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60" r:id="rId3"/>
    <p:sldId id="270" r:id="rId4"/>
    <p:sldId id="269" r:id="rId5"/>
    <p:sldId id="271" r:id="rId6"/>
    <p:sldId id="263" r:id="rId7"/>
    <p:sldId id="266" r:id="rId8"/>
    <p:sldId id="262" r:id="rId9"/>
    <p:sldId id="257" r:id="rId10"/>
    <p:sldId id="267" r:id="rId11"/>
  </p:sldIdLst>
  <p:sldSz cx="8891588" cy="102600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32" userDrawn="1">
          <p15:clr>
            <a:srgbClr val="A4A3A4"/>
          </p15:clr>
        </p15:guide>
        <p15:guide id="2" pos="280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ma Pillosu" initials="FP" lastIdx="1" clrIdx="0">
    <p:extLst>
      <p:ext uri="{19B8F6BF-5375-455C-9EA6-DF929625EA0E}">
        <p15:presenceInfo xmlns:p15="http://schemas.microsoft.com/office/powerpoint/2012/main" userId="a6295d4dc9e226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51808"/>
    <a:srgbClr val="00599B"/>
    <a:srgbClr val="639A08"/>
    <a:srgbClr val="E99E11"/>
    <a:srgbClr val="C90046"/>
    <a:srgbClr val="800059"/>
    <a:srgbClr val="CC5300"/>
    <a:srgbClr val="619606"/>
    <a:srgbClr val="649A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FD9F78-406E-4762-93F3-AF184393CED6}" v="347" dt="2021-03-16T15:56:30.3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0" d="100"/>
          <a:sy n="70" d="100"/>
        </p:scale>
        <p:origin x="2736" y="336"/>
      </p:cViewPr>
      <p:guideLst>
        <p:guide orient="horz" pos="3232"/>
        <p:guide pos="28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CFD9F78-406E-4762-93F3-AF184393CED6}"/>
    <pc:docChg chg="undo custSel addSld delSld modSld sldOrd">
      <pc:chgData name="Fatima Pillosu" userId="a6295d4dc9e22643" providerId="LiveId" clId="{7CFD9F78-406E-4762-93F3-AF184393CED6}" dt="2021-03-16T15:56:30.388" v="1866" actId="1036"/>
      <pc:docMkLst>
        <pc:docMk/>
      </pc:docMkLst>
      <pc:sldChg chg="addSp delSp modSp mod">
        <pc:chgData name="Fatima Pillosu" userId="a6295d4dc9e22643" providerId="LiveId" clId="{7CFD9F78-406E-4762-93F3-AF184393CED6}" dt="2021-03-16T15:56:30.388" v="1866" actId="1036"/>
        <pc:sldMkLst>
          <pc:docMk/>
          <pc:sldMk cId="3684213085" sldId="256"/>
        </pc:sldMkLst>
        <pc:spChg chg="add del mod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2" creationId="{373E5E1B-1AA4-40B5-91E5-515293F7FBD3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9" creationId="{3F77544C-A45D-4775-92A7-8E0AF1FB8664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1" creationId="{B9166CD5-039A-4C00-881D-CC92BF873CEA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2" creationId="{2FAB0B18-AD86-4CA1-93AE-2BCA706D8593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3" creationId="{C5CC5502-67AB-4102-A2DE-5050965751EA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4" creationId="{DAEF17EC-8A2D-4CBA-9777-EA6678EEEB41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7" creationId="{3A0670F7-C65F-4E60-BEB9-A19397A85DE5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8" creationId="{3FF65CDF-BCF9-4FCB-8ECD-63694DDED2EA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9" creationId="{8CE7B5E5-2754-4214-8BF5-A49ACA19905B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0" creationId="{BFE60C88-0F1D-470F-8D09-4713463A1DD7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1" creationId="{B69F6C43-66A2-4A4E-8741-8B8679B7700D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2" creationId="{149664FA-7CC6-4917-BF26-AE5FD8CEE9D3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3" creationId="{E186DA81-E747-45E7-AC77-5D38C4AB2E00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4" creationId="{FE051707-9973-4195-85C0-24146C8D745E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5" creationId="{5AF958D2-F7FD-405B-BF94-FDD059984D8A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5" creationId="{36ECDD89-7A52-4876-B07D-7F332E186BEA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6" creationId="{747C5AAF-07D3-4290-98AA-6E95C8EC9656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7" creationId="{C7542B65-14E2-4279-B8D1-79C464FB726F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2" creationId="{3FEFA159-5372-4B91-9E7F-D0DA6745713D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3" creationId="{B4F61B61-6D00-44CE-9568-0113F203F05C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4" creationId="{2555CF7C-E62F-4C42-9787-F9DBF53D33D5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6" creationId="{570EDB08-EF88-4DAA-BEB9-29384638C4DB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8" creationId="{196943D1-4601-4B3E-93D2-1026D10207FE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9" creationId="{0F163D4D-9C20-434D-99AE-9183C4FAB3F8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0" creationId="{A078C790-1FF7-4C03-B3FA-1E8981C76FD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2" creationId="{D5974EAB-F551-4A1E-9CBB-80C01F662E47}"/>
          </ac:spMkLst>
        </pc:spChg>
        <pc:spChg chg="add mod">
          <ac:chgData name="Fatima Pillosu" userId="a6295d4dc9e22643" providerId="LiveId" clId="{7CFD9F78-406E-4762-93F3-AF184393CED6}" dt="2021-03-16T15:56:30.388" v="1866" actId="1036"/>
          <ac:spMkLst>
            <pc:docMk/>
            <pc:sldMk cId="3684213085" sldId="256"/>
            <ac:spMk id="81" creationId="{23607F8F-09B9-4329-A82E-1B72EFA466B5}"/>
          </ac:spMkLst>
        </pc:spChg>
        <pc:spChg chg="add mod">
          <ac:chgData name="Fatima Pillosu" userId="a6295d4dc9e22643" providerId="LiveId" clId="{7CFD9F78-406E-4762-93F3-AF184393CED6}" dt="2021-03-16T15:56:30.388" v="1866" actId="1036"/>
          <ac:spMkLst>
            <pc:docMk/>
            <pc:sldMk cId="3684213085" sldId="256"/>
            <ac:spMk id="82" creationId="{37794D9E-2F24-44FC-99FD-216FC5D1C9D1}"/>
          </ac:spMkLst>
        </pc:spChg>
        <pc:spChg chg="add mod">
          <ac:chgData name="Fatima Pillosu" userId="a6295d4dc9e22643" providerId="LiveId" clId="{7CFD9F78-406E-4762-93F3-AF184393CED6}" dt="2021-03-16T15:56:30.388" v="1866" actId="1036"/>
          <ac:spMkLst>
            <pc:docMk/>
            <pc:sldMk cId="3684213085" sldId="256"/>
            <ac:spMk id="83" creationId="{F0E67B32-FC12-4523-871E-1D21E1747C86}"/>
          </ac:spMkLst>
        </pc:spChg>
        <pc:spChg chg="add mod">
          <ac:chgData name="Fatima Pillosu" userId="a6295d4dc9e22643" providerId="LiveId" clId="{7CFD9F78-406E-4762-93F3-AF184393CED6}" dt="2021-03-16T15:56:30.388" v="1866" actId="1036"/>
          <ac:spMkLst>
            <pc:docMk/>
            <pc:sldMk cId="3684213085" sldId="256"/>
            <ac:spMk id="85" creationId="{2F5CD6B6-3C07-4151-9A73-1C42D6A32829}"/>
          </ac:spMkLst>
        </pc:spChg>
        <pc:spChg chg="add mod">
          <ac:chgData name="Fatima Pillosu" userId="a6295d4dc9e22643" providerId="LiveId" clId="{7CFD9F78-406E-4762-93F3-AF184393CED6}" dt="2021-03-16T15:56:30.388" v="1866" actId="1036"/>
          <ac:spMkLst>
            <pc:docMk/>
            <pc:sldMk cId="3684213085" sldId="256"/>
            <ac:spMk id="87" creationId="{177F7C07-F84F-468E-8233-5693D3D4C399}"/>
          </ac:spMkLst>
        </pc:spChg>
        <pc:spChg chg="add mod">
          <ac:chgData name="Fatima Pillosu" userId="a6295d4dc9e22643" providerId="LiveId" clId="{7CFD9F78-406E-4762-93F3-AF184393CED6}" dt="2021-03-16T15:56:30.388" v="1866" actId="1036"/>
          <ac:spMkLst>
            <pc:docMk/>
            <pc:sldMk cId="3684213085" sldId="256"/>
            <ac:spMk id="88" creationId="{ECDB5F6F-A19A-49F2-B7FB-E4706A57FCBB}"/>
          </ac:spMkLst>
        </pc:spChg>
        <pc:spChg chg="add mod">
          <ac:chgData name="Fatima Pillosu" userId="a6295d4dc9e22643" providerId="LiveId" clId="{7CFD9F78-406E-4762-93F3-AF184393CED6}" dt="2021-03-16T15:56:30.388" v="1866" actId="1036"/>
          <ac:spMkLst>
            <pc:docMk/>
            <pc:sldMk cId="3684213085" sldId="256"/>
            <ac:spMk id="89" creationId="{A41CD527-5140-4FD5-9D7C-3399A0A1DAA0}"/>
          </ac:spMkLst>
        </pc:spChg>
        <pc:spChg chg="add mod">
          <ac:chgData name="Fatima Pillosu" userId="a6295d4dc9e22643" providerId="LiveId" clId="{7CFD9F78-406E-4762-93F3-AF184393CED6}" dt="2021-03-16T15:56:30.388" v="1866" actId="1036"/>
          <ac:spMkLst>
            <pc:docMk/>
            <pc:sldMk cId="3684213085" sldId="256"/>
            <ac:spMk id="91" creationId="{1675E4EA-6671-424B-80FF-A2546F3174EE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7" creationId="{D9CBA561-69A8-442F-8CEB-F27B2113EE20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8" creationId="{1BA762ED-4A22-462A-A1D5-32E9A12E924D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0" creationId="{8F565630-5611-4502-97E0-A95FF1712FCE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1" creationId="{379828D2-B0A4-464B-87C7-BF7780CC5089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2" creationId="{1784B874-43C3-4BE7-B9AB-7D4E0B9B2583}"/>
          </ac:spMkLst>
        </pc:spChg>
        <pc:grpChg chg="add del mod">
          <ac:chgData name="Fatima Pillosu" userId="a6295d4dc9e22643" providerId="LiveId" clId="{7CFD9F78-406E-4762-93F3-AF184393CED6}" dt="2021-03-16T12:17:01.479" v="562"/>
          <ac:grpSpMkLst>
            <pc:docMk/>
            <pc:sldMk cId="3684213085" sldId="256"/>
            <ac:grpSpMk id="25" creationId="{90913CBB-6130-4D33-9899-1FDC09AF6BC3}"/>
          </ac:grpSpMkLst>
        </pc:grpChg>
        <pc:picChg chg="add del mod">
          <ac:chgData name="Fatima Pillosu" userId="a6295d4dc9e22643" providerId="LiveId" clId="{7CFD9F78-406E-4762-93F3-AF184393CED6}" dt="2021-03-16T15:05:27.545" v="1476" actId="478"/>
          <ac:picMkLst>
            <pc:docMk/>
            <pc:sldMk cId="3684213085" sldId="256"/>
            <ac:picMk id="3" creationId="{FEB2C314-2B8F-4756-A961-52D628086A34}"/>
          </ac:picMkLst>
        </pc:picChg>
        <pc:picChg chg="add del mod">
          <ac:chgData name="Fatima Pillosu" userId="a6295d4dc9e22643" providerId="LiveId" clId="{7CFD9F78-406E-4762-93F3-AF184393CED6}" dt="2021-03-16T14:19:45.311" v="584" actId="478"/>
          <ac:picMkLst>
            <pc:docMk/>
            <pc:sldMk cId="3684213085" sldId="256"/>
            <ac:picMk id="4" creationId="{814597D9-6310-484A-BFAF-A707EEF76DC7}"/>
          </ac:picMkLst>
        </pc:picChg>
        <pc:picChg chg="add del mod modCrop">
          <ac:chgData name="Fatima Pillosu" userId="a6295d4dc9e22643" providerId="LiveId" clId="{7CFD9F78-406E-4762-93F3-AF184393CED6}" dt="2021-03-16T14:41:32.687" v="1040" actId="478"/>
          <ac:picMkLst>
            <pc:docMk/>
            <pc:sldMk cId="3684213085" sldId="256"/>
            <ac:picMk id="5" creationId="{C1AFDD78-1349-404F-9577-B76519FAAFC8}"/>
          </ac:picMkLst>
        </pc:picChg>
        <pc:picChg chg="add del mod">
          <ac:chgData name="Fatima Pillosu" userId="a6295d4dc9e22643" providerId="LiveId" clId="{7CFD9F78-406E-4762-93F3-AF184393CED6}" dt="2021-03-16T15:05:28.088" v="1477" actId="478"/>
          <ac:picMkLst>
            <pc:docMk/>
            <pc:sldMk cId="3684213085" sldId="256"/>
            <ac:picMk id="6" creationId="{78E38C4D-4FE1-4AE8-93F5-95CAD2C6E398}"/>
          </ac:picMkLst>
        </pc:picChg>
        <pc:picChg chg="add del mod">
          <ac:chgData name="Fatima Pillosu" userId="a6295d4dc9e22643" providerId="LiveId" clId="{7CFD9F78-406E-4762-93F3-AF184393CED6}" dt="2021-03-16T15:16:46.445" v="1493" actId="478"/>
          <ac:picMkLst>
            <pc:docMk/>
            <pc:sldMk cId="3684213085" sldId="256"/>
            <ac:picMk id="7" creationId="{4C7E163A-C09E-4228-8117-E581DCEBD3F1}"/>
          </ac:picMkLst>
        </pc:picChg>
        <pc:picChg chg="add del mod">
          <ac:chgData name="Fatima Pillosu" userId="a6295d4dc9e22643" providerId="LiveId" clId="{7CFD9F78-406E-4762-93F3-AF184393CED6}" dt="2021-03-16T15:19:49.386" v="1523" actId="478"/>
          <ac:picMkLst>
            <pc:docMk/>
            <pc:sldMk cId="3684213085" sldId="256"/>
            <ac:picMk id="8" creationId="{75EDB330-BF01-428C-897D-0B057E8AC3A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" creationId="{F221F267-2508-43A7-8C63-8853935A5A4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" creationId="{5AE84521-F25B-4E8B-B721-77EDEAE2BEAF}"/>
          </ac:picMkLst>
        </pc:picChg>
        <pc:picChg chg="add del mod or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2" creationId="{01803000-C7FA-4C3A-A773-C20B74B0F493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3" creationId="{D1618BD2-4D43-409E-A742-C407B6562432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4" creationId="{2A65E067-0CB5-4164-91F9-36A6B8640427}"/>
          </ac:picMkLst>
        </pc:picChg>
        <pc:picChg chg="add del mod">
          <ac:chgData name="Fatima Pillosu" userId="a6295d4dc9e22643" providerId="LiveId" clId="{7CFD9F78-406E-4762-93F3-AF184393CED6}" dt="2021-03-16T12:17:00.726" v="560" actId="478"/>
          <ac:picMkLst>
            <pc:docMk/>
            <pc:sldMk cId="3684213085" sldId="256"/>
            <ac:picMk id="26" creationId="{413AB4C2-DA16-4108-BAD1-CDD66F7C3EB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5" creationId="{46E92BA9-A9C3-4A21-8084-C9E4D9C64556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6" creationId="{2A37F9B4-1D27-461F-9241-2460EB0A2DCA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7" creationId="{85F5BD5D-4D85-45D5-8255-B3959AB964D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8" creationId="{CAFA913C-B99E-4012-860D-2F56CABB8D8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9" creationId="{1B68E001-B03A-4A37-8DEB-4CCA76215D4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0" creationId="{793A2355-6A1B-4547-B8DE-AD89E6278C33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1" creationId="{EF4A86F5-7CA4-4A95-B547-DF1C7405A42C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5" creationId="{501E73A0-BCBF-4205-A2C6-F8DFF44AFB3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7" creationId="{5AA9D9F5-889E-4E76-A49C-CC7F347B050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1" creationId="{1A852868-8D98-423C-8A1D-B755CE894A1B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3" creationId="{5930237A-676C-4064-9EF6-6A036D2036BF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74" creationId="{AAE95AA2-7121-4E7D-8DBF-CD9FC408C763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75" creationId="{02E5A7DE-C422-4C57-A70B-9211832DFDB3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76" creationId="{5171F5E2-9EC9-478F-B3AE-E55C518F01DB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77" creationId="{BD13DF30-9559-4A76-9F5B-2896831E8A15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78" creationId="{F99787F0-46A8-4629-B55C-DD63EEEEE52B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79" creationId="{E31F1E23-90DC-4B7F-B5FB-C0F9DC2F9D24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80" creationId="{6F2D08C4-E63B-4FA2-8708-3A1B1A8A5991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84" creationId="{CC2FEAFD-8E41-4C24-8100-926B6CD6B809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86" creationId="{C2837241-297B-4B76-84DA-FC44B9F0C979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90" creationId="{96E6C92E-8DC8-4B98-82D5-8A201BE70E71}"/>
          </ac:picMkLst>
        </pc:picChg>
        <pc:picChg chg="add mod">
          <ac:chgData name="Fatima Pillosu" userId="a6295d4dc9e22643" providerId="LiveId" clId="{7CFD9F78-406E-4762-93F3-AF184393CED6}" dt="2021-03-16T15:56:30.388" v="1866" actId="1036"/>
          <ac:picMkLst>
            <pc:docMk/>
            <pc:sldMk cId="3684213085" sldId="256"/>
            <ac:picMk id="92" creationId="{722A9C78-855D-48AB-A1AA-83EE24401B72}"/>
          </ac:picMkLst>
        </pc:picChg>
        <pc:picChg chg="del mod">
          <ac:chgData name="Fatima Pillosu" userId="a6295d4dc9e22643" providerId="LiveId" clId="{7CFD9F78-406E-4762-93F3-AF184393CED6}" dt="2021-03-16T15:37:51.254" v="1666" actId="478"/>
          <ac:picMkLst>
            <pc:docMk/>
            <pc:sldMk cId="3684213085" sldId="256"/>
            <ac:picMk id="107" creationId="{0B90AFD6-6B61-4B23-819B-CCC6FEA5DAAB}"/>
          </ac:picMkLst>
        </pc:picChg>
        <pc:picChg chg="del">
          <ac:chgData name="Fatima Pillosu" userId="a6295d4dc9e22643" providerId="LiveId" clId="{7CFD9F78-406E-4762-93F3-AF184393CED6}" dt="2021-03-16T15:05:25.196" v="1475" actId="478"/>
          <ac:picMkLst>
            <pc:docMk/>
            <pc:sldMk cId="3684213085" sldId="256"/>
            <ac:picMk id="108" creationId="{9AEE1C67-E1B9-46A0-84BB-C52A4C415E0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9" creationId="{FD63E21C-6665-468E-8B56-887FCC1FC042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0" creationId="{5C6F38E7-96F0-474C-8BAC-2E9428E700CB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1" creationId="{780797B6-6B58-4CC4-A7D8-E7E677669A31}"/>
          </ac:picMkLst>
        </pc:picChg>
        <pc:picChg chg="del mod ord">
          <ac:chgData name="Fatima Pillosu" userId="a6295d4dc9e22643" providerId="LiveId" clId="{7CFD9F78-406E-4762-93F3-AF184393CED6}" dt="2021-03-16T15:51:00.832" v="1801" actId="478"/>
          <ac:picMkLst>
            <pc:docMk/>
            <pc:sldMk cId="3684213085" sldId="256"/>
            <ac:picMk id="112" creationId="{471CE55E-AB79-44CF-B71C-DA017ADD4D4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3" creationId="{798278E7-61DA-410D-A93B-3727DE220915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4" creationId="{023C55BB-BBD3-4C65-945A-3AE92EBF2ED9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5" creationId="{B0563170-56C3-4938-8B9E-49F00992B0A3}"/>
          </ac:picMkLst>
        </pc:picChg>
        <pc:picChg chg="del mod">
          <ac:chgData name="Fatima Pillosu" userId="a6295d4dc9e22643" providerId="LiveId" clId="{7CFD9F78-406E-4762-93F3-AF184393CED6}" dt="2021-03-16T15:38:04.882" v="1670" actId="478"/>
          <ac:picMkLst>
            <pc:docMk/>
            <pc:sldMk cId="3684213085" sldId="256"/>
            <ac:picMk id="123" creationId="{8C428145-E2C7-4744-B2B3-0C01664C0CA9}"/>
          </ac:picMkLst>
        </pc:picChg>
        <pc:picChg chg="del mod">
          <ac:chgData name="Fatima Pillosu" userId="a6295d4dc9e22643" providerId="LiveId" clId="{7CFD9F78-406E-4762-93F3-AF184393CED6}" dt="2021-03-16T15:51:01.895" v="1802" actId="478"/>
          <ac:picMkLst>
            <pc:docMk/>
            <pc:sldMk cId="3684213085" sldId="256"/>
            <ac:picMk id="124" creationId="{6B5195F8-E4AE-4BFA-9F04-6B5DE2580DD6}"/>
          </ac:picMkLst>
        </pc:picChg>
        <pc:cxnChg chg="add del mod">
          <ac:chgData name="Fatima Pillosu" userId="a6295d4dc9e22643" providerId="LiveId" clId="{7CFD9F78-406E-4762-93F3-AF184393CED6}" dt="2021-03-16T15:55:27.262" v="1826" actId="478"/>
          <ac:cxnSpMkLst>
            <pc:docMk/>
            <pc:sldMk cId="3684213085" sldId="256"/>
            <ac:cxnSpMk id="16" creationId="{F03E07B6-7C32-4F98-A930-812361A275FE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6" creationId="{2F1EC83C-A6DD-424D-8FA7-D00841B29437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9" creationId="{DDE2A034-4F27-4128-8E89-772E6C7873DB}"/>
          </ac:cxnSpMkLst>
        </pc:cxnChg>
      </pc:sldChg>
      <pc:sldChg chg="modSp mod ord">
        <pc:chgData name="Fatima Pillosu" userId="a6295d4dc9e22643" providerId="LiveId" clId="{7CFD9F78-406E-4762-93F3-AF184393CED6}" dt="2021-03-16T14:46:10.478" v="1097" actId="1076"/>
        <pc:sldMkLst>
          <pc:docMk/>
          <pc:sldMk cId="1370769275" sldId="257"/>
        </pc:sldMkLst>
        <pc:spChg chg="mod">
          <ac:chgData name="Fatima Pillosu" userId="a6295d4dc9e22643" providerId="LiveId" clId="{7CFD9F78-406E-4762-93F3-AF184393CED6}" dt="2021-03-16T14:46:00.483" v="1096" actId="14100"/>
          <ac:spMkLst>
            <pc:docMk/>
            <pc:sldMk cId="1370769275" sldId="257"/>
            <ac:spMk id="21" creationId="{1D15C141-05B2-4C3F-968D-16D813EE8CFD}"/>
          </ac:spMkLst>
        </pc:spChg>
        <pc:grpChg chg="mod">
          <ac:chgData name="Fatima Pillosu" userId="a6295d4dc9e22643" providerId="LiveId" clId="{7CFD9F78-406E-4762-93F3-AF184393CED6}" dt="2021-03-16T14:46:10.478" v="1097" actId="1076"/>
          <ac:grpSpMkLst>
            <pc:docMk/>
            <pc:sldMk cId="1370769275" sldId="257"/>
            <ac:grpSpMk id="39" creationId="{16E60D1A-1BB6-47AC-9B5A-A33485954AFA}"/>
          </ac:grpSpMkLst>
        </pc:grpChg>
      </pc:sldChg>
      <pc:sldChg chg="addSp delSp modSp mod">
        <pc:chgData name="Fatima Pillosu" userId="a6295d4dc9e22643" providerId="LiveId" clId="{7CFD9F78-406E-4762-93F3-AF184393CED6}" dt="2021-03-16T15:44:24.975" v="1739" actId="478"/>
        <pc:sldMkLst>
          <pc:docMk/>
          <pc:sldMk cId="489775896" sldId="262"/>
        </pc:sldMkLst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5" creationId="{07A53DDB-457F-4AEA-861E-3B726C1D4420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6" creationId="{850DF7A6-F3CE-46B1-9B98-1E8237398B8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7" creationId="{E2F75BB8-835B-40ED-A6F4-5A79B547761A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8" creationId="{1CA7D1BF-C352-48CA-A440-903CED4C120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9" creationId="{B6222A51-7918-4E12-848E-BC4CDE0DBE82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0" creationId="{F1ACF99C-4BAD-4BFF-BABA-957B21751B16}"/>
          </ac:spMkLst>
        </pc:spChg>
        <pc:spChg chg="del">
          <ac:chgData name="Fatima Pillosu" userId="a6295d4dc9e22643" providerId="LiveId" clId="{7CFD9F78-406E-4762-93F3-AF184393CED6}" dt="2021-03-16T15:39:50.947" v="1698" actId="478"/>
          <ac:spMkLst>
            <pc:docMk/>
            <pc:sldMk cId="489775896" sldId="262"/>
            <ac:spMk id="81" creationId="{E5705707-F7C4-44FB-A5C7-E5504DDCB96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2" creationId="{F459FD0C-B336-4530-AE32-8D7F1930EAD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3" creationId="{D34BABF9-C17B-408F-A2E3-1589C0BE069D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4" creationId="{14737281-F4CF-485D-B4ED-323B9096B1E2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5" creationId="{0A51E0BF-F4A3-45EA-9BE5-B21FD09DE20C}"/>
          </ac:spMkLst>
        </pc:spChg>
        <pc:spChg chg="del">
          <ac:chgData name="Fatima Pillosu" userId="a6295d4dc9e22643" providerId="LiveId" clId="{7CFD9F78-406E-4762-93F3-AF184393CED6}" dt="2021-03-16T14:44:37.910" v="1077" actId="478"/>
          <ac:spMkLst>
            <pc:docMk/>
            <pc:sldMk cId="489775896" sldId="262"/>
            <ac:spMk id="86" creationId="{8C79FEB7-7E16-43F6-9178-A8063603712E}"/>
          </ac:spMkLst>
        </pc:spChg>
        <pc:spChg chg="del">
          <ac:chgData name="Fatima Pillosu" userId="a6295d4dc9e22643" providerId="LiveId" clId="{7CFD9F78-406E-4762-93F3-AF184393CED6}" dt="2021-03-16T14:44:35.325" v="1075" actId="478"/>
          <ac:spMkLst>
            <pc:docMk/>
            <pc:sldMk cId="489775896" sldId="262"/>
            <ac:spMk id="87" creationId="{0B31EB6F-AE05-405E-8D8E-46F1029C4216}"/>
          </ac:spMkLst>
        </pc:spChg>
        <pc:spChg chg="del">
          <ac:chgData name="Fatima Pillosu" userId="a6295d4dc9e22643" providerId="LiveId" clId="{7CFD9F78-406E-4762-93F3-AF184393CED6}" dt="2021-03-16T14:44:34.082" v="1074" actId="478"/>
          <ac:spMkLst>
            <pc:docMk/>
            <pc:sldMk cId="489775896" sldId="262"/>
            <ac:spMk id="88" creationId="{68EB8A59-D136-484A-8B4E-A4812041EA90}"/>
          </ac:spMkLst>
        </pc:spChg>
        <pc:spChg chg="del">
          <ac:chgData name="Fatima Pillosu" userId="a6295d4dc9e22643" providerId="LiveId" clId="{7CFD9F78-406E-4762-93F3-AF184393CED6}" dt="2021-03-16T14:44:32.537" v="1073" actId="478"/>
          <ac:spMkLst>
            <pc:docMk/>
            <pc:sldMk cId="489775896" sldId="262"/>
            <ac:spMk id="89" creationId="{68444454-9D1A-4BCB-B36E-7EA24D49E232}"/>
          </ac:spMkLst>
        </pc:spChg>
        <pc:spChg chg="del">
          <ac:chgData name="Fatima Pillosu" userId="a6295d4dc9e22643" providerId="LiveId" clId="{7CFD9F78-406E-4762-93F3-AF184393CED6}" dt="2021-03-16T14:44:36.702" v="1076" actId="478"/>
          <ac:spMkLst>
            <pc:docMk/>
            <pc:sldMk cId="489775896" sldId="262"/>
            <ac:spMk id="90" creationId="{834C46D0-3AFE-4EF3-8307-254D0373C3A0}"/>
          </ac:spMkLst>
        </pc:spChg>
        <pc:spChg chg="del">
          <ac:chgData name="Fatima Pillosu" userId="a6295d4dc9e22643" providerId="LiveId" clId="{7CFD9F78-406E-4762-93F3-AF184393CED6}" dt="2021-03-16T14:44:44.779" v="1084" actId="478"/>
          <ac:spMkLst>
            <pc:docMk/>
            <pc:sldMk cId="489775896" sldId="262"/>
            <ac:spMk id="91" creationId="{30DDE83A-22F5-40CD-9684-501DD198A72B}"/>
          </ac:spMkLst>
        </pc:spChg>
        <pc:spChg chg="del">
          <ac:chgData name="Fatima Pillosu" userId="a6295d4dc9e22643" providerId="LiveId" clId="{7CFD9F78-406E-4762-93F3-AF184393CED6}" dt="2021-03-16T14:44:43.448" v="1083" actId="478"/>
          <ac:spMkLst>
            <pc:docMk/>
            <pc:sldMk cId="489775896" sldId="262"/>
            <ac:spMk id="92" creationId="{2E52B036-DAD4-4BE1-8435-70579C99D213}"/>
          </ac:spMkLst>
        </pc:spChg>
        <pc:spChg chg="del">
          <ac:chgData name="Fatima Pillosu" userId="a6295d4dc9e22643" providerId="LiveId" clId="{7CFD9F78-406E-4762-93F3-AF184393CED6}" dt="2021-03-16T14:44:29.688" v="1071" actId="478"/>
          <ac:spMkLst>
            <pc:docMk/>
            <pc:sldMk cId="489775896" sldId="262"/>
            <ac:spMk id="93" creationId="{B1F1312C-FBC2-4B1B-B962-15D00C649D70}"/>
          </ac:spMkLst>
        </pc:spChg>
        <pc:spChg chg="del">
          <ac:chgData name="Fatima Pillosu" userId="a6295d4dc9e22643" providerId="LiveId" clId="{7CFD9F78-406E-4762-93F3-AF184393CED6}" dt="2021-03-16T14:44:30.858" v="1072" actId="478"/>
          <ac:spMkLst>
            <pc:docMk/>
            <pc:sldMk cId="489775896" sldId="262"/>
            <ac:spMk id="94" creationId="{4E4C3DFD-808C-4D51-90D6-32C177FFD748}"/>
          </ac:spMkLst>
        </pc:spChg>
        <pc:spChg chg="del mod">
          <ac:chgData name="Fatima Pillosu" userId="a6295d4dc9e22643" providerId="LiveId" clId="{7CFD9F78-406E-4762-93F3-AF184393CED6}" dt="2021-03-16T14:44:41.779" v="1082" actId="478"/>
          <ac:spMkLst>
            <pc:docMk/>
            <pc:sldMk cId="489775896" sldId="262"/>
            <ac:spMk id="95" creationId="{0FBF436A-F45D-44EF-A835-31E587D14160}"/>
          </ac:spMkLst>
        </pc:spChg>
        <pc:spChg chg="del">
          <ac:chgData name="Fatima Pillosu" userId="a6295d4dc9e22643" providerId="LiveId" clId="{7CFD9F78-406E-4762-93F3-AF184393CED6}" dt="2021-03-16T14:44:28.334" v="1070" actId="478"/>
          <ac:spMkLst>
            <pc:docMk/>
            <pc:sldMk cId="489775896" sldId="262"/>
            <ac:spMk id="96" creationId="{4F073E9C-D45E-48F1-BCF4-0A8FFA27D5C0}"/>
          </ac:spMkLst>
        </pc:spChg>
        <pc:spChg chg="del mod">
          <ac:chgData name="Fatima Pillosu" userId="a6295d4dc9e22643" providerId="LiveId" clId="{7CFD9F78-406E-4762-93F3-AF184393CED6}" dt="2021-03-16T14:44:39.671" v="1079" actId="478"/>
          <ac:spMkLst>
            <pc:docMk/>
            <pc:sldMk cId="489775896" sldId="262"/>
            <ac:spMk id="97" creationId="{77A09D30-8181-48F6-8948-0869B12D4BC8}"/>
          </ac:spMkLst>
        </pc:spChg>
        <pc:spChg chg="del">
          <ac:chgData name="Fatima Pillosu" userId="a6295d4dc9e22643" providerId="LiveId" clId="{7CFD9F78-406E-4762-93F3-AF184393CED6}" dt="2021-03-16T14:44:50.043" v="1088" actId="478"/>
          <ac:spMkLst>
            <pc:docMk/>
            <pc:sldMk cId="489775896" sldId="262"/>
            <ac:spMk id="98" creationId="{FFE5AC9A-EA37-49EA-AC30-86C327D3BEBA}"/>
          </ac:spMkLst>
        </pc:spChg>
        <pc:spChg chg="del">
          <ac:chgData name="Fatima Pillosu" userId="a6295d4dc9e22643" providerId="LiveId" clId="{7CFD9F78-406E-4762-93F3-AF184393CED6}" dt="2021-03-16T14:44:48.547" v="1087" actId="478"/>
          <ac:spMkLst>
            <pc:docMk/>
            <pc:sldMk cId="489775896" sldId="262"/>
            <ac:spMk id="99" creationId="{4B853121-1B1D-4A4C-9DF1-DD273791CC26}"/>
          </ac:spMkLst>
        </pc:spChg>
        <pc:spChg chg="del">
          <ac:chgData name="Fatima Pillosu" userId="a6295d4dc9e22643" providerId="LiveId" clId="{7CFD9F78-406E-4762-93F3-AF184393CED6}" dt="2021-03-16T14:44:53.242" v="1090" actId="478"/>
          <ac:spMkLst>
            <pc:docMk/>
            <pc:sldMk cId="489775896" sldId="262"/>
            <ac:spMk id="100" creationId="{EE52F890-6B77-464F-AC7D-3628CAA63602}"/>
          </ac:spMkLst>
        </pc:spChg>
        <pc:spChg chg="del">
          <ac:chgData name="Fatima Pillosu" userId="a6295d4dc9e22643" providerId="LiveId" clId="{7CFD9F78-406E-4762-93F3-AF184393CED6}" dt="2021-03-16T14:44:27.066" v="1069" actId="478"/>
          <ac:spMkLst>
            <pc:docMk/>
            <pc:sldMk cId="489775896" sldId="262"/>
            <ac:spMk id="106" creationId="{336694FD-2596-4AB3-BA41-D8091571CF19}"/>
          </ac:spMkLst>
        </pc:spChg>
        <pc:spChg chg="del mod">
          <ac:chgData name="Fatima Pillosu" userId="a6295d4dc9e22643" providerId="LiveId" clId="{7CFD9F78-406E-4762-93F3-AF184393CED6}" dt="2021-03-16T14:44:46.734" v="1086" actId="478"/>
          <ac:spMkLst>
            <pc:docMk/>
            <pc:sldMk cId="489775896" sldId="262"/>
            <ac:spMk id="107" creationId="{36289C93-1CC9-4857-A117-D04EA752429F}"/>
          </ac:spMkLst>
        </pc:spChg>
        <pc:spChg chg="del">
          <ac:chgData name="Fatima Pillosu" userId="a6295d4dc9e22643" providerId="LiveId" clId="{7CFD9F78-406E-4762-93F3-AF184393CED6}" dt="2021-03-16T14:44:57.562" v="1092" actId="478"/>
          <ac:spMkLst>
            <pc:docMk/>
            <pc:sldMk cId="489775896" sldId="262"/>
            <ac:spMk id="108" creationId="{09F9381C-8ABE-4A65-9FD8-B92D3A17CD57}"/>
          </ac:spMkLst>
        </pc:spChg>
        <pc:spChg chg="del">
          <ac:chgData name="Fatima Pillosu" userId="a6295d4dc9e22643" providerId="LiveId" clId="{7CFD9F78-406E-4762-93F3-AF184393CED6}" dt="2021-03-16T14:44:56.006" v="1091" actId="478"/>
          <ac:spMkLst>
            <pc:docMk/>
            <pc:sldMk cId="489775896" sldId="262"/>
            <ac:spMk id="109" creationId="{DD4030DE-5493-4579-841E-785D3F642573}"/>
          </ac:spMkLst>
        </pc:spChg>
        <pc:spChg chg="del">
          <ac:chgData name="Fatima Pillosu" userId="a6295d4dc9e22643" providerId="LiveId" clId="{7CFD9F78-406E-4762-93F3-AF184393CED6}" dt="2021-03-16T14:44:51.760" v="1089" actId="478"/>
          <ac:spMkLst>
            <pc:docMk/>
            <pc:sldMk cId="489775896" sldId="262"/>
            <ac:spMk id="110" creationId="{7F258A4E-20AF-4350-A516-79436452E644}"/>
          </ac:spMkLst>
        </pc:spChg>
        <pc:picChg chg="add del mod modCrop">
          <ac:chgData name="Fatima Pillosu" userId="a6295d4dc9e22643" providerId="LiveId" clId="{7CFD9F78-406E-4762-93F3-AF184393CED6}" dt="2021-03-16T15:44:24.975" v="1739" actId="478"/>
          <ac:picMkLst>
            <pc:docMk/>
            <pc:sldMk cId="489775896" sldId="262"/>
            <ac:picMk id="2" creationId="{857EE9FA-FF37-4A79-92DD-0E2976D19F9B}"/>
          </ac:picMkLst>
        </pc:picChg>
        <pc:picChg chg="add mod ord modCrop">
          <ac:chgData name="Fatima Pillosu" userId="a6295d4dc9e22643" providerId="LiveId" clId="{7CFD9F78-406E-4762-93F3-AF184393CED6}" dt="2021-03-16T15:43:11.741" v="1712" actId="732"/>
          <ac:picMkLst>
            <pc:docMk/>
            <pc:sldMk cId="489775896" sldId="262"/>
            <ac:picMk id="3" creationId="{3FC1B50F-5AD4-4249-9CA1-73D41140C2BD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5" creationId="{9C9133B2-E638-4450-ACFA-9678D62BB787}"/>
          </ac:picMkLst>
        </pc:picChg>
        <pc:picChg chg="del">
          <ac:chgData name="Fatima Pillosu" userId="a6295d4dc9e22643" providerId="LiveId" clId="{7CFD9F78-406E-4762-93F3-AF184393CED6}" dt="2021-03-16T15:41:25.398" v="1700" actId="478"/>
          <ac:picMkLst>
            <pc:docMk/>
            <pc:sldMk cId="489775896" sldId="262"/>
            <ac:picMk id="7" creationId="{9003B654-B56B-4B89-85B4-EAED5E15047E}"/>
          </ac:picMkLst>
        </pc:picChg>
        <pc:picChg chg="add mod">
          <ac:chgData name="Fatima Pillosu" userId="a6295d4dc9e22643" providerId="LiveId" clId="{7CFD9F78-406E-4762-93F3-AF184393CED6}" dt="2021-03-16T15:44:17.710" v="1738" actId="14100"/>
          <ac:picMkLst>
            <pc:docMk/>
            <pc:sldMk cId="489775896" sldId="262"/>
            <ac:picMk id="45" creationId="{2DDD64F7-FE78-4BBF-A748-9D1F97A1C650}"/>
          </ac:picMkLst>
        </pc:picChg>
        <pc:picChg chg="del">
          <ac:chgData name="Fatima Pillosu" userId="a6295d4dc9e22643" providerId="LiveId" clId="{7CFD9F78-406E-4762-93F3-AF184393CED6}" dt="2021-03-16T15:41:23.903" v="1699" actId="478"/>
          <ac:picMkLst>
            <pc:docMk/>
            <pc:sldMk cId="489775896" sldId="262"/>
            <ac:picMk id="57" creationId="{BBFD4F8B-DE7A-4EB2-9306-EC1539E2BB5A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6" creationId="{8BC26355-2065-49FB-BB7A-457E03A51E6C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8" creationId="{5034CECD-8ADD-4769-89B5-4C005711199D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9" creationId="{CDBB21F8-436E-4FB7-B889-7736C3AF1402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70" creationId="{E59B21C1-04F2-4AA6-866A-F18255B3E9D7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3" creationId="{B456FB79-8341-4B30-8D6C-232354A9A74F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4" creationId="{F96D2E36-EC74-475F-AA95-83966E242693}"/>
          </ac:picMkLst>
        </pc:picChg>
        <pc:cxnChg chg="del">
          <ac:chgData name="Fatima Pillosu" userId="a6295d4dc9e22643" providerId="LiveId" clId="{7CFD9F78-406E-4762-93F3-AF184393CED6}" dt="2021-03-16T14:44:40.242" v="1080" actId="478"/>
          <ac:cxnSpMkLst>
            <pc:docMk/>
            <pc:sldMk cId="489775896" sldId="262"/>
            <ac:cxnSpMk id="102" creationId="{88C56188-B8A0-4BE3-815A-B67DABB609DD}"/>
          </ac:cxnSpMkLst>
        </pc:cxnChg>
      </pc:sldChg>
      <pc:sldChg chg="delSp modSp mod ord">
        <pc:chgData name="Fatima Pillosu" userId="a6295d4dc9e22643" providerId="LiveId" clId="{7CFD9F78-406E-4762-93F3-AF184393CED6}" dt="2021-03-16T15:37:23.611" v="1665" actId="478"/>
        <pc:sldMkLst>
          <pc:docMk/>
          <pc:sldMk cId="1946935707" sldId="266"/>
        </pc:sldMkLst>
        <pc:spChg chg="del mod">
          <ac:chgData name="Fatima Pillosu" userId="a6295d4dc9e22643" providerId="LiveId" clId="{7CFD9F78-406E-4762-93F3-AF184393CED6}" dt="2021-03-16T14:43:02.886" v="1061" actId="478"/>
          <ac:spMkLst>
            <pc:docMk/>
            <pc:sldMk cId="1946935707" sldId="266"/>
            <ac:spMk id="6" creationId="{C22861DE-9861-4C25-8E86-8F417034FB26}"/>
          </ac:spMkLst>
        </pc:spChg>
        <pc:spChg chg="del">
          <ac:chgData name="Fatima Pillosu" userId="a6295d4dc9e22643" providerId="LiveId" clId="{7CFD9F78-406E-4762-93F3-AF184393CED6}" dt="2021-03-16T14:42:31.242" v="1047" actId="478"/>
          <ac:spMkLst>
            <pc:docMk/>
            <pc:sldMk cId="1946935707" sldId="266"/>
            <ac:spMk id="7" creationId="{DA1E4FF8-8D18-4941-A8A4-7A633FAA69AA}"/>
          </ac:spMkLst>
        </pc:spChg>
        <pc:spChg chg="del mod">
          <ac:chgData name="Fatima Pillosu" userId="a6295d4dc9e22643" providerId="LiveId" clId="{7CFD9F78-406E-4762-93F3-AF184393CED6}" dt="2021-03-16T14:43:00.553" v="1060" actId="478"/>
          <ac:spMkLst>
            <pc:docMk/>
            <pc:sldMk cId="1946935707" sldId="266"/>
            <ac:spMk id="9" creationId="{05AA62AE-3C04-4EC7-9DFB-C6D0AA14FE18}"/>
          </ac:spMkLst>
        </pc:spChg>
        <pc:spChg chg="del">
          <ac:chgData name="Fatima Pillosu" userId="a6295d4dc9e22643" providerId="LiveId" clId="{7CFD9F78-406E-4762-93F3-AF184393CED6}" dt="2021-03-16T14:42:32.691" v="1048" actId="478"/>
          <ac:spMkLst>
            <pc:docMk/>
            <pc:sldMk cId="1946935707" sldId="266"/>
            <ac:spMk id="10" creationId="{2A459FAE-1617-4FDE-B7D6-900C9F36428E}"/>
          </ac:spMkLst>
        </pc:spChg>
        <pc:spChg chg="del">
          <ac:chgData name="Fatima Pillosu" userId="a6295d4dc9e22643" providerId="LiveId" clId="{7CFD9F78-406E-4762-93F3-AF184393CED6}" dt="2021-03-16T14:42:44.166" v="1052" actId="478"/>
          <ac:spMkLst>
            <pc:docMk/>
            <pc:sldMk cId="1946935707" sldId="266"/>
            <ac:spMk id="12" creationId="{C89E9259-D30E-4FB3-B658-460F26B4FC14}"/>
          </ac:spMkLst>
        </pc:spChg>
        <pc:spChg chg="del">
          <ac:chgData name="Fatima Pillosu" userId="a6295d4dc9e22643" providerId="LiveId" clId="{7CFD9F78-406E-4762-93F3-AF184393CED6}" dt="2021-03-16T14:42:46.730" v="1054" actId="478"/>
          <ac:spMkLst>
            <pc:docMk/>
            <pc:sldMk cId="1946935707" sldId="266"/>
            <ac:spMk id="13" creationId="{B72D0F52-A0D0-496A-92E2-0521A6C572BE}"/>
          </ac:spMkLst>
        </pc:spChg>
        <pc:spChg chg="del">
          <ac:chgData name="Fatima Pillosu" userId="a6295d4dc9e22643" providerId="LiveId" clId="{7CFD9F78-406E-4762-93F3-AF184393CED6}" dt="2021-03-16T14:42:42.736" v="1051" actId="478"/>
          <ac:spMkLst>
            <pc:docMk/>
            <pc:sldMk cId="1946935707" sldId="266"/>
            <ac:spMk id="14" creationId="{5320C646-6BCF-4AD2-BEB5-FE64680FC0CF}"/>
          </ac:spMkLst>
        </pc:spChg>
        <pc:spChg chg="del">
          <ac:chgData name="Fatima Pillosu" userId="a6295d4dc9e22643" providerId="LiveId" clId="{7CFD9F78-406E-4762-93F3-AF184393CED6}" dt="2021-03-16T14:42:54.190" v="1057" actId="478"/>
          <ac:spMkLst>
            <pc:docMk/>
            <pc:sldMk cId="1946935707" sldId="266"/>
            <ac:spMk id="15" creationId="{1E664129-C640-4C17-AFA6-7CA00A08BB07}"/>
          </ac:spMkLst>
        </pc:spChg>
        <pc:spChg chg="mod">
          <ac:chgData name="Fatima Pillosu" userId="a6295d4dc9e22643" providerId="LiveId" clId="{7CFD9F78-406E-4762-93F3-AF184393CED6}" dt="2021-03-16T14:42:39.735" v="1050" actId="14100"/>
          <ac:spMkLst>
            <pc:docMk/>
            <pc:sldMk cId="1946935707" sldId="266"/>
            <ac:spMk id="19" creationId="{DEAC4382-94E2-4B9F-8AE9-9B92C5BA73CE}"/>
          </ac:spMkLst>
        </pc:spChg>
        <pc:spChg chg="del mod">
          <ac:chgData name="Fatima Pillosu" userId="a6295d4dc9e22643" providerId="LiveId" clId="{7CFD9F78-406E-4762-93F3-AF184393CED6}" dt="2021-03-16T15:37:22.130" v="1664" actId="478"/>
          <ac:spMkLst>
            <pc:docMk/>
            <pc:sldMk cId="1946935707" sldId="266"/>
            <ac:spMk id="20" creationId="{D5CE56FC-7FF2-4039-90BF-813092F5F371}"/>
          </ac:spMkLst>
        </pc:spChg>
        <pc:spChg chg="del mod">
          <ac:chgData name="Fatima Pillosu" userId="a6295d4dc9e22643" providerId="LiveId" clId="{7CFD9F78-406E-4762-93F3-AF184393CED6}" dt="2021-03-16T15:37:23.611" v="1665" actId="478"/>
          <ac:spMkLst>
            <pc:docMk/>
            <pc:sldMk cId="1946935707" sldId="266"/>
            <ac:spMk id="21" creationId="{A896DB9E-F554-4453-88BC-C959C3D2E9B9}"/>
          </ac:spMkLst>
        </pc:spChg>
        <pc:spChg chg="mod">
          <ac:chgData name="Fatima Pillosu" userId="a6295d4dc9e22643" providerId="LiveId" clId="{7CFD9F78-406E-4762-93F3-AF184393CED6}" dt="2021-03-16T14:47:22.354" v="1102" actId="14100"/>
          <ac:spMkLst>
            <pc:docMk/>
            <pc:sldMk cId="1946935707" sldId="266"/>
            <ac:spMk id="25" creationId="{666D1123-4E4D-41BB-883E-3C2ECA76D530}"/>
          </ac:spMkLst>
        </pc:spChg>
        <pc:spChg chg="del">
          <ac:chgData name="Fatima Pillosu" userId="a6295d4dc9e22643" providerId="LiveId" clId="{7CFD9F78-406E-4762-93F3-AF184393CED6}" dt="2021-03-16T14:42:48.030" v="1055" actId="478"/>
          <ac:spMkLst>
            <pc:docMk/>
            <pc:sldMk cId="1946935707" sldId="266"/>
            <ac:spMk id="28" creationId="{20F62E3F-8D4A-4489-92C3-9D762A705CF4}"/>
          </ac:spMkLst>
        </pc:spChg>
        <pc:cxnChg chg="del mod">
          <ac:chgData name="Fatima Pillosu" userId="a6295d4dc9e22643" providerId="LiveId" clId="{7CFD9F78-406E-4762-93F3-AF184393CED6}" dt="2021-03-16T14:42:44.933" v="1053" actId="478"/>
          <ac:cxnSpMkLst>
            <pc:docMk/>
            <pc:sldMk cId="1946935707" sldId="266"/>
            <ac:cxnSpMk id="29" creationId="{57C3CC20-413F-4C69-BA06-5A7AD20FB737}"/>
          </ac:cxnSpMkLst>
        </pc:cxnChg>
        <pc:cxnChg chg="del">
          <ac:chgData name="Fatima Pillosu" userId="a6295d4dc9e22643" providerId="LiveId" clId="{7CFD9F78-406E-4762-93F3-AF184393CED6}" dt="2021-03-16T14:42:48.621" v="1056" actId="478"/>
          <ac:cxnSpMkLst>
            <pc:docMk/>
            <pc:sldMk cId="1946935707" sldId="266"/>
            <ac:cxnSpMk id="34" creationId="{95E97FAA-5715-48AE-9DAA-9881B48C8674}"/>
          </ac:cxnSpMkLst>
        </pc:cxnChg>
        <pc:cxnChg chg="del">
          <ac:chgData name="Fatima Pillosu" userId="a6295d4dc9e22643" providerId="LiveId" clId="{7CFD9F78-406E-4762-93F3-AF184393CED6}" dt="2021-03-16T14:42:54.903" v="1058" actId="478"/>
          <ac:cxnSpMkLst>
            <pc:docMk/>
            <pc:sldMk cId="1946935707" sldId="266"/>
            <ac:cxnSpMk id="37" creationId="{CF48CB31-291A-4AF2-B671-4646016B2662}"/>
          </ac:cxnSpMkLst>
        </pc:cxnChg>
      </pc:sldChg>
      <pc:sldChg chg="modSp mod">
        <pc:chgData name="Fatima Pillosu" userId="a6295d4dc9e22643" providerId="LiveId" clId="{7CFD9F78-406E-4762-93F3-AF184393CED6}" dt="2021-03-16T14:45:41.338" v="1093" actId="1076"/>
        <pc:sldMkLst>
          <pc:docMk/>
          <pc:sldMk cId="3925843902" sldId="267"/>
        </pc:sldMkLst>
        <pc:grpChg chg="mod">
          <ac:chgData name="Fatima Pillosu" userId="a6295d4dc9e22643" providerId="LiveId" clId="{7CFD9F78-406E-4762-93F3-AF184393CED6}" dt="2021-03-16T14:45:41.338" v="1093" actId="1076"/>
          <ac:grpSpMkLst>
            <pc:docMk/>
            <pc:sldMk cId="3925843902" sldId="267"/>
            <ac:grpSpMk id="26" creationId="{81AD83B3-111E-4571-A167-89004A5CC3AC}"/>
          </ac:grpSpMkLst>
        </pc:grpChg>
      </pc:sldChg>
      <pc:sldChg chg="del">
        <pc:chgData name="Fatima Pillosu" userId="a6295d4dc9e22643" providerId="LiveId" clId="{7CFD9F78-406E-4762-93F3-AF184393CED6}" dt="2021-03-16T12:00:02.622" v="264" actId="47"/>
        <pc:sldMkLst>
          <pc:docMk/>
          <pc:sldMk cId="2603066377" sldId="268"/>
        </pc:sldMkLst>
      </pc:sldChg>
      <pc:sldChg chg="addSp delSp modSp new mod ord addCm delCm">
        <pc:chgData name="Fatima Pillosu" userId="a6295d4dc9e22643" providerId="LiveId" clId="{7CFD9F78-406E-4762-93F3-AF184393CED6}" dt="2021-03-16T15:28:18.863" v="1622" actId="2085"/>
        <pc:sldMkLst>
          <pc:docMk/>
          <pc:sldMk cId="1838584490" sldId="269"/>
        </pc:sldMkLst>
        <pc:spChg chg="del">
          <ac:chgData name="Fatima Pillosu" userId="a6295d4dc9e22643" providerId="LiveId" clId="{7CFD9F78-406E-4762-93F3-AF184393CED6}" dt="2021-03-16T10:57:24.393" v="37" actId="478"/>
          <ac:spMkLst>
            <pc:docMk/>
            <pc:sldMk cId="1838584490" sldId="269"/>
            <ac:spMk id="2" creationId="{57142D01-F6E8-4CF6-98E0-CAFF5A5C095D}"/>
          </ac:spMkLst>
        </pc:spChg>
        <pc:spChg chg="del">
          <ac:chgData name="Fatima Pillosu" userId="a6295d4dc9e22643" providerId="LiveId" clId="{7CFD9F78-406E-4762-93F3-AF184393CED6}" dt="2021-03-16T10:57:25.092" v="38" actId="478"/>
          <ac:spMkLst>
            <pc:docMk/>
            <pc:sldMk cId="1838584490" sldId="269"/>
            <ac:spMk id="3" creationId="{E8D02553-D024-4006-8F09-9A07749DF47D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5" creationId="{A39D5F76-047E-44E4-A370-69E186607A8E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6" creationId="{936C7DFB-9AE7-4A2F-9F43-23D9E6BDCF0B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7" creationId="{C94B1BE3-F5BB-450A-AD97-85167DEB5794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8" creationId="{B34D8F2A-E444-452F-BDC4-A7230FB213CC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9" creationId="{AD0AD137-09E3-4CF9-A49F-856B7D8844FF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10" creationId="{DDE2951C-6E5B-4494-8EF6-3D69556815CE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11" creationId="{2458937F-ED5A-4901-9011-023EC012ADFD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12" creationId="{A5B4C20C-87A0-4162-AAF3-95094C43BB51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13" creationId="{84F08275-08FB-40EF-9656-034F5AE2C63E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14" creationId="{C8471F15-122A-4C43-9D44-E498D29F6A1A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15" creationId="{DBD0CEAE-F9C6-4979-937F-B836AC06CCEB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16" creationId="{28FD9835-27E5-4336-AB66-1705438BEF2A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17" creationId="{6BDC4C10-9A45-406E-A51E-B8D6A3750D00}"/>
          </ac:spMkLst>
        </pc:spChg>
        <pc:spChg chg="add del mod">
          <ac:chgData name="Fatima Pillosu" userId="a6295d4dc9e22643" providerId="LiveId" clId="{7CFD9F78-406E-4762-93F3-AF184393CED6}" dt="2021-03-16T14:26:34.344" v="717" actId="478"/>
          <ac:spMkLst>
            <pc:docMk/>
            <pc:sldMk cId="1838584490" sldId="269"/>
            <ac:spMk id="18" creationId="{B38A1669-6B11-49AA-83E0-D09166548158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19" creationId="{22FAB05D-65BA-48F9-98EE-ACE798A8D65D}"/>
          </ac:spMkLst>
        </pc:spChg>
        <pc:spChg chg="add del mod">
          <ac:chgData name="Fatima Pillosu" userId="a6295d4dc9e22643" providerId="LiveId" clId="{7CFD9F78-406E-4762-93F3-AF184393CED6}" dt="2021-03-16T14:26:46.004" v="721" actId="478"/>
          <ac:spMkLst>
            <pc:docMk/>
            <pc:sldMk cId="1838584490" sldId="269"/>
            <ac:spMk id="20" creationId="{2AF3D791-64D2-4142-9196-1064FD4626BB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21" creationId="{6172DD5B-0E43-4B55-B6B4-597EB4AFEB3F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22" creationId="{06DA781C-F82F-440B-8064-74F714E333A2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23" creationId="{764C00FA-9081-444B-9F7F-9A3B1249C067}"/>
          </ac:spMkLst>
        </pc:spChg>
        <pc:spChg chg="add del mod">
          <ac:chgData name="Fatima Pillosu" userId="a6295d4dc9e22643" providerId="LiveId" clId="{7CFD9F78-406E-4762-93F3-AF184393CED6}" dt="2021-03-16T14:30:15.789" v="759" actId="478"/>
          <ac:spMkLst>
            <pc:docMk/>
            <pc:sldMk cId="1838584490" sldId="269"/>
            <ac:spMk id="29" creationId="{EB2A9F41-5F3C-4038-B839-943C0CBC5C42}"/>
          </ac:spMkLst>
        </pc:spChg>
        <pc:spChg chg="add del mod">
          <ac:chgData name="Fatima Pillosu" userId="a6295d4dc9e22643" providerId="LiveId" clId="{7CFD9F78-406E-4762-93F3-AF184393CED6}" dt="2021-03-16T14:30:18.310" v="760" actId="478"/>
          <ac:spMkLst>
            <pc:docMk/>
            <pc:sldMk cId="1838584490" sldId="269"/>
            <ac:spMk id="30" creationId="{4A3AEAC7-527C-43B8-9E39-C2164BF71A6D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1" creationId="{C3D9898C-F0AF-438F-925F-1D8E61865604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2" creationId="{5E81FB58-C74C-4415-A899-E05B12562C1A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34" creationId="{A8A2E20C-9E80-4A00-9987-E3F6577C1335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35" creationId="{6FDE23F9-7007-41F6-8230-6E23AC8D5A4F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36" creationId="{6A35645C-82C0-49E0-A4F7-B3C601807647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37" creationId="{62616D55-92BA-4752-9420-806CD36B6E7E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38" creationId="{8F4B6839-FC51-41C5-AE23-ABF4076D2689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39" creationId="{36EE37FB-CF00-47CE-8D05-BDB6C1BB9300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40" creationId="{9367C7DC-1662-48C8-8CCF-DA1DB7ADF588}"/>
          </ac:spMkLst>
        </pc:spChg>
        <pc:spChg chg="add del mod">
          <ac:chgData name="Fatima Pillosu" userId="a6295d4dc9e22643" providerId="LiveId" clId="{7CFD9F78-406E-4762-93F3-AF184393CED6}" dt="2021-03-16T14:32:42.290" v="782" actId="478"/>
          <ac:spMkLst>
            <pc:docMk/>
            <pc:sldMk cId="1838584490" sldId="269"/>
            <ac:spMk id="41" creationId="{2C661B37-4652-40E5-B432-9A3A4AE64BEC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42" creationId="{A776783C-3723-4013-BC75-60B0EF408119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43" creationId="{7D6A25DE-C5AF-49A5-BF75-4A4249F42228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44" creationId="{B0E82A4C-5161-4830-BEC4-49963DB30606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45" creationId="{83A377DC-A9D5-4384-A023-A7A1D6495105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46" creationId="{0D9270AF-1709-4AA9-83A3-869C8612174B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47" creationId="{1ECDB9E5-F334-4FE2-9785-F819363CDE52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48" creationId="{193C4610-35E4-4535-912A-69339CDE740B}"/>
          </ac:spMkLst>
        </pc:spChg>
        <pc:spChg chg="add mod or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50" creationId="{40F977FD-E350-4413-9591-FA3E32D7EBCD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51" creationId="{9A81F886-E502-4E63-B14A-885FC89469AE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52" creationId="{3EBDC00A-44B4-481F-BABC-E656AB01924F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53" creationId="{5B03309D-0D13-47FB-803A-D6450D52DD97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54" creationId="{26541050-4D38-40EC-AE59-1D33FB67C39C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55" creationId="{201518CF-08CF-476A-BDC5-5889A1C752EE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57" creationId="{3480F8B5-A98E-412D-8C7A-F335C4215754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58" creationId="{96EAB187-7E56-475F-846B-0FB680EDBBB9}"/>
          </ac:spMkLst>
        </pc:spChg>
        <pc:spChg chg="add mod">
          <ac:chgData name="Fatima Pillosu" userId="a6295d4dc9e22643" providerId="LiveId" clId="{7CFD9F78-406E-4762-93F3-AF184393CED6}" dt="2021-03-16T14:58:13.778" v="1300" actId="1037"/>
          <ac:spMkLst>
            <pc:docMk/>
            <pc:sldMk cId="1838584490" sldId="269"/>
            <ac:spMk id="64" creationId="{46AA85A0-6988-40FA-BD48-131A7204EC61}"/>
          </ac:spMkLst>
        </pc:spChg>
        <pc:spChg chg="add mod">
          <ac:chgData name="Fatima Pillosu" userId="a6295d4dc9e22643" providerId="LiveId" clId="{7CFD9F78-406E-4762-93F3-AF184393CED6}" dt="2021-03-16T15:22:59.986" v="1543" actId="255"/>
          <ac:spMkLst>
            <pc:docMk/>
            <pc:sldMk cId="1838584490" sldId="269"/>
            <ac:spMk id="66" creationId="{88E9C372-691B-4CD8-A779-6BE9A1DF44E6}"/>
          </ac:spMkLst>
        </pc:spChg>
        <pc:spChg chg="add mod">
          <ac:chgData name="Fatima Pillosu" userId="a6295d4dc9e22643" providerId="LiveId" clId="{7CFD9F78-406E-4762-93F3-AF184393CED6}" dt="2021-03-16T15:25:02.107" v="1581" actId="255"/>
          <ac:spMkLst>
            <pc:docMk/>
            <pc:sldMk cId="1838584490" sldId="269"/>
            <ac:spMk id="67" creationId="{601E78D5-A8A9-481A-AAF1-9AF05B943F48}"/>
          </ac:spMkLst>
        </pc:spChg>
        <pc:spChg chg="add del mod">
          <ac:chgData name="Fatima Pillosu" userId="a6295d4dc9e22643" providerId="LiveId" clId="{7CFD9F78-406E-4762-93F3-AF184393CED6}" dt="2021-03-16T15:23:09.117" v="1545" actId="478"/>
          <ac:spMkLst>
            <pc:docMk/>
            <pc:sldMk cId="1838584490" sldId="269"/>
            <ac:spMk id="68" creationId="{5CBE298F-28F3-4817-BE06-466FC46D534B}"/>
          </ac:spMkLst>
        </pc:spChg>
        <pc:spChg chg="add del mod">
          <ac:chgData name="Fatima Pillosu" userId="a6295d4dc9e22643" providerId="LiveId" clId="{7CFD9F78-406E-4762-93F3-AF184393CED6}" dt="2021-03-16T15:23:12.113" v="1546" actId="478"/>
          <ac:spMkLst>
            <pc:docMk/>
            <pc:sldMk cId="1838584490" sldId="269"/>
            <ac:spMk id="69" creationId="{8C42DB0B-12E9-4120-A7DA-93F1CF1CB539}"/>
          </ac:spMkLst>
        </pc:spChg>
        <pc:spChg chg="add del mod">
          <ac:chgData name="Fatima Pillosu" userId="a6295d4dc9e22643" providerId="LiveId" clId="{7CFD9F78-406E-4762-93F3-AF184393CED6}" dt="2021-03-16T15:23:06.062" v="1544" actId="478"/>
          <ac:spMkLst>
            <pc:docMk/>
            <pc:sldMk cId="1838584490" sldId="269"/>
            <ac:spMk id="70" creationId="{701E7705-425E-4A9C-A07B-6DABC8338388}"/>
          </ac:spMkLst>
        </pc:spChg>
        <pc:spChg chg="add mod">
          <ac:chgData name="Fatima Pillosu" userId="a6295d4dc9e22643" providerId="LiveId" clId="{7CFD9F78-406E-4762-93F3-AF184393CED6}" dt="2021-03-16T15:26:55.324" v="1613" actId="1037"/>
          <ac:spMkLst>
            <pc:docMk/>
            <pc:sldMk cId="1838584490" sldId="269"/>
            <ac:spMk id="71" creationId="{EB0D3487-ECBA-4B5A-A1A8-4F323D908BD3}"/>
          </ac:spMkLst>
        </pc:spChg>
        <pc:spChg chg="add mod">
          <ac:chgData name="Fatima Pillosu" userId="a6295d4dc9e22643" providerId="LiveId" clId="{7CFD9F78-406E-4762-93F3-AF184393CED6}" dt="2021-03-16T15:27:10.974" v="1616" actId="1076"/>
          <ac:spMkLst>
            <pc:docMk/>
            <pc:sldMk cId="1838584490" sldId="269"/>
            <ac:spMk id="72" creationId="{F01E2BEB-0823-4C7C-A5E7-EE3E3E797468}"/>
          </ac:spMkLst>
        </pc:spChg>
        <pc:spChg chg="add mod">
          <ac:chgData name="Fatima Pillosu" userId="a6295d4dc9e22643" providerId="LiveId" clId="{7CFD9F78-406E-4762-93F3-AF184393CED6}" dt="2021-03-16T15:27:35.120" v="1620" actId="1037"/>
          <ac:spMkLst>
            <pc:docMk/>
            <pc:sldMk cId="1838584490" sldId="269"/>
            <ac:spMk id="73" creationId="{723A34DD-F79F-409D-AE70-29D4415F4432}"/>
          </ac:spMkLst>
        </pc:spChg>
        <pc:spChg chg="add mod">
          <ac:chgData name="Fatima Pillosu" userId="a6295d4dc9e22643" providerId="LiveId" clId="{7CFD9F78-406E-4762-93F3-AF184393CED6}" dt="2021-03-16T15:25:37.561" v="1593" actId="688"/>
          <ac:spMkLst>
            <pc:docMk/>
            <pc:sldMk cId="1838584490" sldId="269"/>
            <ac:spMk id="74" creationId="{B7326700-7EB1-4237-AAB4-26DC7852811C}"/>
          </ac:spMkLst>
        </pc:spChg>
        <pc:picChg chg="add del mod">
          <ac:chgData name="Fatima Pillosu" userId="a6295d4dc9e22643" providerId="LiveId" clId="{7CFD9F78-406E-4762-93F3-AF184393CED6}" dt="2021-03-16T14:58:13.778" v="1300" actId="1037"/>
          <ac:picMkLst>
            <pc:docMk/>
            <pc:sldMk cId="1838584490" sldId="269"/>
            <ac:picMk id="4" creationId="{A2B79260-2843-4A96-9810-77DACA0397FD}"/>
          </ac:picMkLst>
        </pc:picChg>
        <pc:picChg chg="add del mod">
          <ac:chgData name="Fatima Pillosu" userId="a6295d4dc9e22643" providerId="LiveId" clId="{7CFD9F78-406E-4762-93F3-AF184393CED6}" dt="2021-03-16T14:29:41.409" v="747" actId="478"/>
          <ac:picMkLst>
            <pc:docMk/>
            <pc:sldMk cId="1838584490" sldId="269"/>
            <ac:picMk id="24" creationId="{97B218A7-D820-434B-BF38-FDBFBAF6C682}"/>
          </ac:picMkLst>
        </pc:picChg>
        <pc:picChg chg="add del mod">
          <ac:chgData name="Fatima Pillosu" userId="a6295d4dc9e22643" providerId="LiveId" clId="{7CFD9F78-406E-4762-93F3-AF184393CED6}" dt="2021-03-16T14:29:43.446" v="749" actId="478"/>
          <ac:picMkLst>
            <pc:docMk/>
            <pc:sldMk cId="1838584490" sldId="269"/>
            <ac:picMk id="25" creationId="{5D0BCEAC-E058-41F3-B001-38DA7C74A7D8}"/>
          </ac:picMkLst>
        </pc:picChg>
        <pc:picChg chg="add del mod">
          <ac:chgData name="Fatima Pillosu" userId="a6295d4dc9e22643" providerId="LiveId" clId="{7CFD9F78-406E-4762-93F3-AF184393CED6}" dt="2021-03-16T14:29:42.300" v="748" actId="478"/>
          <ac:picMkLst>
            <pc:docMk/>
            <pc:sldMk cId="1838584490" sldId="269"/>
            <ac:picMk id="26" creationId="{86CEFFA3-6C19-4D73-8FAF-DC2108CB6091}"/>
          </ac:picMkLst>
        </pc:picChg>
        <pc:picChg chg="add del mod">
          <ac:chgData name="Fatima Pillosu" userId="a6295d4dc9e22643" providerId="LiveId" clId="{7CFD9F78-406E-4762-93F3-AF184393CED6}" dt="2021-03-16T14:30:11.736" v="756" actId="478"/>
          <ac:picMkLst>
            <pc:docMk/>
            <pc:sldMk cId="1838584490" sldId="269"/>
            <ac:picMk id="27" creationId="{AF975E57-0F1E-4970-8C35-346B71DABFDF}"/>
          </ac:picMkLst>
        </pc:picChg>
        <pc:picChg chg="add del mod">
          <ac:chgData name="Fatima Pillosu" userId="a6295d4dc9e22643" providerId="LiveId" clId="{7CFD9F78-406E-4762-93F3-AF184393CED6}" dt="2021-03-16T14:29:48.331" v="751" actId="478"/>
          <ac:picMkLst>
            <pc:docMk/>
            <pc:sldMk cId="1838584490" sldId="269"/>
            <ac:picMk id="28" creationId="{6058FE78-C442-409F-BBB5-3D9589C739C0}"/>
          </ac:picMkLst>
        </pc:picChg>
        <pc:picChg chg="add del mod">
          <ac:chgData name="Fatima Pillosu" userId="a6295d4dc9e22643" providerId="LiveId" clId="{7CFD9F78-406E-4762-93F3-AF184393CED6}" dt="2021-03-16T14:29:40.265" v="746" actId="478"/>
          <ac:picMkLst>
            <pc:docMk/>
            <pc:sldMk cId="1838584490" sldId="269"/>
            <ac:picMk id="33" creationId="{F4DD4698-DFB1-4EF0-B630-00AF71858BB3}"/>
          </ac:picMkLst>
        </pc:picChg>
        <pc:picChg chg="add del mod">
          <ac:chgData name="Fatima Pillosu" userId="a6295d4dc9e22643" providerId="LiveId" clId="{7CFD9F78-406E-4762-93F3-AF184393CED6}" dt="2021-03-16T14:57:10.746" v="1283" actId="478"/>
          <ac:picMkLst>
            <pc:docMk/>
            <pc:sldMk cId="1838584490" sldId="269"/>
            <ac:picMk id="63" creationId="{1C3DED81-3B44-4A8B-A4DC-F4EDEDBB1A41}"/>
          </ac:picMkLst>
        </pc:picChg>
        <pc:picChg chg="add del mod">
          <ac:chgData name="Fatima Pillosu" userId="a6295d4dc9e22643" providerId="LiveId" clId="{7CFD9F78-406E-4762-93F3-AF184393CED6}" dt="2021-03-16T15:28:18.863" v="1622" actId="2085"/>
          <ac:picMkLst>
            <pc:docMk/>
            <pc:sldMk cId="1838584490" sldId="269"/>
            <ac:picMk id="65" creationId="{8B5C7F59-F6DF-4307-A8C8-9E75981D2D20}"/>
          </ac:picMkLst>
        </pc:picChg>
        <pc:cxnChg chg="add mod">
          <ac:chgData name="Fatima Pillosu" userId="a6295d4dc9e22643" providerId="LiveId" clId="{7CFD9F78-406E-4762-93F3-AF184393CED6}" dt="2021-03-16T14:58:13.778" v="1300" actId="1037"/>
          <ac:cxnSpMkLst>
            <pc:docMk/>
            <pc:sldMk cId="1838584490" sldId="269"/>
            <ac:cxnSpMk id="49" creationId="{66CC2919-E44F-45CC-AE5C-FEA5F15812DD}"/>
          </ac:cxnSpMkLst>
        </pc:cxnChg>
        <pc:cxnChg chg="add del">
          <ac:chgData name="Fatima Pillosu" userId="a6295d4dc9e22643" providerId="LiveId" clId="{7CFD9F78-406E-4762-93F3-AF184393CED6}" dt="2021-03-16T14:40:51.550" v="1039" actId="478"/>
          <ac:cxnSpMkLst>
            <pc:docMk/>
            <pc:sldMk cId="1838584490" sldId="269"/>
            <ac:cxnSpMk id="60" creationId="{5682A29A-98BA-4433-9582-BB2A03E0923F}"/>
          </ac:cxnSpMkLst>
        </pc:cxnChg>
        <pc:cxnChg chg="add del">
          <ac:chgData name="Fatima Pillosu" userId="a6295d4dc9e22643" providerId="LiveId" clId="{7CFD9F78-406E-4762-93F3-AF184393CED6}" dt="2021-03-16T14:40:50.528" v="1038" actId="478"/>
          <ac:cxnSpMkLst>
            <pc:docMk/>
            <pc:sldMk cId="1838584490" sldId="269"/>
            <ac:cxnSpMk id="62" creationId="{54711C82-C55E-479D-AFFD-D68C0EE2711A}"/>
          </ac:cxnSpMkLst>
        </pc:cxnChg>
      </pc:sldChg>
      <pc:sldChg chg="addSp delSp modSp new mod">
        <pc:chgData name="Fatima Pillosu" userId="a6295d4dc9e22643" providerId="LiveId" clId="{7CFD9F78-406E-4762-93F3-AF184393CED6}" dt="2021-03-16T15:19:22.697" v="1522" actId="1035"/>
        <pc:sldMkLst>
          <pc:docMk/>
          <pc:sldMk cId="3413225395" sldId="270"/>
        </pc:sldMkLst>
        <pc:spChg chg="del">
          <ac:chgData name="Fatima Pillosu" userId="a6295d4dc9e22643" providerId="LiveId" clId="{7CFD9F78-406E-4762-93F3-AF184393CED6}" dt="2021-03-16T10:59:53.731" v="42" actId="478"/>
          <ac:spMkLst>
            <pc:docMk/>
            <pc:sldMk cId="3413225395" sldId="270"/>
            <ac:spMk id="2" creationId="{EBA6C6C9-7F47-469B-8C1D-7A75CF9DC09B}"/>
          </ac:spMkLst>
        </pc:spChg>
        <pc:spChg chg="del">
          <ac:chgData name="Fatima Pillosu" userId="a6295d4dc9e22643" providerId="LiveId" clId="{7CFD9F78-406E-4762-93F3-AF184393CED6}" dt="2021-03-16T10:59:52.242" v="41" actId="478"/>
          <ac:spMkLst>
            <pc:docMk/>
            <pc:sldMk cId="3413225395" sldId="270"/>
            <ac:spMk id="3" creationId="{692636D9-30E6-487D-AACF-17CB5EFCDB0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6" creationId="{FA7DC6D3-59A4-40FB-99A1-34685B4B586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8" creationId="{1CF0B0C9-AF5B-4BBF-A535-FFDCBF83AC27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1" creationId="{7EB7F601-C185-4590-8245-E2ABED3FB772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2" creationId="{3BC310A9-751D-419D-B0B1-41D5DF06F4BB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3" creationId="{B27E9B1C-46FD-4FA3-A5BA-20AE1EC51E24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4" creationId="{3A892531-9175-4DA1-A94A-6EEE02ECAF28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5" creationId="{920E7FFF-CFD1-4206-83A8-BFF43B1EBD4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6" creationId="{9788F6A1-F9A4-46FF-A4A0-9576D79969F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7" creationId="{087CE2B4-EA0E-477F-B243-4DAFB682B4F5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8" creationId="{6893E25A-0A89-4BA4-9F6B-AA21C58A9C0F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9" creationId="{EC0F003B-480E-4062-BFA8-619AFB1BB3E3}"/>
          </ac:spMkLst>
        </pc:spChg>
        <pc:spChg chg="add mod">
          <ac:chgData name="Fatima Pillosu" userId="a6295d4dc9e22643" providerId="LiveId" clId="{7CFD9F78-406E-4762-93F3-AF184393CED6}" dt="2021-03-16T14:54:21.980" v="1201" actId="255"/>
          <ac:spMkLst>
            <pc:docMk/>
            <pc:sldMk cId="3413225395" sldId="270"/>
            <ac:spMk id="31" creationId="{C02F69DC-5F77-4D09-8B2E-56C2724FCC43}"/>
          </ac:spMkLst>
        </pc:spChg>
        <pc:spChg chg="add mod">
          <ac:chgData name="Fatima Pillosu" userId="a6295d4dc9e22643" providerId="LiveId" clId="{7CFD9F78-406E-4762-93F3-AF184393CED6}" dt="2021-03-16T14:54:21.980" v="1201" actId="255"/>
          <ac:spMkLst>
            <pc:docMk/>
            <pc:sldMk cId="3413225395" sldId="270"/>
            <ac:spMk id="34" creationId="{3E5BF154-4709-42AA-B7E9-011F0C6A41E6}"/>
          </ac:spMkLst>
        </pc:spChg>
        <pc:spChg chg="add mod">
          <ac:chgData name="Fatima Pillosu" userId="a6295d4dc9e22643" providerId="LiveId" clId="{7CFD9F78-406E-4762-93F3-AF184393CED6}" dt="2021-03-16T14:54:21.980" v="1201" actId="255"/>
          <ac:spMkLst>
            <pc:docMk/>
            <pc:sldMk cId="3413225395" sldId="270"/>
            <ac:spMk id="35" creationId="{5B0C6997-12EB-4648-89F6-35673EF1D231}"/>
          </ac:spMkLst>
        </pc:spChg>
        <pc:spChg chg="add mod">
          <ac:chgData name="Fatima Pillosu" userId="a6295d4dc9e22643" providerId="LiveId" clId="{7CFD9F78-406E-4762-93F3-AF184393CED6}" dt="2021-03-16T14:54:21.980" v="1201" actId="255"/>
          <ac:spMkLst>
            <pc:docMk/>
            <pc:sldMk cId="3413225395" sldId="270"/>
            <ac:spMk id="36" creationId="{649E04B6-8EDE-4DB8-9AE3-93072C41D5A8}"/>
          </ac:spMkLst>
        </pc:spChg>
        <pc:spChg chg="add mod">
          <ac:chgData name="Fatima Pillosu" userId="a6295d4dc9e22643" providerId="LiveId" clId="{7CFD9F78-406E-4762-93F3-AF184393CED6}" dt="2021-03-16T14:54:21.980" v="1201" actId="255"/>
          <ac:spMkLst>
            <pc:docMk/>
            <pc:sldMk cId="3413225395" sldId="270"/>
            <ac:spMk id="37" creationId="{2BC47A2D-A9C6-4658-BEBA-833559015BFF}"/>
          </ac:spMkLst>
        </pc:spChg>
        <pc:spChg chg="add mod">
          <ac:chgData name="Fatima Pillosu" userId="a6295d4dc9e22643" providerId="LiveId" clId="{7CFD9F78-406E-4762-93F3-AF184393CED6}" dt="2021-03-16T14:54:21.980" v="1201" actId="255"/>
          <ac:spMkLst>
            <pc:docMk/>
            <pc:sldMk cId="3413225395" sldId="270"/>
            <ac:spMk id="38" creationId="{F3CF8F3F-D4CF-4210-B60C-71CC3AB759B1}"/>
          </ac:spMkLst>
        </pc:spChg>
        <pc:spChg chg="add del mod">
          <ac:chgData name="Fatima Pillosu" userId="a6295d4dc9e22643" providerId="LiveId" clId="{7CFD9F78-406E-4762-93F3-AF184393CED6}" dt="2021-03-16T12:15:31.245" v="493" actId="478"/>
          <ac:spMkLst>
            <pc:docMk/>
            <pc:sldMk cId="3413225395" sldId="270"/>
            <ac:spMk id="39" creationId="{7D59A4F6-198C-4294-BE83-510B95D4899E}"/>
          </ac:spMkLst>
        </pc:spChg>
        <pc:spChg chg="add mod">
          <ac:chgData name="Fatima Pillosu" userId="a6295d4dc9e22643" providerId="LiveId" clId="{7CFD9F78-406E-4762-93F3-AF184393CED6}" dt="2021-03-16T14:54:21.980" v="1201" actId="255"/>
          <ac:spMkLst>
            <pc:docMk/>
            <pc:sldMk cId="3413225395" sldId="270"/>
            <ac:spMk id="40" creationId="{CADC0A01-79A8-47A0-9D50-CE4359BE6739}"/>
          </ac:spMkLst>
        </pc:spChg>
        <pc:spChg chg="add mod">
          <ac:chgData name="Fatima Pillosu" userId="a6295d4dc9e22643" providerId="LiveId" clId="{7CFD9F78-406E-4762-93F3-AF184393CED6}" dt="2021-03-16T14:54:21.980" v="1201" actId="255"/>
          <ac:spMkLst>
            <pc:docMk/>
            <pc:sldMk cId="3413225395" sldId="270"/>
            <ac:spMk id="41" creationId="{1A51E6A4-FE64-45BB-A5B4-27B8729B4D59}"/>
          </ac:spMkLst>
        </pc:spChg>
        <pc:spChg chg="add mod">
          <ac:chgData name="Fatima Pillosu" userId="a6295d4dc9e22643" providerId="LiveId" clId="{7CFD9F78-406E-4762-93F3-AF184393CED6}" dt="2021-03-16T14:54:21.980" v="1201" actId="255"/>
          <ac:spMkLst>
            <pc:docMk/>
            <pc:sldMk cId="3413225395" sldId="270"/>
            <ac:spMk id="42" creationId="{B21E8227-E773-4C0F-9160-FA3EE9B0178B}"/>
          </ac:spMkLst>
        </pc:spChg>
        <pc:spChg chg="add mod">
          <ac:chgData name="Fatima Pillosu" userId="a6295d4dc9e22643" providerId="LiveId" clId="{7CFD9F78-406E-4762-93F3-AF184393CED6}" dt="2021-03-16T15:06:19.081" v="1482" actId="14100"/>
          <ac:spMkLst>
            <pc:docMk/>
            <pc:sldMk cId="3413225395" sldId="270"/>
            <ac:spMk id="46" creationId="{FDA131F1-B627-4FFD-9152-EB53F78F8904}"/>
          </ac:spMkLst>
        </pc:spChg>
        <pc:spChg chg="add mod">
          <ac:chgData name="Fatima Pillosu" userId="a6295d4dc9e22643" providerId="LiveId" clId="{7CFD9F78-406E-4762-93F3-AF184393CED6}" dt="2021-03-16T15:18:33.055" v="1506" actId="14100"/>
          <ac:spMkLst>
            <pc:docMk/>
            <pc:sldMk cId="3413225395" sldId="270"/>
            <ac:spMk id="47" creationId="{D37482AB-C56A-47A9-A1F2-7FF23CF286B3}"/>
          </ac:spMkLst>
        </pc:spChg>
        <pc:spChg chg="add mod">
          <ac:chgData name="Fatima Pillosu" userId="a6295d4dc9e22643" providerId="LiveId" clId="{7CFD9F78-406E-4762-93F3-AF184393CED6}" dt="2021-03-16T15:19:13.353" v="1518" actId="1076"/>
          <ac:spMkLst>
            <pc:docMk/>
            <pc:sldMk cId="3413225395" sldId="270"/>
            <ac:spMk id="48" creationId="{37486FDF-066B-4DCD-9953-1C8BD42B0B0D}"/>
          </ac:spMkLst>
        </pc:spChg>
        <pc:spChg chg="add mod">
          <ac:chgData name="Fatima Pillosu" userId="a6295d4dc9e22643" providerId="LiveId" clId="{7CFD9F78-406E-4762-93F3-AF184393CED6}" dt="2021-03-16T15:18:59.968" v="1516" actId="1037"/>
          <ac:spMkLst>
            <pc:docMk/>
            <pc:sldMk cId="3413225395" sldId="270"/>
            <ac:spMk id="49" creationId="{67917802-924C-45B3-95E8-3805B56BB312}"/>
          </ac:spMkLst>
        </pc:spChg>
        <pc:spChg chg="add mod">
          <ac:chgData name="Fatima Pillosu" userId="a6295d4dc9e22643" providerId="LiveId" clId="{7CFD9F78-406E-4762-93F3-AF184393CED6}" dt="2021-03-16T15:19:22.697" v="1522" actId="1035"/>
          <ac:spMkLst>
            <pc:docMk/>
            <pc:sldMk cId="3413225395" sldId="270"/>
            <ac:spMk id="51" creationId="{54E5ED50-9E02-4F6B-9C45-4CD3BC195278}"/>
          </ac:spMkLst>
        </pc:spChg>
        <pc:spChg chg="add mod">
          <ac:chgData name="Fatima Pillosu" userId="a6295d4dc9e22643" providerId="LiveId" clId="{7CFD9F78-406E-4762-93F3-AF184393CED6}" dt="2021-03-16T15:19:17.850" v="1519" actId="255"/>
          <ac:spMkLst>
            <pc:docMk/>
            <pc:sldMk cId="3413225395" sldId="270"/>
            <ac:spMk id="52" creationId="{B172BBE5-617B-4923-A73F-C18F6C086644}"/>
          </ac:spMkLst>
        </pc:spChg>
        <pc:grpChg chg="add mod">
          <ac:chgData name="Fatima Pillosu" userId="a6295d4dc9e22643" providerId="LiveId" clId="{7CFD9F78-406E-4762-93F3-AF184393CED6}" dt="2021-03-16T14:21:33.867" v="603" actId="1076"/>
          <ac:grpSpMkLst>
            <pc:docMk/>
            <pc:sldMk cId="3413225395" sldId="270"/>
            <ac:grpSpMk id="33" creationId="{48502049-6224-486B-AF04-628706F0C545}"/>
          </ac:grpSpMkLst>
        </pc:grpChg>
        <pc:picChg chg="add del mod modCrop">
          <ac:chgData name="Fatima Pillosu" userId="a6295d4dc9e22643" providerId="LiveId" clId="{7CFD9F78-406E-4762-93F3-AF184393CED6}" dt="2021-03-16T11:14:49.367" v="71" actId="478"/>
          <ac:picMkLst>
            <pc:docMk/>
            <pc:sldMk cId="3413225395" sldId="270"/>
            <ac:picMk id="4" creationId="{3CFF13AE-64BF-4C04-B20E-166B74E53842}"/>
          </ac:picMkLst>
        </pc:picChg>
        <pc:picChg chg="add del">
          <ac:chgData name="Fatima Pillosu" userId="a6295d4dc9e22643" providerId="LiveId" clId="{7CFD9F78-406E-4762-93F3-AF184393CED6}" dt="2021-03-16T11:00:40.792" v="45" actId="478"/>
          <ac:picMkLst>
            <pc:docMk/>
            <pc:sldMk cId="3413225395" sldId="270"/>
            <ac:picMk id="5" creationId="{8A993695-E180-4BA9-AA1C-8805236405B8}"/>
          </ac:picMkLst>
        </pc:picChg>
        <pc:picChg chg="add del mod">
          <ac:chgData name="Fatima Pillosu" userId="a6295d4dc9e22643" providerId="LiveId" clId="{7CFD9F78-406E-4762-93F3-AF184393CED6}" dt="2021-03-16T11:21:19" v="86" actId="478"/>
          <ac:picMkLst>
            <pc:docMk/>
            <pc:sldMk cId="3413225395" sldId="270"/>
            <ac:picMk id="7" creationId="{E91CC6B9-26D8-4043-B263-30287CEB0D87}"/>
          </ac:picMkLst>
        </pc:picChg>
        <pc:picChg chg="add del mod">
          <ac:chgData name="Fatima Pillosu" userId="a6295d4dc9e22643" providerId="LiveId" clId="{7CFD9F78-406E-4762-93F3-AF184393CED6}" dt="2021-03-16T11:21:39.528" v="91" actId="478"/>
          <ac:picMkLst>
            <pc:docMk/>
            <pc:sldMk cId="3413225395" sldId="270"/>
            <ac:picMk id="9" creationId="{DAD38222-51AD-45FE-ABCB-55462D79B9DF}"/>
          </ac:picMkLst>
        </pc:picChg>
        <pc:picChg chg="add del mod">
          <ac:chgData name="Fatima Pillosu" userId="a6295d4dc9e22643" providerId="LiveId" clId="{7CFD9F78-406E-4762-93F3-AF184393CED6}" dt="2021-03-16T12:00:22.184" v="271" actId="478"/>
          <ac:picMkLst>
            <pc:docMk/>
            <pc:sldMk cId="3413225395" sldId="270"/>
            <ac:picMk id="20" creationId="{A08108D8-B3AE-4D9C-9855-BF25E6DBDBED}"/>
          </ac:picMkLst>
        </pc:picChg>
        <pc:picChg chg="add del mod">
          <ac:chgData name="Fatima Pillosu" userId="a6295d4dc9e22643" providerId="LiveId" clId="{7CFD9F78-406E-4762-93F3-AF184393CED6}" dt="2021-03-16T11:50:25.388" v="226" actId="478"/>
          <ac:picMkLst>
            <pc:docMk/>
            <pc:sldMk cId="3413225395" sldId="270"/>
            <ac:picMk id="22" creationId="{30974F71-63C8-4391-B67E-BC6649506FDF}"/>
          </ac:picMkLst>
        </pc:picChg>
        <pc:picChg chg="add del mod">
          <ac:chgData name="Fatima Pillosu" userId="a6295d4dc9e22643" providerId="LiveId" clId="{7CFD9F78-406E-4762-93F3-AF184393CED6}" dt="2021-03-16T11:51:56.458" v="254" actId="478"/>
          <ac:picMkLst>
            <pc:docMk/>
            <pc:sldMk cId="3413225395" sldId="270"/>
            <ac:picMk id="23" creationId="{4D6B84A2-F106-4C3C-977C-97AB5805A1FD}"/>
          </ac:picMkLst>
        </pc:picChg>
        <pc:picChg chg="add del">
          <ac:chgData name="Fatima Pillosu" userId="a6295d4dc9e22643" providerId="LiveId" clId="{7CFD9F78-406E-4762-93F3-AF184393CED6}" dt="2021-03-16T12:00:09.588" v="266" actId="478"/>
          <ac:picMkLst>
            <pc:docMk/>
            <pc:sldMk cId="3413225395" sldId="270"/>
            <ac:picMk id="24" creationId="{68B8C8EA-FCAD-49EC-9D71-62045F1583D0}"/>
          </ac:picMkLst>
        </pc:picChg>
        <pc:picChg chg="add del mod">
          <ac:chgData name="Fatima Pillosu" userId="a6295d4dc9e22643" providerId="LiveId" clId="{7CFD9F78-406E-4762-93F3-AF184393CED6}" dt="2021-03-16T12:02:55.124" v="275" actId="478"/>
          <ac:picMkLst>
            <pc:docMk/>
            <pc:sldMk cId="3413225395" sldId="270"/>
            <ac:picMk id="26" creationId="{B048DC53-7883-4C09-B46B-1C0B6ABC999B}"/>
          </ac:picMkLst>
        </pc:picChg>
        <pc:picChg chg="add del mod ord">
          <ac:chgData name="Fatima Pillosu" userId="a6295d4dc9e22643" providerId="LiveId" clId="{7CFD9F78-406E-4762-93F3-AF184393CED6}" dt="2021-03-16T12:11:21.593" v="359" actId="478"/>
          <ac:picMkLst>
            <pc:docMk/>
            <pc:sldMk cId="3413225395" sldId="270"/>
            <ac:picMk id="28" creationId="{4E298C53-78B3-417E-A511-502BF7972207}"/>
          </ac:picMkLst>
        </pc:picChg>
        <pc:picChg chg="add mod">
          <ac:chgData name="Fatima Pillosu" userId="a6295d4dc9e22643" providerId="LiveId" clId="{7CFD9F78-406E-4762-93F3-AF184393CED6}" dt="2021-03-16T12:16:25.784" v="554" actId="164"/>
          <ac:picMkLst>
            <pc:docMk/>
            <pc:sldMk cId="3413225395" sldId="270"/>
            <ac:picMk id="30" creationId="{1E861386-7CD5-4FC9-99EF-FA78BD69D21A}"/>
          </ac:picMkLst>
        </pc:picChg>
        <pc:picChg chg="add del mod">
          <ac:chgData name="Fatima Pillosu" userId="a6295d4dc9e22643" providerId="LiveId" clId="{7CFD9F78-406E-4762-93F3-AF184393CED6}" dt="2021-03-16T12:11:47.520" v="365" actId="478"/>
          <ac:picMkLst>
            <pc:docMk/>
            <pc:sldMk cId="3413225395" sldId="270"/>
            <ac:picMk id="32" creationId="{7DF258B9-1DCC-4C8E-B0F1-47CA99450B35}"/>
          </ac:picMkLst>
        </pc:picChg>
        <pc:picChg chg="add del mod modCrop">
          <ac:chgData name="Fatima Pillosu" userId="a6295d4dc9e22643" providerId="LiveId" clId="{7CFD9F78-406E-4762-93F3-AF184393CED6}" dt="2021-03-16T14:52:04.090" v="1165" actId="478"/>
          <ac:picMkLst>
            <pc:docMk/>
            <pc:sldMk cId="3413225395" sldId="270"/>
            <ac:picMk id="43" creationId="{9894983F-BFF2-40D0-BD84-BEB25A5B6656}"/>
          </ac:picMkLst>
        </pc:picChg>
        <pc:picChg chg="add del mod">
          <ac:chgData name="Fatima Pillosu" userId="a6295d4dc9e22643" providerId="LiveId" clId="{7CFD9F78-406E-4762-93F3-AF184393CED6}" dt="2021-03-16T14:44:08.946" v="1068" actId="478"/>
          <ac:picMkLst>
            <pc:docMk/>
            <pc:sldMk cId="3413225395" sldId="270"/>
            <ac:picMk id="44" creationId="{D8A45D14-6500-419B-BCBB-533E760A2803}"/>
          </ac:picMkLst>
        </pc:picChg>
        <pc:picChg chg="add mod modCrop">
          <ac:chgData name="Fatima Pillosu" userId="a6295d4dc9e22643" providerId="LiveId" clId="{7CFD9F78-406E-4762-93F3-AF184393CED6}" dt="2021-03-16T15:18:20.777" v="1504" actId="14100"/>
          <ac:picMkLst>
            <pc:docMk/>
            <pc:sldMk cId="3413225395" sldId="270"/>
            <ac:picMk id="45" creationId="{902B3729-7A97-4B70-B7DC-F7DFF01A66B9}"/>
          </ac:picMkLst>
        </pc:picChg>
        <pc:picChg chg="add del mod">
          <ac:chgData name="Fatima Pillosu" userId="a6295d4dc9e22643" providerId="LiveId" clId="{7CFD9F78-406E-4762-93F3-AF184393CED6}" dt="2021-03-16T11:40:47.504" v="214" actId="478"/>
          <ac:picMkLst>
            <pc:docMk/>
            <pc:sldMk cId="3413225395" sldId="270"/>
            <ac:picMk id="1026" creationId="{55710DAE-A56C-4EF6-BE3C-1D85B83A8AB2}"/>
          </ac:picMkLst>
        </pc:picChg>
      </pc:sldChg>
      <pc:sldChg chg="addSp delSp modSp new mod">
        <pc:chgData name="Fatima Pillosu" userId="a6295d4dc9e22643" providerId="LiveId" clId="{7CFD9F78-406E-4762-93F3-AF184393CED6}" dt="2021-03-16T14:46:36.398" v="1100"/>
        <pc:sldMkLst>
          <pc:docMk/>
          <pc:sldMk cId="1176231223" sldId="271"/>
        </pc:sldMkLst>
        <pc:spChg chg="del">
          <ac:chgData name="Fatima Pillosu" userId="a6295d4dc9e22643" providerId="LiveId" clId="{7CFD9F78-406E-4762-93F3-AF184393CED6}" dt="2021-03-16T14:43:41.568" v="1064" actId="478"/>
          <ac:spMkLst>
            <pc:docMk/>
            <pc:sldMk cId="1176231223" sldId="271"/>
            <ac:spMk id="2" creationId="{1242C074-63E0-4A9D-B4B2-FC23F7A110B8}"/>
          </ac:spMkLst>
        </pc:spChg>
        <pc:spChg chg="del">
          <ac:chgData name="Fatima Pillosu" userId="a6295d4dc9e22643" providerId="LiveId" clId="{7CFD9F78-406E-4762-93F3-AF184393CED6}" dt="2021-03-16T14:43:43.055" v="1065" actId="478"/>
          <ac:spMkLst>
            <pc:docMk/>
            <pc:sldMk cId="1176231223" sldId="271"/>
            <ac:spMk id="3" creationId="{BAACD4FC-521B-4E81-A802-064EAD3DF4B3}"/>
          </ac:spMkLst>
        </pc:spChg>
        <pc:picChg chg="add mod">
          <ac:chgData name="Fatima Pillosu" userId="a6295d4dc9e22643" providerId="LiveId" clId="{7CFD9F78-406E-4762-93F3-AF184393CED6}" dt="2021-03-16T14:46:36.398" v="1100"/>
          <ac:picMkLst>
            <pc:docMk/>
            <pc:sldMk cId="1176231223" sldId="271"/>
            <ac:picMk id="4" creationId="{B6DE6792-1B98-43B4-920E-21DACDB64F53}"/>
          </ac:picMkLst>
        </pc:picChg>
      </pc:sldChg>
      <pc:sldChg chg="delSp modSp add del mod">
        <pc:chgData name="Fatima Pillosu" userId="a6295d4dc9e22643" providerId="LiveId" clId="{7CFD9F78-406E-4762-93F3-AF184393CED6}" dt="2021-03-16T14:28:56.656" v="744" actId="2696"/>
        <pc:sldMkLst>
          <pc:docMk/>
          <pc:sldMk cId="1239885629" sldId="271"/>
        </pc:sldMkLst>
        <pc:picChg chg="del mod">
          <ac:chgData name="Fatima Pillosu" userId="a6295d4dc9e22643" providerId="LiveId" clId="{7CFD9F78-406E-4762-93F3-AF184393CED6}" dt="2021-03-16T12:00:00.373" v="263" actId="478"/>
          <ac:picMkLst>
            <pc:docMk/>
            <pc:sldMk cId="1239885629" sldId="271"/>
            <ac:picMk id="4" creationId="{270C18AE-C3BC-44FC-90AF-C2BFAD182856}"/>
          </ac:picMkLst>
        </pc:picChg>
      </pc:sldChg>
      <pc:sldChg chg="addSp delSp modSp new del mod">
        <pc:chgData name="Fatima Pillosu" userId="a6295d4dc9e22643" providerId="LiveId" clId="{7CFD9F78-406E-4762-93F3-AF184393CED6}" dt="2021-03-16T11:11:13.660" v="70" actId="2696"/>
        <pc:sldMkLst>
          <pc:docMk/>
          <pc:sldMk cId="4260578242" sldId="271"/>
        </pc:sldMkLst>
        <pc:spChg chg="del">
          <ac:chgData name="Fatima Pillosu" userId="a6295d4dc9e22643" providerId="LiveId" clId="{7CFD9F78-406E-4762-93F3-AF184393CED6}" dt="2021-03-16T11:07:11.943" v="60" actId="478"/>
          <ac:spMkLst>
            <pc:docMk/>
            <pc:sldMk cId="4260578242" sldId="271"/>
            <ac:spMk id="2" creationId="{47E53941-92CD-45C0-99F1-A41ECC4846AB}"/>
          </ac:spMkLst>
        </pc:spChg>
        <pc:spChg chg="del">
          <ac:chgData name="Fatima Pillosu" userId="a6295d4dc9e22643" providerId="LiveId" clId="{7CFD9F78-406E-4762-93F3-AF184393CED6}" dt="2021-03-16T11:07:12.739" v="61" actId="478"/>
          <ac:spMkLst>
            <pc:docMk/>
            <pc:sldMk cId="4260578242" sldId="271"/>
            <ac:spMk id="3" creationId="{C7FD7E7D-4216-4653-AB8E-E429B0FC2DE6}"/>
          </ac:spMkLst>
        </pc:spChg>
        <pc:picChg chg="add mod">
          <ac:chgData name="Fatima Pillosu" userId="a6295d4dc9e22643" providerId="LiveId" clId="{7CFD9F78-406E-4762-93F3-AF184393CED6}" dt="2021-03-16T11:08:25.807" v="64"/>
          <ac:picMkLst>
            <pc:docMk/>
            <pc:sldMk cId="4260578242" sldId="271"/>
            <ac:picMk id="4" creationId="{664A126A-5E0F-4200-B50E-7881763268DF}"/>
          </ac:picMkLst>
        </pc:picChg>
        <pc:picChg chg="add del mod">
          <ac:chgData name="Fatima Pillosu" userId="a6295d4dc9e22643" providerId="LiveId" clId="{7CFD9F78-406E-4762-93F3-AF184393CED6}" dt="2021-03-16T11:10:18.711" v="67" actId="478"/>
          <ac:picMkLst>
            <pc:docMk/>
            <pc:sldMk cId="4260578242" sldId="271"/>
            <ac:picMk id="5" creationId="{A61F558F-5F3F-444E-A9A0-ED9496ADFE42}"/>
          </ac:picMkLst>
        </pc:picChg>
      </pc:sldChg>
      <pc:sldChg chg="modSp add del mod">
        <pc:chgData name="Fatima Pillosu" userId="a6295d4dc9e22643" providerId="LiveId" clId="{7CFD9F78-406E-4762-93F3-AF184393CED6}" dt="2021-03-16T12:11:31.134" v="361" actId="2696"/>
        <pc:sldMkLst>
          <pc:docMk/>
          <pc:sldMk cId="2026049213" sldId="272"/>
        </pc:sldMkLst>
        <pc:picChg chg="mod">
          <ac:chgData name="Fatima Pillosu" userId="a6295d4dc9e22643" providerId="LiveId" clId="{7CFD9F78-406E-4762-93F3-AF184393CED6}" dt="2021-03-16T12:11:12.954" v="356" actId="1076"/>
          <ac:picMkLst>
            <pc:docMk/>
            <pc:sldMk cId="2026049213" sldId="272"/>
            <ac:picMk id="4" creationId="{A2B79260-2843-4A96-9810-77DACA0397FD}"/>
          </ac:picMkLst>
        </pc:picChg>
      </pc:sldChg>
      <pc:sldChg chg="modSp add del mod">
        <pc:chgData name="Fatima Pillosu" userId="a6295d4dc9e22643" providerId="LiveId" clId="{7CFD9F78-406E-4762-93F3-AF184393CED6}" dt="2021-03-16T12:11:25.999" v="360" actId="2696"/>
        <pc:sldMkLst>
          <pc:docMk/>
          <pc:sldMk cId="615741735" sldId="273"/>
        </pc:sldMkLst>
        <pc:picChg chg="mod">
          <ac:chgData name="Fatima Pillosu" userId="a6295d4dc9e22643" providerId="LiveId" clId="{7CFD9F78-406E-4762-93F3-AF184393CED6}" dt="2021-03-16T12:11:16.648" v="358" actId="1076"/>
          <ac:picMkLst>
            <pc:docMk/>
            <pc:sldMk cId="615741735" sldId="273"/>
            <ac:picMk id="4" creationId="{A2B79260-2843-4A96-9810-77DACA0397FD}"/>
          </ac:picMkLst>
        </pc:picChg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Costa Rica</cx:pt>
          <cx:pt idx="1">Hungary</cx:pt>
        </cx:lvl>
      </cx:strDim>
      <cx:numDim type="colorVal">
        <cx:f>Sheet1!$B$2:$B$13</cx:f>
        <cx:lvl ptCount="12" formatCode="General">
          <cx:pt idx="0">10</cx:pt>
          <cx:pt idx="1">10</cx:pt>
        </cx:lvl>
      </cx:numDim>
    </cx:data>
  </cx:chartData>
  <cx:chart>
    <cx:plotArea>
      <cx:plotAreaRegion>
        <cx:plotSurface>
          <cx:spPr>
            <a:ln>
              <a:solidFill>
                <a:schemeClr val="tx1"/>
              </a:solidFill>
            </a:ln>
          </cx:spPr>
        </cx:plotSurface>
        <cx:series layoutId="regionMap" uniqueId="{E581CDBE-794B-485E-83C0-35F98DD35C77}">
          <cx:tx>
            <cx:txData>
              <cx:f>Sheet1!$B$1</cx:f>
              <cx:v>Series1</cx:v>
            </cx:txData>
          </cx:tx>
          <cx:dataId val="0"/>
          <cx:layoutPr>
            <cx:regionLabelLayout val="none"/>
            <cx:geography projectionType="robinson" cultureLanguage="en-US" cultureRegion="GB" attribution="Powered by Bing">
              <cx:geoCache provider="{E9337A44-BEBE-4D9F-B70C-5C5E7DAFC167}">
                <cx:binary>1HrZktw4ku2vyPR8ocIOcGxqHsDYMjNyVaaU0gstlZJAkADBBVy/flxV1dVVNd19Z+zOy5XJTIpg
kAQcjuPnHMe/vy7/9uq/vfRvluCb4d9el5/flim1//bTT8Nr+S28DO+Ce+3jEL+nd68x/BS/f3ev
33762r/MrrE/UUz4T6/lS5++LW//49/hafZbPMfXl+Ricz9+69eHb8Po0/Avrv3DS29e49ikH7db
eNLPb/M4pJc3D+715e2bb01yaX1c228/v/3Tz96++emvD/svL37jYWxp/Ar3Zu8ylWGWkYySLFNY
vX3jY2N/u4o0f0cyQQgnTChOidZ/e/XNS4Db/3tD+mVAL1+/9t+G4c1v//753j9N4c+X3BDzX+OQ
xx8jzh9+meJPf47zf/z7X76ASf/lmz8sxV8j9H+79NeVOI2NfenXv8Xi/30ZuHpHpKBaYaI0pVTK
P60Dyd5xAtEXUuqMC0bo31796zL8N8bzj9fg9xv/sgC/f//X6J+e/jei/89X5vdc3b2kl/0vSf6H
xfnXV/+2qn+59V/tlV+30cXXn98KBiH/fev8eMRv9/0aYeP6N4+w3/3fAv/7Pd9ehvTzW8bfYZUR
rhjTWqpfNsr87Zcr7B0RWmolMiIEVYy/fdPEPpU/v6X0HYY/VEuCKc14Bss6xPGXS+SdojzjWmuG
Ydk5+R1a7qJfbWx+j8Vvn980Y7iLrknDz28Je/um/fVnP8apGJGQO5gzxrGmXCjY5u3rywPA149f
/5+q9oFveGWmnFSrv/RCBDcaMm/80+Blwq3ZYvmJZd262nwZ4YFtPge8RGfG6Oiux6qvVF6wRaF9
H92q/7RL/zTk19iuvbPlb4D4+8f/eIwB/v6ybf/+5Q88/funj6527bev7uWvv/qRUb//7O97/8c6
/g4Ef8mLX1H5nyTNv7z438soSgEs/3lGPb5UMBlA9OaPKfXLTb+mlBKQOCyThGgiOZZUvH3za0pJ
9Y4BIhNJKSP8Bx78nlKcvMOcUq6UopRIlcFK/5ZSTL6TihKhAGZEpqSQ/5OU+pExf88oRCHVOYyL
/ci0P2QSsq4M3q7yyBr2kjqysyFcWrJcoli81j3/9IeY/IPMpX/O3L+/B7bGH99TdSWrhFiyo8Ak
3lmO0ZVKen2SREz2jCiXzz6lJezaaSvrM67rlZiAu/Lc2VkfygLjKV8LQZ5K6e2RML48ssC6wyz6
5aVqu/Gm7fl4XVYjPXa1W29hKVpqCj9n+b+eAzzrx2j/UbRgof44i74MuoPdT46E2G+81Xi4smlA
bL/2tLno/FyKHYl9XA/TurHLToX24zBMciehHt91ONlgnO/Gjz2zDd9n3FXVawgVao+trurZFGWf
fO7U0kw3qlm5MivabLOaMUPTlstK03NGcXmzTWXWGoRUNpyWSNK4l6luDiGoMhndsvJ2jpOMJlCH
7yqayhx33n9rMfATzlMrjHASwp+C2ndDL+lh0IJrM8yZv0ViFdOFUINFZg16/TyGLmxmsIta95vL
UHUq5dBdU4C1sHfllt31iPCrRRejPaR2W96nfnYfVqZC3muyOYNLIj4EPQ3B0KQramrlxw9r4vP7
Ko12ycsq884UaO19nk1efS5FJPdcDtmnhvDUm4EO6pH0Fb/O/BTO2+KlOmrV8eMWlrow1TahXVb2
vNoPuqGV2axd7vqsapxhU180uS86jg3ql+q6kALthmbrjaPU3sQhC9cbRbE2Rb0NOQ4zvRKxdy+k
qYeDdyK7Xf3cneH5SB3dktkvLOFmMBNOaLutQlqrSxaZ+ORDP5wSm4pzb9u4qzG2F5pQf9W0KF5b
W9kPiTv/XdpUdrtIJ5GzRrjXWcDUjV239S62kdq8qe0wmKabp53CqPrcyUV/QZCB90A75EEiGW9l
o+NtyfnK80Jigc3W8/lqqEh/3cauXU0l2JoHbPm5muF/qJXp2lvMPzvXkMqksupeaeuWewmBXY1F
g7iUMSuvuQvs05RS/ciGnhy2oir2yS/iNorEezOiZtptGVqeidjcVViRPAvZs1dRlWIwxdTZQ8wq
fcn6rMjTWK1ftGyHxpSQ5RdLu66Xuhf+1kaaPceiCle6x/SA9VAeNLb9IUqZzsm24TxkpbzGBaSH
oW7cBuO3Sj+Qisgr1ZVk1680nNEUxB1bBPcGI93dtWgmr71d24dgy9icyVCt7W4WTi95NZYrOY+l
5vdkWxOJ+ThY/b6fxlgcs6FIJJepQa+R2HSFRCvOmFua61mNu9kvxRlul1+87VGeqsrv6YDnvYYv
kdFUlItZSNV+ZoH0t67swyeM16bcFWXXvvZuUe3BB9+/nzpuLyipuxMaVFMauhb2duQjzyc3Q/A6
RXKEyuauDRk8k2Amc6LrORhsK7yapVLLjiPdfM3Gcb1DSmUnxdd6Fzcbn+LKyYk2un9Owrl9IEV9
BFQPtyIbt+PaN+xaZYvck5qhBVBnIrCBfDuHXda13ZUsNrFrUKoOgdX9vqtqdlyyWF23FHWfaejl
fZr5Fsy6Te5MZlnv+22IX1fcLTfruIwfLKLT16Lg86GoyPhh0fXy2RJXfZ7Wtr2AnYEgfWJxgaUm
71WofWdQN0ln5ELGXdfhcbfogdS7KnXlTrS9O6iumZb9GHz3HF1ixxIWb49d0T9XsW2ORZqy54mx
WuWNHatpt0Rbnaa2WPaExKkyyzQCFGxU1iet1uFDxsqYr7wo2rxps20yPZCok5pFPPUKsm1TY4ym
Abjbl2XyR9Em9+QKl9p8DME9Rt41at9GwnxOVLud0WylNLNYlyxnqySrCdkyepNCV10jNbYhLzYv
vy69S8cxUDyaoETozRI292ALjr/PDe9PaGaZNV52uVt5c8YMaWqaEMK56lS2C0Wvcp6h6PcsDfNj
tun0Uo6B3bZIZxdjcj1ACo6Pc6G6Q1wy/9gCZEejXJPtykK/rqji33xT4aPCm9g3/cIv16nXxyb4
4dOmcX1UfIzHtWuW14gZfqibFfJkoxYKOKfxWUrl7mzl3GVhB3eV9QwAt9cl6oxYOnIVOEmnrRHV
TuLAYFch+yGqhR37acUXRaj6z7VzIyTzUjUnVmsBS9E1CZ+aqa+Dga2L83nA2Re3SPaiCta/H/g8
PE/NzE5h7dZq1wxZMR+AcvFz6Rr1vZ5Cd8W8FBdKyfaiaFp3AOZNN7Ohyn6idh5zDpcfs6GDSjkB
zJpRen0xp77EeVGJdNCKq6sutmNt0LBU96VSw7Fssb7FWxmuZqzSpZjJ7EzPefEw9BXJcr016z6p
ZfsOZYMi4zZU3k6KRCihUxWP1Inm6L2bLkmdyck4rubCFBix92O1xUMjMaRUsU03McbgdzGUNB+Q
7HYl5ds34I3thZeQa6rDuDItF+RjSCHmddWGj3M/hWcqVgXAgPhON36DEfFETWyq5VPVA94ZnpXI
H+Os1jInrJTJOObnD56y5aqnfihMo9VyoGU95+Uay0sbFfAvIZczq7ruMmZbfWpoYb8sg5w+bCVu
dmwp1ouC2yJfZtyehq3R32g7F9dzzeejnEV5LjcxvIRqGHOU2eFLNWzoNLftcq4QipMhExsfut5V
D77ixU7FIHKHp3rK2eDEtdqa+liM2JvStc3rJnyFoURN6aqZMAyMKbevBqHhhbhejWhgiiyJbOdw
6/dxUSPEinavqSrWZyYK/mVlrt5XaXI3Q99g085yeJBWl/3OUzrstWriHg1tkxMIyTnFGkXTRu4O
bl3n04hG9cBi2k9jm849meY9ULPsaLOFnOQ8NjcVH8c7gVTMi2HsLmTcsgcu6/raxal/biayHgbV
T5eOKnyRLVxdOi/jXapb+UEKvRXG6qI8FX3ZLLmwdNqzkftkMkXIa23X7POkxXZsijkaS5fx3NiO
ndrZEmpC36cz8rU7tn6qpaGsL5mZic9uZCrGzyMfcD6NK9sh12dLLttuuS6LdTmQQmSHGiwlnstx
C6vpOz1L00pZ3NCGF/dTaLHxk3XOtL6dTjRu6opPBHkztx0/DWsdlQGNUTxzMDzOqGv4y+pt3LeV
Z0c6K3nRJbddUh6sycrGnbxeuwG4GE0fiRim0tgs1B+4Iv2nCgrYQy/DYFILFG8tJ35T9Ot2qcdZ
QR2VVOZ1otmZLzTAiOqhfNFNqOvDJLS9TFI02XXJCir22ApQu0EQfstTWNrvodfyC6d6+LgBeu0X
oHchj5kQn+y0NS91V2oFmqGJR5vQ8NJWqXxWbFS7Eq31PmXZCKR+XM6kFfyA18CafFimdSfkXD4u
fOwNqofqgjQ2HQiZhk9Qg+o9JP9kVhfrXK6uB9S2w0E3xWqkG2UetKp2Yo3qniSGYfPiTG1AJdrp
XDMeP3vE0LkKlTCId8lU7epNJ6vidoQlVwBudXuzyI4/T1Uip26aRtOganuUiy9ytfXxoFDF9lW2
pVPbRbLvadd6ozOypesqbsVLsIzX+Ua5e6V1pDdQM4dch217QLDxVD4tMgnD0ZBuVJxDY1Doq5sB
ExwvPDge9NDHbXmSod0I8PRpKg8Fw/PTIoKFCi47f9OOnYVsIZO9UYVvX33qw2gEQsPDxLF4iAVh
q2kZlZ8CwvUT3vpl32lVvLSogaoih367DIXSz9iVTd5BqcVGMdfsWzlZDUxWp/GCipkfGjEvhzpD
sI0riX3aL7wML6ovl243uXqoD6j241kVNl4kUsXH3nu/qyafXfVuBnwWFs2XQ1fJw7Jk3XuFZlTk
9ezsSSHxRdfrdA+iiO5DlpHDxAgkIdt86fatH+kzJluwOVJLgS5APNizXR096Y60Zo5CX0zbWGBD
ekW8WakWJF82NTVmzjibDFvqbpemGcppJLG9LaZMWFMkDZRv3oqyMcQj/ZgkC/WO1uvM8l41GTex
XfRq6mpRxQkW0dU7Bygp8raf0pSjbrBuF/U21WZMBT/2TZeWQ2cz9xC6EZ8IGdgTdT49rlVdXSJg
vI9Cte3l5usUDZ26hhomfQPWUss78JEaYGAk7idMfD7XqtnTnvmrljflPpFxuipSPb2oatZnh2I8
uhDkTS3K7groYRlNOaTxehNMXXId6FGwZX0uMeOnSdqYO1GGm2bU6exazj7OXZT3CoWJ5Slbi8ss
zTbkGGTXjpU8nmSogMuNgqdDRJRdNWPhyIFt6/K+aaQ6CAR2gdVNeY5LOZ751th9YEp9Uph3F91Y
pdUgVdH7TUp/NU/lnFeCs5euEVHstkTm68bT4rprxbCTQKSbfCkH9L6gEWPDSkwhdimiQ1YXzefE
xBpu6qqo/HUPIrQ1WaP6y8KN1VEttt8xR4M0OJtEgtI2LIwbTOx4n0DkdNdNqbv1uAALlEbiagRj
b6iyL3YoW7QHTWofR1tFYZQdqltcz8DdOB5vO3CJ8q0E0mc6xNvvY1n7J9yXSBlHlvpAoDY9TZG6
E2qrOhpdu3RfeuFB0Zfkeip70eZTV9Lnov0CovaJNVn41vcTjgb7sOx0ZhXON+C791WX+PfBgj1l
wAYPKwg3BbxmsNMN68lt0JXaCdGzr5ATI8lrx9YLRdr4CQAW3W2j5rUptyLeZe023Y92GnIeJlUZ
l6j6zrZ6uBkkG3OGcJkPnbK3MRTDjgjnb4Bjy5cu9tX1uPY1GAkgk5+6chGHBa8yHMPs2cdgZZwP
HW5BooMsrbkJztqHymNyT6ra3c+bXQB1/QDUuhoKIs2CU/GpY/1QmlKvkhlrSzcbu3EOmhH4dm+I
WIfPfSjaOYcqUC9wp7XUqD7p5x5U0B2pPCr3HZcCcLBYwLKqIbafYCsMK9DCfoiwNhVtQTfRrjpR
MBb2km/1beD2KtYuHNw4iCpf56kFYmLbS1YwfYDiB0RbbKEANsLmzzWat0PwVXk1bckCJ2rH2BgN
Ls6n0CH3VE6rgybMRJIJbagq00U+tblyansC0GLvwTEarpDNxqutQ8W+yZaqhj2nxIH4Gt3q0JOT
R5t+AmY136sA8t9EbvGQIy2qh2pARWn6TbM+X6eIQXRyhFlOSxU+EYDqU1h8uK494gfNvPgIwsOD
uRFcV5kQ2fBxQNAiA4dGEQC03rpH4W0GFaboa2DWS3WDXCO0iVtZPMSqgrKyzO3o89q3fj5W2seL
BVNxYqXnp6q1I6DS0tza1YtLEMX2FQvNb6ECrmQPIVwOEYDVX0iLsyNuu/ILabIfqQHe67BvQWIu
Zqg7mXKR1vWubub62no17UdO8WmxYXyQVIFjFNfCmUwvdZtD7sFgRy/SzRo4NalWUAgQ7LULEDrx
QWq37YBOQL4FgHDpAAkBNLaLcmqaD2Iq/W7bnNpvQzlch74ZyG5q5zEzm0/+egXXEHRsPR1qDA4L
LHGRbtsZ2YetmoaLmmfqUtgBOFS5KQ6j97a+aaNzp7G12beZpTGZ1JB4CAUFBALYxJ8T2Bf7jaEO
npxC3uJlPZQCsbMcpvRVY1DpUOuLasqLVmWfPZHrSQ1gRFSSoiOCivmokGTTZ2hu/dj6sdE5FTR7
8VVdqEM3Cgt9hlq1za7o1BRytMW2OvjVZ8FkdNPdzvHRkcu+C0UBE5XLpba4TgeM1KYMtCz9CCyr
WyezNQRmUPUTvAO4uihMvyi1B2mWHWeMncwX7UOTWzeKDyTr2Esda/o+TemHWwo90ZhnDBw3gmKl
9mnoy49cL8ve66rVOQgwe11lQ3sbZ9tvoMCHKQODc+Nj7jFlmdHKYZfDdpp31K3T4+aKCIAy0Jtt
WfhuAg116nQxmQmpBPuEi8O6cRpyBa++7TuRPq86pNuqXKBPk1zmnhMbxYETv7xA7V+P3QSeQelA
WMUaAERCV/eJ80aV4I1+Qm2KJ96MYuckHS/G1fk9AkJwOYoNlB3eZsODT9cqKloDqPiy3Xkf4vd1
BhviCHummw3tsn6F1EBMGRjLdsZy+IGTWqLbEObisuY8u1lYUZXGDzO53rAQOpfdsnyULo76BLpn
e+w8SXmrx/A0iE7vshah/TL44mG2Ipw6n/kddKCTM8Jzedh0Vh1wNrrHITpx1HKa70RR4kPs0XiJ
nZqWnDcLAyccdxM1oEjQcSF9D/Qw0H7HG4tq0yJZ7aelGRdTT81KjS5tD9YapMaPIkok1KNCQbgb
idIzLkLwh8Fn2a5H5bKBGJonMF62AgoNhA5dcLYWFxl4ppfrOrHj1vcOjDtSfUcLXto8qKb9WI0b
PjmcBkCbxnUXRS+AUnYVvUxV355WILJXw4ZJPsJkv4oEZdt52h1jhpevXI3FBXAw/zV1ff3oiWLv
N7VW70VJw1Pprb+i07o+iG3jBwI07XJQLftqe0uek2VlCYaAZQNU9XE6CjQhalZRrWfPaZXPTRDA
FqOb8sVjwN618+JRe6V2oPmb11LgdjfZBj3APNlVNpfySc5gZw68HE7jpsEXnVbKrweF2d4vs+1M
pB0xldYUsKkk/asDsA2GN13YzSVl3jCeAHhWYEeHhc51sRdF7+9heNk35EAIeRXjoywmf26zLl5n
zVxB3rtlyrkFzuULjo60plPuqmXOa9tsT1TO6jHOfAGfryugGq79APymV2m4cbZSX6LK2murVAuF
Bsp6Cd3WA6VFuuJ2bi1EBNtdWPoMKE3ZXAUkhpvZdeSuSazZbWyll8q1+pU4W9cmc5beySX1OW2r
wGAfl30ei4LuB4LCK16m9hiHZtjxqlvugYBOAF7e56HsOyBkQPXGNmNH12y4zts0scMAGQUedm31
lVwqud+UqgcDOd394DOgdYjr2L7L2nAxuqm4JJALH/w6q69DtmSXypP5JpudPApb4Eec0fp2CRM5
iDFrKwPEuH8WWzc+6yQ6CxVXhQsk6jWfGAArdHGXXSO8fCiqvjRj3Szn1Ov67IZKPAwZm3ebqpuL
kfoqL1K5fQiJxlNaOJA9kvBDEd0CbCXphPNmW+ZrtAjo+E1EFzr3c7F81Lhp3B78MAp418kn3KD5
FUT6xKEPZTd4DuMaeFAfvDexV/omZZFp04EL05geTcPnZbTA5mPVu922YAxZAy2twpTWcaA9U9B7
oKCzcW2Y9vWSihdgtGDEWdAMzwyaadC36ia+a5qi+zQwP1xufeePUKIj/JKx89CU6rHTWfvUCl1e
bSmr76oZC7sDQzM8tK6OJ7S0OIBhIcXHrpe8z5NdS3FFe9g8+dRCD+cA5it+aIAfcCOpdpP5pUf4
20GH/7X+9/Fb/HEeYfj/oP0t4JzDP+9+/9eDQ78cqIB7fm1+g0P9Dk4sCNABVOMfpybg0q/db6TV
O8h0oMTsx0ELBW3x385TEPIOet6aQHObEc1EBvf81vwW73immc4UxRm0xbn+n/S+KRwN+UM7Vwjo
owsmBGMCKyygpf7nti4KG5iMawbGwBCzM6oPcgrkCnN5Bjmwk5StIO01JG2jy7NjojLQMX0sEYj7
aZ2vi8XyC6q6O4rQemJu/Lh2G86lbvWuDveL0OuuWbtjs874qgEv2W4SPauvfwj4P2itE0X+yzyy
DM6FwDQgyhAenP15HjJ2fii7RPftjAGtbZ3jgay7bvTFaZnpXUMdv7SWHMtU6OvUBr7vyFLt58E/
V3gSxzT1xrfRXoqQXULLmuZkIdluWGSdU+q/19D+ufIF6NK+xrkrB7FTPLvKgNygypEdBpN6W+10
HcrtXMWhPjEprrB9T1zQJovImkqG5taNvci7CedaAYeuRq/zUSKaxzTWRw1mSJNNX1zdfwca9Voy
YnPQB1/5IJ5HOUI7ZragR4CEP6zleqs9uVfMottGTMysOn7hkQ/PSE9P4jmDPukLAtvZEe5MZS0H
4xRBu43P+27U3VlzoPLyC6slO5TOk911xwk+CDgTYRLZ7BmaW0+A6h9iWcObK3wAmlAdrORXa5H1
+zBGAoIR5RmIzEIBlRmydQ8OOBjpszpmzh1jI+pT122Pi2ws8JtY5nqaTvUW9tDeXvLRdtFkg693
UuG9LaDVruPqDlMV6pyN5cekN7drA3T2ySJfegx+U6Tlrl3qV44mddLQ9OFmgeFcq1mTfTenj+VQ
5zpb6wd2pikcx6JtoNctrkYUt1whC+cjirtiAV5N2rXLl2ztd9Cc9rt5yy5i2xKjkesMHbPOtGV7
Kzag42qdoXMFdnnWj+ehqJ8GFc71tgcmNp3ljPCOzR+3GY0QX+id4cBBeK+s2oFAVQZsZGfm5Ljx
Gk4itbys9hnpVjALS9DLBKbAE1hnfsryogBbaUrsvtjANUjFZkSr/bWs+AnVzV1JRuixoaGCsw4p
QTes25EwjhcO1M7uP6k5k+W4eW1LPxFvkATbSQ3YJLNXplrbE8RvyQZBECQINiDx9LVSJ27FuTcq
KqIGNaiJwpJtKZVEs/da39oM1gPIKFcew1AMEF+gF1N+HJvAntEpeJn25PLENx1loRyyrlX8Nq5y
NzrwOnmtpqpfyPATHNUu9iOoBB2NoTMtqCCk3tVCdrvA2gZLuf9jUNzBJRjep79hXb8GKbmR3gOp
4rfZLFmzgyz0MHfdvoy7NhFZwqk8ep7sjrYeFlu6/dId51m6+95vi82kW9H3K83CaU1trlszlkSH
f7lH69PgelUYe+cET7nYvOOWJijpFBmvWrP40MHBkMMTNVxU20bOveU/vSC9DF70zkfvjZLpV+Rf
HenkzSIL0ZHXSKPVjFBabAeznLStOVS0aIZNH8DrtUM2rSHP1i3dxbN+p5D1VeC+wSH5AgjHslnd
x2bZ88n74fvqNs7jG5taGCvt9MAtDm3XoXl0x2hPWvzgGO+2rs2bGczezBbbIF0MzNSk3KL4bGix
QCVYg/TutnhIPMLJBSElENNFyOi+cjHkuA6q2OeHqd/Okwddlgf9yU0lLNjV//Ch5GcOGZ9HO2+5
13WfMduyqYeu1b1r6dzN+msAqpP1IYFWNx7hchWyo/kMlihrie/mqwswDobxc1+3VWy9fcCwC9eO
eoe+1pW7zWHuoufOqfzBCDZu7SefTP6qlak0VXXe+D85ikSXbab0fPh14dTtbRrfIhl1ua9pSedh
v7YwSSEBjSL4tRj1BEu9qEc1lVQ3lSNIZqlh0CSaaR9H4+vqQF+b83WNq352+zzC+ZNFmzmjQdop
nBi7vlW/dQTLzdc9Hlj826xUoOg3uVEdKuAk+O1q8wvWKJjo5hTrVmRj70OciwQruxA0A4rtS1SH
N4fOVyjr6gEhKBiF48/BjWU2zJKWDLJd2eAU6jeHnKBPDHs9TkkRNZUNFHv1x+7ZkUla2t5p8++b
0Qt9cmiDdcz6JBK7RsH9Xm2Qw6Ncjy3vZYFmR2dLNK37msQT/tmQ5Ew4oCBUe+r7yeInmuUF/mCC
I2hMz+Ih3rC1xp3K6lxttvQWCZ2zn2HIK1TfrN5A+vC2/uWb4MfkePqlF+gl4chl+FXtl2g2nKZa
1C98pVHldsbZQ0jp774wTtYPlOwiiHuHYPaOsmnFXfjtgY1qPSQQQ3cxfptWqvqps6A4txXbUcEf
8FLyhkf2qhLvhs1EzoLagw03cgOGspeD8u7oo3Ux42TPgNCQI9OhUzqUkI84YudBQ+gjZByqeIKr
TZ3pn5YmLvTXLX2toSIXIV9EseiUF6NQ5ilQ05yJpBe/mG5a6C1yu8yLItBZujSHY7fAolTbU6gI
2WENL5e2Xdp9DDPu5M1JnDcibTI0AOKZCYbTSXn17ykY4Bj37vKsWheuiztOJYsjWVjRO0dO/esM
hfC583SHneq82nQ8WEPt+wa8Ibetm1xXiHDFyAZVje3NCfV04wbtsg7CaO9FzXCJJH+alp7dGg41
hkrvOfZwyq7GOiVtvmzSu3duB//ZDVAM6KZcnZoWQavGJzlsNh/m2pZmqOujTvizD4yxJC43Raw9
fY8flZfqaF3G8h60Njh1ViisK9BS0kqdB8StFh3od1exwtniQwAbs1iDZDpogyZxo02UNbGEujze
W8Oh4+mTHt46ZfhBDtjeY0dwAfAxKafV7HqRUNyuoNCsFKUfL6+OmbDQ1BULNSmdFrwaTRio3Bi3
4iJs3kxju5sS4+ew+abaIfjKjC0YqBK2R10kHn3RW7cHW7eH96cz2Tq4f6/RMJ6hYpYOKJZ6Jvhm
QOw20FpFkly8hE9lY1F2bP1PN412JkrKFJAUGsytwu8EQ5ykhwejhGcWZxMLb+HaHIZ4zHTaz3nn
L2u2mVbj/o1/j/58bpS9MN/7nShUk6n66rqhzuOFtoUY+qO3Eg3GbNp1LuC9ZoFJ1YEmyOr5C2Sf
zZZagXxKIjj4DnosIeoB6hKXGeocF0oyQCv/MgXt+7xA8aPNiye6KddQgdg8QTNoApan1AbZPMYl
46ycPX31VHDWwzpky+L+VgP5G4ihzVQcU+i57QFr9HWoF5SOiSn0urxOvNkHVmUr9KNeQ2ghvK6S
Zsw79Nboa6F6iNQNH+DYnk3pM/C8F6mAKDYrZ7lyZM4MOfp1coDUInPiul90Gb8E8bvcPpyUoGsu
mxf/oyLlZI4PPigRwjsN4y8LGcU2T2v3R9L5rmcVwa2L3yTpz8A99z3TScHYtptDhTsmaj5j+HTZ
4sWv1ket228wByddzqp/bwMqAcQ2H6sT3r3R7PU2fGyjkllNw6O3sX/i58GDqL7xKK04GmvQUi8w
NQ6QIKB/fPIWL0ak6yvanScI2U/YtRNnVSOCSzjOaKJxBQrWTDm3cZtHHAcE26fCGfN0FXW2rhDr
FvXhjgDK6p6wDFDeXTVPizu82zitZojteTfAdOAc6jBp7N5zJnymZZPbCJpuz3CutFOFLhGll0Cx
LBr3rkZm8q6W7woCW6ahU6FI3J6jILw3G17kku4GHcLD0/pRkR9JMB5R4fHC95IAqwavxIsiclRp
Woax+EvpGOQ+FWewCH4uD7HRJPOt/Kd3uAugEsxnt6kDDkDPh8X7WE5Bgi/wuP6ErhYfFPNrnImv
ZFvtjQvc+tJBc6KXxoKiBczxYFTp7Dm7dTy78dDezcLcnQe2oBgpJacJnhnqA518AARl5UgbXgQ9
2VsjS5BiUKa7dDgDDZ3vXt9eANNkG1XBDxAT0WEjoS3mcSY/hGMrKbsP3lp1Md0y3VRIPvpzLHr6
0QqPXUIXPtX3p9RQr/TRmMSyhsMAi3zqJng+cp2LLQ7Wq0y7XIcDvdOOzsdUQq6NhJPeU0vHHFrS
Bl8k6HZu5A6FRg9wh12KDyiH0ftDxzX+9gdACLTJDZZ27M8XxwTXDWd2spkB9OSfdk7GQ+oZmdfz
zcCdfHGp7V7T51WLLwRlxHWDK/8WJ8OrH/dTpUTywQYostpf8UE2f7q2o3tjwAMxH8U5DMJgH8q5
ef7+2lKTImmh1bdkBkMVNDvCJ7dIabBPG6KuARrzHBf8mbR2v2zpRwRWdc+olZekT55iO96XIP0c
pfazQZqfqnNxRdqoYpZqtETW/RmJBNova+arj5JXb6YvkjqFhrX5aFB5d1ZwSnLIz+1hsIspyLiT
jv7RmyG6GNDhuW+cj0HMc9k8xH2PpPu5z5zIPesOdruHtEahnMaDi4rqCGAXDmIpgpPwG9zOIdjJ
oM23euZAfMZn52G9OmC8MjFBTUbFG0WGVwGkZazRvJPBchhrLyibrn5tVNlLwXdAzK9xO623jcLr
b8G0FoDlTPH9X7sO1kwz//WHmuEee+5HySs3dsjB9buLqtN5912twaVZDnjoMfU/se9ATao22o1z
veyY6C4JOKxNdN1t85188cR6x9kJKAO+7W5rEX3KYjDZRQNH7JXwd8HWaoE4d6Gdh+JRaprTPhm/
BrAlwOy2NdeQqU9i8bIOq6eT7h1vRlKAN/FLUsO7FtHW5PPiy2qB/3RYTBJmhHnkqgP3yfX8p/Qh
wUxrjw5q008Sq+/izS380oEIHyq4A5wJKMt+pv2GxpbEZdQaViyN9wMKOP5F5+t8aZK0SpBUyMwm
f3dKf/VDeKodbMVHvyrjZMxhE9nrhHdxVZyeR86e0iTxXj0p8VOa3UwCe9xgaO/odoOleVv8BShE
QNedHfBkJ119P3qzdTJbQrUVyaC/OsvVTtYirVbhyYJPNUpJqnnFcQLYYIt28wSXB5QYOfzrORIU
A3KNxakJTV1M7Zxzf0TNg0qYzY7JWbLwHdPx7fvLSRSMubDO3QNzBlsM6ytJxVJ4C1DLhqq14G1o
KrVRLEogTKv087CJm11Eur/bsraQi6MxZ+uDFZbr1bdtepbd8DnywBSu86rD1xAVeM4GkChR60Yl
YcB2v1/rGCThATGDLCQBzXt3sg9suS3VnKxlpAAlwZVsHqUCtKdhrV+M5rhYN+hSsl7eHaJQIgzt
j0D6qAZbGGIPVrADvXBqNth1xBviyzJsx9qxQzWTaTqEdqE3+HB1vsruE3Kkh0AJEGGC0tml41MK
IikLIQc8ntchXnqEBVq01ENK3lVfx0dQc/sFRXrOqH8EiJ/82Fq9H6fQe93S3gD31VkPYr+iMgTG
OLvkGn9vzRgJAlm7FAZUExy+jwTAnM1J0yFn09S+RPLvQNPk/L3JvTA8a4A8wCEZqsV+vA1B+qE0
ZDNHzS/gTvtMh7XI9SphL5p6uawQ1dGSwSRMkeLA6eBFB8fp/ny//pB6490BUyDljx6W2guPH7Gw
YH6J69Q5z4+9Iy3OsrrDsQQyOMhXWuN1hjp3eg+ts7M6J0XVCIFTeBlP7auzGOeo+xCyPXEvDXF3
HFz4eY1e2FAk4K0Pek5sVmtLIAPhTZSAdttxPYq1CQs/1OkTjnCJcmAOTr3zIljIytgdl+NA53KJ
g3FvkhbdtroTWs8nl25f0xS4Z8VKNB5JrlqRXN2gV9XkbXHuj+x5GlxehTZ6QUZO7tfHwZvYQjqt
dxip+vx+77HOPsbNJ/fWwrPcFIBbG/GbPxg0nynMwy0p2nXl1SK3K0u9v3WQ9Dv3sQwCsNR71+lc
vLwxPgyJ3CcPh6sFX+qiiL4Ta8uu83cJLtrS92xXha2drnQVr37vyQyBurkYlWpKPsjKm8cud9jE
KuutK56zb/OlFee6mdIbGmh0Iv0+njnkhse5HdT9KUlqtGvhxIqVsiCH26ZBO9EwBzFBn/0RNCa1
9ET8cSoaSQ8iQS06mUF+quCQkCupaXNOXe1lm2pGyDE44ckQDtjVEMmG9ncCGPKp39oKlOaaqdVs
p0FNcIEVWfKuD6HwPU4JFFjqp1iCEwJBMJYinp5b+7fVxD2LkP0Y2sns0Xs1J7UsSRFvfZ+7/cTz
ul26vDOmz80kKLpl8g+h7fjEVqgx2mdnsrn7CXrlHe5jopz19n2ut1Ncare1FS4ZVXSwZSpOzJR/
P9DvHeOgrm6MeHY1TStYwQB+3eaNuNAnme5OzEVgwsM9VKjHJoOtdmZpIMpUoiCF7hocLF+fQjFi
HSzzvRtBf8Lf3Ydph3sQoaDCq50OEpiIK0PdCcEhpznIjhmICUQXiaznEg6chmXKx7OZw7Ke3FpB
vEQIwHI3KYekYcX3bpTzgns8WrfCAeMOjRBYc9PBEvDk72RbRem181ByYdSHHx+pi/hPMI3Ni/lN
AlKXM0iAV0r+8SaAMGvjjQcTBT9jo8bjhIs0W+ttT6F34WDHAucrwfk1x7pamPot7OJdkkd5DBcc
uVToL4/zyLdxmMG7tv96R53ZwBeYzFx+lxROM5uKbUmarUmdYFGEMN8e+yFp27rC5nzyIhCt9bRC
T019XeJmYkjE9N4Rbh+EF5gGp8GB8MYDt34ZsP6x/IAswG7uDnC0mwyx0/46Oe2wayhuCoCth7Wx
yUnCGY2zVkdR3hi0hzT0/4adXC9Dl5hLn5p2Z+Uy50sUzHvBZpJDIqtaHYsnB2fFs6P0RUBqXDQx
yF09Ony093mDTNEeywjPh48fVIzra3qgjzOLBd5t6EFxJPRaxzhMIMg8gcqOjxuzzwQs8XfxsgbR
TzTq8wmaPylcVS9lbzZ9x5FwoMyfb7V5ZYq475DMImx07KAQRmrWIm70KcwfwLd+wQfl3rrIywBc
Oe9CNTbLN+b2z/VGoL6HM923rvrFDJBNZ1lvfjOgc44gMI9AcI/fl6jXD1Xj8frCf5MUoLkdE5Q6
MQBsMMHy2LlQZ9JZwfcNnG7XQoo/wg+GjOBDSsdZ90utSDggRlPVFPp/5G3tzuMAN+xguqvUpfAG
7xyG3VcL1nxHYwEJCVGRbBrxWh73BokVr+K6RXppxZMaCR66jvJosX0R6Ppda78QzqXnnrpPjnqV
ccMyLYx7cDcVg9L28ENMKIEdTaSH1g5xmff1qQu43k/j/PRdeG5gck4wUFAJWNR5kfNrnLprD025
+F7mXc3Sc/ooHp2g0QeHQV9NHPXeJBamC6PTgYsG/u82fDYtrvXY98/Q+Olbr+QVB5x8dno0b8SJ
i40I+gPiOxT91i/IoqOrM5p7B00K4Wp7snb9rE3qHLiboh32+vQJpyrqDeZDqh288IR7V2eDlfV+
DJGJW5LIHngwxfdGCYiJfXRdyMeS6ulOe/HFDOwZECeQFB4lhpcy8gaXH8og227fGurkdIeUp0vl
mC5Ff+zFSAmpIhYWurFLljKm3bNMzdlB3nsn5/XJW9BH04F9fB/N0wAwURAmzwzCXwZWleFJloMf
jxfHR+Tz4drrZeVPwRCst3WVphocZFdkA3qftMEFfsICXbxxi2ZDLm5QzfH7lamQBe+pGV+YYTcG
UfPEmxCdnyiD2TCkClAqiTSp2iBll2kXPNZK8Ave23kdbXpqlYLLVG8nkcIMscCKb3IRxxYQ8w3E
hSimmqMxD5BQCbb1NnGFQjuE8yKHIawQlOK4SFUFWfki7fQlogcr9qi3TB+VsTPwayeJyXuO1nXs
Tuj0yK51sC6XkVaSIMxj6GkWWu7CAOp+aFwLF3BzssBLRwiWtdon5h0pnKjO4tQv+3nsd6ZNw/0Y
9xBNwpJtVTt4+vxdvMcwugFRlU0M0ioMN1v4VJ4AjhJ0heNf0lt/PwfxMw804OKOb0XAw6VaOc87
qukp9t3S8DnZeRAF84mMb6MDOQPHB2zQx14D6FUXcCkp5IaIVd81PEw8FwqKmu15i6b5oJt6yUOn
LaPFC98J+uVilZPez+EvqDnhW//wJrSAruYv8XBY0AxVrcfaQ4Jib07YekDgYr4E7hDk4WMTjGJ5
QbdPDt5g7kG/3Z02VT9NiDYerGJmhtjf84Yj0wG+fz+DiMrQPX2XuPUEQXbZrkQtQ977IbbL4+n0
pqGnDjGuFxIN078Ii3+NAfnf2N2++99M+9gLvTgAFBAQ33fRRPxXs9uyNArEksSlZ8P9unrI+sI2
CCN+r6MtLL5rUUbSJ+GCkpImQAHwuJCRMUzP36/RfbRpvqNZtcK/ghpJjpE9bWqSzwa21P8TIOTy
n5Np/jsR8u/zEP7H/0fYyP95aEL2p+P/dV7CYyDNvyZw/AeiDxGABj/1wFr927gE9z9iPPfHXyFO
68bEf8Tz/xMZ8TFZBRASeBJsQh9jA/4XMhL9h0+Il7pumEaRl4BL/79iRsgDgPk3aiT2U7wKgm+J
QSFxiDEv/422QN1d6x5FDQErcAqbhZYrR4xG1om9BnT82ZDI2Y+uINemhe06t4AfZLJfgiY9BLH/
Cp3IHkDoxlDxdYuNAwwb6cngLRoYpD2EWGE5APN3ZnlZ3TE4I8lqsewv3x9G2FQEaYVzR930ska2
cvCH4+YadpXU/hE4aytrJ2DCMXr+0YZnhjvgnJjlB5wzr/r+7PvrKLa7bEoCMCOzFictw5+p73m7
FgMjToFxgLW58Q+TmKuBv4MQX3NMoeRAgKejX1oZjaXrr2+1FW2RNAHk/x7ZFpquOGqFvvBQM3SK
2sLeneJTgxxE2S8JpF6ewLsF0n2apxRKlmX7em34KV7YT6rTEd2130AdVf2x9sCFPD4zFM7Z6sJu
xEsPyrCHMBOqSOYBr51CetxDs2zvNob2kwAsKWfkU4pJ/LOpENaajI9q8bfjcuinHUeyuoBphDii
7x6dLXieOsQ3Jzl3Zf3ozBWuskXcEOiV+QR17Ihk1sfDQjgwvsLEcCh9hWC/UyjWii3UmBSQNDA8
cLMkGii9pC992/wJ6YQEZQeRpYkrhyyfITIyY0KDLMATzMPR6DxU6e8p9ckDzZiyhdQVWPm/amP7
PoGuJKM6KjZ0MxxPA9gejJxlfFpCz/y0WwMymH0BX//b9+a+dSFyQN0nD92mbAboWm0HxbOjyErh
3F8K0OtD7g0M4CLsggR++yGd4kNkBSRhC5dKgBfxfCJPw9yb4yOUPUrgujUdIO1uaj46df3T9bdX
RLj6fO3H9oA+9xAM9Iuq9iZQHQISruGQhnoPTOcCFwgldnLnpPNP3HGAqiL0vbFhB5P/uOHSQR9a
X8ZovIRIPUsfBvFATdYio/+0iHiHgFJkmVeGZkLCJ57807i0pyFcnT0GKOxcs4SX7w9Omv70NzQo
mkEa3pCCzsCOxoLmksmnmXUBvnuyHdL0MxiFt/Nj9sOvTXNyHx8QYnse+2XewbDsj4qOvEAThFEZ
C6oAC4QgCjjdtYp9hZCrsVCgEhKkc4wFOIqH6A5bdIyZG+dsDmpEwxXCpvVxEeSv77bJkQNTyi2B
uiMaKGEtKrIGdQuUqi3H5IvcNVth2VyiVX/rGtTPnQIr3A1vCEuYYhzc4UDwWzXMPYVu0MF5My4s
rjpnTlhf1i7MEJx3jx2mTJx9XOyZgHhWoIeSJzLhjSUWsGsdaYOqJfqygPxLNxyQ/GAGnA4C9cjH
h34951oF72Jtf+BVU7AGCE4jIv6KOUBu2YkQmfjYVosHLc6dfHr2oOoqDpHDXVJZdBaRqVm0d7t2
UTkC+wcwO8O54VuuB9qgKkNgzEAtRKK9zcALz1mDCQln+zornhu3YRd0kfMT0pRegfAdOKZwhLMz
7qawe4VQe5wH3weLTxE++Oly4DPMovlyVRWl294dNc/dmIU4c1DC0hGpphjFoFUW6G6KJ+k+EpRc
rTd4kmjAaNdW1O9+okR4hvfSZWvc/5oaKBDO7GeQXRBykCNyKc6EvrWRChUjjgI0g/k4IYGQbNDS
mibdJaC/89GL+8qtZ1SfMsaPdwF/jPzQj8ot6w7uY4upFlms/DkfNpbCcm1LtwWgJ7zo7xrotIgC
/MSlj39AHwc/v4HJkf6StQy/BJhsBHtgFDuREwKP8KASgXQWI/ZnM0duyaHuBTXM7Fb4ZzwisV+9
4RAjxFub7uLx2cv8RP2QibOUyL5l0ni3pY9M0dGKinqthBhILmcqilay31HkIyQf+NFxB8+sBX9v
TSmIfFkw5SabL6RWcQ6d5sV6KV6Oe23ZiKxkEKVlCpTLRcGY9xGGLwjo5rmpYW76KYLr2gEdhURk
OIsfAjnuou0Z1KmQZFyuT1q0wY7ytYak5AA/8mSdDUvS7WIEABfxgB3IlNcWDX+34Q+eg1TiJH8L
CXyJou1FMEUBtWn3E6aaIIZt7hzg1fJ3bu1JYY1yhB9yLtbCTMjv1SK0h56Ql2QDMlNPcb6iU8aD
Qtafrue6o+/BAxpCf/fSI3/bHykQsKavvZfRi6o4CQDsrRPSCTbsEGKhzi6ZfyfaICgb8uc+gJ4a
Rex5E/gmURpi0gEG4kCzAmffZp6HCCbHJSXi+QRPtIZF3EJfsnnXJbREcuDauP2ekQghiK0/cA60
0JshELnqjQxel+MyNcUWmQwqQaYbGhQEOFFG5tUcuYxwhDvNzgTigbQsGEW0YizNhl4p3m7KwJbA
CkEo0+sOdbA8k4atZU2JyDGMxD0DBXFA6o0VxDx2GKUDGXoA9SigZPZieGri4QsRFA/gnyqn4JNO
MFtVPC5Vx8Nz/Ajv413BU9vWS7j6sBHbCCqyOA+rehYYP4OxI2uHqQ9Dg/jTNpZTZF6DxFty5sdT
GWHU2UfIlgqKSgGn/sud1rnclg5yR4PEWBggtpP4gO4jEOBk4FiNSd1XjR9NRZxmkPxWDIFAsH5A
ZzPBhay8xxCmhsn3Jeb+rpFPyl/Zic3ulTlY9TYdkOsTyOQ1bVBKhNzu9afsJ0yMcOcoi9ukq+Dj
2nwcmzPzJnT6A4U5HH9CUVRoNGzWw404yZSxTCY5dEgOpQ8eK0bEPMOZQjH2KVdJdtwNPjlT0YFT
9ap7+LpO/E+MBFSxdFF3itRV1ck/oUJQSfkG4rrddmG0gKNdZ5q5Qd2WKeLO4A2w6ODE5Kvf3CHi
bbspHt5mMd3qCWCY3yQxQmT+m4rxZBexwsHH1eBb8Dg4LxU2KWRI0fwhPr9pGZDcCw2abdx1hRb6
T6oYh1aEUR3pklwxVhMDamy7D6htYGb3buZ7/ZqlLftUG9LsNmjbql04plDVbnsYtydUP+E5CN0b
GdPmbgEaZ9ZGy25LkgpZLLAhi+zLgCBZBzIjxHEif8Q2ys08tmUDGx13Uvc6CUzfmRpTJUmHqUrb
CZQu8vQcR/mm7e/U6rcVY24em/ln3XKxCwyyDYHT3wNEKC9N58Q5YjLvvTQvElGbSmIeRC89dPBm
hfBaG8BC5EHMhVnj9/4BWYqjXhNWBdAPxlYJoAIJKTmTJ6zovaMX6FvJcAdec0fs5SMQAB8d+kuN
uP/7ekOUB+FOwMR7gMq/xKoLg2xWiQo7yQyC2chBXrWPesYK9xhM/GWdIdBHPasondNiGYyTm4dk
4EOS77ulfq2n5DqgT80wXQ5xfQiJh7THGAuu7dn3O4CAEUPmbrB+RYbuMOr5t2cxSCH3pjJ+pMh1
w5BGBATBTWsu8WOikEHl4YYYjaSYhoFrdvjdAI7OfC9aFA3jjjV40b1tY5g2uHvIcjEr+paIbW/A
KKb7LPmNOuqGs8d/ovN07ZmBuUcRGidD8KfewvSgCMaKYObMnepkzk0AZgHDJjJMV3gdwB9kMxZA
gSoqupMBgjWiP4+ZUexSx5BEk2h4VBdFKJJnONAXiWQMphtGh3CHGI9/R5bpuM7jBgyS4izQ7x0B
EO7KYvLodE9m+tX4GBtBV2Bd2/y7JrrJ/PowNj05QjLtT0DzVnArw1vLu5MvMEwKbROg2zgA182f
AyHmMlkSyJcxyJfAN1kdEbpHshrexYK/BP2N62DlSQmf7tpttqIYtlZR4Kd2NsmB0HD6n+ydyZLd
SJJsvwgtgMMxbe88x8wguYEwGCTm0eFwAF/f57KeSFVmS1dJ798mhMlkMu8AOMxMVY+B8+LjJeYs
03FVU1VuuNF/KSMfTdv3NCXuOupbe+XzYhij9R+VNZQny9uqQs+niAFMQ2u0xo7NNGnoQkJHy7Lx
+wodAAFLxMilRCiPGQaItdsWOMKZxk/Tz1ADlzJZSxNX6T1VwXsWLowDnWBNsKfHBDV8VUFWrNOG
N2y3z1NTMN8PfFywo8LmytQYIfY4BgYPkILQolR56ZblcR6KZsdEMlO2c02V8TYVpyHuw/4lIus1
ADT7TPxHRIY1uYH8Zx7FAr4JxYJqsG3Y2E6JExgCgLba1jk+oyAkCACPc1pHor3mie7f4hT7wyxq
9b1LapgltXPN0hLt3EYa72labzPtFVy2eZNM5e9WVSMiv/FvkDH9W/7nx0BwidACZY07f9MEkvEv
8mNOnWktLNEg4TnzLa0XsYNPIlZYU21LHHpsmSurbPOnoioP4Sie+aLx4RPMoIEB0aGr2pzmvLvU
vnlPqnTf4t9tFHCgcajah8n73oM229HhLofK8qn6svixnwd647z4jY+Lrsw3H7ppk13iIgM6r7gh
L2XRnaVGKicWunLI58JjGW5JXjublLDtOsgbQwEZfPXtqT2QfFoLKZmxLv45jBX3sx52KTUCvL9l
r0ar23AZ5GP2lQLjqsu02vkmfs2K0VoJExfbWXp7wRhtaL2nTFDG9GS5Iq8QR95/EUfFisecWbem
xkEEn25jmomSeNr5hZNv+iY4OpgqnGA86Xq+TrNfEKmyjn4/Sqa4eUPMHXNgTYD/WIq1HbYjzRgF
LZ5u0hfztOGGaYu+XheOIzddFR0QUb11VHXNQWmJyjg/BH5+wHlujp7o38xA2YSz7c5+IPprYwuo
dbsShMXCQq9FJzlSZp0R7J7m9dANW4uzuub8ercAlK12M6HGXXj3fEXDuA0H9RPIWnIm3Lds71lZ
L/kGUCY6216NAcdTX934yc+uvmrPXa13FRG4YQqx4I4onNVsdm3qVbzX2N0OubMamHiqBo/MNCTZ
WXsRGD8XcEDxAK9jg9e/22cJpYbCT0g+Pt+kczSdnSLfhlFZ7FLGwvQGIVyhJqKvuTsMAllsphoM
TEE9bFUuwnAET6VNeGTkbm/tbR+DxujYHxArnAvSer1xylasTWf6fZEQVPG1yVFU7M+5nqvd1PTJ
efbpR1ruxFVpPhW5qKcoxnYjzV76Y3sIOnl0k+k22oAIfavy17OyzwUTiKgr3qjj7+L3aOPznfzj
MAY37UToYv1SbhVJx61kFBUWSBmlbnd94HabZXweS2OepqA2dLv0WnEHAMXMalpV8InON42rFBHi
uWqYSqTppQrzt7rjIWcS8JiYF7Zezweih+JhbuxvhJWGY0ThgVeA1iatFSYrO1qhrlDJR6CTFKgi
VPzvbdrNBzKu3TqeXyIXC2H0w0PaoTDkwA1b5LQRPqHA4bAqBS6cUIodg/h15RXfc9C6u6IhrZ4m
PNd68Tt30u9LyDO7+VDZvbRwerPJP9p85N8L7BmmjN+c2L8UAGZKZ/7mOfFFR/2zqCacKvCbovYO
rQzlYZl/wq45l8V4xIPdrIhsTKtMj9AcvbutOc4t8vpRu1ZxSEiiOxeV7A7NwDefpM5lHKNpU+h2
XgdecZ1LjSEEdPEqtK1ob/HJXpCzvtVTP1A3JDSNUAdW6BHBU7FkhBKuGqfmTvUUdkvMCCib77SC
qKdKU5hOfHJveuq+gBSNQPRRfecL87vuTjRy9cn0MErXs8Cjp9wzhSk80Hg6uVQnq2Q0x66w37hC
LEFgQNqbwB3e6h4uhvCd21gcyoxkcrHkT/WMzZ2MS7P27PpljgFODD1EPvkSSZ9B4LrMMReArCMm
K0ss6y4WMMNYbZEX3edPU9Nd7ldn3FRfuJt+eVO2HlNIANRhvodgbGvuHDcfz/eXMI7DTxAlfRu2
q1g6017g18aonEGcWH4Hsn3Ik/AxC+dnHEY7yFfvncc4hjjKbazLa1I0v/MUiW12+49+6l7Kotnq
aX6MLG+Vum57hh25SgJPbyyDHdpM0zmjj+tCBz5Kjm+GOZ8Yq23a/XJx5m/cuHc33mD/iuH5lDow
sNsYoY44Gda1ApA35+6OpsFZebbCDaVOfhrs7dEc8vrn3HtfeCTspQL9Y9z+2WDOqabJfm8NTm/Z
47uQqn+IrQ6upiz8W9M/MVQ0hyGltnaSJ3sOHhlSXB1mmOtKWt1RToHa9JnzmDRNuUOiRHqqZbWh
8f6KYwgO1IySO7eO++Z70FssMsZjFTW3ObPepQ3gyLe1vfO7kRCHiVN6VL7MvHxf+EtXiUtQr0rr
8RojQQE7eot9Es3kHYCh+nMLHczc7KGYDzA4TlHyTQvFOKJrz3P0u7jH4PJGXubsZ2l37oNnjXvm
sT+W2s4OQR8/E85xtMhOfVreFGr5CrOcK5xzn1PURL2v14ipz1GHM9LtIROJ8RktFHJXS4Vznw1F
xj9GEltbaX4XsT7Y0sLv53wXLccqyKRX4MirsFbvo6uPsXNvYUKGEXHinD3K2Xhwnp1BfCfpBe12
LkBterSQ00nYN4hfZw2TcAtdR+DGD1/0QqncMxzzGuYxUxpfTBD6B2Tjb1V47CRqWr0Mz1Uus3WB
DbIwU3j3cW+5HIhXWvMuSerr7OIIm5OnSKlsrcqaoqFvr6VYIPiWjAVSfXBGBu+qHJ6DhgBDaE1n
wS3RcaWBo6HXzkPvRc+So8tavi/TY2B0yGHEk2c8VxPpEvOLvM9JxdXNkd+0LqpN6vDfDY14bioG
VOlat8ML1Bw+/vrO7nCI68Bl8FRH9HvK6j39+Sewr7brBE3G8mDdXWa8/24tZ95n4IDKmDEqZ23+
VgzuTz+0D8uU3Rbj/Cbtd6qMeGEgu034QnLh2IQe5u91J94qG1tcDcAohcMbKeltYAGM20lcadr7
w0hGY2gCQqym+wydN/piSl3/R97Pe0WcMvP8F3iMHIU6X4P99FaFJfCe9jsR0Va1+BO9RO8DlHYr
kl/rEpuPqfY5rly5mA9Mw1lYfmQy7jZ+ZZ99b7oGpzz86oK068JhRTDreYkjBJayuc6Cs7XghIQ1
XHXQ+OYP24F44eNe9ABCFGcnoVnJZQ8ISKYX1QMsaJkh2SVQ6O5uJIRq0YvuWdnx49J2fJm2tUkK
582M04fp37RjzDkmjrJu8mZrJGJoDKxWRp9hhpUxzBFyzVvcESxKi8NY4KEgOrAe4vGMrgvSuuaJ
M2NmSV3rpcc9Au9Nc1W521Rj7Fv0cz4Hgi6qhibJGNZldu2UIVW5Xz7XplyBfYv2kd12xCtm6t7h
siiQaq3q1uUs/P1iV2c/b94dWN9kSWO4EclBMa5YhSVHw5wVN8y+PBjUZ29HjwRhj0RN3u+B6xzP
+ox1dBN4MNIGKV7L/JBgP1tlFga+aJoel0puCi+oD/GiAWYkzP5kA8UOYy9a8net5xf8d+l2DBvO
SouLqHgQRXnvy2ywMn79EYbjcUHXWLVLkpHoazL+muEJxydeh+jFiVGJcv+MAUqsF7quKvOzneVN
b9kgt3ZXOetsyLOVKAbn1BlzHJV1IgmAIdSvt4UyBe4NblhZKdous68YHhUghEzBoQ+jBE6V2MgO
+149BC8lPpPV4nsvvWw2OK3cFSZXAGw6OfeTfcgtF8IheBAR6JS0TI3pri9fGGg9L6mz1WmN3+X+
9B+zbENk5qULk88uD/GhKLKmhf5aAwTH5BAIHL5Fto77/iA1SWgPMfU4YQ4KahezcKrtVeOrfZ7X
330MvHTQFrje5aEquCHaJP3uJH66LlOiOXFUnppoOjjix+C4/b6xhmrb+eFPsXBZZRa9RSo3i5yi
lT0X43ZU70bfB+2pf6kcvYdrS3efyzXDQRAxYl1iCmHkgWDgTcvn4teHKADPYW10ZeGQKZ2HcRRv
zCEH46An2P7wuECe9hWxZlx18w7sBogIUlTrzMcyTy7CWkVwp002Ye5LnGNU28OTHe9S6f4c6mo4
+s7UoIVxayYDcxmSPWPNVDqIz0Jzxxci+y1MRu4D90PYT85VO/WPZSjFdqTR3JY6P8qZJ6FIZf+c
OvHXO9Pi3aRbCm4GLjkvAPgL0I6x+t6XkO9Iy9Z7U5KrjWqxcI+W38rIDDvCQfaqQ344Yxpvx346
qUcnyoAQzeAiZQnSs3R6GhmEAXw8YCYHRe7Gt5kjaxf9xFSQ3dvK4LImAquBFIMufkvbML/opNB7
EErUqlJdpiW/uGBd1u1SAaO30OAALNPUzmWIvjDglzYnvm57pboov8VthRGW6puBO5kMsHn1cw6z
e+XadPnJUP3OdfJMTPXQpoV8HCzmawBeyD/GqDnAVhWNqjvs4RrutPKmD+/u/MGog2QOsg8/2f0l
D+Fe0LIwxEge0M55IZIZZ1WJYJVH9bVLc0IWTJ+9kamYitozj/mzMy5i1QNEIMjjcHWOWGNs/OK7
FK/TqEL9bsK5OilAPyuVpm+9zYSzasv4Sm2QbJfcBAcN4+XrooqrHZZUggtpZ8fiQFRSrlGLu7Pj
M4wrNaK4W+b4hs2nM8f9TWD5XuGr4x4V3XRWA0HoUTWXAbaK4wmqQyxr59wpvypR5TsVQdVHZPtM
RXQdB4981KLyPXyexzmtPPRRfjSVTXsNA1QkJXG4dEwoRJj9izL04MqQVYYIdsVr357SsBmBoczh
SvjLBPKHBDfkIHtLqJL2thxPoUCGy6gNoAxXmyBIaQDd3Nk1KMZjO1p8ZW2966JBb1IrWs114b60
rdOtdLSoXVy91RZDpcUxK49BfwoRc1vN2bkzxP3rCTGGJ/73sK2gQ2CbW1sx6mRsWcvWq8nNmmUy
tC/WliF8yewiYwIwPYJpIYEhiHYOSUneOY3ueJirjOoHvha8RTXgRDoKj6tC0zvPHZlKO/ww3sL9
UsU7aNPLlnxmSHQVfg9DJdI9U/Ou2+5jvkeGpjGJMWsMRC4bOuDe6yVqJnQdx7jm4CUhg3MqnnYh
1dWSSGEINTMThtJt+q79kkwufVZrfhAHlz2O2PJ+8gatFzB39a6Z/4C6rV8JM7zMo4VQS0xvou/O
YuahHrHlde6gNZXC2nWD/9F1DGaNcbttkzXPElf+qoM5FdKDoFkxWewLtOo+UNsKawHnc18Mp9bB
/VAHASU2LmvRzMN+yN2L6zjmBIObqQiZp62wi7MEx0y7RB49w2qxbxr5UM4YtTs/eOp82+yWJW13
vihfPPwYp7aYu62QdC3ghtQBxyqKPPIpLmc80W+EJPMTULXoCCk1GWIkJehDJxTa9zhOY0bD8wcA
+P7SlK9KJxbaBqR2i1AsEis5QlYJlCWlU1th2++sXStgJdXA6OwquUHz8FaLJZJtQGNnASnivsbt
aAe/MyXurXWW8l7lro/8+ZTXPkYW4E5DPW26DISEYQS0coOWBq4hTcZwlU0ZMaspAPnmy8YqbPcw
cu77Pmxt4ywOam3HTcBo4U/ECLuK159oCc2WzukjAUd0+vOjh+4FGNVmhUWTrF2gbdw0TnqujMVc
aFlWfL7xSvlVumY6cRtSFZ7+/BDDiHBWKhgN6mtbM+0cCL+skrrajfAFznLqSeBnLbOCP/9c6UMn
dH4CUYzaOTlyT9ynJF4svbNjMGnkLfqzCSZ3Xdg1BhmXx0bP7bZK5ETtnGEAn0QJf2ACiXjP/4RI
WuBgVp3YVuSKN3hBFIBsvJVwekvP6XZt2cApuArrWhRuxrxJlLvZKdSAT94OuX2mYVONnXfq7OnQ
NIncOyodT+79RyOk/scP395QARyVPWJGdwlnxvZluhMt7DvhovQk00OonOea8fue6Sntrc8w4GSh
fpwkV8y2dEJNnxhHB/wl+9pjuiQz/4vVOy/l7F8WQi8n1PVNz6qStWzZWaCifuO5zEbbSedPXetc
fB35kETw+/ZZjA3Sfmz7mRKQJgRDSwVkb8BihcsWkjcsNKoqPAcL5DT0wf6pZVi0ykr1aiSelSX0
v+Atrah3SMCaO2CR0PZGzs1JuMRgqxUeHCQVn8R8TzFut5AZAHbYq6h7rLz+AyLntDJiekaNIQA7
vzguTyErns+Ly9Qrn4hGyDl7buHtL1PXcZT5P4gaMDau2tDFJOV+KRv/rRusHYfpL0YqLpp/QgRc
/oqg20F3vmMZGlJ0jvgMG2QcUy6PdpM/Eihau6nL+AjFYa6aB422w6HAZo/KIq2VHstg6FYs3fgW
oyegVWfDDtT+NQjdzxBo9NGDvTzp8D1C9w+tD8hAVFORt++asL8HwJKVdXKs4kfpNsdi4vMMsvy3
S9VbFdETVeObzdoF5NV42JAHvY9o4mMTtF/irOMuQJ9asTphFUXLo+W0D7WmugtS/VzW6T4P0RE9
lBNGUNM2EVtRNgcNE287FFS+ZRwfMuM8gEX5SrVrq+DnVOCe6RHz70aDe6qfknBeHtkBgX2mfKva
Q1oVT2RNlpWr/C+2BVelBiMw1dwNS96fQgP50K7G81TXRHDM1wFUionsF5ZmoHxFGJN/N3V76Llz
GMEda42nJoquQx39SBw0B88Kz90FJ88XFXanqsl5B5SsWxHRvaTB16rziBu7jX+QVvFxW9r2XBR4
tfwQAajhoTQ3gHhoyfPZ23pJGq7Bl2HvKEesJE2VjYcu29YlHRq7FIhTuCxImoppO4f3krjEpjWV
x1y7XwIy7ejY7qobXG9rNGlrwgIh4ZkY/678nU/JkRBUdAjxbeDjYZtPiiLRSWaejIC+QyegUrUg
QxNc9MdYs2wkeQWK3a37Jn32ssrb9hFLm6R7dFF++NjJB+Jd3jq+y3vJucVce96UHYOXxqhN13Lr
/38P7f++9/HXn391x6g5zr/dZXfs/7pz7M8f/4eJ1nf/y/1jknZsX+JWvS8a/Ad1TbLgDpOpbwN+
kcIN7z7d/+ehdSMMtlg2mDLJCPXE/Sd2TXj/Zfvg2EJ4CD4LtP6P3LW7Q/afa7QCN7BtMG60kZF9
fwU4cv+yTmuZvKbw/GTBM5Y9NYNg7DIlYgM5BYnMH35pl9H20Ourl+KZCicmp4sr2nUWBj0lvbkq
pVBrCbszBcGZgyaXDiR9PdvZ0C9dpM8wrF4SznnH+rDH/tXmaTFad/pAGUabANfequ7LbPfnQv1f
vekuH95f3xgGZEwqYcA7dDE7/W2rWmn3UVFUzKci0POcyEI9DNRQbFCKe5p1ow+DZnuOcPVy9rDd
XZOGZNxsu8kX+LC7KWn6Ext9EGWBtBAbTqHReeXL0MOAYO8LxJSsHNcmDJy9jMtq46URRg+eMzt5
r1fshNPBxPER1211JBlQumxWq62pf1RnzPq+WS9wAYggAD0ae7OTYuHoiDkO/8Mn4fyPT4JHvMMC
NQd7kvQJUP31Kx58v2kwKjnkxLpuhzqNZ6zxJzqY2ZwGfAE7PIoAM/Kpf5BBeKz9c4X7IVgQqe3K
d7ca8wBxyWnc4QcrtnYL+XdQnPT//isT99Vtf7kWPZZxBtKBzS2ljfzw1xdaeKwkShOJKCBTaxdQ
SNwaf3hGrQIQNjmvbhBeWqnDE/uomGWHtVl11fyei2g81p6e9m0nXMLXpG/LiNEK+3ZCiopT5Jev
2T1VCQc4+Q8vWv7PF43PkxsRc3qEDnJfOPmv++jwGRHsBeuz4ZmkiuYnXka5ZUYzHnx7QDr0d57H
JYOnONtr0fJbZ4hoN5NTkgox85lWw6qc+wngBBAsZaYT+3ZOsI1TRu3VQTClPg73nVT3p3U2eqyX
tN9Cb6xfg9HceNDlmIhI331GY7Qtg2g5l6NlVn/CnvdcnQ9SgDgLc9E6dy2ChQl1eFje/s9fnkdY
APYX6AOe8vJvVvysD3yfK19sxGBQ/pPgFYY4fqrujPytT0J9YQrrrXTvt0zLFz6HJcEJ6wEPt9z0
pnEaAhQD6kDSEohVH5r5GrnQB+r6GR7Yr3//cp17NOVv15otEaj8wJMBQQaO93/92rzBAb9hOKR8
aF2beoibjR3DJVlgq2w69i2QtnThFTXWQxomPNjHOwGxB9CDT7a6UY9hWq6tc5i47n9Ybij+tqGR
Q9nzpe36NoqIJ0k1/O2aast8GMKMKOwUWHI7tRjlEFnplDuLyVVOcQB1LE8BP4dFTws05vDO5VvB
S7tmRgzrpC2TwzRG4VZZbbPNOVR8UTU3JeZNmy36PVyoKowXQlNGdgEN77BNwqh9zc66jVz8iyyk
cxZ5CcG6Vlc+SXBirRMy4hhJqDZFcR431QxCRVrwgFMvao711HwthvK51FNzc2a1sTmfz24uERRx
Mz11uvvtjL54822fJpt6LHHJow9dtdI04hYH+rogcnEiMVSB9n9KuOKPpoUQ1Co6hrx5bEzBdr+h
eXILZkgFk4wUAfF5qICX2YXzA7KhRVfm+bvZDghhltnvJszuqOI74qxI7UPbGIbSY7ZJaoW5hwTv
OhpgZ/otwLcp4thxs+kazlqwcyp4qqa03aa26XYEncyWv4xGoPBZTNDioRnv6KWj7hHA07ka9n4j
8RhGE1tkihqHRa+PXogjitEvznS2jBLxEt0W2989hegxHCd9+edXWqqTq3XwqCt1LsNxy0YTdQTF
IIjJ59zR837pPL2DR3NsplE+25jBOPIeRxad2QF2oMyKh/fOcbptWaj4pnFYaBKK9kRGPqFJGsLS
40nV1wwigENONJBs4gAkTArhbDS2PYM8ezJjZJ3KRaCFcg39SLxgHyhpr4eiwmVVOgXwNgcgv9v5
hNoVfg6P1SpVzVaYHrCF/SdS6VneebH67yKf7E3C/3Mzaqs6hSVbFtisgXmzG0kGJ+3uBcGxuXi4
PrcAas8Mqs0hwzcK8tu+dHr8nIV6odV1vyUZYUehnVNdZryGsC9PTgPtsvN56ZV/n9iy/erFz6wt
wwHEfTOE6cmbtbwNRcLjNdHHsLAYeo/l1zgTDAxqh+WRZBs2Y1yPLy2OqX0rBmuNzanf4DajzyWH
ifHF84HyhUSi9ZPhKrrUxKKeaLG969IBJsuBMgljfyndob7eI6+Yil8stER/hTHR7oT3MNSquXXF
h4g//bbLruZ+Ywtv0HBgkfVKNu/sO+Nk68jAi47BNZ5ck7hAD1FnwWX/pyPmXv386/EX4mCw7cAh
qRX5DpXSX48/DHI261n8eNOLCwPy4FliHEMMA12gp+XU3BHRLh7KxJ1o74trGIxPZQok6g6U3gVE
CRereZTA1V+DhRvYXjhq2mi+qAURdFxebOh5OD5n9Z+eM38/uO+vXPihYJUKqcHw73Vd28dpcn8W
b5wE/qjuk2Pl5WIbpwL+djqxvxE3T8TKy61aYAdxmwM8ZfS/6QazmzN2tElMCusE0iODiCCBYCLe
Jhf7yoKpfj9k8xfyEN3eSu30YImpw+ossVJX3fbfP4L4vP/Ht4ANhQF1SGlmhw4X+F+/BZZL98T0
2dFlmC9v44g9B00v31MCIa8Rc+0uX8ZXLx7vK1CsL6n0ooPXqdcaF/cLiCTmI3DyYY+1JxPjlu3U
rxzhh6g2CLbQg5uLE2nDygjaSkCJG187466GmbhyjduuCzwMrq3xbNfzJXd6fbOTdq+yTpwaJ7vp
NkAUxKA/TniVBySSk5WYl8EfMY/PoG/lPJPe5xZy4i+NGzOuCWuyO3kDbaDes1WbK2Fy9TPlmXoM
Y3vtzK1hZUlGGslOeepUWXdBzOH3um9JWNn7MqmDq15+gNmYWNXUCXUewPohEWxHtGH+EwE9mUvD
PRk3Xo9GJSdJ2ODyzx9RWEXHJES7u/++oyu9kSK4F+X5Sdk8BSbV/tnO624R84Wr7kIszH/PQnGA
Vrl3NfNOIDjmtGTqw8yuv4Wc458Kbe3LRhMT0zo92st0ZBgnCMrJt5bH4V06vYzMkR9UceRukac4
RslcmOGt/YiHlYUHYAs/Z+2ljrmI9MnFwnfOAPvkQEmvGm/f1VIVCKjlTHIrvc5dM4Ex+5MW+qzp
CPfst5LXLmLZL1RSJa8Ta/G2lA+K14v/Q4fjlfGu/aDcdtlj5ETXL4KPfF7aa2uPb7O08ufCGxnP
lsla+cu4gZM7XecAL7Uzz9/HPvWeLfnzvqNTRrCKZmOXb4kJCY0ztolrH1g/NKVtJJQAlgjqf8Cc
jzjrLmuu8qd4CkL4UR3gxoQlZyVL6E4pYsQmSLlaY/XT6d0fgzHfCveQZtV45ENNny0glMQso2fT
0JW5kmWvlfVJ1Ko/kFDwGKmWvwYGxLxLC4kpFR9Iit5W5svNZpr13eFPrQpT7rvBqQ9zu6y6Kbm7
ZV1Iy6li69q1Y2Xepkl5gjsd2zYcezzIFpVwgdWBD3cdgZHcYRx7Y08XszBgMqRN1okjX2o2wW4k
9vIxBcCmk2MrJ72SsupOeG8vk+gUjSSoGJ3o9/uCXIg+emW79cFv3fxhRhLY5DL/zjE08AlWr8R/
/H3U+C/FQMK5BaCx1WOjn7g1mlkkmPi6GzQk/9zMyj8n43x/KJIpz1nSgL3mLQ4r9Gv8P2eD2XHt
jew9mL1dMXTTwaTpO5kAfQpR5wJ4xKvaQRXnGmtiAdBf+6Db+rvq2i1QnXHqMDj1vKy42GMLOlss
416EWMLKJDkkU/dKFrTYITasVMiuB2lTc2k2BfMms+kU2Y27ziT2AQyo+Bqx+s/qCRbZcELOicCI
tN97XHWsDvlZ68Q7wPvqHoNyGXnyufaadXLzlSMMC4GOnG0KWIS2hx91Kn8Xg/dzpLFCMsD0gzlr
Rfdg09RlP4rQIujm9NwdtL38v8QOHqm+UKB9ZR4t92WQc2RivEL9a7CzeET9CDHhQR0wmgC/+2zK
ernly7TciOPrA5bseJ2UYIHDdRTtXHjRWHWYgPTx6L7FwZSvM4XhYwL/uooV3iFsmGV3soG38Yew
r2x0Z36DasuIksbWvrYEJk70WahHzn5uQSSBB+1y1Guau3hFN3kQ1tI/kmdzd8vIHqziHmvsmuhm
Kj7yfCqfBDZ3dpdVXziExFMgILxa5btsKlKU1C5EKxt/kw1JfcFuXF38mexvr7p8XWUej+TRr3ZL
0FkPg2ESKFscU7P/muf6gcXM7Ymq4FTYk7n4d8iL8sRw6SCYq0A9x1Bfjxi7XdZ3YKqFnZQCnhML
4ggb3vSMpRB2vPEt7NhMNrsX40/tSWSsCvbq8Q3WPksgWsVEPXG/8Hq/9nP2VjnSnFrSSKugpppn
lAzHJAeiW0rlwwCU1QlXbHwi3nl3RLX281g4NlPpkb3Z9Y/KoS5ysYY95dFJdCI5t62VnP/8SrT9
uO4qL15HLFO+hL12L39+FYwtU/OWhX/C/JAkxXexpTHS4svJL/M8fav6dt6zbXigzWEHxhrrROZO
W1Z99A9JziIkz4wsECu1fY0qaV+h+zRIWtk20k64oVbAWMRhgtuaN3Zijbl1SDu8b96hB1R8dF28
UrrzrlQnyUEa/TEPgXNNzsp22R4UFH155cFcXkewb8d04qbX1gj2pDFwncPo2I/BcVDxk1FEq1Si
HpaGiIiddPuh9DCzKnac//kxLSXLUu+/xx4jtS3tFO5QQXYhL9iOgjbE4QMFivlT9ygidoY1M1qQ
lX9JO/Iq8WhTiI7lfavyEtzmktXa+inDWEoZODlsSJ3v/33dPdLquFvWFFUYRWW+J4AfXJIGEA6r
Fsv11CN+BBMBkwIC0NFO+/HK5tyvo70wzPbgbkfTLFlYOlt7xmH6ptR8DXJvvmovPmfKqEs+f7Tx
COjbZRu0XeY5R7GVXPjbXwiiYViIq2vCUt2tzTW3Hm1Oe4zSIJYzOV1U+sbGr+XBwYrxSJqNjFH0
mHosSyjwPV37ZTglwBH37IQGkx+oge4Sj0JoTq6/yJvy5HeHs/eaaseBGd2wDSFteY5NsIp9Odbb
DrHhwAIxWBxR1txEaB3q1Op/wm3GpqG9Z1arFwdZhSw+t9jXPbvPDN/MwR8tthO4bBMMbCe7DrL7
FdW99SMYx9c465NPdELJwAPZrfs66Ir7Ou7EvpKUq5lHlhp0WbH3EtQh1BJ/ZolRMxng7UJ3fJzF
cnNdXPWTku1h8hJ/1SglPl22qEPd/8ZjlbEn8fD/Juq8lhtXtiT6RYiArQJe6T0piRIlvSDkCG8K
Hvj6Wex7Z+aFoaPu080WgUJV7syVg//oZQqtW8ye6MWn/L2vq61p19FNSj59OabjlSb7P+YqrEi9
ece9ZZPOmXGU4DKxw40sWXcjHWvGMPyaQk7zKMdLbCi9XjOZkZrlbjxGaaKQ0cYbAQJPRhoc83NZ
1XdN7qp4XJhuY8PcBdFvWfmzsukIHwfGfTUIKd8fQ8yiXrqpS2rE+/LVCttu6eOD9rh4XozK5nkM
UHotusJllaJ4tOKRd2bwf/LjHIdwCSbcACiPqwHWUk+tN1f6jOVdXEB62mtCQ9SpV/6qizv7iK75
rrcY5qAdjj+2U6w4x+LJz3FEsmsI/wapbh63aOqG72RZGEWTr8VX0C1I2RPsMKCY1YPHmTUz8mvm
xYoA3iP0MEDlatiF0yC+Z44a/LaQ8Qsiq3dZiScb8NBHzCZ7ThV1t7ON6T03hbbuh9Lbjjr9uSM2
f/LKhf7KmZwuKLdO/irrVbNhk2txZ+30oX5tWtG8T6zF83LoCqaPMVacOJPbTJNgKviHLc2E3ado
GElZvX7gYVRte07/2Pnc9BAknI86iy3CJDEojw56B1E69zlyQxipTuS8JUBACRdW8Zct/OeqtHCj
m2p8scdyUdToZTBuDp6EgDqjrXob4RD5saX3QyBebrvSs8H7U+lLkKN8DXTqLWwRO+BtpM2Rp5jA
NgISS0oYrEKUz7Q3Ehz0TRrqA9UfFJv3dZ1E1bn1tYob0OmeOdchv09mvigJdM6dhgFrGRByqMFE
vdsP2JgeNManYzsfMSXqPyKwjhMO6nvKucUbcZQiOc4MCkXAHeIrdbciwRUN1rZdWK5t3F0r2hem
zBeFF/hHrXWuQIicr7AhxOJEw8BxBWVsjMoWuBQPfTsJUGCwbcwwa9t4b/3hReWqW2iaLp8aT6LB
WUV+0YMoXZXBaMC5ooEpRIKHvRcVR6G18YZeSm0f6xwgGLHYOysU+S6JAn1LYrXZG6O9JDlUL8MQ
FFdaj/VqwPpbykab5TaSTtyn3YKcxfgwK+uLLCowy4SksI2mJTVfliZphgY+iDm+sTdkQ2xdDd/P
Nx3h/QM4PzKOPQWgBFf8Q6QXQBpxu+vEkYhBuG23psbyj9Ulh4KBZSfNo2GrR/RvpESFXDja0PcU
TlR4QeQk6pBdTHbuqL1ay5hRB33yLGtUMQ9jaK2bFitP7XnNyQnAYCBzNAAD43Qt2vwH43e7CnxS
8CWBvLmfS+/RJT4QhyOdYjpPWbI3J1q7e4M1IqBpDEZnTbvbRAeuBhkxHzu18BKltqZpf1aYhzeu
qb105DsP///CaZMy8OGROP2/X6hlz4ZR1t1S0dp14OT23xf5+KqzabAxMxrRShXoB/3SBz4lH4/f
+e+rfy/SzPl/ZN0f9JKNQYCrpyYL3ruKGybTlXX496JcRDlt8new+F8i3isBUPNWOAGd6aqwzEP9
fy/C15gh2c5uGhu+7z4A97DMZonurFs67LfkbUpUXFdtWwg8p38vYeq9xWRmMFljJJOle/j3EnQZ
tTYG6AqKt6u9bhR7kZhy06iICCvJITjJBkWyfHjLLMrS/SDPREFY9KegbxAiHq89yORZSYz/EX2O
D3nj4OMDcKs93D8mN+COwyuW/Npl2dY4J2Hs3LqwRJ7MIkQR07rLhNmv4V97/vdfYaf6i8jZ4aOh
qtW/7/myopgn5rPXRs07sbSVpyLcln5qWTM3Uf7Je3yfjx/fI9Ji20t8WoEtjsqOBTASGrFnIrfl
Nmbk2MTVwdEL6iI4pb16kthgQ88o4kn2mlnFVzga8vjv12LJU9IwnHr/7xd9T9PnDgdrAI50L6i0
oEyYUf059R5JDWc6Cnx8538vqeo5a1fMElImPxw1+G2ipzwjTbxrUsuPqtLbcx9r7fnfV61J5Q1R
ASYOiD/sBPt4rnVoM4EhzHVj5+6TntBf6gvjFRQ6NU/c56bWlCcDB95chEa8pZU138liAtoPvv4N
VIJNUhLpS6eslRO4/lIPxLAtIzNPKYfbbQlZYfPw8V5yy2DkxHbl3Wi0J9k5/Z2WkTkDaf1HYxqD
YwcHQp1G4Yo8fHUwM+pqkUThEPfVC9UkzofmnaHjOtx/HLxIG1fL3jToQqUdeaVGLFN1AZFmHjbc
fgHOSsoiu3iJ1sqQkS2Nb5n6QjOlWiXj+KshJ61kWgznNEr/eGiASetpWvDHIdz/50XJXgDDF+Ee
mJ4PJ2lX92m7UtzmEjo1ZiMqeCqHkCNBjdPQ/dajXh2ZgZobc/CWbulkS4vg3S2RwH8qPvlDO9jB
TaTlbsR2+xzasXmlFXj+73cNU+itG9G+Sr3Q51JOu9QLtbUxMldL0nCL3I0Pbtx72P2P/yKtlLcT
Uqr0c6GNj38a+2VB9280j+gEmjegNgFxW8ZThm7+BDSWkJLftrt/3/vPL6gU+79Hxkjk7wLLMRah
fjvpWLgF1vCkO8etmS9ru3pp04Y4IgOG2ktu2sBIJYdisXIoWl6FNLtkDSCIfrK+Qfa9CXBMQYQe
WJsrPde3YY1WFUzeDHQDG4q8wHZNHDYOaqCcBnl4IbYG8sWWGGvvP2d2RF1D4D2Xef/asC4zQijE
OsS6zbq1z61pxe4oWYSElMBixn9VH7/XuB/JmFc7ZbCDccGi01do2wDRUQFhphTE9YyYsIkrmqXi
UrAreC9OGb0RHsPOX+km8zamLMDIaOckCbkWDsT2oBJrImjJfiIJ4+vso8Jfcq4MAiJ21h2zTo+D
3AzxFQyTAaAo/pBk/qkshDuRV9vaMd5pSRQLsD+0tzsdVVionKvUSpgSPFiNeXs3yoYTTmevsJqH
sziElV1m9Ucuwg1RnJn0vZOfWx9GAimMTlT80mcm/lviD9qvVcMJUPlCdNQACXL9hBVBqdg+nnYn
/w5DqW3RfYNIZyRVTitLYt4tPIIDbCAb6C10aE1lEZ/tmgsg8AZM63F27bvor+7Vi4dC+EUIsJkp
iS0+wfW1cnggTHYQnRnmZUvm5HBGekedRs5u2K/83QCRh+2NqOmtIZ2TNraxrqjm3WujQ6kV4C5W
98LYp0UI2stEdKXA8ikzhLGcVHWilbTeMVNAyaSGucJAPXeLt8ZpsTVw5pxN/UTN2vhtBKCuDN30
Ftm09qqAxI+vguUDwttSII7dFI3LxblG4YpHCS3yM2wZli4TP5TDzNMozkrug9APXvxcabOsxRBv
JSevatc5tmxKCc7kS7KzWV5UQpOOV6tZassvzrqfemat21rekIduZEXQM6xfO0+fEmJig9A+BF6P
mV94Dh0DPOkKe2EyugqJfzSUms3kQLtgWB9lZwCxFR9V12lHLbR4uo1LBZUZ839EhL/7iQgbznDV
zB0jmRephQMt+HL62kdvHldTHBGqTGGrdJI+6YqjmNsB6GzEW5MlbCIZpnUNlrI8upNb/aUCt+Sd
8KRJ7eAHwa2VjKU7w1gUmUOnduxBxOCdJNPWxziNR+4ri2IeOjnLj+W326JtNlU8WJSZ8SNr8mZv
Wc2uz7mdZD+8CzhrMxSdYxpKAodTm+LAJFKD/vECzfYtiVKC5d2HbXjsBIK1MtMrF8hbZNen+hEB
8ILq2y0oSmIY9dTBp+UKKgYRzCONx28q3Qc2Kng2e4JoHD6xcGQD6PbmlXzaUevSVeL5a/gUL/jk
77oF/Z5VPnQw68FxXQQyFtveKoAicPFMAWO9lrLReYbyt4oxifrSI2Hk7myJCqsNm2ZEkI5bqunL
0VzJGhoLFNWTRe4Ra+WkkWyvPjFtPCOERYV9Kl020GkboNx+tLr5zKnKnJuYXLGaw3UpMJijA884
+rVsnEMCCUZ8cPpwL3M4W7rH2ofRsd7kpQSiIJ9o8UiWKe5SRgbGcgiIvUXRrXW6z9YqP+IkP6dZ
tql1RqLDWF9LH+TMQBN74FHegSvZzKbfbtJruBt+Mx+SwHiCyZweYKyf/PSFeoSOpK9O41f5KDvW
jXs7zqxBPhUCpzaMWDK4AWZ7WWwIKcPkKOf0hwHDwb8JML9a+KkIl5y4XnBtwwsk1JQJuAqYpMmV
1dEbsSWc+PaXXhvGUtcxNg7E9UG3dCdMkzApHlQfX7xHCe0c6GNragdnSTTohyyr7ijIZE0pAsGl
OFFOooaFXfdUyYhg77jZs1OVa/RjdoAlJnnHCf9KRf4lzRzQPMp7kauijPa+DkJKg/nZ8TjFaTQb
44jyuWhlxqgNMrGvjI4Skl3TwgomADe+d0sVrI9c7AYV7FWQLJVf/bga+K+2AfpMJ/eqptUAHQs8
Ucj3FnVOwx/gHsoanHEVhe7JyV+z0Lgg1mnHCTi/5kc3rg13lmVlNQd9EW38UG2cR69QTKWLAhll
9vBzA+Ef6LVVi875S/qgxYYfLPsGO7CrGVjn2X4gGZo5mIJsKuH6g+YzO31VcgMtxqy/RwVMqwnK
XZaMx8ZoPwDt6W7HA6h51yD6IbmQHIPCFQ6BvrFD8yMMOlx3YoO2BNHV1gYyhuijEgF+DmdXLkwv
vnkTYZc6+Au09hM5voTgR/7TJeJoD8Fa56dAFg6WNV3sYNFGFAGC8WTiPopaUDLsvSV1csKLpGZ1
172Z0scxBSEIGsK1972lMMkBWh3GkMSJX5WNv2TkEFPZPtoFmmgqT1RB3aq8nXnhEuX2kGvJzCAg
kA384/wUHzPixYq3D0k72EakEjGf/VY0ucw6dp8zshLKenTWlDQaZJjFiSrTHAgkG0Pdyhx8XPyD
v1cWlt4RAHir6Sn19vF3P21NnBcLwqzPPli6mabP4jpJVwWqL9aG/NLH8UeOXFAoQsWk9zZGbj5F
icMgaFqUnb8/Tr6BXqnYqDSqvfSm/aNPMWV50SWh6nPu4JSYqQcKPCj9pWYPDBxAFiTMLVaO3V+F
y1/k559MOulZCvR3a6pfQKl860wNMIafVE/cOiv1bdyJcS6Qu2ahDtJbxFW78Wm0Z40mg+gk386k
/do0XxMMAXNHm97KZCNPwRUHfyMGv9PYWw3EOsOUvWrqo25q+wqrQVA4hMkHGsmce5+VVOxpnJW9
RHxXqGqWYbGtYnoR+7W+ScM9hrI/v2Izak5kujXxrQvzaBrKXOEAKngkeS3eFXUrOoh2VSLSre+8
dLaDQy0Mboww35IenS0Mwq+UhLuBCYiCCH/FIQUoPDNgW9UNameT7DN3XESeFVJditwxiR4x4vG5
Bnpzph6So32Ew9K2Mz6BaPjA237wR/83eRzrjVg7ShMxfkI202NYq2VNKNZOkPQnCZ2tFgvGIM7M
9o0ZWYBFEYXvAKbPvewPESEEOTqXxhguXuhzDm+KGLUqUHsXMjlnD3zgqKT/+99hV6r9YBIMKvvy
2jvVV8+ma6U7jaXYfrXGvniXdQIzXA+ChTl0vOt8BEofl+2+q8HG/ftKCuLz/MSo0ym4tqhN8ylE
4AXZZUjZjmAoAG2XZYBD2FszNS1BR9qVpnaxZapd93Cd9hqZ8EG3SDg7yti1tUuC9fHVv5dcglVI
7PiuWZssa8klR9Kbw4Cu1k1jPYfZ0Qysx3iMmjZVCHo3AF6Orq82SZFk13G0aY1njgdB+j0iJ7QJ
8m9tykrwE0YIHO2od0SEI7zu10lLkgUQxoh1yQBDVQvyaXQuEbpDBlUPxkvTZc1R/SVyqhf4f4tP
1ZFmaDT90PkJVMUx4lKT1WvqjcO6cNSLplv3zFSUZSZwLYGkr2IDyTKuqVZSSL6bIvolqJJeRhdv
fIcT+uH6EeuWDWwZTseKgouZ1bSvQyXAKYibH55oFH5niM9Jwx5vXDsH0/gLjPQjSTQK31y2HPVx
iPuVBhJRSO0W6tWd7reGd9/BgCqYtfCooopxIK6n+Y8n4aoEiFgpmFG9+Ir67tTZ1hGOyFenyVc7
ZrPYBIeWebKoaGa0U25a/DrM6+gRsd3shwVq3hTDHf5oy3mG0pSOYqzMeGyaLA1gPORLcH9Lm4in
ET+JrNo3MG2H7E8LnV3ePk+4hvNioFeKw22qryNo/1ru3rJQ3soNAdT7I5ZBZw55LewvXaLeCg3L
SOtcChv7Zx4+CtTYU2AVaP6IU/ecm3nM3+klQQOmg6K0Xr0S7EMTH5XUKF72LoypfnKyg34Q8ieV
58ly96UZHsPCvaW+8yul2ox9ualleM/jqcKtlD03IHe0nOkDxSXlLMuHH4Zsm7rwX0U7UiPdwG7j
viDdXF1iY6AMRj/xIcaoQw38/mzfJR9+Y1+6HH1C1bdGt54cMmkFUvN0UTRh8xngqLNPgw3mp8DU
NXk877P8u2BD3w3Th2/sRate2HK6M3pp2DWl+j0hqRu4/psKwKumjx9H3dZvmvvRuy7bZYwKVvAV
ZcbKBR/liPx6hN58FVrEyA6QqMU8shlnKhBsv+rfQtMuVc9+M8k0Uh4JrXbugTY7C+pYy+iekzmD
LGiyZXMDHXDUI2OaVQ3fzoN0SR57N8ThWz0252L4gG+7TPL6Ug/4mLu+fW30+IyvZJV5FAplPle+
k1bXB0XRVFxJCt89NhFFA4e3AGs2AgKjCy8IVsSZZrYO0mgIlJxzKtZt+732ODOyxkysmAF+lF/D
ji/YWk5NZl1wDTy7+fQdCw+Pkfiht0pRk0e+rd3VHCKi0Mg2LRgMHZ7mjH7odWDJVT5xx0aOu8xp
6rLJYzpiQHRSTwSRL8IkFZVp30ZhX+ss+ihNn+j1tBk0490GhMh5q7npWktyRe2ktzLT6VT49bPM
m2NXbKLI/YktVsQkgXNs9wZO6PQ3ykbF4Scgu9N4q8BoPtPSezK14I+EFqvn2B+cNSCSu6RwmiMm
zTN9+5kHQ86Rv/mC4nOSNeZrI3gLS/DSsXge9PTWju+xq50YgmEQeXRljvbVtRhd2E1Mdt3fVeS5
Qfd9MvOkIfjKhn8tZEUDab4baEFSj4g0frfReMO4eq89lJ1JpF9UkVBLiWVTJO+RzUrC/A+EVAqm
tbHgmY1eM6/b6T2s4AaQXy/7AlyVhR/dMSmDhubco35hQuCGfXxXQpSasd5WWlWwf2euWpAHJN8D
3Mrl+WI4DFLL3r2PKK6TFQ/zTEYNQ5xr6gKT0uMsXBhTFVBJRFQ3ZAvYunk+yxIybrhj8KRYb5Oo
KIyiEdkroxMFaSPWMZYQYY5z5el7POnfQ+a89L4w2Xsz2I1Q8UOxs61Jg+angzSpoTGIBOafldtE
ypxfHgj7mC2I99y0LH0kDnjTdfmhj90hheagwZGQodx4PiSipHg1zFUSmZdpJMTcTAew64uaXnWm
2BubjLvf5GuNW9EVKLh9tOn5CU/DWufYmtC0bGQDNq7uMJT9ZxTnF5FgBPDg5jZiS7/dueQ2XLr0
EyZ/44DCDuHu4JTaruN4hVHwrGfRm1nUt4S/Uhj9dhipaQ55K8Lbtq19dKf+ueewKpqqXEwOVjV2
dqumSRw+tooheJvtcbzlSxmHt7p4TQKmnoAEabvx+ueqGTi9WhF5YcwbrRQgmMHrZhZRZWo50abj
cWbasMk0xL1ahQU1UcZMcPSt5EgftQNHx7n40EWUF64aE/OBF9afOC6vtfFX5tbBKTgftCECiqmC
n8kzzlQ7Bu4myquLy5oG/P09qYMcg6q2C3vjKcR11XbDhrnUyYkgUFaY9HEBEUz6LLvki8JODtai
5OJD5w5c8U3VN4QID7pQbtkXWzXbbmRW1ozRS+O6H4V8y0vn263zGA1NMhtQW5BXO9lprx67Md80
ThiIGTL6Dc2E+jIuft2kPgutOndjg223WEDQDWkmdRe5FR3zkEdaa3rPgRBv7Rhc8XH76ZtRT2/F
4xIGOUIfnjG3sN3MLZdPIbyPA/7f3iTaaDMwnXmvpqRTWQPG49TRnhw2tCrNXORVQh7XY7zxIDoT
Ob54CAde5J4Mwe00Cu9PJt21mOD5kfTMInvkqMWuHSnowogexXBtsb6U4YkKujf4K4Un36qKzHYe
sd1KhllXFFfV2cwVSDE+YAu6xrXurUNnmkMVvHRtd82lwCxtPYPqvnMfH8bqPgj32Dfp5+QTosqp
I4IOBp/ZM781YAUhCF3m6M2GEg7ihWh2c9nl723XrUcujETPPtgtCSzwDXiqEM2haN4q7IxLx+Hh
4shDEXubfqAQ3nZWrd+9OVa5izWDBLZ3gCg2zKgKekncpa15i6q6jYO8WA/VM1D1WyT6Z1azWTD6
Fzn2HdyVRw5ySraCejVt5BMw8+A5bvRvPQJOFyw9YsZLZBfajH34As5wwNLNiDObOW6d0nnYNItu
YwUSk/xjobJNxiRTuAniU27Q8AoU7mZrKQUs8A1CixWqLbhL6Dv/8OWb7rtfmlWecEV9pw1rODGu
YeQmo+kJJYqlUGvVM5m0J00ryMYAXAGfyIHlAYab/PRdhjT8IhAugyY9q8z6zQeWqjHBw+GbwzXE
qEQ5mMV+wWE4TzOsXvU1rmatmrX+XZuc3yF8HAon7WX02k0fFV86TgiULD6mKP0eUgGfNgoIuYdQ
l3p4jlA111RwFTRUo7+JqLlb3XhtypF3n9MgJPLkuafilg0oAphsf4PH76uh1DEwoXHPJHxXtIW1
aCaYxJ7agBesyCsXX5GOGdtof92WPZsx4asjz04dJXOZmhtXTNWfVOyfJZ20RE1BbMl71nI/whcI
s+ZnakhUTwm4hqGhczzVaFbqyx/mevMqh6o9eNDTiJlscVgy5mEOAcwtXxtW+Z1XAOOqnOwfVgGr
559hVNowR29c1uRrZllHOjZpDwXRVY47QCnDLH/HwsdnEfLIsM+1chEig+xOBRUhEVYDaHAFLBL0
YDYEcdocjWx6zsCUkYR8RotmUwsHRWX8UBg20W/goTPQXbEmZrCiAP0bv9Vr6DU7K6r2jE3noaeO
MTmoWUR3HyPIJ6vKaCRoxpMOxyR03GPny994QtcbshstoEyVCP43IE5nqPMMwROojhoGJl2Vd11w
g1n6N+7URSCar6bMvnyzfjWZ19IosKJ9Z5g1GPA440/LxEkxDQ6pWpi1ooCreSgJTGuc8a8RVClH
mUlqmPhv1ugHlneIkt0VIGg1sxJ2tkDgmJfP/aG+EKg6CwmAatDoCiZssO5keqMgOnnAiHQ9iOec
V/dKhnshvecx9M5ILp/tWpvMJ09pP6j3vyqLfqgTWLumvR87nja6FPzdPJ9UlVMPVaMYyUaDrZXs
mOGeTU9BhfCRXzMTd2XxKQbGjzACPuPcY75FcrF5+CT8SziwIjSlDZG3+2o1Ab2wq794ZGQujb4m
mj09acgH8ZOHy5arSPvrRgI3/bBPbS7Kuhw2YTjtHJ7jnd68mZnzxhHqGspx4TXTsW2cKzfzU+G9
jqn52yueWGnafCDEDEb75eEhoAobebeidsVn3eJz5NTLU4vbi1qwwqaXwWS4GgXjbqj50RuP3JYd
5D/scLfSOaNo/fQJ4x4C4UQM4R6ymdEM89pfdEu+dylTJ7/sPih+Wdl69+QH/MQwWyCi6kvLIIbl
x0A6dPszZewhwuQCbOWnqdJXNRnX1iZm5Osv6rFM6J7FRKBg0+eVr97kvVREzVEN+leX0VRcUxOn
I7LOqzT/jNUaIw+J/2z4rK1wj6ltNMeXnDYTy0CyV913yKnfslmbjKw7j5bcj5F5lalYipCROn+D
Bj7OaeqX7oFfTNN8q4wE3D3zuHDvNSyFUEQ/w0Heqdf6dLrqxa1hLDKhsJrsfKmUvI4qfkc9OE2P
/sXoxHD35kPXJWJ1qT316hBv1YME8KP8wv50jzn21WPwgqVmLnpGDcIKvsmLvEI8/cTthxOyZlPd
8GAAKSAOg9Z9miltHobR7Wg2mxu+sQNysUojrUaxZwOhdx8kXI+p3u/+IFi8pCmmy2TZRtNX/biS
bZsdhFkxOsPaTQ3a12iW4yN+8FbwABbWJdbpiEnTZ19xS5aGD8DaxlJjHh/rMIChpYbM4WTJF1TY
HZHtmc7Bi66vgI9KGpux9YHJISFCk6WClNxWiEBNwEGE18T0+pnXxixL46VzJBP6qKlm0nHG2WCD
1LQFsKJH51eUUJBQ6a96HfxEiR9QcZPBcJv635xCxNIPniBWffQNCYXAS7VZ6ujbjNCkDuieMQaZ
pbEgeGfXy3FyH/y5+pRc8fq+A6lB4A8Byun6vks3QdFiKXAPnkugcoRjJcR5qmxca/1yIuzdee+t
fivqdpFq/i5TWIidXelYl9HRD1Ed7IeoIe2graOyAZtJ7+i0GHoIsISwGkMSIn4QbcMVeM7tAItU
t2G6KvedosZTp2Wrkm6AbPxo8fdTu0CA05VnKFd3D1zHLDSxgPYvsskwlnKlJfTxdXAmNOauZiwY
64PSAnO2sWX3M6r8XlUJTnaf43L6qycKw2YFtc2b9C24OUTr+pHj9vJDk6Hay/TycOB7A9M8zWA3
5U14FOvce3TTsVRaTLowWffueQKyGwecdNNS/1W5PKes0Vpm0xT7+GNtFS8roT57re6gG8k3sgR7
I6RIAyMvk/002jS52sAb5VkW41ivO2bBnVxoQ0QbSdlgtyy2DMU+RK/IHKhPh1SzFnY3czR+k7Z7
peYDr+8Ho8IrDKPv0XTIC8c7LCVrg1lNxrxcK/NPaWi/mea8un6yr0G2OYye8KW/WGBlXcWFbLor
/Fxrr9e5NeXSC6NLaYtXgVXhEbKn8GIUy3iAsO4Mz33u/tmt9+c8N4HxZeTpym/BgVEUd3OC6GqR
8n0M2t35UGMidLSPxuGJY1fJKXOHve20nwUe2F7vAjiePMkrS11jBuWebzzHdvPbjdOXqoxvcjSL
3BhIwQvCeE6XrXvb3MLCbWfw7L9bpe/AkKxRHW9Grv/hHq/JLCcXQjXs95lZG0J+NHaLLdpfmQFi
au58jLZ3dxiyyVchiBf5k8LiUqtn/ddyuhbNAzCXq9xDAqPGIyI9d1SJZX2oZqNNO8NoskNPVHsq
a0FRTX139eqajP7LJLCmQSAarO6OGPYQkGJqKvF1J/Gz0QI00HwOX0ZOd25XrDEmbkdpv7rWY0rc
33MjufeMgvTqNugksEIaUx0w4ZQWveDpfwG9t23+80dwqAOTbXlvmDXbBs2SecoMefbSBPGLrXXs
XZz3XA+fdZIbM5YEqLukoAj8ZgaLcJ/9tfnEXs1qWe/INUD6LxgtO9TITGwkuo5RTYC7aNDYR/GN
QYt+W9x1s6krv5rHew0Yovz7bswwV5r0p3bFwuNorlMKS3dJs0is6pZiFJizGuGu1R/bSbyQNlv1
WVfB9jOSXWSOn6KB+wf+GTAnTi0JKohGKqRTESH5UG+6VBaXV21p+AqTZNmYerCRxfhGgsaf45Nn
oPBhBF29K++EUIOnegEZhpniYOYvrYqdlcXe23GmcJvErnsJFR02dfZH+4lB5Ldam0WH8s22HyOh
Wy2GjlJmrw3fpV7bnGICfaey8tFZop2CHgErlhm+M12dRwoFZpo35LQE69bWLnoE29ZegXzP1lwk
3ZJwUreAU3QbqmRn+ZKKqcRmACb7j9z8MrMUS7YO8JIh4tkItNOQPnzZtv1qM8xgNmGidmf5jb56
isCDH27jgJGyvw2Us3Wgpy2rqv5uk3dbmRvbRnJNKI3dENA5ygEJSDb+l/KGg0dRQpmP59RIt9Xo
PIdDvfdaoh7YJNhhb/3ETbB0uDxy4LatBGJ10z1V0v7UsZKAdmTcKGW7NEoGqyAxQBUOQE9RXIat
Vv3CdUUgqtqr5RvHPjbePEXbhYZN9lWWzKkS1YHEybT3gettbfaPR1JhbFonf64S7UoHKspuT3xb
Sz8aq3rRw+kehUU9q8IMgz9lNTTTdqG5y0b7WIXytR2sT3pMNwyClkHnf/RJ9Q2D8KP1p7MeaLcc
1I0uUcpRR6qAh0NaTRb0px79vAOTb9rM2eOo23YtyH+U33Ac2XlRpc4YAfSc8G6xzWOZEvVsiSuA
oFVwrkz5QUPToVbNS6X5P5kQK1E6m0SQZx/9EI8Uk+9y4OjxUJDnituqy5K3lJ2ZZeBlcWhJqiom
cXFZcZuQFT0G0XMb0m0xNUDBo9R9d1+qMf5rBV149OuAKpto6awjwL0jsGOeLPfeoCZJGZs4Cm7/
fosgLoH6y/rsKjwlPvjiuudSiOuA68+5MtqqHz285qNTyeoo9QHLMaNyiRtOeT/IF8VMYV/EAlE9
JkB0Amrlv7e7sb3sZvmC05lgOlr4CGHNmgII91MrO7aXxdnL8zNusGE+diMifyZZI3XV0paIeA+u
qTi4UfXfF+Pxn/QBMDafyIn4BreeB/AyQ5NwykPVYoothqxedRxzDvDDLMrX9BgShJUc/72w6Qvo
h++9NSVV6owWczLTipxIDewvYqLTAq7cEKzBqYHauE4mN/wfts6rqXVgzaK/SFXKUr/aco7YgIEX
FXBAOYeW9OtniXtr5mVeKMxJHGN3f2HvtcHtoeT9C0X2oyIF8u+Ao5y/VoXHuGytIx3la+1WoDLt
sN/rda0cLN7sMGHtfotl/j+P/r7090Gdf8f//ba/rwlmdAurBgThxj44h/mDVUTTqo4T+t7//Rrz
X8C384f/72tYTOJlnWkNblvLOjRBh9hpTJHxzE4+rWccx86HX/n75UqT1iFUgRCQvu0uI79pzlxn
9Uo4Ub9Uxqg5/31gPz5oiyaXKASMvlpJbMKbNmXi19NIMK1NdOpXPbcOJhCucUAgjHx/R6GHRn7+
oIILZyKAXGp+pDQKMfV9hHd7fmhwE3c9317cRSHBVXwDXoZFmJnNFJzgLAcnmVT//aybP/t76Geu
6YkJWXmI/DLYdGxWcE+ZRr7SyGNhGDk/hgZsbrhAEVWEUCb1wt131nitDGfWzSjAygg8MZf/eVzW
UP7xraUB3lJtUhN1Y+n8A0EwgxAUUgeZQ7XUoLY7r55cKjba/kM8f8jYAe4IilkyGetqCNN8CzCd
WYiYkRZ4kan1u9jNVu5fWmY6lmcnUbtjxPd30ycWZZWjEdny97Cuy7MwCJjA3Zbmmn6ubd+5Atdz
mHt5UmNjEwcMOKzGICJCl80FJk5LVpAxsoROm8vfh8EPpr2p5qeiFPVRIvfYlLnzAU0ME1ZoTvXx
P58K21ibTkAERCmiczvJOwVLiiOJR39fiqPpv58Jtz0WtXtpa72G/VsZFzz7xuXvs6aq0CfpWIor
RmRamjqHSKucddilch2qjv6oLAZQiKObUzw/HPsVjLzo0UZqfaYYAm04fxnwcrIRWZqv2z5XzrYc
vouwLRjb9SqJdE72bPZJu+O6R8Y2P1RSu8Q7hDAicQdoxXb+EnWKedejb8Y8NHvQEF4c953NtXP/
+2WE0Vtp5hk+4TpfS6PR1tTMaqmMn7XOMlRVK+iFueT2FyVPWDt9ohw0KR41/eLSJcIhifGN9u70
mYd4Ttq2WQ7RBKm6dNSlK0JzZ8cTa7aaRGzDJ09kSnMWosw7+piD0oWBu3OU1rozNFN3Bu6ohTRC
6w663brbqOqVIb9Pevhg6hOvQd4lWxwqwXJQgCLHTYYk3qV5/3uo6/XcuvILcK4ChB1JBCa4nkWg
wa8WFtnu75ERd6zOLUyfXYFgOMWcyOouLFZDOt1c0y12oTOHQ4Y10sIsQzU0iS1sg+eg0duzQTF3
1po8Wne1Rlj2WK8wiRs7J0ej5gQGMMXJ5zAZ6auyvCSK2kg1wdi3cPa4XOy9rw0O3Gvj1MB03mlO
DQQG++z5+vdpNIagWuYv4nfuToNxQecTbMt58Ac9sqxWmVasu0SpTmo71FcHy4A3gt/DU1wtjKyV
76h2s22f1gmyYx7S+Z5c/vwdmHyy70NzbaWWCwZ1KD4TkEeoj+1/TNxQ2zSl9kw1Qgpb7k4L3oYc
biYq62SS40eisgRhAnKbXGkd/76e01ISL2KBBrWD5ikCuFLCc2aFodVPyeiydDJg08ItMfhJa+EX
yZnrJtMJrFWdfcQ+8wr8Cl9VG3hxRqEaJTpzyWLEcK44GEOstFwRWizRQFvqPs2aYssBsG6CpD2o
JqXX34cWBe3BdoGNTvAYbCqrkz2cAvCxx78HIm9qjs+KHWkNWnic/+q/v98KJv0gjK/cMkH1/31J
MnmgsvRpaRNtL4xBXsoWWpRqYmomF/syOiMzvNL97bk7Q8UVywysQaq6JIby3klJ+F2YjCmXqNYD
0g8qaGQmu5Aa3y7BkLtsCLKtgTwsMOOBl774xGH9WZkoDxFmMvRWf3BYZIt0GEBGFuX3t8AasdBH
Boqp6bIMDPWlPc6QdvAMY3RqwvI3mLMwlcF8Zy25SAJsydUPeUYf+vCUDPwoM+Y7C7yGfwj/M2iK
R5ex90qTfEc+MSVRbL4OlFMofL7GjGEr5vQLQQjUQNxqtapwXDXJFR/jNXcYbE2EmBJL8pS1qOVH
g9NMDfJ/qZ7dhEGVK1lej/2zG2lEKPcVGG37XwkJsvZ/MmpmJ8s/uCA+RkSshfWd2+JTQdpGyIFz
9fudIRioq8Mxn/yd1aA0z4YXtCQP2TnvkeqfUrtaWz12guikxeJGRsdTn1ZrLmiWPpX6LQLEbdqV
U9VOOEtrWHekIdZXW/XvFTBpdmYlCzcU7GCec7dgspPcMYB4aMe3bUJ7aoVz5n18V+epxpD0FjLs
+C0dfSDFxH9mTLZSSbFlwChwBUPMAmeQ1+pY5lX9o7TCTQ5x20wgoeUARc3YvwVtexMxZPaiXqdF
/QlUZS/tYt2qchu0xYOAune9m5NmmuHZUsWmAMXHsXAhSiZk4CXv9DJkG2fPItPOyDTxcU2rwsjW
LG0u7rQ3YHmLLKc3BjPZ+WAuVQx+ysqp8+tU9VeT7CFtig8Mp8442z3NRquK8b8OXgrjbSSesDK8
YKwPWuk/EYON7CB+lXp4GPnJSvbbbQivLXM5k5CYFJr2GobBZUq1u4/OBplf+lLY4SXqSM7wVfQX
ksV1hKh10U3iZ6DcSkblqo75T8Xwj2PiGMCunebpVp57cTc1i2gaP3OL5UYbtJ4lMV2UyXMQxzsB
dsiZBMMGdTUDnRWlvUI53AJ2Qk7OJkEYjMwTI0yWjipPkHHrXWYG50gUWJp6/aPg9l8UveUuenTa
hVrd0wuzVHYv+Cwm/UOVvFDUBEkeL8R/sGqpd9t1hf90kfH6WSQOOeWSjV8AnFhl+tR2Phr+RmyI
c1oPeflRVBGAW8N9BH5zRel7Ke3hYY7TM51KWroXgIr/CHW/gYz6cjJsXfge7JjCsbTG38D3QeAW
FyWoz+m1iLrXse53UVeeIzm+dH0QLabxkWXaR2uNEwhkdlr0Rqoln8xM0kfKfs1LYcc99xPY5bQU
yofugLXT6A/JFcVDqUIAafsXw+oMdtvo3WMLvBt8Py+I6XdKtNEaY3WmxIzKtMBCVnu2LVR9QUWC
Mgus57gTz1KgEoLlgasnxLvS98z6dHDPaqe/5CqzQKfSPUcwSffz5sT1enb8WtvruCc2JbCTpfTL
o6ayRbkVAQ24rNirmempMbRbQpHdC8aKA5svW+E1NecajRxvC5lzvKXUNV0QPGHl/XVK+58bYzJk
QRrVSMVipfzHdFc/BTg73Fob8S8voj6vjoor7zX+OqyXkdXm5EpbhsfyBkya72wdrXooI0hkjfuH
FRNwd4LZFpkCjtjiFO7aQgPhn/DWqF/KKb0nQNPXJf0CZptQegUZSehyWAyaZXfv3TXr3WhTuSTO
6RhDK8wb02huGmJi0zb5rjLHXw6DyYjWuoe4U/cDDZ7vK9KLoMMDzH/Y1pqI27dIJabLjPfpEP6k
Ru4uhM6weZ6A1JQsEVwJX/me6P+5OJnTS5N9S6Ylq8zOjioTnSxx/XX7BhbrvWmqH13a5qpDOOZM
MTAdFraLeNL5b5v1to6yLzlo11Kv352B+z0Ik5MZtO9O3dYrn2CxOE5YfjjD2rAQwEdElG3CelhX
fhudixQMWdSJChwzXWNu3Ed80wGKgYCtsIuYjTXmKEnoEcccWTpmuW1INsYyFiyK/2YDqgQD76rH
VAK4CH3oiWzLVzihkEuOs/jSawUGAiE40orJAuvNLiUmgkNhbYruN7O4yWhP/XLE+KFgZvPTZJkZ
oAog4vBO4FyQWtEQnOt1jsuPOFeMVUJaHVGDtskb4+CAVzJE+okMLkRhaNzimMzXcHJOamrPQ672
eQSahj2Sf6uyHvi8oKtXsIcEGkNSCD9dRbBrTN4zh3OvxQQdTuPu70EdhQj1uVXQRiHkY+6Tqdwg
mZt8SD/dN3F6MCOOA0Zy4LsngsD7CUlSkTpLVmXbqGrekUqGBevPzia4MMjJSHBH0rDTH1vlfdKk
X6R7oXVug1vl5MHMQ2fh1oV7ls5MLLWNP3uWBthayxBLykLrpvdO+Y1682cANQN2fJNY3WEgvpVO
VLGZFslNKqYjSCJUZhlKScVEdOgrw80v5Y7u1N7xz8PWQd9Zm8OLi9EMJeA1jKXY93ELHZ14+qRO
kn3HPKiMKuUquUOJnzbPrp1sUtVCHB3VXymzbN9GMJ7q/gMzIMelI0FqKLiiOlY3d9cYIYtH4P/m
55u9U7HiJZeu8WeNx3Rov6su4A3Qq+ZKixB2R1pWH5OUdwuTX9QCZvymWBq799JdDyo7nwlzA8iO
qd/6bjNcfO1HAznLi4m1hCKU1wQax6Hx+0sSqfnRbCXIcWXEXE7qFU0tabrC1ZYJqymWyL59IXO8
9Ymjrkccud12DO3JQzhwMgYfOJSNCVfEOZSpUdgoIux0WzjpPxLjn9g1TS9+SnpA2fhvTUi6mOqU
clMqqevpdcO+pd4m3YAE2irmFSYGsPgXMxN/rRInCxJhzY094fcIhQ2lzxTsdrqwWo5EvXjR5GBL
IscSvXH/DlefmPHKTl8hAy3IfPehgllQ1cuySzeRxOw0wGJloAX2aHCyuVANMXY4CQj6UvXGTnVm
9P0yMFjWl2GOWIXqEZ3GZ6aP6k1zSBuPHwSH8hTBhWxi9SOdpoqjgdbdKCavHoiqEvjjcosdjV8h
9OvzgwP9ShvJzq2qjAH5mFWLsihgjCPURiKRkBObPCJJgqVdNcHVGlcqxqGRbccWvlewEfjkiFUq
MPNfNIpkll7p6FXq+FZXeIiM5itSO+vJnkVU5RCkNLnUMqmjlssR6wO74pFRh7T2PiZDD6wo9e0L
qX0cDbCUkczAVujpadBwGMceguENtx+au1Ni6d0HuKEL6TlbNsDKu6ilWKkWJeGU4rDPK2Nv6NzO
eIkepSa+TSHJ8aBStWvAw1Hb/nCFkOgdnELNQvRUk7g7ZTWIQTO1vVJSllcuuFm9J4GUoZAVfART
53vAlQfsu/6Rs/4ahIpxsGlBvBS8kueP44+cko9U77qDL7STblrE/4ywEQri5O5BTTzCCLs2NHmN
EcWxnIL+X6QG9wGAFxFvcuUixse21qwcGcm1NqIrGKq1iIFzRrW1HYoK1CSijGbgecfUw2z3xTeI
vayqIN4kTvyWN+pbTy6jVwaS0yW2boEBbIrh2HNrUef1pH4vmTp2y9Dtf9rUHtbYUnhWrQifjbNz
REWgTh98dU2kLuUuThFuZM6XZTSHqu+2kRr+Yubfg1LwPUSYzLxT8M91TJ6nz/VmCSd9MlUZw7bM
SAdW36tuIvgJ8JNAPtKLb6Pmypd5ggjdfmpNO7yjsoKVi+OvbV6sRhxCs/mIGgdpWX9pJFFQvOII
+S7w0TSpOc4iQsIxK3wzMXajo8ryj9+sR7F5rQG52pmj7pCjpssmT4TnJ8WjHicCxm3js2TC16b0
8/h0HhNKwS3w5GerjR3eruVBrUtayaoBI5zcQ+rqc4WAKk2Vf7oS3k1L2XRx+eC0upHgoHt9kF2j
tj+7xmxaLa3vYmL0bjTtOc3/ZVV1sj74JgMGAAtD16Vnicg4KDw5vC6ddKVgcPfimqu4ZwmGEcTJ
0Tigf1iycgxXU0ORjJT3BWXcIdWdH3Tu/So3TX5j7TNBCUIiBgrz4WP5ZkP1mqnQYpJB8vfpIGOK
EhtWUYX9UjxcbjnuX3zwA9ldhEiE64mMkrGK9rKNgkPYIYBKqN98XVG2bC2VG4Fk1HZcYLFl69t6
Gnj/UiwEyjSsJ6yp9CN2cQkxnixtI3RWBrYnghLoR6uclXOb6yBjIkxZLXKEnWFWH1R4BFOp5bAj
AgyTTyap5Y0cp7Xr34Yxo3EyY8oMqEhvbsHQSmOx3gHo2BhZRcUhDhOcmS4GDpmUz0mukHNRnS0d
C9MHPqOPJhwPsinjK0kSv7FWfVWmu+mGIWM8iaRN9izapKKNMLwITJqiS8tC4Rk8iLsvS6Jwgumt
1DoIVz48dkJ3aLw/icjGGeFnJySRb76Nmb5mlZ1kJ4OmgVxGZmY5KJM2jD5blSUnS36gTyqskaDg
MkHDZXd1A3SEaiBsUcwbyiEjW3IDxOpm4F5dkZHy25QCBicLKXWqyBNy63PbKoBUlPJGickCRAkP
Q6J+o01ApBUQHhK0MHVw4zYFrehHnwbvuszo1yHGLbCkOZ128RkyWZH7rwQzQ8/AljCoUq8f9Wrd
IutdjVrZbXUpLXZDzYfNWGtbWzu6lHFjpr721sfOZgy2eVBV77RZxHOTRnWJHMXfVngHMiWGrFQ4
1VUhDnvDucFbz8JAH9i/EUlehOf4JFsR67iQGXXcqBAe3IkGTI4WM6Hp6GZS+5mzaNsX9DlB7GD1
ayKAUdYO1jJLHIr+1UQtx+yInZchEuusut2m6BA+cy1xbivqetJLDkE7eqI7lSitasZ8xcXuBRlQ
pXrR6vQRcfPvbM6ANZBnXKbsaMCNxfouy4xyzYbmERQtVKigN56tgf1hF5KTpxcGbiTfem6sYdzD
Of4exkLuZNOeioYw9eA96uKnoGyeLZy4Maz1eIj3luG+h1PwhmcYg6wV88/J+tm1ejl7HBfSRhfh
VljmGnSIfUDdU6edCb8RqnKkoRzEsUdw12xaH4H04byleRrVeI1x7AS6ZRMamuLpQfSVCuXcwhDJ
gTfpfuh4MI5h27ntGm84VM/G3bSGXV6bvDmyv8EYb/U0DjXig3lF70+g0RjwVYt2Li0tMkt0PwLT
P5FcrxnnysA+6ITP1ui+usMk2CE03DyqS/htf6rVTSlkB/6ZF2wwjclq8qlQai0FGCPIhCd/kpAD
+zso/NfcTk6Jyva2KGAZWK2z7qaxXCieHTvXmLEj1nBMaZZPmGlq1bytADu0KFcjvztaGFRan86h
SZ0NeG2u7WwoVmaIDn8yk/PQ4LZKhLadZjcgpziY1m9oURY4A3SRo5K9tvxcfR3YgIlbKzBWhQoZ
EmWOZ+hNhhsUviHTF/iAyl6PB7SzUdUSN1W9olZja0iINH4DuLKa2+FUtd1dxKlKk5RjNpg6csLV
W5aNMEbsLCbLRXVX8Xx9WU5IcqxPP6u2xJ5whOVETPMeHZEv5QffbPNr6up7dbY5JDXXvyXQ5OwC
BH44jA+W6jInqOqRWaM+3yPdEdzzEpM2OaNNSbNph09uBoeYoKN0iRDPI0IjPxLkSiohfTT9r/Pe
VaFXi5lTGoplM2rRoc/uHCIcBQE8HLRbuJJme45wGfmlwXq+RVwQVUoMhLY16CxLozsUIY0D83B8
qcEVcdTWyL4xVZdBSiZpoq6Jkb/mjUb4U5Ls2pzsMlxznubYEctDbrwuqh9xuY6zHuWXoL1SBLAf
NstLVzKiTiqFWMUGRXozAeccDL1e9+y4FqHDLsCwyq0mlGI9MrilmvJRt/TJdOhksgszk5GHK6Kj
DiohlL5nhNGsbWR5LDvtVFfxvXfIcaY3aN9xPwmwhZuA7CFv6i5cM2JP8NLWJAViYT+IB38hmuoh
8QlAyXoNA22FQe8lTYkzd3zQRnnvkDhYlFuFUatr8k6jMgxY5eJ+yPK1ncGcdfnD5UTskebDhrKC
QayjkWTZJDA0oEQjiB577K44jOLdWGSgaS0Lwiqe9aSw33Oh/pZVzt466mmN5jvEvQkrAiHg1N3C
KaPveHpqqNigMn0UqUmzacpXy4gjzyVIc+EPLhDuMvweTP2RpSRx9222JtOQatoL8YQtTCP4SIoR
f7VWkqmtRxUvXtilajPDcVrylqNHNO1Glpd159whZ9srNYajVRexAyLQptxipt/nItjEZJWjN2VA
EGOo5/bJtTXzPF5E8G8it2ZUyHlppIp601X5T4mFDvQlMABlsIw1yZ1PoohkSvk8Fq66Qdmhs73K
XniFwFXuGxsZdl5QyUi2LaQj9ZpyEtgFz8VQOiiLrYOdk2cJ8TECKz++jcax1uKv2OZSzRulIiFV
nzhTZE6AdHdzBA06EW5gyJ3mJSmR8zXJx2hRvGISO+bmR+lftah4Z7Sa77XM/nGcDMQGq0CKX16P
Vb9i63xlRkC4Lk+XOjnu0tXoOFJ3oHiQ6PeQixgZg7UUBc4scGf9VSlnFLbmAgPBzlV9dBYALsik
auBM+gV5VWN+ZryOTqi1/6mBdcYUoR2jUjvlI77vOCAeOjROlZxYhiAcWKu8MGo5z8ONe6NicWlA
+YlxavaT2LelIXdaJ7+kzPR9gwOCHEwv9/sRebI2bvDpaagKtQHHEowgu4mJiE2sxuMSfBR29qrb
eUBUgvYk9eFIMuG48OX8I/ZH2FMjZSB6sMagH7N75yMlEZTo3seQO8nK1dInZRxPvSPgpTwIZkf4
6lcJ3nsH2cV87Nz1TqPYiTG9GHq0TZvq0Cqhu2NRiCYQhZ5LFJluvgI6XCk1gry+q3nfh9pGqxj4
mcCf9i6v/zLq/VVgD9dQST6wkeL7ktWX37SUIZwN2zKJX5Mg7vjeOeUiwnsmqCWrYGhwLQ44wYCb
n4ag39WOZXvvdawmO6uwcpw06LBVlJ+aeEKL95xXHZjXBO136WlURB5y0GxN7Y6yhwN3sGumj7zn
fXKsAgMiJm5V8Hfa2G+noDrq2CnIoORmJ+TKWlVOdUKTs1QcnJOpxdIIDznbDoEAiVnoV6ak4ojW
53syouNQWZ9lRHsrLJF5Ovmoyy4iC6/S0pfSn4c9iCOZ2QJ0IagZkzIErumdo6MDUalQnFflpmfc
prVIbto4mS2M0yvCr2nNLnInq+EYBJ2xKQTsLlhkW0qIc63cMFQ+9/guXoyyheEsePVZvvaahmQr
l7yYGDWx7EeZUzjGqWWrIbQw25H5znAE/onbOwEtl/VsoupC14d+j9MTB+/sshdpe+DNy5wyCn/g
ObIS6RRIlka8pr68qGG4HllW816BkyI71DAOT4vh6Gs44O62rt2nqR7e8WHeJ/Y29LSo5qH7KG45
nAtTo/HspSckw/sgsX5bN7mJ6MeN68+pifu7X24lAi/PLMnSRWh7Y073jlfpMCYM2wdX2eXmmQOr
3yisP6jG2HUghFtD4yXpbO4DsF0VovpU4C2sIagcotIJLwqbYDI00CFl5msZWD+oTekkdfcxavF6
Ir4NDyxMpEZa5hOrroLB2TfiMIjuPnrf2jwTCOuNffHLEGPch0YOht8vYuoCAIqyvQ+2Wa4q8hm2
1qBMnh1BavINPAxmrkHP1ojcDWuTFE9q/bQoVgQtGmR14iQw4WI4jAkCQuHCabrGYa3sWu0oOljJ
0s3uhYOOqcb8WLnBRUY+3hzbgUuMUTOLEfZ2VnwUheofSde4MFhjkGrA+LKEXOFLeQyKNHYDsVCn
iL+APNPhNfEtccRM3BCWCp3ZL5A3uSxuqsFB1NX9Gx3SOam2l34X30ToPpdwbxaDpDDxKUyzmhxU
ByPFNBjfRaBv0okhdlHrG5mblzrjSMxoIocpi6iGYRJNJtlGcfprp1zGlnOmyC48aXevJRMR6ASe
GTRIxkNIcW1TgE2GEryoG3FSbHVlT7rDumniilT9H58Ay1sKLw+E9ZttJtoK+CheG5KweSOUoKBy
B5B6LC5K2OFlb1YEg2UrPUYaGxe0YZofMxhhv7gUZsuWJMs94mY1T1erFUHW/bGHesOrRFtFgJbQ
wmIUK9tz6ytU2S1A+06haMv63NOa+LWn2l+KzMVMGVjE2JfTvZAG7ZNfkf1Rdbcg7w5G4ZDEwWYf
Np3nJiy3eMIWocy4//LqQbM+jxXEe6CnW4nhnl7m08iGeAXrM4M3x6w+zD5dgzF4ytIViXNPcRcB
S/ThoPZo41nIccYtm4KaWHUBHCMuadcKKfIb2v4GIIv1zQbPbvTpYMtpa5Sl2KQ2EZOFCQ0rD1iO
AR5/iyrRbZLvSACpx6z33DqoA3ESH/We6mpi/qAaW7BaGmVziUPVtD7CDPb7NB3DZAIrD+6kkbhy
J2c4+kGxA9kebkdjQmOnwkKXaj2Xoy7nQnBUFKAfcmTBlOFsXHaodCL2FcS3WqznHIxk4ZDx7iai
Bg48EvGCzRftOiJFfIXxSK0UJx0OyFxunLT+HuDrYf8lv4GcAFgG3d1JAIWrRYDGOnxp9eo7hHjh
5Xa0Z+1LWrSEcMB+V1lMRJQnUuJYboUg2+JRBNizLZdKabQN1WsC8VsPwa3JwkflNO6qn/JTXYg3
22+CZcBgtikbfGSS15ymF+mmtPCJQUNNvK5WV+mYnkYmqUsU99z4gqUqAlIJqXZTV8RVOkK+Fl35
TuRFdUj0blyJ+JpEyilLwdGMeZnsqj5zl+h6qCALPvP1MnkRSfNkoi9G+sPNO8zMeMxg1whh6nqi
LWfWNKIoyAKv7okLZiru58o6I3d67ngYqMKeW/Za9c3ufD40NNr3Rpsn8lA9omQfuPGe1I+Or1xN
vqtlUUdn2cM0SFgPOla7nbo4PMnO+Q1M3eXONH/ZC4ARCn2QxGKFl4qeqlbEKiQLyIO2zFFJ/1Mr
MH4qnUxmfChG+tWPc87Dqu8Jn2XfW87rDhTJd+xyT8MQn/pQ38HGWDoiu5pZTc2LelWr9E9liNey
c+da4LnN8YGpa5PTriGFiKj2LQlMF6WxoXenlmeCB16yId3mU8LKjdY46B4yCmHdWnu15b+aKOuO
OGkSTpTQ3OTgIDKEDnBK9w3DdaZV+9hutoQt7HI3aFfQJe3keeijI5m/z1PgXh3pPIjVeYUqSF/T
7dN4FY8l9BOWhWRCUDube9f1z6lePYGnP6hjueuH5iuhKWzRplFjfkMlNDeFWt/tlLmsjsUoP86/
b/4O2yw8Ng4kfzw1iRr9c1DChU6KwF5F3CySj87mH2rGt6o0ngGjouGAEtEZ4/OA66lhzt4llCj5
9GoJ7VnEIdHXefVDtsc218Y7CsMnVQQvpBKc++ktMaqjq+WXRnmvDXG07eympvmvoWuEL/W8jdOl
itHLZ7zM7jiW4VVxxoNd4ogzVS9GXY0O72mY/DdQKy1O2qhL/p7FdEaeWQ3hPfahxuSuJuskhI+q
18/6ALOwjrY8Kycf/3yOeULJH+ghPI6UC7RqUIw3qHDbvJZ7Ewe9X2BcIgFIF/1X4lS7+ftA2XQS
WCDmwHZkaoD2i7emtRiVVdswLb4Hg2W+WyCMasFK4NobWe9OxSnLih1ZTeC+w4tbMACzsYLm0n0G
1vo0uMaq1yJo5LiLVVh3MvhOQzprU186hC8HwgYYwbVv8c02iZWAWUCNoKjlTWSEyPETskR7MWxE
yImTP2WTfkQuF9rxPQ2UozRtnWi+lDF2fM0qltcQWc4iSq+DrkNQwpeujfgHwn0VMdbmRxSSEc/S
QAO4K++pjqu1jM3nGQkhjeGg/HAqHELbvUreUhhByG2nuIOByf1juPieXOn1uTxz0Xw4g7LPyvw0
MduKphBFTPs+Zca5dK88L4cktM9aLq6NLr97mqV86g8S1EKLs8idrd3dza4Z9FoBI99+aSODyk1e
JcGAKsmr6KBKtSP5rXzR++lqOqSQWdG6wewRtuWueE6N9FkGzXYytdfO3BlZ+ZvMZcVobGOGpqw8
hWC1lFi7EM1C4178fDiFxgiCwDz7WqbOG8clpTkLzxJi4zxHZyGO25dKOxoVwArlsKyYYy+M3M9Z
QbYMA1CRJjp8anVXxag4p105+TgT0nBZNWwAMp/A+ep9Spmd5SKxd63sOSV5a+2GftT2cxFiFNF7
W352XY8+zEXoDOSFWlr9Jorjg1zgxcQKNElMwvCoPUNH3XaztzHzq5tFkLuJTiAe1nT711pJj5mV
3QIUpG3sGUbMZjXob8BmrdrYlB0QYd06jYbGOt15RKa+793+Olj5E1yLDx8JGmqUBXEcG3rSLQzz
eKEzLiWhb6GamGbYg8U0I6hLbCJfAsqT+Z9znfIdo3wujF09aRtnLK6jUj2bwjjNsla8DWJXumIB
Dmd0QQKqzXdnWvdAkSfDXTn8h2qjealz5pJmvxy65trXJWucDO2QTkqppj1Srdq2KIq75onVmYc7
6ENvuZf93P8t5/nakAHFLyYqU9rL3CBjm1lsnZ/bVLtGSr5TeGOMfXsylejo88aDrkaPgOAi1W9Z
iCQqhd1MunRUa6dEQ3kNTSXnPHEywc6/+A5ZQDLq96F50viGh1KxXktpgMKtt1CSTvTMSLOWbsvT
4UtMJ2RqCCa085MQ98Y2BVQ+smyh9V0ieuQm1yB7oYXgOUgkgjq+Ndc4SIGBtI4mjOoOMyL7QyHZ
C0t3Hb8jgkfGiJ8deSFbAp5ntmbz8Pkl4P+nxsNGxs6FY/euW9rOhdSl6bYHPg81omeNBmctdozE
OJESt8t68KVqdKrzW6G6v27X0PkPyVILVYoo6lY77TbktIyxfnXr8diSvrJj+Easalg/ESaEgbpO
8k0SvcSsBFeh6PVlY6ZrI5kdHnpdbCzboOxiLdWL2ll0rJCWk6je3KDEzkOKmWdpxcOOWVaXMSIn
pqTytcz+h6szW25ba6/tq6TOPSroF5BK/RfsW4mkqMa6QUm2jHahBxaAp88AdypJnRtuU7a1LRLE
+po5x3RvxaA9Q8RLU9qKFCzhoh4HkKUfDDzOva+IMuIbNd2PSTo6nRiffwY2jQBao3U3gmi1JSRL
TnZDqCVUzkDsp/E5Va2+LrUal09nvreT+awbICcoXspNILtqYSi6haKD3N403UtkTF9jSWqX3mMq
kAH18yCf5v8mgLlUgT5PlxssRhwNWucgV2m8pckkWvesv42gC+CH08Af8Dl1LN9Z97H2EaVwzxw7
OppsGLL6RKAkIpLs2rmOy/U7QTmedLVHsMT7YMbkxXQTLl47Y32dfhkVBhdkr4AXYmFj9Qn6m2k2
N32wuiXhngIK98Zq+h/G1jcSsbRptM5m96K4QlalpTGxb5F2W4zBozFeYNwLD2PBmCoU3wrk6iKu
4MObFfxx0Ti4ycHMFvFw7Ao3eWeKtu3t9rUW9RHAtyL5nA6kiSeDxSdhH0XifUV4mRZON81S2iIE
sFZfMom9mbBd4KtA8s2crTvk+oX+LkrnsxXGL/pW0LBpUh287pKRJbtwy+oypFG5KZviavkzH9WD
3CoN/5dn9X9m2upVd/Y6UW3UgUxWSR/4MXGNnYNWPsEcekWNdsurifbbDf6OQOKTqQQfV9JLDskf
Ur3wDpIZir6f2lV9TEELeIeWrYJRNfd726D08y0IVqSDrTjF9mVoZ29kB72qDL2NZdAFVjVEVQgC
BCwY9XJI4uJEdvohiBELKJY1ixoLFS6tmtAw3to1OUksNSMQDEn4LirIuqYLuxp6FNzTVeAjzKWE
Lwz51zHin9YNwq1n52CQuv7WOOl4IFXhr+I7LZOWlOfGTs7hxG3A1pmCu+SXcC6En7LgFGOwfWPf
ki+bpPkTFhn6Yc39bSZagZyteSKU2NmoipO3bkoST9JLTJ+ya2k2lnUb2msNE9IG97XkgnIPjSFS
OOzpDdvDqaGJYLtpPbFrCw94QaEZx38dzXYX3qenmc1+rtXxO4I5rsS6p249VHjwF0OC1C9ndn3R
Y8j8GdIrNhS37iGc6/St0cBzsw7BRHsaglncWSj0T2Zm3BWuMuYyeFTbiluJR1R9GEt77Yz6Ru8D
tY4aXjhJ/dg4+RqRZkcEQEjv2Nd7EiXon4s/zPWWkGO+mtYNV22cFRSRbMKwMmebkY1GJC2wOrX8
5I0f1qAfnsvJTwhPDTCdYxEMkaKgF0QobkGYw+dGjBj3b0qhS9UEWwEXFUz+K3nIxjaWSyczrsqA
p9iWagO7APYOqqM1pzhnvZy8haNxz4vd9NLq56GKZlalCSFw6djF3XfrnHg40WwhhaVQdAb8x9yQ
aU5zd2ka3GxsI91YWZ9fm+4rpWlZdlFdr0WFM7twWRNZSntD3H+wrMHZ2Sba+Dz9TeJC9IWy7sgN
aC7BQx3zN7EGYcdyhqkue1bkcaiJQHE7hosKmh8VJpZ8BiQDYidnTB+4rNRcNx7XSTcs0S2u0LNV
p6jkBkT4+KeTua9en58Ipi7fTKd7w0bGtaq85KznklBEtvHdaJsrhmn5ohNQRmLbfbbYC27tFuV1
V5EzPj6PCXndSWqHcNYVMz+0Q7j6/bGBLY54j9H+yeoaa5OHXxy91qpnjPChZ/LD1gvyCJTc2RHJ
UaPpZmuZmp9V1eL79teY3/pTtLWili1DZH64bfMubTbE4SjPpQbYqusLkyUOLvnYTMytbhjRSivT
TTHycXhY8ggg1pM/5D+aS5X6/VqUwUnPiXQZW0N7GwSLGaMr21O6L1lFL2UpLl1t3yUMx/EW9RxZ
jeaxDlZltce+te46N90Nmr0NDR1MkM3GFlWz42SwNwbnme93DTE00PG+gnT5ruYMLoLrGSm0Hqor
d3xBjA6LIQw4dkcwWZnHGZfeo967MgBvZXurGjY59jR8JPqIop/aWrREgNGuP3OTvkMWuAaZX67z
jItnHK9piSW8GeQFSNF7LIkrghva4K5bhFJwrJtwjAI0Cm6Pum+yn+mJT4NdbEpP+xX6frI00wzq
STtA+3FpXN3yXMqSrCt43+2sZ6/s9BeOgp+520BntRUIL+POe8rRnyyGISY/oz5npvftGcPfTP8Q
smH3oTauzwyxP6s850jswRd0YJOYVx06hXpxwLMRDohtslnqX/eoqYhglMGTA0E7tkbw/tEFmQrz
xU8RW681jQJzEO0ln6PTY/mKAu3CxP+UOdVz3Z/alJGRSrI9aC272nmq2ZDw9jRPLyo2iWN3Myrn
LBvu3QHJYWg9p6I4z9+wCoZVJDTCResrY85Tlbt4fTFDdK1+nPpwjWLqrfaNv7F7w371EWvcxEuI
iFSN5kuve+8Iz9j9lDGMgAB2W4++ENETnO5sugr3iH3sbuj+dydhO1r2GXjDObEmzCef/ohzhAhC
X+hfepR8VZa5sfPgNYgQwBYQdikhr4lTfhPihPqobH9QPb1otbdq0EuMVX0pCcKqmKChu2HBWnSf
9iTPw+g+1TM/J9XB9+BLin+g389uhHlYleTfbdfcpO9dMYKEixWKtt9M07gSZfYDll+ukvi3xz/J
bOYgngFlvPLZ5Q9/UhxdnK3VTU7ZDhbEwqzzE1KVPeo3WG/mqvPxDfvdjCvh+mz1NFkRLwXqIS/3
5GzcCEMjDV4V2pWlLGAL9z0EuuUn0wrU6gsMiFf8VifW+yzfxns5dowstGWjIcV09XfdwDyhp9On
Vv+g8VuOcbezjextZBwWfBohQ8bcoecJzYQhIEg71605Fez6Vx3BJmtj7jvdtp/rzME9iTp7NiOG
U4IjzGjIgPwcde+SJ/LHS53fXYHVNUHCnifHPurrrV6Vv1XHJC2LnJsThaQBOK+hLN9FzNqv9Nn3
S/tWNM6PTNNXFBcfebX32vS9wPnD+lX/yqtymfXBHe2cRzDm9FOUzVNWIucfi/AvLN1d79vwU4BS
1N70arUu6RH3jBNjQbtRoMFkeMqw3+NyrmqDjUZ/HZB+Om16wx3YrcY4elW5h0dzQisw/jTQsmRu
glPW4l1oms9NP+N8EGlHdCM9VfsCaeTWzaLXIqWkLmXwGqX2jwVr2fCCrQfKr9PRQts91qE07i6+
CbSAF3so/I6gDAMnSO1/+GH+C9RXnJTrkWAwRE3vUYTSYv5eEZRinzq68LiBJLY7LNXA6jL2g7MT
/vFNtkzOA2bnDrsRzsgagAF5Q+ZMz/CNRfUOWv6lcxDsGSD+JVPpFnkQLoCKDxzrmgCRYKnT7+WS
O0hIWxrTIcyqLhqP4h2k82nIaONFjHpd45zEckqcemG92GH0KlGpZDGfNtl63bL2G5Zr/M0wvdN+
GJi3ED10CUWRbSMYNarwgw/IbejSs+VkNpcCr0Dm+jcNGXqs47uK6uIoinSjQdrtbT6DIOKe4qxd
y2ZWWjoA46KE153qWW+ZTgBzvdXzMsWwxaYX6Sdk46UX8X+0Ajgm0zSueweyXpewSg3rr5xAziXZ
gX874W+NxPw1puaHXVSvVRqten7ApaUwM2XJFsrFCYmygaQp/hUxbuPfpnjNNHNvhuwFE90/0VXe
hqhDGqHl0Jic1yE8OEn8Kxf5j9Cj3202HoymfA6FellVzaweo6LFScZrkwfo+7sGMU6L9AL41EIJ
/IGNBXTND2K0V9GOwxxPmFZeJdh3QqCchVHaEcsJzkpApKOLgVVYnACqZVzhvnFfeWP0dAlDFrK+
j4I/4WLrVbOTefXqD80yFiBJzWp2LPnUJb4GZcaynpJwFxXiXfPlr7iXgskoP6ri1WUtb1QIDDtD
+9BTKvYWiKGd//j1jK3ghOeQe82rEYMiWmBR71xtbRgaCPD8rOJOkLsQMywArRPpw/uUm+9iqK4J
o8WKdAU9cRm2VKWx0Jw579pacmp8lClhtu6I7iVD42Vaxl+ENjRL8NVsdoULLzaPPTLOPmH0ORYf
MTkwKO8vbujgH6vDG6wLDA1sgnwlDmOJrCRWtKaLPm4uRah9R6POisW4CGe6+E561Ny1XcjnpEzO
Q5M+90oHm5FvSlhRozXeWgM0SOt9TwkCuCgOD6mqn2uHHrvOppMdQmboVPES6sDxzHVYuH+msFOg
3LBJRoIerIFtBc0AvckNFti5l+5f3zaf0tx+M8P+zVPaCWHlGvnVWivLu8Oy3LTVvbcheDHizcr2
QrOFgE11X0rsbSWvo65uuhbu2E5zZHLVVhxHZMh2Ju/YyAUf26zGjunEjtdH4cyqNNUk87vp3iTV
Xi9qNE/9ziwO3Ohvfk/BXzcsE7r6VCblczVjtOIYin8DA7ogjgN/VvZq+t7fNnE+61i7+8V3GiH5
tbNbWPSXKA52wWBdmfNv5DCtUPKsHatbRc3MyW2o6sgxyH6MOv4BjxBCmnQ+2bxubXNaM+q+lwRq
20evlBcTl9BCQUZyesyQdTGuSBtEO9z/RJo/O7Xcj9ITx0DkGw9ZIiLMQ+YUW0XfFKHQH5rympTj
cyULiAsq4hhZBqzTKy1k3cHVPJ1TBv6un3xERLQvZKOvJxxyXD8tGEvWLjc+8dXCMUFxOvZBFuPV
csVRpUz1WmIQmsm726P9lBnuPXH1rRfZr0SzfCeWjYmof2PRRKFmQwTsNWdHWb012+rW8cMPJbdO
29OfXLo4s50tz/65hpICb0mS8qelHx0AldZCpMtHS5byLDpiJ4SgB59YzPgXVL5o3dqKO5T2Ovb2
vSqi1yBhwSpKC2wEb9TQ7xlHoQ4WV50gp1cUPZgmahvML3pGyDGMP4KWhV5WvYio3UY5si5ubeXK
ibufCaL5Thuat6iwzGXZI+hxKjh4XaJt3SS+TzX0wG7yyGZyp22jgmdThPWeTLldlWdM74NMbtio
3pIRE9XA5oponMQ61ogszFIZ33ZheAu7jPaB3gYrVog2/2yt2lb91tLsZBVnVXS3oy56RqV9fjzz
QB+8yAvT5pPlTM7ZKv+qfgjvbiNaMEVkXzyetgFO6wYMEbevLLyLFhdHLghZBGavxz5Zxrb2gmBT
p4Nw2kOiGp5WzbitI+DC7fTLDbvqYP/Pg889bT1KyICa/xFI5Dv/+3uPP4r1FbVYP+dFw5T4778a
jjFf/N/nj9/uIvA2A8z6BIcBs+G6PDiOxwOLPyK/xVtQ55xqWgnyGaVcCe5lhj/Pf64NWhqFDOlG
ZQ7F4fHgETi2H0jWnWcmDFEjiDEHctnqAw77/37452vAjdGRqN3j648v/fM3Hs+pBrIVyGNekMHD
nv9/f+vxfa0YLd1UANenGhlsqjjFdvQlS8Ar1aS+GIb1hyH6RhQ5WQqj6e10QAjwOn2Wsc9dXyM1
r/Ds9bRly94fetBJ2GDctj5BkUGKlbFg9n43NF7H2kzKY4a2fwnTGFT5ixj5RLO3TDj55mkwtUcC
UYvpkr1n0pys2ly7Si8cV0HkI/4jP2AlOjT3SVM0m45p641YjN9aOR4spVJEJ0ypfILTjjGxKicZ
+ayaNW2NUjY5KjJLj21SIpnjL8fk8TFvJONlcjd8vmscYdxXq/GdHMN+Nc6DppG14jbGkLaNugbL
58R9MmQY00CCKycaIpOdGxpY4ouMo9kzXNBnp6FOdFyGfnRbKvazpXCrdShmCWhnxRCi0ByKENpP
6uSbsTSR4M3cVTQO4z7rBrViRIPywse8McTyJW5w57QlIyijEdmq4qZzoqK2uWJqszKfQMNiiDKq
j1QY5UmQwnDyRiIJNXqKkGShC2I942lgzyqcUXw0FdMy530A73uhhtK2Ppo6OuLCO+e5S8PfwDCd
A5/JULObTTqw2PYsI3wa2ugP/EK2kPaw47ok1y9m2ZO1rX4B9+WvS1zMmKl0oDIMM1ZIjvK79tHk
RhxhekTdBLeLdyQmJomXYN3Ykbd0ZppHPZKNqhxx1Nve3WrEyx5K2wiOfii8TaWc7MAyZAfSIz4m
lilXXk3Wt6+8kOQDNlhjghAMST/lbeZ6XwlijbE98YadSt8o38gbokOJimTfECyhGZJLZaa9uJLV
B0qKoHSyE8xB9EhqNDC2YY1x0infeZQRH675Jdk398SF3Wqtdu9NUK7GpohuXaM5dyHQALZEUEld
f6Yqa1/DQFvo5VpPmZsMMVvowo5CTDfYAGqmONSFTY12BjRrYLjFLjIcedHK4tX6A1NfOxuF5U+L
NrX4ZWx/uHSVIyN9x2IpRyhO2S+s0nVPg4/w2vRTsdVVBkLOLj30poO2jM00R5bApiMomnQja5bO
zhRSsOlecnOtR5JJ8lcKm1RnD+wB/TqRJsbgvATFxHlkSQPhAE8nDNvbKJpzg0gmf+nszLxMol8/
fjNp43eurfAEx/ZXnE/Ol2Azz2XtJmxmGYlmBgFzASvVK5Prb8YrfLKIYD6rMAlfSTnIl25Tiv3j
KQtqDUOV7a5HzmRaj4LcNS8dj5WnnrypIJSWe9cCn9H4GVGoc88Yb72ZvCPT563xhvFDlWAfXYKx
zJCAW89B/IKfo87Ka9AX+lFZ+pl5QX9MtaQ/Pn7FFpw7GfLoMk6s14ZcnNfEfZfUSOlkWtRYRIxS
uv7JepbMMbqNp1Q4BZE4lUOwniX2taKNq4NxaZtZ/vL4LgkcvcczrSQWTKMdWmsKCI+G7+rl8au8
KbJ/fqVpmr0SAhH96BTuZnRRiFoeWzPwrhlHca7eBH26H6mrFsrkzyxaHMnBeMeTjenC0ne9UZjn
fl4Hj8UkuZ1ohLA7U4H4AcEMroy7DdMYsJRh/NIGuj8Amg4pGabPIMd/c2ujvnZ29F4XbnXUHJgs
0QxmmZL0ny+VZu2sFCU8OAfUxitbjMbx8eBYY360+60XKuqAEI29n3fVM9o4tdNC4oSVZpZLIrGs
19wc+VWoxxcm0B3LJSAqTLIxARmvUSQYhWci2xgJKyJnSPS1inAORcyl172GysHJWgjnU1TNngN2
4/lJ+W1yD7w+OnY1FqV6fveEoHluO9o3C9nNcshsuG/YSH9jHgiWdOzV0e+z+QC+BlGWnnVH8dFo
RYKZrrZ3VjOjhxt33UmkE0rLEdy5/VmKRr9mcxT5bD/udfdekHC20HpmVilpp44WQ7SlXQj9qXk2
cersCof3ImaAJMP4qtumu60J6thbvftk29pwcZN9HA8XUU/mRyepEMO26ZddBSA1s/0QPAsJ1zaa
jo0esJ8PnT7bxaWjv+kWvi22KNOxGmx925ChQbCOo29IKNVZQ+qaxs+uGRQM2JQ8wLfXpKqzteOl
pDRRKcKg7IJjIzu45L7JICv0o2qD+xBDtR+U24ga/91X7SYVVvdieESGlgN23seXkVYTW2wxJLSr
7L1WY7KdchluqmTiY5cQF8T+4aqpbPidN94/vwj/71dy13ySfdBfu3aOdghwgOCh++77wUXTi2Bl
IefiZyZ/res8H3YoL6dd1Q/aJWw592tZjt8IZ5fFhDIHHfrfttHqJ1taByfO7fPgsRvsSWNaVtgj
VqqoYMERSrbFhj2sah0Aecz+HIcpymUbXExTs+7TLdeCBpN5hyDTqrXNgPqroHxQfvmtATumnZzn
Ti6TWo8Z7d1tB5sUI8bAyUzQKsqacWf+hUVlIwnHOgjLnhBvQJhbslQmRLGXOv6vtt2FHYGq87M+
SghPrQtGArPddchqtQlEj5ynrOqTEeM5dbxTh+cWNq8FP5yt99TH5LpKZa0mgyDdXttgJzGxbHjT
EtoHgp85L27qWQKgRVx5hez++PH4Z+w0+VF4zGxyLbRuVOkWt8RUO88zZ0a6wSb3bG2dBxoTEhoo
tw77785R23FWYakeV1dlqSMbFP0sDZ0HpzDOj6ejsHAeGSFiyik5tQFrjr6oX5wGR+vIlP7xTJ/Q
a8lUoyh2AkZ0iEV0NglE28r0ULZRsiwt9x64FWJPLAT43WA4P57CsYjWbMaAs7FFakj6wTGvlQB7
6zlxkLuBnYr9YAbBFm59NgfTKLLI9Ds01RldkNbgMLVmU/o4KsyyitZBAuRtAN10wnsqN9RRpTXs
gUURRc2bsAx6w2NlSwlBbb3wnQBdHsldK9U7+d6cynzluJX3iVgcok3j3oVZtZhqdLxCvpPser4r
6oddPCTdT2BaIP482zzhunofVNUfzdxBoDlZ2jua/znbHUkWw8fwYwDKa+pcR1bolldk/i+AEsIP
O5DVzhg8atI5uq7haAcSGOm8DNGOuMjqFrGHu+XEuWwaO4hWj689HjC4sG7R7eyQzH8kREiwtw2P
mT/DuWp2L9OxRy8mIgj0QbipqbmrY9iwDaF9pQVmC4oKJWxfXUj758TGbqUq/1iFgNyDXHJLNBkX
5JOcVpndWJcud0amltha+JR4HHZGaNOcDu8WSPu1YDZ6MYFFXFLBKA/L6MJWtveHqqx97/XCpPmP
3bPbDSvdASIwJKX1zq2UQSQ/xFOgtO4NbeMYzt2oCr+i1mPNalKU1nGj7R0Lp9cQgskYkZSsE63N
TiMz75US5OaUPsMLxa5m05JrvIHKKS4hdkj+tazrKC4qJ5cgCDzjKNREdK7sahLMgUCzC0CF26OA
rtEhbxITj3IwTjqEB143PxfxpkVR/B2bUXhux/GvkYvsbNd0s6iBNo6HeicpkvElaFATa6O8Wh2B
1qMUexx83INr0evccRj8RgplX2IxMFMwVtzY0jZ9OBRPLB6mPdOgF8BE7QUYggVAht3C1NkfPqXg
r0Abn6MgBb3TYm9qVNfu/VZAVujHcUV/RnByJ/KdMVnllv75TghnB9Q4l+yQDegzkIuKp8f/CiYa
jGwRWZtH4Wn63XfS4Z+gxM2ObUXX0zZV/GHa8thZfXkVAYPlBt/trkLOpFejdfEbThMhrSO7GgYs
LmDMNlK/dTEGO3QOX1YuhzNuABKHpbkJMwJGS0t/01oV7tIgOKcD+00yVp/KPxLyUsAu+2ZRHJGT
rl0iZw3pN/3pQB91CaaSRsHCHEXdPFt+tG+jVeARBriI9WSrtR4pcoTVhAVWJ7ujUHLa2nsLOzJE
WXs2W2eCRT4q98RKSa41UkC3ynDWdIevwhbFSzmoYo3HNd8P2TwZYRU/UjyYVoarPAHWokLp7Lxq
6GFfaPYaKwn9qAqsM50tWVdw7paZT4w2mPmdFpewEjtjPKva3U51NV464wBEF501QxyzI040q9By
FdmIi2duTKDEMKGqh/sQKUROkR1t6rrdTHZP9JtOhezq6exyLsanecuS69arOUs7y55VYQQkH1LI
pbRjho0oa3Csa82xrpG5NlnuraZRGTvKEwb4XvxcRzW3KH228qb4XETtxyCAEUMKZrWnoSaKJ7dI
TIubZm34RrwCkc4oAtTLqhpTsR7yaDhbRQo2gowZzhJHXP3UP8uCMtksS0KzJxSi+TBsWYInJytQ
DaKHWaoP/uTdgotmlmZ2Fm2ToRtjH1WJTBwax8MgMFkHP7ZvLXCO8+NBCD89ggq3jwOtadfRQNio
GZeuD39eR3az0gv8NK30+CgSXiRFeSrduH6pueb6WfdT1BoyB/hNK07VZJ1hB/niZOtlsVF5T9vW
YpRp80Sh6cg2+I6Mtbr/IWzeegq6tyZlRLQu7Cb6BTPylwHAYQlqKV6rKsrv1gRSxUzMaTu6JNqV
XnUcjfa7D/C/FQ0HppwfbG4dWp/y5mgkcIR6hKU2dZstK1kQBb7U32LRijMrX+/sikwuW9n7K/iE
9YkmpD5plvTWkUvYGFlH+W3wWZ3onCLOfFctelwfj+/5eLBL85MdcEnoCLdeINcEYWTHLJk0BOu0
pmqI3SM5OJsJacE61Bq1qruGD12vD0fMq1BJyq2m3PScmxtii95qS75R9cR3vRDeQhQYshXKuM63
mK5PXXz1VWRundhUx1EWB8zc0M0rQ+ADzCa0dRaVteFN+yQZgjMU0V9hbw0QltpmzwhEvEfmeCZA
YxaBTkhEjfxU4YGgcpquj4fS7lxm19FTq+z4WuDHZrt0icdOXixnJUPX2ltd+NmPljw/HhA5YUkg
UwwPOOp4YneGTZ7QRWOxlDu3Dd54FdMTVRJIWEqURYEMV01V/pRmxbCNIB0tJ6OMLrGtT3u35qrr
3avB1f2WIAteQrphh4ZPZ5PmWBqqAbCyLVuQ757kf4d7aYsexX7Csoi2mKzHcLSPcYge1SwG1ovI
jJ+r74JB4LluiFd3LQBIqWOF21IY7b4bSLPgJWWSnrZrv9VfOpxsGysY1NYi8XJT5vWHFDLCCVqj
kYySJ6etqCvTRWCn4VOo7DedFKK1MWiMrwajekIblB6icZsalrm3cyayaCfqbR735rpw099cY/Jg
MydmhvwaaATDdgOuXr2fuDva6cGeUEc3keUuyYFDoiGqZIvD1TmYupmsQXzIFQA3k+WlP35YdfIK
8bHfD4M2cyMUNk+cCx3gl7OTTR+DnZbUNGOzCoQkBtMDYID2vcIu2x2Z2xnXSTj+QdXlLeyJeDXH
wd36oXfGRaNO2qA1e4J6MM1ZgQYxm5tn6fXhDj1JuqzwbGuFpq6yqV7NGEJXhrV+IyyOgNFEDI23
BJulAZIiT6zD2KclhDd9eGt7f9FzXK9aipr1wJl60eyyWpaRz2JX1D84stQtcEeUDHFcTs/N0G26
iYopz2w6Q1wVLfFaa9MTv1zksc8Yykg76tZdAs2E+c8BvKhYiLqvNzFW6LCMmgPCismP9woy6ULX
zhDej1JRjZmqgGhof2gBplFEXnMkUwKvGCnLEi2Afq18OechBs1zXGeMd9MCUo4i/KQvvBvpKIQO
sfuGrWEiQnOFfyKUnU0euwiEcVZ0mlDj1uNTnifG1WLlCYEhOxmk/FiVZpycqvgALhpvw67YIgEj
SLU3zpXe8BKBI73i5Xt2mucuBIzftDDsx6Z/Dt1n6SKAHRIbl0YA9QRVZLvW5jhdsDTa0WCaVMjT
46bmt91RVRM437lCqPI5e4F+bQf25KWVozwJ/w+Yx+T4eDJ0JQlUur3RB6iu9IDHmOt5HzuN2GfS
+t0HuMUqz1h3LnrohPXDUnlatKVmrc5ofv1FJlHtz1G4UW20SLgAIBgMWPa5RJKhZDIt4sGKPzSb
MklLuMLxZ+S3Pg9XlNLab1tf5lPuHzKwyv/M6jQ/9/fu1J9NEF0ImyHrokLifSrZaM3Ym8ls3e8a
apnZWadhhj9ZqXWtevXpVkwWisgO14yCUbtYDB2SfdGROlDOlRsZ6kuWhtPK66t8JRFAY01YBYkG
Sykaoo2muIIlgfWdypcsDxU2dB/RZrMXyRivc5y3SXKSTO6u9B4RgBNRrJEocLKxjSHyfvRPqihJ
U2xnoV7aHgZ9kkfdR3n3OJ+Jyt4qYVlMLGoO1zgdtm1fQmYcldoLj4VAE4gSlZmbf3BynCz22Wz/
sqM+H+oW2+ylK8hUjs3eOqIqYkWUogLQMgfVTG06ewZzFyOpuyer1XBmZWVIq0YGJfbnZu27LTmm
Eqp2ZPbYibRVyvjtUMgC7NmrmMIt+K7q0nZtzEhW3gbaKgh/hBdXKVP0IE83oyyxw0btiH6rgpGa
BEW47Pr0vR1SpoE18LgYQGVWsLrJcJMxo8XdpiTqPCZG+7CmvovpQTHKs5UEGPTsa/2V/XOxj73o
HoaosZsgYOxX2fs+iMFijcwrtEwW2JSiFthUdUQ9bEBDNy6eWXqHDqXjps88a1UlebJuSXA/ICbB
VtG3NlBMshQ6Bz3JEE1PDAmTi2J7Opj0UkMIbA+YznORD92+n8+PdugPXlkzYA8AKFeeTlLI/BZ6
yeTuiFfaTFnYHg359ShhlLhPCpi0OcgtmT67zh3FRqjc2rKER/4dyD9JCax31P0XAB2Q7ESxLynu
DDFiTZhw6LNCabgfk78Y5DMQfzfEHnFSuPE3YMWjtV35aLER7Kxco/CfQyrfkx2Hm7o3o5OCXIJh
cnRoEHyAtPPAW/h0Q8rIgrPW712ddrvD47tCqTAex9MQlf5FH3/4fIx4MMqzJyL3yHgRB5pDqGkL
VGLNyg/TFQPoEABLt09qVv+POWJYsqhp8u6XhVbYDYb8HJnEcfzzYIhhNbTohSZnfJK13+1d3zPO
oa9/SYU7w2Y1DomqFbwzRbA3ahBhJsuJ55JOnPOWoa2B5R2ADSHXj3KLCqzdJy6CFi8kkjkOWeOw
GGn3GludhRYTWgd3G72ZoEGej2lLvHdVOZ5Md7iaGmmuaOPrpahK+4nFq/3UWXDBSXhl8gGfZdtM
hPu4maou+UwxmuQN3dtwetzbMNU5logX/+/f/v1f//nvv4f/CH8KiA/sdfLmX//J898FORNxGLX/
39N/3QtGWfLxd/7nz/wXY2ey3LiSbdlfuXbHhTT0zSBrQLBvJKqhpNAEJoUk9HB39MDXv4XIrFeW
VWZlNZHduKJEkQTc/Zyz99r/+RP/85L+pmUlftr/56N23+Luo/xu/s8HLX/Nf/9mnv3ff936o/34
j39sKpCq00P3XU+P3w3S3j9/Ba9jeeT/7zf/+v7zW54n+f3Pv3+LrqJef/wmKqP6+9/fOnz982/D
c/68Uf96n5bf/+9vLi/gn3/fpfF3nX78Xz/xjeKaH7b/4fq67gYIs2yd+yj4+6/he/mO+Q/E6DYC
CsdwLCPwTfvvv3CAtwk/ZP3DD0xdDzzLMXTPNs2//2pEt3zL/ofperoVeB7WWt+CZPP3/3rl//EJ
/u9P9K+KA69IOTb/82/Hcty//5L/+qiX1+ZZugnB0PX9wAFtTReFv0L+/nhMq5jHG/9jciqrzlH9
0T4911HenXvheSfCwdMFKGgiE911VVLvKyqd6wkZZ3tl5ILe+TbpRe1zq005R9MEh86YU/sycoTv
My4BFHkT3dW2WARwTgxoREbNtlmqg7bHqITXvHpN40EBs1LppxGZV6fosZ9bagblPouBiDKWiD9f
2mXFyFv6B202Hzpmome3woeMniLAY28y4SnbepsTsmSsxpROptPD3AhGkIR/vvgQE9E5ptXzNL+z
ODU3S9kjuqn560/ZOvs0bde9W9snc0kj1rVWXIxeK46UzCCKohLGgTAeJtKUHzhXXuPOik+cUad7
uvHxxRzMdRpB/2BOQpu+kjGaDpqSB6u1M0An41bTXOt5BM5HknjQbEXdkdeSp8fY5KoglMxNt5FI
oLaVzAYcRLNntwGSxPIY1JTwhYj+9cWxmCakA/ih8d5l91+wHcGllTK6/PlnDtGomduLQTT3wfPG
u6I1mkv1318Cy04vMiAaU2suwnNvloUHg9kRuionQxxduoXvbajQraOWDV9cmKm/slCnsZRj44Z+
XH8Ynhbi1zMQSWIS5Bjz7eZErXZE26/SqtMOasj6qwbAFoOUBbNEaTtCrbpT4Lrh6HVIP9Lil2MC
bM4dr6UrNMd0970c0UBZAYhOPHGpMG8tlaa4+/Nf09QKFKa0ign6/q66oD8J8niC1tYf3aS8sP13
UHSWZgpw57pzaJN48/KpDx910+CU9aynVouHnWYON63GnKNP6gz+K2GQzsCxZeb04ph0H1tuF0QG
qn7q6eSgmSsPjWU/9PUwHCs2tcNsOsjipuDO6Ei1znRnP88pQLnRAAJRYF2ZdVb5KRp2LR7ohIk8
YT+SeZJAQu9CvjRnHPwz46uNGDiv2XURktoRnDgyCmJmidHhzGEz9MlwcLBOs51bHySI6qFhxPrq
sxbEJ3t6zO2yRAymBO3qjM38YOZpXYYBqbTQiTdJvM0xwa+csXjqM1wl1qIzQM1LOvgSGk2c/QC1
FGS2pBeR5xbS7XFh7/M3DjHW8qggyiY/51aEqDbTn6yOnDRXvNt9dh/p73EjD5USgLN6vQxLMTMA
aI8aWoO1XmLTbix5NquvXszXnntkRagN4UF4WNhGL7OFyh+pFinV9k8EnouI2wIjP7kCbhmENaaq
tWQFCo2gTUJs9m8lBQ3NnAeY9ceOYlvk9l1Mv5LgAH+NEQJ6rMG15cPfSzVGJpp89RsEfVHrbGo9
gqVSGmE/dALV5/KY4BSP5H0OiA83rLVpSF5ssybK98HNinyHACJdS9dCq+akwHD65llPgvwaSCe+
H7WbWRbBXTcQ3ika9OVa/9bN3gsd0XFTUx9U8e9pAmGB4YEMjsy6L3KOkDIGlnmf4MgKs6QRJ0Ru
L++V08hVxZB3p5evKUPvY93NYEExxmE/mTb0cjsiOGJeqmXaex3AWMDokakV9pSes30+jrfeiylz
i8FG+ou2yEZiWrj81xxV/VHpUEJtHAQKbC9DoOCgiOIDCR891SZUbdnyMnsIbGFkiHg9D2hUmPMf
RMRcwXBaRDDer6QN9H0UELeaRb8RPhGHBagoQZXBRXKvRvc9MJLulrs1aUGj4p2VSlsl7nT2oO9P
CeqPoYi+DTu9pW55r/n4Puiwu0m1HXWHKRwtEexH6mZN6WPxSUHBiR1+CBE2bjjPerMrszrsSv08
NODlRpc2J4nwHPDl9CiK1j6CsLF3SHlom9aK5QN2086MGSgMkdil1vxRMuHdOkQJA4nOt55rJt+i
JqLN1xG/AWGrrJ4GpoOChFk8F1ZgbnyKvKtJS4GxxBwAOuVO0+nQA7zMb1qbZ1ezD0j8IphypOqJ
aanT+9Zw0tFHParayY7Soc0ol5SyNEGlliWGjSUFD4SfR8klrXI/DBoDfVG8jeN2PMwyNcPWs+6d
afjEQNze10NvhLR5sGnGUPeMhzHhDxUMn8IeKa3KTRQawrS3fI6bhPC35zhyD4yjseUNCsh6XGJm
J2RDy4r6RWsYM5B8V4zE72pNefNqB9iUsSF35L2m6F/wKzpnyDqoQPp5L7ARN6aVGvyPBIX+sGPJ
vkzSxy+OQdqxP4r8XLCWrXQD41MuxD6AHMYku4b5M2+61Nu1Me4dphZ5OBnJtKERea+06EwENVGv
koaRiQy/qo3mIQ/SrVFg4dC82d34oyWvfRpo+GhIkrYKtINW/UZDZjt8DA2h9aUOq8L0llzedlcV
wTduLGY6FoEMZLUjQ32s7fZgl69aDZ1HFcm14Pci9QX53+Ex85t8uugIDoSfbJBuxTQKJJsyaNEz
HHD02T0CVIuJKyTs9Ce33R+/Fzc/Sb9s4Q2rdPCvZodpfAJspBsp7LGx2pVTfwqCbktNsXJHVtUm
sZ+JTt1NyIpWiQ33Y0ILyyyIBHaNHOvyVqLwmwdCcg1Y9UH7prWJRGmWP0/LHNH1cf3WEQ2Y6Tfr
EdZKWs1hj/sP7iDShhYRHE+jD8OTMcQLWg2dp5E96pKIiS7xN0XTb0fYx6eY+CSGmv1+gv+yFiMs
iixs8UZcfFDtay1d6jB2XmyNhCfGQfXljANK08l97RzGBctvxQb9Kf19rcwt+Wp7UgreDNjH4OO8
FTFzALWbRsNbh3QucbSZW2M8P1+q2Ey2vj2wRabsGJYPhEUGwL9JgVpunPRGat3JKqEdqVjncmok
r84oxdqujevIoYQ7uQhHvwVPFCSfWnzI+olIIGer5ekO2eWeIJFNZY7HEUqA643XyeGm07WVZIzS
jryN5hgdCBxrNwX3ZjiVGsEHBhYryseBzsJGONStFZGoa71m+577iMloT9lYqAq4nvUWj1q+KwPm
DtaAvblhAg3+y0aG6jE2c/z5kUDAp3R+b4dq/tJsboQq7lDhxsD8/SY7qMDHNzpVm8j2TSJLGyhE
italI2hsSKFhT8/Np4Q9ARX9h4amatWaQMhyleenOkVCq4+Wv51zLmNAO+Fs8c1leeXqKT+1il8w
O0yw3Vl8yR6WTOmCrJvmGt2q8xE15p9GQiC8oy5cwnJpKBXq0PhKDyef8flvN8vIetasW6ZhdGyO
vo6DYJiHJ4sET6OfNiLwX4YReVnAgIwQsozQ7OwGDekS0FcydCP/pegqrzQ0kk/IMZsVFTX+ByCn
gUHVbjfkX+Owzj1U4CVQ/90cV68uMdUCODUWm00xp80RJglOWzuiJVvF23msfoQg+FyZJ7sBiQhp
ZdrjFxZ0vIgKz+v5Ypa1G7LGLqSEhfZDHnYAz8pP3JWexWR9zsY9A/4F4MiJh2TRta859WEYBwae
+bsxnoh7McOq4A2wM/fes1LgBg4nX2n3wZ1Tk9+iEl1sEs/Exgy+E+YP2IOIK35sYE8qnfYUNinX
jMgm8Is9cSMXqQt/BzHzAfyQAr45vUURVRfzlhl/D3Eiuf6DAB16v//QeGyyOVL4psaRnTnQ6ANO
LA2RE9eSbbSWs7GXQTDcz1P7Qal1iNqcqVDcnzSDXkvu06bH3mZmwr+0OY4FfAeyiH+GYXhJTdMN
O+JSG1QD5GOSFpjS2ISHtkdvyhrsO9a+b51w9ia5lmn6GaT+muwS7ILQcldVW3Iek3Bj4zy59Y1P
t0UGx0abn2CnZnjk2x/HSamDxOdy8yX52ofu2wXOZ1d4F/iPM6b3pfs2OpviVhuShBLuY7Rdihva
eGYDl2tiPhAptPNT3Jnaig5Y+iQH72Yag4cjFxNtQeKMjPpqFddttaqoQfKclPguvS0shDkC1gAF
Al17/66DlV4BXIJ+2Xsm1qx+4+fFo1Kmx0sqUAifmZ9COu7o6IGaf9Camg7N7PdPOoJtqo517h1L
Uz+bPkfV9twn1YMn3RcDFKbhqLCNgM2RoghLqJvFqqjmbFd2AVMyEOewKfatMg2CypWNuRLEVZuO
uDsREVBeRms3kHZoD94LJ8V9Nrov6BYODnHssaZfg7l7w0ygbR2Gbl6Cqb6OgFSSId6vVMkJxLMJ
aC8694UzHDguFyW6TWZdyWx6xRz8YBSs8UI8sXc5e6J/9p1PlqDWXzxhzVuE7NtpmLdMgIvTVHQd
cjkMe6mmqmPVpNUxNZwmrKysCdXioQFbu+MtW9KTkSDDTfsKKnHPwsRFPAuCsap6p03jTmMeDsWw
MTZqSqAYMH3Na9gBRi1PIG7nwsN9XV747BkdGzqxpiAhq2WiP9HTC0eyV1eumgHCojJAy3HLGpbC
oWzX9vQO9cBmXxLVMZi2A0qcFXGZ+XoEzOl1i1ECdRtI/5RLOA6+orx6B3bUhtKPiUSOOW/HU7yW
HWLw8tjr/iXp7Aq7hZXDxqyP6J0wgCGRM8qeAY0eZpRnmpsj1CRONG3tsDTH9tgazoEMMzrJ+Cnn
bHjsBR1+2z9laizPaiYbK0LslwXx0wxJACM+RlCD/SzW2y8ji79qd+h2loftvfJNZCE0pzh9s4xy
2pVTVa8J1GHeIJs8tFux0UYHJUU8PxfRUog7GPvTDkA0CnCcaYrznVGMp+VcjRIFEaDz2Sq1zbFf
csHXb+gwiJ+xnDvDpB3hWUz65pjpSQRxzqphXeryDhqmXNcNga+Wk3CUqvCOdOAEwBjiSE7Em9JQ
keaeeSpiqI7inOjyFxXSO9iQlAmTBR4xw2gJk2Cc3ewEsgLGXMZUISMsGREI6Tp2swtebdw6mwDt
GekmB58rvHVpCkWpdpRRdK/1M5XQDHE1LmpcYQO9nIE9xra8l44XK+mebJoE4mmyZIpKZmhhkOuE
RMzVMe/kKZv8Pe3md1OSfpCYnCrGoqMXj8MkpA68b9D4icBgS0uTTWCpT1PlH1OMMQ1WhLlrz0yr
mcR01jZ2aF1naOnWOoEKHfWbr1+KltuqhpIgW06CPWcn8Kjr2rbep0QO+ObF11D4vyQJjiGLAtSQ
iSSjCL3gHdNfTlS9Xm1zZfwoWb834AFW5YKTa6znyVHMfuzPvkLr20/LYttXbyhZEnkkMrR/SlSm
rWH9dAwKKOmxyO7mgYelrVCnOjK2sS8QStckbPVp8Tkn7Hsx/QzWJavYDFnwmxE52dkMMdva6E4U
cRw5uILIY+WW9NX0QkMLMhBQAuIkcWwHWb7L1eKJniOkZ4q4qdjWvF1vJBV6D46EAprEtpKd2MfQ
V1j1v9BVIujGKa+kKY805Pojsn3wbRmHIztaCtbinQz36llJ59RN6mcAwda0EYID8t77ZC52s8/Q
csDosNFn66VKOVIqFFe0JPyEyqqY9zqhK0Miza2fOQj5neRAjXjAPVSe/nwRXi03TTQIDBUxhCD7
XDTp0UuHm9uitc068GESemU7qpaRlIHGT4fWMo1q7djkL0qHfmBdoxSM/eCg9xYcnHkGRjtB7h/i
+z7IIyLl6s3IqWFFWwcTONYPphEaIc0WGuIBQchYD/fd5Mld41bm3qMap7GG9Ncm1XyeuuGilxkb
GvJQA0qCGJE/19I8RFa2m9hGTqYYfibbvURSW9A2Djg9qsdGVz9qqUSlFbyUQ4TJtTtm9LE5Pw5A
V3IWnohz9Sx8ZgQ6e4WZINwedbX2IFr1qB08rlPSgdM3nVaIB5IrYwsMabRjBnF+9FZSZDTVvtN8
LJre1K9Ly0LR7BUnRIvEMCQsqCInUkaVrDaYrU5S/mpMSIhTUWRrT3r6Tilj01v+viw9blZSoRd1
mHuUnfmN1NpC6F1n2IV0eWiR3Shz7uAPjA4KcbqLnsj2yFA7Nd2PZcHqgGxDy+gMe0ZyoFmlHUpO
vwhN3DqsOmvY4us9GS5lu4bGEcsepz1L4cG9Uy4o83iYgrVRVFc2xYe6+Bi6LtoiMwbA5dKh0rNv
P0Y5mxLSuWoNDdJiFnOyqc+eMJ9SG3bH5NEihKZ8pGMeEhQC+7gnUs/t+8uUc2mqpH7TIwHeLZlW
EA5qVNVRtWFLZilU2LNzC52h42xcWHowTuFaaPWEJaR+jKM82MRW9JaW+odhDla4tcxul8ncWWV9
Q+8oOac5psAgaZdj3XjOYmQc9vBZBbMeOk9Fbj92ikI2SwEWDiiQ7lq2LjJg2G6t55hp8E7rSyhJ
UiOrgzDUGiFEKJqCqLh4/mx4J5u6qHelnnBhmsbviIEFIEnw3lg5N/VgKp6Pwzt18NqcDGAtdoaM
yNM6CiVyTyPxzgrfhMxx11NLh8mmgli1aMNWuGURnMld1OukYiSs8CbhPLokVcADb8O2XrZ0cU3I
A0hthvgt9hJt1Uywx5Opv/mN86bVyQaxlgijDAVznKuFbUoBhdWLrQ50BNbmiwdoeO2UJbbzvF+6
jpuggkhrwf+RuUJw46Ng7YyPAeG2ayAqHia8JZmttgUxjLVHK27m06koNc1Zf+/rONrMsrwbCouR
pfA+q4WwAx/pSbbUgqmVyM3s1499UIBVoPsru8zfGlaJ6kca+aHuzAMhPVtvtkh3GtjIfSVnzFc5
cLLutVFXSQVCLjlHeqcDwEXIqQkEPvWHjQui3mwLPhQE/J4H/iozmtB277oSFVjOiH9lNuztFk5q
PcpuKkF2TQTFBz23D5qSh96WDrNF84zPSYaq87fSMhIK3olcJFYh05xRYFpgD8rifjCQUgLVyov7
ui1p0PsT4GQ3ANIDO8iUib8bnxhgzVtzkD9p/hOPc4pxzP9VxqpE6iloNOLBCWsHLeDgEbEqJDRn
pW6tRTDWxFCxT5wdYsgodDOCHkdm8H7RfmEdUrjz/afUEIchwjhWegEzVsKdCRqL7+3RRDWQEifV
ef41TRNCNPL0JxA4kej5U59LArG4wbdd8zlHhs0dwO3p2dxDttU6ax+zZNDRWYwLLsOWXUWHlaPp
wbNViAWL6aJRx2c+F65xUJ528phTURoO2RGELpIGwlrAzq+SGACp1ITcBqOOsgk/noXkN4futnR3
Wa4wXvqoW/ph4EQw9yc95QYwVffdzc4b2UUuzcMjVGdcuUb0RFzXF2Ceoyncx6DqY0xd2TuoFofm
P1plxEMs7tET7IWRS0o+zTYGxCB6mxG7gt4ePbBHDTP77DOIc87PM/ilfjQ35igJGs6Bfer0TXh7
joO/MaruaowEpGEif7cd94UAtU9dDFetikmrn5qlF0MYd2ZC3TXeNY5VxJE80n3FhAgwO+NMLoMG
xRqJoKF0D6alUFBpPQsKyWl89rZcWRPyFlAfyOdjNiJDQImZin1bL9sS/r51WfF+tiVhbY3Am+he
6Ak+jo6ip9bB94kTwjYsVM9eVyYb5uXrCZI1XS0UKZ1js2Q2yNZcr/yaTxD2Xpm8YzyvxhsAsXDA
6O9lz0wmmeGpw2TAdmy5N1gBylW1FUxoQ/ncSlIxqmLaeHl0IoksIueIceYkSaG3ZbMjYZ4b3AS1
5WV4T1iUXa1rw9pyXppee4lIKYOlcRG3AuPRAaC42PVYPXTIOJNoH6EbUmHI+mHRaBhaFzZ1n10r
2Osrga6ezl0b7wOyiFYGdfW2ZfSpYMOugsI3HlDIUT8SkTAS4Aj46uDjjgRDODi7LinuGPTfGWMw
3bnGrxLABnzdhHmA/933BZMNQVdANcNpFJDCy+6xnSExEmtMr9zET5Rk/gonHeTrjuOXGMB+TQVF
G5OiU1oLyg9zaoGV4jRNe48zrPE2NM4HU22gEB7vo2vZ5VlAFPcJaDILQEsGD2tA5Y5BmTLgmKa9
prRN7Kh53+gylLGi58+Pj+SwrIOIsUtqditRjlel+2Sothid8dZsRujOyJLxbKRuGiPmBqHXz1wu
WiweVTNex6ECG5+D+MstX67syJs3BGgmG+bZYU9Q9No0MI8iQ1vk2bRlBgsLr5xeyV1jc9L6z1Lg
3agiENVEOFhu8wb8manDAGYFJioYvrMwOnI6rLbdjjniJ3qnF5cs18C/CtN5s/z4M7az76bX03Op
F4+RQkQdsFbDHJXrAnWAspOZ8U07wnOAm6aBQ6JZAoLIyoLlZBDzcz68KpC3JJjH+6n1bhVDvsqk
Yc1k/pJU8BiLGgdOp72miluyGzHUelICsijHXZB4v13AgyNHrTVoGN6zgHkA84WYdELUVoI5GFT5
HhxZ6vwyMkDf0QvfHndN5Z+UCmrGAEiSxhKx4xz4R+ZEG3Si75FfVDvkeyeEM+poERDmyRbd5mDh
0mKq5veZcTZbLsupuvqaAW91Pnbog1cYFvdduW4jtDZFSg1vMrr0Yc3YFSFNpY6CkoY5KyggC292
VphOfxV0Z8wKj1M2yCe9NZIjzBvOdDwwntpb4CB5nN3yBSjUr5mYuZXpRG8FjhfOoOXWj9+6nm0x
q0DZJ1zKxAkw1PCuZouNcDJsGgZyXQr3zS5g9GflGwgFMjZ9UH/spHTYmQb0GogM2/kYo+RMzuD9
PA+fsh3uxwC+nDP20HcprONm/hw1671G38t5d/gSaVntxprhf72nnOk3DHUJ303sQ2DbQPXArMMj
YB5tI24lPXnQlv5kQNOhJ2+XQInHBKVE6se04g0SDMuigiWZHruuZp4RgBwjkYmz0wKjLJt8RTrx
dVqumiGIXzJFnzObYbF4OZy9Vjm8dEOsytrjnqaGrP3pp4JgSM+jemVSXl1sMLwbnXm8a4CE0snr
ynzrfcSosZZJgaqwRhipsxLIsRoJnazwTzIRDOcxe7bNzCUWkkbuGHTnYMJUnLPJn7us87a2gT6z
46kqUjFJ6bC8Y1ediD1N92mO19JBBa35Co7tkAJwIZDLC2aXHtos933zZusYM4JiLMKYAinX2e7H
afIOpGntzZw526T6dcU2DOaIi1hvhp/GYWqOXaZaV9rMwlzQAsmwd608F4tXqdskELEO+ER3rWnB
Evqa5eNB6EwWvdYJtkYbEcCGAHRFe79ajtSYBsz6tZ3qxzwn2nJI97kqdHhOZEX6bJRmZbzVcCF2
nnFn5UoQMgJEbYDd6zCIaGGm03cIjcQZlwSOdyMzkhBLsR1ahQOx8id19B/h2oLSyJzW1Bskof04
fvAKzHbRea8sY2r3wh1uWW2Jo1QIFiJ4T66N6yFCrrpLdQCNoCm5bUQEzjxraSdATxSGtoujQW3K
rEw5LcHT8zJxBiWKoX+Z8qV3s8sghLM0ceblyclNY6fP7XUuwA/NVext/Mo6dEzoNmYjPwUtyBGb
YePYU+h13gNSxq2Ce9Yt9CGU8dfJftaH5H0uKERyM1N78HhHjGZ9aIzWHpyLD/82RYuRb914+MmK
5JcRnxq/wm3Vv3O9kodmTTdFF5ZeQ7z3AmwzzJApkc+p3xxzPJGAiiFOTRDOcgJANPhgGbmcBhgq
WihoxCW634y2UBX8GD1Sv9KGT7Ec/H2N3qsv6AgCT/y92EMru69oZYcVcZWbDKRIyE4atnF+Z7SO
e3Rj7ZaM5sNkq/syRv8X9/KgHifd1VadMvX14Dy08E8mX75ymsnePPUwuYv/5M03MHITe8ZRZyb7
mZF4X2vpxqb9xoi9ayBx0aboSf4o233vGRC5mMpzLRXnnrNGGZlkYntvFhteaWd7m51orP2nTFOk
Kihx64LhMQ+GQ5LyVs2aXNumXLvEzCZm+55P/gnKSbN3LEp2xC27ofstjfrotRnxt0BZUx90DHqA
G1c6uGDLXGtFxSZXDDfbSO5M2b3KSce7F7G6M4Rted6QOCB9BWnurbaiBzNiVccARK5RepfDb1Fe
80hZ+Zg2VcL+zBGYTPsbAjDUTR15lchOrRXLzqHJaZgFb5pOqnjXR+z6twb7K87QNXiDTWmnHus0
RxWAalyE/p2W9PdJnTPRjguGwpq5YS8eV02AecXYSINXR7NS+ceqXDJ4UUhlwXAhF+8nNgzmYEl6
mNLqUo4ROIfkaZnYRGZ9ijXap7omSjq9/VfZP7c+ZepUgLE1MzBnTTQ/DG7zXA8oDlTAeS2ejK9p
6aws133SGd4qb43PwcoeHjV04xegCy9QYdrOZ7KekkDmR9nJK3ZD0R/hyJJ0jMACXfIr+NlDMefd
Jm/IAE7clnDuQEOvH+07Ed0cs3BBHTO+ruzPBmcEIDg6JvRO1/VYTysnmL5SXp5vc0Gjzaf1G5Nl
xpVLCx8R/xxsRoS/ITHy3BMQ33BD/nizzrnaxKgtQcfa9W/bSUFBlMPRFcEn/Zmz1ftvSLV/tz1D
whI8TtuesorhV9NebIstixRAM+nXRqpdi9h78827zGvPUU20TT2j0kPlSkdEWzQIeE10tvHBhixO
hfvOYlzsPb98SAfsDmZYV9DNtLm+JZp6xGWOJxlJX/PDUVInQa8g5JCmQ9kjAukl63jc6eyHcPVT
Td+blkB2hGCHM29JPtIcXEQpg0uWaD52tjXcrHQ92uqWB/5vAFlENQ8FH/oSK0dhTQaRKkDsG/eu
FxHjJme0TosRfPGIXlzr5MHm22u9+UZvwFw3FuktORuobvj11tey17SMD4htjjjlyQr3uNPzzr7O
E9Kv0p6KO+k65baT/cX33ee+ma7SY+6amD690eVLnCEBcOJ6XY3thuse5wHRMuxNYs2bSZEKyBTn
9LCuZIXUqF71EFErd9ZgzpUXvxOE1uWvOJPJ3wEpsUNLSGyv9lS7+icIoZrXLn/VeW4SfpZEnDtI
AYTqFOq6/a30pSEa2zWA/5Ll3GDIBMq/hoA6gbA4uq62jxjYsT9uwUDAg/Hse9IE7E2h+8MxVWlM
qg6Rl3NEn0Cj7nBTzGoalH7NK0luyoTaoKyqMEGkOJmKRy/I7oMqTS+ZRs+7gEcGdzsUhvmKlgRi
YgTtwvXPZZFOWwukUNKCMRDw0l9jkDA0B8ePNEVzNFTE3vB8kU6gtDcT86krLAVtDtllWnh5YyDv
9CTdKAGG3jeDN79Jz6pxX1wgIIHbkU49T+JgFbV3jiBnrrVZLx8QHXymlABuSpWizVczdURodI6F
4WF6Heuc3To1yRd2m085+PVhKnE5EG4rdbgCQbPG4Ly2hBe8EMb9iXOrQjSCywekVmxABx6k9Z60
xXPeJL9nrX6nrDKZjMoPGcygUPR1K+d85w3mfUToJaHuwru3/JQiV2dAl8VQ2DInFxRwKt1advFu
B/a5jxgPEVQJiDa7Q//0RArOmUasQo7R3mw3gOSdLlLRRr02eCX1PMnDMp0Y/dSPaT4AwuCqKnGl
TeZ5kIIZW7YwSpjuxHX00ydJ2CeS039MD9ytP5WNvkl2XLHx9JjYM391BnW0eLLETs3Ndz8Gn9as
+hWC/nhlQ9Iha3s7zPqFCmBfY2Cit+z+YmgvGNYkKflwlsrOul5tKhTE8T5u9d86DfS6955dSyPY
q0cUm4LeMtS1zxfLrGTyMdUP80BwSEYDJUoeWLUIDGmfCVe6BAWW4qYgLaqaqN+q2gzZiuiqdY80
F469hfdD5jGrs3nzpPnTmAC7WVGbWru5BbIOfTjBDDpPbtvT+Jl3mHKveuY8ZzZyYC8m4choWbg8
LrySaJ3UMEiQ876mtqd2S0a2ffLKncq5ZlN7bxk6DWJaIRQdVh6cAECfG4wnEJr9vZmKuyIDnhNd
Mr1Z9ofqLjBYv8hMRWZXDdp3JmxcHwzdwZ9zvB05iroKjZLKvjvlnoVdqI1vx28ZOB8bpd56jjyk
BPoWphE8WcRiKo4R/tC00+3XunSuFnoSWyU2iljwCHgEjaR9FHYA5Fo+9A2YEN0mTinK1ugxUzeY
OLro9Ub25TtetLOdBEw1iuhMyvQzVEk2Yt2CQuv0KwgfZ0zIC28zgoYKjZHwooYx3HJe9IJ409fu
fbS8GYEzrFSjE8YghkMv63t38I5Zh38hBjEsUv6hRceskI+Z6F8nOoM75DQDTCNlSOtJ2C46WfXQ
rY2YXb/PL5ERh71p/nKRima2y4mOKVZBUEWmpqtWkEasXReUmuCg6XgWR8R8wO6CoWwV8BEBOTVN
7J/Nh63Nj+ngcQ7yg72T09dtOvtiB/VI2EiJELJP9rX0n5mj/yJjDTc5sjabVklgBXspSSSby4Om
7KuViIdEyZ+40y66nd3Vbs6pD+e8Qw1Nry8O02R+N2xnW6UzMXX2e8DFPNDX9VJs0TD5G9ykqayJ
W2oOutQ8/JL1T2+UW4g2dcLiJBIcjxzqbEFiPPZASNO/Vc1hWFjpA6XkFydNQjdNRbjSf7F3Hs2N
K2GW/UXoSCBhtyQBWkkk5UraIKpUJXiX8Pj1c6Du6JmJ2czsZ8OgSu9REg3yM/eeOx3YAZ7NXYp0
a1r0TyysTHA6X59Q7SdTENHw7hxNu+p1xYMu0a5ibQAv55Ugi40U+lMlsseM6NH8g0XMXSTlYz2n
ZEOHZwav71rfP+GBnX1J67mBdUZmzPRMOGRQj9Q66wZZ8X7VtXm1DzN8pBuvPUFwubGH5bhlLW5s
7YJOvlzq02JNP5r+QA8T4rNklG4wRhAMWR/Tcj73LPxXxMRjpdPVeSPauypkZZA7YcsgH/Ypwxco
AAhyun3rqndLTMdU5+WrUTSCKc0uemujC5jeIUT9WcYZ7ssQ8ihW8+DYyrqErTohLDnXKWpfVJXQ
M9/6agYRPwFOsZJbt8Yap9lDlk5PPRbJgqk/uiv2cvKzj4zj7MnPAdEJTN8lKAubEq4CxtExUqlr
CnxtwYpUEoo0ynqm5qW0Q+xpNdN9Uq/0HC+so66k421YBBA4GA6nMoSJZnYWQfP5ySwh0WIEuzbF
FCSDRxwj49CE7Y6BMj0JN1VvuDuc1zw9kWUSiViixtCe9ajfG8STLXV/JcymIxO+vCCB/d3mFrKT
ZNcPot/KSv5BQXLSEXLXsXlnvGxtYzWBo6MUl7GFGX6B39K22Pw6RnT0wVwHqGAHh4Fxy+y7xa8n
DF6dPvYX9vbbbK59fRWIj7cJP9yyNH9Qt7xoGUEeZecPvMth8iUKjieyBwXCoZHy5HgMJMYGBUUW
fjrEjeQLNC2IKE+ZpyG141qNkPmWZ6i+ZOGhBZ4Cx7ReRcFAt0i3nJ/5jib82PV/BA6K9ZKsDeFj
Z5gnfHPlxi/n+t1u4q8mz5B7a3xW5Eq7zTn5YAZ9EqYRIDmvtqjNdLZz5SPU4w+NjfiQ0bC1GZ1C
1z95zvLO8XBpmtz2U1rKDYDy3OsOtsi/R5pKvVpey3YGr6T70YJ1ntMepWtonZMy+UhNcJ5W2T8N
BTtX4R0gYpzVsmBO/ZN7ySME3G+crX8Y+h4s1Z0shwyhFmFAHTpMjZT+2vY3lrnMdqC9RCS+jJKn
syxw/+vM/Row61puX0y4HvbwW60xRRxdRHowG56f21C7DhHTyxh6g8h2Fjp3pOAV1Zkz/5OhfAPi
4vi14R2wU4COJipiXE6oEjI+Xtm2cpPfjprgysuHonH/qMElL4DxD12rJfIbKTI0IOwRRoiaBFIc
JpZ0ARc4XrAMi+Ykot8UUskU3fsJN0/PzJFAsnmjawij/QqFdUXAGJqlT4ABcz6QpVLS/5YiGBye
Odnbn6GmvxPHwM96CZOFnkR71mIGpiNW8hEZkhIuKqnKvBiI39hTqzigyAFTpS4p1YMeimcCm6K+
R/KbBaoccyAJIU3LABUsc/pv10M2isLilCn+GqjGwm8Tfsd2qYavsur3NuPJq6Opb2E6Z90wcAfi
1qJTM9kJR8srL9Vxbn+HU4sFuNlHxI+ztBp7umxuVmUdrk9rq2gfdjNbL19bB7AEsRLfyDGevpVr
BdfamtoKXbuaHUbTJZbfXa391kbvfZYhcCrbjQ8F1D1GXPOyN9zykfCRW8qVplu1lGWoYyUFaAWR
FITz2APmFFkWlAsVqNuHr8vAaAC/am4OQYfRzE9mdzgnkBg26AhcRoTukz7OdZCwg9b7G1SuU+Kl
sIpG9y+r5F+LZxskTbyzkWULT6HptoPfyumQJotJoYByixTN+kFJutI8ijMm81XvmzAYNmOcSUwM
pdj2zIK2InTMHbX2D4sW+wC9Z6JFFqUg06Sfm9Jp8TloNyAp33LYeVNUnWje9qTLIVnScLPadknE
imbtCxL/+EQTROXqiR8KB5/zeqP6+sWmPNBwqW9cq/3Gl0rEty6u5mi+8tjs47rg56f1xqPIgO/P
XjcxDqmrs2asLMtR28+KiWIdLxp4N1ixIUFXZH0/AF6KUU9rn0QYvRtFJwiytpm4weHbhosG/yZF
883D4SCL2c85ggGQVn/LGT2OPtQvcSmLw6oeilNYQiUX4I3HfoGLbF34IeyLuJPeY1u02jkDP7g4
4pots7b1IkLBgIbfK4pJIJHVA+EPDi8/GWxTsvwp8iCzuoGQlZhgT9tqWVAIsjYUfx412FVWGp45
4pqpH7mKN0KgVobomg3tvYwrc++gY4NsSMTqaj2mMSIpkUaUgYOZn0lcsnYeuxOAUYjJ6OyOozUh
JGvaXbxUt5FvGFPkGwl6fTevjs5KV2NfI7Y2YYBnF6fNts7YxdoLq+XBsJ/1BJHMtDR+t/4JoPE6
CgocbWQaASien8qEDaLQSuI8mx487DJDOB4KTHd2v6+67tixIANHiY4nXjrCRUx7S6lUNCoCMpw9
da7yMBfV2KsZPADM97yWNYqN7UgrxcUi6JxI+AmNlfNN9eiwfDB7cc6xjD/yTTQsHnMImbf6W9aW
7zA1XpnwJoE3j85edc3TTNJnklTiUV/knhjLfzTbuGiM8hmV/L9WY6zctsx9srFilsq7HN7PsKME
JZ+WNPU5ZitOSnG+aUr2dA4qJ3e4T3XXPqiCNB+TcZWVi8usxmjHJN3bGROKQDt01DPRAMT8TKin
8IYdygZxT5Ui8pz0ZN0bx/tIOH/rpJheSkvSKZFN1dPM+0ybHjom2lg7AduOXkO92Nrj1unguM/e
iaoYGQLPHhus8eJ22PnrdEEL6Vq3JnSRFPesj9GLtkP9SQjRPk+s+iRau33QFbh+ejGQ7wy1NYWu
eWgYTPXSy3zPYMCvif2I/uRgyuaK/fE7YrfAr92TlpU7Fsp7jAoot8Zt1FvxDjkgOyLtKQa4u204
3jcp15ugKRFzpfV74yGyRU5kode0t7yquBmqb5e9305Px/5k0S131exsdRtlEZsfe3xCq8Fn2EHB
b1c3J8qOSOrR15hE1y1r5Z8tv1DA3eViHnJkxTvI3ApZHZx+mZHKmXKN5RTRQBCBtpJW/Volj11v
cTbzLG/jqTy0CZJy4nffFnIzNj0Zm2ww0b9DbmYDrcj6LbiQozCM/XRcSQ7kwrt9Z2BUXcN2gSJg
N+Fyna5PH0snhI5TGRAOwzwTmyj2ex3Q7vCLKSxKbc6hdGr7B6WxBJFK40hh3Mq457cy95pE1kcr
24MA043HIrECsyE/YZ6Gt1hmpM9pKFeW+hZH+C/lfNeGuvcbLmNKc/jhstV3lmH/YjiUIM+NrjJz
fqXLwKoJhjKPrM4sPjCmphPOf0/XfXemMUhmlQY9Yax7IbK70y1gfzpW89r6D4A/a5djqag8/Pwp
g8XQxDFW6QCAWWmn6+k6TJzRXWapnc52INBj+5aZXuVLfbzBQEHCkxNMFE+qPXWqezOISz4q2XxG
n7ynC0bngqS7pDvPrik3qfNbr3gBNVUBpJtJYlinRjPRljVixUeJLpiRco1EFtNVn6SvuRc0Sw+t
kbnTtio1foua5GK6ZsYu17gQKjCFVFtcoViWo45xiQmDYQAdRz5ABaKhKDb10pzmVHMPgADmp1Rv
1uiyxN1HjAmUHe81en4xs97QPJv8QZPKxSPEmGQvJjdxsp+QLm36xTyjgaN9Alu2BUTVpfCTMMpd
PXQkNG8RoV6aiV2YsI0U0NHGBDVIFEF+Wnets1WMh9FBp6AdGdQ/V+H42jSc+fqcPLZ1e3B1ofua
hsPLqvd1inoVi7BNcgRvqHLgnScIiwtg9YGyRG7R1fs0rT8KUzAwS92DZ8x4Anj9pZcjn/PscT+W
7Wtjyaup+DFGeYnB5W8svGxmxbXV4cRKydrZZq33CgDFukcjiimXT84y7jrahcs0Oy95kjOCjiEp
MqAc64i9FosveqbDHOY4qQTmjapZjgbF146UIhlkSan9gtDzZKK+TVNkUkNU70lrYqU+kAPxEBfY
gcMwy3ybgJ6OvURvbCcomX0eB/VE1V4merqvMwhupNxQFB9rzQUpV2i3qMU81fTerZnQg2AoYa/X
qqex1MZHoxLY35FuQzDaaWuogB3TwjQL8J3F2jmDaW7GsHsQo3ij46nX8ce/0M2e6fQaB0aYCffj
oGcnB0nlFW/pc9WHyOvtw6yGaKcZfc6KCx1o0hJdHbFhKHtrleqjJJZz1AadFkYX0d90G2JObtn/
prFebQ+/xnBuuAzOH32HZSSlOjWkH5fuadCG0+p5DSTmXKxHKKlXWNCUER/JucQ6wU3J7mHC41qF
Oqdd/GusUDLOTGgnLfnbUPvuhgZNkxeR1T0aeIIZ2+3Ijdh6DdO9JlUUmDXsFGN29qPOQrbMWAeD
Wzgpb9COtvswyhgXjsk8ikWiOtnAcPbYTE56xqHrxgZpHjOcjLGCzdQ3w8HR2oY5PR4TDb0Gu+bw
ROlHo6oScXGj6ERCi/ct+8G3Y93+0yMm3cyDlb60RgC3a9xPo/OjRX5XjWxZa5vn3lAPSr+niMau
Kl3MG/lc996Y2adKneSN/urpFtssHeQhwxQ+Iykz91rT/k4NwV+1GJI9Bv7vlqHcDlZ1D7YaHsiE
xEuoW9GFn0CmXb/Nk2cz6Um+quQaTgoHyp1440t++yKLjWuVQYMdLT9stPbazXbrk4iU3bzeiXyn
4reeMwhRKdeTNqwwM446JXXRA9IxEX5pc9Gex950jylGIfCh8Dy5COq7wnHag6H13mVh2bJHi7tA
4kzJDzJIwXNHraNZqMtjTniTE3+YyA7oHboX2CHTQ6c39SbFP/QWSmDoGv4wsgYnnK3NoB2MJUaG
trxEGmt1SjQULux/awd3UlFhdUL72xr9Z8Q+hmAA87jk9aqCqJ69iupraEfD15mX7KoZ31qvsM7/
rsxInhYT5JBrvJD3hSzZ+fRcAoXiLo53teNEWwi606XqUbN6S/NKcpI/Fk71NDFrJu2rsY5OjyM2
JvdFxKhp5UB03thFO08+IRdER0kvhT4bEKowVXf7ueEjBSVCYroTzUgr2mc3pcoTl/CH2JPyuMYu
dGVxg6jX1TeD9vmaZjeI4mHYhVfRTNkd+9bVnjNcJLMA1YcWtPIW51rXrXdNCA1ZzM59jhLbfY4j
5JGVK7qjUCLI0Oo+RFARcRulh9YCyhhq4Z7oHvFst914XfrJdz2TlIBiZCLNfGEb4VXyUf5xmLF6
m2pnOORliAtA8vdI+6uHX00CVR2L+ETeBCmGED0rUhE2tRmFADRRIiB2Sk9JOnbXqiDRHjwiHvbs
w0nEY1taYLkno7yHXBpG6V7I/UCmw3OzdyFsbAxbfIRuAxJNa1DAZ/KCQX0+WbheE4DaQVx9pUb0
NsDw2gw6muJ0/GqsyA6cZgJ8ENtrig7jq7kkoIjOgw8bSMtNNBkjZ9wC+xQF+qX4RehBc87KepPX
sjkZ2GbJwGNpu+TST/oH23H6naH61YNcEN4QoZUkstV0ItbkZQ/7B2mpxgdYOt2XVMth7MhSmXkP
uILCuOzTfRxhaAFnwngLHP8j+IvokTH3ARkW+I2meFPuZByNwrzDECEDAanK1wLaNEeJQYKjPLkh
MR1DSPSmsOxiDX7oHlTfTOTWFxnLp3LnOdELCdrN3i7jAAC/u8lMHhw83QHzjNq1NXZdk97Gnj1y
BaRDzFKcPXY10wFRRCLwdMcXevqYgnP0cfEQyshD97Pe43FZ9RN2/w84MC81Bkl8h+j7TL0fgqim
pQlD8ZJTHH+nmKmaaZF/BjSNwFgJ4GkK4y22gEGM9XTCv2HPqQEY5I+3ZPmRn0N1y2ERuqN8qrG+
7Fq9dx4bw/3XVoySRDv8VWWHeUujKRHF8GAvvxvvIWfeHTjUS2hodV7dZg16oRdPxb5qxSGhMhnt
ytgXMjoUFiQLEsABeznDdFpQtZ7iXK0icxa5bpKCTCIsZoFasxFU/1wrZra57I/vRTtVQTzj8amN
JAyKWBEfQNyOXTlrfe6xRCbdgB0PTlnrJSxKh16KNMi6YKoAelLtEibeuypK33ljowPUFy5OhcKU
s5gItnGjuujm/fVBA/6Il8VN+pfSaXowf1RtiQFDVZOeu19a6bvTNPum9bdbRvBM4B0R9S5/YW9z
vVnUn0jjFM5UggBMCx0/L/KDrLVHKIzxx2xUKAlC2WImMH19KXsETVF3YHD04umtumMJClCq9oG+
jtx6WLhD6dlbCXosaA3T+TUrw/dGWAcTSLJdVn24FUI5Ytl9YkXVtW2mDpr114zy3TcyBIRmImGV
ETzjlLrxz9DCZ2ZcCIaY1TwAPiRYJcXe0jWUQsShPnP8pEGR1lvyIQe/QtASgrc/4Wo6qhTUsOV1
DDjrqwCieuXbLNFi1ltYXkl2mzYx9KLAHHADAuHyY8YHG10IAzkwfjAm+qNfVlNLRVO91ToGOmye
voj55NfxGBgUHvhMPHDugpDaJLUOKL3OIHD0k7be5O67lVijT94h2ggwXudQitcloRXrW5LHZ2M6
NkX6Kx0nzJxuw16cVlZSwbL2Gi2KyljjbMDvk7RuvRMTNGoKLKAyQjR7ASSvfS2UJR4NL8kOg82Q
3F4J+nMVfyu2JFiEXHQxUA2yyvuycEMoEo7XIPt+jH0U3nhQ0Z8n2M0l/GXhGssZp+9yWJL0GCU9
LZA3MoFHBJ3cIsAjfpE5yUlPEayxVlxC9TiHYNLddrlP+yzSnkbL0JD7lhb+5OLeWek/K+dv95qp
flSrC8iuPkpWmNdIErPRVvZ7JfP5yHqCniwed3ER71Xf462uLmhzmJJ1ctkAYtV37krxFa24t8Qf
OLaX3CSQnA09rXFggzJhH/J6aqmiggppZBORitPIB5UsFZbRJV6jyiBgl6oRIHbfuztPhFT2ct3C
ooIvdcyyK8d5Ueayb0JEL1Cb2B9zBHHctJ8cm4TUR716dY0aAwdhh7aL8KtItZacCQFnWOOAdmEc
+6oSfBKTAQQ2Y+DU0NKvbgzJOb62ljb/dREmgSNUz3AIDhEyYoLIhP7glXcMWsS3LsuVs+yCzIEU
QhMsELlFRUo4i2WUCEhi6BFjlQEZqe96pJmMjULiwCb1y4mgRDjeSCmUzg/syd9FQShmAs3HgYzF
auwLXSnxQXVGJnO1bO3FOeohVuoxLmb84qyDkmVBy4NTVe+9eVcNGnADi+taS1wgcuaCoPTTlNV/
ZgvivpkluIkGDAwiUSc1mlc97/8Vk9XupBlTgi4k7xJRGYKRn/vRPXpl+UXvmwOc4FmeiscEDp8f
uRrzgwFBEssiJAC2DA+SAzd1ksR3sJr6MuObgJ8hOTgr0W9hJJQVF7qqczfzKRghAbg9k1GVVvKE
7SoC4bqxQ/UnXDq1lYaNjsb5S243ZQhw59wWNzd87SLHo9rIZy4C1alNhXGj3WSTcyQGT/Xxg5kx
ykyYHiJjIgspAwgcXphU4YzAkbTJvNKG0xpXO+WBOG/S7gVamrmZ6OqJcl39PyZDcGIjdBQw+O0R
wIQdtU7EFRC9Pt1ZYzwxeb0ORXJtIPDeGnN4japiOZo0ZQg2UfcSAcgZp/lGxyYpP5dLnxygAlxQ
CgRUuM22H0XNbzahZUUchqnloR4xWYSxqV0l3SkugcjIjDuAFuPOYODPYmK3jlpjX9ksJnWjBBqh
lgtGZZoSZmlHKWyiN11ULVHnAlkd4hf4qwMi9mSLAJ5Bb4gr2aqivWdihmdc+Txn4iRh9wd5JR8H
Cs1+iFzIHEjt3aXZ5aL4TMZRP8jFHw3GaTlTGprqT9pugfZde9PC8da4zc1ZGU9UTYeky87dyDnf
ojcKTDDE5aJHezwjp8SoDBzL5gYHcYbImCu1yWa9qvqI2HjjTxFxZ4z7Z72f32SHSNq0OpcxQ3Hj
pNBJAODciDLrYyz0ENN+De53JNUaSHg1gcwpW7p4ZKFm4Q57i55TH/MXTaSApXQsfpppbV0dwaXF
/hI6PzMsUNx+ViNMQiC8H7RlCEqdqbmK5xQZ3wwNIbIIqH7KNNIpgZcBjGGws8/tGrsH8pU+Bz4y
Cp4Li2wKBm8qP1SC8Hg8wI81A0+3jpKgydS/3Da5ElpjvW8Izd7C8b6m6b8l6RsfZV69LVo+InRU
3Jj9u27bo98q8dpXuhN4hjYHRq7Iq6te4bsAvjXSmzTAJPU1cvupYVQRuZnPyBt+QLiykZiMBRJc
jg/T7sIk8fcM/TLnNNP6iIoD84Wci4stMckukX1sQv3LMDUjqH/3loEHPTame8yHMCxk4vf8wkn4
DTt4JiVxRjpe42FqvwYdWSQi4Oywwn1lGC+ooPVyD3ILu0PVlUH0lavFvSVkN5LHnj3NnCok+oXg
JJb50ZNVxNryqXcSA4Jl8SY6VgNcVh1kN9C1EpSeUYtDSVuVwvqa8L0Qdt6guoKFx5o4IyzAUZCE
ShcDylCyLuqmnll0+hczAm+Ybm9bRvY+SibUUQ80wFr6F1D+LVcobKRyqpmsWgzj7b68yzi9jLNj
PXQVifHW8KB7yFVky+uolLx4Ih/2IYh6tvJfy4BjHMb1jpn+X4hhT0igpw1uaeV3hRZMYxUdG9zo
pvJCHJUM213GrJSv1Ey53t2NrqNJTgioK4ZmK8tr2yFCdNZwZ4eUZ1ivRjBqaZAWGIDMfuIG7sjq
XDHhzrMGtWltBnfcKUhAbMDK16mP/JmJ/tZBr6YZCMaQeB86BQbN00Pf4sVpKONSh8MhdfqzpTU5
PzC7DzG620XUT2sLRUG0tTWYD5Yd3UtMS/DTkntbokqept8I1DS8L4DD+gRhgu3SkAll7ctYhxae
FMFgFqeLZy/PMMjgRrjOm0l3jQKb2r9TvCfYRqwVdylB5dnjchwtPN4s3XeEZ4dccIvdBHfPcKfv
Z6sab31qzscwyg5l6VLFQ+rdIUvflvjSug63zmLj8vTgJEchlkIl4s9BR8MF8zCgkGFsNjMJZpjI
WCzLzSAupieT3NasipptZhrJzouTX12ByD1lyN0T9YGGLaKqMhd0nzjSRMTThaabHbjwfCsjoKnq
50eJ4XGtFYy4hrfx0FeqwrxWPAOXHumki3yzRbSJGlywS8iK6E/e855PM2xtZO2NbMT2C3I8pmLL
dTGxh2Ht83W3/hVZhb5JxhLzZHjrSOlmSJkepk4Qwp0hyZmNrcaCzReVKJCIo+ZjJ8B22rKCaK6x
NVPYcARgMYUg4I5evO6azH1fOb8sM3S3I29Isr3tb1F43mHRMx/vO9IrhwGZVaBFyBVBrWNNOhYM
tyPUmZJcV675cc95qTvV3pkYl5Vp6gW80Tb4ORH+1vGA4YseKS0wg2pdE+irxWQBFLwN6QTatFx9
TMVnquMsHUz97hnlBwZMnPgrHDRphiscbjz8a5qllvEf2QsOP3aja7RXsTVQo+3apoTUNrFEVcyM
e0n5OucnQ33UAjhvYxhrxNSpXvIXHXxdCxlscHDFUiaBxi2zntRkS1sVj9vhPuQMOMEl4OAqeLWq
RiGFMsFDNoSPARqdyPxjdNUsgLmb2KaITm9pmlq7Wq2KJFSCLNbx72IrvvQ60zcq5WWvW2wtWO/6
BGe9WEyht7rIQ1Yp+S84u2+mEVNdLGCDciYF42oraYCVhbVDr0f6G0KzfQIXigsXdtu6dIGTSNTE
hovp2JkNlKmTEid2QlxDrfihmZBcckzsTAFiZEojccZgoBrRHOMKeLcgo7moTXotBJYkrryCROPd
SaaMNm9tZJnbPJVIu5zY4kOCLhaWTLNGQFdTDzs6k98AUk9VVQPHmFGi2yZvhNViP2Sj2k62WtDm
QHGK/pgK3EG8eF90JmEgmvIt52xkVdDSkmllwi4DOSqC6B71wHRfYpJIaOq4caJfI9fZwOq/csOl
rYhKCuioeIIPH27b81QKNCnrOkTHSMs6yPsAK209/NzogxXU1qQdFMFMJAqCDgmhlJG3wnipxQnC
t9llPa3n6YZKbL/agbNEPUx5/AAHSO6bhA/pHDVBH+nPMYlWsSzRvrk3DrtkX07Zg9U1B0tDXSFC
0I2GoiVdnL+Nmx29nLlGyWp/6w7jy8J0nNlMf/IQXDNr4PPprJJKyWB80vvi3OY5cTAg6izCxTZu
5xydyfSOC7p00UTY3SZ85+HCDEplXuGznoNuFa5RNfFAbVF+TYQfbUquimljf+Oo+yqhSiqLNkmf
myf++n4D8B5SjXfJ7djekbiVBtVMEneTfveshHmleE97tFSoxf54UlBkS4Cpyg2BxZUkV8nhq8Ge
tq+SHaUsKbQ53aBjec9tHvTANCfi1Oi78jbQ7Z4FU0V0nprDF/7jdQsZx8fFc95BqnknFHPg14bs
2khyuLrhUrcVuIJyRqc2GPchW04ZViU4u5gxzSJIDxgk59OCi9k2x+QUG5/FMuaMOarcHzx0auU4
3Yw4xGDeOyEjFbvYmhVBG7Syph8lc4HCuwZjkYTm+eeGYs46NxppTRjZMRYM8JZ+vlHPV7uNxrMT
f5Zr5qMvmTWeMHfU8vBz17AHdYgWK0BKwO9pic/eslvUGTGBleuNtUY4/dzDf/Jf91TKgHsTOaUA
eL4uAnFGsKjRO6c9L+uNWc/t+edLkbezR5AmX/98J0wtbYMwLtlBvNKhzufGqZuYkuNo5e7PP3Kd
Mk6GlPPBUwypDcs9/dyAMmF9bKeFwaqWbfIq6Q48YXzNBTZ9rFc/OQc/NxNxZehS19wD2R+baHQv
P0kIpDyw99LFpVcZp9nPTW1yb/b2ZZWpU4euhWgTbjSstru2hfb2Px9WFcsvMM3Fgbyn6T9jFX6+
afRvlcrzGxsDJbs7lwBw/MRTEo5Ki21qc3yxZDG+0SG81TW8sQzDzIRZ5mmYMlImrSyLH4wmOjue
puEztNxPMU2XzoloNgxUHWAwon/YNDB3DjHXVy1td+AynSf+wujASBPMFOnPl6F/wriWgaRM6mNu
iuXJKHF5AVy2PjpVneG5yn92xsqpLeYP5BExzu2lf8p05PoREFiMCWZ8Ll3REpMXJ+fIaP/r3s+/
Reu//dxDkHVtKwubMMrON3gnQWXxl5ht0ewgeGmnwUat/RPg+fOlhFPLhoRAUKvEqfLz3Z8vf8IL
x5xMEhmTAjSY1yk1Td8KUf6h4Z2CerDmU6RDqDBaUozNIhGBzhN7TbnI91OE10uWv3o5Z0+6dGmp
rRgvrDNtQ1d478rrv9Myz/52ZOueGUHwnIM5uXE1giijIWCp0JfVuq6OBK0RO9ZrL1ViEWiVMxqP
PFee6T22nsggkjRkevIa3n8CcjTV6tf/vAfqUNmN2imDtBkvmc17mEzzeermNTPQvC8LjlrKFhvX
iPumW2b1SIaF9qI3FR+b1CQlL27E3mosSDc4jh4UZxdhY93150Zi9AbkbbenJceSkyIyZ11XvORu
97uUbcJ/zlcUBpFvDmt85eLuQ2+pX7x5Ao4mCXVssqJ5XizrQWVG9qG5OjWEp7+NWUm6LdaGj27l
FlGfvlt00ScmB+5uhrT94aXVa4a65p50i/EAHSpHCzs6S/g5kglDwW7QKWlh4C4ZtIZo+MOeBPqv
nFxa5VHs5Ww4fDpBtoEt6HYtDvFficbL3aHormZ4uvPCbsO1VBQYWpchZpsTVlj0nfm8jyZGEUVh
N/vWWJyHGJ+nW1teuxV4lhPO9QyUczBWpfcoYVgjucjMPafvkvDYd/4ezAfzrjWd5vD/Gf7/Vwx/
E+49YQdfP1kH/wfD/8IKg9S//43hv/4f/8nwN7z/MO31FDUcR2JnJg7gvxD+zn8IwxJS6BJ2m8vw
/78R/prh/ofFQsr1BHgWy+XOfzP8NSlW9j9edhsnL7Wf/H9h+Ou6I/43hr+ru6jVBCNXyxImWc+S
uID/leGfKILvrQXpDt4QhksFJem0evdsjF8MTxOFaLgC4RSy1IFDxrw7/Ug7xgo1oLeQETbtIfty
5/eiJywSCniDaKafjQaIZA7gNsji6KDIvjli9HhcvOboGkZFwFuoEzTtsZIcCc3VOvPSakNyHMjF
aCvPDmSdqO1iCp3t7zGmzPcHMb6LDKqAF8W48Gf7wagkutIkcRGhOgwkOCd26MxGnHmk7Ax9e2WY
ooDgGyy3Og+im5ubJyMbjs5Q7g01Ifz9GEXjYidPMjp17yQMXO+5nsttIj3oKvpzV4YrlH+wgwTJ
1TZrXkFGwPjK2T9g+kB/t4VZQDhuO+ogBY2JPcRhnLt7EyMgid2jZCu5hf2BnNaQ7Q6gLqFaJcVD
mAwpwTKDvSvE51x39jVxldzg3MCXLRnYaKgCMRgWJ/wQwyXBsuWB6T5lWvdn0ap2P+u3vAW40qfM
QW3AsWVVEIm2N8d1KW1oH6PKYNEL9+rWHEJdX1xUhZAV+X3i2jtNTYKVU/zoNfo7OSN5AXZuKF1G
gazvDvNSv4/Ors557ht+y03jMNGD3FnvMxIQi84HG18cFQUuDtSBn5yoV0ZQOV2ZMQLpBCep6uoA
b52JeYEJJx+ITDXqr7odQt82i3LX7VhyuynEAGMQ4a7SsgO0G8QAo+H6EtmRoANuV+eZN9iADCHh
NJ3W72wR7WD04f6w4OQ7pVTnwgIfUwECJJHucepHpEirXYOKOx5aGjHzt4Egnv4vYbk5wL7JyeSy
5uwN071exQ/U8yRpI7Nj2/aCTlmcahgVaTGtUMBLRL16rVPrYsFLuQxrS1RFaP0WhsKjQ+Fl90uK
0r02r7GHu3KA7QNKHrM2K4na6M62JDKAcdQqp+Nkm/Xlf7B3XjuSI22SfSL+IOkUzssNxdARqSPz
hqgURenU+unnRPYMZgaLBWbuFw1EZ1ZVd2UI0t3tMzu27p3mh0ahhnAa5nk2odti7Gemy82bmM/Q
t9uNl1E+1ozs4FMt31e98zfNvGAHqm/D6OXv5HrkyMljM6kj60TmwIX8hAUQ0Z76Vz4ISKa2EX5p
Ag3VditvzeqHSOB0Z02f8KprbNlpOkN4Vte4a/ZiApyITdTwLUy4Ri5bSgMoOAzJR/IctX3HKW3V
aIB13DaDhYlki234WXXDJgG+AzjGJKpYlmRBRzhvEx09IurkqfEYaBn2vEkxscIhxXGcvDfQSg6p
ireoTc5qjmkkavqdGEC71MM3YmVzB/6/eNJJ1jPF2MvO+k0RMVO15Ph+55kyOeZwEKQzQRHFln+Y
H+e7ha+dX5OMWVEnaTjUTJRN1RBC5ZC2S0brIzeDaK9NOD67fRW+zQbjRirA2XqKwfEdYT0VYnqm
9+dQF4QjErtfDJCnNtK+4Qszthn4vyJynJWcbE5aFg5xLD5ULLfkot3+i8gxAkq1G+GgLaWLWa42
kfgiMSzaKBtX5TxSVQ+CCC29fCNMHInW3da1t68tuZ35L/BEFu8txyW/rswnR6d3Xr1O9pM5M83j
whXMgX3mJw1fYY+QHAptuqj7nCM97gjQ32F8xDHOsbZ9yzgVIO6Uay+26YyVQ4av0jyGdQ83VroL
0wqjXY33fFlHyc0YlL63nfjDKuZypxX9t4NUrRfNWktavBPal1umR6cvDjp2w5wsBBb7FMnQ+yFA
qfccYixSYRaI4JF2sxiZTbIRWzEIoCV3Dj86DiD+ROJyUbruUedzhOneXPGMoNTIkQnO8MaQOl85
hdoWJlT4BHj1bkSSlqH89MDNLERhjEcv6Sg0QfULLCC39owRvm9nSp+ILGsEkidTfFtCoAXaGdQC
4V3bzBquQT2sEmAGgIwra8WmagstmQuhTOr7WnPtmnQAKt7DYme1wrxubgyswdzTXDQy8mPcS1/T
3CkZqjNfiWO/KcZ4lRfTj9nJhwnkfpDLB9FDkbFwUnAJe9E2LId158IUZWqJ+Me7NjbxmRBjwxiW
OjEcYdpaYfwT37U33OvkIiDhpnjEVsjMu3HoFp3SUz23HU5yV/kY5sM7kiWtq3d9yrDYTcN66Fa9
yPtLa6ef1C/ATsnV5wiJXBp+XOefGiZVOgRI5zmqHfYhTY0RKMpmisv7G/ROOSj06Eqx6268P5pn
hwu6WQkQEfBj07mtTeIDrXZTMAGi8qxcriG7rJcWM0PcFH7RQ5+unMYAjqydIEo0Keajqqr90qFJ
MqZwEA0yIjiSfdk1dR2GcvamIS+0MJJhZT6/oD8dv0qk1lITvPUzjAzyUE9tghkrMYcNfAs6SxoX
p5cNqHN8sqbiht0Zg4zlBU9ciUvOo86667obBuCngtVp61E2WgqiDWF+lRlWD9Fw0oTaD8fT2Lek
YayE4cy04+bJeBVxADuTNWyyTxqQ2R4FbgWJz/RDudNGaR5tu1u7qrfBNWTuUk36a6Rnj9FsGZj0
RjABI29yK+2fokmZRGHDXQIuwNmQsEXHU0ZOt0YluhOpRFKvhjIDBoTVpsRmDsOGTUJIobARYoCC
7XYomojsereVA1QSK+hgF8niB/bzSD9LmpMnqfoleSomgvS06SToJ2fhBhD/xuI17+QByuC8KOy0
W1VV8tG20/P9UmqL4Ydt2Hfh4fPztGJnYxWraaFZMualwsLtYLF2zR8oiGLdme6fSH8vPaoko95a
iyl5d0FN+ZYgs0gUXgQOQxNzPYA3oCX2W5ud2C9yWD2DgwmfzNkyIavfQjgss4GAW8bp2x3qA71t
a4E3pmEbYpkeDH7d+Cttg8m3q/NCGd/G7CtoeKjZbOYcQhobkbdHawYvRB3ZjJzM3cS6i3PWBYxm
w+vAeLSdsz+6Xm4RE1BQavdcy/YxaBH/EXQYhXcVXfPeO005D1SRZlvAiKBPYYstbBkcbatO6dD7
Mrueef7dqI0P5eiNEkzVHbfsIiWDwmLcqryPkInNXjq8t/ojqnq70MtyCdzjHBG/Bdo1/S1mJBC7
LwwyUsZL0PXjhuk4kJPyUgStdXC79rUxyHgrogUJKko1PEf10G+dPPmTIAlgr8Uj3cumW5U6uaTW
eoTQgqsTHJRFBd/Kqa3XEKB8RPwS8v3O86t7AqRWhov4/1eMPY0xASCQuD9nVfoyJTh8Bg0QZ6cx
vgmUu8Eo5RIzK5r4gYzD0nAx+wJlcxadl2JCrAl51YotmT0vpg5ESSyeyyo4hpRQLQmae8kRxM9z
OUHUb50SdavkjFvaW4Yaj3l/JxaXD1kX3WK55100FkVWga3D98glHNR8HtyYHQyRZrjmPXHm2fxT
TemXVbVUN2Pfw0azYkB9b5GW+moa9FMbUGunx5jOz8nQnDwPT9k04lXKxqXo2H6xGNBOGhzRWJg+
AaujGQeYUvFQCvVh24Hpa0p666msr13UATwo/jrjG2rFuCKy2m4qCnzTOuF1qOs1vodmOeh85xo5
k27g73cCvpYs6bYwllkuX/V0/JI6tFcjSP/2LdwCuCXngm6PFcdBPjtV/e2FSh4Gz4GxMOL/vzcJ
h5tBZn+i1vGWpn2fQk7fWfFZDcSOQdanZyfEcyoLUkkufm9YZh8u5C36p+VBoDYwu2pSBqjqJ2j2
nduvg9b9bO/1FsP4MTV1vBFp8z7KQ1DqW2hyf8zG7kkiJVzXndA58CVn3WBiB3DHXkcqYeToPWJn
QVfog3pVRDD3acEtGsi1fTF9J3RONIlAARqxO+eKyXSpvdeJfnbLq9SrCZ5mukojOnUiCS4ob4Cj
6HkCbAfW6f1IA++EbZQJW8ezyFe1hXgP9YoX3EoX7FxdXGZ5vaaL8mTq87WuCLrGRVMtirx8slsm
V+x/n/vKK5eW2ccbq52uPQ1a68LMD+h/W9QjjB2+NjccaZKIegPi59g4sSwkENfV/CQa/SnsFDVD
jPmWWLvoQU3YYGQn0yCbopshhbfDc2wG7wP9wa1sTSqC5dtk4kcCIghKT+nobzULGy3gXTCDeGfC
ak3M7vuWW6Ng8Vlmr5I+p6CAIi4la3UPZRWj3IfLoGcWPQbJlKygVq/fG4/ldEyw7HX6icu5gHlq
v4Tk2ac+ZBn0+n6j5+a587CRlEX7BUKRyVszrbJLZxJIlWxbyOIM56EonxjpMv10D1J/NPrwpiYm
13bXJRuTFtmJI13HYVnT808w7dZVc9gi2BkOwtnl7WIk6YXhSDzf5u6heT95xBLTGm6+tsB0VTPd
HSq8FEwWcbGhaVuFeaLujUq9kskjJu8ozeaTHNWwlrilNman0UvnEpKET7+oY5dwqgOINRpYC6oJ
QnzezUcXFBAspuqomupzCuhyw+ExPReMmBsXCgtFHN7KLfTdrPr8Gs8OZIHm4AxcRoMgcykBtq0E
Ql/OyIf800/Jh44P7Hxkq9IeYyrkd5MVTbSsUhaRTJAiGhYyzp1boHPFum6C+MKkk4abq10zq0vR
Jfz+ZGsZ1tbpoGn40x2GTSvPI5EAh3o9mol7mriFtKr9M2QN0yGgA20yvmiptp81OpyY2E5TtSuq
/LkZzW3DXE1jZLzMa28XsjvJE1KZpPIfRZF8D948+UOfn51oRJYwXYhkFtAhfv6Va4cjuLj0SDUF
DfSslYuK3TkhEvfm/Zgu0FD6XHhzSbpiWEiE+xaCnl+sIu/Ifu9PLMLvaGSTQiC7vQOlsOc4DwS4
urUDxNrqsEYLg6rBPnLeYICJOyhcbrBmx6fRysF0djN+xZCFaIopGS0zKlwpdnuUYjvrzbdecSwZ
9JbyEbc+t2kP8s05tPD+F6OCPxik0T6LqqdOR/hsArZ0d+8RhKefe1aDXiU4uvVwMhDuo/wBWyJ0
qP7cJRVNLyFm/5xcRDrZX60BN7b0tK/KsxiZZoozagQ1CFcRJ2hvR0DnYlhU6rFxW/ckGQHUPGMm
JhFv6nt3oG8riusNQdiOC9miPa+sYeamn3m3ClWTHBNtNldZMb2NYfjBDuurlT2BQN73iTQvXskC
KhkfD4q/x6XZFtCWyOcFJBlVPVJoaQ7wHPTJxXZS3CFDFiqOY2441n/V5sz/fxpedKIZi5kqn8bT
gtWJGREcnNB+rGuE3SLEwi8YKFfjAEOhbI4E4PbIWn6ZO7u5LQWA6jNjcMNHnWG7mHBBZx1Vlpgf
iXWQ8JvrxhcDGQYjnGzs7QXuoInKFzAqOspQL3Bagkk3Ed6prIo89acs1XagCoLZZvltqvAgPaZr
fYSYD37DWv5/Sfl/IilTlPr/FpT/T/Z/lcLy5/+9Etb4l8dkG6STzr+kJ/mdf/RkTf7LcYV06YlF
mqUy1kA0/vdOWIHWLG3XhFRsmrYt7f/Ukw35L8/hqM+Dqdu6K43/jZ6MwequF/+XTljz/mPZkr/K
8oDWSMf473pyVfIPnpE907tvYc/bHPOVcvFDaIrrfMyq7NziAa/MbjwaOVShfKjbTZAYxaZzJrFA
6+FkOSUQjCYDSwuEoTB9ckxVnNtwhFRbik0HN+/QMJChhozCkk4UZ2PMkMWSKT/jv3TXAOAj7i5t
fJYNmq0bdCt9JiNsjRVHejs58Pp94xt3aGEih6AHYb2N6uIj6cr2lNTbmQ3HWlFXQ1OKnhFYD7Kz
docvulad+xjR0/OsYj+zOR22Ot4ooxwOyqP6msrqcziJXRZSExIiW5w67y0jsEYfdwO5a0IBozGO
PItdcTSItY3RM+2MOhWe9QFZPR923KGkL9pyOEfKMpZF6ZBTKGrGr91LOCbZrh+NswnBp5t7qNHq
nvCJ5vH8+yA7bzw7Toh5gw3KJjDNE55JDa8rvv1VVyBXDbMJcNLp/0YhqK3+/rKqyi3Ov1+FhPOZ
s4Pbkiagq2jmRUpaBsiL35ciymuH325J/euEIiPmnmsYLOm5dl8COHsn7nRERe8vPVhLWC8VAhhc
lm6dCbCnsAbQ7Tnj/vPw+23ZegtkWZY07OxHEb1Aa4XwZFoSMdRgv19CAiSdxi8iZmgnKyCWUFHj
y/5KnQHAIkgr5Laiaaw98aRd7LbuSWjCPf1+Zdy/IhSByFTM4JsgiOAC1U5TLrXT71e/D/o9mSPt
AfdBE+I9nDji9CXVuLC5vxPNCbdC7+odPStG+PD7BN2UV54PXbzMiPydkvvD71cjn400p+T39+ed
7x+cuRKpH9QmVAFNw6EWOWmz/uf7kOe3rTU7gwCb/+lqL7tpNST6Hh/ew6R11gb1imNuQCcFnj/E
ii4OfLKB7UUasBH0LDJ2HCNqbL+ULJZaG/9J6gaIjASUOtZEFrBEU3QV0V/U4S+DOLvXmS8t+qH1
nmi9t9YjUv4JiDa1TbIMfBH1A4061ksVTGqlcku9tSlj9NLpfzSLrb+NdoKLx8+TfEGxVv5JFyyM
iIBWWGgAgc9EF9TdaPeP+sgC7OSVdcqd0VmojAa+zEqGnYF6coKBg0HKoepoDJJ8aVKu/p7HpMoh
oRgWkwU8duBceR4cXK+J8tIPg6kqA1zy15L80oo102PnbaSnKWFvQTNKv8HpzFi4my7xSAanASj+
MGjmKXTQV6rOK9g1E5kfnzo7R/LtgpZOay15Blm6t2gFYcgTuBfRYK4TqWQhToOtwwGXobOi+jHR
413jYeoQIQHWOKmKT48wAPe3/G9boC7l4Rsh9+DBdGaqC129fJiCgnmuBdwcIWTGqtzII0V0OXH6
9G8poDlwNodCOHM8pP7O3U6qLBiV5E+hh0On79Bu0vlD2rn8i7fraTTT4NlrCH2HRb90halddUpI
cdFBG5y8+UztSLkSzfDF0WUCGuFG55KbGDidIn8RZJcwKU3BU2PT9BtZJELAXf01s4jj1FzdwtiD
8zoln+Dzhl0uLHIb9wGAfcsdY/Q7Ze+zmEKLUnnTmp3h34i0cDzxWSAp/RUrMmJ9EFxrz412JOai
rZYHh06b5lvb5eG6lK5zzHcTjstjDWmKgJpJN9dY4nhts9c+aZ5tdXefidF5oL8XmbONrskcIoyV
UPtdXb3mSUBACPMYgL4e7OCkrmJ0L5NNn3Jm3283Ri05WkTdToPePwfvXk42OYjaa98l0YPEAzy5
ME+UPrzP1QO9rDpnXFRmvN32LUleZvcTuKj90gSVzb5yo3cGLc2RmG4MpcaVN4Pn77FQSGWc644b
4mqYQ3ErYgai7VTgo4fim3HRtIoOhtnazE2frcqQThf8+9Mr6tcKHCAdycKNd9zXo50+J5SVZGF3
wxSPHjcOzgl0Vf2C2Yl3syFqVzLD0jkFU66gOfzA/DgeVVvQIXNOGNDgR3wmPjYAkPEMIl2aUNcl
oRUw/eAIEXzA4CcKBElIYWsU6fJmZPW3wtwK+9asNpTOBw9K5U+/T6azi4jXnENFipoO3XW8WSkG
/sErHmKNQH/dAPmaNAwTY2ncdLe0N1C5Ir8vhXHrUx2BKr8OtiaPhaq1i4P1jjEol2Fc0O5cx+GJ
1U+thp6hn6AjG7N8oL05d6RVzNzR6gHMG5DEjgl09iUws/BF4oc10hYzBIenw+y405vune9ce7+i
SnczgM3d5YkDjrmpm01IbxOQpTsQPyrwFpqOeTGb6BEta+k4+nCWKTHJKffGHaNN6Aqj/LHLcrrZ
4cQmHJqHTzUdKVRHK55bbd72aeTcsNUtTFtom7ZmkpfZaXuzPBbjICvmc06G0acFlpyYOfmVp2s3
T82eP+vFsHZ6Glfu71oxfCGLlFcy/gZCihx2IRWURRz2D8gqz07dmX7PV7gdPy1DZreyUz+ijrpD
P40nGZoETXX7QmmJdjNdsHlCz59HgYtb3H/8UaiXHCTAA1fMNupqcSJ4/TK5LZr40OR+iQd7E+iV
R6uyEVKoce/2ZMhJf0n5aATTtfLSvxPVQds0iT68OvzWyViuozKjytjsfiZGfg/WjGSqfbTuQMc9
0fEFLq/5Ie37QzbT633/qeFctX4dEnWQHQ1gcQYvOoj+1E4url7Sb4BaeWcvJhHdhPVtpirPN2iT
o7mWWlIalN031Hp8+QB6TlWmbiTL7EtQfOvkJ9Hroo9o4g8aNkfWEJcMSgTSfiKLW2vouKu0TGwg
5m3K+9XDCQeQFM2WqdIhkuQ8OXeqs4dqaF8Lh9oVr3ozOTXdX3dso7Eqtpy3CR0IeFGlqtkJjqyn
qsQc6tEryt9wm02iYWgRyTIr4vhWaRVD5km9ctotGBAgq06Sz0kCv0JAEIP/99prgUOCtlCrPDef
LEU+LO9Sa08GL+DKmYz17/85guqKmYe8g2EwoKXH68XkQxuQM4CvknLGLeedM5dMh53KelMDeyAR
j4d2tO19rpn9/S6WIza9xT0yBAe9XdERIKkoBbnRuNozhiaXAX9zGxf3jo4IR7XLsHt0yvyxZtOM
j57dxxhMf+fB7qAh3q9SCUJDzBzsq0j5sZclz05XPzHQ6B88TZk+YuS4VIjzbW90b4Ouk71j5UWZ
whQ/MOAlCjDZB+zfiBBO5B1Ug52gncc3ASzLiuxXbcBy1ianRnA8TvTqkKSGOozWDLi2xgCi9PiQ
WdQjVVNbvQgxr0JX+C471SfNoc1lSMR7Ipj02ooCBt3hBkAwLN0YZaVutYm1vQAIcGZR9A6M8+hF
J/kEVZxXhTH+3vJUsBzb2oWf0hh7W7PDVaCpak9bkgOlku0Sa6Nvp0HwNGoMJ3MSXptZbz8SCJ83
Bg+ND8xKbYbQ2EROyOBJQ9+1G67BSDjtm4tFIoUn8VuOMCsVn7yJeRDWPPlWsYqt4Urp/uQ9BeDu
Xwk5fwNpmS8JuLYXLyf0ZQMXVoG4DmwaD8KW01Lc3y3Ko+N1OjMgMRTJXNqGKQnqEZYsGU9HAlGw
RCbxyDrNfbnX94wKhl1lsK2kIwdrbsci4Jhe/8YVz8vJ0cPrqOH5573RzB/LYR4ybhR14a+N+YyS
pr9xlwTf1Xo7D3jvP0uIF93ZHxm7G5WM9UanoWxj6tNzDrH3aps2swlyiudiYVL1QOEEkpIcjg3+
oEXLonnOIrIsBYrT2cu4EcwMoX29oc8vpROHWp7KpXHYSlYq8ZyFZtTrmFIGJrxsajy8ccfaNcUi
YsWES/KWitJip6//YAAmazAidYExm53x3DbaF0nB9GJX1Sd8R272VtqdyKKCWOUSx3wCzKMPwGsY
s6KuZLIl2VHmcYTZGBeYPXjPptDu+G4kI2tFSiF9iWg8wS0QHQbL+jEMR2AwF+jjczf4k8C0bTEm
XDYZ41TOAt1CfYwd49e69GjTwLm6ThGF/OZUuaJ8jKYcw0k1nNperbpKfMmmzd9yVT2ENqQhCMPU
mKjwI2rIxqcDH8qS9jASc+oualViq8/Oa1FSxTR6BmgakI54g+gBARvm4cNMJpdpyth8KA0GWuak
4pCX4w0n2HL4CWul0W/BQ+SOH04eaEfVIT4mQurMs3KkWHwP8PYn7YnyOknvu/GHgLj2VHD+8icr
/DRdjVrtBiZHgZt1ncT0vBp2cfA0WLd6TwgxEfVK8H6tuqCGSlC6kBKsvwkQvjUnj2BfNfwhjJDY
9SeatFpWQhwRTF0OxHOOpSXgwxUq/sPyhQyum4/xhMc/S/sL5X7QD7Cr/8Eqvh883XrRRYmKqjNG
EYJBedlVH3ZJ0W+u1+dUph+Aw3SO6HcnAiD/pWibW9rr8xYfF/KZV6VPYzpWl8TyfK2EkFLQV+5j
ihke6Pl4UbCHk7EcTjb580WbLDUrrA9VUeHTB1QcYc5aQrhCeOUtaCOmgF4BN6i1ucdF5YGR7xaQ
LAngnB4i6+iGOhGqeHxsI3I/xJQfE9u75hrI25JyApOjyPX3oVfhQGeWJZeM93F25Yl3GUbpbfqA
qVDGDMO3c43pHE7ax1/+iG2RjU2TfOBtJIo8SwGNojbkteZaT154ukEyWUdZ2+5DCTsst/Xv0fYS
XLaeH7gd93KH8XjTzdx48Hg8WJJRHQyAYkdHXLuuXfK5JI2bQRxUNZoPdW9xPnKQChwcOK35kgeO
XLRDNzOOkG+U85ZHaEot5XluvyrqJjuKjvJn4HFM4ttgiSC2rsM82pUDtVCadq5AiF8xw7+2pMK3
iF73+R3vJ2GoNaLr+CoZFC3LGld6VBGPhaLTPpEHP+iqopOgBm9dEY3GOtaPV68v36nUyvsHMyZo
TZQi3E2jBgDZYUFiYh3Ae1liDKlX7VRpJJz/44FabybPxuDrjiJNNAUXnoW3VlwUkHTorjZstQjn
vvYtd5ieRe8w87X9AHr2RscLlEJAOIlB/85qejsqrHy5Xh7GbW2EdILpuIR7jDVzga+C8x1hJgoQ
qn3VWfRr3B+a+0Ma1uHSxN60nIqm27XltnRPQR4/9aWtVllcn5GRsaw8E88r9mbX4sxTNCLuGVKB
4RuE7Y+Vs24Q6QKaUccAC4mmDQM5Lafat7AdXRidh9oe10Mcvlaj662NeNxTRk/ZQ45Do+cA1ERL
s6jkO8aFxEK1nrTyJkbuqrMKIBfjjNsleBP8cUZ+1j3umVMSP4G2+aF0gV4USUTBpFuAMoW7ejai
rKdpTVBUSzeta6asbqVxHObe75grfc9tDjNCTMYTTm3b1xnsonU1mGgEI1FDPLMtoKop1L8UCJAF
6wfAYWn8OCMFd044vog+5uwqg+nRzrqHLp4WQWXSpTU1dDJLUgduIZ41Al8bgWVmX0ruTRnXDeFO
4tGu+UF+JnrOcufQBUVx8wTrRJc43oHddHwO8VDRmJn3nH8JF7p1uxQBo+A8iijEsitiSMmbTAjS
oazVpyww6iMuXAW5x6xvWZbSK0pLQRvHLfiI/F2htmKu7AH/Sdu3GGxQ2xMxrbKoacHAm655EyzN
fkkNqV2m6Kev2lPQ1d0X56M/MCzHZ6fX5QYqJMXl0NbTHPN+Gnm4BRnJwNZoyO6EeXae2vmMJ5b2
pQ7GWZnNagn0aVj2QMtWCBAVEgtuMNHSq4sXYNh6FUqAHpuHakiMTeFFj6Smbx1cleVYxXvJvoBM
JL0mmaEZIKyHt7LsPconoMRjZ/Vhr+iPNggZpRNK7Eau+zYK9710vlrLm31oja+S3penZBCwVzLG
6C7NXCNwMesu6AxFEmzvWcZo7sW5SLEB2Xd86Ww7X1OTgcsi3b30xviBa598YMtWKxrkjybAlIcI
DS9puh2z/IBby1mXOaZDB5jpI9XsnFkqcUoKqlAn0G6yNEDTN1N5aiZ73dac+Skz5+brPLYZcf7S
oSukUZ/UEWSbqbn76lIAzlGEY3QwvwFN9Y/M4rBomO62xdmyivBh0b6Nxhlo3ROT0jc3IJhJ4QWH
d4Z9ukSLDe2tVRMPAxVDhhMuI8cirK+pXSDKekRiwMLb1ynT1JVuHmAFpJ/7AH6kTXvgyKHMTqsZ
FAirDQl4eKAKX9wQXNi2/rANTTacF7RVXrV0I+aYkWGG+WnsAufWBvsYCXd8iejRE7a7JamQXzwc
dm42jzsrc3D3meqcm/ZzUTv0RJf5ezY6mygq62sFDmeZMM1edTLcWW2jzi2VgwtzdI1NOQ1LzasI
O8GDX1du+mhBAj44TrabS1dCC2RnpafaK4upe47r4clMixPOxXLdYaYBtYL+a7Qns8nerLmb+SxG
jwEoqS0RsRt371dK6vVNXhflymgN8KBh98oaHOzme61AUwrsvMOKHU1+oKtHoskBbFN4rK0G6Lye
eU/ItHBF+DiwYn+5Yz9CV201mo97Ranyd+4yxyDARgA1Sts1/KUcnnPY+3r7BdqemhBgIKvERNah
HZW3S1z5FZR2XRFlvMZV0dDOobGxi/AvljqB5Hbs76b5VfhnrCQyP7oUBuIDCK/qKU4c5rUpqyqG
yr0HKtATebK1xVFjd79tarpaU9NBEbQ+Orf1+1HiiaG0AoV6BLcg63E7mfOPwzaD8oqzRXFoJtyf
OK3CjaIAChAwrlEgR+F6FPxIwuIe73ZhSSfVaPmjF0xnjRDSAkIYoSez37hB9OY5xZOU03SEvmSz
/+RGshJ5Zz40486D2bflV9jgkA28RtmFKN50LE35oqfGtM4mjFsh1vBLKT5benMuTTlj2O4E83eA
iDbD5aeKWNxF0jgmxjnfdGlLez135EtGxvry+5VVEloAIH/BdordAYrBifdQrcomobAy9Lz97GUB
xKMMa54jaVk4m2HlUtqnAescm20vVbEwxqI/WI1Gtfn9QToWiIeQwhGeJUl5lUCG7KpralG1LAk8
m18NR75NpVvawWxoaTSHuWD5obzO5IXEN8zcNKhmSB/DXyA08kIWAWIN1UMbdJb44Nn2K4446add
YW6n8Jn/9KD4uBl4Lnc2SyLL4mC7r7ykNsgOnBU1Iwknx9NX9/lDHGPkhM4llx5azD6AGqgUh1EB
iUPV4d5AL91md0daYlA6od2pWV2aj/tI/sdXKAmTrzT7FHiaPI9Yac45Qc46Gqvj7y9ld7NaW077
oqm7DVrbQ59VO6PnAO5AcTCZ253LtmMaVXkxN1ESm/n9WxmxYZqh+AHrsvj2/vD7G1FyN4RnEjy/
tpRpV57LikwTgrTt12mC5+UO9scukLwGQyzx3r+iE1B2GkXpq6UR5pgLA0s/NSdxY/Db1X7gXS45
gT/PDbTF2dXjtQpidTWc/AI7qN2iC8B2uX8KsSy9hohwW0sr7ihZvjWdofZbkA735CqOXC0xn4OC
MhsV/8wa2440dc1XwfXpF5pdrWtWsmtbOvusxJE64/MIop8mCx4xUX3i1A/fhJnfckBnC1cLN20W
jZus8pxV51rdIR29daIZaP52eDQMdqdVlXOiaA9No73a6YAQaeTPONhRL+GEXft8HsAdxNWpDkoI
LDq7SzBHu8QO1eFOojJ6yzkOo7V1LcphB6ctN8n0d2Dng+l4IhWu4VFJjE/GhzFE42Er6bSgDzfB
akU2RjPAjXNRYoor7Z+BINOir/O/RoHPDA2Gvt0QVssYYpEKweFsI1ITfQcgqUenIwsws6PpVgFp
OpqgzhHZ401k5RxG3eKzecVWXq4nfc52RU7rWliSK6hKnRYMIlXQyrGsC8J7VjHJhTvP7HiTdq8n
Y7gbDFAN1qvJE76MLh5lAhKuhomf2roVC1BxcZKguLSuzM5F+BbmiT8mutrrnfMCWEJcfh8MN+ZA
WFxZhql8n6aVMQrzUhS0UWM9mRZ46+1Kv8Z5xWi6cOyt6Sl19uD3Kl3vLyRHiyP8H79J6EKtPQEm
OZyGM6l5Ji9aj7wvFdXJfbcL3epJuJF5QQcz/nmI0MY3Zm3S9JFVq1KzOQQa9z/SKxprPSffwBwk
S0UNpT3AT2GqkW+GAPtWrzn6IffcR0JCLtJ5zMVFDzz3ySTDzYknfUvif28F5rll47PCl4hrFXGi
ceUlgRt4/X2g2DvgjQJtZwlDHjj0HPWyjfzGoSIuFLV+KbL0Laywcf5+9/tQjqZ+mUW66JGtjzE2
8MkY9UMYeRdu53Q86A0k+2ZGkORvbFPMblVpjJdkqMaL7BPnVGDc4/j3b1ydx5KlyrZsvwgzZADd
pbVIXdXBSm20CkQQfP0d5L2NZ6+zLLPOsV1ZuVgQ06f78HKLg2zcRLCAH8HyYlBec1MUuJGyadde
7To7yI5oMl3nQcsyr54qu33jVo9imm5p3Og9utJSao1SIYfAY3LS9jk16p1paAqMWs4hXkCoAR+O
92iIFbNxxH1ciQRCqIrNlWWTiaTiuRkh39WkcEg//78v33+WVynJ7tQigN1nnBp08aQaIHkpqIOI
TE7jgwqebHmnDRt0imDjLtqwCaF1MxaEcCVeW+1X/W3yS/XuBxhXzar+qmjucgoovUEG8pBCx68m
wD9jZFZ0spZcQNDROzlkxntqDoQwjOZ3HNpchmLKvmLHNWAH1eaeAwff+tOnKzIXP5rMXlF+lu3b
2TeleBE6bY+Z71ibcPCTLxjRC31qQltcvp29nx6nY4CkYYmNmybHIODvGOAAf4UdPt4c6PQeRT/+
kqb3p0wcj243xqXWwuvElbFNuyT6HKbCWSDA3npmt/JJHUWzgbblH72QMIV20kvsVfkpGMaTP9Im
u4KHZ9O4FpGeRYfexJK2PTMkX5tgRGVvXG3xF1c0aKQxi6nly8Joq1NUzmeoY8mrHC1rr5s4OSSd
8t8Nu7o3pVHsLFu4R6dVWKNtd3x4WA3xbeH3a6Zk/C2XF1qxYcCRVwhCwzlzfbaPBoYpj3cx/S6z
5GqE8fiRNjUOu94i1h4XNCF4nL6+AfCxcIdT6RNdgn4f7wJqw25gPT+noDTf2Zb1ZPrd45Qm72PZ
0+WBwHBXmfv8/g7MZXIMpN+twpZTR1Pp5Gi5kHgKyjGaiGQDVRLDeoY7uZV9aHAW7JK9rUV+9UeL
sNkQ9ufe9kELutrexo0ZziwzXWiNWeWeIh6Qq7JmeAsK2oaWKbjzhy9f1vxoacRdrhbrka7100jP
z8PpIAHX9N/5TdR+yDqqCbiY050jQ/t00vJXUssD0KHojdUnVrPROtGHhnmUZqoNcxhVkgh5u8rm
seiwMQxCQfw6mfBRe68NVu1dX3f/gcckzxHQnGS6tYnII66GR5JZjh+53oP2zC4cKRAudPOHMlrv
wqLdgHXUveIlR0okdBIUb6wl01U2J0iU1oOp1NjWKdV+01T+hX6meIO4NVIlt9eaXhrHzrJnFRcr
2hKyNbK4OjAkwKrNpUXcUbzLMYQ8qyR+wrz/C6jQQdymyjqxnWfR2Lc5j3OMpjyVBfHbXSghTC8m
CiEI4pWTMx8I0u+WGnQnMZ9u0vfcBelPiArSsSzUt+MoiwsWvw4DtdvuqkJZbMjLFear4MAYDIMx
Yc+PgYECyeUFdoA8mkOJJagZzkNd/577sd3lgpvS5LofLNrHLeyzrWFav/2AW5nt40W3CwpOsuJ3
W9vWiUSn86hU9RmHtDOI0SXeNfOBxdeU+655aIz4D9Azvw3ba00Sdx1UEEOsMJ+ZeXBnlO58612g
uKFobBZ5KfPEYtYZGoyfZaGAOVGo4EUoB3JaVv6F+jkWPsjfqMTcMg2U5Xo+IUsIaVG4HQov+xU5
oLqzxnmNk/5H7RnzyW78j/jTNw2CvtLe1NgzN/1SIFJnbBd01RxEH5/wWXFjHzed4CnimNOOfh3r
GNv938qO58cIOnGTKwPEuzH+cbVSu5rP57aEDD6oaCTMV518iSBXOmQ9Yg+QrVmqV1Ow2A1zVEYm
/BW4zYtKnLep9aaNipjvKA0pN7FJrJX9BA/menHUujo/MS+QjeN+B7SC3B7nfCuvDqbwJsSWecAP
n3/10k0PrTHjg490vE2LnLmtrcxtSDpgM9Dbxl5ptLnwxI06ho4W0C59sX1zi3zJPSoO4l2uqayt
esKWLEPW46CclSn8m28mzpbSqP/yrd8ZAGxj/lXI68hDtKOX5PDo8FNEGSx2dXwwk+kaV8GEm0Zz
CfYMrJ2lf2TkBNYxLfPrluMfmHjYdQlmkan+4twWvE5puRYWJTld/FLHdoGZO2EtJP/0adwe8Q2x
QspKczNDbQlQdWhi2qiB8pJ8fGnLYdixDEL45xE0xsZVVCZCETTQrk3WBMWrS5BYz65jsxooMRy7
pn94I+i6LCOKVEzdMi/4bz5dcniF7LMZCdS9KnoK5037S1yyoiMyb9t62zosdNjbGbfILjYGbHLQ
JNzHGiwafXDpWxp4pzhCQSekmnF/XhK9ACuIsceeNI/Ymi50lfZ34TTgrtu13TqQJJ1Z3jyvfGE7
to2Iozbxo03agoQELNYZh8NSo+6cnKr9UbDWh4YmYcxAQzI88rAV5FN4VjPlQu+57tTBgptHC6l5
RE0OUbeC8ijIdm7xpa+GCtBnKzGcGO3OZeu6tpYEyThG6T7FQ0NDBfWhhv4q6oFCzJgq0zSP2UDT
a0tM/5w3ToQWxfA9hxJu3MSF6vGuo5sW2yF+FcqpN6VlY2l04Fs2Xa0/FLxZ9jAFn5ksepRtIReD
TMlagEGqTFNSMeY6xFC3M20oXLLjoq1GTDcioeclS3a+Q1uZsMiHFJ2xJajMgbhMbw4PiZM9pz/k
AMypUATPlf6R1n15L4hodRmGChOdq8l+Wa6bXFj/U3XR4TaMBBlpnVKiZ4l/qfbcC1ctgdTQ37dd
x5yX4WnqCJuZ0nR2Fre9jWeIcBekcIxII73HRDdOsvI+cEsyojD+lhltlTpkfYXa4CDHjK3xIwhS
vKJj9afkM4RbeX7xeu814V8syuaN2ztlz3ozlPa9T9L6RXIn0M0jjqG3llwFu8mh28idKHGrTS7f
elC3VhL1SPPE2lVj/jrEn2ljWywH4ZhZ7n9Na4enciC8F+ImJDwMPV5lnI5nRBrRlXtcLc4K4y28
L2fA3smOao8jta2mczDj2evrqwiAK9RWWh9Tu/vocmJqooWCScqCkLjaM4sQrK8G4G2+Ye3GOOy3
nU0bo+H9gjlot3qjNW7Ryeyy9czT3Y7K6DzGih4iOGiSZyHUptuCQUfck9TBLQKg7/2VJv2EXfBZ
aB8YdgqwKqLIV4To7GHPfTRT+pIlAT//QDFM3f6UdMQZTkMcN+6ePTCmbRm4aOra5dhvLcSCsDxE
0JA3lWcdsz7jv1jMINps+M7VfAsTgi9cVxmIRSQbfrFUjbXbhmJR+qQlGVdSrHHR63ds7B4Jx0Pt
TBRiP8YIWy1c6Hvbp84aikZJgzGwp64/hJbAy0c86WfNCqQ2zHI5akFrdgDxAnzhJskTlp/R/+jB
geqO97qFpbC2E7bcHFmtLC3OvlPBQe5ifAzZGnBqcCrrgr7jaek5/ZuFdKhCDQ/1cGjwSm6ymHLG
snuBJgr6U2Q/dFq+dHl7EsqF8eRwzonhvi8tDdbVC80/Aj01D8K7I9oLwSO2MMW+atUFUzG7XAqz
Sl1cdPDhxKOzFuCZ593yiskf3KlnkVyPicoXVCZltmGuaj9Ntk54GoZy2rol6QZRe3cjwzpgXuK2
vCWROlLfQnWQy6AFmvqniOxFUZMAeRzcMba39SyruiBIqloj8hPc3pomK+QZfTOeUuykNct9M97F
ljlsvMyJIIhism6ydmW2Ml3NNjHzKFcRyUHv2CzsEMfshutSM1V0gAHyATcwkyAGYqzDyCE7r3Ah
zwaFcQbMzuk1utIzjnTs8bYbYHtDd0J3JopDJU3yQaFVyYo+2FkOO9+pxpCmbcgPBsH77RBWxpN2
Y+M5DWAhsCOB7kmtnyWGL4zZbgBwrGl3JXfae2glw8JBBDPdjVN1JF9oX4xaGnsFbGQfo+xQ0jR5
Z7zW84Yfq9z7nmzeaOSbiBcB9B7AZL7R5TM/LFZaDnSOuG8ZPSEZPL6/ckGV1F6jr9/fqUr798zj
Nh64h8qebxhmxSXJJq7ErMCoIybP2mWqSimV8/kN85xKlu/K9GOSdXJSwZTtLUVYjz6Gf4WTGHsr
oVOz63p5sYf6R257NApo7KBFEgIZzAbv4EAd2teu7RKXQdGcR3PfTXTnaI3gSQUGMeQmPRjLSi2u
mGBHHAhvTQB6bCbKnkHIPNmRFAevgxpbAJs0IESHsfNuqql/Zf+2njkrlD5qxei7+aYOkmxTE4nZ
JpNmCkhs+y4n4K9RBydMlyWntozFvD96AYEYxiHZTMYKerbcYoGtT7gNsRcG9yanh5jVGPFgAN97
d4DkKxm5ceTmIZcHMrxQ54kh54x3beOOk0nasKnW/VQUd91bHwpW+I5G9BfC59Vq9p9lUIV7xnTW
vpzO77pt0LV7sog6StRzthAPcjsO956c9Y8pO6eCZGOmsy8VWV99618yIdVFIuMp2LhUo75VFixV
SsQ4AnH/oFUASxErzPyE3LsZgxS3jF3KyzDR1lAQZrOm6uqrixvlzDqEqcYBBxr11QzV0oju3fKi
Om2s3RR/GkBNdu8dtyt/iTi0PUWNVj/8AzIXH2tHGHfDTp4pbOZtBuH/kCqTgyKMxg8YFbBWoRlv
8AYtdTXNEO4DPAtn/BSg6JYX7XSfsGByCIgRSwH6VESmTxkpsWvVQJ9CinwWuQgvKds/Ukn+BkvD
fBiayNkRcHrXWOEpV+PCybTVHpwMVb8KLuSrK3biVP4iomXBCZuqs/c6F4RGNM7nLMX/GwdctlWu
frYONxSji+wzHpXZawc4XeOPqBefouzCN2N0v5QdWddUpy+yAlDqDDGLMQt8ZxRFn3hS4nueDMOb
Xdq7Qkgq0+Yg2TOKxfdgeWEMCwgn0XORNVifYsUzyNaueosh55M3HB7f3/FRzlbNAllxknrnOfFw
c5aX76++X1ST3XKRFqdG4jvrTdiBuV/iVGb3i0fMHi4EFwj6Wvm8tNCEd2KXkLlrTEkupdBvvUNu
IMLvTT6CKQAy72cNy8v2FvJdY5hsmx3rujD+pqiF6xgfnSlx3/3FB2xV08oee25Us7fP8v4Jy2Hl
GK78rBcoTdAZGyChxdNCkn4rFVYrsAPNEUpQ/gaG74EPoGbNUT/6ylfHqB6TW2JMuNWM7qvwfH1K
UMtOGo3sBA4t2CYuPW9mQ+EoTVzDrQlpsrMXZPbs+N0xDoJfoaqqN/6iguo0n5Qgc8+t7NvXpqhK
GKgcPDohzevo9tHd7Ct8xLCMZkyYHnU5FYDDmwqy/pJQYT/KFDLNbDorPkHNBtN2ek18Qq4sT6gJ
19m5p6XiFYX7eextW/1qPBwyMYWD1RByAumDfbeYNQRF8w8RE+zTXbQ3WyzPrqWSewj55eBJbmYJ
E/eria+iHm++VmB7pHmWAi+KoXPARoOGRULHa3YOIpmdCyP9v698HAbHqZoQIOLp/P2Cn2o6A+Mp
NlVKSnau7TWL++hplRxIVOiuZyvrnpXXyWc+ZD8zySek8t34Gq5LdIlzm0qiMWxPGQh7cCIkuTmP
D/N5TAwyypFN5noY4N0FMwHp2Ti2ZUlE2VMCDLBdLAagizS77moZ+kePhnaWy8v3V98vzJ/jsn/i
V8hc/c6DtL7WIbcdeu+qWGEhQLXsONfSLD2utkOJ4VcEGQUFjRmrM6iNiyrUHw7A7UV5+fRqE9fE
pDUCZZrsHSml/qOP+2ccwnSacPscu8qVzzIbAXJnYXYoqxG4zvf3scFFnnfwJ6jrLMhryeEGnOPy
/d0QJB9Fq4GpFp9V183Eg5L55vbIiGbP06JY/uz7fxgpCNtU1gzka3LynUEudNNN7Xy2c+NJnlpd
Jmu8CWnJp+u4HKUsj44vET6rtv5jmsXwIGD/iJvJOXETck5e7Q27gbjlyrCl82IJP9rTOTOseav1
2nMtZkVa67iA715lXrMQDcHglkPFhIN1XFXF1ZNTARkzwUMax38QA/JrwmS0Mjo8bIG/T1Mvvofm
PR3H6Sxc3MS4ZIvVhO+ZSlMKkRoNXikpXB5UaWsdLcydK0haEHYWjG7g+9AcueZUgaHTpyl8eaRg
RHeuUTkdbMu5O/kcfoyM2zBMLGvTJxjpMcPeGr+t72Wb3SKSpaf//U51YAE7oueKkGsaTiDXOycE
6Qb+hnWNfJqZX3IwAs0jSDqE7gs7Gmedj/yKumSMr7mVwsKaZ7njTMQzyw2D+/eLlUsa25aXAfV7
7eGj3XIwDK9Axpq9UGR7qn45fTllf5hAoGJ003IP2rC75VHX3Xx8Y5lGC5Oim3C8998iQ3r8/lnN
0jNPQUAjr6cza4UuNqPSuVgCE3UbRuozVgoMDU5OXnqgc5SxvIYmEUAbZbFbNRUrSGhNdNPBxoLQ
thOTLI9o5d65HIzumEt32xKj4OnY3xk3WbsCO5dYKcJ1VzU4duoW7MU0vIbTmG7meHHv80xDqmxL
NvAT0lyA3jfLpvnrKclyoi5ORa+wk47qPabphlWZeTUN4RIdau0d13sIX9IbWTwGs3lx+3Yzsav+
8sAPH4Cg4NEc6muzoF+r5eX7q0YfjMGfnkC0p5eWEkMT5fYRLVfJ6LKocLQR7jKm3x3ezj+1MVg0
EMt2y5ULo94k/WYVvlqlRRgfOhqVT4b35Vth+2YRKXufo0/VbXPhJ6fSaDCFVzQEjX7+jkQuD9pv
KJ8uCVj2pDOIUQczpCBs6mD0/Cvvun+1berBR0P/8bsCi7KRZT8LfHa1p14DHNtpamYvYBdc3bbP
FtPXIWooFqZBW2/62XIOI7TZ81hh/RZ+Bma/VSMUgVy98CnKMXy38S3QxMSBkMdHI1bqxVR9tkVw
AEXKHB8F2S0oWMiTkKveSZGy4apFs/en5lfjBhozljk/EybnLDKdqzks6A7yXV6SJnyon6Mv9A/f
T65F2oL/M6NfYqrvpJasz6n0TZo40dIqH1Wkb9VrOoNaCAuj2495kOxiqnI+I/3qZvKh4lr/bBDb
1mqpthfavtmpSh/TYNy8/ADYXP0wfYMJJQbiPNogy6b2o8t082omBN8yVkDZVJdv30cHn/nIahqa
chF22AGV3WVZXB3iQl5DMdwREkkeTmAmKPiJb1Dn1IoTHJUtmoFi7OyG2W30D9TDmNTuif7QG3a2
mvAwHfAu0pQ4TPQeqb8ttu59zUlwl/RLEa9l/LK4TazSKWPFGOT1WoYmB+nKe2VUuCzl0mmSPFBM
QnyiLk1YpSruQcRZzC6xanW8uxm+OWWm3S7SwS2bAzZBSp6wlGOLGq09p57mhZMjv4u5f+nNsfyF
TSYkkNRvqyaaqJiM+U+aCaB3R1Vn+ZG4wvqcg/q9H3pv3XlJxCJBTa9tptCUJhEC8qh9NHWBH8oP
s5NTRP6yJ0RyzuZLmEjrhiBuMfCleITDvZwEpRiSEUVgfzyn7Ha2tkMpl1Sy38Rs5k5MwzbyXBes
8Tj/30EctwsRAFu9lHJGAcHte2AY4ICRO8+w1+YP+mHpRLSECbXGnDdsMzMyRbK+Dvx8+JyK4JFM
4R2jb70fQE5vupFsZunPuE1r4yMoQ/eAZXgT2+jJ7ez0t0IO/4beRaCBjMAD7H/fCcf0z6Sq/inQ
lysolMUpSH359MxRPv+/P+Pjqq7uaDxLb6vMCIquMNsrGb3xRRN9XEk3f5qAyS5p7hUbRWXWKUeN
YeuPyt3ROnCI+SVcDffL0ok4oS4eEdRbjh0cx4aRCnTPpU/Ayu16Z0UzCbCEm2hWVJ8T8nE9OOqe
wHuiyQEEk258fF9RdYiATEA7S17crvE/Z4eQXuDx2cWRm+JCbKqTTRp01VBeczMmNf3Kq+rWqRwg
O5VnpJut8TSQ2wn4sF8qrxcr6QcgxJzaWX8f4qDyfmJQ8s9e4DIgx7nBE4r9Rp9yYvSmcnnM/cj7
zj1zKZcvkWF/9XpK9stGjGfk6GYHk54ptl7q3JZLmLsgVeTnU7D/nsIyCtpP5kQxsLKrQxHMjPGp
v2FZAqsz558DxQE1XsZQFK3s4CoIYMFShTawDXd9jB5hT8dVXzr7xMJ8HlvQ61SYbjpMTTyyFAZe
k7Y3oGdTSJVVJeAOwyhC++dzLHF48SD3xGlIZ9bGuwZu2NN1oRLGDh4V5uXfgYzDI4fs7FQWjuD4
/NdoKop1CGKydiGuB76UJ1WPpgQxpiIhCazLtA9i8A88z86gwqqTbACVUHxP98nQb53RK1lzQD3y
Mg2tw7f2RqjTRyaVeLWj5iMzk7OBjIY75hq2dXnHbYBhYIWd1dp2i608RjEeYIVUIa0TpNCuRhKO
KwctFeskO2YYVmRs/XCt8NFV0fR3SuIUU0xuvdT+nHCug6DfsGsPtb2ZO1piAz4CBKYD5PDmaIKw
WM9F0G4Hv8l2LNtb/uXiHy2p014HnnziGiYpWIr+Z5g355Fw4n88zHZ2NOxpib/b8oW7p8O01mCr
TXepDsTWYUv/ZTkUj7tF80dGFQcSwHN09NpiZ4A9ivEvrxPjPyLt/cGcnJjmJRcDsfSvJg7iSxsk
0TkvWBJnD06SO+iTyqF0NnTjVcTHMe2G9JcwafzTfdkylYQdVib+FSbqBuee3KDcEfJm05zpkaU8
nRVARTlNUs7JT0wdEfMPgWjjvyQKTWpgFXBWRo9jwT2NAFlBd6Cy51cgH8azxaLCRTu/Fpbpn0Dw
dau0B3bIhro7tqwvaG5p2TAXYtqbXJqbYbFAYeZvT+TWyF17K7psdtayi5H+Ga0bE7TtzAgYxnvc
s8PLAd1yJkvpW4WkvbMd4RItF9HfsfbMg9GI8MZA3awFNijAnvSdeFnKsN70m7qcYH2aLTW2cxaf
a2/6x5rvK8ipmIy7pHwXkB4toTfpZOaHoXN4OHplv8pjiApDN1xAv5IjHnJYnuNlWp6NJF3yk5uL
ZzbXLy2H5TOTQMbJE+sMze3/ytKsX3KUXbraF89eu0V4/sW2Va5NNia+zt4lDKSuXDBDuaJ+BvbR
ykhhPXEDy2Ds1VCF/N9FDP2zLYtLUOBpmIGU7ZpG0qineTQncjgWYql+JEQ1lSE0HxPP9yzfozZ6
TWy5YNdsOIxNg+VZ3YxGGjsvImItE7FrmzpDqxI/h5mou4xr+xRpIXYCUhtG5k0Uh5cBiOReRSnr
5bEjpcRaXDvjppT+A5vgoxpZqEhd03rllPUmtdivdy1nt1y11doa568sZ8eDcvVG1fx0sGSntnao
Xv0Rw1wS/G5yQnwLyt/w41tr4Voh7HMnYEvfxzSMH44Xg5UZlTqP/L/oYKH+igxNsjLNTPzM+/Gv
dFuuLYFyhaf7d5XwruFo3MVtF65JoK5DDtelAUedHF5z4GBEsrHLtiiMiHe5ulgJttWmTcBujmAY
uzQ4jCOW6JETR41rUw0F/cbYCc2BT7FeXuR/lUhfs87lCi2a7tIDx2sMombg6DY1IvDPhjL12fyS
bVH/UMNgbNog7ek8GZv30Y/wR7o7HFnqA9fMw7ZdHg0gVW6JGVnHYiijfZEO2TPm6EpT9ctgt/ZJ
2N8COCZtzNrsOub0mMpCs2QEeeQIYe3QrCZ8evoKMJ7AvxO9WiBPcBmYD03cnWK++IwSp9c0Ubqf
DK9o4STBDrae3E/pJ68jeB+COJKOvdQMtr3n7Y1UeJ/ZlCju9oGP6FtR3Tj0/UaL5jZPSm4FGOn7
wKTnEN7Y6ZH5LJ2KPwr16gUQVE+qhN+sdqwXczSWYP1cXGeX/bus/2oYEHdAACxsl97DOUkhfIF/
ctN93CymQOD7QEFgBwyojvQuIr5xPtgoUtGw9OXGjQf3iPXwdUxjQp/J8Eq3GQxfcLM6LjrcGGA3
OYvejclFFdQK82ifvRZBwLJiDhYZxPapk8U20JuVR6lynWHY4PaJLZBTltxWIz5RU9MYo6e3jsfL
bewM55L6ap/m3LZIlh1brHCnMLE/0sFvdw5m6wWzAEOJNmtMmAflt6SYMLrhbSHdCuv5c9I/Pav+
rWpFgIe6vKHswCp6/tKF5VJONTd/XR+TTOAWFlZxN3uywfEu5mCuxlLhNOaXchGL59Ip6nPTZyGV
FghSFPapnaXz9jbNM7OQTOEAuua9knPBnflX5vOcS0DCghtOVyWGCQBpQXNN5mucutPFsRJ9CcTg
bBVOkhXcj/6czCl4iNlG4Nb2iSBrgH+xRg7OIcVZ5bjl8FOdXFuKy2Qk4sLTC4p6Zcycs9oD+xy9
7z0mWmYbwMW88JTkqxZ5Au/VmTJMd4s7kT3gX6ugbiAnPLq1BtJ8pdk6FyDpzWqwS0DdvWdgRi2N
szk8M9McTimgszPxs+hEO2rsJdup0P3Js5xsz1v1h0dxcNajDs54iqQt1NFwdiJ2vVNfjN7JLilW
i4YKoX35sZwYV44ol1EPZbyikWnfk2E6Cmv8KDl+Pks/VA/uRHAf5NMGUnbsAlqMhT3efaqmlrLx
3UjvIQvzjVCFvKS6c//3pWLWQLKUzUqqLj0PVf8zwYu3S2h9RSzz/ySmy7qLVhpnXcqmRdpjbE4V
DMS2yal/NBJvgwUQAzoaOFtATB9O9bf3fX5TOv47teWxwDaM+ph9+iwekyDcD5Rz4Pgv4BcZYF7G
DMcE5zI2QDb7W5B7UQd1t5kQW+tIPNToH4HR0MMJ1RYDdEbSDN/SvjGtd/wT/qYQ/XBqOYOvbJQj
C+/5YJzHvJovseNjrmZ6Bl/6j/wIWQWtj27ZxWvO5lD3PCChmKG3HAnKdekMpzhp8CqEdrAeA3gG
Xfu0xhFjS85AMw8YUnPu/CxAnLcsn9VKeuBGW+M5kxhYT2N9DYnsopQN9ikss3JprYNcUggbQ2Z2
8qsmAU6LIpQF68mFBtp7BLrSKrWvPkj1OWnvLAV2sAEYpFwPRWP5yHQwc2/tn2Hgreui4JbW47DX
E01+dZPBBJpJJpaQ06P6bYIEtzYtP98q2CNhjcWZj4q7pWoNCV9YFCW5E05dshrCHYFxU226R47v
6D/o9Z2MYrJw5GgysBo6UZPoxrxAc5XVPUXDXTvpQNEIqq/IRw+/tAW6acybP73oijX47PxGC3NO
3S1fmWB2dTuPh1QeREFvUW3ZKwJX0aUKNK2OC7o2M0ldFdzTfH6tePusFOZl121yDhEuOtGpt8km
OYl7EViD3faezwYcjiz45N+5beLMP3HRfCgzxusxYZZNmR1Po21C1NoVU/0dZujPVBgc867DLBJq
jioks2UVpwdCb5ccuBSGCmTxVODeLzv9ZafGJ7hsKocHwMftCEFH94gJyi73fdH+F7JHXU26/yNy
aa8bhpCRSWGF4wODqBfcq3h8jY2AzhQ8m/uA0kgS1i+5x4J5scJlwXAEPOJtJ5yDXptmHIKLJdSO
Elzz7qx4uj8HO6puUbtx3draBa2+gDyLVtiV/YIj/qIObYfgr0Gh2lYnS5diYdBmRBw5NSgOT5a6
ziNgKM21EAFvzuXqBis8PPYpC4XW/gOii94VqqM3lovlnTpGrFzedIhyHOpeAjaPQkxq2qBOuiba
BxX3D5oyGG06xyCmHjyL1N2AhcDqbpbk+gr69ax0fvMqKz06TfeDkqAXx0v+DllnbkQkGnLDYwJp
TxCoXXdJfB+xpyM7M0uL5olhgjPCsKnZLBpVa/yWZPnLbj5YjbSeMce12KafqN9ZPRWnuC6brW3l
+hSZXYPK+BLnmfhlGUiycKRy9gOrZdRmVysftTInIIJIGBp7+UqeB9oy79pkcDcMr98uMP/ZGOx7
jrpO+RvJyoDc0ujwVADY3o42JhhMwVovyOtsgInqZ94KrDVCYfpJA5C7q6jT4bQ39ydbJVg+Uasf
pm8W5zwNnrpy+1UoKYWYje4CW4MNLWFpnH7saxEGonSYX231aRVJf1dOv1VcuaegKP8lnnBONRx9
/g7nPJp8ykbWsNuIJd4mdQVnbq0BsJfZq5GSqTOzHymFHUfuqeM6kjMRwRadDtF21/oaazSbpUsV
OaQeXZbmIqpJDR7GKM9ecZiwFfWNN+IKsHBmS+1at/3Tha3a5SxxeBIyNg7qby7mYj/YIc3O2mRZ
1yQPy+geWmIV7NMOaWbENoMtOaaLj3SsbfnoVN8yMnVAGJY0xEy5POfmXuQujwT+sAF7z3b+ThaI
bSzl5xursZZt3GLupIb4MLj91pUgdN24Re3NgwkZz7VpLnbCW7TcZccqrqESJL+jcSKeUGMO0Rwj
MNMb2IzoJYARAaNW+tSfhPEzMrBmZU75VmNUIMXf/2gH+ilduycGvbwEBuvuDNIQFk1vXQWYYzw6
qlc0x+MLqTnuBRWETju3X7rSRPUxv1jvFds+jI908lqXOoyokrUBh1ss+TciFKy9wOI9q4KEoipq
CUrTONZu0ryRJ9vxFgcXfndrqfiML1hq0CmfpBkLOLWh9bB9Su9zWSIEaLyx2orGk+V24dlpwtdc
daytxvaYGjw7IqodjpkH7ASR5NaTVga+DgHItpuTX7jyTZXjM6VLY2+oYGRGLX/SDzWQJCQA7WGR
w6LLWo2Q47pzB/YplslxEoAixbDufwNl32eS3d0rP+SlytmTWCmORfHaO//D3pnsRg5kV/Rfes8G
pyCDC2+SOafmObUhpBo4z8Hg8PU+VMMwemHA3ntTkFRVUopJRrx4795zBUsR4LdsxfVFdNNVFJxN
Y/pA6HqATYbhHaSH6IGMQe0d9sQ22/dRltv3uLL+OnRKmINjkYzwJtqK3wkL5rxxU+dxcj1FL9XK
t1EVh8Au8nuSC3UYN6gybQUka5i4PZBZbnpTmQ+C3vyWUScnQKnPSJrdevBCVxNuay9dfurp0YfI
ZVWRZSeYMr+mBhAIkjYcLZp9PknJThkkHMS+7qfdxH4axh7LSmO9V9E7qHd/30RLfNsTWb2Bl+ju
ClMflRvXhxprQd0QOd3NDXEExtDdJAawi7bog62Lwfyce/Vxapicj+UEmK8DcVFV/ck2zZeF8/p2
MclqRn7QhvOoxMHGOc4qzb/PCxQfmaRXHA0WcDDHorfUkcg1VjulhzCZdfqaGOnz5IB9oQSJwGgh
xS7Bux6peVSoPYf8XZcKzlr34VSEenUgkJBElpsFdJc4dCxX00Oki/J+VS3t+b1pYfVM9BjYyu3U
l+T4LQETqzJR+yZJPibtsCMtOe5v1sFJSlYtk3ROEuPV2BF1VGCoKgPFRNm1X/BbhR0TyH2ECPPW
FDG6TA8VA2f6jRNk7mUgjFnP85GLfLuMyQvF+hPDwxeXSGGO05IFLnD3wjDa0A+ShJN3a4amIZYt
REPJXeshdqjyPrpze+wNPqrSWnwLjmGzOcCODZ6tOCPeOkPOEAmDFKZ58HbCGTmNl/brTy1clLxu
Oal6RXRSneqIfkHbtttWQbFaO+Ko7/K3CfteQfc89PTOwxK5kt4bSICIvAV97KF2CoSlzvsvdMnN
XVEm9RkXyHkYO37N0TvX3MSHAIfj+jqgqf3x2xmUp7ZvqrGG5VaSI5XKhL341BM4vxkZKHJAAhUG
cH9L8vzyqnOkJ6j3sLp6AzlNpcR6acXLOXYlIwZ8T747bjk8JQ9yVM9Jxf4+t+Yb6Oq1BM69u8Z5
WWbKWbeF8RSnfsFjEb/P7CCrJdgllGU6YV4TR2xIHE6xQIH4X54Nwq2IJ0SNNSZMiuiXkOrAZX9x
RqJKWNPPicsyC6VKARSCYFOwXO6QtswnoIMX3/es+y4jetxPiyOP6S2Egvaz9WyiioeVqSPnX7A1
vb1CbodRRj1La0hOKpj9Wyw9u74aOjIPjYTddbIPhEJbu4lIlQ29WJoZXBAF/PmSlL4+DnFL11zC
OTJcMpKa/mC1A9pBSNRDc+2M4U+zuPmLW4uD0PaywX504XCXHHvIBxv4R8ulLWDRm7TlH0w6zDOd
goty02CzMAlPitL59EkLo8KsCQtF5orGqWzksShaCH81S7OCXkVx6b2YeIQY/8s3VKYBUlt8haI5
dxAKPivsammdnlt7rP+kib4JFnKJaRo/KCyc9yy232Jx7rJSiDtjgC3V5zb5kfjkrYF12Ojbv4vh
9ndaFS8QAt1ZiKeBpnY/eRhlYUduf06JI6ILY0nlrSj/iLH2X5UBDltUE5Qel7WmG7zyNifhHblk
Pbx3kBHpOSVnr4BmOJoP9eRbWEaj5ia2Zb0HeFFzBqnBB/nonpKVKtBXHUoiAEiQClrIJmirMZCK
vSGn4kXU8Z6j+6ucDSoAO4+p81rjnqHXxc+yX/QU9SPhPTHKLaoUtpsxYLwqk+QPM7E3H2HEK4NF
6ygy5tfVUuP7zeL+2AyTeipoleeaLYW+7fBEgibeGeaUFvtHVbcmhxHaBdod1S4yyV5bGwHnpcyb
Er7OTJOmkljRq7I///wRExPA2rJ+XqMnO8vObfalpomlqsUOY4wUqJ1L2pjocI1+1cC2nm7OP5/X
jE2P2GH2TrNEaGvNeKdrTuQ/P7P3Z7ga60+fI0TwfQ0eDk8qog0E4z8f4StCHfrz+ShUbuIa5K/+
9dWuAbXtEli3y+zYQNTGHyJKouOEqXxybe+cgP1f2HtPriSuu0s0NsN4isMOqfXZjn3UF/3Ycd+t
n/981HS2e+gFM2OY22faXdP556OfP4B2ZuVmIE9v6/kukDdIdHRAT21nRm+Boaq7FAkC6P9evLs4
8fdpjBTByROJexIZPtRkKP414le3jMp3+qICY/Z7Uo3xreE367ad+u+2dvEwq3TbodU6+GUn370a
iEnUOvf9qOKbdoIKk+mIZntrvueS8ULbeV9VQsazKhfr3RQ2oxY3pUuyftq68q9P5+++TXX54ttI
maqvCcvOu6AxeYMBnsVy/bSkvbbvkqhjHfHtd3o6hCVk06mfxvLiJFH/lmVvPz3JQrs28GZsNj8d
y26JA+xEMWEezbT86wJEmfNXDnQgAftmN45PAd3rP0QNpu/sZ9bdUuGDKfANdYOjH9zMpSBRtC+T
tszeBfibXZuK+kg55uE3I+6KsQ/N68BR64ENSA1eu7dsfPm52mmOTX3xMcb8fOpgUALFP5oHPAOp
2eh3WtK/7aKe7nVh1q/NSs1aG6bGBC8JIFmwA3+mQulxQsmZsOEfcQaikEv7hMMg+3C7GNgdCrWx
rdMHSsfvYNDRbW9wluxmKLhaIjMVq8nTFfBvfK9M74kdly+E22799es2TYBRwIWf6RRsXScqPxZn
wjSXlP3l59OUVqa5OG9Jr9pdhcMmBODgb3Rj+B8YciCEqEycmU+6HwUzHr6a9jYiHx0feh93xdjV
7NFjcaIJldxhKsQ7jDTrytn/vLQpBMUkvSpJ0M5oenMYK1ASE47zcEjUBS+X+Tw42Xw3tNCpvEzJ
j3zh4GoZjgRI4skPvP9V75rvXlKOl3T0bWqMOvgw0CmEhLc7xP1WvIIstSl96mOeNmjcCrkJlsE+
Jf4ojlMeqx0tjiDkPM66MzTLHpz4qV1gM8W+1zzYbvFlr+bYUfqcdLr0E+Y+4Nygij/TgCBkYacf
ZWofMUk+UDXNO3QzvOuJTq8pLfFwINcVyDctzlhdgMEVocQmCx3Gu0dxCkChw18RzNWRRgPNFQUv
odZ/+jVbuK6X5bzAt0E8FXl3NK8xtY3tOdKV89GWkjZRxsQkc4T9YbXylyIM/gGBZvqUef1TPIzG
K1Ss7VBkVHsWrVHbJntmcPIAeEFqcqBGlMyYescd89wzUL3rAoOBbWSCREJjlc+wnvPdz7WOF7ff
Lrh/cI1y6cto26mmeOrH6p5auruRygxo4gr3JTLVtmOaCJkp8E6tx4PrIzX2jTy4YpMg+DCdVuxr
QAu2jZ9kNTHwFOvz1BZkhGR59YRl6BUrwnxNFh6HFoUg8jSNONVQxge7WdgvmIuKFOQQKwGj//Xr
bWvABbGn/sas4/ItmogKWr+e2Il56BbwnQ6LQp737ceSpj+zHh/mxxsSpvJGEF4Z/vxmVkfJnrlN
cmO5jv9GWxtxEXLuckreG+MpNftoRwpaf3TqTl1HNIZe1/pnGZS029zgWfk5Dtl5DOjQRt7VNntQ
4jPPZmq2zVNkyrefryvbIOatJjI6cbrqvcQRFqMFvJrmEpJzYe1jtxl28TITMNGVHeecedzrcjil
oolfB/rWF1FMQZiu/4lhAOPEvvEuus9vM0dXT3YU3frw9cO4FebF1hx/CFYm+oIF8VrjBDecHZb5
6LUvhXs0aIfiP0uWq1PnDzwjFUIjAbSkcZ7SWf8m5aqyKbtnt2aqkUT5RkoO7MPyNPfAmZgLkFs6
j80HguUBwCQKNNYfJzSGlm6E17327x3E/48ChQdaexrHbcXiGfG4CXwXUJvN4dA5w3NdMEb2ac0z
uprrpwrGqHmXZMuz5aHQ9yBibivyeEi1Yrmysrt2zZhXTjY85oqFXib2Y96xaOup/w1xWFxzemZO
z3tn9HSkp6oy2YkHUhMrzgcpLklW8L3ZoiAgAfSJRosClgdyZ1jfPL2OjYcl6O+8NPYecYlde9BU
B3PdS52Ge9xxV3UOJA52PXnNjL+xqouPkg3/NJhWtfv5spkMDwSDD8+gTiRsnAqef/1FkzW9RnPR
hM7EbJGsDP+14OXZzZJcA6KNoLEEu1hOOKJ0QMcoPrrFACOegQ7Lhr+cMiLHtxZUrg8U3zg51mtv
24gzrNUG1bJtEo8Sw5txgdTExsdEd+8YqdnYwU+J8NcPH0lGo28ZvOkhcZLfS0ncpWZ07SJqgbUG
JAKbH+yWhmDykY/2gQmtC4pAiPmnvrYxFvElZwBYulN9NYz5ubRE+6TGMTlHHmwZTjJHlMYUJzZ3
HeGBiyO7o2lYFelFWG6MG9A2tOPb1sV4VD+3PZy4ufaOiZVgN++D5ToP0X3k5O2zGjp92zKDD4NW
L1faF9ANdYX4EvvKswNl9eff16O6M9Ix2bKYbYuEBmyLT5r172Pc0Oq24CDgLyvmnLBVu6L/IE3z
Axt4G0YMtXRqXWzfkceafPIwCORJTOfSoQWUOjzJQ9svW2caIWMK56vCMgYEeB1j8uQYCZbhoX5r
xzftgzOomY+eEc5NPOdCXYMBNSclFkiaryYmIHIyC3e187z0uuR8lHnzroNvQIvQvhpVSpUN+ePn
XxKd8xwXLRRq+VJq8zurALfMaNPrtNN7EqsunAYQA6Tz7zlLtovv5TdaM+s2FEV2UlxqO0LwP9bv
jiinfZL1apcSGbHxaIdRrkGs1E57lfNCOyFz/SOIhF9pilohLqxn5ug8yb3KLp1ga3CzcGBkT+RZ
c8NY1ztOs6F3MXuZWCx+8wxrRsrjXLSqOyInc3YNlDM6SpThfsGINAk4Lgd9jS0L8U+YwkUNKaWq
TdNhvDCkxCrGNq5wEw6aiyvrQF5AsTovnrOcf54oP8ePJWX03egADW2ZH8qoyk5G7y70oHcW2mmc
D3eLmDA6LrIDhx29COIkkRLLkG0kpevt+Jc0b1+bqldPsljHtRandHOyrGsUNI9ZXHGPBf4mEKhm
V0TWyOH4aPXemzegRWQIT8VSYDzoupNLdYuuIfaOBa9oXKcHrp3oXTr7TzOxo1VHGm5Hp4FTX9rv
RvJ4iAHKL7HrMwGGAzEpDND0qqWa8huYv2886wd0be/YOt9BVizorxBhBdXS30VgVjZqoPIpuwmq
IdP+ynS6MG1yWvAzSzTTnteoJj/ZNP5S4kEmki3bpKTrPgpgorjfQFe0/atD4FQvY/NZuTXPpskA
YcijsMCcCljG6Q7zGgSWtaTbIcxhB1btgRP0yHTQNE/lDLS1pzLmqI0V3yUhNFB59MlB7g4rHfkc
3jRjymju3FyUp9xCvLteY9mnxbUr0u8EuwDe9+KM6OfWVZg6eKrP2YIR2c9RRgi5pQGJvwtgNSxA
Dw3++t/dm67EHxrptX/HzDC1Xy1lUHob4hxH6MpzObi3RHrWOxzYOaheDrPOIF593vNobWUE/fTe
jFG9i5yM3wN0+Xviw8LmrcqpfY+J2+WbdNTvYMTRNVcQ4GL8ijyw65CFUGiNbhOQRM9qJFaHwnSf
LDwGLjEVNN0qgy2VZdFmjvvpCgsPzmranlk8F8/ImF5BQeitVwb0zj7uoYHSPfKu0gCnIf3HTBvZ
A2Ky6jbxqMgzswo+lWW9xXlekUrBycVkGd9BSijXxfionFazBMhpSwDsR2eZPTuZU9zavD9Ghugw
WeiNiYFSCQMw2SCGm2z6oMbTwGIk+/KvUAYHE7voiHnUHX5hE4ODm+fbaqgBFJrUhXSB73ivbxgc
wRsVC2aou4DzIeIHSXpOQr7WYlQ4ioHr3hHI87cEpnw2lPcS41d+bLjIxFNWt63FWuSPvXORbe1e
YL6TF5zpcwvm+DMoZbbrzDk9W2nen9iiSOSuuO+bpN2k5dQ+ECwld7O4pQmjj6CpuufV58/S7Y1k
v9ra4IkAQHXs3LKllre9LQz2CwaIfm9mL2WF0NVLLk3gw2sSn/RAZhgc/JR4uIsiwLQRvfJDtKRk
Ar2pYtTcmh0m2ZokuXo1mfn8j1trZAcYSR0OomRbVPZ84P6bNxRjZtgkWboz+QZo859h7R2jpExv
ZmdNMVP35COxefZEvMmoqXZUgd1mkIM+Ze7wl5HrCOfD9wAU9Ex962NAFR+OYB42yUDsRxtZrFnm
L7aI0BCM0YoeJfGQkHNGbRswPtg0ukzomRdfOEbVPXpDOMbafFkFaelaSwyI9cggxTjG+XIhpPhz
Gcyw8pn/lx5bwqyBek0JOYVmwOJs032CjWTU9DndjoPYoFmgQIt65IacaU5xHQLjd8ZRfc/UHpzF
gJhyIsusaytgGobMvwBUHRltQ8YGAgz6rcqpF4biyC5CICVrMcpiiP3GE5htTR4q+WcGpwOwmqgQ
5uXJa3vrttWxjbKMj0Y3Ap211diScVRDu1kMXJjEkgmm62zzjM2ZxHjVUVvEQFpIluj8GbjxE6+8
ygQlDJbS+mik6r0v7GDv27yglEly7fYn17D6F3Jt1DY11CNFf78fabrhqYERO6DC7dPxy17GVRZx
NvLYgQU2/6mj7cxU+WpFAHZp1iRMGYg44edx22KD4GTcWiMrGOGqBsnXW4uZ6W2LXxEzMTLNBvTV
bZWM1cERutqBoEW+RqFuMHA54G9EUjzmTz+/XYBWcF0gCVQeL0Y+Ab/0mNE4vqmgG7foVwrrqQly
WJtNjLN5XWpp3wED7kIyqPRF6oqbWtJY+PkROKEeleOE0jDUQ77M3sPcmL86L6uvpOxFNJY2MnCy
01SMBFBQltb4rznkGRSV68HcBpy9+Tl3//cRMUcddjFJog8pU8q2OcFNSXdBRvE/1P24Jac9uU5t
zpIjG3HXdSsZOEaptt5WpoVAciypsMn+LEita+KriI0LzK/leWR4irMmqg4Vqb5EdlBYQTw/lgYS
80EI1B8WdJgEaFwszzzX0a0oHuYKL/s0RdY201vTKC906vxdoL0bqnzU1YpI8lFZR1dV9aHp/BvF
8nmZJJ/wsk56+JVWTDlYNcliTVzuUcfAjYRwEvb7gECk9n+cpWhaCpNfSg0kQoEZqQe+bvhlipGy
GxhVnGOiyTelRbunTpC9Rkl7p/zsL5Q+5uENfQgjtp4WPbr4LP5ENB+O5BLt51mpUNmwrQcyMUTO
UCsOOiBbmgYx+1LaRSHW+zQcOpSwQVT/zQcOjjQpNjMCpUOSGNWBoRou5ngMOyiFcpVlVbQEtOJS
6UCi03T4lBYX7zjiYGjb5c6digVO4W6RjrvPq/zq5SmmI8ZyG0X2GFWb99iOfhwCx7riKDfOESKe
rnxesp77j6EWnSwuGeHYNJo91jw18Y0yijo/8ftjZxDXCNeuO1YeRs/csNQ+5SIfASlk1sxDgMsN
GEiHdN70yQZdkc4e3qgtoFxeQ4HCh12KcO9lkTcdYBaGITVBP37FMWupT5WaD7VKWQUyCWktepoa
dzsNoG+IGQ0u7Aav8K6x11gzxSwp9lRHHElBLe1iulRXBwxZ1bJY28WMggPMdAjKZyvFvTHm047A
9mbfGBM2Fe8DGcfTVFdbM4e6Iewx3yanOPcQgjAAX/KEkZI93C7rJMgsO/husmkQDKsw+5QqQupW
udV6lEUaa6OKytaJGZK8hDojLIjx2Xxq9I04AG3mrUnzirtldDStc3keA/GlQc5RvPpHhv7L6D+7
8YLCYJ2C1U69GkzFJmj641RmDzpfHnHjvVF4b02wwULVn66LjbmOo1s956duuKWztGsJRiFQNt64
BWebKf+FFRLCRxpDzCgPclDGvrUzYsqhOwyELVMqVpsAOebGLgo8oi2p9t+kFVSHwZxoSQrnLGt1
RDtX7pxJzGQ2M5wIOE+PEUJNknECEzaxaLv9WGCX0+qXrNAeVpPzhRb898Tu2zgZOiXskExRHqrs
Apa/PiWZeneQ4h94C+Fhsl+jZyatq2wvRrYQQk5/dpMrGnG9p6ZzyzGbBwMKMDGu801VTafU4mqJ
aHROyUTXOsMuB8HTdLYI1Mg5synX+R1InlX+TsjhQoL4cXGs7jarUrT8BqYEqyj2bqGfSotxE/lj
YZOmQJ5pY26aMdhpJ1lflrkrWo2UcIFYBadFtMHav/A/Jrf4dhfvBmMzLTnjgwpy0DXRvub8xULZ
bxQapy1EhWnD7PTDRdqIdCreAZxbuJnrlO3SCQkRBYmBHYd5T0141nKwe/dg++SEU/dRouNGovqe
tvE40xv3IovhGS5p1LXkfS1NtO/s8laTZXR24HmyXCJmZn1Fg86r95oGiej6JsfoxDsOEwMRzSFm
5tNEHiBBaY8x67wxZX9LASwfJeQZ4fGbk1oRTTlGMcSRFsMV30AXtvP3mBoAufOeW5RMgVzYu17F
f1VK3umczH4IPIkSTyYvZRQj7kQNs/fqSm1QhhMqL5bHJs1fxrHaa9DQB7enfawdZGE0BonZVUZL
8XsAHPvcBBNZzDRYt7XCCrZQxmW3sbZosOHZnLzirAviwkapbjiLgRmVJm09hGfbVEF5ilqfNdRG
Bh/hWgxmaTIMFrDea/YtQbvYMvSDT4/g0Lftn843ujCPQdIQp6QaE8lox9wio4pdvADRrroFIEIc
bsdAwas2lef+IqCr22TdH2aa4JwsUEhyat+CSBwczwmpQF+kWX31PuEmrvMN0mwwbzwKgtZBD+lO
Yi9Mk6oVbuHW7MkuU8nJ7tDHp80vH+0J4lJcqdGMxSEiIL01H+sAeEjMgN2l4vRL57UDI8MQ/NLI
+SXHISC4i7iD2VN0CUQ460vi7XMzg+NVgi505zdAbrLIPhpBZWiNFpi2FCG+VF/l2NecVqsGmYP7
RxgJ5FOxaSzT2Nt0EUIw/JfWWU7xkuxSvjkNVFRcbOxNCIlRLr+LWDwX0/wb92S3KSomVmitsZnC
r6e1/8shX2pzbHxJaQqBgFmldzcA3pRVkXARMZe00IY2KO7njL4onS+KARLzWDwSjO8Lc8Hle3bE
tQiGrxzknRvFfwxd8p0s9Mepw6+iX8WEVwIdh7MFb4zFefl0PJZ9dx1uwp9g5lMfXIbtN4HnEwKE
WFYZfQNgv453ZvyNWqQFMICjFu6WuxFD8gnUjc0ss7i7mdYO9oCxdSm3dEP6vTNK+AJvtJ/C1A0a
NME4Tq0k4DZs+4NpD9lh8cpzY3tQ1PzgiaSIsCQqMBygLwmrE9t5ie5jsfZcZfBklrSfJZN3dsnR
aUOFhKZ8sHOs69pbyUx7sgvPiZa/mDDdN7Lqb2nZzaeitC48dEjmacKL5jf/Au4cDPrE3i89NqhG
ZhDMqTBZ6b6n2p6OPfg6bRMOnPJUcrA1opsk38kYwfss43Lr5uCYpKRlUI/GTVZgeCoRETNtqcht
3XKF8KAZJMhhpCkNOR8dj2SCbE2rjqtfee4U20fC2uPN/+f8/m9yfi2TpN3/Oen3SNjhVzcT7vvz
zU6//+MfP//jX1m/tv1PiSTOX4N5PSld3/+vrF/L+6dlWbyNUgr896bL33CUVcl//MOV/xRSeCIw
bR9dqre+gB7jx/pX4p++63go1aRNWIjpy/9L1C8WU+/fo35NBiyOQHcLzNW1hePKf4/6jXHrkPTh
kzGjc/oAjdNczEJ8uJ59WzYt8QIcHQscUwNyp42tQFZNbY1Yc7gYdT7tU3iVLJH0v0vSWExIbVvI
0jGOHPkAe6Xb5+YgQ/OurawDSOhpV1HfI0E1IdI0a2sns5n/RzrszXYnfygsM+G2pqeKXa1grLX8
A8tI3iw3J/vI9ysUdQjOdJNRhMGoph2jdllBBFKrwcYp5N4budgtayUqgVpYRxTK6GVntFTOrAHw
YVqUeXSa9K4Vg/HWkDdLiMLeIJRlB47pMwUrdaR93qFVAxIPn4+cyEgQoZjPOkwN/ZxOr5E7bM04
RgnhBK9mzONnVzsrj8R2QT7AdJ96wqcA8IP07Bb0cefGMqBctGprVjOBo3H6yfz1JucIizfCDOf+
O/AC6+xFaKnpzB0nRozneoWiTMN4lctjZ+joZpTOrnY5ITg24KHILyk28upaLDDBk/wPKANkS+Tc
1fPw5bM2hYlH6hHMa6Oc/ki/ZiDF5UBb/FVGjbENRPA3smrQlRRVKB3wEeANy23zYGZJsPHjGOv2
NKzpveYVVAGE02gXlcnBiUSF6otgrzVYba4AQUqUSVbKIjvhqyySs9UQWtnW1LeQlYFBsMFAGHuE
9bV3VnesxdE4ZMAOU1T5p0n6J6z3OmzrjgwELEQW2wC5M3jTYxA/mPr9R2eg5zLO+t0hyQoNfHAT
ewJGvSQZN0ZXtrXr9TQn623D2CxU8/hddc5fVwTYIbrkVVGeW9F1HStYRvErQxiw4clQu0bSIYts
iBgbyWn3HKiDLZpp7w0GkzEwMXTMi02mKHL06CEUGV+pxB4IXnrJcKGFMxaRTTkgcpqcz8IYpjAZ
fUSNZrezPVAhOUb1Tac6G+BqdoPwgJU74Wjs2vNl6kgUVdN7inbsVOngbuqSP1A0yHS617WX7omq
sDeRg7bYpqLjHSUzvhevjZsXNx1Rr5sMzMuDPXwT1PY76REReuD9sG/Zm9InCsn0HRfJgr7NXYar
4FytElGTWYvQmIwdccUWwM1x3K0185R7HWEl1ntRx9WOXAVaIBLNtAVwOCSo75gy622m8VvK4sGW
o8c5sdpqFQiMhhWiqZagKuN3QGbCJeshni4d+ERka28VBu59adHTwvZMXZPU266lC1VruuvpOu23
bGb6nHJDbE8uaJEmCZcS2mmzyD8FbtpWRcV2DrB5ODRrtgTmQJ3x0SXNxEOA2PS+RZA/RxkEBnq2
GeMUgccLS/eI+i3UY8BJeE702Qy2tuO8uVWVn1QvN6zE9m7sOQNVpfmopupqJtkOZn/KrYRlqICh
E4peou+UyZvrAbBrquqrMIrrGEs8xP7AiAZbOeoruCoMveeqppMheMvJQgIZjQZnKPdBDsQxIUt9
K1KrRMrBVV5v72mxUJbBu+tR2YXWdOf3BkLv2TCOTrZdRJfsrQz5HFBQjqyrkpNpHJ7qOhz0upo1
G6u1aEgu1WqCQCCo5/Hkpt2nE1no0pqZAG/MMJ1tQMwd3AppdoEFaM3YGQ3v1XDUJR9sdCfoSNOI
nAZw7GQ8xkdpph8zTUIUQnW3EaUE/RhzdmKhAEJIG9uXzUVNeHaB9hD2l/s7PT8oP8KRol/z1Bv2
oNEEUxRO87QeUwKX6d61v7HX77oK9YdZXP2E+trK2xvZuqdEz04IrYnrpAPvIOinha50mOOmyevg
tlAZg8jfA4gpdthLgBGLiYOqk3N8qTUSbz29xANrwDCSY9w4CjCV/dgWxh2sI6wgqQ08wUhfnbI9
xMQQY7roOGRUBrYFGmQ8pDgdF2l/oFx1LKTWhY/6fvJ/0WLO9kqdxso/0qDHoC44f/jok3C6yD8B
stPRFr+B1NymMKE3vd/fLcPZsAUFumBSmpsFNly9Bm3gmI3I+aZTSSRdOuEDpAXpWzY5BpO7Xbz0
MXdaCLMg0C39gRqWjlLMU43pEpIC6wLmrZIZm/2RY0DYSr3sKlo39Io501m4WpD7kuGmvR0uNuAD
ZnIgzud5bnBetlAyrHa6sE9+uFWENXb4PUXggkd5LSBi7qQVHBq7acIkG3CRRMmZzp0PngbcqjUl
JX3v1AxzUjYT61niI9niu1GbvuIEM3iM99nstm3XPNkcPjZAJpz1ESbpNGTqjcW6M7ljp/JNeup3
LCQO4pUZkfi/YHMjY45w1w6cUOIoEpuhj/fG2BJEwGloHLBAgO0NiwnrZt+7HJAMcWyb8Wi65Mm4
ExHuzCxurTUXfFbpb2u12SKl2NG5wRyT1nlIIHPoiegjXtLdXMZn5n+PNm/lpmn1ijh/1WkGmGQF
FiRzd+5U5DCW8gFFFSR5W8XIBdQMVKHFxPQCQo81dijTY1WyywoPOJJtQb+rg7HECMJsWCLGlom6
kU76bCzOn8DPHgDzbSiNbuOu+3BlQ0ISwABEFeoJPc6TbTZbIbp7qG0zT0GxD5IUyK5BZmtQkU5N
kF7h3nrCxY9o0rvIiVZBZfZJchOCqUK3NFCS79QJ7v2YkmlhlrlNU33SBGXRkUcNyIG5cwu1RXnC
iLvqkOQAb9Q4lTzz1A+tF04Rlim7U099DMFulSbbBG9uIn2KUNmD2/Tf/JYzWg2Upk5shYcKLkrS
pSMdjy4c+ic9xnqfjFjPSms61TQD8VS27Qrr5tExHgxFB7nrrHM2cOq1A/dsphhbZo+bhuj4kvhz
TtC3bUWJETgR2br0QRgJbn1mhwhRVMjEfqGfGT23y8D3dZgKRYN7ccZpl3NkryStoPU6irF/J9IW
wgRxYr0cH5n2bhpMRdTD5rZR3Y0RIcoBkp8AwQzTQfyqGeW2nC5zknHoDctb/OX1Jig/7SKDF1hM
G4c0cSOuNTarINt2etrXgohWT2BgY00P8QSdpYsSK8rrixs9uWzL6xysOZBZEzKXgWVHSDRVmcFY
zj75EXfpMn8QHKgwRBMP7q5XYiR5HqfFje9xZcu470E4wvWXNnEvWZ1vulNNIgPVEp1IJv1W2Jcg
kK2X1kMUXeGLcuZkZNjz6bJShTKO35BznprWWyg4Bg7SE3Lqpb6ZdJg4g0HPff4NHpj7t3/CdF7Z
CWWEiP7kSAM2gjUEuC4plntsBNfZ5DXP+GhrI22wpIA9mCbf3gZW80zqzxaQdFXWzMSdBQUSZU3m
ZXdImEgI8uFGODgGKYsXpjpUHyjwk1H9DWws7zEmSgOZsNFMFyAx35RgVK2M1+KRubldc5JOJCmG
dgAr4sUrfvS8+dfyn+ydyW7kSpqlX6VQ62KCpJFG2qIW5bPL5Zqn0IaQQhEcjMZ5fvr6eNFodG8a
3fteZCSuMq9CopPGfzjnO8y6JlAoCJLfbdsvd4lw7jgk2eQ3TbtuvfHY+sVL+aXIcwdTu0BiCxCr
drxxjDlSux+ySD4HiJS2UWdHu6IMT6lOlm1oCNGDKXHKpHXbtQ1aG7v8EAzPUEpD3al47uMSR7RL
UE6efOqqhcYmGwpoNBpiAko09e2LKM2vvEqjraVIj7KxG/eC2ehS6eMCS2Fn5Ic99ACMEIsheB33
hRv81vT8G+hC5Rgzq2udL08vz0nHiDli7pP9svMg3SYTJMWAs7GuMhaK6zovMeCaZ7u9Et94acnN
xkpomPPHwRZHPTELLBHbyP8zGYOGhxvo3I68FlvoSpKaH309iTccDVb5G7HDj4+2cJ9k1XgwEXrE
mP8bem9QBjgp2JeRv16kh3JEk2kTGjWaJN878ltC5uEylpvAs/ojOdT+tjIMJupSj/uBWtadk3rd
reaHMieo2oYoM8cgzVXOdEjsZid1ttIyKeazBCtaMJ76ZfIY9XGZYGIf0741l4RtQjAIBrfjJfZn
xWVloehl1c3ovmSl7+/Ja4EC0BIunxeB3nnh8uXPJdU1abDslEf0Apiqx/BdUPn6afwwAnc0FQsh
Vz46k//XmOYZGtiG5efNLFc/pcMz6iMJ3DRZft/yKeCe4o8xN2sg6HhA8fETWSSmShNdAXvglWu5
eH0d4NOycvJROViBWEeSJGpTaH9bTxF3TQdJOtqOKdaTIVTzXrvY3sAv75M0e8zK/HnIOQtEyfAR
lNtz6KFDq82rHpVzcBZSRbApctVvpwWy8BR3E9bm9oTjCM5+desaXG2ef80q66UNivtyST9d/p5N
hJQTwraTGOtgquhkWMPs2p5ngxnlrT9ItEo/Bknfqov+aaklEOUuz6EQ+6wNDhktYiPH3zS+nNO6
fGH/BTNDR9/NGHxPIdwKVwev0P9YKpQdbRvYKknXPSnmAezY9AmLA5qO7OLXLSBLJzmpkOc+9RAp
BVpyXtroTZOlZxYYA/FOlHta8J4XS1ofFL/fpvLlwOYoJvrBzQ+iGQTKHizwzRpEn4hb5JXBwWvJ
N0FQtMW39oDBlk1qRb4hIA6YDCHnjIFiFKzeQ4ai6HEAQPneo6MVL4K2wSJkjkgz2M3BrN7OxcJt
VTj34J26bZnFn8BE4n0xEltB0b/DTJ1AfB1+uYX6jt/JK8ZjjI54V0b1h9dT4bRyfITpRz5do3bK
zMN5cmkminGxt54tzHZZY5vwSG4HVM0bJv7rdJQ7osgweC5eDlXrKcX0YgtGE7yrF1dum+yDG/5q
E/PqQYUJ0/6+nQdkVhchIFfp/NqgT8DdMSaIXlmplLTkheHz7jDxeUeu+5bz70nM9yrc1IwTPVoM
7IM25AqZK/Zl/ul69jTyFBBXB+ao59axHmrUPEs/PI7kt7SwpablWifhlRHrX9nvwzQmjYmNqvLY
VUoM1ngIDk1JtigDHVnC0Ak11FLZXoFgvRiWuGoiS0bwXjVl8mFP5XfkZtuy1KikBEMCyFoEIEO1
Di31XfehODrROXPhuha0w0BB7Hxvu/XWjpGcLUjJJ/ezq027oRV47MV0yePgUmbyr6K29ci6qqee
FbZ5LFYUUcWKYxzOK2pJUBMuqntoZgWC+qkKkE734r7P2z9UgXd+UFziIHyAj8igSZs3ZJbXdLwq
MZxdYsPh+B4tG4hTdRG8BwOwRZxxSBggYEGhWu79YGw2XR39Jin1NAEzYiN8Yed7rnnx7wjdQNrM
FgnmojFPNQwiP67JmJziL9bo746XPMLGeWmof5dsPFUeHaZXDsS3h+DmJT3yCtVdxgtRFFgbt61u
LolzDFyC39CNHyFGQH8jnRRlQugg6cfZ7EpAVRYhb2ZNjcMccyi9wjsQyYfD0OFQb9lpoakG45Nn
FycasxMw8SdDIEKFIziYb73xSSxs7gMa8KDsbhj6v2Yxk+2oK2kMeG1tSiQiGygi8aYx1redWj9w
2TQl5JqUwpG3yJ++FbdxOQFYVwdrgI3U9OZ2LGAV2RBPQzf+VXkuliH3c+Lik1pGv+v2vIXnQ5Jj
9a5JJh7C87Imw3ZggfhbSVT7HpT5u9gMcAJ3wHLJj+zXJP+gXfafCkdnfOfomVIN+EsXclmct1We
MQsE+E54la3FtaKCIhsjQtzHqtJKYXAHv83c3DmgS2jcDoj+gSqU3i9UzWcfbAGOdCPNK2JqHA+a
BHcE5aLojnMCmT50TqOXYgVP8Gu37wCY6YrIRLKQezDuzE6WJ67a+rPkH2HypIUkmCF4D1Q47lNU
Q5CNyUJxsceB7uEIIijGrZhMDuIxUX50rd16D7PhbZLxLYIVM+B5w3Cxx6Wub2CxTAvbUfAhb0uE
J0CURcOHvqOJJiqBLK7EwZiCknFrzxV8clbxqngE5/s24LQejmCBH0IDS6otBb4OBkqpZ/9V2O82
Te1jvFPBniiTfVn2bEJzBkEQ4tUunD56umEnRCbc5PC97AYDcDy3Zpso2iifnKHeUc2BBBGUcIZg
GUQWW83B1joKRT31dVnLY8u9JkN/N9T9sMXd7p+XyTm7FAdYKoNtSKQwpMgaQBfwjop+Dkniu6wx
s1AS7JDXPFWmP5QO4yIiWIZPHX3BhCSOWwWPrUhXn4UP/If+pM2pxhjr5CzlAuaRZAvu3dwtWPt+
6QnUSaR0zQGK9DnvEWbg4sgaxcQ75ncSk4t3gHROVPBz5P9lhHKxDcSUru2QD/GYxf/wYagmq1Ku
kDDT73mPIb1oeoBhYB7Y5hXJIZpm/qY+/oaJzVg9LRkS8fG7aAtBD5Uk2BbVD5Tfz4zRLelg/r5v
Zk4wjvgHOKjxjnj5Lxb2D1LSA2jxUtU+XajNjNuoGUZpFhDGOI9XmzcdQA1kerF/35ZNcaHX8yqX
Xt7fQoxD5C/WFzorz74ar37IltbW/CgEYGMHbSDU8HHcwRi983MyTq0c3T+M0J0fg7QZO3SThe/r
HWKY+d6pfXVq7eknZSYXL3V2aFrexI3ffYuRGeqQ+oyS2up33vbimEZily31TUux/VANPLx9bn+6
TfpdGnx1BOeiUMrUj8GsWTu70Q6BxTScGZakqSM89QVWc3NnwYOiVB43mUtd22btz2w7L6Cs600k
8TUXoSbDCNdnrjsNIAAneMoDshgaDOhUdCjtBNJEclH9huVwnnKAAcDfAt+td7oQ6KCjiMTsYh/J
7EqF9jcb1hZaL8gsizW2JRqXXWZY3qcVCVRQUM2eeTWfEW0tBix9rA0UywqTl0VA064qGZoQ9sZR
ZM8MH9Gi79UEiiAKKXLF8FrqxHu0uMGrBVrdHN+hdobb11CzA7m0tgxW113zKqtDqDwK3hF1NRwx
/hA51SHvD81qInXkATreF2a/4wCU85BXFYA95okgi7fLDG6E1LQ/vUQGAY9t4TBPWHyU2CORXe39
Kn2BZ5afyh5wefdPYjRKjnJm1NDKZCda7sg+Z4mt4991lth7IbuDqmlk2yiAwpphpQynb6kRaLpw
x/ZFb+Mo8HAYDACU6pDRh0QBuq89IgQI5rGrDNy5UdycMzMyv4ECq60ZkxzMTZqR+QcDWkD1Js85
UQU04nSFOtBnRst38JI45hsUzLjBG6orkOXEORGL+uNIedV1cj/WFJpjX5wlb9/bpcdtWqFYwnFc
Ew9Ei1MSTNV6A08UI759L8PbWiS3bH/vNSqZTQtSCD42Un+8biFZ1mPLQ83o58gFch2IoO7JlDo6
SBpCbAhcgMmKo0NX5w+iJq+0AhPRaBYUnPB0sla0IwPklqkKLtPqPa37GxeD4WwTmUmtrU6V8wjU
n0zoB7Zm/SbnA2QdVb0gPha7vPLZlizebenr33G/Bt4pBIL5vJHqMa1bFKl2+svSVC+IYNLIpKQi
N9txAUaN4Osm6moinAfZ77ocrGstITtCxYvvnUU+oXACKkepjflDOuc2SB87QibXmD0k8gUjy+Qz
BQ1UWoQUlc5Fh0V4F0MIaRSPfjezS2Gw0GydGUCoGpgAueUdtCz4M0Rb7N21VA3DbJdGwDcZu6Li
QSoMT74+9j062iClPW5iF01Gz+ZokNgu82eMDGzCcCtPzEorpqrQMa4O6M6t8NBo4u64hry9AOnK
y8yzV4+00TjdQvJkuJcWymjfaux1dvbQJvq29fKRf+0QQtJyIiTzOBbAf80JnV49HTNrSbb1wHPa
J9ajL3hWh8JFGyGtw6AaBG8Dy9RE+199q4Ybs8ANSqMv0l94qPkGpCGS7OjaIHBQnG3miR9JmA+F
aNoSs7cblndbrUmHceMysQ1OniVYFHATb2qMwqbqXF5RLq4T92uhk1tbgz+6kyjhLVQfKfsKG8rx
Zlb9Q+6Rdgb/gVjLmgnptOgfMiLx2K4nOUUgdC4FDRjjTONX20k1pwYn5Nbvql+cKDj3JVpqmaph
A9lgE7QVe15dO9tMk3vsBf116M3egS41EYQXTzcdWLSNp70P3YjquCyO2ixBvinNDHYja+5BLRMB
3yY/WqQWfDvvsTHZH5BXEfmZZ6cGDLzMAU2ex/JjmSu1dWILnEADj2iOq+MYJq9xUDEAHAQ47soG
YeY9zbIjwadBlmPwZUXJ2pxlAVFmZfipnZbmLuJWKufE3kSBvk3sCDjxSLddN9feqjtIgUSMp3Ts
G1Mkl3RB8MYoYesjsMowUWyQz4GBhvDO88ylHMN9xawrHqoPR/I2ADu2KQVNZN/Z7U3WdL+LjqmJ
YcjJ4KZ9TSObmYwTl5vFm9C4D5OzSyi02Bizp8RDay4xGwoDDGQuOmeDqs7fCJLGoFfpraXxg8Wg
rCiyn0OgucJxmXTUv9SYd2+gIV7CJKalj8wh7Sme4L1aSMDXbTVP7ynqoxvuuo6RZCF5u+otas4Z
NCQrCRvN/CCpvBQsMIInCTJjJ83uwKZX1XkUHtwheW4s60aSbXi1K+9PlaIYqzGPbPI5vkF+9BzG
rTzVbvg55ExmgcwW2GTjvazRruhZaoZKAe6hEE1Z+TLk0b3v0BWN4aubsaT05lfl9fdzoZ/gSFDW
HYwLdZ5LsLeHSLGK4uC3cJlscrWszDFVyac4+AYfbFjA0CFbafqkKTjJbUYIQO5o44wPSu3Thkov
sSBtzyC9gxKuWhj0v8s2OFtp+arD8M2C/bBhA/xadcNl5cM4efdEzsrVlNlBqeRUtwVQ/Xwfp+Z3
JYe/AA5+Zqf+xXh600mwWEzt0fQy0/LkAnuFkesQO/k1FowGK9/bdTACt9nY45h3HRo3ugxqAjwi
Nae5wwqN6Anmhk1qH0WevWVR8ajt+G1aqlMS6gtJBg2LgFFuWucpq2swz2YC+TurPwGfqzvTgwpW
Gh6CSNTl9nGo7xirPvfubJ+MpAaHL7XGLBMZXSI02w+dHFm0QCb6h6NdSX1Kgx6FcB2e0fMWJTMZ
FJJOJoMzNsgEta8gjdQeIASQ+frS1vAkWLvcCIyYe0Fg2IZ4i/KeAC7SRC3ohOk0k5eehBsJMfOO
0Ckk8XMTnrwKwpwIdArBrwOYlslbWE8vdkkqleHVt4VcYR26OVV3sS23fGlnoZe5w+y6NV033hRs
JY9dP7/kC9QoDggEgVlx7mODJ0VF0QHVMRu4EBM3US3tOdOALQoCWDhdMU0LQ25eCpTfT7p1G2jL
a2C/DpsQkepRztN7MFMntUGE76s0T2yJFkIcfKxpi3daFXwUpahyDcXFkmAnJQMOgke9KQP7Ce2b
txmD8SmA470rfIIoLfj1S4YHpmtzeejRQ0YsAhnfs6caGbfMCsE6o8Kqp3eYuJ3SHnRd1VjARiVb
WpH8cimOgl6RHip4erAv0k8iuK6wOFiNJ3YDMn5+twIpAk8mnEn0xxNCl73r4TGGIEbvz3iP5EoE
JU2uD3HYfyhNEbjuphzEpQ9zeWCCVDz3dnquW6Sojh3hM3Ds4qISTMS4d+FT51wwpP5IjntfATyB
TEvV3uQHmbrxSxx378rBLpSNxI9F4YAVc4kZFk0vLGUYw7BACAt9MAnpZnBXfXTa6e1Y28UpLOR8
cWucMImpjkOLV71EfygnVJ1wtnogt0cUoHS4o4eMoAJnnbULI1gsMXhzCBYdPZd+Fmm+5Ptt7LCv
T+Gcn6fGoH0m4Bk32yGIepwoVrBNwo6Ycqs6xzAlT5GiZAVw8VTlFQDjoLsdPU9uqiBBtoCAi3E6
qiIcANE+1mz2mml1bgJhqwmWuiMcZCJIOnIv3cLbNOsdc46lcxTZxIRgiuGJjz/ZyD7NWuxjQsKA
doNVIuRu2GkzdWkYzpIGMF2msnrBlQfjkvHbTR4RlSpjFFTYoc9VTpbGmFiIZBKQkctZC2Gdq+LN
j6bXMVKvAvIcmyzNe1Kop7hyeHm7kb8dZcdEC+a/Lz3r2lM75FlLYxLgiY2pkk9EaUFR8IbjlBRA
Dhd65yxml1Q1Cepv7Cp1TjFh3OziOia+gr/38V+QbIk3G3LpgELLE7bF5pHQqqHk7b+CcKtYensZ
9YylWjbmQWGDnB6B0Ob2+GEILtlmWbcgSXuY1nLWadtmL8T8CuhlPER19+yKP7Ih8CDrAXmrNs5O
bUReTxHMO0hKb3qNKu4b5opTNP/SJo/2PFf9IRvjNxlTJUMNsm/zmp7M8NpnXntS3G0n590Kwrc2
ltmJaa/F48+EunfT8wCBCSEU3A3CZXYzu2crC11AK5y7QSmPVeLz5qkHZEajD9SigEimrCMRBh5D
lF0UDS75K6SASnPPAUH82MgPbkUkMds14+nap4AdomJr0m5kJYWmtC5wkfT5nS1XfCci+sWW567n
DceKmsoinBkoW4j17PIhqO1b2Glfk9PuxSzPE1uG2bNQgmMZKcNbQUWI+Kr9WqpVb5CIr9jhzVwP
1t6BCDi5FNxrZQhJ7D3w37HwMqXyb6dYTzeiIqtgqM0hi6lA1So7cX2gIn6QfLsJDSQQmKNt+leP
jrJiDi7K+CG0pmXvjDyvTvtoN+EeT9ScViMymrxFv3v0SHXczqNbH3J/yG5iXs5JUeFYZRp+oEJ4
bTPwEwveZ4hfa/ZlqHaQ6TZ2aakj26nT0BMuGnxgASejC8Yz4xxEeEQaLnaCOy4xZ0UHtVho/9zU
N9jewbXLcGaDnHyQs0PSKnmVG7+bwp3OVmBgJ4/JPB6xt0bbf7h5spyxHTPn8sptrNM1xtr5RdVf
bcdI/LXzIjwS7HkPspU5+LzE58yq5z1YlE9GcYWTwUKUeic794hiB0xcwR1qp4z1FpJzCqJgtxOe
sI3jM8JbkBsTeMj6VGfwe/XtCKjzOdIARrAC0npRxGT3CG/iHUnx98TxzVtH+DdaGObUnSa0r31g
TUSxWK2eLgJ2LZJwC19hP5msb9CLdGQsXO1+vp29yKZuCyGzOsXfTvhPYCcRckGnrBBOIEmOiXxT
3aHv9NG16+IsctQrHsdDIt8dP2/fEnTtBM3wUNiTRzkBQr0Bp+th5LFW8mgS3rXYla85m97dYC/X
aWDHa9ouOtX4HVS0TUN9Fl7ubpNeST7XwDo2XvCuVoiSLxySqTOL5OvEP+k13gQrw0YWIZKUqjI4
zpIHOy5D4F20DiECFNDUoK9diMUN8eIlY1TK07ZG8EQOZ5+CjWY6usXJdzGE7PFvaeijt47QdOaz
9Qg0C/XIMEElUW9mrVtx9dNJ6uELZi0KNvwzGhXfxjXJe9ixyLcJQN6MBIghhxhqFGwH7Mn3Fn7M
84hyUHDqXWrmJRQe1V0/rSki4BJ0fjPp7AsbAHKFjEZXlCJix5a9GaXXQKmJ24wjwDaefUhCEDYK
rYNjGLe4HvxCS8Yv1MXV1hAQhlgAIQCZgECRk0vtJj92FaRoCMtj6r7lQXR1kjHZsNgSqB/qp3mw
73NOVBLrmxvBWGqrldXuA/sm6qW7g0czbBc7pKpi7bbj1vrpNItcOvyvMtIfDTr/PcUi1M6QUikl
SmRHtMxxsJS7zyAEMZoRR9W4IE8VL3FVzc2RQDRSaumr0WvcVUwKETQwy60U6zXDhKCw40dJLOmx
aNwW80j66tQRQc1h8WS7bIpdYq2HcTrYnSiPSvakzbG9XujE9z7WNA6zIroskq1nS6A61c34Szd1
siEr3ce9CeRYJP64m6kIt0PJU1ZqSx9B0e2NirfalMtt5HKuCFRw9JQXSpVuYwbydtU4bP28Gi4t
VsEKSVo1z9fO08NBsbHwZ/J0MfHTRsTyOGFXamcbuQ1rAk3MN+Rj5mIOa+oywgGKk4aFDRlfWIZ4
U4xYOE3QE0ooloyIeBLfw8ncUUhXuxz0ZIxLBIfMc9oimZI++bfQcCy02htWsPfKVNN2lqtxOkJV
p7PJX70VX4UVzdvsyHbBgToLdIxVE8ffKK0nL1hTF3zxrBcUY97kEL+C5fQE7e6CeZTtHydtBA1H
psmvmTycHXzPz3yl/vQakelEOHyDcZnD4NGL7+yY1UYxqcdBUtrmo4tajcRkDHGk3JLlRL5Kd6yi
tyIx9W0A6mYnhnzF4trb1GG5xsQk1d5D1YXfpfaubN8RBrh4G2SDBnfWyKEyYx1ZzevjvEB4K2qX
+YMAP1K+NMzYUTGRQZ6uHtC8t5E8zPFLP0c0xk7sIYXp2SI5zbFUzoNHqCvi4Dm9eKbPnmLoLZVA
PRyn+kgQKKyizqruSrsDwZ8xlkjj4tPHz7lLFTRoFTA7IPTKia9Dl52BUX/4Tv/VMuwHEJqQqO59
tfXsgctKX/jvsynr6VeR/FU1MoY8D8ADhctGtCG3qmqhQBT9y4Lq0UHyAGDu2NlTRcXuYsST6JO5
8KgzN0FXWXCIGAVrAd/GwB6s+IQGBHebyfGPhUwO4bRsk6Q4NcsqaGqsv67Q7NsoeNycIB/QbP7S
8PYLP2cfgkFEAL0z/XSy5W4d6URF+Jfy9VcU5gjomHf7pG7zbmIfBvGyVadZYC9Hu8JBEJVbYrtQ
8Yzsopqa7UzOGslEz0XB+Z1Z7g79xQ+GoAM5hDtpZzxZa1vvVN65MfVeENe0heiE0y5CRzY06gRf
hUMfoXTpCetmTouPxEuGjYXEx0/6VytfkKs5WY42IgEYYBr5mLOJxEnLnoP0vyXYB4mXvbCDV4iq
Y/rgBW8ueno+eXBGZsZk3YIYpivseaISrk0busNxdCUy54K8Iy0f0p6hdByb/BD15uoVnUJqa73K
vD700uIgnIfdMqIDZfrhImsptqXCMysnTkIuES4itsNu1WKPQDIY1hzhsV/fYm7+G9pY/7B4fFgW
SRUeBfVUtj+W6Q46AOXfOsHnUn5Zlf9DGorFr8lOZ7SXkxhjJr9J82Dk8Fk2/n0XoEEOhvKp9dbP
V4GOXxUiMxKBJi+yPeNNCEreqTev3QDsLQMk2sXoFbiyGz9DWdvO/e+4IY1Aq4G0Oe9PPmmuMtpt
vrBJVnmzt9InoWRTYfrU84Y2iLSk7Xo8+X31N5XRHfTz+eQuE/WB7h+8tBTnsA+QHsTV2zrxacd8
B2d1q+vlNCboXqNBP7eLBWBFiM+I7zgq8YqNXh9It0BbXbTzpnB4S2pSl2vlpXsPToePneas6SP4
VSlywil8iYgKsZfkGtPVE7kGPbCCczCLgIww4v+8M3duhTRugcojmy/oC/5hmbqzcNDrs24cTsaJ
P60RNwQaABZd4jvS0+eARiCDcAzJTlyyuvnBDQjNh0vH+se5ZLnzitggOOL0BEY8lXvfmm7QAKSH
lgycjRVJVpf5fOP5y3vn6PgwOPapaWz/LoThInOL5i5On8hIe1PosnbaUswKhpRohRZ214hSsYEW
d9CaLar+h3yn5vuO3ZyAW4eKkRG1nix0EDztdSIfoR/ax0Cr+tS4BHxEiYu+3kO5WCUgk0oeaOyM
MWdWZp/imZWeKtud3Wa/Ate5q5jVbDwjv70Of65VpX887HqDADHZGoqvcKzpIZaX1AmTKxpRZo2V
dx2C0+hYL6ZkVR3ZTxYQ4b3os0OcUcBUMaaalraVOKd1RXhp2qpmyctMiPjy2CWzHBUobJECjzvS
7Q4WsrnD8f0ydeFvnHnqRnKzlHzdNzHZO3DgaLftS9cyVHbF54ifadf36t2yiYfAD8TLjL2Tn1p3
fAJI0gV2Xa+sWZLMX4E3PJhp+lSMitDwoAf1faKAfXkbW8ip4ed+ufNw41mBSwgcgLzaUtOaxf1d
AU+ikVbxIZkJELNUdttFn27iL9hXl/cV5n2Ndb0tnXg+pzG4KOu6MAkbIx7cEJcyY+LlBnYnRj8r
gNzPGggqdP1Q+sHT/zfh/d+Y8Hz//+TB2+K9a77yf/uvv036+6v4t6c/Vf+dp7//V1Pe+h3+fLXd
f/67G/zLk6wGMObZPrr6EHvd+Gf9XxzvX4h+baWoNTzXDX33f3ryHOdfuO1wygkHphN/YqT7H548
91+uayN1YUGufFu5QfD/4skL7FD875484Tiuy49A1YPRj9UAzsDq99dTWsQtP+N/jJMEb17nvOXd
E7Hw5PcM6YNWiFAZDpHwpVFzwpOGkjG+NSZeHvvEXEzmDG+4A8JrADKUOAZQT23EA9Ja7lvgJeyM
xwiLFeraLp7eUQ/9MEEJz2tNDLjwg5yBET/YgF8ZhsMbFZw4S8tb55DLd6nqiTV+sG45HRzQy087
8I1CUZVvSe+afe+qCWEI/zjOtdpW8DrO//wj010mDXrkRS81NLE+eKzLfLlf5ubVbd4oRfy7eKz0
++dks2rpfH3f2WY+s9FftrWd/fD7IU8MGGpUKn9YtR8WI7ttq3qU5BZqFL2k9DFT9NpJ/G4wDfw9
VXvG7sULN8ZjI6MJFw3oCdp/QD/tlLH83eUO/XdnB8fA6QgQiQ4+MWc3YvbTyz9/WIgrDhiHEERp
Fq5TNQItWWKMU4F9VF3N5qDAmzA4UXkmdvHedRCv+tI8mWxa3orgBqrRXvuLfhLNMXaG5hA6bMgj
ZyFrOKGaWjwPuOVCGsmSgeLIYE4AUulxAPJKgO1wQyM1bxp3zoAH2Oc5RRGcIB6AQWzhSxHZ3nOZ
9AsvI2s8nRBiohdlaO+UuzbG6oF/O9xUJiLxHCjTDjT62cdmctYVlEFQkf2+CxGT+4JXrU2sOAiz
kmmVyD2w9c6q14nPyJc+OyjshBeo8Wx35EsI/eWzNIqG1PsuSUiCet7cET5KTgAbq23/t/GDBn+z
fkZaCaLTrxz0YARxL4Kz2wZtTWcCDgIDu1XSgnGz1tvJ8ndWAspRhzLf95aNI0NAxjKFYcPpzuey
jMarWCdoFQXFjKydxELfwjyu+VgZfqcBM0QS7khQsJiYJcx2RJOIfQXUjhyGNYCy3Eatur/CdIgx
Ds2K7xE4z74nDOICHCZCqmqvisFBZSISShPK3jHBGhE8Ni2CPB6BiQ3IQ+eqP+HIbVKOZxLg34oY
R0U6R7/Dof2I6olHiWFJxZA4nXj/Z6Ph3sI9qPy3uU6elu4jJ6n3dpi789wX1CA6sHdUZjkB3PgM
MuUxu3XfqKvP2dAiZA/MaZHfGW/qPs6s08Rsn1kIGvu8QkpZWMM9yeAP5I/elGxZgIHF91BHWWag
yj+zb36TyHrOelLnUpXRPlRk9sCHeGnYgkW1/0DoFPlgmffDyAwlP4b6wiVLC20lskhCsCViiptZ
gPy2HLp/0pZ+A3VMqVLratsNI6IVyvPelOrQWrgkBv/euNVLW5rPIBor5OdpempN7wMWC8nhWupy
X5eOsytB5/NN6z7AQkY35TljsI3y/C+2z4sxQXLQfoj/R1NnDNE8HYBk0FXDxgiD5AUrQ+BoVJEh
Xj7ka5Wi+mwUCwfBID1nF8wlvCYgfyGkdeMcbKoZiSxZlq8ALY6ixhSnB7T41F7ZZQSBBPt6mXY4
rooLmxIJOHuTedyeuhlvW4vgbttdiqNc1Lfmmd2w11idkx8iDH/GkSR7UZ4tB52G2wafjjH5iXh5
WPWqf1bz0m8WKlA1YOpoSN7F0NQcR3skJrvCN1frh4zz/jbl57Y8BsisaSCAdJeZ/zAmMIegSX9x
OJJhTnwUBg6EcWjohw8g6HdDCaMS5d6Gn7nEA+OiICkJJYWmJ3eZOirDvjihfDznsmh2CIKYo7QY
2iZB8nOyNkTs3yz3L2eGjwgMLyR6jL3Lcgsd2BrVDLDXBi3etfVxqSfNl3Ozcx7aRb9OIIFjgrdP
nt1ppHXpO0lWJwyE4yYYg/lQoGwQgBlYURfx3hpBA65qrIjx7l50LgqQsDrW2IHGvr2EM/V+S+uE
kuGO1B1+CAvPqKiizwGVKzykmWAPG1TF2A5PyvKDQ6AavHbd++QxCWjgwG20QQgYy/Zhko1zy8Ch
Ez3ZEehMKO2DNwJun4iNILM1H8E44i4dudXdEedSlqcPdudgYXMQDjoJI8Mxfo3TxTlWYfq3kyVd
G7rCLqfR7Dz1WXRQwyO8ikW+fKgl/wnyNEL8AXc/UrviTAoLRCJSzzZzQC/qohVQWQLrMoXfXavq
AQVofqW38XFNd+H07q08vqhO7hDd3Ndl/WJrdrt+9laREj8jUS9QKDH12DvwQZE7JATGuSEaLrd/
q1MXQtRA5nFLCZCTtgSigrFB4yyHKcDct8izbjB4+2i4sIrZNwkaaoYab4nXPevJg4UdvQAl4osO
3OmU9wuv3fZ+XHdXE/BHuBLLWeF5YOsisOkt1m2aefkuyutzhDnxiBvxtQgItI3HuD6EDMDiKcCL
BCIzoCw+Ew7eX5ST3sIX35HGqXkqvGSvM+DGmh4nq/6bpPNYbh3JgugXIQLebOmtSImiRGmDeHLw
KBQK/uvnoGfTPTMx3U8igaprMk+SbpVMlonEaWmQ0rjo8lkpdiwZGHQdjIyyapArhGG8gynZL2xP
l/upzIjJzF4b9sQIUs1rWPEOoythaFxM2cYnwfQEN55RZLYIksLe5AYZFcEoSyQR6PGYuoX7YPoh
J64Hc4a4xdUVo82WMSMjNB0qbcjBinqYKxoJVgDLJmz+BgsWitLGo2KqwOMKT7212dYnnNAq1Ngy
yvTCjmsGWluQb0PEmY2nmYBw8hMYOOo0UYqd7IzdZNobmRjuDqijv9X15g1lwkfvKHRZ9fTsMGxf
qLhrd2X3MEg43gehli1RZ7NLz9AlBM69n4xxzdHJ0EfDahO5JvuQfngLTDs6jPes9jGLYMmrxt8s
BOMekCiwRgYxn0Uta8rpec4fhJ7fXIZSqhdANeipW09um37ip0jJe+8Fay/RnhKNebZeazU8hhbF
Sv7aTp1BMm7wz/I8TupRPdsxY7aKlD7hAZzkv+iFAgzmFs5eN4lsJDh835MKvkyHOcaIlyEap6Wb
cueXaIwD5iIIQZlVwga7WCmWxUbxFRRezULC+4lswcC3P3jsIA5NnJzsYIy2Zuo8l17VMyyOk03N
BgX4xWuBaXch5sCOqlOXiaerdVyAYvaPT6FxiaZZ3Wn/pvNBQIItdsn0Xwsx7TSb8QukkP6IEEDG
rGLIWMRbVC5tk9l/1ZOrookSbUHUPlRqdtDJe/RAiB3K2GN9XD1ZVA0g32PYzn7ybM1CMwr4qtP9
fX7tjBkKULNO8aL2WFjem4YlHKg3lR3P2spVKPFpDP5F/2KozTuvw0CWOTHeR1aBpdMYBytPUDS7
vb8xHNUC8aqMTUfBT6Insa09EI6CA5SygwIN21jUNlscCY6NW1JX45s9UZZ3CPw4sbpl0GvG2htG
f2mWqbHRK/0GI7jedHyka1egbZomiGTpTwt+AeksRh6WfNjJWaNDt+vMba7MPTLYuxev4yjP1i7E
+6VZu1DCzYbRcbbKGo7axBm464nC6xucpz69fR2l99qrI45SjDwYdmKJ3r/o0i1xYE+VjGx8WU8y
OSdhrFZx1utoxJg/V2hVQlLxsHcrXIUhCjb7OazShLOOekLXz8IfGB06Hc9NwEiUpIByVenWgaFS
vCG0eA1AQL428xopBshdlkD5pFec5zF3XTn71uX5tZQA6ea8ZMjmgw5MwZiSWCSL32ZEBlWn7BvA
QD1P+b8Sa+nWQ75mciNiD+QXjPdkJGb72DG+SGefeAlQZWc5bufAHlacwMPawzC6qJInp8QDX7kD
C2Vlsr7ABRWXQC31CY1q1hPjN4HMbBhBL9BZDKwllIGOxG5Z8xKNaWfJQ9YMP60OlUNrAOY2gngV
zPF9fQ9PGAFTvHUZc8J76rIdVMbAGraWn0Miz91Vp3U8nEP91DKjRxpS4OqI69ehj7bzvITze9jY
8QgEuSQByqygv6R/hoqA74WwqaUOUTlSDBvzDkNAQXuyVaSp0Qggn5wJ5WEQbHO6D21kXSFdwQKh
YPMjSx0NagJRnf1ST+q8VARP5KkNfIMAhk3omXifjiNxH3s3cg+aXY64dIxjw4+0bfl2Njj8Xhtj
gAHLJh1tRrrWs/BZ6VXJRhihepe8VO6E10OrL+aoPZIKzQggpnHrzPuP3GDG2o8sqdPR2VWDcQgF
5tpENz4tbfgSafcdGcjaBj9L1yKjMUz4UIhIcDd1Ve+9XtpPrHK+AtomEIOkCXHMLFuJj5Xs0xed
+3aNSw9EBlkKmU3MmmRd7nTJbwxwBU2QvnWjPFqPVvmZVnwusL/0lWa0IYIodE4cR1Q16HF3jQv5
tnTxneQA6ySbqp0fwKnre0/buORkqCzNme5OnLa6f+dUwF6E6a3DFIrbjqgrWPdg8ZycCqyqntwC
z4E2udra7uodPkt7L9BdlKZoSYmNd21gkr1HF6xG1D5Q/NJT7FyRI9mLxu+h1SFrLo5TQrpC7/nl
xRL684hca1Y/uDwUUQSlBDTa3Ujlrfd0ZnXFsGsQpz8Hiro8iVigGomA0BY+x1WzwQ9pLVsHAogE
W55mOl+Kn/prJSmsuuwvS5knRn33CAOzOLHHRW5TBM6pMUZCr3waVkz3KaNobclW7NhqJisnL/6t
E1ehioDIzb5nEXFTLawkQmbYA+xIFaX1TO7xVfpF6Au8bIuF1oDbzQxofuDOYtqJBnepWHkufZFv
Romx3fWzKyTXq2HbFGk4PnRu4DrgIy0gVqzZdICfp9cYLKxQSCF5cFp47uQ5sBPo4p9as56TomZ5
mAu1wTxwjnjID14uSFJjsK33/KwOOvzGsK7e9GxKCIXhJF/ksRb1Ma0xlqrCfgt75uVcK8QX8Qjo
wm+3xC+W7HPgT3i5i6KVjWoeQcIvDHmyCdQbbNFshZgxZCSKNzPlvrbffaF9A1D/MclY0AuEidgY
tqMhD+novo0ZzYHrDlg3GMpRvxgcMnG0VlmUra0k+5yIc9n0tNsLe7hrgs9Tw9G1chbMpWw6QLFH
vA4BqUamWrRX/G7RmmmGXPL8gT1Rn07mVXx0KDRdRjWc0bzMc01LVvEulHQVSulf/ZDphxH1bpv6
xSkN1DaMovikhzp07qfEuE96jhFQfOEPYaxkTpcsYjOiGGtw/+iz0J9FFMvznWtdiojMEuRsKKyF
le0i1vBPpcdDpTtUczVixmGinS+awtl29aqIonaJsvi3j8N0h9t4g/OICXJWNAdNTPui+8frK5eg
OPtTByWgS4svOVXvRo2wYIJd30VY882TSaG4JWX1AW353pUSbQ+OGijD2mfPIIRnoQnQ85r7UhcW
siAorAHDqsCyoeE6yRPQmE9D50OSQbetSE/GJUa6OwINlFFKbPVcrJDrruxpdltEatqijrWoCbN6
JXwT9aS188U4B+IiU3ceghy4qIFOK0Klnc3efQCxDjedr37dMKwPqdvfJ6O7jm7yI7hoEaEjRcqx
fgG1JxqRAc1KT9WjnWkgKYu/IenEoW3wcpmdwVyF6ph3rd34/oefIwfS68ZiY4X1qYVPPcEWX6fj
UB00TieZwF0K8YWI4s7EiRsfau7oYpkO8n7jos91gvqj04yzNsxfY83R1DrkQlRse9Z2SAU5depr
XloC3gqOGJA0rkjUi6mv+eup+owtazrmWnAk7zmBtePiA+FOqnRqBN9k6aJEz9reCAu+Leto8kEP
3vAAz6CvM6gsPUlNGzcY35qaf2zwYoQChb3Du77RY47X8F+q04kbdYLXLWGHq2u4IKqTR9bKGhAM
vUU97P7PadDvLMs3/th55wZHidHY5Vp3nh1vp/KuWfvIZFlRuOEq7NGZckXsCTvbeyxvoxjgeTQ8
pwVKPHdgI+nm7VvSpt+eEf6VI/iVso3pF/nrkqMAQJZ6NqCbQHwL13YKaWNAuNkLNLrwtBckgp+q
FJ/nlJn9RmgkNRcS4OhLk+BrLs3SWPfZEX0KdhJU84j8kQ3NgfQxm+gt49FfWGLo5sGm0ukuhmnY
0HHBa7Ly18TSflvWTTSykCU9Mw7XvRq3o0NfRCb6l6PlaPYAhUXMxdhwPto8/GcWqK4rdevSiRq+
4k/ig/GM4kNUCPFkQXj6UJU8MG3+5vfDn2rZ/bD2okEfsxaRlbUiYkGtxVQBccOOjCgoIjOoB+yo
WcOZBMJ2k8WciMjCV1JJDgB4ug4FLQFLMZoCemjP8+xViwaZVh4KJUEpWEdyCBrtU4IQeKOLriG7
A71JGuGvz8p7Xfb4ZGlvdr7LAJrVNFQ0D7mywQtpuC9G5jCuTgOBQ6+4o0pamp7CuzKD2u0Vk/f5
ca6BNRnackCLuZdwmrTiQeNFgScYSiXEPESODRqXj8+qOvRaGrLR8cciUXOhUr/fG9+ZTNGxuAXr
unK85SP5PXDIPBC6/zod1n2eG/GSVJQ/K2j1deVE8wJ9S0AIB3Zl2ssEBlHD/zl09RvpqcyhBuNp
VNTu9aCfjaip2Ymrg5/tek6FPBEUfWI/4MHZpdWJFFs2h7UTvDCCweGOQDEgHXnZwc+jFlFimLNP
sKbZA6rgOHZfwS3+VV76rkxEqqVjhQu7hfLdal2/j5MfJ2KeUbT1hifI2cr3KIIZwkAXxBaHs4am
dNWx1d+FtFMLYT73lcpWqRX5uO2gSIAykhK5nPCrDUk+DPEdGN7hBE1aAEQF6IBpqR0eLLWJLQ2G
H5Prj1+6Iu3mCFOU4yvjHNPo+twMiU9X4kbQ4bIU3VkPs4/YVfbGCpPfpIJUHxF2tcx9ZClNde4m
F/5pjwYm52SEaahhebDJ2FXui+6m9QZJPHlpPioTWaJEBozt2UjyartjDG3xRHjXgjYUk172x32A
9jfmVqiwR0Tp+KETaZsOTMuJNFv7rM13RqROGFyGhVHO6CO9gMs+vENhTNkN6M6akHXC5IHcd3Fm
EUHPJCkW4uLXdIwuqRSc5k/VrD8n/cdd5J49oA9nkJvlf10HVaiuOm1rK1pRYOdQgrhHNL2kd59B
Ce4sBK+cVODdeBmaqdnqBj4dmmbtBefytshrtU6CiSfeybZQVt7JftPxQd+tnrR4LtRbwhvj1V6/
5ScqCBoBowYQNWMhnGPtwPlTZLzQA/KivaarbG9OPP3RRCdluQfcBtHpv5Qmp71VhnmqDVS9jHeW
BFZe0Q2f7KE/FSJRgBYQ6zdJ0e6M5uBLEwl5aoc0HB9BMeR7dDH5poPBz9CwR5zpTsQwoJ+o6A1D
OLeoBuOVFjaHrgVq7WnJGfXGsc/zf86U39S8rCNzj3NSB3VRCmqbOq8yDFKY/63+BsenX4G/I5Ag
c7aFj7HBbagGorCiRYJIhLXfxvkKWKteZXkWH8huJaE2i96V0lg5hSJnAgSux/XI9CULNDex0o1T
Yp2adNyMc94KyT0rAFCMHWv5gtKCwX7AoxkrTB85nS+ckjK2tIuURrLxWH4kth/ds9DddaQ0fIzR
WY8RncjR1ZZJyjiLfwUQAx/LfTO9quEFpkO9Ax75JvURyXR0FnhsFgg6oTcm/rVKimeWCOgOcmda
2rzf0Bu159DhAZLSvk6tRI+T0XVpfEgkPa6buuV34zjZKDu5BDefmCjGQZbB8xwi8Y49vGvtFD+p
qN4abYV2krV/6xA843qKCyjf1wG7kKFELEqaUSrpHluOUpxrXEpgIriXN5HXNseQsrpGH2fQGC+E
Cv5VyMWYhvmPfgofGPf4iXCZ137+JYb86lh1uwi0Tt8Y3UwqatCZYQ8smSfpdXezvewXswdatja+
x5GV3ZljlNso5sPq3U80i5hxp9nswKtOpgHgZyNFbUE+PFJFoAq07DsLIwF0HsDmKfgNbETbquIE
H9ocfocJdKFRX1NhmlddeozxU9S5EfLnDKRnTCAOSAW6+7JaI+/4dWtXew5O1pDaZxhoBwvC32SA
ScncYcY8f5vZ8xgWe5bM7MAkYVDk+RAsYgQEuvjfg+yRScnrJL1659QOxBoM1EOHo7lqgxVMNASU
/pNWshz2GFXwl6U0KxzVNftHrA+UoYPzRjYBWzBOgab87Abz27RM/IB5t5BRDue/0C7HhHOeIxs1
mY0b1sf1o9SxR7i6IKWb+bNG06QUvjPhAWnGWse0KlavI0QPVn4+mpR6ERniTsOws1AuaiDQp6xH
Ry7VwartX+ngt2dqZoLMZsDDiC0hWm6BsEvZ2jyMZyEYJ39B3j6GHAq5HUqcQhyhx/EFgdcnVImZ
Q08sVJjIbdU4b3ZGZGaHkNPUaK8VKn86IyRxTXE3BGsVcjRri1F7w/oFDzvyv5zjAOAvSICCP7pH
pdcT2vLExNRifbrJDPdhsZddUPBuNAfJpVfhuci06I8u6pP+ir0Hd7VCfYq1fhdwE2/dXIS7qc+e
ODkRBsORN30WwI5tnEqp3VxA3lactvsx9N702v1lwGktyz4n0dnYOzbyxjwAp+rjnor/038mxrbW
mX5PTgCIg4qA1O99H03k+RTLIJ1OYxT/JWSBo6gn8WiwsO8Z3WuNUXKsB4bsTfyS4y8LRvMWYW9G
q/qouhvunN+h9wPkMp9RJH7IrdBOgrLds+ggcLKEs9rf3BSJ9xeGxY1mTuxVmf3jt002hlaiweZL
j4OxOJqzDYoeH3owDmgTfYA38gaq2gfyU1MU8XLeq6Fg9aSzWafKwZyq9+Aq281EejFJ5d2VTfpL
qTdPFLqASKSpNnbDbtTIx2vp1hT7Id+YN/vdO/YpmuieN22cnDvpBRu7YBAZmM05dbVkmbIdXcED
fsuTiQ6M3SwIilMsTXM5Z4XJwWATEeQ8f2rvZ+4vteOlK7XvRoQnY2p/kW2emmDgiWj6B0vJS8mQ
PNH0Kyu1FUmOHWWLvEiHOgdPDedPpd0mbiD0wWilXk2NFgvgU59irxA6AV9qcL6LTnLFWjsO3oum
8zWCiAnODPMif1wxivcPc2nN32ebA7PsAQVhgxvF67CnV9AsRE0RTSW3qFgpM//5IumW4br51FAx
IWpWj8JFWQqw/Dx4+rlSntgUCu5EW1yzzjh0blxtHWU+vApMQCLfqi64o0G4ZYb30qU5mgNaCpD5
n1rbkale6ZBspw9/Dm/rmRYsOtNaSy95Ialy2mb6PWQULzssdRPA0SI3SDPT4fziTjFavsKclasA
AGZPwaujQ4cyfVUucIXqLNFZFGdwbEDuHmoe84WFv5k5tI/jp3PDV2wNX3FEU+gzsJoStY3tE2V6
Q0uVYDQuX9kKZGtSCq6lbd0iYRLtRXhA1GtbrXyNeePQIEy33GA+FE3hFxCZfD6xCkFoVSqzV5Or
GR/6hmyge12E9AbzStoxKJ/6/OBY2UuaI+ltaQKMFG9TaA/XtqMNj+asDMwkot4Y2U+CajIiXA7G
L/QEqNWLwe1/KJa3hotrULv9V8I7qdwbyjsHAnYweevL+bnPY7UVsAI6DGD7sqHCsnpuxQkEH60i
BCsqEbxSh1G672WRI2RLmo2gORp092q7q7hS+R78sLeAZc11CMZG7pOC2QyhTPjtGZCsEyr+LdKN
J4Q/R9An6DSXZkzAYMjOEGIrLAiY1ZyAkD38aqf5LgEvydcoaPhMxQPWXGNYusj0x1db3YN8RENa
mAfo0dKYbmlOEVD7098NQSseaZn89VP6NKUlY+zuOcShYest2kjSlNGAYOUIqwWlzZrhDr9lnbL9
MvlPbX8qo4yyLmd/MTlvOqUo0Iv+6CryZSINm7EDsYlBQ+3xuknpGNRVrJ91pj3SEXe8qqiK/Q0L
MWtPwNwz06lr1CKsJjP22JTRU9Am065wUmjW+TtII0SJPsO0xtZpSAL9bwriH59oM4tNZWLbIHWd
jZ+y/+kVRKtsDQwY8xxQFPxW2Q9hykvPjJ6S/oegp1/bFXdieNyVTF8N4tYnl6INPOVN+N0jy9k7
yQD3n3WTWZ4uiX/6nOc2jEF/PHDWi/gqPNisfiQBNozXOOLbr3B7pnjVHeLj9ehRlPOjxTu6yhK5
y4UfL+Mu3CkZnBGn7Sy32hYNav1KbCq9fGNDwWChNd5Eot8mmOTLppfnhJOMNonymq0/VUCJUTrJ
uCFwNB2str11LWBMRxCeI7AdpuM1FP1b32Pz/O9rMor0jdXyPAq45tmJoCG2PgsAUux5pETTNoC6
miMd60p9eAVWUeJZyIgJCKEosXZEjkI88SedDIYNpP1FH8t3aHz3MAyeRcuzMSJC8Opi22fBmzGo
XW0jVS8kM2EuhXeLAEyEsQeooyffsTh3ZfJVcGOu9VT71+QjXQRTrr5iFgQaT1rY4TiSU8t5MBr+
HY1wXSU0ojqVUO5/JxYvkca2TjPEp9uxGp6/Ia4PXS9euzJ9y4dV5+EKwi4yMmrujvNb5GJmkEFw
gLS+Q7F9bsP8nngmmlksVdh8L3jAGGqK7jgVPDJZqn1nBac4BBlE1himcWk5+OHAF3uwrafuSHDQ
ofKiH3us6FrEfoYq42hR7B0ZD1ikURBKt8m18kEC+RFMMMOp8TF0MGiAErwzqx7nSIxDmxGpJCLv
t/L5IfqfOmfqyfh3WuT1Z6RP66HhIRob8zG4lDzuVLJ3SS+2rc9LaMlZwgUL2O8C8e0u23CjGXKL
DtFb6KPYeTUnVM0LIY1N4qbw1fSThf1rOdZHaDFYUjz+PYPWYhnR1AY78+c8Dw9mxKZ0gzPo75XW
iT3l9beI2wPGH3tlwpAVr2M9forH7AQz646SquALjeK77eMfzsj+tsqxXZQWKuQAMxZ4G4h/Qh1M
jcwCcMlLvZXsNDnWMAgcZVczIUFj7iEaMM8WwZIqehEbJ1DfgYM7y6WPQ1DCWetlJan3PrBS0Acx
MDgV4vbA3/uY5jCD1KzPBKqt0UXdhJktoUWcJu7T0sleFLAXg9VwklPadbF6CRPt1wtcLkmP0R1O
J8LRRLJIHWijIlgV3qWuRkRKfvZVIX/WZpkftq5UJ8jP00m7RRvV+HvLDuadEB+TxkEHwAFSn5jP
LaDNpKyEKbQ9iheUoVfG3Wfqi7xsYO/QU7PMyJHgGdNalJQ/WkSVDgl85zJXGA3tedDl1i6HU1Aw
DCSoZ9OFNnW3cVWkYy349tZOm/8SivFG7GGG5qf3db56k4mM7kw3tJ6gEOaGc7xaVf6DyFBxl4Hf
1S1UVWX0k5jxS+Og0rLIo5AarTVRpTu998+p1z7ggny7A3nQaGU7U13EEN1lxeWgh/Q46A0BytAw
LiNUphIA2ODis++dF1Hr7wg8PpSJd7uEb1CXSLIGi5DorSPPmDA/HGW8eco52y1z3lag7bfbHZSf
594hoLFRR/jOW84jEr7S9lKE/Rq832/gTTof9bgA0pwM30pCkIWS8Ai1nIoA3VLHdNlzCTtGH2Np
u1iL17Uq+YhZSIHHfBkccUETj75ER7fRPgwWyCtMH0tkebdeNZSPLW5MQ7wOhY4JV+xttHWzyaJf
RPaHrEfFbKM+dENyh7L+0mcD/wMgRIvII0uMN5b64JZY2INNx1s8LgnpVXwt0y0oyqdA9KxS4F8t
qgDscRp9JbOm2KE4Q3LFJ9HBV4ETi9ELLYDkRicJ4RzHBvJZu8GGNH8fxh/PD8sj9Mdk1aVr2RFg
E2nAPDNjhQkwWIy6eY+G0TmjO0SPCE3ZDw6OUMYpsq2tZwGy7IsJpkzEJDZQ6GD11N4TAbcKqRmP
IsIDUWhtwDTwjz5fnUyWy8sqvVrg2AzNjy5Txbc59kaAeGVsdk0KF4xnct78wAhIvZQoi3ZEqrZN
RF+QXEcQVwjNXS++a9X+hT1vXdjo33lKn+0xyIHBRvXZkl+QVtODSJFwQ+LkS2uAeEjGuV9OCTI2
Gi0BKqKRr251w9ougMl6DVk/OvVuXQ8XbN7AjozHfC2UqGwwMJk3XpgP5Vj0s475zsJkqTyUigxq
fMYAPbuLCbCxnC5Rrz/rae9v6Xzwzs+ogHjMvjFCaot+MN8RQUSbtCP+WqXDR9oa4ZvnndESWme2
PYvKcy9l1lpYYoLu4rZqZ3gifonKvqVX1AgdfuTFnNEW1OGaW3hbCVo/tlrUdtVhDFlrTtoQnOFb
cP+xxgbIaXPrvQY6padDLdpngL8QV95SxaRBd/Ph4LIRZNwUbDGxinXSEj0egX5iSg+dKCW9zdiy
Vkz2hBudL4Kt9qFy4q2ECIJu2F5ncO+edBROWWw6m1FsjTHHePxUG80Az5UHUHD2F5ZO2kiaYZyK
m43FcIYoaxeCu40VsxmB2w8dpnM694WmXWKrs1ZBG8ERCweiD2rBoQOkeXup4/CDAMsBQeFXHrG9
0qz+mrNMWmfBPTU4uhCMPsiA5lpAnN5VGI5ZG6hVpFggVLWG1iDAH23Q9kXFP8P0HCbi7s8E/n0l
e3QPHno7HWkJ+u/8k03kSy88sa0pz5aQM/hcuSBVesp8uJuhP9sg4/ZUuRYERh5CIj4Y9WWwXVPQ
voATTjCrQAshrRHhjWkTLiuUgABk3Z2RDiDLkuyHv4Nwh42iMV8iqBhbLy63jO3JKhTxuXefNIuq
JDIRXlkhJBHIW8CI2eF5iH2Wo3jWi15j7KHZ28TwNlVgkBGXVJchZ9OEXPAFxQ0ps9knrCcUlxHk
Iw3OTaumR95i/gFsB9c2WHs5u8GScfKCbL1+VXvOt6lyexslzrpAp4PfyqgxCAcb6cvxKjoPDV/N
XtthUC/QeqAe/SEB+SAp0SKT3BnDr++lsHNcknAZJF5RhG3jAEA/GQjGaCZ9L1rt2RiabWyYGCmb
J4/TdW2OvGQvZvvho8zmaIUk2LHVCvPgK65c+Gdt/K/BVsYOHuelAJ2FntXhqFUfpmv1a6gixx5h
ecExmqPuQy/K40UcAgj/BJuwb6wC8e7lTPb44b/RJ4L013mnR/Rw0ah/WMz9Kew04nEMnJRVAWye
RFt0CcQyALgmyc9EzGkjiDNM55dBDt5DMh+Cgr1OLQiZbBw40ikBDsCZf6eJukfa2NoidXVjl+UY
266lVfLJhKSKtWn51ZDotKKD+ue4aUO0ivuKYgbaLcxTthR89bL7QQCQ4KNepCmGxDHgD22Qdsoo
Utg6wO9EXXCmbfwiCsHme8AWu3SzuDyxpVuG/ZFf2IeFRtOX5GzeJBJEeoQOBq2cHpkzDwxRIobJ
gVynnmT4mDK4HlGF9nJiS4XM3CyP40jXS+5QR5sXc3bkWri0x4sXI/moQyyRwdQSATjSP0cl3JZA
PkEFkpdK0lS1iCkw+JC6EdgXM0noJiggUV3/9eBSugzaZGfPG5vMeF5bZowhmwF7pARm59xEozH2
6DCQhcSxBfm/2xocS1E21XDaSvjtsjo046itw+sUhCiHUiYO2tz+sd9ilgMVNEEpYjv3wtXELnMG
sZHWLUAeD4jF/5mmSr/2E+og0DYQgfSw3btG5dPc4Bt0nlEu6qupKOXsAHhiYcvnm8AYRrv3Ovhc
San6cFEhMU8o8IaGybNbTz5DY2z2VJP3XiPTwO76+KANp9DFD9sBhwC2MlTUE9AFqHbqrVuw0Src
bF9iyVu0lf+COS7eOF3+Rj6VC6dbXQoQtPByQQ3xO5KiqQ7Ikm0OEZ6nu0JFUTO0JdrrY8yjO0RZ
pO+QRxZG1o/gd8E2DVnyNw4B1Sra2zKvuGuM01h1D49srk1o+B9BTp03CbYMWfAhau+zTqvLKLTf
PGdMyPjl0slk34YM58gPW4uodY/Sbhi94ZBK9XBLqlS2qoz/ODa/UyR/aoBLi6REt202LjMaqz1G
6warLGUDci2Ntolw5E3eEXDdTw4NEap/S4K9qZv8jjHAXdmpt6w7CtUxMwCVg5k0ieDZJLF16xKG
dxgJyecrCGgqw5ZbSHs3UWi0Gqtpb5o7rjsaFG3pNizIZOs+4Tt86MFw7MbIJ7UMv6dloP7OGIpZ
WiU414Q66aP9qOnRPC6pkfQu3OIGo3NsQTbO/a7zq2WYlaxGuJGEpnv7xsZfzIWK9SvlZ+7R70+8
oIsArcTRADE7FayMSHQlrEyMzkaZePf5xq8mrEk85s6vGGmwI7A6cx1+9dTUb6YOHiYSuLVDngfo
ODA8/BIYEZBoTc3G9jC2EMaFZaCCUoG+olVxdSjw1y5Y2A7D0RoS5+S5KJGq8tdpqHi6MWjWjqzn
LCLXW5cemqLOS8213kdESFQ7ZsTPXdu9cuUwL48NjCZ1uhvxLlQlvbiT6F+4w4gJKEqEQ1PuHhzl
k+EGS4cS7bcXt0BXj1RF2Q6E3U9sAJ7LTIQH4TzXVBlbc2i4aEdRL7kgWcoUaYFfg2RruEQ1KV9S
/jkyrdahQNHO6u4z7B/uLDfu2KNFXnn3fZxLlni3cagy3EdHAJDGJVfBjoSziOpoXJvBAzs/5VKb
LWOd7CqmlUzlYK6Bbjxa+trrSBZ3RUs6tLqwKjja/hEbCUqhHOjNOEfq5TTOrDSYTP/6QPc2ImXa
Yg9jt3GB+jsIlzseP1viWqlS/6Mkfc82Opb8NtdKzVZAidRfScKnll3GHHJS8qDDw46QXkIoYaZQ
EBVamv0Z1L6zpo8fFtEvVJ6fzARn4+67Lv5Tc/1mafmnnyJM1tovyQk8mj1i9o4hbDle7Vx3qV1A
s2fII4HvYBFM6rd8QjEWci60NtEOCRIPM9enra/FP46BiDlvSbdCVaZV2q8NsW+dgK2UJg44duhh
WXwRgY4uxeaJaPtn+mBE0W9hh9iXyaVpITeRyYToKHtOaWRJnCnvAyHHC50jXkg624A+w6nyL79g
G9TWFgykhMFEIqaHk9q7EVggC9XwVzLsXBSTNuIF67eTbV7izLdfBlxbzgG8ASIfO/8MEM4ljsJf
oHhgKe1qk9Oe5pdxnQZRmXqT1aQlt0zXH4JFzloLy0/Xf1hDDKzesxBlJegeYkwKC/JCcLpjHIpC
tbUNpgUIlrArAnyMzgkn9CJW4UtS52vPKD81Wk3Ipz+hAybJ9xD3SddhyPuueoGN0243Y8taa+7x
i8rFeDJqM9dDfhKdxk7JTF/swFuBuPgJJeFpswdFDcMN1SufvlCfvEjZ1ofRB8riMqjoD4bWVz3p
J1FEj2nE1S6GNy/xHnad2Ct7DMmK4UGdARMHqLhNZtU3y/N202yORyq/Dhq689z2zkUUMIiV7ROq
+XWRmS9dAi8gGkz0YwAt0SpjzJ/ZBbxV0EycNz+d39GwRI4NdLIa44FsKeYfYEYRFnXaEtc8tJGm
yRE/pdveKj36F/UOXXvbOZgIJYZBBYqAMPJFVrJ2G/Bd1EovlrTNJWl9wZaYhGODTRXbFOb4QLJY
cNU+hIwgh/lJIDo2HCa1sqLpAVLKXClKqqooyk0NS4dUSPv8P47OY0lWJAuiX4QZBCrYptaqdG2w
VwqtCdTX96EXMzZtPd2vKhNC+HU/LqnISev+SrYJ55ITzQivQyfY/9i0PiyzlkvV6HvX0oplZjkP
ZNgvB2Qkfd8gOOdXwfI/ypqBWJ3+YIR5AIBbhcMlrYCB/v+aqyZCUdT8dJcmrFJGSeojyb8Ljqon
Tsh8A5YLtZRcEUJlSReLOdYozDot9jzqT0aD7uRLg+4tpqOI29IbzbWkDT0sCK4r5mIRQC/+DSZd
uyMD+YAYZ1GirzVWubVU1i04V9LvlyMz1fF1mr9Sp8BNynaCZx6IA/BOC/hC5pbO0awaKt/1bk8X
TXmnXPCfWRCHlzGdLPQQioSrd0F87pJh3oKkE21twf6SgdPAF7EohiJdabNSh0vxOe5s7WCW7rnh
uhD2Wb9tw/HuavJg2jlc2gmefFpHxAl5WOAP+6c0U6QDu/FLJyeTEUSChMiY2/bQU6y+fcPHzomR
OOumCpCKSw/UcnVIuYJBfS6PJBxcnLmNdc0x+A1m0R8sCBFMkE6YPfj7KatO6c2Jg4y5KQMUfuuZ
tDjm0BjdABXA4lqs+dE6ES23Zcb+FIUinlZ0qYS98Ts4hUtZIfOPHrm5a3yeFJsZqeY5DS406zeP
AFxq4LEwy9D+SKbrib6Ylgp49I8wubC4b5km3L2EJX8soeK4MUPJxIIFVLDTkGXiGlDkFdPSNPoK
LeMIhOk7HMJD1/EGAP+4A00C9jipVa9p+5ACjo2lhb9wmHqQZmxNpkZpTUWAocSHHer1UxQEF6P2
4iddjn9mZGbLGn8y2Hsi04Mf8SF6/XpkDYOqwP1CB+3bNVRwlBkJI+JqEyzOEXfSUNn9xY7RNrnm
aztm2ceGWMDSrAuxTH1esGLY5zYbNYrvPU8g4DiJw9E6ksikE+WnvRxWDt/7krtbtGmLwsGq8ai6
3qRgUfnYgBll0/q5iVpCrKVBm2JhXe3gSPeDvsEo8xZTQsdC7mCngWhSiqk+tBPjV7hdnvphNWvz
J4A9wb73kheF5gn74YB+XNKpgVk1FwxhAmNtp9M955yxR2iXW2ZUm2lERTTHft/Z457y8GWWYMzw
A4jfTjpPhthwloQnny2wpUvPi/iGC5xAYtoryLs5uvoSauRL2iBfEJYJrgRx1OIzj+S/sh8VVC/2
b0N8BjbyrGmwotq2yS0g5PU1KWgBookkSTbeMVZNOe1zWhQYKPD/S+ePlC/zrEkgjFmE57rx9IcH
WyMVLt49P2TwRFsO0iJVfXr9R7uvdkmTaVOAXttMrv7kFSnzvRmtmCVfVeFWNy+jLy60gXzJ7ZjD
y4LvH0JnWbdmNdyHZnoNzDmrF5Gk4CPRa6b3Y2Bka60d0hNCPdNO5z6O5KoxRdax9plBk+XuH1Gz
HkZfrtlioI5IlAgYyCvKc5UgSeniqdoWbImm9M8dFRCc5UYbR3kkSDT1Xy71OVsQpd+YVzeS8dUh
yrxTrf/zcyhxONsD2mCBa5ptwhITOujIc4G3IAPryRxLGcvqMvcCHUsKNz4j4xPDC7KlyhxkmpVv
+T3apWdXxGAr7JtVK1alaTTbce6RaqF+bbjYWLBeoMiY0bQdmTFEmvMwaw53Pv4dvyvvqhcHCmm/
GGl6+K0SQfjCWg195i1A2T/xYSeMQEwc7qVx97LCP46uc1aRsamDjkKU7iYoHYN4bn7wdr7qvlnu
VT3N4gtnVYc7ZzPxPibAmiDEy30lS33nqvE299EvO2Xb29Dc51SY0bCXiVeMg9R4SUbpoUVTwR9+
vXVZucOW3j58rl21iMdm34v4rRwALAUBGdzBTV+83mg3KUGnSeTXwbNwRJdzawiDDaZX9Gs4LmoN
Q98eDiDYP6oyGyXokC7QqzOX0YBOnm3Nd8WR1h7w5Oj7CkHlWCbjqk/la42St+0K9u2Y6VeLLwEE
u9pJYABG0Y8rYplEtF26mvqOIz0V84y9vM2U9c6u6NtHQyCDb7EgmSEoGtCNbQFQ75HSkbzA3YTt
Kqr9azjFn26HT9Qx/AfiOmlF4PmLJuWAR57ZWGnuroXEftQy/TWI5abp+HAHBhqT9l4K/aM1sejU
9eb/f8x2zkGQDA+z5Klt1mNXoBgn+DFaUd0slOddXX+oTlCfh85gtdVO2C5MeKHKfdI055SEd6Oc
dp+p8YXCnvk5NiS1NBxmujz7Q7Hk4UA59wis44DikJXqTywy+6460I7q38zpVy+io1u32qE3KMax
Evh0JT9HnXFx1qF91MkwbEAmBlP+RR8P/AnFz0rTExgjwEG19DfYG6Bv0mm5xKjAdpPb7ELZTugA
f+IxYlzaQez3R2Db9fhSPnMbtV8YnvI2UGhAr9Yqk713AiTpn/7/X1E3cEFN9f3/f6XLDLKhqTve
yZ7/ix2eHZxzWjCGeA9x1XyQEG7byHrlFARrwE5hJvSK6FwqPtiM7+Tly0dcHZKqyy8Rhsf5Jqvu
cVi/8bIrrL9RBqVNyvcOn14tk3dtcJPj2NJqM7kVfRbJKMnC2A/sR5ukA9ZNknJX0/z7EHl/V1zM
PlwHR2IOTHeHGUzslHBZTFMgQIm4xUZTPYdeYRzw/fs4r5gfhwFgM2k0X1U5/nSd9VwOwrjTh2ve
IqP4Vztc1aNoHJauZKzuUe7phijmdjkkuyb2ORZjlmgwWJ+w9MdOMl7i0PbXo8y3JlPfK6R73pe4
Xxg0YqGpcdNuRbJqaphzrmesW87MB+UDKqdYYklzk8Nkt6RShEAwiXzjVI3NicjQOxlSb8FUU786
od+g+D4S+PnAyXvcluNPiUecvBkvbSIPCu8mdRZzG4xT9RADWrkZkgmFNAT0Sudyg55pDgPXEU6c
QdsBRBVxw4V00h5Q0A/SnouBVHSiTxFyJGUfK0ZUG7SG4Gio6kV4FfeX1npX2sBGy+1yiV8puuaa
4R/K0Yo2o1erU8fBiosN442gjr682VfpmniDB4eTB1E0HP+u98SQH3ZsQ2eyg6o2Nul0RvQ8tC57
eIojlMsycR/lWRjyaVuRqffOGSalnZJxuZ7Sc0kCI75UgiKYpkAjqkYE85EbW2gGJwCqkofFfpiN
06zDyt8jnTuzVyze5Gh5DPCZkdIvR82BsXFzyIWNavjl9AAgWRXufZjIWTWwdbLXrNAVO53Iv1E5
q96onw2+hUPfygdOWC6EYtyQkjhFeXUesL4pz1vZvnZp68zhH0VQmig1AGQSUQAABr/0O1Kvsb2v
AyS9gSPmtvKw64FESWu3XWchNQah2lgR9dtBHd9kBmUzszhBm8SfBRrUotMYjMYIUjn+V64MotnK
+LPAqsWAILlxEQuYmLGAAzGaw2kpocoJUmHI7uWMabsroJcE1VkrBLp0XN6YsxvLOoHGzNl/xaoP
S5YkiSiluWdo2ZP5FwzA9ei7TlnE8Tu8dmtn9Kat1xDCAclDa/2AHToq3LscEgQm21gpZ0oOuuHc
Gh2AaUGvEeyN944AeSvZOI3mEeK/3MW59q8Yi4fQB/pRp+JvKA46pbTcL8l2heUw4Arir2pKZcyO
4HAdnMsEkiTig0FvK6sVIDM9ZhYeWPRBWal2R/QejYIKKetbI18/f1AP2bKgZn11QUmyFm7rMD9v
2NHCnAGEKB+qzWroM+a+0/NN4ntgCq1m63oKn57gNI01o7eLv/l5c1QPi46ggCWjfGsVLRKy6JOl
6KqNga1UVPkzxL1s59f5OnH6o+9p51zZ0+5fKPndJx3MXjbbBQmrr7OAJGQgX4t5tElkDxZkohHB
7UnFKuwVMF9yyd2za71Vk8FIgPmKugK9MKmZPhafFQiLFZXSI81y5g2XPdSBPqUSuihehizFeKnh
ugi8md8GMrCy3jpTPnUkCcgAnU3F9VpUI1RMdhn8Ihad2DjBaMHWe/e76LBVJClMYt/5tiQPE94h
MrKFfNUeAA9/dEv2W3ahs2mGl9wytLmu4rVgVd8U1lcsiVE7Si9XYdH+qAF23hAmOk/lSjgUzhUN
laP4r7sFC/fK7dSXRRfFVpXBJW0LsTNE/M91afuxdO8JB3gRXB2ifrsSmXBlV+7HkF78XHxrybhV
WMKXvWneM91b6fPnEZNuJrufzwhmaOFRvFdubJHDrMwD/gpQw2O6swxyJENlnvnGyA9Oc1ys6Xeh
bKhtzNyNlpkXnTdgW8/FdS4frsUtekS5xHo6/Uiq5HGqcd0PzmriBirs8S9u226H//t7bN4Dg6dh
fvfx+iIEOOXrOIX/kFie8CQeIaYbnK6N2yheWRL+eShbSwVvsq7in2QK33KNiJQVnIlSgoLH6CIJ
q81/c6j9986L95Sxi40W2z2po2mvuxnfgs/sGF7i/C2NND/GeZcdvGnclgwCVjELL1m6duHz3tLq
h9jm269BT7jRasWudDPigqhPdi8vScde7HXDpwXFFi1pJNPoZusgj2DqYT3IwAhVv4neXLWKuD+S
FhnsIvVIxkSbsmpvPYYPmqrJdE7k9A2c/kgCd6W6Rzgi4ZShu3OnggSyCzmYl5bX3sWSZlvfUUnT
kZt6Z5IGRzu9sJkg4wZdt4YMtpxj/MqEujz+wHh+oc6JuLaLZJB4h9jVqAdXtPUa9r8h4GCcuDBU
S38/f2YJ8bu1U52n+UDKcfk2mT3hFLdem519dKAohAF+f4yJYuXrGY7svFkmPRCGwS7xgrYPEm3X
AmmT6Ub2UwmbqkseAHIpP70mub72nJvcLn1pcG3ZLkzyvPG+qqoEF2qsQw6FQxywgucW1tTgnyXF
sB0b8l269tuawZ3r4lcedC+df/StWxlUN7M1h3lYwFSLl4IzXQxBpM6+6N6LVl130ufsa4Mf1jPa
k0j8uVMieKOwqVmW/LyC/OWiau3XenJiwDryX0Z1DsGUT5/Qsdlln3UNAy3i8DgoDtrDvcNFmAPt
pROHyiPfC/etD0QVMv9lkC4p+P4L10X20Oeybk18pKQjriVI9IUxTT81l/J58SVRnFGjZ1E1yByC
cw4wVgLu1aLGIO7nkUfU0I33QfExTogODrww09MuBlWr8ZjcWz5YvtJDDap2qxr1HmvzCIdCcC+j
/1BRzQr856bG+JKOI0ztCYUyNC6wkmdweXhyR7Wn8v4emLh8URcZw3APH/xv34skyY2aZ716DK5l
7q2RYjQv+iuJduGXHYKd1Yx3sxCoyHH/Hipr3EZTsnV7Cx4oyJ6m6m6NJz6FSL5iF+5I5gBICjFP
TMGflUiGaR62Yx+Z4SC/rbnReNQuFDbh1fZ2Ev7ZUhTNH30gn1zDvcT5dKKKWNXEiw+TZ5SvZKKf
pUFlfO2+GBykg1C8c7jkqJj5exZHAGiqOBhxfI0T9dyXjIVkNKmtF787Q/BbT+mDAeKhUr21iujR
3ILvARanVWfUAC5sQ0hYLmXu5qf5R2N6vwJvie3MtZ+m/Yb0cmJuN60s4V2GIQKuXx2skARQ1BOA
q9KLyua8L2fQRVSrSzXHRWTRb7PJvRqRhiyHkq8/eiv5UQ0qb5Se9OrMv434TttTi+jjukEYeamc
/C+lPnTB2owu4e8Ds37jPzavcgNuIFKPAj/uIixp9VCmv2sNRBvbAi0oNFpVHNtpd1NrAAgJcmJB
xhe9YfqKh2W+g/qwtSM8EkwVVSEyItCqpqKIsXnyPOXZ56B4aHFKPde58eRG2qZA6DExAi8b0T3s
gFrTmHkJUNJ/4QhTJM4GGP0h1Ih58my73jofKQqAD/I31USAehc6NGUyqKWwA7m9j0jqvvxVRUtc
meH6bAJculbyVvjUf/RvqVY8Bi9/Ibl1ydLmU0U4MjFFceLJXty08w9aYr9niCwMTygxxxdMJx0h
gggBIRrazWSkLxno4s5pYG74Z9R/PAExozQLmBo9nhNm1V2VRX/BvLDz7JbUZ7HlVx9BwyA3EdO0
rpF5SetvB0ZhaMbkRmrtU6uIAOYjEfBIL9/5tDgp881FuN5UTg66NGG0Rv5HOFIXMcln4WXmapa+
8CZw8qy6iANvUPvw+NuRY6AO/EXObHitWxX42Ont+tCgq60VIDJbVGigwYp6U3cXoG6bcjwYwlEb
hzjlmKDp5wCXDhhifunQEU3RcHSKnzVrnnQVuDm4DuQDBT+RvwvrIQMHvM9CizgmAF4zxvThVszk
Qu43KY4xwkImgh2+F0MQb+0tptCmkVMtWUUnJz71DYQ7I0HwNmER8/v5jC6MW42LnZ+n/HMNj4GR
Z9I+P4lr5eAw1zV2f4kdhnkH24BR/YabksxoZ4fp2pdIJvEUrYn+8jylOJNy4ma1mgyMOeVmwHVa
htPrBGdFk0+1DcnXc73vgcBNpjjTjZC/ck17BXBwZNR1q/wNTRMIRNi7F67fHYTROwffzmmIDNvx
YOL6gK+9FCWfzlDLcJu08hNaKIVIlbEL/fbLA4HJdT59arQgX1SuPJmh8e7larj0ZH1spys3xQTC
ZsRiPwp8nHoHF5MbQZxxSTCcmWHCBpESNaYxlsRaY1NFzQ7s5Thl9FOetjyk0j7zrTFZDfvrVJGq
6zoGRTRefHsojICPOE7iw4tF9JRmZH8DYmqytp89q7iEAi2BZwqjBdH7PJx20UDGkez3U0++BDTL
+ICQkHBJqFGg4+gUKyF2pmyfIwpQs5yRBms0zbRNzJLl0pXi+MOS4S+nfW8I1klRHJ24L44e6jJm
OlgTxi+ls+lz3hc/Y17PNzPn7FAPpUcgDu3JbGisYZ83IWQGEZqopcx/up48WIuBIvn3AIMF3fDI
e8Ybo/hDH9PAZAaEeUf31QqGXTIvW1qIQs6X5NkMARqSVvZYvUtz6pgAO6DVWppfMPr/Ss/61C19
Z6hL3L80ky6WFpQ1irIfejgeAMmbi74mEmeLq8ogtzk9N5nUwNfup4/ESsqtmlFyv1RZP6H1WXs9
7uijH9QBGAM9GQkldTI7Syf8NafpQOcd3wX6/VBwO2kj/W1qji6L7pIq7Os0YMqjKuzCQP2Pb4AD
WB/XRCwvAPuB0jof1K8veHnW6A00k5rY7EWkLliZOSZR+pSJ+tlVWrDqsfAtDQ+SD7Z6uD6H2CDB
FtnJybPLk8VagE9V5+7U3eokepjkgbnlPOuuvW8GZCbgXAvhoSViUt+BXPoNguF5MkrIG84mdMYD
BzKi6C53/8LdEX0JYLKDVwqc8c/FdAHZpv/wSwMXk87e2Y+8PJVH+1XyHsQsXMP0L3awy8cBrkn6
rbmNhUclVbaiHQKvcC2+0Ep4LTpO0m7/1Wvha7sGp8ta1MfMx7PnvjZ/VOk9kB4OpsZvV7TAFRke
/GDbMwUAlbGbVhCzKkbCHWar+uh2TFSFfOXz+pmShrqgccFE4wRK9wUkP9FKuR4bDH0AhwCichNs
XHGzlH5wM/UD9fZZD7vXuB75ba1gD3KSbx+cW9jtVMKPS7vlhSlE0VziGiS2FfIQzPk3nZmnnsu3
MZdrvut7OFU6Xqzu2QtrwtSGTQbGIZ1bWs6FUdJTY0iQiQOJb917w7pooONnUGiTdZUCO/PjY9gm
ZxvQi7RpTh8dQmxuYs5ciZ1oYRuoKY/3SfdrunW/MaqBpqOQ0BBLLICE54KjFztl6J7mU207wtYY
xhwD0KzgOZQs0LZASVpAhD3+CpiLAWeY8h1pgItvBCfM9u+QtW5xzPzVK+nnK5iZzjoBno1Fq4ar
ixHc1r1v0wrPZBpZFsL0LzWwAPvfQ3WD+PogXYSLs+W4U/bJWyx4WuP+r6jhLjFU36mx/ZuM7FQ4
CNc20yODRMvCzcmH27rPGCXmgY+JS6UW/x7DHHE0Q1u3DQMevsTeqrg5Tj7JHrp+f8e+2VKWxM13
/BcyzGRmgZvPc3ZS8q3JojiEwJMj3z1l9f/RmOkjnOoUlsJ4D0qaczys30VmPxNVGM2aGVCKV81q
CdIxNHK06scWd4E7+eS4tE7UVG4mrGZwvogLMM3zAijW9U4rym+6325Q3Y7kb79UyjXLit6mUFDO
0y3NngosxNhI6SN/3GxRILto4qzUB2LIFkuD/hvqH3puQ2RtxJPBiZwLS2gtVIiSmSMXcZ8eff6o
ujrYIwl1Pb8HNualodqFiJ/LtCj3ec7zkgfDLeidNyv6N3IHIzS4z9k9qiw5VYxgQ35Wk8nvxi7b
S8/aNlZ4hbJHwOkdAEfEq0lST2I2gXFyYuXD213M2dtmfDiCnwcAnmpIureCmlQKYJYjIzwcbH2C
v/H/L0Ap3jTZivWkd9ycuFhpomRxpUJw3flvYwq8oTcYjddC6UsZvnheSlVw+hBmilhtrxCXNIDX
XPsxQbcZIDxSwYBbGwa0OI65JeRuir9Fu+tBBMMHbV9xFQW6oAi95iYHBegDfCwP5XvPLGjOdmDr
wjOVLae+/KV498//3zKGU0ITZk7QHH4KqF88cKG2wzv0QUPyDlVsn3bc0LHMzkkMLOucvIvhieUO
42JufY8aqmNPnr7mU+9Dr1w5lg+0CA6HG8Hop+/jeWhIanoz0AO1jBFf/2nRpLsGOPVLlg7RUkx0
p2JqGU8CVDUaH1Q1j9BkJZJr3AGhAAfu0jCpfMAZatQ5i7tJ/eRo0Dn9QX/GeQHgyFREpefG66zs
QWjBInFC91vMJRHII2+ajRXQD1xz3WkWwzsxjkdKIul31y1osgU9sAU7IJ08X6aKkqNo64dRSJS0
FljomNn6QVm01sG+x3yZQIzNwP6toABxtRb3SR93nZsYQKn4yfksW7N8typmKaWlAQOvMlgGE2nV
InxxLZcc1zyZkSOoChASNAhDbvuMXc9nW+2XZgzwgpMhDNGSUBUhUjMAmcKonAuPhPXpkX/0plOr
0zSa0wpVB2+qs84e3W28XNHJVzmuXe5ddWe+tD32EfTWa9bboGnglmvBRzdmKAD5Sxbi97Jt+IvY
ktsVE6YXXUf+H2xIa64AQE9+uAsVfiq5R5CKllhZYZE7GtGrkI1E/kpL7gQbUO+F1hawXrJ1hic9
Do91x/iE4dpk94ij7AXNdKI5Eeu8Dj2v718wI98w07xOgC2XSau9eSFHa06JhADt+jTyreT4tz3h
7PwgWhuuenURpZpW29eTZ1z0Md+nyEROiG3DgB94GlwGB2NDL1KMsVK38xdlVPcShEtXx6CweUdN
qT07A0HzPsDhw8PL1C8RpzDiFqSfqfHsoyu7bAa0tc/5MnOeJ2HwhpfsPd6k/UY2hYdRCTh+es+0
+EH+ssKFB+xR9HuC65sKfkdphavOrD91N/o0h/TMkWLhekenhiXUgTPL6qXmEh5OTetW59gnLLKH
pQG11Pa9L1lfEQLRZm0sOlFcNdu4BpmDj9u4YG95wHbZU7wEDIRISWF/kEHCOkAUAAL4S41jgRx5
9Fegd7G3zEc93LiV8T1KNrKYB0bOQ/8uMYnIftFSfJzKbI+A9bDAmqQi9NZprz2D6vnJtXE1tNAF
+prXs2q+yqkZVpNkR/GLZzrfcYBQJyLn0WuFSVeCB+u85jLpBCYSwTLfioazVNy9CLO4OlQ9khmz
sC+Pt14XvzGi1qH139qmqLYwDlgkomwH59ZZD064o8IUWyHFU2T5f2twfmIKGUzQolr5O01oz2lx
wJYMkCXRZz7qgPvKE2c1Q6Tt8qvKXPYRrb2PmthPI/PQMNwHiXGeAbdadnVV9S6KLIQqy57NbMWB
xw5sw2QCkNMHFWJ9NYboSv05/gUSJJ1yzp0ePnw/PhNCMZjyhA+umiMcFo2dqaA9p2wJMHlgjjrK
iLPI3sPmsBcGnox66JPd4G6yzvkoO0rdfBnu06K64rmCpOJqR3CigLKJQUAylqv5j7bwpJYNu17T
BRdOg1c6LI5t6/1r2uxWWNawCDF0hk4Gc6PAMG2sOLNeNIJmblkctU7DcBkOT2TLbyINr6l5KAzS
fLke//b8dm5UY7JrSSiW7hOZ5rNWf1n1nI7U+gCcXHI1I/el8s9MXGCBThMBF/9fivl8yE2TZ2U8
eFTecm1H2YxKSDvK/aWKvVxiPgSWcPJm56kQ8iqYyBoyaDdjOV3swUHgwcfchlq7pSeRAYVdOJss
0l7rDiBYR7PzxJZsxu47gywaFrzyq4+qz1FHa8tTsNGNGf+Bn3tpJRi5MCDhJWLQ44SLg4iAJT50
jsghXlbdg8dLFQYiehsiXZVUvDdodJzwoFDa+rEayj1iUbXhj97rNu5Yu69YabprMMp6h3jZotVk
9qZPh72GzXihtzPbP6Ck2O5WmRe+mCY3fEeHF5pzkcsak3B0AnGtY8ZOG9FyiO2Lq8McinPOlBG8
9f+z6RE80t5JXhq//I3JDOO/7t84pUIHcqM329FfR2N4xabxngSUIPqs1aiA9Apn2HxFrB+bKj3k
g79qR4mkNrO+8JJwvWrxitK1Do9EYRawYyLR8VeMhEVyqL5GgqkmlVFFWDKqKPtqkZTT3eEdXHku
AIhJar9yxLQGh9QZoz9ZctRA/lgKJ6iObAvHIrYIPmv/UuZtC4WhS1JQ6UUT0SoT/4lBDpnaJ9YY
dvYIltMzGfd1ZUvOfqi7SR0eA+Hugdlk05gv+1zcgiIxVwI6gF7Gn76V77OK/YvYc28P/ELUMa2H
QF9TZf+gfRtzdySukprDJVZ5xSQx+AaRfgeMiVHlK6XFQZPIeHURDRSVfqVV+UN8iA9k7H+8pD9O
bbHV5oCIssOfPst2gELk0gX0nv7JRLP3MpP2ls4Sxa2Y+guy7Quf58XE8sMuSUGEDw8X7ch+L5Gn
13YP4L0fDomhug0cCnfbMOpMAgb5Ta92bu4+CG8l840DV/HgrKMyZXg+0fcAi2DccDGi0ImdlpZY
GTbZmgWuj5BJmtLylnbZ77qstw4Z9ciBl0e71JK3KkqwZypuE4296Or/bwf4XbxYqxlAOZioSxs0
Xn9tE/t7miesQ/teAYOF+IreZhYoILnODA5yJgsxQFomBbvCBnIvofLAUji3EP3YkIn3JHC54eqB
FXvD7ead5oxS0xtyexLo1eS4qHUobePqYh3zo6S+4FLKcl1uQV2eOY+A7h2OfWz+1nZ/AxrzKpT3
3EEcDgVJ8jBCLvC0bEWAPFq29UAQw8WNMgN7AP9uCL5MC0GBC0kqbA3/RzS/6dv81DCBqRTHdUik
FZrRnv5cQZFDtO4jspeAf4dlRz+vjQzhO80MfPSnQzsf6gY1/aNymXNM5R7wQT9rNBvSR4A1vYt3
5HM8TtUHqr+q4+jo8Q5T9yGa8Dx20gf4bLs3n8jcU1izyphJ+VsLo9tMChxxT/hJyvYoHIKXBhPI
+QMMZIEQ8qESqv8UEXevn0PkUp30OessJXqBtlbCyalSoWbWiMp74CcLy3txa/LFjUG8P3ETJDPe
ch4rBQEZ48XNS8rbzC9axLLyuNg7qGrK+gMbdbKKviQ+64DLetULI9+4DjqUC4VJcvf3Z1mAUUe5
w2u9T7BhlsUvnonv1KKPq5Jf2GJdmlcF5+YIzJQpJcXUI5OcPL7hPtgJE76IAysI12m6oYYHygCc
xaTZcQ/Sj10qjhxwubNM1dmf4nNX9e/1OJ1q17gaQwkOrClpqnDzm+2gcBSYp7sywVqSXrmLE3KR
DKwikk+wUCojo6CcubSyfAotKHyZvSn+juszhvKF6VIuo6xkvII21LbtOKHa9zTYQ3zZZa13iQXl
voyTPDu7ClaYQrJD6wOuU0y+O7oFb1lTpOvBjrd2Il99Zks0gny4LPdM4vA6+TDB2xrXuTSrF0MU
t7KnOAky+Dk1+vBU0JTBPxwcB726mlO8r/iAolYDmhtRvGTAW/ZsPvzaAcMCYOgtznDY8fxUs1hO
ifHcBOEUXNe9MXn1kvQeSy5dDJTNZUUtFAzEx6ibzZnyyocVPzg3rgwnDdmvaGGxCepoJLXpTaMx
GHRtVmjXWmCcM+glJmnAsd1iYxqb+HNqO/L9xbArCjslkBgiXxnBE7/1xJBbPQ+evjc5ljE+Z9aZ
wbRMhKxxj40nrJlUGTlUQQUTl9gBktLG1Hq80zSSmCJ9AVs0M8+Cp17F2UuPNsxB++SPqXfAlqWe
Al1o664Et8FW5axLE9uglsVPUCUUuEQ20SxgLMb0DIzRdOwm8OuM9TeMyMmsGVrwqvI5ON2AuYhC
ZHbaoLAaxDMGpsfo6U+CM0VLtZtjQ0Vg+ss/urFV9o7BDb9JAsYElf861eXNKvxqU9VavhvtJvzk
pgYX48ZrAr8B4aDCPrrqPO6RnqsbB95W9MIW17wok60PA+jh2EP2ICC3LyJtPecLdm0OFXB+aRqv
1TeuYbe3KD5xqQH/yZQmNat3KmWwEVXoyEnlcnSs105un0azbJdhyW9d9s42xvHvphvNIPlWhf1r
ZTlPrWzurRmCZYq1t/gSK3hoYr7AhEn26Se89D3YcuIMBFJjLjGBwCkkYSlJqTbZQAmG0Tjkximx
wDFuq237gLVyyUquPw2nw918ks+96DgES1kif+BTFJzIC9j4dq5Wmv5uDHgAuC00257640Uw545Q
FU9WBhgFmz+nInZfTbfAqQFCGlBosZOQ0JXRShREsbinP4wIfyhkXZTRIDiS2EqPuNiwKdvIQVbr
Xef/dAXzXq4dcKKthlMUVMOy4bI+5AP0msC8wnS9RQSMDzn602Ke92CKjShvsp/RsIaNP52U67fX
xtW/sY8Sy0TBOBicZdERiVPHuoVGDOYk6WO49BETXsmSjN2k3OZVjb+24vytc1o1XWZbrey21kRg
xTVAg0aQsHsdqP4Al4vpQbrXp+Ya5XMO2WANiwgH5e0UsUT/x9h57UiOXVn0VwQ9DzX3XvrBSMCE
N5kZ6d0LkZbee379LEZ1T1U3NIKAQiIMw1aQPPecvdcWN1E5PKSTk7KKAXuXvQcqjrYeYoBt3KV8
CTUYndD2Lkpm5/4sa519OG2hP2uCCOVvQlAvKoMRf4H818C1guPgJhFOsk3N9J1jBilwWF3dDDei
Ib4GocEyYaU3VCFfKV7cCsPpjGja09RZFKlzzQIdZhFQf3R8lL+tW1ITmcSN6Fm8qEwW4k4SQqRC
FF/S2/C8/FRK+kTswzA9xjskRiRkx/HRT0h6Gjk8Fk5/XYcQxlTG5Niix9gxZy4j2o6UiNepXZho
HkEeaulwW6YY9CaorRpRaZwkvXKpLuFlZZtI0Juvgvwafd87klDqrch6E2by1Dv3Y5ua9K4wYBhZ
/6ax04+LqbBR36eWg1wK04Aek+NZAjr35btmwGRyzFogUkbTlYX2eJgE5PXSfmfp++B3bbqhY42a
j+5MED53NKgj5zXK6BokfnoaZbAZfTT8ojH5v0ewvGqZi2MgQsDhTqDShuewvpEWVbmBnMAvtyyI
8GvGxmvfAjozB1D6/tNkQuqgUMT6ajF7hNK8F471BrhC7YGUtgGEthLukTJoswCyPY4ifB7a/MmP
Cn1fIWJKkRmmWj9cGexYnImCXe2UHE37Z62ifgscfduXXrQMiFegkYEZhqO+Do7mhA3Bp4PwNpRX
duy9D5P52rT1emDoSfwxW1nuPMKI2suwGHZp4LmgLepn2+hN0r+9ryA44Ivm9xACFLbd+lH5lMs6
NRS6vQe7qA9Jye4TlMlu9C2Kpkxo2+JGmIG2TWPro5W3wuf9sAcxX0oAKE/pqw4bLNLHGT/yEW4M
GcPzxjtRE4u4yV3Cs+Kad6YN0WyD6i9r9LBgNrhGryGFzGItJRp7pNzgWbFyrWjC4IH2ig8cUaih
Oc4NqHEXIjf1VQR4xcVQpIIG2T6UrHbMTmVhnpRihhqYJ79sGYu7/R1DVYg7EfxfeHsHDuVkjzg9
kPMGaVLr+HNeLosRvIh+3/AzSnCr+iUlW02CbzmjopwgZx7ldNdDXH90BFdXRvtsWCwI+ohWqXuJ
3Xf2iw/XDh9X5eLZSBWJIVp/ZwXuBg7eO/rE7hD4yF3k+B6xcuAYJ6Z9NLvNLYf5FBWnW3uXwrQv
dY9UtMxTGx7DETH5YLGHAB5KkR4QuVvaKwc2U5GFkCJ50YXFWiXBfeul6BijopEbok7f81DNAJWM
yakNOLHl0Byb7LXtCqzzZOJxdfNDAfCYkgB4xkijcFxXGmOMOL8N1N7DqKmFz3VgvdTOBzSriOWH
HVjfvTVcsBrGq60HD7X7ei5ek5k6hQJVDNoHB5uNstSparJdLeFAiii+TcLurpzQeka9gt+SZns+
7rJj7U5g0oVLqvMMq5jbldpX2gV7Mx0eskkDOUMXLmusb/bMYKsX8tbWvrEgwzCO5GcK0x1l062G
WR+PjonaU1kbS/X0Y8B3YWGlJNbcjVah8DTmYQyqLSuBuhOmqxptI4gL3Fr1I03flLHuAyFCk6Y/
+TmMHQTC+GILdZvTyIVVf6/JrS6Sai4icWASl36Y9O6SzALakgY/wXCC1GAOp9a/pVI31qytJlTj
/nLMcoqUBCt9iKSymfw1DDkfv/aNomMCzDNrtkNtOSvc94+TzD5tuCSn1JnCVdHNkR5tjszGoCsU
20mwUVPhrExRHc2RZvykFa+JbT1CUnqoepT40ClgYG/jyH2MSPC5RnySLrBbWSc9SeKbsijfxYQZ
Fw9bcWUzD+x6jqhGEMkVVsgHP87jFzf68MYPw9DFFevti6hTEgMfK42x0V+DouLg6WXNMpuSU2LD
l+GYDP3UpSPGZGomt7nYcOo7VJjdTZbOSI3YaC+tzHB3vZB0YhosxIGWgFkn1oZOeL5HS41FJ8cu
P+nBOAO5bg1phwzLITJpo2MdOXsfo+FQxaLcTLFWXUWFcVPFaPxsB1lZG+RrBeFhCXfWnE8HLN/x
b33rAa7emLL+ojb6Q6lpzZvQW5sipVLsoKOxzsSgE/Zp++suJfKoJfFxlQcms0QmElsNV986rtLL
JOGkbjJadDA5IkIkZW/sVp4a2+88706xcsFr+valXVQAysGXSpxv45Pr1C3JQGF/aK3EWCdCdw6y
MEk18rAF9fFHpUgdp7ITNM55dJ1f2/0LFcR7iShzJ7v5vJUvzayDlIvSCc0NI1CaIl059BzZpnqR
8PsDVGx+CSabpmewJkHc7usKOWlwwAKANnzwOXITyc0uN5MXZRwzC08VNqS4XvVMxmrF1xamugUg
INlZTPtuiXq6CfOOR8HF6d2t3mjkqQYprhVMmU3HtZZDqRXBF+wZqa2IqehdRIYp2GWHdn5v4ze0
VIfO4FShZFoMpsDV7eJ0KAx9Tb9tD+QAyvW18hRxkRlwJ1P6p5Dz5WIctF1mRA9lqr0n+D8Y2+Nd
Dxug7hUe9A2sr91gAdPJNObTo2z2ea3w6rSQnitpbE09w3448p8ZetFG+t4JH1W052UNPPGuW5Dw
QqjB6MHGbZONIvRyjTuOlWUNqYJspbtBx3XPCKy18XIHs2wjA04MDy3X9dtax+ULkI+o66OZFu/h
hOzJnwzWP8VDT5KI4dHpqpy1SWSkrx1ZV+xRer/FKdQRN71lzhb37ER2kParsJTLcYw/x86+RM5q
r3TvroWtsPLt6iIFnLVQ7eis0yLc22QnkOoAVNW2k31WQjTnvKw27QAYX4QoKkR2pbw5wx1bfhOQ
nq2jPCwiTlLAh4NtkiZPsakRRrYM4oLVFfEmSzXgcxmht6BXQHZerAiF+7Zm35Q0X8ZhBNs5Ufkl
ChCMYT+BPX+vw9RB8xO+EIcQ5xxAiQ5akf6iXySuLym/tDcvBbc+Qkrqje7TamhPaU60SgxV38B0
uXGI3W0Bj15zJIAUF4NnYLm0IsbgQwqxiVWG9Ep19/kAHyOoxQbdC9zhZCD7VUxPNsClXGcgLScT
ulWrw0+JxKLvDQx0kmPu0B/PUdX/+TH8l/+VX+fJ6LMA/Md/c/0jL8aKgPDmT1f/cZ+n/Pvv+TH/
t80fH/GPS5wPeZ1/N/9yq+1XfvWWftV/3ugPz8yr//buVm/N2x+uzAPJZrxpv6rx9qtuk+b8Lvgc
85b/7p1/+fp3Ir1J3f7PX5/9t0fNb//vf/2fzM+Tt1/zu9n8t/hu42/CUZL4bscROkuon/Hd8m+W
ZQt7zu8mtvh8D/TAJvj7XzXjb7qtTFcIyxRCGUjJ/y+/W5PO3wS5378+7vc39of/vp//nX/JIBhj
J2kI5DbsP+Z3O8IxkBkq2xGGYdim7v4pv3vMyPwccQja5sB8dTQw/hBTtUCF2S+sNmX1aCDtsgpd
446Edb5hrrOKbJVCH9nta2TxrQ6ydyTWu57K9Igvz9wXFcOp+abzn0FM6REyC4p5cPiKhgGy3iym
L1D3dXxA302Crl/C29b6taMZBqzuiZACmB6McWryS0rr3vLCOW/69z9pS7Z9plwUAQ4DS6M4ZxQA
zkA9cL7c9dXvN5c9GgW3GvC74nw5lF07HohMUWstTD4i/B0Hw2nNQ+DalxBhr02NGHDgq2vyxe3S
AgDSkslG+72zqZQ5jBBATJGBL3faBg72LGvSp0249sJaW9aXTQdzoI/TE31XucGyNuJAd204HR09
b1GxAhNw7z3dvR4HQFu53lHmJ8a7CuPHhvJjXWW5CU+BejoQbyy5TmWPdILFjN+oxyqiXVwHIDFC
Pd1rjP1QueevhA9Tt3v0m6UHOtC24gthDjO0On8lKrnf6DABkQlms+iDY6NvJFedUWKaJFU0Es86
0C/wk/Vq8C8a276tCyS37/MZEoRA8MCR4tZNB2dhmC3eBZWhKjdZlA3wcccum7bFaL1nTtctRUhr
TViTWGhQC3zQFAOZ3ivQfSHUYJtZQEunqtD89zRFUK84u5exOSuG6VKoAVX6hIRlIuFj1cnyxvOt
fNV4NV1Hiy5iNK1FSMZQPOlXQZA9aFZ5yGmbLOfcm2n2r8nwu6NwWvnCgSxAnvrC8XC+0qd4NGrx
FvbBPfPRh9Lsnlsfa7yPgopQwUsLK687RtfdMF4rC0kHrP+JcwOVOdMCYrfSE8OAr2jI3oCFXKLO
uBgs41HYdDZ6PqWFaAGyIH3vlpZCMRy6oHaZ71dfGllO9lBrR42Rbl6B8TbcjFA+PMQlhOY4qS/x
itLjpShFQENmaYURsIIzgIQmlRi7qkXDcZ1W3mwguFIEULFOY9HGNLDxGs5gZLcx93ReLWFnN8Rc
Frlau2X/XlrJzZhNDL3JI15N83yEZsdR9C4dh6TYohcLJoxGQGPztdZt4ZgAE3am55mtGY9skPnP
bQ6eicBze6toqx7ihJNaYOyLMFhNsTU8EA7qXM7IXJJzV1rFGcrpqKjrrJ7uCzVHyxB/i2D4Bj6r
vurwgES2cQx6JJ4Zbr4Fn0l/j9rsIhJWf+UYJtCjORKXJWx2pKkMKkK04LKddTcG2iFIZEIksYOb
ovPfrSiZNjbgYmh05Z3u3rdB1HzDen3Eu87qx0/ro4WiWCc7O7DoAw8MxFXsiI0pWm3mwWOygJ2x
h3wv/QhR3NjGuFdfzdBQd/gQVs6YAImjHy90UtijdhYgduKJpvM7ObngQjVGj2GIGcUYKM8JfNuC
ig0Q4vH7ianPt6zFkJ24xZNK+L/pTDrDsOi97fzeF8iHCXjoyTPq3ZkrI/ojRR/IBaUuxwRfgZDe
HeLnZM+k2TS7OzqQPMChS+TEVXXqiVa6SBXUNRwkO9UnLw22pT100M+ijfaRcPQDlol8SQU5gKpD
huEPQj1nLuFsYZKCs5HbkXgwkHVMBcJS28VZHz+gbJmOekbYhIl+YNsYA+oa9syQL4EfcuwvnIiI
WaUebGcynwNwvbUFXU4n9cYcOeCSgR4cu1x+Y+LollIM326ADNzDv7wPgrG8nmaaDYlPNBOvAwa/
gaZ2Q+EBLtdM70qs8hmQmYyxdiWaUb/SvjVtZMVmHUPmNoRMaevBLkCIdWjgqqQTpzp0npGgRRvm
pAN5KWV1z7AEmw6j3C9X3ZulC8JwBNvq+4x97TlDNgJXLKWGq7nChVoU/n1X2cOtpx3TPK3f3BqO
RwO+by8HHDQSRcIiMNXFRHDQa22Y2gpSc3aoWN4+MhJhZKDafVSiNW5Jk9w6OhN1EID1lVfRRKna
0nprIhbNIw3SicAXZII6k1NjeEHDgRSAtdomSfX9lOsZa7tmG8a6OtkarROF+WYXt0105xAgfIVQ
4cqV+JJJtPVWHScZDLf8GVvOiQ6uvbVse8hYZaMdewshUN/pl6qhRVDKYqNCGz1hAGJKEsRxBFVx
1RpEANtFsy1K01tOqUlJXSPGCxNis4CYjcuwndCJdC3aNKaJrW82zO0nYgrASV/mInxNpg4yxDi9
mHFyVFTNb/QlApM3n6uw2f5SZP1Wy/yxdvnrX4ofFer+8+9/dYRLVSV1y4BkIVzp2or7P95uw8yn
0pH/gUTLxG+un2gcwmMvBp9ltXoRGPRaNZvLHRwEmfMR1P2p5dWNygO0QoYnx5PCUoD3so1ZZAyk
nOjIxJvDuKq8TaumD0dq3aL3VLeozep10D062tFjZ9kfBIKBFPHDL6MZ28veaQlpDiBC01DlNzxU
fDP4RTLczaXvrvzRZ5xYTMO202GqpI5d7LuI4WZjT+Otr2vjrWe0VOygBFGJlMOWYFH+4yTBf//6
y7KEdP74dUmBPMiQpiX5qgzDlH+q9IgbyzPD6d5dOCeo9lmb+e5NnTMN58zBfjl30S2+azqD3pyq
q91MeX5PZ+pa09K3qQZqMhjI6RFBLMsKnCr6bVU2EXJ/2awyQg9btyaIRgbGJoi7TTdu8FusoCXG
GKBwffW5BxynG8mapA2K0XwbmdWH6zZHHV8RAUpWiE2+RHMa1vCz1F3XRLcjc95VSVBmRPMPG/5D
3FMikPd7p4MZxAfq2hiDPX38AEAebm0y7no/oFXJSQpd83u79BPEQBbIBcxzYADxoCOGESeE1wRG
qIAOvX41WSUtafINhKo2qtERtGnDZwsd7QBR5CF3WMbTbuD9G2QYtdVRQ8ILgKW88aPuqZhV2F7U
f5E1CWiLWPfKF9dBl2ynOKmILQQ46rXBpWoZ8sraiZmaFy95+00fplrxTZcEXl2TRH/rZMnACHUZ
yeHDM81Ps63sZVTIh6F3vUOt0lumYxdEoH2o/Blw+og2Y01y51FnsH2VgzVYRq0zosXNlIQnEYVX
ALLTjV+j+UqDoRD4SRtunP/0rUL4oHl72grlb3f82KaYmiVPgYdzfoYxLySlM1Fmi0ob0TQJlQzb
YYjGlWJCQ0hZCUqmnJ/SypN8N9b5+/kFzm/qx5uY70yUyhBbnX55Hz8ukiR8Pdr1uD8/6sfLFazi
QeXLjl+CEV79eI0GrThzTVR/5y1/PvV5G9dEyZoCEs/PH/T8hn5cdMk5KYXl//g858daiVTMQDGe
wE0srnSvfGykpe3y0s6vGGrkV+fbf1ytm7vEb8v9+dr59vMW56upMq5Dl+Lx5/Y/N2vc9Gq0ff9w
vun8Z/LtiH1MasdR5XhhbPWiJJAb0WC2qsshZ9zRLEXqXnqa5u+GtoWNRe5yLTt3k0sXpr15GY72
VtwhEBBrUCcbyyN4u/FgnnSxtfesTHJaGnZT0q2FixERrffBYX666nxj15G9WFEx+zSTtSavZoae
XFQT7ITYUc9IcVoKJF9sXHATdUyRgwUiLQLATHp432l0LluIogbIASYdUM68ZmfOY7R2gvRUyAHe
UddVzJqqt1hLd1GJrKXWPIMkkQGvTM4TZIQ2F3TVZEIUtteTaxeH+NerpwQ1pcnUdQWx7AbyI8LM
9jtl0resnhpthvcYp5haeu3UpHg7IaiMojEeEwUfLSWDRiuTrSdAn/YofZOkSsF2qHWWBO11PUXL
kDXMIpd2jWuqfW8qVqSRvaU+IFZE3QhmS5wwTTIuUAmh99a+kc/jru2IJHeoSnUyDBMpBxw86d1g
Qbssem9aO/0wrBjFRgwZt0GQoNkIvPTCKebDQopbUEtf7CqLKS8mIC4NhxAbb/C1RncpMir0NsVz
GITyODGGawmR5jT6bGbZZYNbmd8E1Masf0DCA/pSAzQOsYzkzZzWvomm2k1YkNXdWktz/zUvyd2V
Co91nEmypjRQi16nv8vJvVKdvzF6cO/TQNvP1AmwkacuYIdy1cox7GEVWQhL54Zyo3DNFVF2w4n+
zqo8eReWD56q05eZx24YiAJs4iG02qSU9WKkuBX0qdymIVv5kA7AjuqLzNVuLbwYL1beAHkFzUwB
BDbK8tGoxr7DMCfV/QPognGVXjbTfJT0mgrnn4cQqWrkMhwlukGvLUAXspsY42OM4RIbSPo9qQbm
ZuvtKyIdlN4Gu6ap/KPOURvkG/4+K78vWIkyIEr83n6QRgq3zml2fVo3UBJsBGzavU3MNQMRWKFp
M8ilIcevAqQQOxzczXGCliCRtq1M87Ko42EZj6F5sjRkXLnBjkaT4qGEJpDXHZRXopgwQqMmKcMX
TnU6qiH/djQlzN3efZ48dfIFwrIpbjHAl3G2kSO8Daa1zjLHn9uEfrTW5ZJziXgI3WCDIm3lt3p8
8AZOpWHeX2PHfO2kk50cWEVZZr/aClg0kuNaRc1CVaA8E+1I7kJGW2Wv00lHzo+jD57pCvS3uVH+
3lBMwqaKFjpBcqTt9tnN4Dtq5yNr1Vhk0mZ7Z5nULYcA87LwDIbRFcnO0P5QIrA4Ee0E7yv7DFp4
d0MjslWVts0qQgO98M2JM+fQfQJPoCTLQ5+gRwQhdhcexomdtPBah/F58W1UfDc9/eNxuCx6DQmZ
5rx5o7pQA2HzQ0oPtoStwq+7w3xKwhCySURctXdIEic7mBUT6/Ol85/aVPpeM3eytxkzgn1bgCB/
TkrrBfl8fqTd5NGgrw+hTdY8Ry+QKmruGmk5iHQQqSgPg5mW/uP+88XzXectz5fOm//Y8nz95zY/
bjzf/3NzxGy80M/n+PFwv3+vRqtdR1qZQZbnT+vIAOhRHf5+MR6nP9x13kqPHDwsvzzgX9yaMYCI
sSvy5L887N977C8PSElA3rcA7qVMswPB2ikQmo532SjKl/P1gtEvPq75/v586/niz+1/3P/nTX8+
1f+/+fme88v9+dn+6fVfXv387P/s4T9vw7OzGQqn3ESOnh3QGGSHMIntCW4yn++Xi7KuyV8834or
LSEKdLKcfVUCzeurw6AF9eF8qS3N6lCf/5ghibnni+cbz3fLxLCgXP3xMRTibPlzo/NjivON54s/
n/h86c93//Kcv7zGP33h8432SO4j0lxpSlizv7/d86U/3/jjqYeJ8FF3M4xy32YpkxgddFZuP9v4
zlamHBWSlOoW/ke2EgYSVT1HADCoi9YJWU74xHQkXaIvXe2YoMNehznJKDYsiBwDQSVgG9QfCbgU
9BNEz/WpvQ4q8Q6QaJ1bdPnkxHIossdk47eveEofbEVp2VfBxm9KGDkpPpsy1beT7WFIisgRpYTe
Jv51TEDsgVbAS+9Uw6Yht5P183TvRMbWCoKlpYe46RpUcFptk1DqNd+yVjW0sOAq0Prl0CAMr1y5
ETbFBQqQGQEIvR/G1IgH96h7BiYOn8NmNzckpZe/esSI6igP5nkrSxhCfjbWGNW8VLz2q4EKXatp
6szNlpp0k6WPMRwWDjM7v7/N29JDnfVhCNStIFm2QQeYxChtMov15zzXk3lRuA/7N93CnYQSBWIN
AmF8EG5Il1gRwYzjsazhpTspGTc9gj8neWKEfuRpM1gNVhyuev/GCM3PuOtfIcIOq7rX+fD6I8mF
kg5pla/9ggx7tP7lymnaU4pUfUMAGWE6Lmi2nLNUY8uvXEwXcYWRwxIfJM8i7HDdL4K4P0DJXes0
7VTg45fPSTgN0GwK07WYhrLWNfC8a2aTbkMhFolHBGpEKPW6nIe5cdC9Wi5YMNXaxsGZ5kA0eLxS
xADXGmEu8czNoWtyRZscVK+NWzsX1w1l0zYF8MfqoIY4HDkhauZu1+eqOVZ+JRj/Zyf4duYxm4R5
JF2rV8LaUlFesS3JPInOOqXGN0Vc9XJwSRL07daDkYBYoEywztPYnZZEslrLCsMTlgw/2cqOJIIB
7A6yy2Kb8DUqWLA77BpA6Tu5k27br4qLEN16mmVwomoYAGgE8WH6dEyQmVCUMr5bWCl0O8iyn2Is
nYUKC9LVbVo5lJOLiVN5GD8heiAaLCaiONaZGdtJdU/E4cOQd/qhxnFaJHW7rKZhjgxE3Z+MNwxW
NaaNo7Uew+A1Mvr3KWiPZAVc26k9XCBhWoHVRP7JeHcT1s3NpJjSDizaFwXwXEpm7pyatiMjmHAk
L0pvjDYGXScuk88YjclS1wQYrQRJFqAfNLZfRWXpu6D2T75l3g6xD/OEs/miz0FueCk9bBSKVwmM
eXywwQ6JTbmyBMG6gU1UuV3RRI2JcmRi7ronZZPsbEP06Mc4XavRhk/TcQaC0BS2RAQLsmX1cULl
3ufXamxOrRcBxNKsU+KJnrxRQpBw7YdTsXSsWOzI2RbzD+KlUwapyxZqcToW7J0VvKGMHxslN5am
AOdqqxuIWwFY2VR7a7PT0oXZtKx5AYOQUuOuupIuDSUIcb+J824lkHVIA7nrBqJUyOfBjtMTlKLn
z0ESHEP9pWV1smJBnxN9I/lpsKSYbKiJsU86AarpvSxPHgmp5DiPyx5D+NIRAwmprdNsazWBDUo4
qrrkHpDdRDcffZjHLgreamchM5sTujjuTN5+nHPdFZMYVVTGRhNUUigG7/V3t63AvczPkhI1spAB
v1xk7PuAAyjDPQIZRG3MOP11NYdc6JXxlFQ4gk3jJvUiDxsTjeI4c8uVwCqzpHjrGGvX5Jc6JLG6
I4jJclxb6BDWBBQAACmai7739Q1IPhJQSm3Ou0w3Y49ejKKduRGQkl43khWIYyRq2KtWnFS3sIJG
3PAB/S8rEvs46G+mDnkTigF0k0aLYpSpIFaBmgPxZBCOdBCiEztWspxAQclZXrQttJnjlIVPmk4H
xHUHWBy3s4xlS42NRAXYNgoUgcfXovmGqsQ+hBVrsyCwV6XvoXwGuJ2Yr8Pot9doRF+GjJVj0WjD
chiTdG4GgRTXkjtBPgrivabcRWPJiMiL063tE4OR5cpbESjPiXEOW3fL6L1BFpD7KYF1aZCfKAi7
g4mfwYsn/iMd370TynypxXUbJsC0zT7dWo1+mIznaTLupLD24WyJ6IUhQZaU6bOdf0aEQ+lmn9w3
yrst0SAsTGB5mywONYQIQbjrmji6dFMkGD2kEtyAwPuIS1m01tCCK0+8td8AnUmmau+l+EVb813H
cLyoGrieSYs9ZVQPk5/qGw+i/jYtyJLqoN/0CAGXHqF5WGRdvi7cXrYCKewzrIHSWUdHtKqfXihH
/Pk4dtoQKmCp1ftpZgZMAD03LSxicsOh8CS9v/MfhJ8bB/QIJHK72XaYD/iZdLDrG9bOMtBc+qQy
L4TL8MvMyWLgBL5TQIYYHarH0KRjOeTawXc5hymNodqUMUT0pYEYLj1ika1WQXY2H2Bqdg2ASwSQ
Ub4aVDWBfoti1txnzBekiSEHTEi/RjB4Qjdzhwv0Qpq5v2Xh/xIQMnkx2YtUk8NBidFfpWk/PndP
WsV5rE5rj7T36pIxbLGVvfculNqTy+MfYf3guAaQVPoDh+eYNNXa5U2bWnwDBPUUm1/BgM6lnQNU
amk+5Zh8KRQ8ax8UhHjYNPCz1PuIATTrhZnuQB/iWDEm6isc9IvSyfSLzJIE2e7pwmG0RGE5ZuDw
iyohuRMJ9tGArwQwY2aiBiYGRP25K4Ot15oXQA6jgyYEH0ziE0k0ueMrhymrqgtezTkmrnOX9rxi
BjYQag4HMZpEtccsNmBtBtx0OhL0+Wmx6w8plhFYQcEaQZSxLOV8lDWdvTk6D37I+Y2GIev/WWJf
YcJn4jAVmy7HS61NHa3KfsOgt9syfAuXxYSGGliBvmqtl55xNgaw8n6KASFpZvxBM/OlY5gD/DJb
6aV3LQrpMNC2daTdqTzYWc4pHRLbMqncA4NiONfAhnGH3QyE3i7VDA0EMDNyPm+ABJafkOrmUGSg
NSE5DVUzlau2okvQ5NYeWyRZw9omcbtHv8JHrofeMMcpAzDJV9kcA+FPQ3RE+8NIpAq0RVMkp7BT
7cruE8CkNrzoyX4kmrtbmg34dX7ND20P613iQV1BSrhqVUXIY5ccY7iZK7sI4HkYfchbEvduMhaY
pWDP1QYjp576StqfjkSI5HXdjM4Y2qMZR2TNWDY+XOU8QyOkGm/R/raET66pSt1F1Gs7RP/XgB0T
euC0rwLEGEsauMQppXQ7gtEGzgxo1Y+NHdyPu0rMceni1TH5BNmERzu0N/iHC+KsavK5snWYgFux
LNNfc/aL/Mjf6GKOTvTCJ6Fd2YFLIqShfSS20yyw1kD3o0nCqnx0tqInfh5HS4j4ti+243BDQHC4
rAviuoQl0UC5PgQZjPJZI++EZrd7G9usjQZimVZBs842Q79Jk25OnesvNAf/0egDyIe4QjUR0MBb
ZPXIAAeqNVxQ/bLEQbHoSMelhA8U2gfLOPpGrqEp6w6AoCCrEAjD4bgE0YCOINNhTHTVSKZwOIpl
+srPj/gBCcDE7efQ2WGYNpPbU82Ww2cfU+cAwWV9IUGH1sze1uAoDq7/inbwTk/weorJwV8HJWdU
YmOhVHd1/cHJBhQRA6lxSYxol0BK1yDlk7zzLEdmH9FJZPYvtU0oixMnnXwbQO1HeUOpwWJikRTl
0ejLbpGX3bPDPjjgccQCxwEUJfeJ5IIbXEHJ0RD2nebWF9loXTBaBj069FswW2T+IIxkcJqtVAcQ
KbLtB98Pv0myJ3ZFRrMdChpKSgYkGRJ0rDl1igZa1gAQlc7JW9jmb4mTwomSRA5ZfLalK9NbUJen
UVW39QAgpYXEfyh7MEdkHVTpBBYAzTFDTzkXiN9FbQB6Zd6kHi2zM9Y4EYCHVFiHdfvJC/CBWPY2
bIu7yp3wgRXJm+/Y1y0C4SVeXBqS85j5xR9cfwXD4yufuiu9xjkOBivadIT1WH49Yfm/8ofxs1SM
u01beyab5NEz6yfK8UxRN4KGd9ARQYoOmaBBllxGA4bWQtLjhkD5mLvAduEe3U0g4ztHu9HgNmzA
eH5V8omhhE1Dr9NXtOMvw4bacGwHvK+NjtXxIqIE4reDzIWYUCgcCeyvyb8JEZt2gMUQm+aKjEdI
bDSnD/3Y3JAx9NxOUbdwzBL5evI5uPptW9HEq+TIOMh1n1xGBFnWm9+omsgghNCHkX6RNcarbvRP
ttWsSRbEDXXdJIa7NsKMsAY5XUoNtGaE+RtIPH7hUi8OzoyztTtizm9IpDCp0xB3tyYSrFysY8dO
kQWcH73rK8feYK/eAwthyZSl3U6OyFNQItcbCynB2u22nYdJCGz3ThZ7dCJr13P7g+ck+6GH2yuN
PllbeX+TNaq90N4lDJPLKN6YVTwdetc31mXdfrBY/ehDrI4KxzGRFC7YooS5weSf9AikQoC+KYCH
BYxinyftVz2AnK+0FI5m1w7rbOLUE8DowE+2MVNXbFq3D8GrmZQTVv2Au7RhFmbvByfa9J5A4z8w
ttN0Mn1RiDDjQn3lNfVllNB9V+bNCPwaO56DqTLjt977hIwKogFVBxbVpye8I+QMvW8rbcrSo++B
SLYdzpKR7oESJm6VpUB2wcQBdyf18NI3q02BnTAsjXGNpBitKGewRW9Zams2u0wwEEnqOP1fos5r
OVIm3aJPRATe3Ja3UqlK/oZoOSBxSeJ5+rOomZhzMQpJ09LfXQXkZ/Zee+XExjNqU30bdeVHEQM3
9Zwd4IOzHSU/yIO+4C0S3oltUs4zzK4bNr67MTRRboxBTqhfqJ5aPSDcREDno6x2pmncJ+70E8fV
tq6CfEWEAaFsLCQXNtfNAuAhqPYG1c5khWtXeuxOczJrfFyKdtC+Mb7myvbxq5xxRDLk9uIYay/g
ijY2hjsSHegc3ptA+yMDZSc9zeWB2thLJ4FPOuh01k1IB83J0k6QgFgdHUqZoIyNspZ8s+nkTDG8
01ZbdaI5oiqvCM+2GQgVe6LsqlXfs2ZKSpwycYh6CASMPFilfxJu262HOmC9X+qQjCKWrfO8ovCn
D2KTrd2A35OVDM9vs3uZ0uJC6vonTg1jUdUjfcAfg2DILCmzKtuZV9RGADeVK9YkOnBbSzbDpCnu
Sp20iCq19g7rfHwIubeFGjo7xvtwZ2XPdpkd24kJuuWp4Brp71F5VQIWRMIQh7rN+vFQcNHaM0qs
QqKO8u47yWliRjN+4pmJjUlrHygEfDq74VO1ZG8Gg/6WRvLfkF7Rpz0kY/k9mS2iDsA8FNH6q+F2
KXZT76YqUE7UfYilkq58INVtAROHHjfNpw3/tTIc9vbrINP3Ouz8FRAxDqZum5KWyfY/qVdTxVJb
/XOM3lxZCgeHQf+CYqJ5ytmDUfFyHVnhP/Y9MAalefPqfTd4T6SV7YFrh6tJfwhpHRF+4tgx4VE4
qCJI+UX9kqePqnBRlITExqOfQDpYpZwgXreIO1LFXV6zqQENU/i8HXPxLrgDC7fBsG95P0wzcALr
dIWmc/CUthtKrM198y3wp2petR8N1DkBvoSYAA4WLttuforjA0y2eY5e3ggffRebCS6rb/b4YDnL
v9F1J4IJS5y83M397AIWWXUmoMaISLCStnxVdYK2wzvHNLx+F76jVe+YZrKYa7A5o0Rb674ic5jF
RvmEBf/NjGiyFTOdnkSKwyRX09CtpwJituE89zaKC7tNGIia5WyjXgBg75c6IiQw5dNNj+SG6hqZ
UQWedRr+7GlMNrgR5rC3chMN9XebjG+WMoCXNlR0Xob/1CxcFIBMoUoCBcXY4GOMjBc4sfrh/mGo
qY7vnzG+00kICm6Gb5UbK4J5ufRHo98Jg8Jj0PylrGNUmk2qdgwBdrjpSBSK2ezjUaXJLVkT8dTj
m7w2TFvdHquiyE1w6qQIMq9Mix1ZYHufmwJFHC6edXIfskcVlv9sgtDKHvxWdTPCUwQPbAijRaDF
xqEFHp9Glbvlf+XBCljQKB2j55I8ITZ6GupaEcx7lfv/5bKZm/9K/hGWebwtHa0lmNpktQPvmD2q
BsQ1BRg2lLD3QzflwR6nvK+4w915y06IhNzU9ciuxC92RcUOWqjoVMHZKxL+jh3r+CTxWCXJeIe+
l1BRE7KJLSg2kxRnnFmuZVj4i4xilyrBXWpgwXYawz/UJgR+xTDbYBUR0qa340sEOeYCIDgam1Mz
SncVJmO8g6B70AdzHsIxFC0JI6yQJ5mF1i1JbZtH9jrLZs0mt8G1fE5sWHklqBZIqFl3qLKgPaAE
dhmqjdXC1NsTpS1Lvzk3GKsvPhAxQ3cS+YFnmtsCRiEaATJrmS95FQIxZAuE/i2tlL05CRQj6WKN
y81LfAAKU2Q7frCkE33O/O49ERwzsM5WvtKxlAgwU92oDxBDECH4xstUmStYIGw0jXe/r1aaaa4a
3oKtM5iH++++f/B5YP/3v3X/mopCHTDak4ZaO1gZ2K3cP0TQHxnbycMQIZNw/7PB8HH7N6X9Q0f2
cP/+/Y/W8w+ZQZJsXcmm1vSGY8yVh3jXAEe86+adGsqA4jD877P793LD2VeD6eEFJzfNTbBjMeDk
b1PV6hBq+n8/u38Ppp6FPZqo1cQC/qYnNlc4adBisPYlul/QJPa/OtGvA3fFAoIZ1iSvAuucVMES
QqxcNoRQljGZiJHHsLkxbDiODlipvu+Z0TkPneyL80AkC4EGSINFrd+IhJMwUdBtCIKjGFUcOVN4
6g8YCQmK37R9/oW1+BeMDElU8siMFjltV8kV6YZzjsAnL+BLHY+3KMaBrBcRcxDv14mQ1dgljHuv
vC3LWLvZ00OurEtPyLUp4ldzKh+NoLs1yj1ZevGDgo8fTpBkBgU6W3qPgnhfw8c9VcudF5VAO7Xh
hl/lGKsevStXXVAOH8GEQa/T65YKznisqvaUAQ3nhmXprOEK8wIFzz156NKYzhX92dQ61zZKnuMm
Ww2etsJ+CHKVacIW3N6SlcTaKRyQKhX2I727CId1b00QBaieJemK1ToiHGwZP6ge+DHTNnvrFdWf
0VoPfp0cdIPguyCPzyle9iWMO+IEx+inxzAVd0Wxngz1nrBqGjRx0KW2C4aKbT9JBfpEEDX5XNRi
HzWxnVBDaiAj84e4E8beso1rnemP8S5Xs7qUaIhS76LTaPa/qfRN3Pfmc6zF373l3Ar0H8tG4FON
vUvkpD8T6zV4EdZOy+lTYXYb3dxJaR5eZhRooKn8cyxwUvc99MRerWoUeI1W3Rob3EMaaysnQ7Xt
wBTwprbdKBdvdAZM1vLzR9K3b4Slnef/TVb6omzzdbT/cvbOO1nEW4nmmkEzuLSuou02R1hjUPyI
2LB4LBFhWmtcs70VAAJG+5X5cmGGDcZcUeMbT50zLxZFGDoCHuL6OpaMgmK6Mzu1N2PRHANtCHZy
JF4SlLSSCJJVoV3q1DS2VMbs3QtyNSAl9ek2xT1M5M5jpw/D3jWZtDLxgPOX2uvS5mrJPfNkGeMp
6Ipr42EKNKddJ5mzpXVVL7qM8wTalcetQzWYKf6DCl/w2vQ6CsTO5kNRyMP9y/98D4Wdvr5/M8mY
Y5Jo84vzOSKW5aaToI5TgToSSPafrd9p+OkBtpi3HVrrJKp8W4XTqiWlJDnpu3wso72GsgGnB4b1
JjpMhbyUSjbrJqaYrnLxb1Kw5Cu/ehUSLUpaT/7Gz4yDrZKbMqprjlTYcetljXEAz0n8Hcc+SVhg
kp1mWMUO8xNyR2BDxGfZGZANKKLiovuR6PjRmeoLljsTLb04R17w5wC2XXV2cvM4QDuh/aDL5y/n
2G++jt/R7colsj934bZYASc0JBNh3jvfSE8OKWLLFHMhkBrbOAYCFpwsKf9RU3mn1q4QuPpewn2N
6QDKF0uwIlzmpafjIJiCVdGNH1rmdS9ahF6SQfo6y9lijYCtD/9/bPlNnmybyqRuzmadrjXzqujB
lkXCjmzqVsCrzKfOIxcgD5wXBoctK5SmW/bd8IV+qdiEcQFYO35E7sm+BK3oRpZwOXlOba00e3Bz
YhNGDMaIp6JNpzO+YwFr8HDgqUnIJkiB0XHLtQgNHAlhcyFJTtv3ECccZMdn0yOSEMEl96PAaMRC
FuwGa7PJdw+EiUETFV8atc7eSA8jePy9KU3iYioHeI8MumVlVS7h4N0T8/tgO8HQHkF6HTzhyzXC
Pk4Bh9Vo0QpGJhrrWB1LaKXoyXQdxRJpNlivqSSg540EIvq/UvpsPu/ORxaEOdygJe3Vh+t1m9LF
lxP3uQ+k2N4qC16cRSD0XvTOVxPIF823dyyGqNosZ+n3e2q1U+xgpKnhWI2jfDGSme8R6z+DU1Cu
VovmpkgLQ39zGCQ94cRN7+ssI+qxfZ+zZDVy5ZmxUupzZ2BkbtO960lk1wwV4OjF3vRbOP1NuTyw
q9BCJdL/5N1HlIe/bq+9xqS+Ihgmwb7IiQeO9nDyAyI+8898PU76UxYFr3nFKjRgM2IX/8w8Zf/b
M7OZYfJp8utaeI8TcpwDfLZh+DCqUtv6Kl6QGr0MZ88R3FuoYsOpshmQFGyoSJa2TklT7gsXt0DF
70MUYLL6yGt4wJEjvgqteORJAc3lpgnvzLIEutrc+nhfNgI4PdK25C/CVmmPk2vjCYe6MyjIQzBq
XTT4+GbiHzuyvkrSOMhSaZZaN5Jgl9SbqoXb0CZwMoGcy8qx6E7Ht9rljgn7mwj691K5TJm6DfMf
WvjgiX1MiRG7v5VO89ihlLC4t1akv7wG9nBxg3rDiboOyvBJd9MrDZRivsJwiQw20ysPg2cS/xJq
wXIED6DYq2BZB3F6Uv5nSNwlD67M5K+Nr2SmiODcM6lhlQNUOHrq2aKtvdypV91sU1eRhu0IkmxY
ru222lrTbPyP8Af1xRfwkxe3Ck62Gd9YDfGynqlPH6fMOXa9oP7vILS4i9wtKGQ8RBd2Pt2sApKh
4Weo/OpjMYBHcqx/eUrtAjysWXd+wA+y1NZQDfAXolauaLlziQpudmFVA0vLhl0zyw1iUtMy2AcG
Wd5EXiyDduyXnop2vkvahG13bAjIqXYFCuDUERULBpJoY4dgDOdWT91nlfDbSkI7HKLGiIlQX15K
nA6xVviItd/OMlj4ZVxRmI0uhZ9+gbacf2Nr0wmAyMewiz6wcGchR89uoHwcs+nCLcfcpWe+q4Cf
8K/6THrBeRq1W9ts3xsQIsVQuGsLFs+6ariXoNokeBSZamVefBhHa5uJpto6taSUIqKHs/AKRYdz
zUB5MfrfMmVB3ONrQCL4CeUEhxH8oyJljDWWLsJVeYqQBW5Sm4xc9o1LyfRibQlEN5H3lxJEXujt
Jmi6x4QpVFVbxiFmOTYmOPqCknBazSblCBntAaPfrhzsY8HYFJZ2JXZWhNY4HIZvbASPIWTY0LuN
XvHTmhnLjCZ/bwaWQdzdC2VC7AK0B9MSaxpl1iVoJ0Uo9CpRxEYamses1Zh2wOt/Y6g3Cx0i7ELX
4lWK7QwT1EtgMiQlzWsXMW9bJKBTV5wn0H/qj0RX7/ObhKe/IG6S9UMAdWIEXDD55glZUGh8ODVv
lsDaoxmvnm1896xo+wRTHw3ZMIMOi4WfHa2cDAVjIJTagGl9f6wowe6fKMg3poAzI6r6igrndzK/
hRb9cXb/c50TmQMMy0bxyFV9inNu7iztrn52cU3UrWNaa6xJ8eC40cGNzD+AF86AHkCpyFuGl2Dy
roIdL5oYGJSlz/VUwHciK0gzxSWvx0fbxBZuKSQRTHcqtlTsNJh7oWIRa9lFO8M0No2WPwOx3Ga1
9s/zB1i+AcvZ1r0OsE8C0wdpDssY4dRWAh4tp/RzDMBCImIl7+FUS1xHX/hzm6X72s0Nh72s3Ycx
QIhDI0GhL6heSAFckoFYUXmyhCXRzCCTd9BHYmP78EE4XC25zVYLwxFuWGbRm67hSVTAoypmOnvf
WNPJj+aqTt8RLvCqWdI+pqG+xdnH21Px4PHK8AZn/BEIdbNk+6DPpRJIOgM9yWTY8Ki7iG2FnDEd
hnN2kxyKbaadUsthIPnYxJzStDfugBVNPms44pZTTQ3YNyMpLtXRjQGpadKPNomKn4WpA9JQD07T
PWHN2KrWpXcwDgP3SKTw6gS+Fe26Pn+eeo5n0Mx/zBFee038UfL8ytjkMrGHf6Pmrfuc1zChNHMz
kEJmyhIIvC7yDJ4M+chfM4B6SRk7HMPxcxTuJ0CK9z5Xn11fT1TVvEBEVBHoY3k7QVwGqcvXWHi/
WRyLTcPGnHnVp4WyBPYpCXY17XsXbDW26humPrvY5bcjYrgO/UPsVW8e+JxWY4MlGJ8GfnO4h9da
ekuN95N0Q7jxcnWUSlwblR1sIj+8khVVF3G2tlJeq5lX4FoGrQJUxb5T6zAsvmwYLZR49VpU5qVq
qZ5w2z2X9OOV49mA+NOXHt6ckY2f3KIdeEsqPv1JFeTdtlrwHSSsy7wWp8v0QDpWDeuiCXcaGLJZ
ze3FiP3ExrXlY0EiTqnJpW2XCCJsbDQbjEq7ezR8aTBBccLw2+DhV+v+t5pCLGu48Ai2w0oc4eYQ
wx+BZi9ZyutVm/JxzJMv9g6XHKRaVIzv2BrXTBkZHXnJS8eDjs12/6AzsJlfqyi2TihCfguQuit5
jDGcrqjbbGKkt3CL+8XMfVYDAaAprm0YS9sWQeDKmbIfk+U0OgG5s7A1E4n3boWg96L8yzGMx15S
d8W4nAeGQhO69MaNt/NLaajxNkY1wPQw2A+yJdtuXkSM0YsdcHhShJZBuFXkuxBqwv4SERcTt1e2
7TUaPuTYUfky9Sk7G9R4vHObmklniWKPMBhQWJQruM+tznuSrgUMvmGE1i9lZW50tAHh0JwE8+el
7Ve3+13YTVztpmDqr5tvDYJLyEDHvmzXjWPAV81ALyKarLSeJ537NMXxSy2Cs56x/1MdkyMnLEmN
HnmyQo3Exc2grC6ytTOxZCAt7w/zx3EUY8eaNqLdbwZkWRjNh6LFOV59qhq2lRX02lJ3HiZIL6t6
0D5cGzKp54jTEKU6pjGIZ1ZZjQdU0eOhFj7oycL4I0id+J0sNpeTtCTcbz4kRctUpGWKhYooZkRQ
sO02WUQ0g48Kv/TtZUZgyVJUEvyaMh+QgBbbpq+Towsk6Qh+KDlWeYmv1a1wEALCpubi4rl/ep9A
4b5aUEjjBnNtZ9nUJJswZCQ8pAHgblZEijtJdHIaRztGLp91gkqE/LI9RaS2dcZhbwHrp3smRvRA
welwd89YI57Je2boWJ08tCz3KVnD7c36iw/3L83IZ+fTh8nabYWPdNH1DhhuOKN7UazGGom8cFI+
QBNDbUc+WD9/z1QZ2//7p/c/YwvLWwmHgm4m68ENnS+sltzzWQ99/yBz7CoAglB6379OnKWrA3fI
hDUc/VnpEjc0UbU3EB4dpMckFhwf90+JRbhyPOMGdFDxo/1BvH+fwkXhrsvy/CJCjEa+6Z+pJ9VA
cpXpWdjaOnkNTCB8Q6ytvSb6R1BR+HD/IJshhFzgVNtw7F9l1C/VoPNSISjDEG1fLcU6o233RZOV
R25SilvlF8f7l9STp7jOzH3d9NpREbpjRb54CBQYhskZxToQgXMaDBf9YaVO3tRfZNN8jazmTX8O
lyuVuMUy21RmjDehHssNauYErYX6yVv9VbcRDQb/UHHWSBVZHwEG2OoNAVDe/O5muvY8Au/Oex1b
mP3TkoHKVT5uJmUWH8LKt0hvvM8gljCWGv/b8ocYdaTHUMrO8fHDeuyqVSgxaEm2bauBuER6Eu/V
MMizJS4bylcUMqaMG6JRCqA5Xu09+BWY1WiOyVGFvWkl7685zDuzTJeHfgqohe6fug4cSVtm61YP
Sc3+3x8x5j/noe9Z9BTk3J3Ttx400cYbPqMwx0dW+wbClX7XtNI4lzUahrhV1vr+NocT9Lmk5KFp
lSmgKi5+O6mi/UgaM/EeiMOgQBWgp2EiOvKSR5NicsLkmFkYQVPaWoPvs/Sw9mz6upozS9VcP6UH
ZSUxiSJiwiX97nRtv5Nx+h0Bso9H1a0cH+0H1pi59Ug5Y+tszWqtJ0sRChiUgJD0CFKKRHCIKC+T
PqRxFskVj+c6zoJx6ybpuPQK+Fwx/rmBIfHCsWin9EL8TX4Ciaoqdqnnn3nL9V0xIymlRIdjZs3G
HByQ7NS55FxcvMDmRVG8AB5yRPxPR2ZlwCkNGr1eT+pLJkNKRzc89USbIxlq1UNp6lxTfm6vCF1n
uM4TXIZTdJ5Yhx09QPwVQXSHOhpPiqZ5r0XksUE7ZYQDn7VLozcvLcO3fizfdZNFVtSMkB0Nbdqx
Gq8QwuCfjATJKT3c4KwkUKJBwpZTACwQUu48Xu0nJ0ctoFfVRQuHDyne+rwqD33lBE9Y0n6CWqYH
jUqmlDSbCHplN5RPRsQsoNJVtEW7qR8cpg26y2A2H2SwdjQGfaxiyZwPUox7Vg0wrDj7yA14jg87
1QPz9GwdoRiejK1lJm9DUjylg/s5m7QJ9pu7swHZe2ZCCEauCELB2ehD02176Q4LA0F5EO2NPP1q
6c1Xg6tjW2xm17105DnRRh6MTAHJRGJLGCpauWoiwAJw5xQ69rlten9v2PzQmMNxtz2Yi+3448V2
9dbOsMK6gjWdol3Cuta80KuYR9OfQwqKrnkJOKDBNTyPvvmpZvAF4sWGPGD+NMETz/n8AV3e3nTL
kGEhRNk61sUrerNTWWK6jKzqbPm9dmDVrK2yQhFhp8gTZ+Rzgd4SXgP3YqMfPw4arvSsz5KNA8ED
SSwi57FxoVNGxGc11viVTuhRZR6629rGXdnL4d13Q5zmXDXo8OWOwGGWA63PyDfX5Xc9DaBitiqP
jT+7Jp83AQDqa66+zBgCnJgirAezbnbahB7TlUhuei7c59yyH4CQ+Hua1oMfFAupW/Z3I6zvkTUS
PoPhIsjKO6XteKuyNDi2dOyoad19lprkIaeEchdmv7UDMT7hD3mr0g6oyFg6PHvJKLPGKF07PUYM
Q/fFNaBEuhMKOCvfgxxvakpi3Mqrredw0p7Kik1xNKYNj0eWPmFjn/QYKUBQB/oz+8QfE6kv1wle
Ssht3Rx1BirshD2uPg/JIR9Ti8Gnpo4Vam+VO+FTqBnTsXZ5SkzdcwMq/X2qg3NPrOiRJ8VimPxi
HbjwF6Bi1xfDpWdwlG2vtSJhd6sr/bXUyUmSuo+zfaI6NZCS0X8wpZlQ+lE2JoDIQTWYFsCwcpYQ
QSVtVXdFxfXb1kKdSh93nFaQIKEfMbeLVefnYu0XZKZJG6hgaYzaLSmmx9Dj3oLreqW3htlICglO
dpznnKXloh38ZG/PNgm/Ut5Jr7klypQmqyq5zgF8fsNRTM8dDksS6tJlhuX4QtgzbVODK12Fn5o0
08sUIaZMTXYmpIMwtw/Qg1QMM7Vx9s3nyDzRGrBfL7vTKKxHNYB+KEy92gYy2LGlT19N1/sU0C6R
27iESwfMekcIgVpnp2Bsf0QEB6Srv+k2orWDHJHgwzdRKshHTcLyJgPfV03iiNucCYXndQ8Vb8+O
/lDfsumAuMse4CEllMQvw9fCdTljI4S/diPdtxJOILSdugRGCaQIXcBwtZNIrWmASexFDAZpVXsb
WyZU6JnZjlkeY9gswaKMTD/mn7OSrY0sTbanATFXkbfhBrQTpllaqsegdE95jH1TMz0Tj9VgnnyF
l7/xsa74MX75xomA0CmU95rPQgeOIu6emn86JgOoONlP4nj60XRsa6P69gcEWPKgmiF5cBiIxL2i
Ro3GBxSO7sajtdwwFjnk3ObIyy2PacDACgRABVrwBsSty5min9NSiw6REwULaZT5DugdxAtAF53W
+CcXySJg2z5fSz0/1fhjGF9bya6RgoireXKn0A8tU0FpbPVibZD2uK673rj0xVYzCrW6f1Cj+ajr
ZbzRUVz3JTgdHr7+dytb482NCholH6yI037XYjxkRFuvYI3HgPbPuCPK/WS07k/nkqNAgDn2iPx0
f39NncAtjPoL6gCbeW3PnMuD2DUyMV9xkXMrOa+Iel5U9OF4PtA/PB3LHIB4XoTaNqyTbVJaqM4j
Sc5eqHcbZGzpihrEWntZ+FXVzxGQmh2iY/5R8HxWlUE0KnOcg2VW2QoRrjV+SgCIGP3ONYmlJ5Ms
tnXeSm5Dvdi1E/gy1aL8rIlNC4QMVpXD4hUtsIaCr9jZqQlVS7JAUQwDesv0bthfbnFBlBFq/2Bb
eELw4MW70ZrdW2GU5ovHsBx/iN1DI1rdjxG4qpx7oAQh8Be4jAdLXhFAoS5UqXPQW7SbkOfMdV/p
xsaJpbUtkzmFxWHCpGW9u5mSESVu0T+nIWZxZfXOeyCyp9wTzkb0BRGhVVntEsVmVGD4EI77jx1m
u1YkQruQKKRlaiuL5n/EhrvyyoSsNUSqRVDczAwTSitc97nlzmWGj7I0N8Z1MrGDCloEdIM1gQ/V
FStc4zGAnHbQ0n47zm+fKWo4BO3ILpDOtnVJeDG8f2yLbgUsr2j6Z7NpWVeBaIgvgY3lyviahs1I
iC+qK9zc1sEG4bbkDqwPadEGF4eHQeuTOh3r3WefJk8dZFt4Dio/TQ1WM43hLI4WDV1oPafesWTd
WMQziXbAmUaHKcbgoo/hnu11ReytdHZ2SKpf2htq5yOQxVyOlhXQCbYXDElEzDIYS+df1aPHJ0rn
wEaw3ta+eWxaXyI3za9TP0DS1ZF5hL2N4lspGmXs5KIJo+swScRqIlziR2XQwXRiF2DmTzhsUF1U
0UcYmqwDTTjO4whfi8G71zDS9uoAMJGQ+5i5GtU1WagMW1cmQA+umhSBE2ColR1m5HUkzbBnZ609
pTakHg0URW18lVKXf6YpP9KwekPwrd36ivB1hGK/Vp9vcrtpVjnj/LMNnjWAVf6a6hj3nXxsHzJB
mLXDi7bAP25sDWY6V1DuFOt1mfy4GWmvaftLvMGsv+BMruvgqtXUK32l4HMKYM+KEdWSn/7jplWn
wBIAIQoPe/mAV3wqRbxPieHALbaxWs+7WI3/4TJkwl7pWHBHYPo67IVFRgqmono6UkI4Z5BS/SpH
DUB13NsXy70IDqUP8OYpm2YmlFSvLCQCG6Ut1WNHLDMbWUS1Is3mkCUYvT3vAlWgfXFY+rJHIug3
Lcxfl+XfqukQXtA5W8tGouIxjelQavHb1IEOK1UT7Oom/wENbsCX0KZVBZZ5mVR5sERLMVBEEYUd
9qHzrhucN1FgM1L2yvGofAnOuXbWpQdOzWf7xy7KvMR+syEBjuSRUQHfnU9dSaiR5ht/roAr3foH
hhQfKHlSjOQJKpZGO1DAQwwwi7c8QpsjsZYtiirXCeTuL2osvINhxd6G5aRBHTZcBZak1f2B7Jb6
o187yWbqoVF0sBBJeaDGSQoebQSnTJnSViV0rIQHbtcMHcB5HDmyah/DkIcPAH8UfJN4pSHqTirA
dlVgGoUCYq2GqXkmVqLAFt0wzUkR6TA2QPHqIP01hwlCQywwtHYbxmaYXwsCCwwbWZYeesbe0S2S
ExtCS4LPtKWpoLYlF8R0GJNxrdR1I9iKckwkZCRswesU5/gK3RxKe96TXhG81A7p8EwR+pU+lcY1
jJ3kOM7SfgMi8rn5l/cAMEIRkJZl2QvsEgCDnP65zgnXMbRSvZQyPvp66SGDRTOs+cOc1WAUFyLE
MIwin+dUsoOtm/aE5pTTozayQitRkwjVZoSTdT7bz/iaBKo5gy56KYYO2KXZXtld9XgjkMpEqTZt
cYG9kc5UXHhllpE3oyLHppsZt3xpsp5gnbBva4f0OH+PBrzEp0dWqtEgLQpx582v6FKLXOfBiIx2
xaktTr7BHqpxAf2mtWvf3L6eLV3JVhj4GaQTDMs2Dt0DxOsQWoOr7U3mlItugK/W19HHqI0hluvh
OMbWcCn4DYRDOwiNYmMfldp+ssd2HUiz/qicawiL6CkpWG/Ug/rx+iI61gXNGcOBuOJclibZwZGv
5M4o+o2Z6RSSLfDnVITHMImZ4AgK5yJHdlgj+yPeW4Ne0+Y9nlD9rxK6fk0J9kYJ/ejNyQZ5SRCH
i+8XhkSO+be8Tm31KxquCDwc+W9BtkqWkvru2qPFxc5wJAfhvYachXAdryOw7emgE9OyNXXFqqd8
kJo9Xm34TGtTDDvBcBLy5q0s2atFnkpORYqIwDHk1TdnjXmTY/ZnU489ma1WnT4UlvHXVpO7Dq1u
Dr7m7YGpRybkgJ6riwd97wj9F7tgex6C/qlHeRbWMtxY+bgTXgTzM+AYlt7g7XTEwAtXGeqp8dEj
l0ZVLAnzlSSH0kD2UPqXqJpgrg8EiBBIM600+Fx0ugddhMkVAthN6ra/tlOUmFMHDiYdtA2syG3d
2JDHCmrakLVjj0cCKpDEPY7gbTW2brakswv5Ieb1uZcUPCIWBd6fR9YMeE4Rp6N5To4lZ+relU9p
JY0ttwfqirLiTpnq34yh3Mq2jGYdpqcuSuxNmaTkIJv2uRTOnBFDTq7LzqxCS4gudRnrPS51HrQl
GV1Wymtl4XPBmQVipTW/g2GQKCWnV0vLEJwHTAlbDUUAroaKFahNEFhHw5jGRL/lxWdW1txyobZ3
SzJv8pqcDM3bSmPfwF2yek+uIw3pcUmOCokBT11NKHYa0/sTSgmbLz5FTnhrBrPaB232MKRQTPsJ
4z9Z1fGeeQuOBxzmi3aswsdJRg5K3wTiV4vMi8JsWfrxXxiSH8OUrkGG4pJbKDWydshxPDE5MNeN
b7hEJw0H2bVyQwLNtBhd39wYluUvM0mIFrpMYhd9g7nYkG9i9Uk3U62DYdf346mX+FBzxWiqQthP
A5BTJhyGuY/j2CYFJztBWdPXDQpIoyVYMvSsz2rQymM48F5aAH33tlH8I4CzO+PNbkH4l6RgarDd
mER3pwQJzmlIkwdrUOPu/lVQbguEb8fQo+GHGYfLiYFWzca6RQNMnM2+J1KKdwtPOsEGhDWllZp/
NFx7bmgQW9hOq1HaTFgDUtd60K2n3E8uJgCqjQ3oH7FeFT5YSRSt4jnPF+zbY2z6b0ngZ+fWDB6w
K8kTsHPUYogt1qZr031V2dmM//XcLE9Nb9/Q6zwOw/gCcE08EL9zChsxT0xeZT6lz0WqxRetGNau
maUnGde3KcuGp24+TdP4mI53S6EAiebS3w5jsK6LwL7aXX/0FVruUUz7qgAtELJS3gHGpRGJk7VV
c2SmuLC0RuFL6avPUgs80lC9BgatR5ZgFaSnVHj41StjL1JJkpoRgxbWs9Vk+ekutdD4tA3RnyPd
iWm430pn9o2HS2wsDuhlyPqRNFU0noE7Wkd3NM6pPvhHqz0V/8feeSzHrmRZ9l9qjjRIBzDoSWjF
CAY1OYFRQji0Q399LfBl28161lltNa8JjfdSRwTgR+y9dmTAAUNKE8UYzo1IR4QmaMrTCD9gp+hC
5YjMrKy/2X+CDC6Uuza6WOG2tNh6Bs7G7+eUzhrsHJvKsimZatH/dxVoirLE8B33nnEl7Gab8mze
+N0ca7wACVrfpWm/lYGyMLStMysvt2Kkmcpd1EKNAcWvJfY109jUlb0oN4NT3jVVb2xM4QdrstdT
dKD6PvYZvcWQP8eG3LPES+/cYlpHHdY/Jwk+oklXZ6tuoRyk3U3S0Y8lcXgTW8VLyLSCnxvX685K
epirJr5UcFaxY5LJOxlq0WDVQMztxre6Xeg3mstaZNLhyrLqIVGQCPR0AwlKEb/cj0e69IrGxkbf
1LHVJSY2J0LOPbF31slTxC7t5gM+KnTKxBTh+ByCnm0SaDGIiSyTAZWBV36PKmIysqY6WoICTDpC
W9k+hRCpbCCxcMutG3aiEPSb8sjI/QwXQN8aGlbcKFAh+dxY7tN4FmHToByLERxrVzmHuke5J0j8
Qp2XIEASOOfrdl8DxTpVcTeeJqo/dlvzAh7sfWBmYjnWXrbhcLNfkru4JqdQs2m0iIyzAaBSVxYj
zWzEtAi5FBuDnEf9QGDYQha9nLX59NFoSamt8AIqA6OmgjC5NDiWVnTEj6UkkxqClr+Jk8fBa9RF
GUSPOiGI4K5lcQ69m+EoA49aPuYVKkLR4DtHO72qBwsJeZ7OUSxuj1M417fTmD6Rg/0JHo9dLA4d
EPYbRnGsrfUsO+UNd7uoNqx9iwAZ5VCcXlu9Ji+keU0tmh62I16SHYZE7JXXB69+73gsHOr47JcE
gJShcTFRgiG6c+w3MWc1uQUfAJ+SsQYarRkwfYlYRFxsVP1e7NZX0yMEPciqeJ3bY8NhYzTT0Z3f
yLhK9g7BewZluOQQ33mT1M8wLKezy4LK7MJgG6OSKhdq4jAYpokbeaxFJ5Fljx3+PZCiRXyyfCs9
ds6VrSKY3vkN+xD7r/fYiYboF2ZWRa+77UpQMaKCCuAeeO3Ocznzog59cCbQKkeV2+7itLr6Wchf
1pQ/ethFq4IRK0ALQLCRo+GZVJBQAkcONxibV2xtiwedeNS6SH8yfxoh69YebpiMlxn1IxdQBXAL
Dit6KOL+4po6daiHvS+VcWu6EPHmbxWQN5XwZ3Duv4m4+qzHONhUtUFJGgTEPywdU9NuOkIvYYda
1ZZufdUFmjpkE2gWqbxw6xjTM4iU8JRNc3CbKXeTwoxhzG9cpM8rNk/FUkVOcvx94+r+V1+RmRo2
QX9gQT/tah6h0OuGA7/GPh+nVUgWSBNlcA9k+VzGAbhHLd4CdbI3JblkYE3Yg/U2rWcWIoGt7+R4
8QafHU/AjClQICzCFl8aIudjGuM/M4Tairb4SHSSBnsej5ZhXkdk9mooAlIxe281CSafMTusKK8I
6hsctuLOKm0sUksnAC+wo5MY72YVath2UT4s5iJO2PZ7BHKzT9Onsrf9le6h1rR7jOkVSidd4Nkd
Gof5HbcfSPpEbGF766uNY6/7qf1MVI19qdhWIX5Rp82eGL6jGiEIkYkYcrfaR0GlTwh1tFOQumAw
wAcuy3BbDmBS6C12pjHHuoTioCKK/FLy6BT6ZxrQnSX9QmclRD/ZntwIEWiJD2Zi/RnpKCSDwX2r
bQh2DgmfdvyqST3btjpB4ZZXcw9B1BZbfsHr3zyXcUfolQUpOH2yLSKJJrN/rTzcsaWNvxuZCkVs
QpqLq4h/Q+YuU+YI/KQ+tF8rtOMLNG/lgnT0+xqNDBRX99CMxiuvImfNr7clmOg7VjULUFG9BR3i
Xe4DcKXLIxKfcp3a5DjFj2nikXa3LwRD86zjCYnEg92TEJfZwJkCR1B8BCRIum+Bb+NSLqMHzdUf
mDthkVbQM8K+BW7i3mnwOTnFA7w9AyDry4TIiHYF7Mms/3TWETMNJErnfDYXNW4Na6IiVrDuqTC5
xcUpwCC79Whicha6WnSIYwxlAKOWFcJ8L3DQK8HICDz2jllInk50K8Grtv7z6GNgIj+cLY6g6hy0
OzKLwzubvnY52dhYwokwS8t9ItMdMET8hFx9WtijfQvI7BYLyRbYzYs/5kclkcbqafNYle4bSPpl
1WgExbosqi2PvqxFf0vKq6Zw7yYxRmcQJKzpcByjrH43tJbbwNSveklyCh6/Yxsb11CvUfIArxo8
HcWhH60T8wvDGGrAGBIQm4gT96dLmga8JObAbkPWS2E3W9s2H+uMKjM/TmZsY8+zOOFngHtYb6ux
vDpzZnyRlXutRUkFj4DoOWRs8dTADGPybCoU9tQ5D7nYQdx4H4wBv07DpNqrXtvCQFWECN5q+2Bd
1OjVdDN9aLTgWaTlsxnEr3We3JGGo/M1GlvJEBRAw0Y1cdJVCoyCvgTQgfbSp+bPrEYx0k83JQ2z
710SjsObEeDkrkGSbg02wFkVrgslbkwhi11SEMrbh5+ptN5VhjlIhslJa5Jz3ot7DLEoUrL+GdHM
joXxUxeO9xI+rYfn35PUU27p0lJVcD286NEbgIn0NUY/c96dCqhCyevQECyjFP7kgbazzgN9MczO
OprtZ9W4IQAG41BJ7zEjOp08wgWsSrWk2nGXEYL3zTBVr2zP7+pi2ErpYyYkY5A5hENYAIWsPcvT
fUwXpJY5LLDRmFY/dVm8j36/FRUdwWjozy4TFrRlxGvtoEqRYMttMY3QjkQGsTkTbKQMMo/t/7gN
qUKJAYq/HdBBDawJ4kSdrCraOA6ompAIaGxu4dLIYGI3cFOCqA7RtMhHWSuPhDu2J1OqTmQgc7Zb
po7E95In5k0Us7iXsbnzEvBnRYi4DomGvfZD/CQxRiPEhOVbI4ZdpcxhVaT1JQMI5xcxexcGZOvg
LhTNuCNp6CGH7UTnj5LQr0aeCFhK2PEcJuqENMuNW/f1VnPQO2TMndekvL+7JO95mLdpOVyXvUUC
52pyaP7cqzdnQqUt1ucMkAkdJd0Z4eV5ifIvNLmLauN3PxATQuInJLw5e11lW6/KVh0p4+vOY2nN
kIC61F8PReJeseSuh8YkBqKT6ckOZizdVDyolFNiiL7VqA0HW3Hw6xHeQHy1WOl5MEK/4Q9NL2FQ
Y1vpuDcTQ7BBCLsus+zetLzqqvSYWUjdkNbN0lzL3xvnVi+0/tngxZM6zBuxG363sOeSnklFa80l
xXdXcSVUYGCtsOAOjI6FtGkOC0KTEm+rjKpa6JVANWm1Rys0H1LDv4MWxhPCaBB0mnMKdOVtjHJM
VzwwA4xhfSj2v/tKwzCeEhVhomOHzcLANECOisYgbSMwvoG6s4UuxnklvGD0Onm04/Kh19FO97X3
WDq3Xmm/Mq4L1tnEYxkS91VMBBUYo7wMLpbkUcMfPxkwpxMGibStauIVL3OEPDq3WMM+I2Gu2mEg
i1d+yorniXnZWeaEJNptnoAzXneCgot5xKPuU+AnWfBUkO2BsLK+eoF5h3MGcbeAx+L0F9aRr7JO
RzjxoMGq8KsLGTh6Iy/WBk9C1X5P/qKuIDJpSieCnS0owRLEM0YorMsu+0CKxEUxGNeEEJeiK4kt
xuHEuMw+qPnN73sTih8cndprYpO+7M6OxmS2W1Lz1oeikgjZft8FBMi7fz70+57364L8fUMVNpSz
riOBAxrMMNDf9/Le+Od7v//3t3/+vz7lz//9fjIai/zw58v+9n+k/8DQmXJj6UwBnoZZvPbnTRya
//rP3w/8/p/8rx/483kyrmfH8Pxtst93/3zov/+2f/vxf/uy/+G3/f31/uVr/vziietE//z9/vzE
v/7zbz/yz9f8+WP/7af89R1+P/Hffs7f/v4/3/X3A17sqHUaqS/sad+DP5AZ5xBCjyR0V2cEybYZ
/HdSQJaJVT97aV1s2nGsl40pzNWor39fYr9vnBo4wTQP/Mfsi5nYsGsyteutoj806TuXV4E9E9SK
Kf3hELR4jyujWleD9ZTSoR5yFVmbvtXuIHJ8l94UbVRBkdROTI0G9uHLWCFD9Oucm58Px48048Of
N3Ha9cvJizAc6HJbotnaKcYzVLsFwlvIJ62fblMr3Xg69BbwhwEllnsmavxeGywSGXvitaERim1b
1/Y2fRls1945kb6KOjPdot2/Icm8OvS9vPq40UFwoLKzZxu7nmf5jrS4tT4YLxwB2SZPNCSfKgRg
+XuvE/MwFQRInbHQwIh5sLEe7ZkD0bjiZtfmN04UtCwpRcaENmgOwXQNtcgC5IY+T3/7vXgmx/nn
BQqniZmLruFbqoFLUSrgfZxmKyTKDkKyft+1DCgGDi5oEqI/4jLAIuzqqAYjn2MoMTuyjLA5jqQV
sc5/Yh3MsFMiuwDH4pe0WF6JpkyHUt9nwFyG19hqkDjJZBPkTr2ImV6VxjqqtKcJY8iSYf1t28Le
akrcEV2yhWvDs9dmM5WJUhY4C0did8qM/hBx16U/IHxFm5L3CmXN3IWcYnq5taFJiOg3fdu22y5t
Mow9e6kHu4Boo0UTT/apP4qSdFvPD+mPsmMPcPUg59LPBbmyQgXM2sSgP+MMzjOkqoDCWJ9Gw0OT
FWgHNbNfEklxY7wGXfju4ENGnu99umG6TO1SQf/kFVwGjrcqzShDadldeDF2Kxtcrqx752Qb7VM4
zCZP5tR7zxp+BtxUPDg/HiJl1ojJIXASmgct+kg7+9EYkjdGvm/4WGi62TTIvmEYD010MeoVd1y4
MywY4mXYoBhShnFrkV1C9OCu1Ls7YYzPkxi+Ir14TsB6Jh2H61yWgAh9qqB0m+m0y2wPUWfePcss
OSUyPxdT9cDc3ToBMbgJW7IrK0Eks8l2X09yVEpoigHIABlhcJXs1THNw2gtcKsuczJ6EsdnwZk7
n2YPnKvzaI3p4I5uvkHVNYIHGNhNOb136KWkxwpH0kQ9/xwAylxUBa1XYj4LLUhXEknIUrMGNNzd
lcYCq4pZ7nVpPvaagVJF5bcOvsgqcr8Dho+yTMdFiT9qHff9bkqgwyK3BN+SOfc1eQ7b0uSu0mvr
VGTXuqd27Vq8Tqzgd7jdcHMGzVqrrXcNuB4TtzuR1Bej76L75JsgnWdTS3ADdures0GdBhItDaY1
SQnQeY/OGDc8+f53YUG5qh4R8xykbjwXJvUvrpN3cKwkIFTda6JzeQsEn+AeEKX7mAGJgUGMD/nL
BZHElOmcULbM+yGxFmArlroXPo2Nqa+VHm2VgzIWJJGgeiTwVimWaCm/cBjYBwY5J9kUXxbVRsSE
17GJoEepERqHRneYUrbcnDG+bp2SZxyb6gRtfhkTFld0MQC38FbIBtDMeAzLz4wbEOlzY3lkuXbI
BlTuYTycRcxI3qOmWjPHWNn1QAivN8QMTCySF8CEjdNNUlJRu6CKyoHfJLSKZYoLBCqKJC+TrPUU
uYVn6Gej9E9lnW0Ksk5Gnw6FiyLcmppC8ykvSoxiSY9z9p1cA6LQ2csA0R0bmp61S/ehe3a6Nzr3
WY7RNYrehYgvDGDIzG6Za3AKkfBjRDlwnWFftPY+iM1rEkQWhYN3SXPSBqLaXg6qvFBtHXz827Ta
+WM1Dm8DHFx03fZBIsKHrEVkoRE/h1qwtBsGwLpS56ZO1oXefNYRm5OGFwhVHyBpZaTQZrzmZI3D
syKn/dD44EzY8aYAE5m8gi/CspmZ79MU5LsMdeDCnN3fdmp86znUbOrt6Vpk/us0l7sdrfyKGKKT
H6HgSIGw6t6pNr8C238uQdldTL28kYhHFnpkbH3S4njK0yX2kx0sVLmfxuipiQFmDeWr5+C66snl
4uTINpMj39A1aoB+xhvu2FlLwYop6dj61ms8TdMS1K3qXsuQIEKOcSRI4Wdrgpiju3puY4EgZNs1
xBrYULQXXj6x1TmPEgkxmD4ORfvWjZp3Nc/T6zH7ZJXy4RXWjy4IVvXn+WUk3QMGyF2Ui+eqG598
5ZzErKwuFcaBwiw/p4kAnBrfAB6FnVHk7aYbK0gcqbFIxXy7LAhcyJkcJGFMuIVwM/wP0xoBBE1e
lV8HAhXQmR8zx3oWAUI9wya53K2ejaIhY0KvQNoEwdHxntrEfrBGOwI62N6RhYs5A2mob8+wYAy8
fi/pXozkHbxotmOjx85fvyHPaDVUKLKNybbwP1IclOEBOchJKi4mjs1rXPvHnerK/Bp59FjNwMS4
I4EYoytJJlNywYEbYmZwD1YXnhtPbsM2XjUlW/3aB4sqxkumR4RBVHaMjOdHRhE+L15yQx5AUJiD
ihiTVVkAAMnJ01lmdRc6jQk8jrbErKNDhU4Ya3W6rVUAlrWF6oi5HmZk7y7IZP4uIgIhTKwqY1yP
W1V9qpjmiMPyXHhuigc42kREjmPAB7eaguhIgp92sJ0d68ldVcdHu/N+oMp6u9bo9nUQbUb2QeyL
fqfRVrb4jav635zZh7EkMfazaPOmHu++0VLn/xocaxHa9e+DZhcwm/Ov+O9f8FfUrKX/g4wW1/Rc
ky0M5xn5Xv23av7Pf5jeP0iZtWxfmLawLNcjhPb/Rs2a/7DonRnwEOwF+srVjT9Rs/Y/bGRVOhlI
wnR90xf+f/wPomYNy+N7/Wtgm2HoJt/KsvlWruu5jvivgW38AnWCIesp9949mXzoFtj73LJvnLq+
QpTnqnDCF6x59+YosQfRsYbqDgP2+JhWDOsCcUfImIVYdzW6Fkz5vjhZsAnbUuIo0HDyoqv/8Avs
r7NZAvHrqo7rj8LL9hkqy6pje1dnEp5fuc1NaJZONkdxFROg8ajbikmAhR3dp6EsLmFTggDN+8uU
1Qccvia9zUAUqsqPvh+wHomR3QCStQm4t/O1ssYHmD8X3SNnC4mwPIY7XZFcagYdrQZODnhJxwb9
HAaJcCPltFUEwVEJG5g1O8Naaj5J6xbtQx4bTxyzwDfdByeAimJx2gVp7C+TfEKEgydObw3mQYKB
8HTtdNAEvTraEZugoR92qdssGf+rhdtAt5XWk9G3uwbJBm54TKkKTKXfAG3OiTQLIkyMTQb6ndp+
ocA9MhLtT6w0+4PKMYnRa6BsMZ4tw75xi5QuLwrLG4VSf9P2uXPp7Hot9fLOGjsKeDRLZpr7d8J1
TI5/nRhh9tWHMnNAs7k/SaKXW14irwVB3V4N7VGk6ePIcGFKAIdLBIkL32EtHfkk7xrR8FV+1ZTZ
28FEnCm8u4g/etfqPubweZ0YZdJDz4x1uFWEUyX1uMn0cC9s6sfSBKUdCX1lhwRrazGyR4ZMQcP8
Lk2QvIzjIirHM8ahAWqJtjfQ5Ud90C9jrB4AaRD62A7b3Tzf5pl6cOHusiK57ZUWr1Nr/GGPBpAm
H15IsOIz2Fogmp56+BapdvB3STCRec9EM4aPoMXRRxQmZ7DHJbhSC2QuQ5x0CknMbFPIAKU6TERM
n5NpOMi2OWHjuUZD0iKdhwnPTmTr27iQ8JEBu2gYkRcXy2fFW2xjnkrqmZX+k8nyMY7kK+6iVT4r
u4M5CzgMs2rptQg1zLrf9lAz4cl7NMXjy2hO/ibs7iAmiL3sMWuyJ+8Jnts4Kryf/OSYjzYHvNbc
xPT/e3c69xqjd6h47UJz/TMnwmsS5HeRrt14JgMxl1DFIfn0JbRnHLdPQw0iKJ/ytTW4Ga5yK98F
Q/JBjccigFxEKZqtpkWISahK8TkNKJB2KgtuZJRe64QROv5o0kBLn/orac6zvy3QNfUVqOkmkvod
NhE8xUH+kzboXWQ5wSkDPEZuJ0bUWr2hVusWmQc6KJ1jGQvRD6wTEAuyLFu6AxlJfoewB3UWGVyq
xtss0Y9nvAxJn8JLl3JXke7areJ+qYlQboYge0aeZQKVCzHW12fV4p4zu/qtTFDY/iAOVCuS6ZuF
5ZgW22phXjLL2o6tjejOaXDrWq8TKROe0z76YXSM5kWcLATX5LgfJxXfJBqhCcnPoDlcnvipiiF8
VjGFbqHdB0PdrExEjvAT7C3eb3UBiOOWUHr9BN+AZ9bHpkS9ZPTnOENkWbY1BbwO5BY1amW9NIpR
Z0CQgyP8dlPGjJO9vFpjE0Li6NaPg7hxYzwwnn4rxooyNkG9FgzFGpkP9w+PRI+ql8ZBgNaale4s
98yCO0BZPgJ57ll25ocywcprt1TTAps4nrQG4EIGhCjs1jHcAICfUb7BIHgA/LMNouFYAfkj4hGi
ohsaqyyB7m+n8mY0wxsdR/TGsL0f1GkLP8zXlTPklPWwni3j7E8xIOOiw92LL5Lw6yd/0A6apd/K
KdxSjH+LpPgOcrgReZA+tzagjFGdRK1uIyPnekQx4toYQ3KIxkuMChRcXhFxSZSv9pjoDAGidhfW
BNjUdnRDVtiL8rQ9Kp2Vy0Ow0La1gLBlTOKhDJna69UPEIjyHoUE5fGB3bO3LebKEY/yFcJPs4n6
6TW335MsZDdtMhZHkHG2mxiN/zEgxtbMXX2BvWbrWtUpt5JTqIqHthOUz4rBx+D/SMgkUAJpOEuH
vgaKA+fhIdX0c1JzoHRZ/JLNu4IhYgVsWZjxjSt3mj2LgmSR0hD0PKWVY2vnNovEssvSyy81pjeC
d6s9iArTAqqKiF0yN7D6QOjlO6RCat7SkaxjSKuVgsWYZZ/irnsbophM5LGjAS/sZVS35s43f8wa
waOhg04ZBPHHBboXWCDJ5DrLqfHQCWV3bqRdxsokarnBgRLXTybyHO7ysbev2oAxKO2HsN0HMzVD
gkPQUZfl4TdqjqQNPdEfQ8lVO5qCzsDOdmjaSnitjN4vhge0UVRTv3Mm81h1WOp7x9lOSI80nWtn
Rre7BrjGrgXgPZHVWpiXPGCnnyK9MWlMuW6wYlq6vdaTqruv9NzcuSb8HXsiGWcKJO3iDIl14a7n
6W0WdWujz8WV6cymk0PIWsElEdXInye2qCfTkdpu1FDDyMm+7wpE/VWjcox/ADPBYq8RaqYvIn3v
I7nOXSUImWJhh7LnrKFQhLzHXBKVPmyl9lro+UidM659gqUNH95RQ7ohEmPyqTsMDTT+q1GGD/6U
iZWmPzaDDR8OTIsUNJozT1r3LgUGfAT10JqU9tR7IDoLaMMxud9OFb/kTvzljJwetjb+aDGb6pzG
Z+4bI6i2MoLpim16p0/RT2da3YIQsxabELkxpgfkdAhfNDB/5KZ861QbJnfbG9DHLyNTvO3YmztZ
U15MobdJ+0FseXSOfouSCOyqvi4mogb83EpPeBbAelXBlaL1xk9LxNwglvz4uRmMfM4l34K0eCDv
ej1qbUCYDsLU1MEG7fTFVgoRrMaBp9PovQ10QBaNCGpzAgxufYw3c3P0aJTs/AkCm4zkfuBlOubq
lMXDk2OG6S1ouZb10lB78t4gbAiFJnUlMq1tls6uJDESxsihOUWKwNhij/gUXUWd6sfoIyzYI05U
tXswT7iPyRIJIijqycCy3U7ivfQjzlw4qvGgPwbk1S2tGIQDOS/HGj9BVxNsZMvs3Rtxfxo4mZMB
wVAfQQszpiFbKdTA6I2Q/zJ9XVuYSze+Fb21UX0E3M4cY2LgYET+K5D9bEBdCFyAa9EotjhV3BF5
eOjHpCJIr4aNwuMyJzOR9xdtzYlQqQm8UTxUx0bF9ylCJ2j9g4GVxKLPnBegdmhARIlIMXD0b13G
ULhZcaH9om6T6IWniIxHS1Kbctg2HAOrBNHUyqkD7cZMETF5nlqIwro6idqr2vaXRYluXDebe63w
Pxqr5IIyta1u13f00szrPHbKKYdPyTkimxDFXoIxkwU3fxR9bGGozw5cdYiBbWGYj8JT36FJvqCR
tA+lxSZR1vfwaO8TVTwaVoBVCoI2E2Vxn8E/3RjUNcYgsIJgoC4TFvec+dayzLZNCy4Mms98QKGM
NYMD2dhBScq6CaJm6WDcWWp1dywstdG4n4F795nSQADeaqL94jakbbqq+Yy6GLdwt8Yloc6hLXEr
pkQu6UC9F1OY7lh4rEM9fPV9GxJPSw4iiTeLKMxQ0bakQbdefRvg44KEFCbUUqw+MKutNZ/sgbp4
ptkEoK2nxV7axqm0vXs78W56p+9XBr2GhAe0LIomBzMJAk9rP7hFnEEfszxOZlaFb2Mc1FZGP7xA
22Nb646MLR30kBrGDJtb3wwl64v0jdXpOTCshoEbnBsRRJcg/WDiuDEh9C8Nc4QLju99CY7kgiz2
SKXxqs22elKP7ojfgAMOPhICC0EgtEkx5RSUpQjbZdcSkImYEsPduMX9xXRiuM+96t1rjXIlzHNU
dA+hy60IWC1b2fwWDRH6PULKKbDUl99APSZJSGwGs/tuk+FdK3rriHTuWHSmeTuTuPSOfA0u1znG
xV0LpbKlQ1iLKYKaPx6Tv543LQeV9yB1JiG6YGIy/RgWXs9wao4YZjP4aqQEaxlmFuwVK84PeNKE
tCirYr1/h+3EhJ74XWiwh+H1kQpRx49mwVWZu7DDUIfIlqemY/Wkjc7S54JRpgEjcYzXSFcg9RHT
SnbxgWgq8B7FXQzmYUEBCbIKcZwxWCChTItQpWbt5uMAYYmAA4GkJA/JrrCn5FwX9bQcy6FZednS
GBi5ThMj4KHDZFFrV9RDB9KPf0zYmctC3JGVp9YgOh8q5Ito2CkQZMVVqkmEC13uEuHu2t91jFLN
9wfkNhFKsJZkg+Sxb0nUQ0/5pFkVpOTZ0+q78PFKVJcaNzGnTa/9DDgamgL2pVmTAeJw32vVMpN2
s7KTal9OqQsm1973CTufsWWPpxEwTBIwCuDqzWYYP/QTykzU9ySgruU4ryhSwoMdpBN6F+whh2O5
S+q9hy8QsHOJY86IXzx1RClHTyqCHsmEh6tKg/OR6Le66x1gQ5jLmtSVlT8eRAtpLuCJWdcuGb+s
D2+j+OxWvWKviZ0SiWg8mYDoBZsvAICt1byEAogZqoGq9PyFACpFIxC3u1EncK/fY/m9lX3HdJQo
ZM98zMw5ps78yfCwtsW94MJuRtgNpAiRNQCzOecVQprafqjCjQcFhQequTiorJYjmxxBPze+pTHh
Vvx0vP6sy+LHMom/tJAtUQJ+HWsM2YkJqkbLvc7C00Lr9iwjbjS9XBFA5OzSjjCWTiejagLZBCPw
U5rJgkL3gAOASlGEPDqwrConewjS2aBfdY+hj85E2NUN4oz3OIjMjchedAfcVvJYWbgpuiS+GGm7
SRzGOSapM1yfVnhbDeRcVfXso0syGql871Xik7pnZxj5KzkygCsdLPET4fNrTn3MlDOtfOaRrKYg
VryaBly4iKszsWUGuzDbeKMDwU3EneEaJ8Pm+O6kuxFGfUx7VBNz/nvdW/naY+tBkEFNxK6sXho3
uSaZu+HXuLGm+lyZal9FyTlp5FUlFIa2+qo7coGiUez8wrioOrnarMiWpNa/VU395VBn6+9CR0xT
huIuxOFDYOJDRgJTOH5Zif9FHCDATlBaaqg+gsg4aabY6t30k/bjJeyB33dpebS9/uJiE8G7+5Cl
xqlv1Ma31WPZpC+9qI5dLa9prf/UjfqKLRrqgJwzPTUhk/EdojclzRfPmn6sGA8lOyiE1eopYWGF
KWczYUnNQ3JQWB+fYxWT+jR9NpkH+seJzrnuEIcCC0n3171Mzl2evpGNBpEnr2CF3ysteXN9ZzMm
BuOHYakko6qyiNdKJLehqJZZUNDTGNmLk/GDGxJ4XHJ+tOEhJr6RMxf3BTJmNhPn0oneOvJwlgUO
KuSTDI0M9QjxCCJkek3mzZYlwmZltRBISB5Q3W02oXmX44PGzTeqf2w/OXsIg7qSuLOOSUrZvTkm
mjdnCpeR79yZVfcw/xVaABJvLu5UCfagRl7aZNcMza6nhkMOlFsJ76maPm3a7WZQj37jscFPuVRh
bVxMKS9EIO7h+mVztNWbHSJgtIKd8KJrixnANML3QApG+TysmnLu5r+3VmQRBjFOfPlGC2yxpabD
jkr/PY3jDRnzCHnA0AUExNS6REdGde5SU+BNSBB3O1xwAlqMpl+wfDxXztOYEuMj1Dzb4TjrQ25q
lfMeOChy2jw8Q2+SlGvFZeDKiiKSSiOFfcgm/FEZT6EJr2sE8wLoExn/YF3tfhZZ9eVTmvJEuajm
lBJHZLkfJkkdGUCBwFXGUoQdG8bipJvDiQ3ThxrIGvR6QrenEQUft+Q2JYqhcB25agKgeNrRzrIz
CLBr56svyCbt0vKQLIwOwikE0PBtuPV4VKZR2UObHNZDP6McoQ5ukdCvHMkVwSac9mwjh+7BzrHX
OvFheh8FJ7PZTpciNk6drv8MRf4pQS0BngX+CWhfLsI+Puc2D3RlJfc4Rc5VAlfP55HoyojmkHtx
hchdDxgUk9t6KaLeWGIUOBDztOFce/dF/j0/fa6ff/QWj3YpQ8QZPgsTKgF3qN4aZpBBHGK9Dhs2
RXWJ1l5/thLaVaYDUzlceCkO1LjmXW8Gu6mbTliBjZ1I5Rv+kWWDrRv91gv3pgE3ecriVxDceBj1
7Fi1M9dpFYTy1PqGeeFSSxil8HuiYcj0mtdaxg+sLPzVGVbqof8pU1xI+qDT7ef3njO+VHZyVxlw
6kgFKremYsOqaeVKYwSDNNMWTIYogMpSPFWYkheaGJ5Hh8iu/93M5E3cjP+fzYzB0uS/2cwUjerf
8/d/Xc3MX/HXasb0/2FhSjPmtYdr2dZ/Uncey5Vj23b9lRe3LVRgbwAbQISuGscfHnpPdhA0h/De
4+s1kFWKV2SmmK8UUkN1OzcrsxKE2W6tOce0rf/VmhEurRl77rDYhq0rhOr/2ZoR9h90SSQNHcul
nKQkv1fnbRP8+1+sHn+QdasbLsVsPBO0b/5Ja4bYgy+dGcuybYiWhjRtDgDKmjs3by/XYebX//6X
+G81GNY2YhHDJ5wGMfsvSg3hAgxg9aQbndEjWqUeqBwcMI7tXHZNZ4JhdYwAXQKV5WTVNq0en2Ng
HDBtc3AmJwSwtsPEFvTqYFJZpwCJAju+c/AYmoeC7KBuZ5dRJeHKBunHmHRV8CAGgKVJYDe3OsiA
hgSlmK+7xbbGqaWou1u3aC37LK0dEh8dYRCq2yGlDHdM9lS6e8dKh4OkdUE5L7HtCm9hZ8JA6nr6
r1Gf4takYo7jCxt4fjXyzIEktrkN+98kyg/Jg9cgtQndLl4rGafDRs8B0VKYLLv3TrY0uEtHe6z0
+XQm4n5eZXM9iB4Njur5hZfjM1tPFI8xz1nIgbZhVsXvWg9h5yyaUojHgYE+biFwHFqrOCAFb4FP
yp3WcM6QSHURsiGYGnF0I0OEttCCdYt8Cq2kVw7QreI3YUvc90k99A+57tanlpwRshnmVHahtWt0
SGQKaBHlGGdPbjfnLzqRhreuL3iMh6gfw+LZmXw7eQlR3yWnvYX/96V36qQGYDE62dEqC0rlTO9k
ThI0QTL1eB+7PQvV0p0iKFeZY8bAl4MEIitwKsPbp1gl4TPTwIq6DYowaV4W9ADEU2oGtnzqKV2C
ac18BN7ElgmCElClDLuZVGhfkM861y7jKWua+6Sv8zfd8UgLd1uFLiwhFtQG/1gG96EIaOIMJcIT
5mMNtk8cADKy7KpvUQ7OQCyR6zr2SMAI/ra1BB6ZTvk3PcAFQL+B7T/45OO9a/aUHie/FNGOFxGC
wFEcbi+8DnvQQmkyxJ1jSftcmhg3l33a51Q8ZjYBW3kC3RZVXUJALUy7uDUtP63P1CAkN2jjbV5j
1m4c2FiYO6gTmxQFndF0b/Fjje7jUIrOvJHwU+b1S8vHB9hgWsfpTFPYostJ9OZSZTRX2ekOY7Wx
ZeB0W89TQXrSGjgG78Oqwy+gl1lC0KlvBY+Z3oT2m4EnLzghcTaDfkpRetinCIizw5D647HtFXWP
BZL3bIJr7ms0WDPOqsVH5IN1OK9NA2e/dLWk3htxkVIjtUbrbhplPvcgzPJFG/P6SRj4MdmtzxTo
JXbjRn8fMcQn23EcagwNdVdVW2kzje3GpB3qQ9pzxt7ScSP7vKja3MFhUjR9u41d4dEYUZAc1y6C
x+4ia8esvwHb3Sa7cjJVeKg76EwY3ZBgMdrq0WhwqXuFsQ5Sy5n2rUv/8tlMmLj2ulFQYOudZMJg
QtbkO0bVIHlLZ5P+zODTC7yAFY26q67xywoSb8d2LONvm560KtVohtIUI6EUkmAUrUFoYZyXWWg4
T7qf4LLliEXrEwWPrwH4SUUaRHglw/DKRMPc7qi2Fs8FBZf0JPIzHfcV0nY5F43qfMW4T1EnxmEG
gq7xHSpuvUwJxYNZiXF+zAdDbuy+m8H9EYqWtetkvXei42YxFi1pAQNzV18U69hD40c9WsdDHRDO
deNmTq5ddvFsZLQBc9BqiEPce8ojcn4dKsd8UBSLnM0YEFC87WuZa6dVC+ibZ8WAXQ8W5mJy1dmo
LEwOpMEucUYvPTNt8FVoL3MV71oV5u2mdSHGvdTNWOC4s+y8Kz3cL4xbe1UZEnO7s4NnoznjDTic
0RRr4Y5TMxFqVXtUn8iOG6trEedme5eFkNZOKyxszSZEkccdiKp69DScc+yKpJGuBTAZgoPBBVEw
csscS07hx9yknrT+usKOOy5S6WjXSW8PN4lmYiXJOMAhkRzDmGyQ0ZD49oUq0rOgrka1Kid7eOpw
xlfLUNPD5tQDLfag18K8Bc9TXGnESBVLug2leyKEA41Kmhmn6DGcyfupM8dzeCUMeURcGoeREguo
s+M9mvbG1q2QanpdMrtvyV+Y7HXb20zcWOGBZfVo9YOzfkpytH7QaeLl/5M92faYn7+kx/q/zzKc
t7wYq9APmv/x+Zf1n7/2j/nqpXn59Iv1j33SVXuclSt0pvlP+Yv++pP/1d/8j+N/Zbclv99u3bTv
L590Mz/+/F86GAcdjHIMF1S57SBeRmXylw5G/PFjO8WGi8mYPRW/85cORso/dP4hppT9maMMiQ7n
r72W8we/NJTrouagrsBu7J9stcxPGy2bv8kW9H51lDgC96DNdf6+0TJTLdXpV7BUl90uQr/gpN7V
33aelzmR2Hn2H1mbXuZh1rA9m1U0f/7b/fu///XnJTi42DZGKtPU9S+XsBx0o7JK3YWTp31GbibB
aTAqpLpqgG1gFzQjt/nzC/zz9f7immiLvl5TckGdiieITKHk59uizEm3tXYwyYbdhqYGeooM8yK+
aSywqbz8x3cobXZ3jmsbliXn9/jpIU5FiqzedRZDn9NZgRlVPNR2egbB+jf39YtnyZVMR846KEMZ
8+v827647MNpdEPPWUzlGfXfOkRbR6VJcvr+/pZ+8QANx2I+JoEHu6+lf77QpIIJ0BDfhVlmN4Th
vCamRDccoycHL0sR7/vLzd/Ap2/EtPj6XNPWddqYhvPlCU6Ib8pWp8jYyythDhs7Ia8hw/oM0oZG
7sYND99fkLPKlwsqnWOHYhCh+4JI9/n+xjCZmizi8NoW5s6zH/TRonj6u8/w59tS+jz0EQXrki3S
l6dY5IIfokBc49p3LTIVkkvBqSkYY11zicnV9Y/f39ZPrw2FnMPEwaxhWgYCl8+3pTNLeqy3ig19
t3KMq6r0DxFqEbvAW6ap33wkP00eJoIWHt68X+Er+frd17Kpy360yT0gsoY+4rIhm+H7G/pyEmT2
mK9hC+ZNhIKm8/WLdwLJwmuxWVcElAdxfloKXOpdqD0kU0F3oz1kSKAXnQmwgS1sHFF0EbcB6C5y
wi8SM79qx25lV8hj6gktzOP3P99PA3L+8RyaTRZHVTpMXwakNrBBDXClAht1VqJly50CHxFyJw2x
/v5Sv3i3SugWE74QioXkyzwKQ88Niaaes+G0FbiYJTMFjHIaMqAjYF9sv7/cr16uYJJBJenykp0v
n5IR1B3D1eHOkDnVCRM3XPrvL/Hzw2Pssc8n2ZO2myu/XAIKUSy1KbARFokLnzS1KGxvs2Tcu7X+
m7v5MdQ+zzDztbAVmoahO0hSP4+MMqmI8uVYspDaOG40KzmmdhaQkWlAxIj7fN11wx3OVli5Mjuq
zNI339+s+Kw2nb9kdlj8T1I6wTlufKlp5ARCJgjZ2VMHUEJq+eaXWbc3Shw5VhodhSSjza9uWBSf
C9UQFEkn9Pr7n+Hn+YjajWKxR1TBqJ3VvX9fPnJTmHE98MApcuOzLeWhGpy7oNbPYzIwaHh49DXb
++8v+vNUiwrYNUzdQrNrIvT/fNEqtGSfCcjnmOvvbF+j4gowv6RB9P11fh4fts2qKBgh5G3Jr0uW
SSHeaxuGopm/j1JD64m2bHxMJXGBuGG/v9iv3ibbNstgC+YCRTG+3JUgYywp9Fgtpgw9g7LM10ng
5zO7mcFRR8eauN9Cjx47YT6iHzlzHLH7/kf41f3yRMFL6Q65OV+XMEU7FPYJ1VlicdZWUL5KSbfa
aXVgoaZ6yPCVrr6/4i/GKx8NnX5Kg8wL9pflzBal1NRc8fVEj5jPzS7sQrzobf8WFV79m9f5qydM
BZC1Rbi25bA/+PzdZIhwzaTBL2DHGyhTULlQ/lTGjSRRczAHCPLDuoEzgWrkLgnk7ff3+ouv1jH5
x0J6xXD5+nQzujgj0x9fbfBaqGppUPSW7m8mwF9exBIYHaA7Uur8Mh4NXxcCLIZacOpbleWLzy4E
XPf/wVUY9CwbrhKMxC+vTRP91PSo1Reeezk6Bys95t7vJrf57/g8vTo4IJHT88BswxBfXhaRWRXS
HzZwNomNskXuo5Jg26kXzTqrgUfhQBw4l1cEBVe/+VB+ntS4tKlcoQy+Fcf9cnt5wD4VhBX6jJFE
a0RaxfTeNi6hrO/F1C7b4eP7L+NzbXqex7keknFDcniC+/zlpTljZ9ZNhNgkZmPVa+MKpc+2E6+1
Bv0iJLpMiQ1un+vvr/qL4cCUzUFQIITT5zX583DIhdFDx+3s2YG5FlF/L6nhtj6OPM3Z2JQfKi9/
lWmIDzc+TLDqv7/+z58ql2deNVxr3ut9HQ/wYv1R41iyGKK7xoR95L8GYfSbV/mrR8scroQw0SNz
oPp8j4BBfSsr+Iqs6qSX/sqhgDpG73LACEpCbpKH4Gt/Nwh/8f1wvfmww5OlL/LlogmVkR6ZLT68
zDkzSCRS04lNZbyK+nMvnPCH278ZkL/YjLiKZ8kCrAx9bqV8vs8aUl1cz5taim8EEsG5tpHR9y4R
ZMkaoAZBa+7SRN42snf9/j3OA/HzQHVnTw4TK/frcOOfL102EjZGmzOVptZlGpbGgjSd+jc3+MuL
uPQCXPw9PNov36oiWLPFWjNfBOFtOKUvQVyff38jP3+QnLalUKBDJcNe/3INMriIdbZZgKl0KXJB
IwQKore0tdca4T/ewszX4hNxKZc4ljEvjH87dlOxECAweGhdX5BTqMr6SmvtEoFtiGv6+/v6eVnn
jjiYwohxXD7JL/flUq7FYlTRVrXCK2syr3WfFGZaMtvMaz9IbR9+M+h+fOBfP4m/X/HLxpT8omLs
ciQ9A63jdcy8VyJgsL09bo0GDm3YsF+GVJtBCthoyg5ftGKEkJLYuIwlrQLbGgwQZ6I5m2jYsKd2
jNtO08LbvuzE2/eP51djh+6jsCy2eqxpX7eTue9blVOiKXBD/90h9wc5GgqFwH3DlXAiYnClsBGB
1frFpWcnD99fXprz2Pz705pLZiabApdSj2LB+fq0cOwa2ajfUrCnJQjq2HYyXB3sR9s9maGEMRIZ
AhmBE2HstU8622132429ZR4U1i9xIYSfOzCtKF6Zl6yNGQsmncv2YypJmXE3SU1bFrlsa2vu3YjW
r4JjHyrUK4AQWnMOvuYfmGG8054Cs4WxBiYEQpYOwA0+INy7Sz/qMtU8NyNU8hFTxZjqT3YCImcg
tLU08nshqmE673r4xuWeKAIrLR9lAGQOnBYRUITdJU1VNc0S7bDvKJolwh0AJhfJJFA8QuIusjVH
wzQ3NiFdKetIs2nEuUboalJuKtxM8I5GrSjNad/JECYG4sFBjB1EHT8uoKU1UDl2SR+IkFpFKt0U
N0wj0CEFYdkbApZ662IIdnI2o6uBnkL75PoENb41hJfaV6YexKiIXTBgaHPKSo7TBarvyXhtJIEH
G63Lc4HB1NdI2yuioQOlZ5BsJKJFFSBLfe16FFHIGZQlEdc0ZV2H70iE9eG8MdpAHmzdL/kN+D3p
uIo4OrG38OBSyT0gRFywaNeImqcdZXhDe2PXTWHhr4cCXywD2okzR9+o8T0TVGOSrh51tiIaJac0
iUmgGL3xFHayQ1q70sLkvjcsEVL5MkIDozGMQUfD1xQXtfUgEypJ7VKH5VzclG0bu9N5hqpZxCh5
8GA+Gyp29Xg1tTKaSEsTGJLoH3HgLeWiElYzvOrpTO41pdIUFC+rQAZe5J7dvqketxGWjqpo61XT
uHwQixT0Kpg4O1AJkHukuemhCkm2OeRJagEph78yYixoU/9csWeoz9qMZ7zPez2FYjHRTCZUDJtO
7t6XBZFQl07XjsiU/VKTFx06ZWeLeASRJ+l0TbqFq2qkpBwaUXrQ9TLWLn1gUGWyB8uR9y+Q4gMa
mhOBtwSSUw3ajSmK8EQ3bDwAuubl1tGAXRiDNrIIMPpIrBGLI+Kz1t2A6oUGRX51frRdO/QeaZrX
yaueTSl/RDdFgea4TUDsHrU2RShO5pxOE98yvQgrSAuIAAc6Zi/a6aYBMwmdmZFngKVzoaCVkKo0
IDpyxAg1Ygp84M+GkVdocI1wWpclFUC6WWI2WxS9FiBlLXSrSp+0vMTLM65NAEzksGRpQ+1j0Whp
5rxqxIQSSYaf0UFQkC7guqgOwR2i+boeb1TZQEgzD5gZehuIJElbxKGmLEodHtS6z5kO0zati4eS
nlB41bopKctJV1cxEcZOo+w92XKVOvVUK9yVYeajAI0ep6gxK2yN5Qmztu/uRjQYCMgCINIbnOG2
dV9UznDjhU4A+N2Km5AEKE2OYgHYt4eQHgRx1cGGS1RgUYFMx/kUHtBknB4q3dKdD/a2I7r6Cnce
DdRC1UJ8aJ0sB+ZEingW/JEh5tRukW5jgkPPbWrb6Pv0AF8Fo1dDsNpfB23dJMA8CtM13ukQt529
TEfH6q+6BO3RA4XCnA6Z3yg3vBVQHAlzycmMQCPFTs9JMWHFjQwwNARht6ft6PXXnW9Y1XlUjyLE
Mq+y8YTbBtzNV1zDmYyUrhlbhp/WXaSkUHknNREwHLQDAzQiQlrNhSz/Y6X5v205//+oiWayVP7v
JUvL4OX973Kl+U//JVcyaYZJCtuOSReNGhW/82cHTRh/cGo2MYPP7RCLCtN/dtD4LUs3KFw67BEs
a24p/NVBs/8wTYFUnjPxvA3nEP9POmgK99OXLYFO3ZeWKuR06qFoir5sCfJJwVITijZtc3AHvK5o
Bk5Sqd32vXPfmeNl7lhH3RwPXpevkWqceQi+t0G1kk1bnWu5t3WjWF6MGpUbr4pXj7Hn8PspzG0t
8U5LvulWb09Agbf2pJbDDDqt4uzM1qYUoXaxj4lT2hlV0gF8ZVqrPMzR4CdR85TLUGrYVL3uUaMD
X5DIRNrExTi21opAG8yPRNrTncM4QM7AwgwUf3N+GtaNOgSmd2k2XbhL0Pr/4LeZpCrWMSOxT1H5
AhlmZk7XFUFZawR/kIUByfrTRrWsywrp8sIXuBpC1qQxbAnxzezrusb+jcbjhLVi23SGveWH79AD
TCeiJPrSDwik0ezHNEAz5MzHh0gDmtNS8JlmDXAsSDhLJ/7PFCHgJLR8H2rJR8Z02TigRwFeWsG7
neP9pvUCJLE/9BQEBoV+jGyAd6947dgFLTDeExyQW/fpOME8otOUXDlJ9FaLCE+ZwWOeNONCsmNZ
jFN8nXjjehIxKdOzmhYfqZdAuvDw6ThW8ozi9ibIY9JFMnmZTSPZreExkPbeoXFFCMkBNf60RCm2
Dn0rJuyZKrPD4x4wNOLHRQk0PyM7arYksROcmcmFr2kvGdWt1JawUciLdhQxsU4VUO5PPgg42bmj
tgGY9UH+cLhUQ0MadimuKhb9Re50iACGhFoEDUK7uchMmM+ZlrzmjRatTUlCHmSnoVEthoqxWIQC
J1g7YjqHk4S3BmgXLiU0dqSojqMC4EFFx3GyFX7VRyim900/3k+9j14B11A0tA9Gj1CsTrOjOYZ3
iNkUbKj+EIDFpWuM6USHE9BH1rkZwxYoSSbuEeCuya/ZRyj6F5Jhd460EMRRfBcqD+pV75/DXoBu
j9ChS4a9babWpndA/2qDU+1IwblAW3zv1HjXOs3FBhuUmzLK9yKZDg3m6qVd86DzcAOimbA5Vdw3
Vb+KUamtfaQRoE4SNm/9c+7m7PJkdNoGKF6KiZ/WUHeVEX2kiYZNTWePh27tmddAGzTAVxHZj+Pg
7whteyw7cFNJqN3XVq7gTrOxqgONF1n37soc1PtQTOdFqeqNmKxrIZ0LJynR7Ut5mtXPFrFd7Ovs
Y1BMqMppQAYFSFKLZBmysIxl4KV3gfJf1QDCV49aELTn5DDetWZ64fvwSE2PFBNbvSaBOMsK+4Y8
tpwRV12YNoHbdXr0E9BHAZaiILqAAnSpBcON32vewinyA0TZdZ2F56EhV8F4aMBubUXaPhemOSya
Jr2kjvYSO92hmvKLClRMzrp3YtjZndUAqhxdNL6MR4gNmJSGAEQQ6kgrri+Q3e3dQXKI6NRTb2/K
oY93Q5ruOujVUJvUPiJIl7o6FkosaECoGpTmeXWiOIotJxldU1kWCymTsx+/mCszRKmGIlTr+dJN
XnN7fWUtklG9geoHXeFih5i1/HkabFAKPpJndMH79115lgfBfsRjT1jlvtaaK2V72MGt4rWxbOzc
/AmJNSCNsXNYEZ4hQoonL7hTSI92eJTx0ay0Vq6TUh4dnY8eRgdSsWBnS2hZXZjudHRS8Bq6chvU
84X1k7yxjr3QLyODyBvOijepXl4UUXfXStqz8ch4MwLms8hszzlnnIykxMWSHnHiBndVNeceejnx
nfYpoZXDSpT1qx/qpwkZZsvJJbSuC45pr92mMiDM1JyW5NRfd0a2DzwSBV4naP88WiKODZ9x5CCn
qsRbPhqnGvUR4sAduXDi5ANQCEatPINoglqe/tQiNu0nDPyBaMdNmeNxasrrXDfO23UH5ldlQ73t
yctCgUA+iV1dNJP/5ooecIkznZYZaAwUEpd2oSebQKSIm7pzaKFnyj2UA8avIjsTdvgc5e1zmUHO
wE/UhlBW+30bkzrduib57EF6DWj8sQRVGFnDadCEH5xvCDtB8JYW/aHDlbxMcLMLImzr+IKfzeOv
hfugjNMh8msWTvDc1kDuVBWHd/2IVCuaoHgk2iaV9dVkZXcR1iJAXMYNu8KIo0A2nlqBQRg58lXd
L/ZZmMtziErkWJEpa7f3LqPFipwdIRnrEWuT2TWnWVRlq6FU5cJB+MgRs196Ut7js76c+v4u18Nr
MIbkktTTaURthFCiTTrI+4webi3DQ+jdRCwJWzMvzG3KFGqbzq5yjgRyUGfS6Ao0ZKOaGud8st5s
eyAvwXXmTbYF0Y+EpUmHV9HHd3UPiyHxs3qVBRJEelvcRXmOazl6wlC08SCVVL19YUGDXKHHvxss
m7Nzm72y1z51+ixZAm07s2T4EAT++YBssdCx1BHXvm6cY9Y7RE77QF/8ASufLMo9p9qdjAzFtmQZ
2i7hc2Yin1PIbxt7NOmjOm0D2jblFOu3dxRZPQLNSvx/Pfy1nOTfBYkJ5WMHRYuXCdxRXNAP2QXh
NUZScmRanT18N2BHHRPQ9mKs1gSsipMptUBX+5GE+NJc220FHEpPXkv8VYSAomUGUmaeTAA0GTwj
lXDWWepB5tqeOmvjTOaD0PBi0Ex4MzKYBKoa+4MnwY1VwD08aP1Lz5S3loY0qSuamzTLOtJ1GpdU
drtwli2hVkR7j2N6UaATXbYmSFGRmOTJ6qfga7hRtjJ5uQmB5vrSgjauPacIm4kcTpimhrg7kCB8
y0QcbicIwNAH9F1OKXbVaeMlxE240Em/gR34RpgNuYv5cDPeUXoPQeRDQSiMGsav8E90PQSUPz6p
MtB2HB0PcexT+WE/AZCzwBMOkm2c+g8jr4+1m6IltKodd6m2XuLfAQq/dmoGfFLiDK31duHl5LAY
/lBTd49OzDS4BppGD7UOKIJ3Zb4qimkiNEJ4ywA88qYqxghaPQQ0ayWM5IZzVAAEbKe3d10x6SQP
5RiPihpYTv1ozed9dopQo3WNkgj/qd4b67nUsBUx60fOCZR0sblcjOYSG6ckRRgaJyGyVgmWYc7g
0K+rmM82Mt1xic7llPSzHL9TvEgqwP4BS3KjQDlM1Xp2HBfNuay8ZOPnxVvhUNBP49McqAU+zf38
5vIBlbnzQMvokpfMyVyW+5BQzWXiEsRpgw/RMwiQE+HcJNyD6yHk8by0GQieuCgktRHpB2IBZOWm
7gmyTsLnwjeOOkhPMVyaRr+mTwQOBxl11BLcGCbexsQB3c74FmEcZJQ8dInc+liAxsk6UAkjsa14
06Guz1jEsEyu1Eig4ui0IEHVNSz8Z1Sr1mkTXo+S2OvU5K6CHvAjlciyal+nbtE39q0XR/MmMD+k
rn7VkPa7g6z3RHQui6ZnnyaeWutWAWcQJgsRwLsfL4AEO2gt48tYBNvQIg9Ej4+cazXoz8xFLsMo
Ia15KfscrgahEKnJaqtzlFlU03xUsXSPQqN2R3kWdXRIcKCbEfZX5adp3X9odSB2ftGtBheIQ6+W
wk4fXE/Y5A7i/LJFdg1GNLL898Hddyr78HqwLFUfnaHGfu8CXKYtdYKEhSzoNgVbSq8gUCOGJI3e
PrpE3PeoCf9U96dzdtPZDlWORJT0aph+vs6dqEV+bG0BjKdLDbQC2WPENbLtiK3APi2MfK7TTbed
JS6JOptjY7oTEx3/JumOMJ+jvdFY1cqRwc6J8dgpvhfXcqed0pOLsIlhhpHj56lN3ETr0oz3isLB
Sae7D9mAYU042Dm9+qY01bmmKNBoKYtB0Lcd8RHdLQmlOlNcdDVlzjq2rQeSwH8kNEeEQAQnaO42
TlOeU20Gd9uRJUSAVbfrArUOo3xrJOHeqJAXi6CDbFvfGm7/3vvyhG7t5ZBBFGLV4YeaR9p8BpxN
Y/F0N/iYVr1xoY3Nvur9o3DuVadhmEaODhoAUc5U7ni/E8lxMcyrlRdF7z7FawYS/KQsTk6awr3u
KuOdyJrbwU9OgnIiWmPjF/G9102v4xyE4HGY4Qj62oUF9whreOX40SFi9GgdOP6sYaPiRvIF39iS
j+xRlt7KjJ2TeGIFT2tzBqWNT1nAFEG7nEijmCwKiMjYOfeg0hUfMEdYUeknI1GeoyjOCc29JeHx
CHc93wnX3egVZdChb9eTbe2x+sk0D1fUxq5dt7vMPYEtu/OXVledjm16SucsRcl20ioNlmtnnPjU
F5ZdHQcr6TS3EfkRSCRYklx2Nr7jrYMGLpVZh2svKBaWpp4gaey1gamCiPmu1OfVuv3Q2WfDSbFX
qq8uVCOi5Vgj4NQf+hxTXKiFGyZitrwT3UcVHGM9P/PBY6V9TBJTqVo80f2mJX5ob9r9zXsTZKTH
2lWxdZPrmMIEukJWQFAQ+cqkylrp5cploV9MwXgSuuO10QCzwkRCCfBOb88nIJNoL56hJh6jAcPp
WKuOAxz8lMRvHpEJcSBpjYM12uXS0oINlcGlWY+7ynXvi5DcM18AO7Drk7oxHqyYPQ7+F/AoehRR
htDja6M1XsBSBfwiWDpDIJaYbup13M+zmSS1MnbOhoxGl51W7/iwb696IY5D1msLhw5w1OcHdjCH
ejL8NVHT8JuBaS7TmdYUpwTZBZm5TLIBrFVoULjsbzt2WjvyDU9zWRlr1h2ISIl+3Vd2si2L6CYY
NHdmxnAIGcvVCIVwQZj2UzGR0j3ZtwiT55mt3GQqvnFywvkG6vxLR12ZTvY21SiYO7Yiy9wbLrIg
JT7Jsc6ArwDNtfVTrSqfMFZyvh7WMe7TwklgY2HbXgaUbkE+QSPRzZ5uwnANG/wwWALUHzKahOCP
TYfhgtSV4XzqjMdx9E5r/N7ASLMbmsf4Yof+NTEk6n4UhrrnPTdlFG7ZMrEJnQYg3N0Sh81INEtJ
ioPoFRB74vwMcjFEPhK4421cmV2aEye5MnzARAMaAkAsSUof1FnetYREraq41abkPQ+m+94jKsQt
NmU7iY3eO8WyJr0yG3QAyJzWvKykIUIc7Dyv7v1NL8qjhBS1FA6nYzaGJOOo6VJNs7GUzF3DhnKR
wHzDBQaGDBvUJQQFYFu0GhexLJJV34ebsiFDUyfVEoDhIu+ad3Rs8aoVBjlXk0GuNT01K5jEyrQJ
LpCRuJnydFi1tvow1N5HCnUSeLuKfcbG6kCFqApSK8DdNE1usW/Ua2Lccys/Voj3T8pB10mfY3Uu
WU6qlgMbmS5+Mtm7qgpYF7TyhHJDRPLYOlLdk0n2X2JTMsq9eq2jDlw6PYU9TCTeVkUZR9OKOLBK
Czi91FCGyth3b0MW/tB7koUx7LqsXEUQhZNe5Cs9S9eBXjymY6ThKTTmLUfwAndl1Ug4wmw2txoq
6ITJgEecDwtp1U95oHP6sQm1gDI3avHHaPvdTgeQZWb3nHk4UPowy5BNnU9Ve5KkDbNhchcM5GuE
yLMEBRGfwCdQG2QPST2bAViPXWRSzZ7yOzcFQ96F8pEUtOdYc8/BrN+lWn7dl9NDXt1ncfaAlG9J
lhqUYgm4JzW0owUIhEo62AY9I/7GNFqijMERb+ux/IAABqA9JL3CiCDfDWZwCNPhVGR8XtMAvSEm
d9enTVhbxP8GJJeSt71UIQ7pTNxEvXfratClNCN/ru8L4BKLuBkq2ogyXVFZZCM+UrYgRtCoG9bX
idR0MzNfYz97HBsBGtsCVOZZBAg1tNWWLLD2ArEORLBU8slB3ImS/trpJni2fYdwMGwfyKvcz4QG
dJTdQk3lB5EldzosNLquvDm/YDOs62c6HSs5c0TM+N3Vr23qJYWnLT20G2XUE0HD1K2S/lw2VQjR
UhHZAuOc8N0VjQx/wV7rZBzCp37Uzjkxkc8sp9PEsB6IV/cohg0XleEeqU896WCCAKeT8gl9Pl36
Zn2mgeOFq6EVW8BVnBC94gQOyTXheUcnerTDqcXhw+JplD3HmPgi1yCVkb61JAJkH+PrXgWBfJR+
cc02/q6eM+MZIrRQ7svSBmQ4YT0rbwrpPE/ObhzFMweID9eogmUZurtMVxc4ti4wXF3oH55ZJ9CP
fWthxaSF6P6HG+CUBAs61z3TpSHjV4LynusC/AjfruohEiqVbBupjQTtjI8ms/XCqsersWL/XloU
27zwIxdAwHr0OvscKVWdVDvXJQE+HLw3iZVf8zodYXK+HrLsCqvrPmzd4JRUAppQ4jy1p2BB2NM9
rb7znF2178L9GFxysMbpOtRyEsnr9pGjjrkVJI+Qi8DUnl7pY7enoXROrxOZPtxrXz6NXkThQWXu
Smv8GfNUsvdqlhWMl2XtIEXH+3NoHNeEr1aVO6uU76JDETrUdXYRJdw4ydRTXP5Pos5sqXGl67ZP
pAhJqSZ1i+W+wYBNUzcKiqpS36b6pz9D3l+c/8aBgSrAljJzrTXnmLw/zfzb0yRdL+OigppeR0NM
i8sOQZ8SXEGsdtowv0zdryTMyRzumw198l/5gpSYfnUQfqg1g281k8UWW+573vQjItf+lYTDFnxk
/AHyi4Gb6k8ITFq6AmQywv4fIVAPaMO4fAE8tRx02Rdgo7WCuKGwvnrWlSTVPOzvhVC/RxG/AC76
F/cGYI5g3IZm+A1w7TYkUJTwJPvKNdZVXT27YfhjuVm1aiiZnD67Zxq3TMhYGkhG9Fd38tMkJSQZ
Uf4pBK3NoSqeDX7ftm4OLA9ouYBWrwJV/Z17afpGg7aGi5iOjXvUJcus4CiQwawROKjpIJ91e2kV
2uGXVQV7UCtsDB1n11J+98nEn9VGx8w7OG6FnSlBuqIg9QZ/u6ADnRBb27Fnxwv7ft12oKwdjhBZ
fJSZBzlekWfeuz96BWwPawWZwCO7fa5o7XaSTnsQrvquf1WYtM0a0HtiFCcZtnAg6uCcVf21l8km
GxtvPVFKrpjC0xAauufe+dvpv7gg9LdSJIexi4r1VBu/Qkl4m+zHX9A0OFYN8gKZdlW6OSv7jHsg
JN0+Cuz33uTdD8CNt7XJPmrlvufQcIpQAwlbwHKIxrUs5TshbYpSIThLo7ykjg4dlU5UB4EZnySt
WF4zEeZ/vKT2nVIdUgleprPCc6kJ+GjRx/LFDg0h2BAMWe787SQfCBGuWt0awNLmY1NMbxy9v5cu
uh2mAI+MSPALV7fa+dTD4EekRr8zZ+OfCVeEVmpMLy4/6ZSOIjf/TKQurBJLebSK5EpBLTTgF0HN
ExdnyViqxx646rBDgT6txiyHfpXY52EkrgqncEZ3AxNkNYuDOYJ1JHF0rwJ3I8MCvRLpH6vURYcZ
IF8Pbful52yxCrNpixz9Z+Jtrt0vRA6J7+ZtvqvK8Dl+KolTeMPJC18x+a5KKIB5El9KQHVbkYy/
QQX4Vr9kIhbEmiEaFLSL/QnI61M/OmQ9lO2ferahXUiOZ5X1u5olXD87/KA3oe2IXbjURnCeIexs
yav8E7wu75I9kZ9UBkvIhO79MBJ/Kglle9Lz4KdyiO21kRxhuPpnT3m5EvX0Dxon5ogkOs9Ju0m8
4C0TzgfJUAl/3h7iWABlJWM3Lst7MhA2kjokNkNxvMbL69FEXefr5i/E3F9VIz6jjFIwLWbCV+LZ
8xttfmVH0bMRbQqwFgq6fk1zesFRJpRV7juxnhqXCeVJm+XEplrZxoNF4BMmxWEEi0t0STummoqp
5pBhKR6q26jzJhG4Nzl4gsQCvBcyLrZtXq/tblAcyUK/t8t/GmCEeK586XX1OrPUllYjYz692Lih
2INeXkrwhlNBIVdmoIgDbp1NnoCfNGt1oewfN7mYXgPTYjfFbW7nXrlTa6uIXjUBLGyG7kxDe9hQ
V+5NtzZWZRpaq6I+u0MT75uGWJ+SVn9YkaHVBLW5nZenQ3kQc/kPXj0UwglvTaF9h41wdq2hXjEU
+kAWV51D5F6TrGQcwuYy5BX+Q3rILQLy7Fquncp70TMCeWfQ0LSTaco4boo/iX56+IGlv1hpZfYT
Uao/9ShKqPxTa29UJmBBygRyDRIfX/uXSQwW0ZjNtWkDqED6uZzDQ121nGkCljhDQZdsOQqB/aeZ
XzFTSyPwLJFKrxbES4YMvyQHvy02sWSFtQV4HufWTtgUWGqpykuQg+guoB1mV4FL0gcaa+YVKhsk
1espxKtSef+GXgVbMTBdSWdn3woS+rrl5resmETf3IOGFmkr1cD3RA9yaT3PHwh0qLXmHCb6KZEz
IGBvfirH4HXUnfAQUkUTD8ubXUeXkehBU5FnWI/21oMeaWVTtI8rut6D6tRG1NZaGBsVNjWnipZL
r8X+yK+dbOyA6p8FeM9FCyu5t19FoMtNKMKTM1X0Mzlq03jngqOz94SoJrnMGeELdUpAaNCSruRm
3mfgSd/MGTiKGkFHWjUU0XEVb0Yr/ImaDNNeYWS+4LwCGC0v9rqZcJRFyYPLOrkw6lnHVmlcZvVi
doP3Qu6LfImAYm5FYPGqVPzaefmvUd78qtNlPAzA0YdyfPFQi/UjGu6qasMzCMBzUWof9Cg/k2gg
MD51v5tohFa+PBReZy1QQRjF9t/OILCJyAt/IiCQTUxeCbNcB6HlEV2nnfWaoBMgFYC1ShNG4Fh2
/EA+GpAqEmLafnN4CPPOPJTNmO2sqKNumuh2QT1WsA4PSRcDwc6sItwgOr9qFfkKyj30ETuPzMZn
PZ04jQrz15SW0bUbOrCMqcxYePJ6o9PiTsr0HuTp1U1JhrGCdyewzXXqwcPuUX37zD8+mrbpN0Rz
tQchGWBKNj4ieOF8kk5x1jJH7Lh3izUhUm+Etq7xwWAIhRUVy+QjDzXCWOsp/+zTr3HKffJYGV2k
sXumnmqOUQh1tdWumtvsZGQ02wIx5L4P3bfBGdjeKLjWLqaIZytgBS1Zuda1l9uXoisIp0cGtXo8
lQnB5XKKHMJOU9B3TBr3kY5gYHnmiq59fnyUFcW0N+r8i6Y9CA277yk/KaVKjgXc9+rVS6DhQ48i
Yy9DWmeiuow9CjgijkZRzSsStgn240XMOzQKEt7WiuDoeAtrrqPY9w4hLE/YxW/MtzVulqzbOSlN
xZxNzzcF/pfxp3bMfm9BmNkIsxrgs4Ft7odckQVVndusLaEH26DmQ/laKcZjghTZ7awX33IeUFrF
Qbw3nGDtRRLa+WSBHyf/0u/MCf43M3HhNTQBKUbb2towmbG2JT1pujJlv8AmWfmrjD+7k2SZWXCJ
siX3WkJ/aoaIdDNXg/QwX8QCsxrbiVqh30CKrKiS5RtXM/x8jylBYFCjGKqD+7VcTqap/vTVUB+r
RkUrjrRvkvG0FQuIKLysDTU9ZFLSOoV40ZvKfS5sUW7BUwBY5uiy0ET2acd5skWNmPW0rjUnwIUe
tcOeU7D7othQxjm8ICw6xGUQv1T83s8OPu5p6WozL3xGgcdoGIOO1pH5pCdYUFF6of80P9D2F/wS
a9dsjIut18jpKACpGNtdHHfRzQu/0n5W99ruSsba43MtaWGl3icavjM4mfxWqvIb2MpAV6PRGP65
6UcXNkuyMTB0s4LiFSTdMY9g1Ki2+NCi7EOrPI6AnYXOSBJGGM/ssTmCvqYGMB6SicmUsAmvht3t
NZVUp8czLTHBH5o6cyVDqzddZBPHuDxkUoV+1oNCiQbSXrK6B50Gk5IjoZVuGPUm685KdQCRQFYy
6GNbq3C9dUS1nzPvFlL0HPw1cWIlPKpyvrRVPPv8DSV4sgHBS14TDNEz9ZI0ZE7eQK4ngoKqVf8g
3ZBBzKkjaIYtY7X+HJbiXQGHXev1cDCyINlOVX1DmPxvwKWwNp3yTz/Ic0Mv4510md8Mq7UDMbY7
gJbeqaYtE4VKHSUt/6BKo7U3kw1vgvMnSAaua1kidUntO03+YbVJDaIPdKME8zoIUCj2L8Lfz+Fg
3hsld64Fg7Z6lJUqP6VANrdZrlbj1HrEN0Vqh1uSIAqNGlQmO0QoLId2Hq965JPYRfQQcD/N7qyL
wOa2rzKOza0Xu0t3x7oX0vltBfpLltDiD7IJQYBJFlnY/NTvWqV/ha37y1Qorke7vvLi0V4gthCD
2FNvUoGWk8urr8fJpkBxhB7HXnP8Zljgtd1Og6gEaLK4ZEF9MdNCbMygHk40tIkN1Xmv8+xgzVHz
6Yn4KZTTAVkTEgo3Tp+J0XOgkQ4lG3jSrID6r3VviHeEIq4RRkerrgWvrzJv3CpcH09RipCDm5iG
bRs8FZWG0Rz1chh8TIXpV6k8qSiqwSbeBmcBrBrswNkIyJHldsM9zm1JjDpAFRKfivHZitrXMBmf
RxvXiHFknY5pg8UMra17rBaEqRwPU5MdNbemA85EOQZ6cg7nfI+MR63suk/hjJd3/OIkQk27COzQ
M73qtzkXr8QWkVo2i7fWMaF5VmsVjfcSpR3uzlXo9OY+soFv2uojjsyvMDXP9OIhGjEpcfI43yNh
I9El65oNvJWPsoeez1/fKmHsySJ7MVp1m4nFXo2J9pU3kJiaQX6OrfFdgFYd2uGToe89DPf0ErQt
IcqvYoTRGggy8RKDhEZb77Zum1qrIfzUdQVlOlcfHbgUlgDmVkJ8MAYZYlLkBlEF5DsO9UGRy61b
YtxYje2eGDUwmRqT/oRBpNmBFEa+PIJlQoMy+mhnxmune7/TgE1JQ4F8Cnu0IWOF6ieHqrqW9nHK
a3fvCY0haEkTOwdI9FTxBie25h4cI/2HXuOndDkYmgxGepJWlB3Ut57kZR9T8Ss/qEAdmGJhVOXn
Mssuun489iSDgbAqaS4Z0afWTJ+uiSblyf3pyvl302fNsWxI3tAnGs5GAYbQKOSn0kW9TUpTbjXX
/qrznh66Ubo7uP1v+tR0p8ZZ6KdMYckMMb2to7XxussWBHWR/rHntMFTqVMsGKTPWHCDS5OWcLHQ
PwkR860B41BgjRZ5KSxPU6DaV34+53GYlA37m+lE/Upw6l1F2bR2lBM8CQ5sjl3W26GTANQh6HT1
sJ16dZyHcVrOdCjJyWXuI4bSY2kjFXDSa0dpXdL5bt5cY0HRls2rNc8fY2irc5+wHMOOQrdk6gSb
a+IIkUPAAadRXHvjbiS3kbHEZkhhYQDKwifhRvs+6F6FNmORy+vT3EThKaoxh/T2cmHjQsnYh5Ik
U1ct9kDSWj+95RyLkco6xxpF+708s8BzuJIw//O6AEVk6H5ds/eikKEfOz7Fbg+TPLbfAfIvfZTU
XjnBfHLmhrGjoTaL5aZJHbKFZELTNRrt8+NB4xx15szF4ZuFZzcF1wgo3UuuDfFrhM7gWKXTZ2oL
dam64sOk/nOb6B2DNYOTobikdWLtyCiDSu9l1bluw1usLzSLvg7B9BfaFW3HXzdPi2MJ7h/Rjk2+
o6v9sjliK2FzXGu6IwibpyELtT2iYYIzHWVhTWAW437N4Sw3S9j4NJAsggq/yMl+obYgOyWlqqgI
iW/DaAOiTR3QrR+yML20NvRkR32icQrWGq9E1xFbgGqnWLu6ovGd0noqKuawOWRietOMnSfONp2o
XxKPSRORkDjuiKtpmHz1ZXHMofyv24bcRVm9y9H9t0iNtoXnHPCVtpuud85TkGarfizVNiK5Nczj
3dTO1D4Nr7t8h5puo+7jFCnLva0DFW9K91mlHxqwaNDbLHHalwxYcPrpeYhpIHpzuVEZPP9BV0dD
S167cEYykEviP0ikyDv3PbWJs7Sr6s3LtGfT6fJVbVM3QYtE3kD7Jp5ca2XkOYIAxooa+eH0EWzF
LK+Mt8PMSQ8z25+2FoeuB78hjCbdCpP0QtV1txzH9kYmVPWoV9hyPAlIlTud8WRyTtGhbOnaU56j
XvVVnDRwzEt4wphfspAsBEFxK+xMcjXbP8lAXUq+amcW8pQG9t4UerBNYAUP3BxO2/pk1+0FUlwZ
KntlNRKdIgyvwqBtzQ2yYtIRoJQuq9UgjV/e4m2bXVozScOqHkRxtB3jfvQtYK0G7627j1n5sgrW
+sAhn+lk8cVkgWN6Qefes9AQIVrfja0U68JZDh3TkRxxX2X65OtE3NKlzQsGJDlM8YV5ThaB35vu
H2oXglFggj/JtiqeCogljJCma9QSf5dU/XDA23hM8wGeP2sXaSUloLMnt+qQ340WslxzvjHi9LuK
1BxAmYKZMoBYqWWfsepzkNr2PTVqRHjjSIEMirpXA6zC2K2f40HcrTpMdzO6xVOSfw/ayHgABVNW
E60daOk1t5EcR5qrsfZyS+KZOqal12DuMsgCKMf8SmAqMTiuuedqCH1XOsG7axonMaCCyAY0QKEu
3+Ds2AdcOsbzNCfGswuM1u4z5evoKJ9Eb8RHNaiYMNLY3RX4wxSW+F3miZewVN05Nqdn/B7lZkyc
mypJQVfuRBSYacuDy9YTBQQLt23/jnycd6/02vXMIPnCVtJBWbdYKTIA0cYYvuhxE5x6hmYZjYIz
4eqtD95yqxuEFdSaav3arYihoQMw6ZqxqYL6/mhExWl+M8aWxYFze3cAOl9ve65zzpKLMt4Yy0PW
kZjcxMhgZnc6lGk7Hx4f2U36v48i/oEcbJkVqHFs2rW23mz1IbGuWWP3tybQWfirRgOvS7Bu0mrd
O7Hu7FmuHp9pGvTvhBtSd7rT1dXG5J26gZT0pyDUhpsbyP4Zhc2BbrmvEoZKKl6WR2U4Z/r/P7id
hjvWrtdUZdbWG+aj5TVfZRaV7yBQ510IgQu4jl68YzxwIGkjs008Ee4gV+i+AuQHrHviaC50DKHj
Qn7sUHZ3ljlvhDsP7+jlE79MB307jiwSy6eUwYLlUEHkI8fvKYjPSDE+XEB8eiR+N4o0mbTv6/eU
GNS4jk9VLpOzaozq3buMBoE7bDgE+g7uDuZzguaK6Q3Y0GbFlKDFmfoe57WktJ/MFVZG39Km7B3d
rHO1mubckCH0rjXjxAiHcL/F0lUmx0mOf3DGiSfmt8N27vLyDJCy4mm7k60GZBuS5U7nzxPNx2Rg
MoijNn+HapbvrXEKfbNa+J9ZKc996RCZBy50/fjBc4rhEM0r98bykzPRaj7TzaPn1IzLgTe+O64I
OFDYrNeIeN5jz2bVt31sKu2KHuQE63KKrx4Zwji5BuYVTXwOwVG+1YW7Bh2zdVUmXyz6gvcp7XcF
tdeWfFlrlS4xUTq/KNsKkt+Y3UZOYb4n1qB4tblCWnIXWm6iGr32Bb9Eda8hzZRW8lIjh5n1+dYK
7guvQdBe2sPn7Eiqc/PArKvbIJmgCdEzvwzAbPtxn/zTgkFS1zgsa3Ra3wuthqQ+LptRm4mDV3Ri
VU/Jv9Kp0D6QseKXBk2+lrVob9DiD3OWUartjRIuwwuRD+9kO4Vr8JzuZoY4Xs8m4/RyqvYZVZuv
NQZDEZfeCb3gNRzF8Et209lBUzxn8zZxSh1nVhXcA+6j1Vx47R6mF2lVJpK7hEMgpwQuPnyZ4HVG
OjRypNc72z9cUPaFN9R672tWONl5z+QQIO9qDQBEWEIMEA8D0H4SsfVNaQtr7VXy1pNsx/w78ftj
0k+QbIJiQfnSu6qlNe6b1nxil7bvbgDoN4Gu9LS0eGeNYDZwI95RunPy5DGFPQ71r7HGPldA+qGX
rHT0TN2Th5ERSeASTCay74DUgXd9keZlbhJRp/P9ZVXkR8fIl/MvthESmDBIpMNfYwkc0bMhu+RT
lh5MS68xvOrm3ei5pBPdrFDgoIp2+78VUOgjNjsPcmZRr4Dvosrvp7+NMVrrTjOqdadnpCTHdJCW
JobZTtpWGyLsE8vTYB5ynHPIxNMs3ZRNOT2nzMxbCJv7KPIAxi53YxTS1nCcCMnT8tSQPS/NDBA9
jjLuGzl3t8b0PvQQUjDB5ZyfOtoM4DPui0tl68m+Wo8IFQ5Go+IVWLNyO7ZutqYYa/dx7GDWxHqL
iQp8KsaY9ZQ5Oxu130tRWuFGF22z0bvMV2GhvZaz7fGfJaTMTYVFrqzurulQD5uqInGsqfpbmaiZ
7Ihb16HBm6Yiv49uGe6UwWVfw4ulDE2SQ+eO7O3a98zf+sodtTbspDhYNAxXBrTZOxTS7AjF2X56
PO1UiEqVl+wp1ke10phCHdqmlsepCA24ziJ8Z14/H9RI8svjaQRzZJNLufd6jbaCmru7li6mC3Io
Vm2kNYeEaTTa2snec3ywV9OyNdiMJbYyIt3eWW4oIqADhJYs4BhI2me9Uu82c/aVaKtyz9yyvRtV
3C0tvXinFWF717pllp642sZbnrol+djEfJEMurzdhXDyLUcfhq/LV8tMq3YaGUX/XQx1VQx7xyCk
4fE/izyxD3ZDNuTjfw77NjsxPlJPj/9K6yL9bNXiz+OZPbrZEnX29ngWE8l8jYPy8N+vpGfTa2cq
//HMyit1U8klzBN9xOZ10L1guD2+hO/Hb3LdfH08ywNzH1RdcH38lyCLXjPDrZ4fz4Cc/TRkmpwf
z0IXmSdgnvL0+IftyPEyMVr5348HtTpgK61njkS8BDMHNFI+XcWWyEvQ13m0HlBZbB9ftSauLtVN
JSNJXlzs2t6m8QKSoh4vrrS1LfF3A8pHvtpkJaRdm2HU49/it2gPUCeIUlm+eahH69jnkrHI8nNj
T8/PMXJXGsP82zyl4x/0wf3xH1va2Fxb0m8e3yr7Jn7FSo1iCAVIs3h7iVbs3ypcVYBVxvvcEWkh
xsWl86z1wnlGQWueAHYxFUTWMMSl99JV7OvMzqlLo+llJua7ovY+6qhpd2oajRVuaBqWLmt+GUn9
xnt/NDqJgJyD5Q6bonUfl78UsUZOsEoY+AaFBqsSJmdvHkeaepPhByh179lMGIFqGW6rzogxv/Td
WseDg3A+jckyRe3lZC8pUN1bNnbJq1vMPntNePeWB1t+CRXqb3E87hN4vNeikGRTdPG2lgRlYsTD
/B1FParB6G0q478Zu/xZX+5rGpsCNVRL4C5Vvv/4nI2HaRkF7FtnsRiZyxbXzp/u2A+wnJVOMGE7
3+dq3gZO2W6FFaj/PsUxmMEY+SN+3sJ0fvyCScwJQVraVwqRaRvZinyzsjJePNxCbYRp5/EQW5cw
SrW3x18oyS5vQ+Tyo3KeHZVoN3dZKSvOMD7U1N9ayPgIAvbNszCrxAzMT3UR91tXj3R/jhYguSWn
nZfn9k2gG93gpWvX0/IvWlxM+761UXcqzrnLUkZ7zjqB30kQ3DvZHX5Hh1Ylvz6+KFyV77jFkTFM
qW93UXZH7X9o6xxXmcPUtgDDE5fVP5MIILYOMd7m2HgrhlJdNPLYnSDsrw4Q6VVRCqKpuIVd+FC0
LEj+My172ynP8J2MkZ0Ke2DHHnNTr3/Bask4ftkVYEiH+6wmt3Nsi+6mgjx8rhuLi+XZHebpbpFA
cOXSPtDPd8/KHr50Z+guZjafBhcrRNbnN+rby0BuBQJCBoBhWOxYGdEk6jHFfB2/zFn/p/MKc4kC
FDva3zAZ9Fl7KoOIgrKjFZSETniO8eEYot2Y9aJ5SElZ9EIGFE1gZDcYG94moSPgWzXt/HicvseE
O4eRJTHv0XOiKVgJpn4Z7Uq9yLrdUMaSdKjHPwGHsrdRjzNfFtDKR5KqVmrc6rp1iMzQhF3xLlwk
QrNb2rs2LX188/oqSS1nFy9zNBsv1YY0hhCEgjfdzOI7LyXV39z9A7ab+cFYZTe94cAXeu94N3AO
iWRvlpQXUV2q1077gzTHfWs6B5mhHU3IKFLOU1TsxWAeS28azsL23rDAzyS2oWfPOhyTxvI7Cc1W
dAcpuZ1Khv7ybr4huHCDdLjodf2GHVW/PR60NYj02BdBDNZ++bX1KmEVSmj0LM9CmxdDLi+i1oiN
VyeOr1c3JhM3UXUtQc/i5DCvz9xZ4MtgOelyc9lq73ScHewb7k54NBLDMGz3WN32Uu8lwSyKw7oG
y2AqvJK2l1ffAkzk7G6Dx5ZfNbcizEMKIFxSzjR8GLFRnmXterssRa4uaM/Y1r2WvbhEnWTwayjc
LQz6Q/XZV5ru2xIrUzRl7gHKAvGFZV4drSiv8TzU2lurF/ouxWi6yrMNjPDpTq/de6oxu/igw75k
hQUmF3F+fHy7XSwiIl1/VyQ0do239cpweBu1fKNxgN6GWsfJe0IbohnjtCF+gg268p4NW8NTPFu3
2dOs23JsQgt74zbWnxkMH/Qp+ewMZz2mYkDsEzg3CNDSj+SQbtGVuTduSqjuof1iZMlXaacn5cwl
IbTqQtsGIbqdnMaMljCyX+DC7S+v9pIdce3dG1GANCHUjWN++lr0lHiLjEBaJnoEDDywHS6ebve7
2dX50bV2VfpHyUBrSbGh7+pM/aUnIvfy+Kgo0NDLsvmoCAyKaNygnGbV6JhCpXjl8EQBlKlUfHk8
JNxG66nvrnnVfCSum1/Sacwv0f//qKTmrShP92qEGF92CGwe35Ev39b12KvJ63xNh3bdcITmlMyn
C2FbzEpj+uKJqWt+aKEPtWvrUHTZccJQtho7+kcjHcFLDZWYLjSYLnRXmyoLOa2T7USWx7mNsUon
M5aSNhAsnETlivgg0YmdaVMxVKXVso3iuAaJNSgqZ9KNHl/w0IP+9y3D8n0abT8YMynDMj4PXOQ+
Fx361ab/zLSUoiyTxoE1538fPT6H1DjfmlN4htk8HB4PpP5m5CQGvyIS7CNB7IT0jBZDS0oTw3w8
ujOZfo/Pev2M8uXxvEcK5qTfnPfCjdZyanGmbO8GzUvbGXen7vJffVW2PiOumL5KUd77SN9PVZ++
iBLrZJ+DVvXMaUtm44DE06z8cSIXsGsHMqobr/NROAZreyQww8GS83sgE7lT7bwLOo8IbCsw9n1N
T5cQ5PKLN8uHGd7+5mAIXQSB9bnkfLZpaTSgKuR8ZlIYYXloFNCOakeIF6K9WB5Jom5Ir0YtmmUb
e8DNNdHOq53JeKuke6RRgs0VntGLGmHNOcMcXbUkC09JWwkadnL4nT5rWh//qun2FZmDQCTRjCMj
hv46zvq/iQxxBlU7I2uvJGg778TBZfCGy/HVo7neuaH00dhTL44LTm4iJLS5YEcT+2pAvElBgg5K
Rek+D8PfZrMtW8nchjHtre4ZY7WySXagnMeNxxx2N1f2xmS7/K7zzzjXlsGda70bjUPX5XNu6+4H
1Hm7ylJZPudIrtduYmEZaKp0l06VdUpMWhyMALuVoRPN7A7ha4Tefh/VVuxbeW/+FsG7mBhpy9j1
68Zk4pTR/8Z0Um2IgfnSSY54IvrjyArt3JBHfRu07qiBR+0qhXBOTsvAoe8CfCK1+SzGcDuFvPIi
ymgt8ao8m9ifgN6hmHKM7ovp+Afd1+CvhkhnIu0FCVzJaMu0+k8uT20IEno+HpHCWt1/EqdDeRv0
ziXFJnWzifqclu/MnAEhUkVGEIZEHCJk7ByFhm9QJDXeIhmX57E2rXdH+54yu/psUiJPG2Z2Kxl1
UFvxS3YFLeAsbTwu/nZEOGNpby6rOWLK8iuUib2BT9RswQJkx4jwNT9ExSVTgt8k76VV2MifTTY5
kDnIxj8ir+i3ST11pzlIkDm12joj9OPspE1G/2H8PQdoqxgdk9uYo8kZJomqDXl3Ka1X1YQcVtNG
SDjW5GYGzOjijFhtty2QfSNFyboy2brpfCEf/jere4YfE0YiC/s5ydxppxCWtbSTaZXP1Ij0fJsX
EXoJecLEZTct6hkOxRELFIILxypWWVSZBxK5UJaaHgMIZ5SooZjANeboItT8F6fCPi1BS6fHR2MU
/huaLtxivkfOH+URnCR7kWgB+BzcAauqYZerZepsRfMp7fR1Im0MfLkhNrB+oNhF+PnovwFUKY7U
bassdKtj1I/FKqiVi3ye86I7JafHg0N9sm6siehFGVdre9BsFttaYAST+t0WNYIV3ThCy77Lcuq2
RFc7pwKJwqmjWYXuBLWbqoMa9fPvqZWY5hp0gbzQJy28SfRqq4VLtuQPREekz9Hx8ZFegS+rZPAH
Bam1ddzuixxmhuyVwEeMiesYm0Z0jIwgOtoDaZ59jAsbVCjsquWBkV1+nIzcO2hUdCIk72b5zP99
rY6nb31EPjYJvkkgNznMev+/j+wlidPDjDJqA355HiYDAV8yqR3Ga2Ht9JhzYJ8Z6r//G/Wbu3MT
uXaXnxR49m5OzM63OvMnH4z8UNHzqV3h7V24UMD60GO48bmJ6W4XBYUEhRxroeal5VFqbXmsW/yp
KmFwmlUMaJyx2bshCBVveYAP2h/1gGTuRGXE1i4B0XNwqDzRuSsYz2e7qqmPxiijycX+MxXi+/Gs
n+rs+Pjo/x4enwPRfBk8Pdrq5gqwh36sy1472jar6URi3lPUpAxnW0F8XDThFXLs/IYJvF2Ra+oh
cT0+Hgykr+vKgopilfNh1jQ6fRz2MWzAamyU6eeJOeztQa0VVlaALcL35rbxc1thJk2S4+PFe7xD
SRy2h5RGgFVpw7XXonAd0l991ZIKkdIwcuYtA0SrNkb2bCqrD8tomSB2uvvVu96PzLTpN2/bM+01
44rmFqOAmDYeMBKgQPV74cGVIUz1rVOlOE5td3DN2f5bFNYulo76J3RUL1hLDnEhroy6aYAjsqUV
bmifM2S7p1CVyabGsr7p4rJf1VpX3JIqOUXuohUTZf06iDhZ09nrrkkP+qRv8Cw7uFS2QgzxuRJg
YrjMf5lFM/w/6s5sx3EtvdKvYtS1WdgkNyej3ReSSE2hkBRzxA0RQyZncnMenr4/nWO4ywfuNgz0
Td8kqpAnM0MD97D+tb51LNDa9rXlRGRRuuzIfEjfKSDPd4uJbVQw6D0IVd0ZhHOhZCzlhSlm7uth
CJ5hMcqNynEnpvBaOCcyFMy773w0fTfH1jPFrnxWVH5kjNeR4gASStb5OFkOg0nirG6uGrvnSGzu
uhBOMCS97hb3rzGFq5EvWQoImYVyahvtEeigviGjxHsiSCOC++DuUFmnVBTVDlRGxhKipoNhaSQC
dQ7x/c0qDuoU0/gQdrtGmG5AXotoQZMzbNMmDlk6I0pllruF9zzpUPWaZtgPMgyqnAGxU+VyXwIN
XCUQSfzB4NWjL1p+KYljzSLPdrrjfYULuKXY9sKrHlOKFDL9Kwr9JGm934MtPGfKbTZ4DdwHeB3t
n/+rXYZ51arwqLrZvstJjxMO7Da6mMV9ZUwnyyFBEYc1bI/wzN23ZYjGBDl2vdebWCLnKuXYjsHP
tMaS+HcmLoYivzdB/0ms6WTYtCkV6uyRnAtoBK3g5lpHuK9re5c6JMbsNIJyI7MnSzLfzYln5Ea6
zSp3z9OvuNpkHnbnWkO9HuX9sADNi/JrUnx0Zm0FcS/7bctRluXBWCVpEt+Ow/Ulc2MBRoAyoRr5
9WxJ52nqKvGQu4LiWEBJXpXkgZPZ6ac3r8p+/LBd+8h9GZ6l7ulrY1KPatawOLBFW1GNIFUQuGq7
tyglvDVr3bDtGDjwbfKcT04brBEiHRFLpu0yqs3Yqh3jTNOXZvErN/SPRt+npRB+aAzOQXHsmyNj
4ymH2X3dbHMH/4sX9hMhJMk6Hy/iFbE26OIW+w4Y5ifdfBqL+FggJ+yYXLfbhK+xIG2Px7ZwZHy5
NSOXaQpxlnSiCY9L2d60V1mm7bJBOv7Q2M5aGdoHuxO2igdNOvED/o5NC5iL7YzrkhmaexGWD0Vi
fJMiN45GpOvkPLDCxEv3HrY6X4ckPzu1Xj3F5KGYXTvfKrW+x7Hd6rc3rxodfGSiYM3S78nOpavI
ESqABQGznMFmVNTGOjVINFnd/INVSVvLW3IN3w5tGYmJCTlfToplcnDqbttW1W+LCXJnbWdv8Ic8
56zGRaeuAWANiHJNGf6M/Tos8KnqUf2w4HPdMt3ZoV6SiZ8MjTmbo3ZlYaiDPXPbnWeVrxvtFkGf
MZl4DbzEQs8PWjgHzpJs4puVg/KVeYfK9at1f+zUe3BHUwb0ifBVbcIuADIc7cayNMGr3A1L1Z8A
cDXrkiD67Q/yeAJ44WkGlluxSRZfhSKKOdJqsNFl05+pLh9Bh62ShNSyHk3lKqFiGLYFFpQZs+Gq
nhsvCIs42cxJCFFtvlV81VzjCZHjHrqRMOkju5uXTr+zxRRQhUsCUtLKTK4dSBQJJrxpyRf+YR4c
uolFRHKhHYrXSjlv4wC0G3iSROTttuwSSdCRi8DAWT/TldZjrt7nMmrIk3AoV07tcret3VOPrFRH
7r2T33v4du4JiTknmF9zMmc7N8EvLDpEPckJxG758nY9DW1zX9qoFFa5GQaIBI+1k0loTna6jged
iUXjXkrbxpJomruUCOD9H7+IVTeY23he5LGJRrmOwmTw4cIQk1BZvhVajjHeyQyg7o63bmV6LEiP
MeHTnfs/fsk4ilDu3h3s4urV3HMITLLsfvXAJ/nqsWdn1RoCzFV0g3WM2mxPjs6zgTgUzYOK3NJH
7fkyOPm/KOqY63pTCSbhfJ+mwuIjGN1mT67wKyVu6I8NpWppMr+K3jJ9PeHcCYjrYsHqjtX8ys/N
2iz4QcA0AalqnDuwbMw+7B71enJXqrVfnDZB/fbeVKU5p4VHcvTU/XRrRG4zYhXoryl+Xuhjnpg8
4AqkhsYyhcWL1d0R06eG55ZyMfWKZXMKDAAueZ7MgeWCzWmkH7aFi3HCeJ3jGamf4jmNK6tbJsnJ
9tIzLzpMoZbcsmTsehUOfvJJj+Ekvq1E774qjX9wDt2AhFi+iusEB5RwR2hErfSVI8+mlpUbjeYt
JKG1ZWu79MD8e1wxTG7O462jMocysVki7NzQmBZ2OvlLi0MYY3G1TSY6UeuMz3OU6t3O84YLsvjS
Ne0RtO2P6GKTBY/UvZlkr05f7Y2iOJFj1e560eH0wPyTp0fKvUSQRQYO59KFO4Edz8BdEiyJfb8U
/W+khYZ8U/orUpa3ZXHichP/8NJ0nzZn41AgfFKxbvyAYMY/ZImHKg8Rqvh4V+R1yKMRfugEdBNh
t+8TmAq+yBsxJNo+ERUP9Vz0z6MbehBponOZ4UfmPxFiSV8kqsLsjizZFP9sl6j7wjG+a72a7dnT
mhVyQBkUdo6FM4lfJl1Ex3iR82pok69ZiC8NZQPeDScFE2CNl208RjObThWp3xUdE9yM7BT11AzI
CWqayd1QOevICq9pxHPDctFIgjYNtIAVqQq8jJhd4pT209ih+9WdtdvAkDh5PG9hKaztxrzAEcBx
ZhxZQjZaZGIVILo5p3ofOOGg41dkc6xibmsJYonq5POoRRcnN79Mmc4rQw0O8qWW4bOqHnstes6W
mql8sTCAs0AWgS9l0Gg8h3b9Gs/AXmfjd6y4rhHSX1N2/2kyecG1nH1IkASZnjVPPYw+Kh4fIPA8
AWTTV6MuP8lmUmfrIk0pjT0ESdysf2KN2Vo8hlA9ymnDJQHuLIyfuQhCp7nDzmDsycfyY88nQZci
06bE9cMUpnqnSXzDoLlGrhxRDl/MBWBphrGxtilCBR/NeLpYGS1cLtPuPjWD7QJs0MJWZJ3zyOZU
4TECFyUtbzWBPp6bDA96ENbqxBQl3mdh8ehgqrj9XXW5h5LsBI8ZeCqOqQbnSe8j6gn8UXWfr6np
e3LsGfnL5QNGvf/+o/qVBQwZqjlKCyOcrZKVHXO7oLV0Y5vZIY4o/u0Kp1+X3njXWp+ZER/s3kpx
PESvedW8TTbHUstrcNmP7YVHx8eQJNnbkq/WIKbUamLYeNZPG5Gib2dvp+IKHZZPvTlV9O/usrA8
L7Ep1jly7jZKSYTghSH8A+SxJXmdjdHRnXoYYA5Hw5w61RTXxq5IkoJNr2aXNUZix9Mna44M5OAS
AO+Ctl04cOZDuE4pdd5UCEWZpd8ZkBjMifUQj21ZPmK6suEEei9MAKtVwjFwV9vVB62Ux+4WF7Pj
/pTO+Nza1GYt45bFWsKhw20us86Xu7W794wTcWmX7RlF78nLwvvWZL6Fh2Bj3PqregSo1VQOcrUs
+gsQjVu0ezzLHCOL0s5u3PzmXEi/l3ngvzRXaQ3rnJHjxou6rbW4P1Cu+eGl+mj69g4WvY7WX557
R6GgaGjsmE8x7HVFvSudKlCnttK+tcQp72LjRNNru2ot7gdkyy6TaNZpzLgMIfOoVS3EGPU7qmGA
DfCmo3Z5HsP3DoM1hhT2JfrYLGYDA6EJ7UID6x8FbxyjitcWJUhJredr7qAbYt/kAwWLVtE0t6xJ
oGCua7Emg7B+dPPxWQzQJklBtuul8Rq+IE67di3p22G974U9YYOFXW54E5Cx0dgSMuaIkvixvfzg
NHzObs9/mBdXJfRiDbz7pLU82N3Q+lpvnPhEHJadYvEbfEKjkX+CGngz3X1MglIw0mlbwZ3CtRAY
I7bLNIyRHjEYtAgfMpe+SCJSXy0hYYSftsp9mmZBaMfw0pZYrhMxLoHQ4gZ/rB1A816DQDlbkfZG
1fJaeukHd5aYEMBDopY994bfPD28yTVJ5JKVwrXZJvtSfkQ2zLzZhTfZHJtYo6c3/G3b9QMts/OW
ZFxaepcidt9Gb9wvPZ7RvDc3GFGforL7PZXb3hPsquTD4Ay03EMOi5F8TZwP25AAINlhBPDuEnX3
vUXbNkdkRFT9w+zzjxHY0mppaItsal8lJJwQnWVQc1MQZkkkpGqsTdNiwYyFDhZoQl7XMDQtL7zT
b3PGv2vMMetDcYFmj10MwAkmD+u1JppaY6tqLSZ2da7V/jBbDxg6v71fllayyMeY5FMy72NrEWjI
Apylxl55zgFwxV3kmh9EX70tpKza9woHxqHR0x9s9+up9vAVyIfR668a4Ir1lIGDklxXQljdtgBF
W5jZOgujLyjWexfHQMzKOzYdknPUfnlxxtBEcW5IoqHd0B/4iPcJBBwJYcJT67bN+IBCMIUlqzeT
H5qh7YBvikOCoWOGnXH/KwElEnMiho0bT5ueIvGrjLiEap8xyXdGS5AxVPc7c8qHKO5beBOlrwrE
ik4DTiP2jdY9JIZ1Z0XVs4yHBxYlI44Dk5wNJzUaHeYnDsYEdh5UP7146Xwwiq7niDhfWGXvSjrS
LcUCOqZibcTOxSwAeENzXxlNjS+s5Zk390tjXaOmBKAQbyKnZJRy7QV1B00OG7kNloi7hpgXNCXm
+KGb3sfS4HfJOKmpgHlYvroeC0Cr9wcWE06L9jcmnHuxtOcOH8XIvM+Iit8d7lkfvtGT9DD+Y+T4
kn3zbY/mtYt4JFO1iWzRrfSF753dwRiFQUg29aFkvyf58GXZy5sIeSAiUyMK2myqkfqb2FCrbl7u
0CnZyOHLhLCFAxPT7TzJD4QCANKscR352JKVKcOrHLoHFTJRt8WBdjBMVB2m6iQo9WEbD2fTSvYA
WXaedB7zDxUjjYbWqPtlPF66VCNI5oGDUXqxW/TyvTfCagUXLfQXUPsr07BduM2cXo0i7wNL4/hN
mTbqi6HnHMAvuVNtMTETrnHLPVJTDcQFVoYHIirHirVL+sckLN/SZuA2VlfHQXSCzBjvDR+MkAqm
W1FqQc94iGaPl6hvrC1HFx4mKEOtsqs9bP/J69/qdqIQ2kpz/PbHHuPVqnHAiFj629APO2eElKoI
PPuZUR5svJ+bsuq48XVy2bDCTWujGV/mRKv/1AOSTOyisGOAmGHDb5fR98zsciMMg9UgGZJqhA+T
rDs6seVXiU0yZMRxEhb73AiHUzISmujenWbYFmREdtlYdCC3F3slHaPezWWEGdER307TxT5LXZBn
MKggjFZsp/t5coHaARlaRaE6lgDtg2Uqf9zkdtDAD7juWODXc1a8jAaek1iYzdoZ9uqWUmpDmByt
B0qEmVwxxRnTAG7KI7bKBhQgWjAik/00Tj1U8GwkPA65A7vA4k90T/DlXhJfS9ICr6K8r0PtLXSz
iQMqfieN2RTnEAwAcbTTW8ElLN7ZNngQi5nSlhzRXeZgcMNgcpX3M1yfO0erDqNHhVJmhpj4O4+I
yNjgetSowWjsUmywkgfdXG/rVuI6NXNzPRWsY8rCDpP2OA37eIfh/Ui5Ouypjn0mFtnFxL/bVICO
MHIz6b9hW2O8EnZtbUgaJicxOnyDyFitsMZ8GFMDRJADEW4mP/G0kIFUpDEbYchfVW8hQjIUbo8j
uryKEehT0eHOdYzp1ZSwG3GKaIByusJ3HI+JTZKe+opI943SbS0eSj/dD0gpna9rnFOj1ts4OZTP
xtVeKHVcTWLoH/GiK6k2kt0FokV4B0wt2VCsST5G5Po6LSHWALcBIWsZjDgNUQS5CfM0jOZ7yrKP
eQYMpJgvKRDqfYQfkq8HEKKsei1wlmNFtiKu540NmBA/ro5Uda2ZwzXaYG2AHuSBnAbislb8vlgc
tTxgFn2JiEi2i6eA2D171Tveia23qJNuJebGYtayqQzTufEvRs4mPGhumgWDpdsBRk+dDHRZ+tnk
RjuSc5ybtO8xtNudFB2mR91vmCXPlRSvnhduVAu+0MXvxjjv3V1qiHe34KUAOa5NkAcSeK3pDMI2
KTBQoD18tMx/b6MbVKoGoNgiL8WiU6qROR88z16WsquQbzJHYfhcowwKzlNyH2xHIQQ6R76KkTxV
YfApu3znwa7Xbsm9r8U0nWetAwAO+dXtx+cw4mwKPCpz9YiW9jIMmHqXjAK5NNmdI7YD2ymJrmHd
T3m/gXe0n2OGWIKcHO+dT7U8XXM9fa9z0pw6Gc2+FS3gCisMR01ICNYBtYH74mgb3q9SzvG2VNnP
kmp3TtL07CrCXY2IZ+Cy6mCpxM9Y84ormqoF7Fa0KWxwVg+REWIIRaE54ZbSnVh7gAhCaQLPNl7z
pDR8lTZyZfMuyhprFvRSePBW+GKRHrnr5+beoJPgXtesIxeITYMedefE5cid1qC7J3M4HppRYFjZ
YzJGVDBDclyDMKJEFyrA3Ck/0pJ5ay9GYE2g2juGQb7A8L4uqrjcpLyPa2iFeC3s/mrzDlr9M/SZ
+2bqTBBJlKQsyk2xGmQHqw48yb2xc6fb0feXHhE5NWs9g/RLjxSu0WjDBKm/HVrI00rkK7/QtJqN
qDARQsiVzRWDvMZTr+SWoU5ojZ8qwoEuAtJKTMs1ZDqxhytwbTz6ANAYWoywnDuddIRBG8IaSFJx
LPT0nkhI8xJOWr/NxoHnguHxppjLo9I4eFbRl5aE3zDNjmZbTS/Z/BrhniHIyJzCmzmH5wWAkyij
jsvyYiaZ+AKZx7jZPjLS01ykV4bF1mPXM0IwF88JZLgVVjccknkJkrFIAzvKfzpoWC09R0+OB73Y
tulIuJ2nh8x8TAyBD3y4yAUnI84m7jELyARFeqq2tB8OBcfFIyxYcvqB+ZxG216rH1wDYpyhNd8d
lu8hdWhNKMPw4EqHIktjXpsLBYVJ3fuVdesvIGtcmBQ3h6Dtu5kORRnV7+wzJxNo7KYdu3utLwI3
LjSgn+zVFaAx3+6MiUjCJNZWzEyHW2K46TXnQ5q23FDL1vllxyKwOBBOa3Pccdr78LweNhRhWfhD
1hn7V7ehHijhtFrIdSMdLM94yKym/JHHBTlvzXVs2GLCvRM5iKIUN0eRi+WYeGDIOJ7sEwTujVhq
ucNAARYQgQisJgnKxRiK9RTGD3lebIY+rq8UG0Gs4MFsrQbmxFNeeVCnQ9Hu6yojEzki8VTNNqkr
e5vxTPe2ha9h3JVJtMeBYG+RWMO1y1VfL9+S6M6ou3Yv++I3boIvpjWPNn+IekpSn9ZtOjvbLwPz
0pvHYF6runtK6ZpYxVF9Di0x7IrbnGQkrmF69dUpI81vRPo88LTzMRaP43S3uJO6XeB25XSzzzUY
0xNzPCUaosaMLcWVtmSmwh6JwlcHTi/f2A7WaE3h+1jFz7B9zcDKoO0YtxKuJSkOTowdQmliG/GG
QOwkdwcm2gV5nmvblmYiYKHYJ8kHE87TSL5Ake7PDY0DLakLm6TsdaKzGGGh5RGDVUU2vIPAUkHS
7ouN8OrkoPOEbCUJAwg2j0MS4uTtCHIJSiMlhwFNRJhGhhiTA473Pq5+lGj8WjdfHS/pWcQG9HDO
6dVAPCXT/KXBfHOTOn2Pkp2VRDOnrJm4xMhWWE5vNJARCBJragY2g1btpKl+CvYcYDOs4jd2sDpP
EK/2VZ7vmdn7Vpif2zG5D1GqV2mB/K4J9sIq10/jYj+mGBNX0wL5oahg2UQt4qfqmXHZbMJcdYRP
OPimCjjcPkAWDx2e/XLxKFXy2nNiaE6QqRZ66GVR9YchW4RtQuirsj6aaTb6CYvLSkuxSpQ6Pihz
V2HXuyUloNWjfulteZlc40tF0HR0nRndAvPDCUvsU6bapwWPFHCeEq4l5IcBHLpmIP07PYAGUWIB
FBavZcDH74W/ChR3LBU2SQYPRSKXjrPVi/De07Duu8VS+FmdvKGNIeSlS+A0eM2S6HfVg77V0uE4
OlYRWNbylo/JV1bWIN5rCl5EKpj4zuyZBatQHZUbwYlbYbZhEXSzLWz26n4qOA2NMr+QzmFoLFbS
gJkUK/TPUGeKo24sgLFtPmujIGkz9HtMu3FABeZG1MvZyurw3jYEv8SmdUhUf9UH1jGztXfZrf3L
0PU9QF0wtwIJuyoqjsei+hxTnSnh2PB3Q7bidZsImwW95VmS4hZokuF5XrzjrLGhUm+zrmvH4ObQ
5cdlth10CAmWHDA1/amVuFoKY3gU4aAHflYtDCAZkhBm077atrH8GBT2uqqNS66Vv3K4I/dt0/iZ
vMmZSf0hjKrjdI1+L5976hyvqZUY1z7pihOE5TuMFOU+WzSbjrLMeY7maBfqSIfKXGPrWXa1O017
fYTo4WJ4tftulTCzZjObmD+n07PmInK7ZFwMZfZAZCrbz3B0nUXlOIe+6w50nmV9zMycx95fRnFR
5fAZsqpmHtsql+BnoDrlurxZZRL11mVZB6uLvV16H/aE44QX/Et4QSzmbDsIqJ9WFuqBkZHJN2aH
MNewa6zsMtlNfCQZb2SfcirxLyuFjNFlAWvcgTA5fEKPkecS/bQ9nYCyPWBu/rKGBIPAMBwx3jAB
Iq2xHUuY3rHFHKPCZlWG+YfWM+wso/pzTsw31yDxCgEqXnlOPDzqlnPpXeKBcJboyTCrQ9IC4riZ
A45x0yGaLNe0Ia8wYIXiTs3fOj3pNVPgupAbuqI/mSgJ5grUrBj2km65nZwb8tBDrE8Yehwwzghr
Sy7galmNtc/j5dHrCfWE4pMV5SP59pwMqoFk+w5lF9i3FpZYGAFuI7nSeyfZtWx11o3cZ3sAVf52
K8b6f10Ndkq+uQ1Vv7s//ubvSs0QI+Luf/6P7+lf/vf/+/+oQMwwKZr9PzeIPfVl0iaf/1gi9sef
+LNFTNf/zhpkUNlpEw22pKQr7M8WMefvFp3OBpFzaQmiDCb9XWXFHfxf/2bye1IQqtUtQ3ieLfhD
/9YiZoq/k6CTBt3r0rIFfob/TovYH727/1Arauim6dIxq+sOZFmC8n/pEGsszaWti5j4lLYlMzl3
PgrdfouTiAd2hsfBrMNO2Rpdt3moZkS5ImHSyNiFc35m7ls1/1d17/qtavY//ky8YMMSDhoRZwr9
LzXFBiFiEbP5rNySxJhmOieNGiHfElO+rWpRb13kOMx403RdpsjY9jZp/3/4BC9//mP/VPbFpaIG
qv3Xv/2lWs3QpeT9IHQMrMOka/svb8sS4wgXnVOuojjJNqZsV8LV5TGLK287sCCsW+50fisduuX+
/Zvzn/y7+h9v+H948dLmtfPPWw4AKE+/9fR+fwL8i/gx9X+2HQHTwfXIfGfmU6WYA4RpA05Tx+0h
nFv4pKt/5+FQnKrOgdBmaqyLtQFhHFPiobWRMrUKJ04I1dOXtX0ymtjjdoWBpz9HmOjKSYWnyWin
c5/ljGbiG9KH2pi5pgHJ8cRL3FLfKfP0w0E9OrTyJ2s7ucsRDJGkGbTIOKQ4wVUmzvyiPWeR1m3Q
8C9Zkxb+mPTeFnYI17yxq3f2gFqUNsT6nEG3XmaXNHJdOctefwHdyJHH7BXBNz7O0umqTazER1gm
WF/FdJm9PuXPDkdlO9MF2t2u0JddadA6EkYfOocDr6dYTYBs4kJwlGTBH1LXhB1cIrDNL4lEx048
+SBSLBeiMpe9ex7qGSmNkhccN30eUNPHgaddvsmCtY/MyCGB4bsuHSClbTxEJ0PDb5EK79KV3LZi
Wq4wm2vAl4b8GGmD69eCWg25pPG1NivI79BSAhHN6olZcn9YdK5KHqL8+f/+PfH+UkNtGPYfRdqm
S3iXJcS4VZr/w9cE00ZczVaMaJfYZ9ULPBoaBgD8Opsa7ydiyV036K+61ryabjhjo8qvOsbAVQUN
7Z79GTB3hZOlHUx+o2SgOhfah6aHySEHkru2zbg9Qm1Q60zhIFPEK9dqgLyC8TzdaF1e3XGeg5/Y
9gGBzf4uSnp68dJbyVRNqwp8UFg7wEll6ptw9a5TmX3naZ3g73tymfztUrL5xOs9fJBUh+513dsS
d/k9LQgGkACdg95lX66Yb5Chods2GZffrrU1DRkt4YpiBUQueCSj9GGYr6O54N4OOTXf/KROWbi7
cmhPhX5ZQq1+b/gIAWlV+U6zovZq6hW+l7Red3o1XkWVvVe6ujKGbm+ZbjoJh3ArRXoQEFDIGlO8
FM5MS8vUwj5XimvphlmQlZ350AlUg1wq9z3J+mvSMsaSlEltXBNt3z7W6DsnJ1Ibz3gsOIj8uSOz
UUa/qv9kuaDxwfzLYmk4DtNgyyUFY9IRbf21IxyE9dRL+zt2jGsCnh0OGtUZ9uiyLno0Z+l2docR
en6QUj+j79lnue1C4j0juArWMqD0SsOKTW7vg2cpoPItPAlQxVy/oU+3LLME/q0zBWDHfHGL/ZBC
K3H6eNMP/UIaG7aKcMar9NpdZdKuBhWFkNCSXQmlMWXVu58lo7smzbX3PtGDDGO9b0ezOJABYPIW
444bh0rbNhT4iUjquwGxEYgJM0sEtCjNdyrs+CYL+4bRnqxDnj/PjmE+uhbO1F6+gzkLz7CaOQ+B
STkl4bRf0G1IaXu3kGj5akb90VkE7cYqHa8jjAdk6K3CVRQYUMgJeMyPlAtjYtd0EMSY0ClB5ugZ
xe9OlBsBolagDfyN8N+erLKwfVm9DACrCzM0jvPN0RfZ5Safc29fDnQE6fkwnZnoP1aioVgFvMfW
6tJh3y0zHT1VMT6Qr6QkxzD93JYBopi7IoWTrEqj7IDQMeyfxyha00RAQIYiuH7St6SocOGJT5g7
SNqyY/qGKE4kIloXQgxnY7J/s1gsQdssAMC6KtBVuuunfdjoDyQotMPAPtBkE8y/W0CmKd0LA1vs
sF4Q3S5x2dS+Y+E4RXqn7SeTOP1gdd2emSi3mjucD9aZhJK4SKrZTsWgH6ysJI2Q6djgqDSzwja5
yrb3dWeEKngdVV/dgcdd6Sn3FX2c7k3BNaqlGiFKGfvk/KxQDZbsXo3Lc1u2y1N3i6FMKW6skIk8
lWyHeoTN2MCRDipcXGqOIMTU2XWMB5A1ToTIg6QnS3rBFEmqGkGGjyIv9zMtGDE+T0uxdVpdfBkH
5hFMYjH7pLvE6MsT+8E9PJZyzTjfb7jJr/Ubt0pBnvencdoyAGwA3+B1rWf3fTDZFFuaEm9DiV0d
EviQRhYfYomql+QzN8vlS8VD9dxOlAzH460UNcrPrjBqxtxBxKVj1QNqO1ZgBTZY6Hz8D+WO0o/y
FXGNG0NY5gFCa0/0J0MNlCPzekW0zTs06Bjnzlv082Jx70iv9CLqW0QSp97TKJFjlk3nzTKWDCQW
KS6Ae9/zmbbQStA/VeX0mmTJzVLVvMyDoElO/oJ5KdGt8GOmab+vB2ytoYX7eS5rQluUNCh9eBkk
daY93iOI2dY1SbXinqQLzVDmE8F3tQpnbwwqwmcTYbWVlmS8a3m6K02lADzYP5V8z82mX8lbeL5S
rOs6xar8wFQbmt0+7ox9AUbMy52I8p7+nBnQ2RueEsyVTLyWTGyM0SAyFP4akO4O7nxjzmKEbnVq
smWq3WOpYWjaaRiVEcLWMYNvDuIgJNrytwZ384iHK0dAKWEdNEI8ynYmvhR9m6khL9Ie7xKdnkpr
1l7tiCRuXV49hyTKtPTWNfOWz96lEXfwQCU1FH7cNaP+GofaKWq1bFsNPc9XSS0tQ6R7sIBaMFlp
SvXi8GI3zSPOdEYSXpT7vTWT/J6hp+ud/QiZGX4aBCv8lvejycupvLa7d1k38Iz6puT1x9ohNvl0
VJ2jp8JWvbcqfNwwW32GLy/lDC995tN58BKjPmty4nnGvCVIeEncx0GXQEka46K4LJEzBJ6aUR76
GEyy+QOMsMM6OfilYyd7O7SftWF8ZTq0GaxkJoA4wuXzQONpt9m5lM69XpwrenqOpgtAipe2nVJO
EsP0WvRM+lpoe2bfOGthavpWdfAY7cVrD5pgNB/Sx73ucr0+1oZVvNFOuVS3ZsT2u4wqgf+Xr1NX
l+XNrfFuNMyq3Exu0lTBKrDzZ4qbXMaVzhbGIgB9vvucbbRsLUMW7oodCpCTgghr68SZKnNLIJbq
j6Fsj2nk6jszY+rP3M9W+YfTCHq76EpfYZV/60ukjyFOCeMqFd5ZzECbElCVaYYQsRyFr1je9vKU
zkRW8q0tCupRDXka9qk5c6omqd26cgQ8ExUr21MNU33ccP2smZtlwbUx0DGaMHHXsJruJxcjmpGC
OzDqprrQfHlr4DLdjUc1DJ0Aix14Q0fmHmDk4LJfNqjyzFUYFWdgD4+mGPgbM7h9oeG+54nIfSFu
Rm7F9qd5bwsW8sSpdHTzQ5iGKrC7CtAHP+SiTdA1ZB4HjVkGRknnizraswWrH0q8z6bnpeqSxG5/
ns176QAE4GfCEZyCZVK6CfGAlL5boZVTcKsALW8LScFEyIK4nSTuEqktHwDw6hPBDZdHIIGnXjfi
5IHOnQ3lnIxKAHFMteekwbDgMnKnv+4h03p1oaZRXeJB/EwVU32wARTCjrHaqnp46j3tfe4d76Rx
Hd6QGPoVdZK2wrxFrf5f7J3JrtzIlmV/JZFzPpBGMyM5yEF637vf/koTQi37vufX13K9QiEkZUmo
eSEAh6RQhPulk2bHztl7bav5TKN23qi5j8gkyKxNkCAxr2FqgpeFdB560b5FBRhgLWAiCWJ+xCRL
tb71E/stwO8Gaqy4ZDOtw6IdERPN3iUpJQm1saU/TwPIctwS34JBv85J870YPGs3/4h2vL9Mc7Mx
hr6hL6kjNHfV2Zq6+SAHDa20cfdpSl8nG/S16a2OZFz5Amk8fGIYu+oxvODSDgkdnkhKYvMvXhJV
7e0S3UcyB821rmoURGJMzyZpBTFBpgmEp9ow11Xr5hcKeAaJKHSjFN4H9QqNWGAGUtT6VLKcxLYJ
/5zE6ZBvZ56c4FgbxHlXct669LJ6ASu68vML41pmm3cOhyyxcSVNidarTTwO9WZ/KKUXIHLa4DVU
u2n+aE2Vc5wjRtGjNOd9G7hfwaelDwgmmoOd8PWxi407N2V4T1Drqycpej65FUWcMI3yNA8aAEeT
vqKhOyfkx2KyoYCsYTdikm73nGSpAgy9qkEhLSWYPKrGZBp2rt09pDmDCBN0Grt5QMoJH22W2bTO
fQVEzk8p+SNYpnZZXXJOTqsOFtLG0pk+lJbhLb146N+bkPZrwcN8zDSMtrR3grW4z76cuOtfhE9P
PxzL8oTY3Fk4dvUGkHx6px8oNwkTym0cMhpy7IyUHZxLnJ6+GQoRU07C4Ivlkw5TxAWjWHrJbo0F
3JZm8pUFexFaiLaL3E+wFiEFY+qJkE4O/q4qAdBabo72iPjIOgacwmx02Sedv078CVwm3etzh4jO
CQ3MBo7sNnjQvyd9Ox2lVd7stDG2lo4ChgLtvHR0/SXK+wSsRED0asgF72GimK3vrWy01PyM3SfF
xNSDUvmE3YaYyf6Ocw8scIJNeNWSVAU15W9xCFoOAsEZ/c1+LNroYMInofyWNhzZ6t2jz3/IyGNv
jumIWV6kKnpzf1iRcutFClK7e2x1wu7uXeygWUnY8avGN+MHdFgry6ODVMbx1nAD4k09K3pIIrLH
60g96BmN5PhgAMrYwYptOE8AJfZN+bnVk7P309Df+EMSvORZ/QUeWwnOEJaEs4MSkz/xkBPNNYNb
zXjMTkK1m3HQ7k5bLtEAsjiO7zrwjLOMvPhJtiR4yPQR0Czwnsolg94HOJ+bBmuwHe2UMdlYTEKW
WXAnm4JI7Z1Z2UAiiUNC2tbJCweGFQ+nQ9GrmxXGofLMaf1m97l/dEnymdMMSKzFAJkgE9GO9kmh
ZVj7Lo58lBgKEUFk01IIEn4EBw6sztncshG5w/ymM7869u4uozbaxoaP5sQhDKcGq7U1OpwGkJgP
JunM9jApjBOiXkXc0Ks6aPOl1XEA5bM0iB2q7hFwxFOTo5kKq2FNe2tGjajsgwClu2znIWUO5xk4
e7PuRJtwLYno/RDzFLERoXaNh0YuDZGIK532edE42TUc2MZnGCttGJ79HqK35aYM1Lsx2Oci+DKY
SbifLXxoHiu3zXTysWQaVOCMRXqhme4ySd2VEUGH5RQ/JqXhHSpC3zfR7FxMwJTPaAoME56064Tk
3SWvAIFy8rtmSWymw+2NeMA0dL0cEENWQ58/hbZ9Hl355t7Z4F1rlke/QvHcYJfZQY93170VXRQ5
HAE9ihdjKAwowWSxtKOIb3gV0SigiDXaVwXcEWGXCta4ELwt6oMPRT+aDCxNzQShjZYuoc6bHsva
jWQCVGMxoatFq9dupaNbdWduWTYylzbOzolduheGw90ibIph68ZxdtI0mhajWHIBinA89GpqNiRk
8UBZXbmOO5h1QTA/ZSF2eJ9YYaOddkPkgqOZRXDK8vm9nlR6EVb2xTKrfFc5DoNqOZMUOtrOdUoJ
qAEmTxtHhF9gbmSfDVwbYOlCFlZwoPD0XESJLdwamZ1qz36h6qsAKFPPUIwfSw47ADWtE5pqsa5c
yLgJfI8fmxMzFsoTO2VaWocHJxDpre7l9MD4f60S/TV1wvghqxjXlI1xz6brpnU3u9a2CtOlzdoK
ypCmbdvy5/DCmOH7Qq3UoNQ2r1uEYWn7mVTAmuwbN+v6ZxEVZOHBWzqNCrrKJKOHtA3wPMTfqhky
B3r/fsO2FR+99tJ7Quw1DeutiMppnXGiWAEIsW9WXIZ7BK0fojusIncznmpOgIu6ssqzl3TltW58
dHXEci5NY+DC5OHFnML2aZAzObBGdKKLZS5C2eEsd9BxYXJ5aHwYCRj/tq3sA3z9ltqVyPe7IrJO
RlcZh8DuPqRAsJZomxVdkXOpsAKDg/7YBsOjVE3CuBEY7pzVp6Jn2eym6W4dw1pN6KN51qhVZkli
sy4Q8sXYeO1BUUIkaDLbOT8S7FTuh/tHyZrxwSKgkHA6+1IPncHmOZuENZsWs66mPxSRmb8NnGvs
nIk3t9VwtBOowLUEL98xbftE03NhNRgm2HeesyZyMD4m0RaiYPmOI2PhvLN3mV+A21voJHvnIlEL
Hh0lMRd31S4l0u/SJr3a9wN2WarhDwWOvNcmzvQ98c46pnY3rYr8Lom7laHn7hDizM+aJtTSS43w
kjukQzSMUs2mizHXMmeOU6VPsu31qYi/61LvZCDCCzHPyDGkJvhAx9WPBhZpkPjuI0qXtdm0kHV9
jxhnUKtwBsAYGcZjSa7hfe4NHyXwx02bB/65aFBliXC4ZkkSHUN+SuA5qMSijJmtoUvvWHFC34Bp
P4tM6IuWLaJCF5NCAQWLs5VH8hgdH9Fm4hIWWCdNu7vOU8sopavPDZ15Uizs7J0YOyjZVgM3RI54
c71wvjXOAIgoz9AL68k41x3TSPQYJBZ5jrufI/pKmXLouAnnpIc+Ag9JSjiI6eKaO1Vx7UOx6A0i
xP25M7Z9q8/KLY1zPMb7MpbTqaIFWyDTv8GsBw9cEY+YVsN8AOxhNqRoGoMJxtCQr67uuXlGv7jN
48egpqEac1iH0fUyccA+x07rnM0wOXpmZQKqHCT+C2ffIw241a6eTujDhkU2D9UTAhQIv8woZ19H
bzqnrTSR2bFqwjRFIUZ3qE/qWxan7i4p1fRcz/nS8xiMp/E3TpfzQprZFcoVgXpSurjsSM+wyXFM
oxAt8lysRpJCHMquTZgm1VNtClIYXeC8ONERvaWD89ZFvL3j3+UHtWXCxOhdrDd3pmBgT4xFrRcQ
sbjWrSQ9pqVLtEmd2GDnPM7pFh5g4pj4qN0oNrUqESyM2ccMqeVjEb5n2vZPpZG+Zr5kb9B0fwvv
FMT+2nSmFa618C1wihdQJWgJh2Ra45WoDwOTchJ+QGMkdijx3T7GQUK2FRqhx66hCW34AB81irEa
wtwb3JgHj7feezzcx2n01jjJlkPeRK9mO3zvy+kyhSpdOecSW/Ktvr+MUfGlt31ri9AiPFnZfs4S
H4iY9qjgElJfrXArK57RDLbDshLlu92h2SYnU+2cY2sqda5krM/l/A0x94JE2vlA+K5FAA4aI+U1
t9isvCOY9pyq4Tz72ZpAd5oBxRTvagGE1CUMaucA075WeKUxTiF8bzLrkInmreqJ7U5GPnOfFMWr
g+y5zAkgs2klY+Kex8dC6VsxVdGFUvQjk67y2Mn6UaR28OjQtobHPF8RWL/IrmtvYsbl5tCrx7hT
PCmQqnLEqtjryDsBVIlZCYoQbAmkuWY6dLX5mHSOu6Or+p2C3Xt0nHuW0Gw96xSvbi2L5KHHZTM7
8RZWXH8PFZqPoccMKXVXVj/TejN64kNn2dwjHllk7h1wiXFkFzeYnpoIhn1kgyCzce7IEtbTEKSH
BIHbBUFseCGwNaYfD4Q/dLaZas3bIPN9g0+KppAwVtIY0HBGZNCSB47r4d65g7+qDjBIimNbliB0
BvSrsS/rs+nBuPbSLjq64B8emu7uMLF0S/PGlqeiFE9JHukXp2oxz1KF2j7ZiZbM5HM+Td7Gcvo7
XzJeucNsHTmthAsiTY91nkiopSiagy6mgm6leULc0Kw5DmTLWLkL5BwA+dqq30dZ+EpYFuNZOepV
yJFuUaLv4/CCQb9xzzn+M6IFfZ4ulKZGPhCcjK27Rwm6iLvkolBxIwJtVigNO8LFHJ9VTO29BBff
JKDczhXhpQLh2qJKzKVndv5eNtDiTSAwGxPhCqjXlRVhajMTlGeceNZB3Xm0WxYEWOQnf5brPp9B
8tTlo+MDJoEI+dF1sTkNKQty5EPWr7JLb5inAItWbV+LuxVItMG4xgsJ1yNAuW+Yi6wMYPaayaaU
Y7gMaCMcoyj81q/vryLo0Y+7XIv0lCBqXnZl8WUOppOHgDJIEYMl5Sl1vavCFy098wsR4tbZyMgg
Se62HjUg/THn4kBKyGOp4w9xQf5XFzz2vkc9TjG0KvN2V805RxKP8iD76qcD9Q6DLrw0Bw3YqHfS
YOvaOY3QKD3W6ij6dF5OFv50jSF2qSogabl6JYCMgG1BpncE1nqpyLZhgA6ybsjx0JqD/Fhqos8C
QmZsR+LjGLIt81NcNXF37Uj3PobFbSiGPeq3cafDxUA09stcl9Oqt4YaUT2qSBAl6yjkAhvi6jB8
2I7cXkvGSZ3g6vpFS3OzJ/02U+ivRsK0KnRBO9wLyAIneaWlgb0HcgSHaNR+NuTTBkdq4H5Q3Q8m
tsvfi4fp1HgYb1jbgNINhzTiay9x5m4s6b8ZUERYzr8aFhzIrKoXrTQIQE7JRaytVQpKa8k6csmq
wT9OeEsGkhSYC0KStTBuJeaprj913lAuugCgu3QA1qSa54/thKvDlm8l3QaJYbxxe8APoWhecyvC
MevSX2+KsxkXwLUTfziiWSzx3yYstCDXzXrVCeSPUZre0ydZYsEALFVJJi+jWvxC1owzuWUW55A1
zxgCRpJ1boM3FH9PWKWgwtcQnoe5u5QmUkGK1XRhaQTGoowZjuR815N/zUDIdGFUPIYNAQz9vHJr
4zzqrHwOoo1s1VMXzo9pVbFa9vkX2lsIASuN8jbA4atgH0/0lzEa2LhcC1UxFXTFKx46mrmZ89Lb
bI9ZzryIsQL/bwg5mya1ci7g8HHqcKdatedsjQwMmdPLU1h/020MObjiETRAPa3ividukgPsyTM/
Zk1pkzJgXkcmexFq0WsVDh9UXm9zm1wSa44+iH6WB78JLkVnkHRQ+GvtkABpEyCFcNoNNj1w6ixm
ZFuYpPoAA1q41gSTBJFwGkWbsAbLFlQB1Jwqrddcc//mFS4bUU/GZlMwDLAF0CFLMASgFb9qg6fY
CzMAWv1Z322tuc6KleVD7+BU4K/HUtAD67DqcUMcqyBeKcqSXWFM72F3b7hZIBp6nyl3jeKSrjjR
rzRtgbwc4Wl1W0Y+IDrTca1Gk8Iu05jZMgNfYie/Q1sadnaRBi89rV8T46ZlTdYWwRzYO3VUZjfT
v60+INK3D1NCHGE4KGcFcCI9zGVwQ0dnZuVaquzRtOf6YlW2eEBESb5nufOZVl/71jsZ+BtAVrLo
lmzn4Qj03I5d3E19eIa1mW+IGzn1ojORKgPdgc+Bu37VFNT2GmAQj2RSrPPZ6jeaJDQWz+epdbyH
e9lPUA60Ojd5IevxWaWog9jOUCai0yNdq76ZJYnJ7jA4iAjmB/xw+SmqMXUWATjHZrp4JdFKU+NE
mLS2EQBCOGiPQ9RHG03wXjMGDCACpAjk7FkjDyWk6XJfj8WXMghOUkPX0XMQPFYVHIh0aTm5+9Qm
2Xsm2yc2dxMfdsC4E7N1NOH8Id/iwxR3NW4W6qsAqDFPbH9GbZdbeteUg8tcv5gZ5kYrEFjJYmZ1
XOr7mTZeR2P0nafPXieGutQ8FzywE87DNrvFE5TBlh0HUKp0iHoCR9Y10aOGy8o+ri9FXVO303Vf
+EhmVrgZ6Ot2AVjgosXCp1q1HjURWPBR36Vqu/WsFbgYK+GcX1VYmxlFlGG7Nod0nedVciBjrF1B
LGcEEtUOJXJOTnnIhugZ7P2DNp89rYFhN+ziHuc4UxoPwOi4ytguTDy/S84gNaf//ICLkQKIvF/Y
mf2aBZ0Ys6r9kmR6WBnOMn51Bmu6FUb1dUgZIcT9sIGhe68Oeha4hkGIv3emvNwNJRp0AggWspnV
HacIbNc09uEbqQSvQ2DPh2CqPsyOiy7CIdZIVPEnxuF09vTS7E1C1nPQUnOWntnAM6Z77Ue+95Gn
KWjPTYB+eMzGE2cyFnS/jS4WZ9yFErFYg0TBeeaNF4BdGGi9ZN6Ta5SsUKpSajdzdWb2yhzysxuM
5q5o8VlCiQDikEkOmmKPwvIt700bi2drHUqEyHZKsxOgE+xIYsOcYP6Mx2KtbK9be614da225c4s
mM2Y6efBN9pj4ieHiDC0fTUK41TcX7BlYb7WCGrw+Lg7g3lOwZn4HpFSbawK31wM4eOEHm1ah6ja
oEiWT4EoaXlkYn7QdwLNvOnsfmZ8LREIONLc4yPbT77l8IB4tGeTIDmFnXlBdfZQoTY/KkeJw5i0
X9mjMez3HLU8U7/gXiKPCmXgAhX4fYbOyDNGWs4oIH4YJ5PCvsHYMUDELGLciGQAgKXzgYELmjxJ
Ot9ymzjdGnGML+LnyHaRxM8HInWfMiPGBuenCgdQ+SUrqHMyo45PLtEl1vgao1/2A7KarLuu3Z1G
9kA4Nw1J70Wdyg0ShSenkMOJ+J9nwegwg6uwcCyz3XisM1AeAlTghd0BfbcPfQI5tZul/xwU9U5E
2afKyTA3lCaxhwXbuyZL5fVOPYLikFNYq/zWeU18sJJCL4PIv+m6MF9qp3tvwyT96pAymhZUOVkL
f9krfHqTKBEOP37142WIc3mY4pDBYzlkYu2MSCmQvLVH3Vv1zpp0QoZbE26r1jMuky6ctU0ngPOk
R0ucBgnzCHIOCx3uyyLzD32E7MSv83Df3UHf/A3OfsQa/PgdCUovWEaJ4HXb40BW6Qtv90bkmrgE
BTLsjHTVZZgNgJhcCfiGINdk3bd4Z5kbTFvfC/rXNA7P5qjHzwWQMAAzU3VzPOwqKd7isiIEnKlU
/7m4v0QoYlZyHsWxFLK/iQr8pgnVa19kBmMgkV+DZnBeRpwCO0QQ1lb3SfjkTzDMmig/DH2Nh5Rj
an4IocAkjHWzde9wtJpRWoJQT0kmzg2x0knsTLQXfXEWqrDPTtcfDHQkBzLgTwRtDbe8SR1c6DVe
Qa/z3zpOUct2JOUDNyw1HgNf1AkaJA1jFuZo6lqZ6gt2i+A9LmfkoYQCb1pwb+8sL4zZO4uOUUtU
gixi/0Doots54Xs7jJIAB/bHH7/FAmKt1BRVe23W+jGJ9FGCLSXVJX6ydSxvhsah2Rrxu/SI/qCj
AjpUj/E7UdzELBhs/pyfdgYm5heHxpXZx9m7H1v+oXAD7JvEsL1rlyTP1CYkI5tXNhxb/uSee05K
zujk7aWtCd6p0BK9R07rrklMxcoIhgMX2QQDZnAfPFPU70ni32LXCvFuT4j32viVo7o4xDlF/XhP
3FXDYIGaRfxfLoreec8nsMYYF80BJ3Cmw/rSj45YFyPLGYNwdZOuW67xF80kI07qFhJ7VKlJHKvO
VQxQCrkIW0/hJSqnbTKOF0+lN0nO6xa12Nlq4LIgQ7xfX2kzLyyI6SP8yzdL4+J0Zn3z7i9ZAkcm
cPGAoP9fOD3thmioRiYK1kiGGCaVfMaY2DDxzM0mBJwHP8AIvOtojeYxzJIFhAXjNIGFYEE1r72o
RwJSy87YI5h5M0RtXmuNpWIu23Abiug0RQbVHykq1Ej0mSOSKW//fmkc9zq5YPlqB1GQmcMKF3ff
x6GKXbFjrMrQIvOuYeVFR7twTrZkR3HAl2vz2PtE9CEHgBY80BuwZd3Cn5s/kMu66ThYLEPqpGRd
pHSea/bkoG76jRPY1vXHi3BCYhB09YQytNuPFak07AXQp8toWwfTcKngWtKZAS9XMm9MPLs4pSb6
LpcDkwVo/zIUWu3CvGoYuCLH6rckukG2K5B+maMtrgQccBi3OONOxQ3J8GMbS/v642Xu9Auwgoxy
Pt7mwRvXIb1gTyyubjsX17S06lUL4BIIErdl8oVVur0Oz4Hjf59jBjuuGcPZmudHm6beQiJg3tR4
lrCd8ISVDEeMIrC2OSvu/ofe9f9bD56n8tt//eeXgk50PT1+C6Ii/8lIIP5oPXjJo/bb1//47/rT
5/9YAzP61H5rfvvP/+1DUPpftuMxLHMsD2G90qjqh29N+1//qXAo2DbmFZuelQ1ikH/zv30IQv8L
7rSLUNrDqmAiTf8/PgQh/qVtTkeEJKKWRMsh/p98CL/omW1HuZgkULej+Idkf/90/9QzawwUpRMb
xYr5mL3MZXWOK47Jhse8Qvpw3afAhQFJbh1oO/IQ4DcMbvMYtAFOnL7tiYasHshOCXZ/Flpbd6X/
P/T4Pz4YYnzNj2hqFy/Gzx8sg6iiCt8rVgon9FJHMOYtzQKMGObKLvhoKNrU0j5ihg5PtkoejSqQ
xz9/iLuY+7fPwDXxMIx4njB/+QxVIXSqC4qsPNvIsmWSjenTNGhHDICcZlb/vUX8zaoRefLvB+//
qjD+n9767gxR0ralMN379/YPnXlXN5qF3uKtiZ5ZTl0wrG3VT9upVot+no5A9WFBYpYDVhD95ce2
ftE2c+09DC7SURY/tqag/fnNa2ITGiemwmLF7WPOCyMx1LVCDarrjIaPC/uJvE8MZ3xEzrP+cPIi
4lw8ymeHw+mfv4UfvpOfvwaKY2EjuHbvD8SvXwN5EHYywJtaDablklAsL6qMp71XgcsknWSbuu29
uRPB9W/Rqpt0Izy2xqF057/clb9/K4S/mTbrK7AraZosEv/8Vno/SZiXqgb5veXAnqMjVGZ1dQGI
hBE0SfZzy9GTUdSL0KAw/nwd7nfbL5eBCZcWLv9Yru3cv7V/3BKF4/UThRU5TnIyNlNtfx40IWJe
YAabISu6y5/f7m54+eXtMLQ5jBGVsgS34s9v5wfCRXIfQkIgX4acjaLZxKr80gnzVfTTySez7PDn
d/zVFHW/77SDs8LxPFT15q/mCnKOnTgb6Tijm592s3AVvFuacpA+r36D6zSwk8ceAtt6CMilsKtl
kQMyBxlgARxKYEd6/V8MH+J/uOqui5MMnxGueRRcP1+GtAjtcmaRWXmOYjCLuoMgN8FLFpOuk8fu
Li7HbaICFikU0vB97D0Bp68YwKLHbCJy3GPFvJVDXC6VR9/RTQ3zOE4c0TvojNC3SZtjHlbv+keG
rsDvGYGT69U13Urx1/98ie3fHm2NWssE64Unjsfpx7//x01UC1XpqoKGXXodwVoOpLlQJwebcERy
EV14Edb4KROj/RaG80cEGGTm4gtCiQC+U+/wvy5MX4vXVGGXBq6K0Cxiputw9pedc4U6Js7G3EBi
ZrdZ9IOq97goXj0vCXciNZtFUHQT4gRsbqRaB+uwmF3gf4Na1/S3/vzDyt82N809xMqBrY3NTXu/
PDHM9PGbTcA8qrmhWR3kMwrIrNhwHALuKVT+cbz/aq7atcqS+fi5VlF9GMX8mt1FgyM5vetGYwCf
clY8NwV5eWe+J/mhDt7FWDH3m8PHKumDnenAm0dpQeiOeDYms7vUfVRu0gxmV+SRi6UHuQ0tHWys
IPQXVkTXKmya+G5C6JaTIjkzLIdwoxx0DPBm4hernr7OUXOAAFO8d2Z0yUhx/svt8Ivdzna0ictO
2xpUp1Lmjwv4j7tBlXnExBL66jxRLJejgzTk/tPQ+0nWloQlSPgGWERv/JuRyv5teeGtAeuwvJgS
E+Sve4xESyIRzgHCVjHBiVP4Tc3m1TZldixRejNdCtetG4BomFGJWpOBdjNpIWM12iWFKuhWrUo9
tNIIz/pSy3WhsW4rMvGYiI8zWVusI0JkALXwJGW6wkVHUde6k75M1vCCuWQAK0iYo0H2x5pzQMOo
PkGjA4NwIMr7WLrsJrE7ZrgDhmnVikr+5Qb9fWfT1HaWyxyCPYWN7f79/OP6a/a9SNPP56mz+3Pc
PVlOicxfVkgfOR8tOcETVqFIZtduB2sA+8KqydKSqDNkU39+WqzfvxGbMtBDVopp1uGp/PnDNC6A
pSrR0yq+W8JllD76aV7dMEc0b9m9wkO+pji0E4IEQvebL8pkjwHwYy9AFUQIwoiiNODKoACg/eD+
Zev9bR3WUqB8Yl5nsgna6hd/Jm23qOpTcmuJtNnrVLA/WNykSQjJqffy/G9Pxu8LJRdCWfpeA9mS
0uPnq+ET+zomPouwN9nXEgCtN87OQ9AZ3UN+5xQzKJo5bkfJIXbpJWV5jsbCbpzVYEEvtb1mrZC1
7HrXeeUwtyKsFTyAbVVnZ1Xg4jvj5CXxPPf3YYFgJfIVZO55es/bwt9ABZUAw+k9zr4yDsQoA/hx
SdlzVHAeOlbqMuwuimxdpnHmwxBhNqLn+2oX8oSsyKIfPvrXQSCUqNNxT4dM70m9YQQyFzO8sBIo
MmTcRRxpyUYWnVpdRB/yBgMK2D2iHoO7DwnAFLvFVk7BpXJSY1FFIt41s1l+cHqx9MJgupH0eor6
Mn+SoD3GFs6wnfCr1soVHPYXRxPI5jqie2Lbrxgimv2TlkQe5bXfgUVIXWQAQbanlYQ3Dv0FW9ea
QPbyODv2xKA0Gv/ytYr/4WuVWmGntSlrWH7Ez19rOraV5rgyrIIqvlqVW5+QnzLuzrdkA30diV1D
VGvv3TaqmXfPJzxx32gY0uJAEOTgA+PKgR02JBG5xoBqGJSJW3nVOeq9jx56l7cwsT9XIsyXf348
xf2T/VSPUY1Ji9mFZ1vURr+u1ZlG7jGE7bAq68TYaNqgqx4BJZMQ0G4gGRnRu8HB8UBBInBFQOoL
vez6iiQFQ6CZtNozIkAXijZ5OIaDJsFHhnZrlQy/2CNdLKaTeRv2t2Hsve1fPvzvGw3OasFi98Ny
r9Uvl126WL0jKxpWE9Dla0liBGDlx/Yud7A6piGG6dYkdTQMkKHKq95BLZR9tssUxibF/4JgTn+N
dCY4jFa1Duhd7dMM5xATBLWepirZ15OZ7eLwa47m7NS4AxK1sTPhLjJ/BF5M4HwBNOXPP5bl2L//
YKze2uUw7rCKS/GLYT2rfOn2PrsREM14X0dtvoVNYd5cUaWruPTU6zgmcKRcOe9GNcFQmqCo56EE
wMcsvRku9KNs3LPNZbYUekVpf6C7SUsbIiWWDU2/m+kB+hKUBdUAI6PzSVi/z46k8TkuTDKdkDHd
LXrXvGBrHMYJ7tt0C+6PNujMRWQmJdciXZbR9C3AjugYoGqEt5ZV8t3FUbSYe/8Nn92rHCoLAIb/
TaYeLo8A7FovvkaZG6P8tnvciNV3d4AI2t81ItgRv8Wi2DEkiOGftRgH8Zg55E/IHnqhKNIHG1Zm
WI0MtPIEebS3R6Kk8PNvDBqfO9WD2Myw8JGXkexgYD5nXuPRljaPCWCBuCNut4sRscVl/tAZNCkn
aQ7EB6jVIFF2U9N9D4wqWUO/UWAzuYpDevab8DnFnLLxu/iEu5zKq2ytdTYBn9KMzgqU3ov0w2QE
+aULnpnsYUdk0NW2xrX3ZgRGd/Onrll6WiDM4E0r6DKlB6CosXH7u8WHmanZup1qsUxxnegk497y
mBROpIQYxLS46FnHpjnkhRNtxIS6VJIKIwCfrZTl81Fr9ZURMl92co+CZerXWiibVNVHSxRMIBSL
ac3t3C4Niyl/DBgsn+cJoWe3Tnq7xJjW7WaSlmywjQsV6HqnO2tby45lVIYgqZReR9UUAGiGTz3A
7V2mz+wgcuMTlrqdjWTfmF65hHgAmspmVp7B/A70xZ1LDxsNd52VfHB2kcq/ZnRmF/QfG4yjycHr
dbcW+XDm+C83cWB8z6J5pZqgXIjMRl9jC3QBkKUVZaPpl8EatzFj0wpknxmRNdt69qYU1ckOYGXG
09TuVIxZLdArIGmbkYAGygjNwF/lpzGgetOJ3jI1nsQQrRlq5MuhfvTsEQSO6L8b0/g0VHeyTFoA
ZHYf3RC9TdEPgrp9/pTha9tpJOzoIR8yKZjw+TUEHYDEfTg/1CYBMlYUeatBZAfMgMueegzvWR9u
iZT6OOAcJKyrjBGdMvadi2JnmRs7KAjDi2sUoZMitCzWO3uKMfQa9M01odUyjBnvhKW/SnS5zEaT
E3sO/Jlhz2JGiA3gckxOZV9AdMjXRaX4b4uSZDLijhZpjJAMKSj2f+xB9/9JPlXhriYwgDCTYd55
Cdw6aUHxsuvk1Gatc6nvL3YgnjCZvjsBbFBnEN01gxWnplU1WXeclfU5xZ5l9vp7acJb7coYCgRo
p0B2FQZZlPo162yNLGw1oOJgN4RIoBjnd6j/Y8dDIMyB0crsZtmIwkMB5ZKQmnsghr0zU+1oRexK
3NnfYTYhBzLYbEhpKoJyOabwPKmUanxZrPHigRSPTd202zBvOpSROl3YFh6KunbLhdeXb90MK5U7
CHWCX32pk92PpM7MhQTq6XJ/z2jNNY9JhaqJpZTr53UWvN8IqRBDto2JyL/t537VEv5F5NrKp6S4
AxiSRYN1va/9g2jYLzGlQo7uo0+j8l4GOIAIEVTJI5jjEPhf7J1HkuNM1mW30gto/AYtptRaRQRD
TGAhMqE1HA5g9f8Bs6yy6pv0BnqQtATIIEEShLu/d++5mRZs9E48r4oQxYDw6YoXPVRCV2BFttu7
kus/TtY8g9EDeQViuSrIsLEFhDwG3nimmFox76XRI1XbDUo1ncknnQTAeWJhD4RztSUyONh0VUtn
Gq+U5VFQyBuKaiYk47IaqRxgjpvVSLZJrh7IzeOSvYeFGK/SurtPfqYlgZATAZKPwBCCUJ0s3hXY
p1tN6CQJ8ISSK3UXgFg3bURXaDcd8rdnaRVG+OadsyyL91YNoS4mq0EnNghi+Gwo+2KOHgwCesrq
2MpfraIkcqT0rrG0TgToYAwycqDE4zg3TDjqIUNE1ZT7NA7eGxcPOfyUGiF8tgyt/iNSce0kHoDu
qCegQE1OXPTytd7gtBj9j7rB3mo3yBn99rt2OvRgiJVnpd0vU709VslIP6pV+almz2Oc+hBteaup
j8XJLn9bAB/mUfAajMDZjUFLZkMEFKAdNdwxGOvaCdzfpw7RKaO7o0NFGhqlOyt1lmCwrmk3ktHp
x7904f+UNjCDrr4aA2mExhjSw+w43p6ECjr1jkSj0U9yWssTwDGgJaCiyZfOeLFb544yDHAXU6Al
2BUCZuBmzjxSCGG9KnymKVnfAcWApP94dPSj/INcWoBmFvjOIkCjVjVQCYOsY1LsuCTQjfB3arSi
FdwBYjQlE+ziFLfpR6MmxiJGviukTcozekayynDVNna/Nmp+11ZyL7Kr0RpfpU/YLbp6FR4motch
J7d3nkQ5qhIr3fR99lsQQ78ySGxF/J8uiMiCiu0W47Jy6k2S5yfbVe8ohLksvto1n27SPvU9wZER
rDtu3hpqBZz/9J2VJjp4EOUWhpaaOIVxqOoesg3tlxuPxLMZYC9HudBL/QLbIELvay5Js/dpB/LV
KdDjAVc4yFmBB1Liw8a3S9p+03PiaGiXmtgggWySNYzgxHJdJXmQ1zG8Xynr+t4B6JsRHNfpBQOo
yyXHwtCgS3Kt+4lIr1qkt/rgeE2TLzUnZIBrMZYexHMaGqAom7CYIAPntXXXPf9tcKwzFrv79IhE
78mHpto7Dz313dIiJqe7jrfg9HkNesYCvmwV60IOKIZbm2yAAk5ooFlL8IuYduSTFN43EfBkeYj4
HHSMf9qTMxGuYeKl0PXj96wZvXmbWHJRD9DizOjJHNs7yG5E3T0W9Hz8roUBOdcSrz6SD2WbWOZX
D0NqjiGAhLEEYYCQmHVc0hUTc5i7mX8szd+cJOA4VXijMbiRJJCrwUQACyiazxjZc2U1m6GZ+rSi
v5oQh1BHge6Uzhyzh7dgSPx2lHSuJFnD8MG44zUvTt6wZs30+ijJytlIzz7pqNkwHnLTuu5LQ1jA
+rHVhGXIRQLFXggae2eHMAWbAOeAljjBQgZQYmNU71ycERWQMBSsKnoAs4GkFpw2zTPdGeWQRwgs
g4FScDtNBbGkBzomvqBAWUwwqy4sa9vbRJ45GMcRQdrPKp/TXLholWNvYw82wpSZKi15qIKGaU7w
xmzot6Y1GPGzKtsYoVBWUaMTc8lPZTEEtFlpGIfYn/sUdRThvMBT3yMX93DFOnYZGyj5ihqWhaXQ
CWbCivORyU+YQ1JMWHBFCleqQhjZLnScZSz9epXpUlk54Rm+7if4RNTfikEgW+X8aoPapeE9ZjvC
7q1NPKXojUwAcUHADcZ3r8W2vsj1iHQDjL4rJXaefJF2B/feBy6SySx6aqzBfqrGPl4GGpIPRtMP
K3ODtdNuzFgzLkaYmydyzBduVUZzh8AsesjOSsBlyUY7O+AWyomQyPKjV7P4rmxpY8dsTzGonjXS
oGUUu+neGOAwd2p5SKTYmgmvltAfnelBkG+LVu1nIs1cGC+AtFgyBJuCvnxh21sF3ylLVUlB1Ylt
dEzV2Qw5uetOqVegvUeclUj3lOAKUfZX00tQhd7YP+uNCOboVlZ5JaCQBYV6wP3MjDpgv0om0Cov
SOUMGZIJU4uvLCMIYczS5tpm/oGm3jMKFChXopXPdSNXaSDlJwaEvSoV4PCm+4WOQMNLACrVT9zX
Aap1H0AmxHAA+GoIgWgOmzwcu50ESrEc41qbOyCposwv9hoicTwoqT3Xo7A96Csy1Ihqhoe97E0t
3CAHDVB46sW65wJvBbk/7/L6Q0PjvqCS/KIXLHSSTr4HmrH3bHQkZYkeXdPxFtg55hW4hNDcQ38+
pMUqJLB4mYgUrz6s5yV8ewKucnfWCxgnhiTINujIkCOOM2YoalGMM+aBfazRfqdq9TuxQKmUKShr
fszLmHYiU1jkCoKIAKkOwV1lnZBoOHvULYYVbaMZYnhBe3LS/VFuRkVNt950MrcFZdMga9xrR4Vy
3lQ0D4wssa70YAVjiP/Z2L57bmqcFl5pCxjJxJHHugWrAlRCAaqfCivY7qFsl2kP3KWuk2grK6ow
fhjsKrjbNFwZQYglHBYOKW94J8h45JS/YvXXtg3C0PXQJs2zEoKYpXgkfqzKXekYNjgZWqYYIVxg
gBQ1rh9YluT3aBTuA2svg5HkGHtU6SZF4cUuyXaIhW/fnNagaZhA6JpCdfc2dMsFWEqUzZA3Ot/Q
lsSBZauqYhlYF2gcvTLSnqsiX5dOllPHbsplAfr3lmfI85n3w58sMgi+gfdhsPQYs/ETh8O1Biwx
b+xUbKIyad8Rbs1qxJyvRXFuiL/eZRPTI0F5+czac5mNrrLLrOBs0SWHemwrh8ojzT3omA5huzwO
HTnQoisPVIjMS+jsuypT5yq0outYDA7ydgd2axS92CaQWUn4O+Zd6rQg5uf1iAGpIiC1Kcd0lfSw
VeENBSvEesZmSFZK80PRoj7ghNypGGe2gMCmPMVUsOztksPQueYysi15xZB0dAXmtqobxxXSR/04
Kgy0Vp4i4zEiYpiNllQn8JqXcWyeiOAhlMzPWchG8Z4WB9GJSQ3nueXbRJS20erkxucXXuOQVDNy
U8UKH6F5FL36Ezu0XaC7qvPM8aIXlFrRi5aKz9L2Asoh6rBjNrhp28EHBtN/M2Uubzn6jJV0iHNf
umqw1awMqjuCTpKMovTYZU2x1NA1zmDqoz4zajDvhV3hlEXv47tEuFuw2tooyb4t0GJV0GfI5X0H
NY8yrIKQS0BTMBbrQO/OI5C+pSeAR+Cfjc/Sb5iSl83WsRTvQkLdAX8rMwXAJy9KGINbCK2FUktS
srrB/bQjpt5oiS9NaydT1SFeTc9F5MCUngRDC6UROTgqeQxwKaJ4YtmcwBETr6YTpjZGSbxNqnpX
eaZYCrJU5344LY+JYd/wtPbE3wYnwGi6lAkyZxnJW2uy3GkMBZ1XkH2jSLnFVtyd0TNJPTkkodnu
WOR+FQVlHiEb7wk2oNxafORcZKTpfvqDnl3y0SzwUyfpZkCvkAgRzhPQgxsvKqtVrqfVXDcZAk0l
BfVETXDZlDqully7FZXrvCSRUa6NzmctMZTntLLsnai8kHjaT6TqBcQjXOVhhzSOADQS+lTmV3Wn
bRTE9JsyN4m6qTp1zrIHYWZQ1wCqiHJDAl0fyKzDV6azXudywVSkzelVmh2wKitgOC2sa+hE5FNl
WLkzPWk3EKUqYgPAJlpmaW2JUx33laJjAwoxa6mMMGvb0b5Yl9d806G9chFKrhDFdVQ8pnn/RINu
AAOk4rnRHaR5QWe9gX9RV543vkQ2ckFnEjCjoRu2pYXRjVRBhmKDXyo14E1VcIo0kPrPAf560Iki
WhktnKauMNL3thp/avAFMzCdGqgGT16IgZSXaBTBXsbxMxSWYBzUm1OJFkV7jXDZEh2FCEHICVk+
F09vb36dMnz1XUT0OkNaWUiu131lrhGPMh+LJ1tq3+ovetJ3i1Arv2LcnmSsof5jHe0r8JRoDa7i
PsfngwF7ZUXITWdZjOm+V7utPWQV6juI14awxxX2nH6lSYVcBEoXlaEmh8f/ClzsrY3YKPDH7GgT
uTsfyP6g1gYVZrS8cSVrqt2xE0T7zvEXxvQbaC3ZHPPXCtCWF0Up1DErx/pYGSRn4zmImLfNLRR3
vuHll4cFzyphyZec5Izk0VZERGB4BRyt/pWa8qEWgzyPsEooH+hw42uSMG1QODsFSf0i6mZM18bR
PRQZoWyGhejYJlzTMgCNlB1EBUcjF4HuJfSNIQNmk7gF0P0QvrdMyFMfZ4bixXPPypN3vMM7xKb2
T5IOa8D6NEYQIneuzwS7dvVjhWHOc9vngml3H4twaZNWutAHt1m0aZvM3SRq8LUq2sWI7OvgutFh
1OKGU3iRM/PaTQmjNPPDddDb3rmySEqLyxKz1BBTDtHNnvYGLoW4Y2psQuaeA8Sqb2oQgxkPw2ez
ew749V/sxouvQ+PBWKvj+EVBYGGPxo9rYk+kPVSjGTWzqzuGLDURzEBNc+0VAZnVfeh3RRyQXamG
7roozZvJmPccoukQotOXXsQSRU007QyIFSwS2BdtbDBJAUmXWRUeUEciacwH49JFNECnYBLXjJVV
KXVY6VxbVuATBLR7EgX8kdkV/injlncvZLSEB/AZLzZr5RelKplCaaPc2oi/0RG3q1YPUTKhVacf
8sOiOp0ptRmibTJXQP9fc8M+oJcF/kS/k/CFqcXXkRQJbM9cUOhZtxGziiLqxboaPWJUyJ5TW3ix
qkUVocl9IInQoVLNCffd2EZ7LHcRJ09IEHJjvmKW/O585Q7O3N9msh3POXCgsxl0K7/urX2DPhuu
RXeBPQFVUcBmMSfgadebKfyt6qxGXr4rhNmfxsZtN0rT3pKEFNfU0ZZamrMqz/uOdMpKX2hTs3Yg
Q2Pjt8CPKNXYKwD8YoZ0qt2iE757uZVAx/ZUzo4onCuDUM5DT36MzIVxZWZ7N/XmoJMvNgMXAdTE
9i8iYGHL02N9I/d9RhlN2dYjAiRl8jHlyqJtn4aw/2yhmq6Rz1tbs+qR2uI9XfSYLWZdJs1dEpbu
2tKUT+ljZkZlLi9KJ9t17EKTKNLmomNDZuGD2pgm/I5VanDGZPYdpiLdM3scrgz0+RUHGVkglyiy
32y8pVRuTGr4uYqBAjtMHqrvnWSOACVUZ2HId2mYHqCIghZ3qGTtuZryB03wDyvBpIFKL6icOAjw
9oGDyykD7+hJEyiTZeFaiSPwaEl65QRvUetXlEkwbkzr3TAuaIAoarQsUILyHdHo1XQqEqPY6XBk
gnBLvSteOK6h3YaexJSI8ojHZYkobtnmjFPEu62DWkOfbPh78B6fDau7dWu5E9Gwq5edkCiFUCbQ
fkfS3br2Z2H1xcbFkLy2mDQuuzq5y2mgUEYKy8xAfVBzT75zFG7oATqhjw2R4Pi4meo/K0gDFTwO
8xpUqoceWsZb4H/bntof0RmmW+4eNx1A0J0XSG1WqMiiaVFcGjF0v1XmIrROom+08+R0Obl8somH
XtWB7e3DKgfgwGjFlM3pnnx63XQ3kuibzEXM9pH8nffBpfaS4l2t6VLmptZepPRTag/xuA17KU99
rhoLxzadO+CKL3L8eE16Oa5jUe+hvirohLxYY5Ivgbiox1FXq13hx1TA2ra9+iOBCCWlmI9oiPeP
I27scM2izfzUJdA5s5fi1iWRt2KwAm4XBSa69cFcQuYZns08bAmjMJufmubd488B1L2wpgjfXAPy
NpPu7pyhG9ikxGBsIn4858cdj4cEYXgX06fUjBSCW6P9ocpNZFZVj88DRaula5YmC25e2HA7b4X5
or09DutxgFYYrx+f0tAEe4rt8sPJtHYuXbO9Pt5iFjXV7vG2QyKKIf4X+kuAO56yeGP+qpPl44in
z82bPsDBJDHRqtL+hCJq2KZxlm1stWovjw8/cYbiffpec1A/EUqBKAz6w58bylgHLjCJmLHkBwQz
3ThD/5OVTKbDeloHPB74uOPvnzz+51amj9XBRCY2PeHjCf481+PRf5/wz92MFuPg7v8+0+N///Ea
j4cZZu/M7LFB+PE4rMfOaDrMx//+PLwYFUoQtfP098n+PuSfbweQ5cYXDrGf05v751FN+/78BXXM
mLDVnDrrvz+K0ov5aP4+9+MpkqZLd5qCJfvfh/X3OP7z/TzuTvUPI/fy9T8P6z/ejtGrpL1VJrW/
//5m/uMxf19h0iyB6GDKMX1tf/f/42ic0NO4fJMD+vft/MfB/f07wlyZpKBr+Lvr8b/Hn/056sd2
i8Jl8X9hw6RmrgRMkYcu3CXoOU8VbTgu/svMKaJnU94g2BSLhv74JqmpirQKcSiPzXAEJDj0ciNx
pTUOE2QK5rNazUmKZOU9y2AuncFe4mEMKbIWnRf+kYf8f7vD/8vuoCG3+jcvf/HZfv6fX9NANpw+
M2wST0X2mf4jaWH6i385HLT/QZeCDJKpo0WggYZq+o/DwVT/x4Plr7tkHTzuQvbxL4cD8QzQ01mY
OLqB1Izx/98OB0X7H+LoVZZCKq4Jw1XRDj5CLP6yuZt/bP9npAAt5v/WjrlotXVVtS0PqB8KJpzl
/y36MXzuECb5f6lN02aw0FOluOA/usBBJ+Mq7lntWsiPLZLAxx0ctYfAoSjgtlJH8QSsoMcdVq5O
4e4+tAMQnDca0i+itcsPQAhriiwE9TS+shsd6b5UE6MqypR3WwPtS3M137S+4b/XFNlMDcN9oLBq
pZi0fOxOgmFr2N2IPwlQlwjbLUecrE3ssy+NqnzEFA+/lUE5k8UTvkZ9QUZfXYIlFhMWfEz8lyLN
V50cTIRcGuNYCfewqsLlmInkpoqeC1ldvNc2AYaYvj4oqSNHyMNu1Qw+6ZYtDRTPG8jhK2tavCrA
8kQz5I6g6GplKQbABXKLqUrFFNriZ9OrXEpLdrkbZUuCcaMAG/JSZ9floKsaEYZrG20pMzB150wl
SxQ0ydHI+72axcZ3rEnsZEbQPgV9VG9q2QabmIDiJ60jm810E/27DINT5Bflq1JHUOsqDTSmHzeX
ziDTxoBHLWzny62/66GSv3KL1YsbGeGL0xXxigWGtnfEGJL9ThxDR5Lp3c3H18djAx9Wtu7LT8ut
CTpqVHlJQI9uiGBvN53RR9d6ECdo4NgwWWzsjCpBQycr4AAugKsM3PNaxP5wH3PUGWYU+Dv6TXe3
rYe9V9tikeS+flUTBIEj/Jdzj9V4pZSRd8x7xVxHbpod9A6zgG97w86uuZ49Nh93DOC51yOyZhIG
AfoCKTWZpzpkrBHydSX0CD0+Zt6nRiUDrSfG8l4gOiTEz63fLAnug6hdW7Xkax2pKpFFTnOzS+Qg
eUrIeldS1KUMiUlagT/XVOak1xTNhQg4dGV8VC98t6CcY1P/SBvnSnvY/e0DadZZ5s3sziAm3na+
xeD8loMdvHUxcpexhzE4uM645LVB0acn6djGehSxvi8gM+/GFmmUkrtQUl3wqWZVeWfMbsFSel0N
GtrvUAvF6Wsrgxp90FB9dh5l2yG2f0kFFZWSoAmDKpnqEUA8YQbgE2X3TfDrj6R3/C6M2p21IqKe
Xuf5YjLyXrWu8pb0sKtTLwJlbWQKihBO56JvAYlYQ3vF76fMY2yP91ROQAUL3Z5Xj9vGMqhBes7G
KSzyM+2kvaSYHT6qQcHrwrz3JUkrdVH0RnCJLLtcV7IBTkHA2s51IFPXhnBOqOry5aBlsOz65MWK
B9QDjVV9txmqikT3X0NMuyu9yJnHhdMZh7d61iFG+qbRvcoUGby7dUPmKnFGvDXorOhQ3F2ilUzd
SMc+iQTXfi4tkCOIFuiXFubdLgGvJMRTfRaGcdJKkyp93r41ydRwbiW1s9a2bqBpJMxx74tUCOeV
nrQzr6SRXnUFpA10VXWfx/QS0B+zrq4K44LCLSSVTlavJKD+bgMj/JWJCQlDXZ7QO3cbD4b3CQWR
JVRWqc9aMvIrgTZyssfEARpSkY1hIv0yyZS/2CZ5m7VVOWBQBnSInvyUQF8XsVUNRy0WUCbJDsFH
qVUfngZPdHTsbytDCGGj+rmCXyQODgLnGjp3+OJC9FMrqR5QrbeLqibB0x/C4Iqy3j0qSZnyE9CH
j7GeRApeQ3cp7pxjBqTpn3cgWaXfPv1FDKTqz1/okzqCBiPVDI68K+uvSFPidw31+TIIEndj9G3y
bhf4Nl0kCJYRcgVQQXYK4STvVHQdFAn+cFQ0s3zGRrJ97KfDUK79AjXW49nAqB694BNNXw5/szGf
8jJwF7rVDyuNXIanNi29gxkY74879ekRuMwPbhd5AAd4AKXTaqm1nCgTOHxgZvfWgvyfNb1rnYk9
Km6D0/KP/X0tALygz1s/No2+PmDkE0+W3+OJtbw7Tt98ljGGvcJXkfxQDKouPm6HMGEILIVenEko
Sl5KlryN6eYKr5Ih+Zr+okTju7D93N4+NqXhbaCtdE9x3esXsy9fH7uFLP11Qr15+djMYgGxJ5XZ
UTiV+VrcH68GDLlZ4qtmOM4zbV4FivkhKvHaoNK7Uav09mYVkAE97UcOf0kMO392BN1qHyasT9Hq
6BcjJRSVMrplREDrTUW91Y6G8hF/9Esf0j6s9XiVeEHyHqhnlcvVj5rZRMMGoXUxs9xiHdqwPOyL
8qV12w/RG8079KXbWzj07V0UdnMj0Hkdm7W445ckDNlr6INMxBhcJInSaxdE6wnpnx5yFZX2AZLG
4B6ESr9wg1Q7exnt9IhrAw925cHU6mZVZXp+Gzz68glxK+9gau829DWSsPvxuVUvhqLGv8qOC5ZT
dMlL7hZyqSpDepSBa+yKgcwAJkNwRnSiVq3Ozz7BsG5GvIO/o6zc6n0UfiqWXsxFRR5vjZN/6ytc
CEVpW89xUJA743fWXZTmFNthOW+WQz1gKoJ9Vob11tpN+R261SlsQKcWE4cyQuICw7f/6DrAR+U0
zAdGGR6tHIPgaHsNkHJ70Wiq8h3SaqBR2ZdkxCm7dhoCGqf29j569e1Q98qWkm+7rxoj3wRTpgh9
d21VkUYJI11WSxa72a2AVUZCaOA8Iz1K5mTUaK/pY+Tg6/0gXfmNir37HUXjrlALFAI48WetQaMF
M/2yrgJ4SSMDqg61iKgtM7lZto5uM3J/IcXbKVXb/KogetUwMX50MR51EdIGS+U513neIemveZG2
30OmPpEL7X35tvIiPKf9spXubegy/7OLo89BG7rPztK+M2Q+n3E8/taSpv/IPX6Z0Emijzwmo9RF
0rcvhyhDt6t0sEeq9uC51nD2p7CrhLjZr8pTt5Zd169ciOK1pjNjs4W2iaDmn3X8LpAdq/BJB347
h1FXYNKlAKSPHEYUqSeqDZD3PTrt1Ckgdik1oYPTyFo2+pOTCesjLpn1UiKg3JdXHtaaMr6ZA/3l
wG7bU2XH4aY16Hn7zIISB1nrkCb+Julz/xCmsQsZ27POKoCGZRzbytSW0+aMXcEtiEeahsTAGzE0
1b6+ZoGMfkQCmsgv6ctyxS3nIqmAHEiLdpuZdK/+mEvO/FjZGenQvaouBXxOxVutMNuuTSKZp0eR
8JTsG9UgdHHaFCp5aeQBWevHJucHHZiqr06PzdKfEYEQvna5UE4QAuAf1u62oTn5JG0S3DmBgnVu
d/VbH9bvjjXoF1I3hpuhxzDN2R3afbYpS8ApJvOSN09DF+bRtdmpIj1R06EbWFckzA6p+p7owTbg
Kv8zaP6bxrT8rtodwAroQvu/D2WyUy1lGQCSKYuVHPvwp1UahHpNpHCRsivAVgz0lSXSp7ohqODx
EJf+tjoY4zvFQK50xA0dnCruj1DAptRzx/8wyPd8PDToCWRJtS68STpRm0AY45oWZ/IsCSFgIFha
Tu7dY2Dc24qksAXzSu+uDTQDCTqkt2swPvpxmn+o4ZHxO30fM4r3CnSR1WO3B2Mzs7zhHgR1siM5
LFj+2Q8nTRO8juZXzl4gUf/zNHbvf9K1cehIJ/gDGzAHIwXmDyeY0tl9Rz+PtOnOigF2p+mN1VAC
/gxw9m3iqfWRc8G682yToswxl7Uryzu0tXKZaaZYo7Ys7z0Lr7me02T1DOInVSc7RswVllFr9iuc
wvVz1LnMex1k5H2eNs9YNwPKyMkKfOew8zNET94YgXlSXSZtIKEfW36hF/uksw/Cd/ID4g51C7lm
LZMEg58U4kQWhUARie6+UarDYz8OjLnrdM2lTKNuhage5ghnye1xQ++AQUrJLzE15FlElAIfnx6T
rsNMN+/r5MntFMgnWUmCVOVfHluaZdYruzLNBQ7rcBWkQLB7XG4btSRlRatC7xWpJi6QylD2PuPg
aw91Wm3G6F6E8onSNG6pUonmllDcd71CX6WVWn/ya/KCgI5+ZXXvviO1rxcGpnumpFq3EajfFjCg
F/CukKeRNrcJWxaWYTvG747evqWR0pJvNqSXwUHr+HhYLAXXAcEvKijQHVVCuSk9sslO8e0ft4KH
2GIh5gubR2GiXupWFFtXEfqaLGN0lblAfqZ2+8fxEA9gLWUKYr4x6+591GeP3Z0wmw2u03Rl4L59
T+Gfaq6Wv1STownBL/G2Gm0OOa3QNDUSWyrMwULx5XCHw0hyhYm4BCdzsR5TF9wTIzZAI/ShdIdh
lKmWAnfdRIXq28aJLkfxgWb9nCETf/JCx9/XMADhYqF7wdaJstN0A2/jg0eYgpPk0TUn4J1bd0tF
Le0zhw/q2RInRNX22Wld44D96xiZLEPKNrX3faV5+7ROGfrzrngiIQFym5/Ve9/gE6ls76vMM+vN
Q685N3LbfBKeGy1tL6zpkIfjWsY2/QoFiRbgrnfLXHZBZQLb9yFUcd+C+p2N+ic1T3ZLL6ghlnAW
iFvg5e5vQsFvIHbqrSwnT7Uv7VOkBUsPqx0nPFvYdrptayNn9WKSxjOTtboR1MMbAu9tgbrqSYs+
uaSGR80iKD0YA+u90+HbRYFUeHg1zjNLOmto0e5RYEaghV0SBmi0T26CoZ9em4txnossuoaPXisl
lNlxRt+NmiDVod9e5NTXSkk+O/wfu8CBmiU4xVbNGGwNQ9W+e5Yc2InFgWtzB3klTPdxK19CxRG7
PNDK45h3B6dWl6ShxzvTl3QXa7LJ9TTpoPdZUFPsIl0V+ITfkIPj5dLWSeTqn2avfDz+0zKYI5vA
BMiik9pPhDPPH74U3ermZCLLU96zUEcO/FUg/sM3qWGxCWS/R4ZXrzXVji9U4uVi6rAMqpoeAxeE
BSkypERAZF2M/kzvc3enhjLeq1H5GeeGd4wTLyWuJiv/1J0I4MrnNS907CfQNrOwZWSqDPuBXm4L
ZKd5qLirmpyPlQ0r4VVzfYNOHzDIx6YkmjcvouGlwR5wRhT88dgtKmvcuKyPFwmKdjM1CQ1DUXbD
zxTsUnuQyabQ7YVjSY+gNJLkANZp9kKjFjt1gw7Qq7pDyjT98Nj8e1M97s36L/JxorXi1D920Q0k
otnqNRls58Ci/6jZQr26066AfDPic7RwFrkWUgIj4zzRWaeVjXMMvY+yqM3DY8OQ+JSVwQ8Qvef2
VV1iNTOuj/8HQ1KRYcdkrxz08KrndXgluxA4YV0xyNZ2fGqQL5yMDh9/aaXEtynNVdeU5qlLcgMy
Jl+oZD3wUUrm6iVsizU59PzAVc26WDJMuF76C8Zp66JPuwrYbrMm9ZN1khXjwctIkorbOudr7YlW
f+xjzF4YEl2dqJP2qHLy70s8hLVonT1VGueAENK5+jMr5aeL5khpWFdgdtGDfT34r75pNSe9hw5L
oIJFB1EYd9DuFZxtJz0NmdudWI4jcyajosMEcyea+yks0mPGrOlGJXSlIY+/ZSDe5sbolevHpgc1
i/FXm4yzI1L5uJFv4OYlJQ+p5jsxORnlEB3Jd/tQ6/cc7ZeEDqX55LiA39TPulFgIHPDF9widNAV
Z4kDT1moCrkJsMobaoKasQAB+5amiLCdRrd/hERCAdiWxKfoRHI2GHXkX2dFtbMtrLvPEmKqWzb7
PhjI2yBdFddGIQ+N3/eoDcTG9yL0tD1GD2dUtGPXVy+KEhxyl1B7ORj2MUiw3uAN2QZZXCarvo5X
WWcFh06AeC/9bPPY+ntDYxoVXcph+aUgupPy6b4nq2nv6jXpWhrDJWo174wIWZ48LyZ7QffOUR8+
s+yxjwMUi3WtOKSqcKa9yHJUCbkH9Qh5gcySiUZiaSWzrelGjkG5V3VktVELVowki/ZmjzBZCS/y
1xnq1FtSkTOd0Wsh13nc41GAE25XJEWh5mnmIYUu+LZMFGgGmc+xX4cbCgBLU0df/jjMcjo6QhL/
NSoh3TZXqVbayGYgzaogbXsTQG1lOSGZZoE7e+wPmLrNhcYQkPbKdTJLnnxkDNgJdf1LMw4R0pBT
GCq/U3gxuz6Gwlc8yHwtjq8mBscy+IC2RUtSGRiF57SIiYcldRDabMPgKO1wZbt2clb5ZDIza45a
XyUr00ergm433gXdoC3UNDCwJ3JRywKh73Jb17n8cDOCZZhh8LF3JH2MYDIEmdu1N74WjHizse+b
o9EZaAv53a1G0YzHZOLQuCw054/Nx03sd6wUnOJ/2TuP5ciRLks/EX5zCIfYhlYMQU1uYGQKaC0c
wNP3h8iyrpoaa2ub/SwSFggGRUZA+L33nO8gKpxfLBBPHZAATW+uXxwITG13gU5ogXQs/uyhHfcN
0muou+gBRitrd4MjmxeNxMy1G2v7Js2B45NHARRFtg5g18heYaKONlPgnAwghJ+4PYdlFWvEDOrY
OZ0Ehuu8mUpHLara+G5YQK+yyshfhkGYxMv0VKa8a8dqQBCsi/aVKZfxY86tASAd/jZR3aKlSp5C
o0ZHHLof5kA+3DBM2WuXJUeaKNXtvgdrEv9OHzxPyrYf4qK7MGF+qItZsVtYv0bFz49mLHjTZ+JM
hmZDOqbxaldgkScf3rGrB569GGszw2nZz0EdyIRLQ29+aMDnOwTXaj45pdsVGVs8VUnYkBM3xqwz
Wk189QU5P4Zut2/Gj8gTyVs1mf65S/3fyLuqY2F4v+Gn6QeRWDomjXHSoWksCEFoYURaxRWiP7pa
8+gP2WttDuRpyMY6kjIVVq7Gx61TYuT6eIoo321H68523cbbhmvhBlXe79pW43eMW8JDwf5U+94P
byDfq46m/tUYcHrAUA5P993eMl5jph3YIDhb9mafybc8MZiiW+oBZBb2Hz7JBwht1kMUBT+JueU/
2lsRvUhj/OsLnp+lx6ZBjj0/ZcA3XzaeR9JDrmmUO2ROKkCrm36ctFuZ2952jAluEh2mYpSzYlqI
snkt07Z+yYN+uNpEagXYAV7gmswkUIGPucwp6Gsz2Vl+2lzum9hQzQVtwl9f8KOsQpFTzpoH5qpo
+vU/+qkAnfVSKVeH4tNFp3BKopNdJtY2zhCFO34Tv03IMWRpEwBIOzeos+IkKkmCqN3/tbk/V+ZX
fYRGFRe0E+bK2y1mk8JHZqM/gk85rqc0AkE+pb+nsqP15MX6ARovkaA6nhKNcBp8D3ICX+GoV5Nw
Y+pT1v3O2OtiyWQKYRf1FNf7pDulsH8Xtq2MTZslL3GD2zFxMvJIZCwIgWLUhHr/d93ijmrzX1ZG
Z8LHp7RsSurHyC39TZem3tFwTO9Yizba5nOXYH4qVfW2oqNFOoaerTvTyQnK6Jl6BS4ss0agxCJO
kxhhx9aX09j1e8MLzJf77uA+B31kHJjkRU+V3r0rQ0RfjNfKpSFG98Hoy/gKhhaUmjj60/AEItnf
1l03IC5kY9HL7BbxkLylk0yPlqKxpozYI9ArcB976VYnfRTvU2n3xEg5gO8lpwgZds1zUAbNZ+F/
GU0vVsNkq13apvLJiD+RynePLlagJyJ6L5TCO9MsvS9JHyLpXP9V8zVn63j1uPWA9GBFatzlnY9y
39ih7p6mGnOV0pgU5v54rEbmXk7Y2VfXzGCI9mSwZ4arjn2qpmc/qpyVg41qq7iYHUeDG0xYnUty
I4/AG+SOWBc6bN5LJqGZ4OlaIfMsXo3aV1fGG5fYpGtNWNiHbEy4PxnGBXRy+as70DoH8+UsGOTm
r7akH20blNWWQexCZpreKlUzblGDxn3Mh2F5T6aDh0FkkV7hfMTo+CK6budwL7rd9zjsH2uM2NgK
TWdVg3XgEq+w0ZlDByOSuAbcVxEOzB6gsz14+QPtnfIYu3G3MQHb2VVwTNyyxtnHaLTpyje7f0Op
Wz2kelw/ZKasHqrRyB+azf3x/dk6xoalovhwjzLPiHEGEtIlfL+XUpqDd3QT/qcJvpAoRvxMsLS+
8xyg95PwrffSq2IcfWg9zNYCKmv4tImTIlpPvEOb0ssXWHKmr9AfQrLCRDt7rMnO9acA1WiOZYa8
OsyEGxojiA8xdpYjYcEN2ugbrth8U48WhpcU8fTkBs9FTRJ5po51VkeXwNaji49e8VKbSApNzT5i
slm1Wkh/WjqAP1v0VzWAkKB3Ontj6oTiMC+xl04z+xozu3jzhkYB5fRwPXjRcCCiD5tu+mc7cQeq
GuSDjtv3x6qeEdfp0D2lJsgeJynED0489M9e+lurRi7MeBeciFad2TDgBPJKNArcsOfe0XQSoVW3
Re9YOkF7oS1rX/wEQ4UvnG2dZe8ybLw53AmHfs2gk8Z08VyG4kRIw3eJ12IXZsjWfTh6np4Xry35
267X9I9kLc1Lb22wwyORPSQbNxHmzzRIcQyU5D41tZsf6VZ/A8BOd/QJJRAwCaWpNdxra1fZpf/v
DUnB1KsnSxjTiWi4f27KeZfcq1PVCmNrSeVCnZLuYbLSlQ3wfuHWTrSrh1o+0TIwDgWF1iIoNesp
Jvh2J/oO4L45fjWmXv+Skv52JCG/DuS+A1CvfxBQiFyGdfJr5CNbon+GGcUwH5LO8G8p1q1FMBj9
Hgx+dAa7/5WmKPSAfyRfA0HCi0oX4xqhdLjHtvrMFcD8NGgFLIvJqk49jfNHZNefXesbn67kXIwT
PXpwETzexlr8ZoFHt001L3aR/0zw8346EcZRQtXaD9SBSBq7oQTRmxqLIjbTN65tAcG7Y/zqt1m9
JJcLX/OIGLAMsi+rj/2fOtK9Dlb1p0aYzEoPWh27oTAOjLiHDUgb51kRDLLwZBx9V2awNL1gY0xj
/TYSs7ebPMPewGQtPukat+lYfMnQcdewbvE9cym3oVo+TV0SE/kBr9cz9PSpx177gL9n3U8Nijm4
u6AtCPEIW/fNqzVcuYVZLsWEJJhYiGZ5bw8mYLLoXyajXKMbAFeRReOVcqg7SicaT7VT4IrXMPmb
BcOMJmfhqc+SdEf2rzG9NcwdqQ8BV7e3o2asdXRTizEfrEfkqfq+EE69KVGKvhsedV2I3Vqnt4bt
xJInYSfyVBlgCDrpjC82pJV6NLR30EHDrqRluWacpL03U/3tDo28ChZxV3OyP+9Ps9o31zaf885q
k+CD/8Y6riKBtCWSEHBEsmznHxahBV8O+C+Oddv7rxYcmfu3M3eB4ZOjO7z/TjogDB8r4Vy8yvdv
vvVbgGZp0tJduiz8tjkQ/1WuGnPruR72HyQyDfKZifnsksFy8zBRfB28JP1Nq4DLhSGyD9xUc0H8
NRAhdbESaOiUIcC5axyxKHPdtY9Jo3RZ6Pnm0oZ/cqIFjOeiRU2iS9pQA63lfVRG1Taw8ninaa1c
cXAHW0L4MPiW0SEaQ/dgEX68VLIMcDRa2lPY/MB8Z+3olLvw/a30QzMJYYFIE+O3YG6S6zj5GGtn
+7nFEw3+RAAe+Xl0y4ufBl6/xQR9Z9XmJR9u69/y0DyXI1nJFNMoou1zXo/0PS0z5QAPdkOTmyDN
6n3Q+5dhMk5pB/dGpuW09OuyvQQtBJnKij6R+PfLWlRbPzKMx64ry13qFxpTAbJK/dQCKG1O9cWP
YoZzhYHAzh730NTax/smViaejAiVdO0YAWwBszy3LQd/OuQVrsYOx4DO4Raj96dMZvaZVzvlR+k2
HMyfiVVpb1D+yQji+vjYOnA9tL3M2+AMokRtG9+1Tuo7wvV9UFy9yC5vl417o+jLdy4YZd6gIV6Y
IR5h9CJvvqPLxy7wrUd/wswfcNDuiNGVj9Ogy2UJgYL8IP0UBsnv+9Pu/HpD/GAQ9aSDcprCod9K
OkZrFlfwglT+y2yHu5RrFwf6i8KInWTgCC3P/ymNDskzMC7gPKQ3KGsu83tjEUY4V5BVxQ9Omo1I
8fH3oq3SXydDxhSI/KnoTh+KzAIBm4dfueRvG1wP2lUQeWSmG3KRcY8lujK3HuS8uT/i6oRdIiWm
iFGYS/ZuaayCSZAEnowCWrUeL2mYUo17Yjt08FSQvCxkFH9h4kSppeMkHrjRKT0MVw3i7IUqeO8C
X22toGzOtYfnNsBOUKb5sLI4QIgjAEhKpMAhLHD+mRb5O7WBghTIx5MP3qn1AfGboF1FZlxDesdv
ibexLS1bRXU5XWy3/Bl01odiDXnIxl7tKXvqpedqT9wzTkE/OVuGhAYkkoKWDhbnJ3ltG7D2ELoX
TUCPrCnN/sBCf8SNDyzXSuovKBIlZBV8dAQ2KhxBOGGmq19hxwgrx33qLQd3YOZRFnrhC8tUEsLA
L742XeIv/Cwqz004vCdESScd7kjlhM++C/bTBtNwcrsMsGRJ1EBDjflal7ok0NGM3muMiDRkgnRv
SdRxlBTcAiv8S0Zrn8IsQp0N+i/Fu7TQrnloU83mydzQhQoZ4AejYwL2vbe/8rzfwQaxz2SO8Z+M
uuJawfegOlS+c0abNpIVWjohwc2EpDgKN03v7oMEvyqxeP0tRZ7mwBjcji7L0JocAgJoivohN4e3
yG38bbXzNDc/DI7+LLTEvWVaFeKO10c82N7K9Sz/QTMNnCHMMLYAOJkO4YbH2+LeSIN0b6U9Ivsu
h09mJERMmWZ8UwGBoFRg1BHKLrER83lMKiWZjxrX6YhX5hXiZHX2ZaTZv7KJRmEdbL4kptkcG7Bu
N5K69LXg967uu6IPzWtF65lw3o1sxnY1yxG4uLSTtRzDwtuYQGisSmwq2wd9A6dMpSK8dTtmS5JQ
gyDZGbD2HnxyjkSapreA5DWgOFFNtdIltz6uhm1t4jQqSwKix1aord84NH1UwmzKqVZEehjnyRp+
Vj4ya0ZHk7ZoXWUvpawJ6yDAUK9avinQBmA8ZXMbCqK4VM8FXhljuSndPlzl1PY3p1OMgr26IWms
xOndqV1Q4N0LyQDkD5m0FR26dF3O4XuDKi/CSqpbKa1qzRTBXt1376/tYtw3ch87Q7cqM1XdNBMe
ghiIHUkVXkMd8J5josvGM9wsta5Wm4kRUkD5eM5L1yenblqiU0xvdtUxQ+ztC9Ol4SGa1ENcZkhZ
soLrYf1jKGN7n1rCPDu1WmtOod9Cl41bzKwvwkW7ejjZ97cEr0ezF1b1JRo+676g4vX1JNoB3Vwl
DFfQbfHplfrI3SWMXxu3G4+hMtSOZgp41jbRmM2x8ew0P7VDfVZR7RMSUe0qK/nVk1uz8odao6Nb
2PMVr8Brt4G2dHaJONkMoTWSOxYUtzDLogvm+WXsivzmSQ3wEvnd+EhJVo2PJQiWU4eFtLd6f0EF
4m26BDNmPoiKHxUtY/+X3gf9Fe8zMk6fN98kE5k02vkiBEK1QXR7ixwmB43Wkd2p+SFauu++NiTL
hJlS1S1QO+g7i5UNeorhXfjzWeqAaZOVf3N6/vSix8Nt9cJAlbj3MnM6FSnBMbHeLtJxVAc8OvCk
pP/DTixkedXB9mnmR4Nh35LYZeJsNBgkksi53Z+rDF9b8/y27i1z4dTNdycq43A/VycpjTVLN3L0
5lPXmE/drNrSkbRZFnv2lqSnpPeia6+oUFok7jvYQaBNek6CnrryUSqApIG0NwEx5phrUuSQWuEV
UGWsn4Gj2V8AmV5ar1M/jGw890Gc/cLjumujwv8NZwknWEe0iy9p/5AmAGTq3fVLN15I41aXAk6u
oxP3IyrwYWTz0CdELJLp9QkoSvQzj+InDyfpNxfDrz6X9qeu4KmR8FJ8cD+DjyNr6y2ZiCbqfbd8
NX287uFMzo1JMlsqs1VP0UDTPOYYeozo6AEFmrxrUdpiPY3KuAw9tmm0AoqsjFnvkoXtQxDn7tat
RMWQBU0AjhhYByHyCUoy3EkNcZM4+5u97/XD0RewCuq4mk6WY+nb1pD6gzXCErBlYhND3aUbJOsa
tlrAdLRS85ut0FdauaceWxejtBUkzhMkYBPiT5G/eHkBQyFqdBTESK0NuDTvWswdDP2h/uExhVuU
VZt/9QplYIIm2ceaJupq+Dm0TPWEm//uibK14Voy34JjwjnNtDkCHE0+C6Kkac27wq0o88eFboC0
wPxNzFFe9b/dIj2YzWD97IvyWo519CNJtDdSwLov22CRWrfC+bB7ZLNlFSJN0egOO1YCchTOA71s
0b7w/5qzHKn2ITSSXlr2xmNNR3XVhm4Doc9s1u04pFdJePKGBDWNSMNBbrB1EWsr6Btp9dyFtrRm
p3ExOZKCU+wxeBkMhTLkUl1q7fOxwJ/I793hqMxOUeVrW4Wj/mEy0aONmqzPJJx1KH+74RLnFBvE
aFjXZEYvdBpho3Bm+5VSdfXUhD0YHEM3nk0zbUmb0iJgzJ0PDyMc30yrgDASO+FHN6unHJSfn5Cy
vkXqZ99FGz9XhH7/KJv0obGK8ZdiHluGJe1lxweh4dgx2qvx7c/7Xi561gnoRRFKcTywqrfy1cCV
kv5mlzFJdNtfZmA+gGpEr244z5FdRd+K8yq2kv5z1BgNVqPy3q2JplehO+0bGcnE2jqe/9KVBgb/
Uhue1UjHvRFj9mT0ybCqMN3eDKGgFvqduDaZLde5Z7aXLqch0lljccZQWmybukwfBKSWHdk50aki
z3InR9JHG24+e0b18UEirj7Q8s72YwTXokKFtIN1bJ/qKlbbinnQQ61NJisuM7p4XI43yhXFFcUz
XpzSVjdm+saqGNEEe1Ad4YQm6TMKO9A8MK9eOp+RAA0D7dWi6lxUrtm/G65W0u/og8+RwzogAPgr
DtK3iIvAD1ubLrh2vJ9WZeyLUIrfwEfWflN0aM9y1mfYKWLmywB55sPes2k7+bMYTuduT9LxTMtS
DBf86DdlxbGzFe671rvB9jW+icH7cNBef9XagL0y1NVHbUztgiwKUD50K6G6deo181A2tqqMX6QY
QCS0JYtTtB4rLj7NY1SD+guHKb5x2xnWFgEBF6zw3H1IBupDDc9u3IZHbLd/PZJtS2+3dczl38/d
H9mNC/Lk71c387f84yt/v5yEwt5e/v3Kf/2ahibNZrL025+f+Pf33V933/UzzUcn3UMlSpKQXOwx
OGK0+Gvj/PcjXPc5bIcWwSQWV7qcxTntaD+VY3g0mS1fUqE3pwBs430PfbEtGUdm+TF1p5MRhORn
I8k9pyMVjedc0q7ArBBzbAPhdC5BHCFnLodQmzs5wfb+JM7zLsIqPuYiha3m/wxZxUIKjrX0XA0l
9Dewv3ktMm6rRXlL3cTktlxQpNfljuBTUGWp5tysNPgxoDBeG61Ec0KBRrz6i3By+6RKjCL3XUSE
9rkr5PO9p+ulcXPiyPbPmVu/laHrviSWE5whB/2se4eEVizlx9a07H1bKbgZdVW/uSXWEYEOG95m
tteDTrxXPVGBFvRBcnZJH1ScVwBCoRSNiUD0XpkHbh1rAB3jb7jXHSP0ZvbVlQZmgJhQ7zU5zwu7
DcHElFy/GX2+D8ixm5C5uhtvnWqojza3pHN1zVASL+OJrkkzv76oScBrnRdUVGDWWT3udIohCsf2
CEr2Z4BoAaAnEsEWI4nUcZ5o+PCXLrDh1TCAvvYlMco6eH4EV+lZMy3vbM2XfWMM8l1Rc7FhrRms
jADCYO9E2joy+obFjs7YucQcXtjJXgsKbpt1hVUEZFGXGYu6H+O1MdQlCkyBCbjv20U4NAj083Ok
hRoglG9d68+JCp6CNBRcA+G+9vTARJgFK6asdK70m6R/8Bg53znrmHXZ8CT9Pv0xqNASAWp8mwhr
WjJpf0N/1S5zW4acaHDumYwzjMihFg/2gVuDhXt+xOBU5tMuAZLP2Qs9Py0LeBrl2guj5kTq7rvt
N7BPia1LAA3litkJyE116j3lrCtU0Yt8IH6VW2+wzrss3yV0aboxzHDpV9lRd9/KJC4PEhXsESw4
fYERFG5ltSa1eD+hiR6nXSwTxsW08DtJnG3qMS1OyZB1uINimLdWlpJo35KqWJqV+iyHZJ33Vf+u
Y91OkhcnstWvdCJANWzUZzJBGgw8o16GuHaWsQaNNaTfu6A5vZ4G9WSWT6LRvQseEvAX0m3R2DPv
FFawLTrwyXazt4PuM58UHfTGfE7L335kfTrtjGR0Jntb5d0B7ek6mfJ92XXFm2X2/SoThbXRq/ER
CY3+5BrlWrMb5Gpd8tHWtbsmKhvDZUc2W6V10HWCjPPRU8tAyuK7S5yNmXnbTE7ZIycI6bTW7NB4
FpNvvg05WY/oQh2GI9+WDYbWHYvgXIYoekzBEBkFUP1tBN7at6vmnch4JB7gklVkdDsi97w3v2VY
0k7uZ1DpCouWNq3azMwWfi7Eo22ZB/g+ey+W7Vch5iUPSuKrRSF7cnMWDZ0/OnuaLaBlhHYQpaW9
mLXQEEr71UY1yGNLezGw6KGzMjE46ZpLhkJqH+GxwT0dnO9fI9JCh5hVlQ9FgUqza2kwkrVaxEL7
KFJqrMrp5c0E+HbUvLaCylG1X3lWEzgsXoWVs+CS6Q8EbNNnamqsjOHgZsp3Pyat24c4yvmzI+tl
tH8EqPipw+Qm5pPB38Tqw6BZ85uj/xjquv/DRfvfBGnLAq/iBgDspZpvuG1Yvrq9Pf6YFycNMDxa
g219BYR0mWxWJ96UvAy1SL6DPPv2Gld+BgPLfJnSAIPdMWwypcOZi/zscH9EoE12gCHi0KKfv/L3
5l+v+df3/eNb7j/i7y+Dbgq2CD4fWgcQNFb/YEUzpThE84ZUxiCdmyt/7d8fmV1QHO6PSAkfDbh3
LjneXhbCcmQpPx4MMzjaY96yrEnHQ6+5AznvjlhppBUuwkLWh7ararFs+xbQtCCMpX+sU1Mcha9b
i1GWFexImlLjk5VOrKntqeSPGCO2d8JBGRO2KvnFw1jAtai5SR1kV9fT8v4wJ9f6cH/07690kljh
/+v1/3j2z0Nj1J5KQyeq1OmHw0QD4xC4zr4S/JfKzuI6a/fl4f6oi8Lqz6N/Pff3LsveNeVftSvn
96apw/EwjXCquhTxhOi5V7AwIhmdZNumPpjz5s++8ER9CATZ0Fqa8Kp4LFgHBeqbSV91UMjS53Tr
+b25P5HrBuWVuRnGwN/redDSDzSbgxvLcCXgcnFKJ3tLxfU6VB2uFX74/ZdNo1cfwqni4ui38uF+
ePzJqpyPtYI126GCqct1+cgnsCJInkBrdLKexXniSHDj87t03+jzW9XeFI08bkjF0vF0wgmKdZgM
2SEgJ/gwadqI8goIfuCM49L39PbgNtD6mT4srETzFh29+bXTJLeh8TEypKwg24Zpm9Ezd7ORR+2I
VaUKqoCLNCCeIocZWBQLSDrO1nUGOqWhqJawjXKcOmzuj9ohp2gMxh36jO4QBqo7SM0CPXV/eH+y
DUYfkNPNKaaFhcr7J9ZNTKVd/w1NjDBcrXJYRHTJ1itAMhiVgybfLXeD5U1fZux8TEJ/qcCYnsE8
EKuoJSm0Jr/56E1nI1HO/ehz+vg16s5HfRYODPYuEK69hv3i3GqTxlddkAYsTQaCnZozJHKuER7a
YtWNCEjj8R1W634asmxVjpogUqml9tdKFrxSmquuAiGaUFMsR2EGPzoEBi0ADakP9pL2xSLR7OCh
y6LhxMIJrX0KRrpMHNxKKfwMeNNQkJuVK7P6o3Lh2sLFrB487AIXva2wAOA3CFQ1fKRzDnot/MXo
9t4F6yCQ3nxaOFFErn3crB1NvSZEYgSD5e/SsX5oEeITXhRDh5Zn4TH28zKPrHPGm6cQMc9aQB1f
mfMRez9smfO7f+JS/j8q4H9BBegWEQj/MyrgFH2PX/+MQry//g8owJD/0ck7ZODtucTeeDo+/D+g
AO8/pusIVLO6jj+fr/KVv0ABpvkfWtlCFzp2DwlY629QgO79RwrwAB6NHMslm0v+P3ECWCz9K2JD
l+ALTM9z+G3g8/h5/0ccj2slSezbmI0Tb2ow1oGpHUNcXqXRpgadBzv5lRRte9Dma0yEStsoAf6o
YI8muN+5/hAvkTJnT9G86V2k8wODWH0g5BWUWPJGvhdOK10i3Cue8E8PNxlV58xU3krQZQFOmsqD
qw9AMeRlTMb0okcQnjOU5yfWgN/CVOaTVyTIp/t6o0T5y+BFzyQQoMcSyetApMIO5d50ePf7hHGr
kZ5DkQRLNwNfNTCwm9C3P8u+1h8wqn+g/xDPsRHbSwBPwZZqak2PWt+NeYhAJgvdqxbrJLznORio
7suzHf3QAGwuytAoaFxNKN8sfWd7unGwYWZvSjONlyU0m5VUING7bupvk+e3+0wjYbesbfLD7QJ9
r+f3N3SY6iakni2jaWCOPg3ODm6xDgoRIlhLtsT7pDMekNytPwMrvTi5kZ3jXge9hwpwRRzksJJ+
0Ow7qAb7JOvtFbECNEa14DX3UEqF3mwepXReyEbhy2f4sulr275mlkKJXLs7QOryrLmgja24Ft9t
Jiheik94/tW7RRyDcDBhjKWTHnM0m/uBPl+i/J+KwJhrYiCPbBuDUHpWawWakbmDjUsDozj3wRhW
Cf7EgInBLanFqbVR6OeOv8utQa6iKiGVw4vxhmHCW/lmvB2rrHxEbpYfWhcTRAaqdjV1Kc4BxGA7
PTG/8tRIdlDjf0m/6J8xkM1hch7wxuISFwTRUO/RWOn96qaoijckGOFwj+tfRVSOhzCV0cbKXGzC
Wgf/mVnO2hoRLsZSI+9B5adY2f2XHeyrIvh0lZxOYixwA7cGwSpu19JmSt5EWpdrEYK+KwrbfGyE
iDFCueccIJ8xvrnjtsun8DJIcG4wNp8yhCikUrcPXmf1y8EyInThAcId2MeLODHlCQw0yr5ijHZx
j99J1daB8XS3digzFp1qMGf4pU1J6sI5A2tvdQzESqt0d80YPBM6BMG2FDtlZi1rF3hn0HNpNWqG
voMUlhNQDJHdzZzP4DEJypCbBKk3E/8KPUeoPXYo2JSqPhrg/AC90+4ah45+9bPyl5aTujCR3UBb
OxSMy7ynYvgCXdDuKUeKh0Y79/SZtr4g+LJmGkrK62MboaModMvfAulmICQeuyoJH0kv+OzdMkR5
XPRnxx77sx52MQeKTg6J9dM2GaVPpalWsctIkR55s0/Am+2wslXXJAU216uvu3LcsHRxLZJfRhZq
R+S2zxZG7m1UILxPAnHrnTo+xE3QP+c5gdzaqA/rCAmt7mfOzjXb5njfkI3UHPMWPnqXTQC1o4Em
pPsaymS8gs8arprFozoZa/KRxmIjlA10No9Jdmbjd2xEhmyzGbp4WdM5PmZ2k61UJ82lFRrNJZmC
5hKFNT6bgv8YwUphEm3stPVOZaosH/xB0B71UF/cn4O9fi1MjwmW2YVPuY/WTYyePNx3a4mhrciY
69ZM23ZwNPKrJpOQVAfeChFaz/j8xTIMIQJ6wB4wiJXWuQlyj6VL/oJ2W4eRUej0DiAwHs0me+7u
u77Vm0BCilUnUa1Fnfuzo3OGFVN5QPu8Wp/Q2aujWRrpg9vSWL4/0ufd+6NGa5lttadiYtV4Dp3R
R1nQ+FF7LIp+Z/SMzzyB8nExIJfdxEyyv4rR/EkNXxPZYMfbO/ItdOC+NeP0FJdWc4EkCZekzzIo
8egrB9jPi8GsddRiU7rvLQSnrd+bL7SIaATEr6DgvOckIr4jGoT93Vgooc3uhdjrehdVHlkjeuTt
mZ6esbIQoDZ18jGY+xQk45jEcKliqawKo4wt+zPmKEwlgcr20xS83vcsp+h2rkOH9n5waIRE7CxZ
Ef/BNXHlMA3euH1RP6Uz7ZrwFVprk6ifPBVOx9p0mGcQxDRBdjk3YxZeu3lDxMKbaq30gOLEfWBZ
CfuewV8vighZDPJLUhes232j6Fgt0nYY99APGQTkAstE6GjXrM75VDuGkp0+BLf7c4xtCHhBxL/W
ocsgXx3RoAhnRIwbLwZPBY/3PSGjgjfCKLeWAbeq1DpuUhOOg4zMTFSAnKG1Xt8cRv44LfmRhprc
TevP9E0/QWumIvO9ggfepKp89DhQV1WHCHpwiYMZoe63Vf3XGZDkaFlxDz0Dbg8hKRem2rgxY0de
m65dgAn4fVJ/nRBnAlQVtspZa0J/P3aAG7KYVsz9F1pTIUGJ03/P8r4Ply4iqXUBIw+4EdwfVvzX
gFz5lW3UCfRXPl0rjc031tH5Ihms8QvziV7b2z/w15kAW6SFfw2JKsecebk/TSLd2E854Ty1e6oI
Yt22ZfmlBjmwCFF+f6psO2yuaoo9Fgumg1uwNYgFtH50cwSNZ5hwQVylf5s9yBBAQMCWWl17DWz6
QihSFchudjuPxi9iMkqaeZcsvyMzxXUAS/VEm8N7GuMUTH3WT9v7bsGRDESoUQvCO+ledsYpQq/y
SLxEsJSpTalIWzjq2uGS9lry6hneLphSm3AP9oD5LGQFHyLWs/4llpv7s2kW08GJxkeh4sc2COR3
NDsJGzR6t4bAmkPURMFGmk7yQdeHHKoB4SwtRLqUIHl1o8Tw1WnIY+dvrdDfBeM3lISJwaZXnTS5
iOsyOAWxpm1ayMBXoB5g2xMGQqL3yfNyhPpIDfk+sdb6ZbsDgLSIMyUKssV/sXVeu40DWxb9IgIs
piJflbNkS44vREfmnIr8+llUY3AHF/MiiLLcbdlSVZ1z9l4bZLTa4R8e9kM6vFqD1zxaFztnAbxj
HVZT/0OkFPFT/80cdNgENbmsHYD2U8SisED4wAQTi6ZwUbyJdA7eKj312QhWYNcNrHNYifatJFWj
nEiAaOfwhUplJxD/klya+e7zJiuS/FQLiuswQD+XTwa2U4x4S4RP0/rf9SQqzqpKwa/z9eFaJBlu
1CEN/iA4ZjhTFNWaHOTgk2LxpbW7kRCmXr1O9PXtxtY+6l6l+8xDbx8qPfiMbVQ/hlTQdFw9fZfh
XxedgaZ72s3nPXg3mkLCqNIgnDatusPFiy/TmNxM/tho/VT6R3Ylq10yoT2JvB4r1cB7FMVpBR/+
9rypo7K/ESQ5oYA1UXzOXzAzG0OEBlBJ0y3aatgzbfJ+3vhUI0lKTPBHjOACl+HB87ITzEiovL1t
aijzYyqnX3Ra/99vkgD82R8+JZSFLycQDwmS+hdo+2PVIXTWAU6GeIHDxQi5pg87QdTLCr46Co0R
YmTojRCPBDziKkc3IZnEauCgVxo2xzPgsiOJ1O17G3rulgwhsdWq3n4vOnXAF5/9TEpaxlFjO0QY
JDhasBsvn1/wety+FgORMjhjYTIP4QiU5ymajz3Rn2J0T/8uiybBETYUn88veoNZ3+iUn55X0QDr
PqEHCvMe6SeatlUYCYZy/24dP+Q+XpAF75zkSGnenGTCCOp58+85/+da5OrgeBMfbp6nkZYTj9C6
dXqzRTuW6TrR6d1rY9SugmwWd+AlvT7vpVnyO6vihvC90CGpkxsx2mKRAKKY/3w5azQaZM9IwYxV
wbtOmPrBDki1guMzfrthvhuUp731kcnjjZ+t094bv5Mm2QGO4TVV4EFsaUb7qUZDhiGu+qEIXKvT
Hxrw1k1rA7pxhSzekZfsn1+mEkxXCQyOEzZ78ZLPcrJ6/r56zBDGTHkIGaadzsKzb5Xmv8ddNH7a
6Wgs29LDLZgO42cCzCrq76UZnFwT1CvC7GiHTtW9q9IOwNS34pcItLMlsuKj0XwOen4ACrRmzCsb
qgPw1NsxKtoVMDY+hiLOmXi64Q3wEMr7IQQ7O1/GuFluz3t6X7x6vo8Idn78eVPTQN/bSfT9n4dC
HbJbPYQHbBfkKPTCfncMtvw6LMA8lYX9HgnhgGqJmX7NX9XZoJdGFcoDxfLN8Pvi7BllubdTSy1S
OunJsjHJTc1oeq+nqAhfc+ZN14pIhbGYrVIwnXfw2gFtd7rOyUPrCeORHeB1vbKXDrtBo4n6kLUR
g9LaQ19nopbc/bvWIHFuIgEvf5hSBHNmzoozllRBcGrgrhBQqIf57XmD2jIno2RsUPTW/jElnFUb
3G5YoFCKzzAC4nMOTZ+hdHp8PvSfx5/3NApNQDTlxYux5OpaeUGvMLf4tMzcj471HVmhvDrzO7eX
wTorqqL5wimbb3T2k6PXBxMmUe61HhbQ2IeM4qnIXP3XF55Ped7YOF8QVUq1HhW2kkWU1M2uDFFA
kliMfTdT5+c9Z773vEy7uNkZtfj3jOfzIc0CHIxMdQ8as142WiR2+XxpFHZ2pJbKAfz7WbWEM3LI
AFtdG7dSd6SutyBR46zqK3clnqoPHd7OQpD6cSaxOPvoE2/hkPj10EQ4vkQWs6D5Wdg5UlxG88HG
Xlp5434kpAMuQ5TMD2Oa36+1TF7kWENOygds4hRGgMc53cs0D9dj0uWfyiOXo9Ya/1QzGf0Ywt0w
P9zaE0AFfDn4uLl0Or9Zqch39tKS+ScZGBsWyATTSNRup6y3Hk373cR9RkLvlLw2k7t9XokkNK5O
GTyeV73rtGcymXAAYBNdhGOEEiuPqbHSXhAPOfkbWqrUCU0/rA30px/tKMvVEPnuJe7gS1ZJsSSv
rvCxVfnxtWaNj+18vAE1CW647fuuI9mK1MmfSGfpvTs/o9EsVjb16Nlg37uMjsYELudoj9CU1FmC
sKYWtIMJZAUIXOGun3bAcPYEPt2BptmMu8RHhv+8DMupWQCXMBnsQxbfybT3D3hulxMkzFuWafar
BgZigaSl2ZPC4bzmwdCjsjQOz6syqgUhcrGkqk6S82CgrEPh+4NJ2ITHpUvO/3k87NIJawOqdbS0
dh+RsFcGBCiCg/1D3v19cN3yB7ngJQeVanpYerD0jdFc1yHWnc4cg89sMj7qsdBv+cCbsBL6LptM
NMq5wbykD+ZBThp8NkOLBhZtzIHZpqDwi6ZN7Y3yzLBj2Ig5OdixCnnmo8ROOd887z0fG2t5GMoy
Owjp/KlCVR74G4nX3kriZRu2484Y9Zg4lenl+bqerxCbSwsRsLk/X/1/Hn/ey9yUv3wWpqdBF2qn
IkL5BGCxXc5+xcjeDO9G7mOjytSSeTjT17aMLpmjjlZvq9fnTVnIFARHPTHZqfAEdYG38Ajj0Bd5
KR34v1JbdFAfL8+b1KiZi4aEaTytZ88bDfzPqg5Vt3w60TCtdMugstQaNaku0eMBJKQirywP2Yso
vGtXdMR5pW2/mJ7PkB4qdWPMrbVFzXK2z0k4lucEnfyZxJ/u7E6VPYsSuWsE9h7tcnB4PrMUhAqQ
eIcunO6CTKAcVI4m/908L4F+DjVxjvkPcqjNzX895flkgp56tiR2AksM4TWyyJwxqIGeVwoPLaz2
+QuYhxb1ZI3sfFzRQhi26JiwZHeas4Ri2h5st58+QgfvfYdVCbuSeHUKQeMFy7fvs4pNQwYoab40
YkuuOshHKyvxPluzyx5SKX8T9RoKufmyCLX+DN3vM8KC+kjmm3YglqLr4leDlBwrkxoUgwmcROXq
ez0XwUPTVLwjmEsu3R6p56gceE2cMZDS1LQb+vEn6990aodfJAlmD/gOzr6slQ6bzo/f+9SodjVD
PT7gUN3HJiPSskv09dBowT6P5vAeA1BmW4hFh8IO2/OBADfExG7COVF5n1J+YhckdrXsIDHmzhe/
r2oj54kgNW91DBzCZ83McBYdGJYFeEgK+BZxWt04ZHjQ28WB565qh2yarAyKWyaBFQkVG3tYEf4+
MQZKa1ziE6tiO2qwHnS8mbZX1i9uTgmTpMNw8PkhNUJ0zvEO4bN1rmKOgqhstmZsvGcWAtRMlnJn
mH6+qKCZrb2UWC2leadpJIszm2yxRBD3qVv+X4fp0NIu0++M4KykmxMfXbGryHc6miF2mrwwt6VD
nwATbrfOOdSBlerq5RASntakZnxUuBWAhstt61PJJ076FsVlupcUHwLh8gn4/Vdp2NmnsJnWTb43
QZ/7mU8gZe3yTxU12aeKmupIMT7ieKS+rnwd35/lDhu9RWgqBQLXMsvUMaPvFycfrcn5tzYSplkB
0ogido6hewELKy8cRP8S88ku1FXoPUJK2GYg0zHpPhxhvUl7jPYpPVC7azCKFL8B0sDz91qEPI0O
UyqQ6Y0/cHbDKq5vpopcT8HmIR0ork1dXSG/xa+xZxlL5RjvgyCKta1rxJ8IdzzTRatFK3KRGoc6
R5hBdwBkUbfkE9deijxVCy/g7IKnAnJxdSoL626jaNhmEfVllMoEnVZESEBe3kmgePdsK7rVNqRI
r5IsTxYQOT+Ld3Ryky0Zyuc8mejCKuc0lQ1dwE64W71SP0QQ2y8kApCsWaaApGAZZ95HNcMjhqQ/
1QDkbwhjfgINfNfxh9Ic88dD0roUG4xB6Rkkf0tiXk4pORk6nPwlytBq6WcmWYGFx1zQitfukCje
9M5t8EpmNv4fczCivY64C1ewhqyiIyhxorIrGo6CEE03aOCOHsw9WBHtftBTVljyXFDdH4upJ46v
KmC5Vl+WdH5nZlkeijTe+VGitoPq3AWZwavMB51JknG5GKtHPfB2wuifXYbUfMmaKAPviz4trVtm
mjkkgbgiWoNQX6cBpjJx2tizPcAqhDqlFX8q1bg7aRXvdBEXQ2nB+mWjoh6vCdPw5FfWQoXsg8he
TYWvVk5RpRdqFdyJQBjFNsMIottLsvTEtbHS5Nrrh8ghHbNFgI5HMDrGnD8W2hCmG4ZcOR0zM+ME
k+c7VG1ryshmZaSOfwzIsVi446ZpWAr6JL628Apo0hCXhk+yeBus4Sd0JSRw8XRkzBAwEcJdzBh9
13hTe5rCnFTHyPkiDgh7exigQsuHLbQ4BDuhkyxM+PDLhlQ+PH35snA599D0PdN9IYc05qRIkm3n
ROFNxGLT5oAnC9gKBtY7FD78tySC52la7WkqMPMJhl0f8hvzquSFWZ+2QdS3rDyyzUraEhh3qoMA
ZAImrPrZ9BwK67yZHgQgvdENTwDUWNNDi2pQPSjy8fknO4Lx1EWPDdigRNKUXXFK1QvN063ZdFhC
mgh8SkHUJVkxOwvTNafDg+m31dm1K/1mZ7Z9Vd6pGBmLoSvdg0e16De02l7GxTlWzRc5ouQyYvjY
KJrYkStvmV2sclTEW/CSvIfIbueg+dqqvV7Gu6xriw0KFU5T1rRhJP831fUesBRHKmnp9R6U5qon
Bm5hOHzYooFUUNyXfQDmAO20GogiDkPEtwAVmkPGoZiP+8yvQTLMfMxcA0E7oqztX+24ZTPMJInF
mV5uiyZ118qw7qpJ1HXyiBoNE8+FB5atKqLc6WEKg8Zv8GLJtzQMnDVNw0cd0rdgSEjYFnF8aTkG
X20A3IL4D8F58UeoNA6pZjXeM6NaeoMgK7xQEnnYorfN/sX0ySCJOV6UcfrhRfpwRHxgoqcm3SeS
PcCsrN1Q0PjXrvrSozkNfqrMu7IelVXYBzsX+go3qAAdE++mhLAz9JwygSXqpoPYmVVAPm+obY3J
EbjtqnHp5KV+SPC8rjt32nSa4X9xLEIvXv0GdsLndYxejLrWjkMrGZyO9U53updigpqACn7agzdd
kRNDsHuPANZ0BcgHExuRrrZuR7Kqq+Xphi3FJ1oUziy5kOk07xhd4x2sshTbssG4iig8yZ3rICdo
n/X4ij/7BGzGX1aZMLYdtvhVpRxc0bb+4qg63eMiKdbJA/LtT8G+u2h7VmbsvJestb8mGhpZTSwj
/B5/O+85Qaqv0wTa5BBkiNdzIYm+LLUF7wyCgVhiLY+qxx+MP8OAFLQm5GkZ1MjvGh+nsE/EmSLO
Ma9VtI9i8dP3GSa6xfDWjxaIgxHvQ1tuMPXLRZCaONct52QISKd2kB1tN92HeuutK7+0dg3D8DPT
Q4J8lBpvo2XCugCx/rDmYPJGe2eo4gZjdVUJTtUCtFOkCSyhis1NWt0xqTxwd2moNo7GMp6SomUY
OR5AK/hoO/NnnfqvXvinmWyUKKW6N6VzqAzTveWaXaHjLfVtnEjjHe91gvHgz5DIYj9osfEYexwz
zQBLVjgARII4iN5NjVJVm4phF82XfpcIlntnTaBTyxshv6ZAWSAjEgs0In/dFoPsH33c8TupDmEj
jlAbzUU+FWJlaogZw5BWdSlgQo7vHsPzYxPq8btN74zxW6xjAqvtbQF/eAmhs7w45HGniPkC2mSM
aDtxKZPAZIWd0nItQzLKng8OaTF/rD1sBPNzBJC1CyD5vd7r0bFjtdQs3FZN3W3ClhlxUggyUzUX
u4aqTlmBfn9QurlINfscISNkO6dNF7ios573nhKtiEE8cX4INYdGoTyW4YEgZmOfZh0oqOhOpHh3
qOSsIsqY85CA/OK2ZbYcawa8M4+TWHKbncZ+n2OiLcZ+LNP43AgN9+JjWtwZJBo7GO2EuvTmO6P3
6Fi5ZboxAuSBHLjltXDbv7WbkFpdYK22jfLoYAxbMWnlUIC281QVvXbUg67dKDH9Go2VW7qfVlfd
jMTNt6bu1wwbUbzqwCE5PBjd8Xlj4yo7xmZcQB4rm50XzjxTDb/kyTDhIQ4BnJ3RS33sRx5qsYY/
L3YdjLS+HM9ubZULP0munBLo/ZvacH12yZ/3WhqnvMmmfOOXqEOcxrxaZRrecbNcqo7dGytut0K1
2l4L8yd5rd41GSNs3ck8ejfcNzpy4ylIr9HcSihoXTF4McNdrfZG3hkvPNKsIvwt2510R3DhDmxJ
P/ywrL7fjJ5zqLvRRyugj3RlSmubZy5xoKEzEPbkA2aoPTg2iiMMx7VuM9pxsEFw+SdotDUR0jD6
5FYZ05+Cniez1kYuEcRDZgXRvwG/vW17UMxIspNIoXlP0C+k3cnOgnhn69ZKN22fCTWsB4NIaier
qnuWJkeCiF6Yyaf74RMv7ypXsM2G0owXbchgLMKgHNIxW6nypau97BiL4BLb5m1CF7fAgIG/nXBA
/CEhVJSfcWJ3WxfZLCAuH4W2xKgPtoQEbudXHGXZuXIZXveIrpet1v4C0keId1Cdk0Dei7lv45cc
TIWi6xhM7tJnvwAegUuJpMvbGElO/ppHsG39HvrDsMzqAjqSOekbpTQesj4zvQt2kdTwWHUIGcL4
oxEtnnAAoGE5LkG7lfi7i3OVdXcz0+VlSrT3MWq0RQ6VZ2076d6szfRYyuS1r1lZfI+edTEOS6Ek
HkuG0SypUXbJekTOtopXZaDZyyAs61uiyG4u868Couk67s0H7tgMFrSz7Tup9kxFSUAbZ360BGJS
MnqT6m3UBvsUowNeghLwtgOF4yqrgCzYNvWMYcHTG+QfZQz+VeBB1Id+1eNBWuKLna6D1i0sA72z
zyJkFcR9N0b0NiZ6dmOweUPD4+ybgsPJYgjxwZUFnUuZMWZwPBeqz2SSSEXKamOwQRW+VBsdl1M2
fHhad9fTMV4FIcM+FRgkL+AA39lqfB+yHpWvPf2mgDvx/jWPzsD5WArYsL0d//RSA06HJV697pUf
YFjQXO8XTW9RVxXlmdLXpE8N6EwDBIP52zyjP9s4qI5fUzk1S+lqNrLQ9KiTYujb49tk+GqdmvYf
abhEKZN8jccueCnompMH7YibGVu/xJjbsGWyGk5mal78eWul870jMIC2fR0xvHE3MsOTouGooRKS
8g51BoIxJdaUWb8a38KG2uLIwvpDyx9ltI0Afh6RbV1PnEQHpht73UciNLHOHVZQd0RI3zoEY+AY
5aisfRS88SIbEmHT6UfVioAk0mTAhz13gsxObvRUo+8VoplKoIUsPR9oFxPallQWzreqnS7YSNIL
azN+Hh+lRRyS6R3nVb3qk2LYV7inOdi4MzhHPYCO/PC6uvvVVe1ZhX90jHtXp3Dfov6iWcwZKytH
SG+E8BEsEZPwaBPg0terFJXgmypyYpCjlpO6QlWaElFMg+tzlAxjaGPWJyH0+izjhirBjT9Ea1fH
LAxPBjXcAsfyMgt1bx2Web/XcCWuEhFEFzqkHkoX7A0tzrNPDlHHLI3DRyaN76rNdRoMKNncUpKd
O0CABl2z0ZzCfIyxi5IrH5t3rzLObTQurLR70V1/fDVoaK7tQL3ZKsHN6oo/E7ydl7Qhu55jhv7L
MKf12Avz4VTmygA7CKAVWVw+shSao7jzd6JjEibp737qt9BexamRHDfCSCPPJ0nwwQcKx2wWmHsh
ravhCv2E3Rgltd7+UXEEcj52VyRXltuop40dsXjvCRyl9ax88r608jOyIFuFzDoI1f2quoamClU/
ya9L3QxPOlwmjMPeuo+C916Oa8dMzWMTAbMlbprWWDssWqMmLxCXbj1QIbH06Mlgb6nnEMEHNaV/
Ouvhn6L4NnxUSPWhO1zqXM9WHkAd2q4y3JmObPf+SGCaq2WkoM8Cd9RiGWr5WfD+7y69zYhDbLJw
dbAFFWif14Fhj14eS7o1tWMxhiTvuR/j82QOEJZDb1PZW6N31MaUw/jAXldvdZg6QgMpmZZi3IWC
E6U/+le2WFjCJkSSwoJgMFYaGpv/vcFwWK8KQ0KNm8OEO2fLwl2sbS0A9RRVLue9vH+ZG3hfTg6Y
rxRphysTGsWUVQzxqoEhRkp+UTVoy4LImSXd4QpmnFTvbSHXquyqb2HbhBw7IJuKqHovu7i4DZp2
Qc29sBnX7S2Ko1pwKHJzGCIGnDDK+vQkJtnTrHHoStLZJBiYvBjHmEAM+Mytesd4m51OcOUZU8HM
dF3jBQQcRyXOTFqwdgZCnuzOK/bo49uFdHr14mrmuOSzQbiPZCTrTyzwMPo27WD+9kZ9J2tbYggd
rVPInzyl6YUtTLg34psz9hrCpOI4H3aUmvwCKpWQ4JAmr6w0zjJhArTt8OYve3gom5Akk2tY5yHt
WstddlD/URdmzu15U2T9AzEoSgfbu1na+NqEIF/6SL06SBqwCTqnBkPOOkrOuKR3vQ6OJmKQ61Jr
LpsQNaqOpV+nZZjPzBEvR0pSAf/00TwcG9oEFh1zDh0DkLZgaSTVm91pw0vep8j0KKi2kcUrT1R1
dcFpIsTk5cboNnZ0+ZEpMEqApGWsRK7pB+JIv/Ee1RerRAU2/z0J2BzWsa5vabum297TrbdMMBVr
SlI1YlKT67y9hmNuHCOhG0gB7e+imCVfAH7oeZQ0tdpj4EHr9uTPODZGyixv2o5lveoGhjJ5QLve
LeRfM/EuZJmE9GpCa1WWkNldSq0wKicA7NURKxVE50CwdWP/wKiVxUxl458kRcmtAPp31yfxYyJl
5lQIvCcTTYI16lVzHRG4xmEsUEtyzLVTINU3cWZuvez/hOSiZSWUFScxjylnTkIpGgI0ZbyqwEk7
CWWuZfHrr2lnekTq8ukdkYk574ZbmbtcgTcsSlBf8TDGQCFbzE5Z8G1MUbfULN9eZgTvyqbNP9rK
/NWg0Ld0iOnBmJ9KaZav9TnW5w+rkVMRlij5hs6s1+m3SHX+z7T16fVCaFcmR5Fw4pmWZvorXTjm
rresP5Hdh8cgFqfSMJI3LbXYYN2VagptoYyeeiTovHVkIKtoR5uqg0Id3Qz7g67bydrJgMCoDrhM
biXdWe9YTa2q+slcm4lno/0qJ0fhZkOOoV78gPqFhv4XM/BuZ4DQ8wy8uboBZWAq2+NkFvVFK1lU
8gaLYE6Hgw9+Rc+GJbJu+q2WOw97HgTHkDzo6L+lbmZsHLOsLnkE+0JoKUDPY0/raqEDj3PoLjqf
IT6pfT4F4pKYzH/ghkHH9ZHchEY+XlkLGFjb9t6Di2Mr2V6Uk7UXhk7tRcvqc0MxiMnKqDnBd/0y
F7FFVbmjY8kpPyxItY5YC6puPMtsXHldrC8dOPYruJXUkEr7ikwpl+A1zUvkaGQIqMRIF6YdkJ/b
vWM52zRqmjPLhbckxQPt7c+oZGqmSmtRjyYwK9awC1HMNR5S3V3MEnsqDV//EUEC2PVGrSMhm757
Vrh/VyQsjGe9vFe4+YCpYJmZp8ADXuspkevkYzSi8WI4k3WZKt+6yFnzqTpKBD0Jh1XKBx8fFMpq
YJR3yik63EPNZ9QeyoPmy5eWSOh1mg0eAUQVPQGnJQ2zlYhWR6/b66b1IYosuchGlaecxcZIiX4w
e0SHjEE3WKEK9H4hBIGq+wrC5q+elf02NA3CuQk2IGfVZF2uRbdGkTOsLRNGGIPzEhzSmhIgYNuC
NjmxmCTNW4qecof6s313IStzXqg+bR/1az3yk1UNI196Y+2hIzOAMWCVv2jwLA9NUS2tLEqQrEBc
iTmVHLsqrYGOMG7lUGo1mdjC6J3g60XpMmqj70RLqrvJiijDGvK03R96KdWZs1W+pix33yDShNgS
4/LvwDQFUrjFrrfxsBGv2sj5KzFSv3ftzGBNvUXSBtkyhia1JvbTXRPi8dJCh91yTOsYBalLQ8rz
aHfZdyoMesDIxSyosC8sfT9CkyNkkCfjpcIrvpJe3J2LON6YtW5tQ58CwG7i6VKgHli1hmZ9aL7a
tRxTdQt+QEpo69FxR4aXpb5KNJhQYDL501qk8YW/iUTas3oQbeAFpJTVfXkM2SdmAcjQLDFu+fHD
jAzS4jBbbVESNws+gvlRkyp+kISlNqELEpVwcpq9Hi094AjaKusEgYe9C607vU0sTmREetc4qoN9
7LeIixVBu5FpvZSyEw+L8IpFMYxEFFvt90ybjHxPXRw17gKsfutsjDkddGZ7x3Zc6oXY+zYTJdv8
FtWL3pXj3W5jGD9kq0ObVA+EMOMyaOihlom7yH3nZtDdMcEfX1orknfBiZoADxlvqQQB2vG7YPju
mEfiK1nbeJ0SlsCtBNj/Qp7ApjQg1iNJuRQ0hgnTyraVPtxYbSB60HUd7XxREi8MszU7ao2h3Tmc
8K5F/ra0AzQ5U+1SIJIaJ+nmrhVEl4XLgXzUaxKWYrqHaZy+BrB+HigZnLDo76hUkl1XDt9jjhE6
dZiIkZB1kk6zEX13SQBy3xg5nEo9/VLwdIb5l2dGlny0rplgLXBJmexr+fCwhB1ASa11Lf0cRXOY
j+BXPHHoutHmDY39GD3NethdeFKp7iG4STeytsaN7w31slDYpOsmrLZpUmxKpKV30x29LZ+BwTc4
vwEdCHnP3TOrzo4NqqoFY78vshFNeE7URzSAxzdkebrbD0saoDrZKDydtu3MO+DNlrmUminbycGz
IxAPRiJWlv3JfBDxBvkNKw6p0FSJGMki+SaHYznQCnHL2N9xMizOjj+ij6ZmnfwuOI6cyB9twxgv
80PaLCACH06ZlUer5oBXTPSXWXspnZjID1nR7sm7g/cd7yX663YZ6Bo1Vg8wU+Q7O3PNfRQ0Zzu1
T5OB+94o5CMxqOEKtKKjtZFoWDeaNUJt8koSqzus/xNMjecVUkhm2yb9b38NEUh/PG8mWjiUKcNl
RMjdeIKBoRus0h6ptqERMqxLzKBJBzsN7HeyJwJvWhm2d8+9cTgb+WAcxzTZsgidEzsc11XH+V5y
ELq32kxCaF5FUTMskCYZGn3FJ/x9qkfv4qkyfdBxSIEid3/TwiXcKv/R0LN/GJ4TrK1KyU04v4go
sZydoppaNgnx3bKwd8b8M/n9e0CNtpl061Azw8slWfE5h7tBj9KV16r2Tsi5MeT8NmTVbga7bF4a
ItaAITRnK7waKCyYIpF1HipE1lWUPajlbM4e/BIrX6QPN5jl74kVgiYDRxd6NFvZNaIA86ToSqYe
fmjvMx2SWR/irJwdFLvWy43zmPa/A6gzLyTK7W18XTdNy3atKIJVn6oB8fF0QdyYzUzcnUinE2To
7sL+9sXeQXJG1B9M0/RuzjCNb3V7LfHW1OhxrwNMiUdScQpA70y9407dI1eQYqWHYcvyiMWZ/SN2
SvHMXxNCBjWXZgFrisX0mhvNKitMDSAN7R8cWGDpwDNkQ9FcxkjcsTQoEqB85kJF+TckeGRponVp
qqy+0ts9WF3I9H1MWLVxnxiyIV4r7XgozW4oE7qrIxnP6+whiyJxCYScv1g31qJrbfo37uiTVTja
D2GaxLgF2B3cLLMfjuWOOyCecung112xzLEbi0qdEDzORnu+ww+m13TIfxZAjcC7IWBki9Eetmqc
a8O+iyB0EwO5eWhBAv0TBwkSm8fzBmH/WstL8QJoqlvFaGq20uJMFBXg7KoyeCPZCLYT3MlVUCgo
RVk7vRnMBZfMY1qO+NP2+dBkNpyrFGMr0U6fljG4p8aJCGgdgBS2DMFRhGdv8BP6lT6wmto5dsDn
Y0lu01spoj+hE97bMKQ5mhvsBS7WZ1IPInZzFz4hyqkwogvcBPrdcr8wwgRvzx/QyadVglnn9fkK
Cep+SfNuEVYgM6cs0XnhRCfUnYi2NTyqZTJhneAoGbypElOeS9oCiUmBtdAD6Jm6CPyVG7mcHxVn
LbujFKqbIdjpnWsuinw45qGrPyzOZPTiKQEJ9oaoHkIiowSsjqNenoNZFpjxyWmBZWz6qPBeYpPU
C9iVzJQt44Se3blWBoEj6jR2yUjyBr0Xwk0XXoQ2tuKkucp5724j31zLvo5e435q3pqwO5maqnlX
Bu0bfri3lCjjC6jo9i0sEVuHnp6dn0/tMndY9JWyjuhW2jcH4dgytmR7eH41sQNrWaUFMpH5e4P5
lfqurW2f/3Dl+dWa9py3eX6VhnqxMUcK/uf39gO0RwzU4fr5L8e5bHbM9XMMAvyI6VhNe5IrGcrO
/28kWvfQKOBgz0sXD+JJc8Ka0pQnV2wTZ+kav/79UEKWV0dU/16rV3Y++bTG/t+PlFF1Kg843/yv
4rwcHoxqtDQmHLAGw5GVzeP5pZaPsE9f9fV5FdLYCcPcuT3/g8yP75aS6fV5ZVbmb78L9X+/L6wR
zULr2vT0/Ear1meJfGwfnr8CzLsIJMp82D+/1RcZPXH6jLvnr6CP0hnl7hCrM78qtEPBBkMB2c7z
DzvEUtv4nVWsn/9y5U/RHG/WrZ7/stGW/8PemfRGjqXR9a80vGeDw+MjufAmGIw5pNAUqdKGkJQp
zvP8fr0Ps2F4WNjw3g2UAGV1pUIRJN833Hsu0wxRmT4akjvykv5xIujt0OJQ3/JknHAL1MYqV8j2
89SN95l1mV+6i31E/wkXNNbaE1oBMIhZ2yCXUsMb0WrkcrpgOrHC7Xrk3/d2pswHSKdOf7+d6bA3
6Gnccxii94z1mR0Brx3XZ1RcdK0b3wxO0c3QhAyJ12+txqM+tdPyVM9LsKA5fK4m7RNE7jnuiDv5
z6PM8FAuOBW83/Ve7ylrMJi8loQR0/eOr8B988daQ8cYWrrDyL8Ub2SwDbtScXW1Uak94wuF8Mvc
o6hEtBMC1OKcy4PntnFg9O15quiMY4YHWyIfEBv0iAtjiGx7vUVNO+WmDvIDgE5JbuM+a6TxhtC3
Y7EU7xWTdia13i9rPRViMh4DJB81uRlQcm3q6rstGbWR/Kft/37L/1/4HLnrfCp9KhmFPaY597PL
5NRTSMP/czFM3DwGYrF9vH76VZtwtuj5pdcYYjTGLAJjXP5okrcTsS5tTTuzUROWcxbO+EefOTDR
PPsgSIuTGevmm8HwwM8pG04qnxhU9/i2h2z6U+rEZVSr5NU2YCiWdVmco2nBEOCksa960Zy9kiEd
I5lPzW3w0HpZt5+gFjhJpx8LIi78qeH/PzYfbtGiInQUsGIhvPOiMb3sgfMjcddRM4pqx/TFfmt6
c1O7Yj4mk8aqhwt4A7WI0JOzYaZbrsmays59LW1LBNkoeNROLaJveCyc3uxze+NoKudQuAOizIZx
Iofa3St0+2FR9rfrzuZ+iWZ7M8M+USJMrtAImV+b+rLpa9FcltLrj17OFd83dfiWSPrUJaetae0r
AqdrtljRP0lcBrOT5hvmejrlLHL9GALHsVamSY4mor2BYqmOmihw1huKynEOxipENA3EXyd5rSMI
51gakJUjG7VZKVdO65L+uOCP/LmnHx1IzN2AriU+WrOSuyHgzoYhR1w8pj/eyGWvRommQfMGDN7W
QBNtnhaJs66yp3e3jZBlwBlddPVa87MWtBpPNSUtP+qNG8p76MzlsZuZi8LmFFpaPjtIZI8pKgrE
Y8j2krg/p5mrNiQJCp9Kd9zP2UgmhtLfJLqVJ8NL9nXpBCD+x5ccItw1l83E7nQ6GN6S3LRqXrYK
gjgOIoaDnv2D0yS7gyaojphAQhYlIru7siFNOzPOmdVrW6Ib87us9Xa3ZDhErPUeaQnfC8jyUvuM
svSKYRTYLByVrcuE8hjHfXFnEz1szPaX4oruMdAeHLIWngq7P5BHhXZsKKprYUPAbVViwfaff2O5
dRLd9TXD/QzbmSXi+pPpcq9Nu8jb3x8MSGBbpFhJYvSo+y6KinvVb8JUobcKUU+WDszDuJycwyRD
Pgr23e5D2xr1Hc5HijksuaRcZuk4NvemE8sDet0vSQ6J7nm/Yuyt175gzADqisE1FF9HTfcJ1l6Z
Tfoqnkm35vpHvTDVrgc5zVCI309ZZFUM+aKCtp+p10q0Hcn6AEf4JgPPdeGZsti/a4nXI3nK1KHM
4+oOnvcfl4TctGN8607Fc6GK6c2a52/VGfJKig+4qnTRoJGN27CLIbO646MXadPrwhXCxkAixb1L
y2FH3oeP43o0FGgyrmkDkCDpteEe4lPkVKG9QNBpMbqxR8KTUnFDQ7Vf7K7b/OVh/H9wyP8FHCKs
/xM35PlPPXzlyfe/qp9/9fGff/lVGVX/M0dk/c//gxEx3H9LNOro43R05bZhOP8dI2IY/6butqCF
2IbnOBiv/gdG5N+OzmHpoW7lfzb//X/5F+jJPv6v/0Wz/81g1tI91zR11+Q//X/iiAjg2/8LR8SF
SeI5K97EsoUldcv83zgiRtx3aRLXO81ksxqRfP0UjtJjC9LJ7zl9K0Xf/mHWi6O9ttpXNNzzLqHL
ZqUevlsagww4GpXvVQDNmOBrQTNa6BcvaePVD8j0ENtZDzzWtIcpBb1AtsOSaUTUJaYfuoV18KJ9
N9xgm53Y3mC0wN1384Syjy4CV1/X558YQq+vEvETQq2A/9gxFRUZntu8P3h6tUXvJHkl4q0bwDIw
EOdAI9+gS8td3JBF62XoANvMQ0ARSXXuPDd7a6zoCHyclaPUp61jmfvabYpAOWoratzSjrWSHAvi
eAk3gZEHOPbkOdkRW/7veo6G46CxBR6RexasrSe7zS6uY7SPssfZROwAWNIQU1J5A0edHwmyxPGr
Y7mfxBVX4egbSALx3q4SKF0PhhIvYWOivTWrhhSm2qt2RUnGrlF1v/qS6IZsaOs98w/QTOCKgrZj
tkvA5ilOpnFPNiW4Nda9NMLp1zzqvywNMHYzuOPWnsMDvkygHXhrZSLMF5B1Mf0JNGFg61UEUkWr
jgWggU0+KyRDTmJgSWEji6bLrxDD7WxjJ6OiY22gd0Gca3g40/7HxCs1Ny9a3UTHRLZqVyXpl1iw
dRgN8a/t1GinQXpBZUxPjQRSxYoBatb6xRE2OzVdTg/JULI+d6yvokC1Fk0zv2DqiDOieS9d/eLL
pJ60iGRPSC5/Va/OqKM1WPlLrITQQ0YY7Vz3umSSZiuJt5E4DiXxA6HkSY4PCQ19pdSere57J5u9
F+W/23J50cqnprdkkFTtR1NGH2gIdpEcer8l35SRtF1vYOQz+iyOLvyWjZcNJ9nakW+kqzfKyi9E
DWE9GPV6QwXT3YxhZfFC67I13tfYIEVC9bPnaynJRODqsFDmG1KL6PXzCSIZ5dCUkSVjJb9Nix8Z
jmXP9Jo3gJCAl2r6biLtu58OrTM3TyFm9Y3OYlyWyxkkAyG5U/Vryb2tZck/bCZvTIrfo8K4OAMW
OEOHP9Msp6qPj409vXjNQmZAnj1FHRv9qaYtmvIy0IqOgNO/MfA/2vhP3OWPUS7u0LafyzZ9W6Eq
difvCSTmrP9kB/61WPPNGF21zXXywGJqhcycb4sMv8F4fHpx9+TRD2xSqlwJ6SE0ULHgDisEP5bj
9onHRovbaO7/IdDvsjqZK9ukwhIbPKoYPNBgp6RsMToD2MNV6bR08X29XUMZndF+lN4VdPzdjq23
XJa/m16CobfmrZ7843bdCzjSYc8iAwEZXlfg1P1zbj/kIcRzO2pPAz8z1Uvamb76U88T72I3dyfM
3cEySSJlEX0TjBHiaNhUBD4C5jc31qDkselMKvJk3utKv2EevufzvBNxyG0HPV9qJpOeaFKb0WiX
HbeMgQ3aPJR42QKZEcXIYFvhWEMhrSHf2CD7PKoo7YhsoEsoWnpq4HY+VuEW2QOMZVJRg3jcT5Fy
0Hp6s488szwmXcWKALk6eNPuV1fxTlFxpZRF882LbB7C2vwraplburHHOMqhIbUs93NKdYJ7mOIh
+zx0PB6HMmAE81PrSOa8gXzzUjDhWdTT3I/qktbZkSQLhBNGX24io/+el90w2dZ1oO6VISLtKGkY
ENb869b5yRv7B1+BSY3lHLo+e03lghkUBcUA1xajTUSQGOg7kW01a/wqmvkmCcikZmxYcdTm78hM
eYhV8Vd7mVxJElcOe5YUkl+i+55xG7/RqV/7qZsgPOuk9pVr+HZl+aPZfGW2ix41GmAQRCGxhvhm
hGheuA1sVgb5i1ILyrq5voUdK9hh+nCJbhxF8eZEWrgnpYXaPuoOE9KhDQ1Vao/VbnDZRWiOmRxK
iUsiSunkLTbbCf2KzxtXn/E2Baq1533FPph0EOox2G8ZCp3m2XaWcSuJvUHhMOycqu62mWdQq7fH
xYI54jFb2moZJWYFCSSALdkybGO4NanxB2dUsmtApfhhf4HgbpBlWr0TJi8285x7e1WHw4uRrYXm
4NOHAESMEywsRv25xGukOMtkvDDbTtpqZyLJ2nf4iTfMVeqWGbcRiz+9hTLaEcUnaUvzqVJ2/Mwy
P5baLm+Kt3GsUY1OzXZwxBNosI+SpVgw2f3vsnfh54SWuFQe5PZZK54cpy38rBMEUrGqwZiDCWcc
TohqlZ+WbHXcMdyahLXgWiHHxO1f7GngKUgGxgay1Q5e+g2lMc/bgVNUM4anGaM2uapMTu2lxR5j
pYBQZoa3YyW2M47cTeEaJ6fopytXIFT8TQQLyNcb0o1lgoKmrO1gsbLNiNllSaZgnhOc+Jr4Sgum
dbqShDomA/632LnJQv7CbUTbXcQPmj0CQW/CB7Nbqi+Wnw4gcGDsia0pX0beD1qX+SGH4D27rGrn
kGD04avQjOm5MOJ9CBxh7gmocybLp3Bnl/tnaN5Jg6KZ7sgPsRVL5u5sx1z5nd4cncFesD/Xt6U3
NrOjka1tOMGUu4faXMGWnvzo5qbbZyPf4RkJuJoQBeuMDmXow0AxeKZ2MRF1iet+RnLGukcESWC5
1t5axhiFXaod+gU0DvQi3HSkairX2OADw9lWVHevr/KtMKPxoOrkT040n5+yBjgKEBRqzIjMiZev
zix3Uel9A7NxT4jpFgK9cHJuXbQl+Ho9tAHkFekSJSNWannDxXpLc+Vt6lKQJLQHPMH+26oJieoM
xPf2bhkhAg2OOplJ+Zym6Qv1YQKRHnkiEa58YI73zmLCId4ZTpvby5McOavHeTwUYX+aE6PZM/A4
CgIPdbQ5rDnD5hIdWP6DgTDWdKA5fEc2JINs1Wv3ufiwFlET8jk+4qrOt2QWuZgXSVuYx30/qPrc
QGvnmZa7hIxEgCz4NK5VLE8zu4ZtM3nFoSmqF37n61Sv+jehxBZGwMoClRuiDLMzYwatZd4F/ujC
+RBtJGaTOO+3ssXnlLpFDkg47rhM4mjbkAWjWu0WaydHmMYOaAjBP1LhQCygZHdd40APUi95+pHm
uukjWcWJFuHTz5gIbBD/ESKccQ82BW9dzxM6cE1JN2hgjjKsheHhMrymiftJ6850OhQUXzpLY/QF
LNkmXkGMHGDgKTMuCC5VORziUmNGwAo2U/lhSVe4ntloV+7mWoATSKVDtYc8txjaIFq0j9aW1s7T
okdXa2iCu2qhgSVJoS7t4+SmPPEDkfXxPyVDw3VvQeOwAAYxxBYk+SpM172D3SbgCmY8VTHZDbsy
fOwoCbhCYaFG6Lw2ppO6G6mLHnNuyypyHtaVevKcL4B1WDjmZFNmpV8b9iHqePqhaU+xmpQJyj67
vGIFKjdEkb/pcVphvWYKUw0IfiFoq3F9O/pCbjIXVmKDpHnD37ppIqQqSbhkewY3qCR5gaHJNKm0
hzTQEgjM+WS/KutCl8FKAbv9hqnbc4sn7lBI8Sm88Z0zBWkdClq/WrQ/ScIDqI9LdXbhm2pD+jBa
IL4hGurbCUCDw3Vz1WrsffhAzWAOwxFkXRsjgWVOu+QogzNMjJjJmi2upCeFtWpvrt7EkknbiM4C
ZK3Q/fq4ZA49QleFO0Ga9TlfJe7rp96wPkfB7YjAwf0L/vC3wTNgm5fGZayLeN8uXPO2ZxzdwdTP
5hC9MSxBzEXxgtNrH2HxfamNUh35OWQ9ast29rK9lofLQ2UqOEdtnGynMnXJpVUPWWxYLEum6Xlo
rUvREbPKIuwZUkV4iOf4c/TCg8ldECRMiv087cWmxBKFSpL89G5Bm9BH5cXB/baDpYOAKW0H+kgw
jCNp2yyC8GK4dB09uhRwF7u2MpmIJNH3At5vO8H+28QsmilMyh99JUvhlXlFKo150cnS7Yz+s0J8
ep5b7WUms+0RPhQzf16hWVebti7nF67Lu0jj9Cyr+SnHSEzrS668Bsf7WDUgQIRYkOCp9NXUMuch
BlCpFPumInde/n5J3W+4DkdbSPdZY/+Njg3BfoPRe4FCf5w9EmeiIlTMQk3C60JYsgm0ABrHmUm3
+0LCcv3IQ6k7h4kBPw3RDzjJnc4f3Ug7EGxp+mwbr91LDHPfK9aATa96IBCV7Av0Z8U4LCwpBqTh
Tra1ZRWexpFWeJQwmPKa8FjLnh7LsH9ZXDO6KnwHTLtPY+g8jpGdgPPcI3zpNykSmwrl09PkRg92
kaHRRDxMfLx1yJg8uyimToBEMYCOWrOP+xKBfU+EYE6A2caVot8jsZsfl1Z7rVC/7DmuODLC5lrn
pnmxUwRqcY/zQAiImYTaIYzhacpQVt5HywCbr7yrRY3FVUDYaMqQPsgMji1LLHJLwsC475b0peG3
hf3PF6JED9AmxQmB9sNUx3RpI4fyZKTHPimNAIfhzioXCWpqCroqY7gY9QntrqnQnfvF6Nlk9UxY
tKKauLP+R3Va/yRlu6sGN94RLBmyHebzRJJ/jDDab3uRd1zFjCNgTozbvhPD7e8Xko9ect19w8D5
J/e6yifgNd7CwHa3MpdIy9YvhNIoyItttbEQYuwjY2D3q6bpoqmePWUKViF3tRFxJ18syfGNbMok
6D1NUNYXRHgNGpSPUHdPAAKAaGaMzG3qDQd1zSM9ea2wcgyyTnEruvWDW+vJr7UWw8hs+Xm+EPRy
Ynv80C5D96wLrd+2IyIifaDGgOOV3JPKPum2dzD0uv+EQrBSRrXG5xxgxQUFcduaafuihX2x1dum
onXRFdAyTMixJsMPQpcCo4Q1mYX4nytiD+DLfHptRpZAMg97y1rdzDwcsI8s5m6RZnZmLgAJaiSU
Q+vEU29zgJBohGknr5rT0N5DUkTe9W7XikS+54RAHZf2nkwTkyCSc960vpN7FwfXf74VtoA7oSvW
A+u/bdlq7tB+ELlBbSpit2OZ1LFFHs0iiKHcv3WLzYq/XRCwrt8iKBqOsyJoJhkLuulxeTTKuro0
mXWtiaXLGl6NAB/l0+2hXgkLhL5J672FkmNcZRNLRg35DAK/+uhQiVK2k/6OkBjxDaOFKynVal08
loeB94HBgEFfahn9q+suMfNpna23N6BGOrqchz59y/LUqTg5aNYftLxEPWooqJ1OR+OLyqoYMnHJ
oDBua7w+G71kHmUzucLTY5xCa6b/n+IK2NLy1o00ncbEFMoaAAj3JcQ42GUMgio3PZpDQ6uOIPU4
YMufY5soSa3sjoB2Jl/L1YBATHzOQuHqQsnTBGM5rDgo61K24BbcVnG42SHbNpuMkVLAazMWtGfw
Jl+qccg+2EY8LiWXkFJug7RNuxpLLPZZx3xswXi9aVpSibEJvyVdrm96q3Q++kI91Z7x4PbQ65aC
j1ZfvSCLILQrbuoJGRERITlLYcaPwMnK4gvSvncQCRM5RPuj7u1cm14vtpTzaNntszCiU6+cJ9i9
DBWzP6K+AVgdfxzVv8sfhOgG6XimPzZtcskgCCCwGwgZT6VBxmGUEn8Vv9piDRiCvMrIqtuzb8lO
vTP9NqRdvy75fEu0ZdmJGSdMlXfL3hx0fZ/H6ZNFoMy2jEhLIjYOuCaSvxYhyMOwZHese+ZFa1sd
ISSmjkWDiLU+JRn7B7jbw5OJfeKaSTWcwq4/IJTRtyOxQH4IfS8bwvia8yeE+omgA8oI52wFodqD
Q6qjB3c84sz2ymUbwf0wHFaCnp0fw17XSC1MebBkUXdtxBQh2bTsbSmqQ1+4Ddz359ww4ouFWARh
y7wbDYiIeaifijCvL2Iqq0OGzti3yenlEO7HC4ekZEYZ2pihWDZmXJYXSdn4GuWp+4Jf65E5mbzk
LhVeJ6BVhpCPIzskey4CoRmKeb40kRuUv3WYTU+jnQOAZR0VQGyOD0vFnLRqf8/GMD7HgDmWprAP
Trc86DqyvYIh3HdNYItQRSAL6760WXwyPAFGQIs/QaFEX7lJ/W2V3ecYDtNVFzWC4jzvcF9y9LOb
RXjTu9c0qsqzFJAR0bbYW9cQ3x5mAp+BiLYftfb3EI5nVqRM8RSDL+JDkzNcJZyrMru18I0OGtrs
kHEF44efWQcQ1C2Gj+0Z/3KNptRNyHg2OnExOQi/4lTc4TYmzswszKrtp1HAQEVBmqSmc8NqvCHy
qj52GoMuZsgnEaf6ScnAbCdF/EE7UO9sQYE/1G1BXJijt9zlNRP1Rh4pEqsTPUnhRwXUNhqGSlbf
LvblW7jSDbDxZ6STtAS7NcLdODqYoJmRbAjXRIRws5DlnsN24eSTJeYZho/4LNBHh8r5ZbVG4v9l
ZqMBHC7mAOwuc6btYjX8oo4Z7kqXZwmsRjK6MYL7ac9IrIhrFLkA/Qd2oWTOinQ7FtG+yGS9jQxc
kg15KJl+aCRswpS7pa90KvUof+pTrjGiqRU8LOKFnCi2oE6o/OKUIwGwRGzVMQYd13rl3XTjdyCj
054BA0Kh9MLBcrDWrDvLADPtdBxVJi1T77TtIW1YzU+waIZlgUqOO/qmw8hlrOTYG6t7xQrD6zYT
kn2Ut4ucVj2FPc5TA9DAKuey+h5ogpn8YrONVPMzTIiz8hrM/onL778QnmPPDinL/EneRFdeY0u/
GEOuUlHCUjjZJ24P3C7DIjhE5iNux3QbGi5W2fgjA8u698gOgvpZnDHDbAutn4413p5RKdKfUkpE
R5W3vDOBA0N0Rm1IJSUNejvsK79DxXPWGuCIekP5FBcowVE8FTvDwUKR57QoUVIAlLb1BwscK96A
DoBx2B5IS/vuO6Pap0l51jNC0hgrD1DzmgCQptiFc7SLV1dyRtJ2uvr+y2jYqjwXNIJIQeRouejM
xoIEPxuRREJuWbF0aHx6Y29Y9gPWpvCEQhdj1vAzz92PXTehX5r4aLxYjrskDiGWatcQRzUfpo7W
mCuPTQDTfvzRAGJZqCCCNcnpA0f320QXnnlZQZIuOBDuQG0L/mZX65iFVdxdRsbaGKpiAjWS8vT3
S1Ol3MKewZZpzJ9wlM17W2nl0eNxuxRdtB3A/u1jYe6z2UFfZhB6aqalH7eU8UMy3zD05wSRD+me
F48TsI6+CRW8jlir9mZCVAthqPnmOreE5hkJvaLRrP7lWUb+MJkjmuWWrie/mKcZ8ejOyelzF7vP
Nl2R/2Ki1BxoPYGvPmLFn55cdj+V3rfbzmgdtB7OrtUTPegKjKvQJTQyvd2NKIgyn6hlzb7WPjIQ
eK6wt9aQvBXwlQOiut7tapVFe6btpzLD61aWcwAQ56aPbRdEg3MHbkJLxuIAdstKSVChu89ciSl2
JvbQzFFzEbWyS2CDbSSEAX9FK/rzAgy2EGrlNWVEyNrrFEOBoNey9jsiW4CRivWHMcZigLof6rDd
tW11KT0JitKiWXLWc6TDSqhT5REcg6Y5j+4s35BRBo1LHlUbl6jZHRcPl1ZiqSjqq20+t4gguTPV
F/ifq+ti9EBVu3ohnZ+F4/YIQP2jKkO1aTi8ZUhM2hIZcBCawC3AsADXqlHE9EQoAagKl1S/TaQQ
lsI6F5b3rdLiC13FclZ5/M9IzReYJURt3bx2Y2dCthQGsnH2+tyh0m+8hRo5LxKU1kxy7KJ9S2Kd
gs8AIWKEn6FVf3bkEpN/SaSbWMBZYaO0dpoFgqbLxC9IGMNVc6LfY433kSzYn/UfzJUamtjvliUj
bwCx0ip8gsBkXjXXczE/FvjJW7fFNA+TBgI/Zmen4uNQb4WT2jgncUaQO3zWKtPYCzU+9CwnX/ue
ohQ5cWoMxMA1IDASY521PrjIVnwzpiSi2qXrF0e50t260b5O+UK9GkHD4vpRFgdljTsjj2Ebp+QO
6ZOIgwKB0aZuK55jyVotDGe3E+OxCrPQj2cH8j7p5lOEn4iM8cAb1dvf14XD6JiuPWCstAv2dpbH
bYqS1EWZmM0h3pYEEUrtdY/pmtVi9B0rVrL7KCNeKd9uyP9fGm285wY2ARRZJzci6TAjXrnL7KNh
DwG/KNllKeFWdmqetZ7Bc6fxXZuYh9Yc7tDy9U21wOoCHkV+eBW0DiOnZT0kBmOb2uk9W1BpJNWr
jPPHYtau9qghrXXnXzHmRT8BasnMuPXqm51Isn9SUs1LswRO5kDB65hgp/hvNs4+0wVSUfM0WtLb
z17yu8rVu4aGt+rrYTcI72MALrnRPFKU4ga3Shr9VIJiuavD1wzNJ4elZIw45dBuZUyABDxMycU9
a/YfMxpeJs+GkNaazzoEVKlBsbB7quXQOfZ5Ylwqp7nBwxh9xmnEFwsOfH3ofxEf/xBqtrObu/EZ
CS1EBvzmu6miigES/GFpo+QcRbxnmhjKupqt6eK+dtPQnfnAa8MFYN5T1PbKDGjtSnZ9xdEZmQXh
lG2AsQ9bd3KW3VytLsyIk8bS7rYOxhwLsTzkcrnj1ngzb9WScyth7NzhLtobiAod0TgncAMsROl6
Y1jlnAAlxmLX3jqa+bOQ0KNpHAq21Vl+VuwsmdXbWU8wdTuaOsIONHjt+2FUkicYo1ZnVNkqey/P
vQl+zEkmKC020dLj+2B44Fw1ZsNI+4L80W2TfypLFTuAoGeDfxx8fZGNaSWFW4mX27xMTUZsMEZb
nfH/PLT7zsgol8YJWHVq+CT2MbShy+sTRbJaUeQHKLMfkVmPrOCr4zyJvXDd3+TvvScD6kBLw0mq
yS9q3HKvW4DWXX24ZAJQqROnDDSZszKDOYsQUt48xjZ3fgKfZGSdLxo3R+sY76NGvjUL/uBhWhxc
Im4aJPsqTrUrFmhBk9h5bb5rvDjDflloPDbvrpENZ/pgz8FKTe7bhcEoBfsy7/oMVGg3cWGZKNp3
mtJOZpf8CPQTfp7pIHixwV3+iTz1KOWIv4TUsmAy2LNnsFu3riPjw+iWiPFE+sEy/BXL2mOvFR9j
gWhZ5C3b45Eqki4PMwyibvRt3wBpiMwmBm2zZGl3Ek5q7qyBK11qzFgFLgaXOYedit9JXloADa0b
M3vypPVXPaYsjvQkDLrYPRIHthzl6N21tpRHZIUArkX4UBcEVNVAGPWcGj4ZHmeA6pukBozQw1DY
hEA8sHOycWm/Eqc4ZGNXbVl/HPP6bvWTxmRC4yocu5xNCEwnKego0ozOSS/Ti6b9ont5yjxuQsxX
2VTs0jlKnu1aQPWnfcKB9+6N3Xu6hGBAEsBurJ5TORyzMIJR7f1Z0ITe8gbnWteeqSWj0vJVJwk4
H0l6JgeMFpxzhc0sK3YJ9SZwDUz5LHC8KGUhtQmK0XnUZ2I1NAKwSFi/mi1RK9EsWThY4aaezerY
hDNEoVy2m4RNQh5D2FALf0fDZFOYOBXrKpyupbkcy7LI/MZCADFq0DNyV+ZkdZT6lt03+DWuzhQU
kj9hhRgKJgju0D5rlTVuiAfvdqLFdzTG4NHbJXmB4d5uzW+ecuz3euYmpZDNQyQkR5eyvgzBh54n
n3rY/DMh4oHNRAh4axkfReNph4FVGOEr1tk2k3XnkJJ/GVo2sgKCajKd/JmsoHwEYmUcrXQ5zi7F
Yj6jRqiyCEYFVAa4EutMqbGJvAwbKzAF2UOWyfmSYe0Jcvg6PKQSv0lq0pdGGFomTGX4LgtaAdUi
FU13XFbDSZPMWZCIOhfAolTShvnMNIbPwEARSBw8UhMKrJ3Z7lMbtC93YFA4pzyd1V3I4tkwTIOs
1uIxXT8MwkMJJ8ozL/AaxggDe7CT0Q2P3lp7wdGCVFL1DMfUlJz/fiGMQp10uL9MeFE+IIhhi+SH
FbPKOWXuBbUecxHHCYpvqHa4yVmG2XOdBvxldmAXCVAEjue3DoaDX69xzxPdpSMLYITCe0P5ld+G
zj6abA/ZnUS/6V54rLH4OuKLfjRy+JgPq17zF/5L+8EM38amfiPKZnmMe/upQn+0tRVomw6uG9WT
W977geKMFCXP//utOZjzvgcIEPz9lmBJdNcRElO44sHgSNq0CKuiO32tSwCO/8w6LoJMzdkkhFZW
kCYRqL8LijjLdJxj7Hjfsz5gyV3/ImNFZ8c8KnT9rhuT2gPxYDrgUgGEk3SuplaO92HIztzBC3x0
Y7x3ahcSBrgW/lOQzYBIYpIyb+VSBE6PxoKbD2j2HvdUzwysTfZR3N4n1iBNPb3WnfiG/P4aY1fZ
yWX66i00p8x4muq1e2MvsJvL2mMJp/4YhnFzW/AOMjuPVcqdk61jQy+7zUxdwzEPZouqkuhw9GN2
99ij1J5jISCL4G1uiYgE7aI2WTeS7QT8wS99DzNr2JysJsc8PkPUi/l8FX2PFom9UXLySWa20Tyb
O3MhT7np30tDXVqQXAgdDGS8A3CDQRBhxaqV9SxVG/5WNzt0LQ9zeqPyYHpYRfDU7SaOKXbXlClp
xfNC8YQssneVJod8HkiIRftsDV0f9Lhi6e6LPVTyAh9V8w/zyQ9M/SdvZYopXOUENDg0Y2l26LXq
NdX+lPQzLM69GEVF+xxBFnFx9MjUuyyVS9pjj4ocKzAAmsCEGgLPS9RY0dk5mS7ytOgF0G3ho0px
/DFu3jWCx/c8RoEveeqUt+lLlxr0gN26nYk4npmf+mUDgaGvEs3PUc7VlvizGo9WcDWe/AROpZke
KZJBekcSUk+vQt8x+63ZVGczcr/M3vjSzT5G3GIEbW0FhHLsIrd95WkzBH2AGB0YiIn0sBPU6cWs
2LjmNbg9uLTz1PhDO5z/G3tnttu4tm7nV9nYVwkQ7pCc5CQZ5ORConrJsiy3dUO4XDb7brLn0+dj
nSTAyU1eIFiAsapq1SqXJM75N2N8o3Gb72oicGisQVwlHvGHZoyQmQxNOvn5lmDr9LUoRAjYoAwp
XuvCvjJm19cZwYpM6R1GshrKidqll/O05mDb1gcvDH1KgxnWM0qKn2K+0Lh5QyCOZZwDwglZ28+F
yC6NMVyHmUCscuzeGch9UiygTahWRtqeYrfYSEjaXPndxFMFLX9lOPU+RPemejoGe3JBr4a1dWLA
SvoQIw/q6Qdhj8O2IiNnCQlDsyLh1FrmAlEWiLUXSlMei62Oo3wnGhIFnAxzwswACpQBqwbV4joO
p8UdxcK+nlBx2gg4ZjcmOkNWv+aq+DWaOCjZPXe+jRFSFg/tuLgKNJAhIHqCm4ThP4BC2Kd2/zgN
zrLvjd7CsXwuRTgczSJ96GzV7MD0yfWocYaaAige6tJv1ebmWi+7d8ei+iWe56D38sHs+RZGdsms
dMo/PZVGorVPVBN3Twsus5ax+Q8wf6qc2PtoPhQkx/hslAsfDUmNwTN4SkqqsIgxXzVY5Ag0YltW
JllciKVWk+Cj3wZ8ciHKal1krCfqjFfPwf0C6cSPYUWhh2BRe5tyNJNW1f9StIOrSm8+Q8LrGJig
0ZQQU9cmgKVVmkgw6uFmSMTvCEUTUuGQj75ofIh6zzZhU0Wl+V0byF1gO9i9rXPm1MkOdigKmeSB
Hv4F6wGZRd4mVKgk2baRZZ61n8jmWRqTD5O5f4zAfqj08KziXEDFL9otuYRkeqAOo7+1VrtZVSG3
ZaFvXHwP4IyQAGSSwKc8fAL6hRO719asYuUDwQk8nzpLaVzphrcMjBnrJuxzSTFw6QApPUE4nwaD
dyyS2TtnsrcmmewXjagaDRQsw+BQxHuYZ0v9PQgyPA4dfB47DX/TlfGg2sWxsOJLDjkxxnBsiNe+
HHZ9bmYvYUonWt1jEzt6Fj4Bak2GwfZlZxP+Oeyx4hWrJGdoFaZRfBx6CinXRmIinAaAc7yf0jyi
Beq+oE8CCKqp74LCeEszfeD0yhpMoa+girZ5yo680geEps786ExPTmI9O91AJMQCMTGqaj8y3Y2d
OdyhZeOQtwZMImGNyqH84W9BtZ+UpPaWvL9CP2MaN5nWFdz7rfHeTTqJDDYy1plctqIZN+NgSza4
KSbRsN6T3bGKC7o2O7/2SoMBADyzHCNkmwEVfBkVTHp6A8+wemdygRe7T64iASTqitDPs5hZACYS
I0PFaDcMwWtEOWHT3ZFhISREO2zWO6clmK53p3eJibwrYiSxxiszGfKhzcsSt7dLKhIjyuAFzl1M
Nh/090MUlk/Bjwr52xQi/tHd7oQVAry30N613MvPbeY8Z0JeZq8/JRZzdBR2/vJ3MUxUvZRLIkQY
SbPNqo/0lREFJUUXLAVMTyWiKpMjZaVqGZ5xBjEm+XCdmGkD+Q/92LHLbdDKavNj2qsTkzKL6MB6
zzitvHliIe1wHA+zwxDkzGc4W9cpU0O5hNDMy2A2AmvNxNwds6tuNtuqYq3Pw/1GWm5T6h3GwJjF
vLY5myDtV1mYV4cWNxwrG/EYuGXE7h/GcQpIchWKUHuqAseiCWvuiVa/iyI/yM78csMMWpqOMrLm
itMZBfW4o/dRED13vbZMOG6dmaRboxTcJ5MeAixwTkLZlt/poMrqeTT3UUS9MuZHS4vFzohgsSA9
IoDuHXUWYQnkDnUtZicI0KnHW2OYPT4Xq+IEW76gBQzXbIWr9UAQczO5wVF1DXReReBGaNnHCCGE
n0NHg9AGauvvF16AEcFbHANuFZQuiR36YoCKIZLrIIiKqDVSauhfy2NQ8UUaM6AvqyQ03Y1GCvmu
wCNp1lvCkE5T05ZHXWXNvP77r4lNXnZX6PNKosTxG10zAYSmlJ5d0fq6g9KQSv7OJudpiEmaxtD9
v75Myw/zmW+rcl2qlkQbd06YPaQIa/DBDUucZs00DF1acUDc4DOU3tg6uglDE8bRg0TIzpd+LHGn
P6M3mZsgWhbZBf059JhzzDSzXXCaRbdNqvIk56dw+kZsUG/aeLiHXnQU2JiqnIkpfPfHWerXhDHL
bJWHWIMZEZsnG9WIAie5Zl6XG19aYV/cqL6gy36YGzD+ktkr7MpDFZivoaWgAZB1w923rlBQrHrS
rpzhI5LyEkKTdFv1uwviH02y+i65MLA8kqFX7s0ZOJ72YVntO7IlPs+Cg5QcdDrNcBtnrMxMLBbr
bPRuvVlyptP2lsEh97J2l9PRenxIpRDvfKTR3PAdS/InquQ8sk3lg0e8hxW/1HU6o98KX5Fn7Syz
RJxfQT3TQpsjKSkPlCP1dmgj3xNoxQJJxzZfhA5IW9Ini2HZGll8LpYOUfVbjFtrI479BDn4yBvP
wI+InAJmyLD4FuvHMZvXlo71OoYuWumPDTzJFtf/aqB0XIWutRc9lladA0cA6Ea4yd5+uGeZ/ija
TK1DoChZQB2Fm+KXALYrKlYbVF0HtCy0M4jWRvFcjCjkO8pVRmkQTsULXphDW1jh6hM9E3ZhvuPE
oEs2LfdL7/WdsnZMpE+jZBinV9FVgxGB6owHwDAHpgsifUzm5zYfH5uKF56pOfJUjahygwQ96dGy
O6yETS9C3R5lB/YwXx4BJctzzP8w1pb7tXhAF/qeJhh2cNBGJl2TtU+zjHfOOZv2jtgCHurc2RO1
0NAWLX84ITgra8i+PTeMF6fyPazC33w0r2NQ7AMV3BCwsb8UNKQMvRiaPbeV/Fae8aqHzhGuS7ka
2JvMXvWOSWZZw72UOYVsqo6WCJ4HBpXLf5zb0zUXDi76EPC3xLeyTErJ5VmRNiTM4ezYODUJ+CaG
IBXlS1b0d7NzvnV7fJ1T1y9GdhF0dHwkO9oAo0kfiXw/J3bJpiTH+8ywNQ36OyjcIwQd9o7VGU4f
AAfJ+exkj1rabufO/ZozbjjyJ304lBxMTYVyDpQJku6qRMaV4hCtovruNcixkhY8cVhzuVifQrlf
xUAxAJNrjVCE24+dQA4mwNGDZ/ogvxvjFw+JFVcf2b7NuGeYe86LeUm5WSbTIFKSMFpL8LKbGqfp
IrzvkO9VrfXtldkv03VvBT+Xx9nvjlkNTsSGlGT+fXrskMwK6vyB7eek/sSaBuKccnwVWsUxSTK0
7KeqcDlN6a80CTymbhANms38GLXaq3wjFfTPiHmgzrzbpFVnyVCgVMOZ5hmN6JqD8KEpoxAMjtim
BWeB2xjQhgNA3FK2dzdT5ybofztmfIo5TmozQ7CAMUZ3aErZ/1kxj3snurvHJzDPAWglLlurBcgK
8mYarVdmR3FMcUeJq3IU8yOi/UlN97AjLdqZIL8Z2i3pyTgSHIYt7+MoZ48Wj7XtFCdPeSPAEti/
sbqyoTNHFhBo2gNdsQSOFzeRC7Rokk4AbD6QQGx+kfFgMbYzeBophbxy4LOGTN1mz5K0GbB6HrFs
Sqn3/ZhKsEIxBBRT+o70GBq7a8G+ApuuSjZ4EI7oMlEfTtWLgSkZYuh7Gjlcy9wRTs/fIkItYI82
/F8sMHU1Twi12wcDlzyQp31dy8sArJZBlOKqtxhfQUE/14Y6tYCbOQihgDTFoezYbgG7xuXaqS29
2FuZjw92thAy8pKYGd7UyvhulPHTz8w3LKgZdHE3pup3ZhmAmE9eA+PPGfpX6KvXYoTQ0uivMCvP
LHlXHcfirqNoWyHSjeFeYC6fg+cE1BTxYWvmvYgSwgDTiLnNPffI8vfXNH1Ks32s4ZjZBRy8bsz2
fOQYLea+w5h5TBPANsU+/0l50xoLgKeUYGwte4CUZXEYoSlDrGY1j32NqLRXD2z9ac4paxGltJa2
dp0m3HBw84dwidq1+x2o6s3pxdEdeVRj3eg3Q919QiV9t8hX8Lv6KY1Ynynnc5L8MdokjqzguHQn
g901LYNp0Q+Yyx88Ru5NUz33bH0YOn4CIRcmj2D+bnliNYT7QI/ag2GdVYMaQQzt3YM9WCBztTW+
+47sSSiJjCV3Ieh7l+Kc4XFw66vPEMbGKgyQWS2GAE2k19Ap2dBECQMZAL0azN6y5ljhhuAVgEwI
ly9YMQJHv+qCWPVm60K+9XujJS8xCSDW8BmTIUPoKz20wyVf/j1ynPjHSTlzxoSPSFl/TsSQGzn7
5tga0Io5l0JyMrVgXsjiXDOD4WNv7w1DPcmapdWckU+RE15j2NvA1k51gdS486ZXbNc6BZd3TMps
VyPBNTtE6jaQrC5Ee9Y55scQBrfO5ohwvOBVA+YC2C+5wJyYd0UJPyuf5HYeArb36tIE3ZOl8UpB
t483bX0jG/ocCoaC2I3urSu/UrBsRCUm68b9aHPalXCwPgL9dykZGsBYWxRMGWJeLskknNChot/H
h8RxpveotvPQD7viOObeO/tKh4gUfVg10+8A3NTBdmFWGPbV9NDTawF5K3i9vonjeYjdhMa+rzfl
4P44E0Sm3NBxXGXWvgjyGxlVoU9Z/d4EiMsm3fuYuozxRoi61Bzbjddd3HwACBo271nb4hj4Tqpf
mUmfO3vup4r5DwNG5i75ARuW7d46BUsN0hH4cq9p7LsrE5dLCwzNpWuwEL2yu0H5TlGL/tko+3XK
JDggqS8ep5uj5/feaKZVD1bPDcilNZrqsex5uzOL+V0am+9VSjh3aJwcw/jIPG6VRPTJAdbdzqZy
wULwYbRee7QSa8voW9sossCYRMl2DcGDPBcdklZCCqUQ4c8wWTDJyNEwm18TNFKOtJd4rr/1oXl3
2+IFrxvkB6G/ST6y/tRNjwQVn8ZJ6k9W3wBWJKRgHm8y6A2K6fRHLOGt+PO9vRoPWp1h5SnRpluG
fS/Wg1djrxEUHUMUg5eQcbwB3MVggCuNE5dCfySbQO+chSBgKyRF2R/4ATTFisBzvH1aal6j0tja
A0UfpFeJCDT0h7q5yg51ojaWwaaKewJhoLzmFkIoLYa0kSbbbCTEoZM99ldvI1kGMUjnDu96rnor
1RD3kruh19oN4ZTvjeqO6AK9uB2c574/jZAc0Xuj4JitWD2ySnthNnTzkD6CtdWObYJ6VCIrdrOX
xn5K7O4TEYUB0qYFC+O128Cw4lMw825HnjMfYp2IMGcH78V4a9NjmWj63jTEL0jFxM/ExQUDBfAQ
F9ESUIvVVIzyApD0TzRvZs4PX9Uof5iw65uqGh87Ob84YJUcvFnnIetok8GiQDnvf1T6E8SldlaO
2DRNZ9886T6mIDDWiWpdXNbfAak3fHBxCZJuWbnlgz7V65a+bysb6wLKB54zj3eM4mcgXu+oQKJG
i8+hQX/L4pBoW1I0JVCMtdVRbHbpTz22P9oid+4675jC3942Eb40ZdQ+qLw9w/iHkqO+lvjeGpJ1
dWrjauAVxF/bZm/xrHcnbhse/MXgrJqy384yfasX4Iq90yKdhalJBkmhp9skaplbe9LmZLev82gH
i2vSPYyLE7Mm16mPif8wi7CgeGTG0psotwrtLoSGM4sCIEe0zhjdV3b7WzjxF6hM9JZ8VzWxjCyb
3rUoaFirRDOgeBR0AM1oVtdjZFwdNjqDCT0WRde0Frnc6Vb+YOhXXl/NRycSbRMUN0JhtvGqaG0b
8hLppHk3Jnp9IzvxXF+tmAPC7qx8b5YJ90RNzcieLD8JzgpTpyZseu8DZdlXgIcHlf+TaxrZfQjP
Hh4gFGHG6DegyBn6B8yn0mgbEe9GdESxm4Lhm2iAU64RzlAoI18TwIi4y3zxUJGvuESod9yRQiLY
04A+hVmRrmVN6kDa3HqNApEQddQKgb7vMm8zT3F2qE36pmTKKh+KU3UKGKLpWzeo6ZsK8YpyUd5s
TyDdQt7LY/rigdFgs11lZ72oK+zt8WeeTd92yttLAXEsdcIJaGspXmci0kdZ4lrTlK9XPP9d2Pzk
UnlPBiQkFMKfvRkIP2vYYyIwoTvuqR96JFxSc2PO0FCudQYWmIK4dZLZ21g4AZ/EY9KBQwnJsl5h
iVBbZsovqUF/YPSNs9NLkh6SSLb7PInGM8nbJM2jWVorbAhU/EWP1MGNry7iD0YEi8g6oiXeuj3f
6+gxv7P6xPDb8lYO+U3vg0eo+e3x75c5cZ5tRaakAS6YU61BBoBUJ0KXBOMzE721IyDM3KTuSLR8
3aQbwXponQr3J2P9PdtWc5RzjrUF4DYbdvC45oPLBvNYdtVzbgdAkQPSuVL3lqRs/whIBSSUuYiC
YS5QHQaAnKP6oUbnv4f9qg7aUrg30/hLGMX0QuN7mAds7wzYAFfW3i2I7XA/OzxrLLueyUd6y0QO
Sze6G/YIyFFvkUaJgmEoCreOvSSyD2YCxs1Tudw2VhhvYkZmEZu2U4jeiiu165cglXFV6kYFHwi9
qBGPfm8hKZSJDrMWq+Kpl8nvASD7SqcdwphNroCNVGRHWOAyHuPJrcxYW01Q9LcoHGevuUxDu9aL
VJ2m5YusshBEAvrWoTHch6GviWSbooM7NmRKLD/lte68xDTFaJzwBfh9OzGfwwTDMHF8UOIUeEF/
s4Lqo03j7ZSE3Y4LC7x31kL/XXbpE7FWqMfhVus2kq7K47ytcgLalhFH2zjz1unOniNrxEnOZtKY
2k3wBEIzZYE/TZcYjsEhkGNzsZJhBaWVCOOaEBccWScv6z8dxFC0N15zdMvm2hiMDd0lLUEZhFmJ
LN4q0sEj7Kjgp5D2amH52vdtzmScAKYsBzrfFZ+4JO1V/CgZSPgD8969TVZ70Dju2umaEVDfNBPK
J97Gyb6mcLQerJyxRgVuizUUU2wN1cwQFJUvSoRexIy+2p5MGT9tkaN8DG6js2AGNtlDu1Eoqmry
L3Zuob/BLmdQpZKdWUp7TZ9ZQURZqRIF4tzjqeAzdgwCdho6PMhNJoaaBZgp93UfXasByriqmbON
Vrop9NjPRcdSqapeWyNY8kkRIiI79WsESwRCaY8enEG76rHNlczJ0sJaro9kxhbvpB/Yiz8qqVW3
yGFuM6ryA4mjTRG3k9XE2oj6dogLd0f84xV9r/iSonhSzNO8qqgOkRluyoC2b5bxNq4TZz0nYkIq
p8gqRM+H3WPaaxPqRzdCc5yPIWbqEteTV5UJ/r/qTaohp6MgnznJPyzl/I5D4CrdVBwMc54uIp43
Flk2fKAE1qqgJuGX5UAp44ew0cud1wZ04gyzdc6Fd26MiYsVwJbeaNO7M6Igb9eN0YqNqvltqtbv
Zm1cZOV8VbXWvhY1Igb0D1dUNjTbMAULCYU7KkE9Zcq64Jym/dPq+hVdb3Yieylap/ZcbWwns5Hw
1BkjVQcvRMjTLtpuLQdXPwi3cHxh87zouemXNZ0iL8ELLRPLzggCWBiIfdbmV2uemYo/NjjvfRXY
7lUTTJdqcJ9FbFk42eOTq4bfHmj3x2hkR687e6XNM0uz+Kuh/OAqx1afRA6zryE9OctSMYmmBShV
HittuKcGEg7aF1xS3ngZgvaFGw5DEKkx23gMCRiLvrn09LcmuBsdzyyxk8228FiqOCYJgsWIZ8LL
l8QuJLue0r+QMqkbjRBWrMk7NZD8OWOJ1gI/5Rbbei5r8IYdkLSgvttQILCtko5kmieDRvWlRzix
zE6BkuJQ7/P6UWvgd8puQBsKnjDUiArXYlRQXRDsG/KdGkF2QlmlYGcVsoM0HsCojRdXCrS2Rh8/
NNa3Chnbl64JpEyuNbcsUFxM5zpDdT+wJ8RHGgXbwV80oNtJqWNN5uEmc3Rq0vavDt3uP8gJwqkc
jBh9WceFzcwYQ434lHBYaYiPtywDw00fdeal6113b6Q9QovMhI1AWLUdMxADKLwzOkYYTRL5gFCQ
0rQciu4cnoBXrXsdPilLCtpV7EyzbdyqqC9pv4xfjbvLzNa7pU3y0PXm8jYwfICr8tDEBK9UM7Me
kIkD1R1ZiEECVYJLD+vJQStMbJsR1sTsibRcUN7Ll4ZMsZVr9sXOSZ4NAjhHxhu+5sB05G532Bbu
CisitqkKkQkP6Lz6Ll6mgIwELOUn+WiAKWJeTVLOfupH+GEODTtQ/lUKdnKwnXElcnb0UIKPYBil
79ng67PGeTJHplvonE8xsUUIIkjFMnMke/VYHgIdHKRsz01CvaA51VKKkmBdmumF0DaAlURuLuAO
g4w0DD1F15iHsK2OZtYTfjckGkLIlYAdvEmmKdjqOpSC2ZtJ9XMquBA2zUA97hL0jVfD1R+IiMMk
JeFwwrFI98JtYdwMaicZl/ieRoYJt/awYU9sE4UCYDKuy3hHxKZkxrr4FHWMLPA0ENMnH96Aa7xA
B7Ayc4PMXrLBKZSQwy1s45Ec0GOeZTF4QQLkbGgyA959rZ8T2js0JH0V4KyZu4+hz4w7AIIbf+pw
D/Cy+6g3GIpxZ/uLbVEEzMmwbC9UASzFuMvIHmbPSQGZ9htDJCyr+wH1slWf8Fp+xEPUYCZLfwoF
1sKC6rQai7bfsOzfSqF05DHwi3Nkx23dnRvNOjTD9IN3hziiaWL5bMhjC9V2FRPfYmlMew1ozz4k
GIzdLdlQKdEjTiGLvdfOJytl/UnyXLdz4DH4gRkdBrzEvuvpr5ZSYg8Osbt1DZENuqkHB2egQm3T
kjlfqVHmRtofGYLC7FI1Yurp3aNWLmbAKNjMYfpDA8PdYEv7PDSgKNowvk9Bbn/k7T2wTRQQImXQ
EFTfkoXoXslCXLNh/nJw8yA1RK47D7CIOlf747Bb8oOAwjMl8naF8/VYd8j2LYqaE/P//ji39mck
nISPNTp1beyXSRSUxIlVlCwPAgT/th0D02/a+Jl5AeeSGx6p5AiFGXj1PJMXrYthAtle+adL51/h
FG370INmhOxFn6ro0NftjScUAT4csfqj0aSxm9Bn+0lnMOWvG3XUli9WODPj//tjBYqa8AanuBN7
T4B8XFBC2TnGVL6EDiG7gHBQF5tTTYBTGF0HXe0NQouOLuXFsW3zM7UAh13A/0XLDuN0nksO3bLw
AtZBtPMT8Z7YQyq59RBAM66FlYh9iljJDcFOys/jhPWunfxCtoAQH59OioqTfX++JpGsQ9F0kmzE
M2HdxLjoWst4L3P24/qYWkfqwJMqqIzMOfszu9hH5rF+6xWKP0YmIe8usVWR+12iZiexAXHsjEpW
WCOh2lG0DbXjiIp+nWi2ugzhYsbxxsLHtJzhBC8+Sy1IbpZeX5gFnzF3LJ9U4gwFiaxLJup27psJ
5INOQREbDSMOz3pNNXObQUAyEgTrtrFmc8ScoVJ8A332WnkwqWfAQCawasIfIXiZXbRnZrAAHhnx
UzGtpsn9Bkl0TFlWmMBPSd1lgO8S8NB0jCpjZOzrWSUskDPno3c6zGV6/qOq4BvzawtLmD0ctdxL
WyiHJ7ECUsrttKnNYGfpbXhRNtiPBmgECXerMQ37o0JpsqIWZV0eAUan6ffIJycZuMK2WLbtxUEo
vhlSHSSuqU2E/UBVgRiwnfSWFbg5v2qaAZdrRJFY51gN+36JzzY9Yp4oP7APdIihbq1A8jnhA0Tl
1bFuIyyy4sbsp4jIdINLdB5QrKjqRbqNdnQbJNBWd4xRobDDjP9M058sJa+pgRsKVi32VZbbWzQ0
hyJpV0UxFLtiKYG1BTjaNt20tYGrW+VbN3RgW58wpOiPf/OM6kT/ynIVYey1NgIYySkBio7SPH4G
5SZxZMKsGUoZkcpOH9BMzQMuNPKlx3Pak+NE9Gn5nDpk7jR2j9w8slnpc67daxFH99hCbD2ZWEGS
UK7Cyomusuw3cTMSee3BlnZZVKf2r1onFi8T1xJ16ppt0HYkqk4fxHQfKd4iPJ13E9P9MxJIXw5N
fK5N4tGtUiErMfxqTrAJRliZPAGRz+IMRnXLzW3Fe9aj3F3eNKHU6qIdu9qjjuq7HJRxbEz1HXJU
+rDo2/WI0HMeIU8xZze2xNPq6xYBByaxeAdsVMfVTwqg0MJq36JUW/V5nG88uwJY3CevZhgBF9Md
dzvVjfMKcG7dptYnswGF5RVtRK9v6C8dKBlMBNqqerN/4i5OWShRkre1wnAa1foRV+RQe/Nvy3TH
r0DhCQ8ifIku88KtIbCEwDegXPb4EDMl3oKFmrZGjrQTtCiQMnefwiRFMSDXbaHNZ/JD3lDCsVFH
cUp7QREiquBBprZ+Sqboy5rCz7pLsovLwM5PhwrfNUN2xXnQ5M9eFFpP2Gw00gCR3hO4lz5P5L4i
28S1lHJzNZlwXkx3yWAs463ZTe+NDHnwKhKcZmvYOq05PMmWMCSdBIPOEPRNqhDPQRWyM7OArizK
/w5aDkQqphaoKCHBpDsO3ORBMfJgSxH4c2Rz4Egu/N6kCAl5kSz7TYTWqzRGG2p0/FhH1bPsvPQt
NPNpPy7lN7BoHGtpseegZclvNffIzp8gWvsKtdxusqS3FqKjdvPyQxb113xI5CGTkVrPuqs9AIeE
DwCywSp/BN0BfQwtlGVBX4rHgW1ORtMLaRrLrnAwRaTTi1V04zWIwQxEZn4VRq353G1oOSAO+jkh
KqQye6j3hkulaUdO32KtZphAqN/HS0E7IiZsDDYdCKl63Z+hGgniGiOCXSzH9JHdjgh3a3sLXSRC
w9qLd1iVsGm922BlzqXXWdDlSfque78D1WrkUrDe8Tqy4ypBr6wsG8JEJYyTMX2gkl84x3DQspnw
ipGAsyEhXDbnUwhbwZBI2S0LVZ1TMcZLSwoTY4rpL7PkiiOtA6VH346YAuFOesr28FL6BwKl1zQk
3C56ddEJRsRXB+XGrAbjt0j0G8X8/NKMwYLoiDZmDWM79rzpPZLNU9mx0De61kb+CoBDG/TwxCaY
UG9HH17cwAb9qNWbzizmjcsqmz1P/4fIAwfl1khcgcDpDPT5KSGW1wkxZrM4fJqE4O2CuXYMiFHa
BEqZPHKteMwDiymE286XMAE0pVUvaRIP326N/E/kmfE6qAaskjlWV2x30x5SAOPoxsbQHLTONQkx
iDEGKD8TiFI5Os9vooF/lQxGX4lF8kOP2fFojMW1bK1+N/WhPFlkYR97E+R/V5b9WbjnjOLoSAid
5yfzMP3CuXI00li9tEiKV2412KdGOHJHEgn2iW6ot3Ytxa6LTIt+uBmJfWHFOrJaPxUBPjhGbQxd
LHQmWuKwSx5MeajkfZB57SN7g/SsWiptrQP4NDiXJgWOhmxPcH10/XOTu2AnuY8+nLT5qOfs1dFF
+FJb1QdZw+JuRPgKl+fNnLGsmCrsPonB5LG1PtVYsp3g1jgG0hrvgae9Y3GInv8ScP8/Kfj/RQqG
p/tf/8d//xr/W/hd+p/t5z++ixYkw8Nn/v1v//xLBv7Hf/Kf1v/5P/CB+U3/zgcWxr8E/BQDp4Bu
OQLN0//hA5v/MnUpTc+xBRYPx+NXilItEGD7X8KVIKxdgyRYRk8mv8Q07C8f2BD/smxbOp7rCcsT
/OI///d391hmEyde83/9+B9Flz+WsDGbf/sn34Vj/kdAMH+0SfihafOPaQMK0Pn1r8+nuAiX3/Bf
oiEZ28h0I5K7FXDACiXy6ASUNfkiKVDgQ4iGjg+o3QGY1QK9CRkqTVZO1NLdemSo7Eeu+eVpjA8M
qYgqdCgAamsiXkKri6OBCQorSQPzMChHQKAhcgVS71i0OK1Pwvc1a7od/DBqccuxcV2kihWnB8iT
3TrC+87NkSAM1FFx8GJnrg3pUxEfsiSG1MB/j3+/gMCrj94UMi3selahoDwEfo40EfoW/e5nSNQ8
gpb525wmtZzw9XFYfotkMbaqO4bnE8yrfckeAi9EBdnR/iEr2azxTkQ257QdHkWlIRDE0PvvX+JC
rUUXOPu+yMi0muBuNu28ceJ4YK7KBrdLeUgNTGXZahpmvOd4CZqoP/ZJMvpIa9uVRnNOdHLOOpZG
9MFaXhzSrkWFae3vDxIAkse//xap9NoQub0tl8BTNHOR3zpIaXCkEDWLtxCvz35GzIS2ejw6Y/6h
52w803aw1hb3t0jloxnKV6NcRtThJ3salp4IIdYLO90hYnUdJUxERFpVK0HwE5SM8G1oghnpLkyg
SD1NJpvCOTc2aWoeYq7YR73d1WOhHYKxPfUkb+00u7u6bYtdQMAUYabknGH3Pxbdj2csCg7cmj6T
O/ORqJdgzV9FW3m6FKtWedkxbrPNXDD0K21gYKg536fcuc2hs0jgVopcai/f6UFEp8q4X3FJ7RB+
erskw1LP6+OjZfhw0ETuPCPd5ENN/mRvPcad+R0w/12Hkqin9L5XTm+9VnKAuNEtaW9NpkAzVhtc
an9Eii9hLsmYBVDxXlTpIxUjir4Y4VWgMdIIarSsVggLa/J7aU3rDMHiydHKB7Hg+3ojgrlGnsla
I72AefNdRhU2W681N0SXHFAd1pvaohhLYY62zNifU7wi6zyc/lReymB1mBk9ymZ8y5ybOy2cusj4
rOxKcQ3tw47EL3RkYpvBAUEKcfDCitTI6l319heWLsLYsvrDboBX4IU7YN/d9xwBUCM61vtJXm4n
fBW5oJq36zckuhizJJjtqUHAoamDkohL0x5cJGibEbc57aytCCtJ1CnGqwMKze+0+pWnAHpVKplw
4DOrB1tgBpmqDRHmM5DsYRZAWRLpRw42FRhvyfJNhMr8n0yd2XLbPBdln4hVBGfeSqJmeY7t+IYV
2wlHcAIJDk/fi/666+8blRNPskQCOOfsvfaVHBJkSF3AVDl1X0dP2Uem7YjGKuZBBV5v1LVYpdn2
PUVZruyg21QtE6XKc59Lt7+beTuCOjGOpq7afTFB9indD0ybj3nyCzYyoq0BGZPlojkNFkVaJyrh
xjU/09j47gG7vTv0x7epdq5xo5OzH6IrCDlQ0v+PPwgBxquLjOKWrKhMMOPLLhs7B8NKWtOlj4so
yV/DLP2FNaW6VDN5E6Pn3AeDu4XsEtwpMd8qvYr7HN73MJgK2rIiPhQe6NnUCR9SzD1iIePBRvFQ
CXsmKrh7M2dmNcoM/AN43Kgx03Gb0zTedAS+O/WA4c1/xqk87HH5sO65X0T8drssJbk+rsmOywHL
jDo4Dog0gjnPOWrgH5tjLB12CnQ1VaT/pOFNBbjimW+SzIkaE50treR2rxaotlPD4Z4FmXK5d59p
8US8MqiEy8pl4sIUPGimzayDQ68FDgTPnNgaziXD1iPWl2suiNKFRo96hU6tSyizb5VXu2usyDbV
P3NyUYtoCyaFcLbm1MCrFSCMO2X/UuUQaYTwR0TkJ5vmbBS706VY4SMwzkzC6Ul3Qhpk+pdSmffh
kuiNmefeHpGHAEJ2DKW8SUScAS7bHd6HGvFGAsjRBRuA0xfUM+PAFDcn3eyPore/kuWAgtxD72O9
ERHfwa+pnkN7haNVSBUMnymVxeZTK3B8lu5v4EG3JW9v3ej0XXjZjcBd0jKlf4DP/OqZCutx1p/G
mHy1pAAaYaBMTORLVS4iYtveQ9CBZJQol0qxV8eMqgCclfPGntIeUSvucwKEoxY+tGGXEwAFPW9x
RDX0V1uipzNeC7zjJfJDX8QJauTlsxR/h/pr0cGHnbQm+dAI0Ja+Pw3IlunBg5lonsw825HgG5GJ
DHsii5+7DJOQ2dhf/jRA9SS4ZeuZTnYuK/Vk0EUQE7LKunCJEkTS4gTiIy7bNz8cWSzWIE+M9QTu
kq4bhxrFRAGSyvF82AmZs193QGkbhwLzKuIXa2cmvT7lAbbTRaIF7WnkNN49vzmInLwK9rmR7Ntg
xOQ3gnErgQCNJAcIZHhpnc1Hd/S/Jlt/oQB9tcjN2quh261PZZyK16By2pNQNy+BdprKBvCOn590
2LmMAOYdjUdcWyV0FNLQ6UDo3772vzVzq2OjVLwtugf4AN52cKmZvAa8IOXy3Fqo1XEf4CWoqA3Z
QK2yJFXtbNnYcXNHfMnWniPOUTS+PYlmPIUikTeYEW2F94YBSx2am4a+wLaZVY45EYdYNTFYgrv1
hc/3M+8Zn7VL1kcXnSA254TSUma3EUnxnH7CHs80k6ccCMQWGsC7pqLnKLRmWBJrNNndvpmwaLfy
U5PbjXSNNBVJA2kYrpr0J2Le8UQqj2gVICfklBPUIABLbwN77UGRWw+F9ghxpoYInd7beuofErK8
oUb1m6IYwz3petzIRNrswm7Bm5Bz7+e1uLMaes5pVb3MfQEVyIbjRY+431bGS04fayPj2twLr3FR
H2E/suHAou3Ai0oMcxpQ0Q1oC5iU6n95gUOL0Ij9bLmPs0rmKDYQLQUMAvBbOwcTPRDXeoBnZr3K
1jVe8HJEMe57y7mHIIMGpAbHYSZPnDTrEwTPL41oCfbf8hzPBtEGEzyPmm04gzi60Yr+o4ILIzEI
bTxFp7iREGmErAGo1uJYm0gBudmI1ttDjIDsHQPlrl37pZg5ubXWfSut8eJSbVE1o4vJGkPtMvIa
d57Wcttl4d/Sp43dZ8MRStotN6oXrndM36V1sOLlnQCBcZ/jqu4RgtpMGz0sKnPPFHwxYYQpbCAb
PRMlsPhItaXqH7wMDxvWSSZ4uV3fiNp4K4BJ4YBJ9k0L1UBBD23KJ/JwsTtocFQmY/6xrcUlr50P
4bpHliJ5lOElho5DJ5TgdKYCAHVyzDk6sm3/5BnZibCalHfsCFsfKmr5uaI1GJds2phqNR7Dd9pi
XF/lEmHOxCeKDXtXdgjQHA+bL+j2dzRukmwJ9Hb0cAHl5wq6i+3vfGqZS4HjtRtBenbr7IlmwnAU
EzeJMQIKGX2m2TWssvQLsEDMQqGdnWhTkrVyfDgvRlnjmwutCL5fthMowV34E86I+Lvrq63tD3sy
C9VmMEjlaDlHVfP7RI5yVBvj324+aYZoUENgm2dWC8eFAVDMfOzseWYR+YwYNjGRChLa5K5Bg7PQ
qqscwzrIHJdjd7FH/blMyx6IIeg6jp3bABQuKAFk+GhuHWTim9FA1qsnjLIVVG7yj7svruSJZ98i
dikGNP7Tg6kXqPdw1vYCBs6kvT9w8KLETvt9D9hlZ877eW2/DHp490zm6oXrQOiTw3Vu1CH14KmY
bQWsSzQvKfpCGvA06bsEKahfTPk+6EnH8t0PbxxwtTwW7S9gS8DawVptc2vYW2PwqKF4bEYIe3sA
TvvMLsxLlk9XmVQu6XXYoeFWI/Ms1JNaJMCkfrpBNPlaAlve1/XwOfS0tFRoil+xedMYtenQFt4d
iiaJGM4iZCYsiij2O/vQxDGyYszxWx8ry1kVDXzLnLkulM5bCYJx7wHM5aKC0uQlNXdHfk0xVdvB
BB27T9/RiIt77ZG1kPajtbMXJU/IpAwO0dAiWwk/ydG2PMzdwAyM0N44q4ovzXArzptfhsinzz7M
31PexL0OlXesmxB7Vm68pUK7j0kvT11wjIUtjn0VUjFMiCqnJs6eEtn3B+5xKrBgC9XRhGjlVztq
DPUUFulvWWD1HTpONdqJWgYofgUpA8+12OZFJu99aAMXbYQvavXAyG4gASHr7gddosYO/hrh2N7Z
4QFC1nLPmIpxicCx04XXsPNX4SuSKL8V/YF/ci5lGMwcg1WnMv86TmPtaJIZuHO6imSJ6ugQjQsj
Xc+Pcwlv1s2fiRQdFs1bVC9Ywmp9dqDxYkTMmaiEsjjL7G/rMxeJ+9BHYet5+CU9EgFQnRUUnrWL
a4P//Hmw14/mMdQtCobMuZrgzv7f5/77LkW0xrVOYb/opaWnOSJADW3d6s3Pf/58+n/f04skvHjm
iyVz3Bk/X9EEbhsyomcc45St9f9/83+/uCNV5QIzDhXS+pU/P2wSFt+f+S7pgHBb//sz/veMfz76
71nQqW/OsR/+9yXmz+/9+fT/ffoB5KDQHxDArn/Iz2f+98T/e5rWjFx5ypfTf8/n59P/fbeXa+Ae
o2j+e1b/ey1+fo5HI3DXKnc1kSOR6w3Ahgx9IU6+2a3/DowSeRWf3zY927ewgoyJ53xLxXicEIZs
LCNGl1ZgCkJnC7kn77ZAKcwXn6zOiKTZed8aXn7MEuh8MkzvpwqGztCVf6B8lObya6EDfZ+GmL96
qqBalc2jHMwPlfYttAj6yqOJpu/nIXaSbY4j8N6vrfDR1jEpcY44/XzOGJDCcJBoWQsDSv/QAUfr
9fI598b8aWyeXNRV9tj9CUNLnLRbh8/olD50UX6OQdpgqgPRHlcpZ5wA3/TPP+eqOuaaXa8zjX5N
CO9edJEPx3g+SyrHLWoJ+Zrg5j8oj0GtEQu5G2KKqMTIxaXqSGBcWnt5GuFfsjo9DmCYt2G7WJA4
JvuRaf5J2bRFW6x92yKjng7D+p5jxMXpVfBgZ4x4NSmKx6zAA4OthPBCsL1Xu69AMHp+fXBq54+h
u3ad4BngoaV4xUO6kEQbMJhGSkrT980z9aEqvTMW9xBSPvFJNPUIh6xtjE2kWtkOr4g/5z2Lx8gU
MfDqhwknxc00GOCmefzQNip7HQh9G8x0+TdW5qOqYgo+B1yuj7UfLIT1D9817MYRKY4tjNPiee8U
ViBJavEnm8Tqj6nIYspHpOZ+8M8Ev8wUdWq/+q67DxvPgZI4rchAIyTUZbbWA0i6c0GefKHVqesw
+y1rFY2Ao7Y4Ea17c867E8mrxgGAunj0ErY3ryFDpvJ9EbmxeaezXP9l2HSwTesjoLI7NkLQVWqg
TZFRuJH4CB8r5TCuQwCw6R0QD2iX9RuvClYsw/oQLRrFGpnXqcxS/crQ6IBRnyikJPtqlhA2Zkq/
Ja/wTUzVtajr+l4aqTxZvcPq11j1s12UMV06nAs4iT9Habw0fVYc0zynWhw4rVZd+gjj+lQzv9nM
VsUsy7ftSxPQdZQDU92pnSygv857EXQEmkISOptj9l0gMY+kSqHqlhwkis3PCZCpInwdE7eOP7Te
rjGsYU1SCe6C9WEJ/e6a8V50fbns0HzwKmMsuwrlTZESE4cKt6kuebzAalOoR+a5fM+57Q4Aq5aL
Vfvz5eejMPdpJTAvGlrW+sLh70ZP/1e6dDNM305RkPfpHbLZs+C8KBZeHNN9bh0zvwlCyZc0BH+V
Uh3Hq2tLU9Cp3lQ7l3Wj7dPpsQ/J65pAeK3i+tdp4apKDTh288BJPYXGf+3tFEjB4uBB0YT+puKu
B1rKds9occGbiCBb7RXOy0zO9W1s3ORZeKo7MRIkLSGbv7CcN9hZ2/TJ7hx724I1PRS1HK/d2D50
EwbNXKN5MRb1XtCviuAU0Zly8vo4L9p+wKWDKW/mtJ87YbZbMh1EXPP2w+j4IX5EYCh2ndKkHUmC
d2fqbQZ71Z1egghJRIL1e80qwry+cfsYc35bG3vDct+sxZlIPUCXv5GJONSzbM6TITTAGfGmDTwA
xkwuAgk84XO5ql2KBfIvSoz4mVJ0RaK5UWHiNTEmajskDuG+Qy9LksjbsHKAjRQCc9dOHoxaisMy
yT+GpM32Bgw2+D/G85gXyUHj1oiKDjR9YaOTt8KaZAgasJfKD+RhspancGmMs7E+/HyUjngNRWsD
kGl841yZ39pZaYtlUB9aGmw3ojnHHZtDs9VSo70DzH7AGryF5u1y/a2xqLZ4wL619Qjl3IZzCHQ0
/u2PYxkJgqRucWF/uc5EIzMosfCgCohpQ1Z9jpWuYP0Upod7BjYHM2oSt1kOjqq3uDSqaUJFXbRb
O5e/IF//C+pPBD3iVoJJc6cljRD2fFPdjXdj7Fa7eND5Lp+M8Do4goeyTI/Ahx7TxlvO+fpAIjMJ
nOhdmPCL31bn+XsbVPxlgA15mcMxOfP+AdFerAvizOxQpagYvYb5LR+YnXDWg/IBAKe62vYn+oTx
xtXIyNiXdz4Hq0gYqbNtFte95e+DcoMzohC9t0T1e1DIvVrvK+ibk5HkUN6hHGUZ0nQfmhPaFnJE
tDWgAcVrPubZfWfzUhW/hAsIwJfczCkRDkbMkqxuta/hB7T6F6ls1CmufDFhvcAdpnFjuu3HAsy5
pL6ZfeuLhCY3GjXJVyRMb+hPucd8btF+awbV+pSC6h3c8DFb/XhQzDOJqjdOBoYWefYtg+KXRGiw
icPh0lCCafFRxjSBcHDOzbZ2+3s4BD5lRbqHMk12C9BSC3AIcb9UOxicEdAel6F+xrRThc4/F6eU
l78GmDHpAgO6BQ870UdezJ2NQPPoZx1O8SYIN3mI1wejDbT99/W3EwEANRZ/UM6U3ygBSRQdFXJ2
18/hA0xSe2cUtH3Q+LOQzFQEDheJg6xK+MHZzM2HkIqGzhPbsxePUQcjehsqqFwZKAHF/qFNuR3Y
mczeQ1qr45PlMncVyLVR+zJKwbQQiSY59ct072r17OXtB2XCc4I+cRmGifZ/iEuMYbtlgTOw8/YE
VanfacS2LrQM9Fp6LchjRjn0+UtyiXyvikw6y3exP1zqdddNIFHSFnBe6S2CBGgRPogr3eDhSo7b
RmW2w7HU+TtWPlyLEqUA9BnM2AwsNu0EMFe44QvNN+Kt5bOM4QoVwvqXqfE8dQaLc3UyF/QTGUGx
rpPI7YsnvPBeIzqJEFfiDpifZre62XlHHT3IzQwaGK9UcMVMgurcvpXlY2jY0VSM7lZZiHF8ic2d
XMu30CTd1okX2G6JfETwPR5HINMRnRFWZYJw0uXCsRpDwQxrl/vNSOzpqut2vg5tYHFy+vAkxJ0B
aHw4Tt1TWXRHBs0MHAo3B29f3fduf1r4UR1pRhuBtBBrWzxEWYCyG+ANrKFiq1ZVum1zgismWhnm
V8sWbbH8XGvC6Xi2m2GAMqVGDuYDvDMGknSYaneFMkE7YlN27WV6qfRh4Omc22TCw+i+5gtAZp3S
aShDXCN4bqfpzcllehR012nUOJ9t7zzPFHJGGiXS804j5dnOFVpsi2bEduvT1OS+Iq5s5SSoAf4k
s6hIPjX2KA8xe0njYU2nk4iRkqHvhhp9qZqrqH0Mxf0aBKXN3yCWnk3kTpHfjNSpflmdYn7etiBK
boffkLO3fe7yIHzLkU+paa01jcyJFtSXkGSl2FpC6LMMoJLmNtrVpUmPE1+H/4nE73KS8IgQQeJb
nZKTKNovo8iGBy4di+wF5y9jvXATki56tGhpPS2m/c/I2KUyk8aVofexbqxLY4XkcXUZbQfOlJfe
7nJ0ImFx9Nrmgo8FZGlhJXvt6/GWtBT9mCd6cB/deMe6u9x8z/G2pNPEewKlsoM7IpNCvIgnletI
iJJ3OWBPbyRoBaVgkWXQMdkyghGcTBEqf8NueVFSPEEXRETKC/m7jMdvJ3MQjWf+uUu6395IR7Ub
LKS8Ttfv+iW9IuPEyu4OYJt5TzZAi33uMovIFNXikwB353uYJAfgLm9aY+hqT8T34lOW9quDDu5c
rVZvmaJPCReMvAuA5DjkPraZJauZ4WmAlGaH0JReiF9qZMJWx/QKxXxmh2I7lH12n2D839qunHCn
k9PRrC1OVm1GkZsSF9YOboyN+PsBAIneNJjPD8FiDwfoG/leGvjfOb7ETNAxySkLSx03Vc4mtuno
vO/iJf/u0/qpxCF+X7TzqrF0/5le/qf3COyplTh6mleybZoXJ5hvIpV/lBu+W4a8QlagBViDRJVx
AXFquCWeJpKzrJ58hGZbjMcYrbLsmYuCoZlbNDcrX02NFpq5+6VrSXfiYMKwKohIwSY+ljwf0AhY
wKrMhTwwhbdYVKDl7d/kWgMgtd9paFu7OGO028HO2Pdtz09mMnXuOZWQZhOcLDmWV+iz4bY1dbPj
FI+QazCAqA5k92SkvvBU+/ZsGgkRVO5wKKvmudb9U05vcZmC6iz78o/s8A2imItMC8etOTyMY9Dt
h7Cn02tSJZDoEJWulW6lEt4xXRYoMToNt2WjcIdlHLTBYj7WhV1tNaF3fQyVwnKq7wX4MvsywTjw
ZHZe0MjdpIyH1ixW0KSBcw1ARd9+jn5K5IJgNCmUcUoR4TB2guI/8p4FvfOVuvPGTRUOj7o454bm
yXCwhteisPJw5D9NIB0jQvGy3ZCHeF/k8GxXZCAFVYZ8ecmMfVDumpldQ1p1JMEZHn3izzbD7IK2
gXsVhNkfvG4HyHsHGxE6xAaDFSfh9Q7q3yIdu12BimJjzvGuHecS15EkxhlfOAxQjL6y25Kr5tFC
ZSiWBZCmNobT/aK7OOFMwfUe1nKOGN4Wd2MH7w0hcHHHqmbsHIUtL0HLYHET8p8rQf5glsSj/nzh
z8PPJ6xSqa3fjwCfyiW+jGBhNzAdsXLlISfHPHxGCjMcq6paIxOZ2TB8N8P5j1vkRWTRG+5TVSCw
I88YLsWnbaB/NxROYgkMaQEqaGDPDScYYB0dX5IO3sL5oldEfxmORw9h7c7NEDTI8dOCK7OdpOlu
wppG/uAQzmqWsG0M6N5eOpCmM1WUtSmspQr0WRvHkVOhmbOThF86tl9UIFhCyf3cxORQsOd36aUy
3dcsH+r7vEoItk5jqBB6ayr5YXCahA4+d0hPJU7NxdOYz7r5jnalJijZvhaNad4FLTYUkf3K0cke
y47ywZiNezuDj5Zng3McQFQ+NcLUHOjYJhtORMqx0/uctrSUKLLHTr5LnLRPfeDcmiULd6ayYTFw
Yh+bbIvgQpyd2H52JLdumFsSJtdLVSfk4gwcofHStgP2wZWGzhAcU30cXoFqfla1le/HxmGJ6+oH
4X0XYKT3TsOsmpn1xY3dOkLNxIHOnjnaDeklb+SXZBRGefqgLIVmL8B2HpM5M6OSZsKy01n1S/Xt
+2RyaCfCEyYaUEMm+ueipZLLp+AhmeSHoxCte2IPzJreOFIKsGW5WCOGwJLW7ylDqrSZDnFDDkBr
BL+t/B3q8b2VW/+kTYc1lksEmQKPUeE8G8+ZItwqT/HX2ZrQi7FWz+jimy1RRPs+sD+KHLsh2yXH
LTjFSzt/MIKgI+P+xZfxpIR/bRr7WzJxYTIwebsWfsLopHfSE8U+mHCyo9fd6Db7ldYoQTxNomtY
P3rj/Arm4ZiNy19E37CT/JU99Z3CDXJy8+rHLd4fTKu+AyyLkHL2QY4F9E96Yb56PvLiBqE4brnx
WBjxU1naf3PuuR28wS9PJO6uc7YMUeI1eI14rc56kMqDc0Th2uAsL/LwD76CT9WzyLbk3G2YAu9r
ZPMIIKYiQhhW7yuoEr2HU+cw4bPuAovJ5yTiiBtwm8xAqm33m0px2iVQu07lMp6sMSETEVpss/5I
3r57Gj3vGVrgjWUxJ3I9pzyU1FdbYbe7PvjXUi0wYaEf4PHXzNVQ0iZJlp1ncbwyB5u7TxXhsZhD
unLSuRI5Ip9mTrGNW4JLluNwUBKbjSPwvsTeWzMjEUoaGoYGxh3GzOK+lLTqAZv9QlsZ7CXLlXXO
zNHfyqExXrM5/12Hs/93JpUNnwv7lCzme8zlgKZp59+L0QxOmV3RlRjMDBGNNDYo4IyNm6TWFY+2
3tKTIdG3Xr6b3n+M9VK9BYa/RBabYpR2NdGcZaGuocjBi8/+8OL4qOYA0PWj6F9mJyGR1fb8E7D8
4UGk+PlRLTTfeufPjvwmXRwSoUQMkbDCVCK3I6PsjYt2SPGwMvePbAIISICibsxSLy4pW98K6ASy
qvotF6WKuHv7a08WO6J7GAijg8Jm0tPFizmEJkx4vXS2v/2R06rplvlzUhIxV6ydFiQ4vRM8Bj4j
6nE8abRw30rH387iuS+pMmiVdIl3sp1geCDKRqJYF803VadjTm8MJB5VwBGvLpR4neOFdqgpqWME
WFHbVQnk/tTZu86Qbd0a14maoDOkgZ3uivpAFs0n6lzmSqygd1NPIhopbFbkaglHQVDzD+kw3DN9
8aIpIBAO8Pl4hlwjqd9ao2vuRvhPR72kam8wPvgI1vDmocjfgRL7x8qmvUkCzGXo8ha2K1q4PJHH
xGfW101wblZwMhZxnlvWDOekzRU2vuwozOLR6OdjHEM6n1rjz6LyU7bccaK79KGbn61+2NUOzhg0
QUbk6O5W4RjY0w4Csdup49TJuw5d5BhnwVpdYukeqPWrhD3MTfY4lDc9eWhbv2wfLPptN8df5DUh
qDWyiozrNbNeiDn9Pfd+dhFNcAkT5ZyNAr2kdsQhkOqlF/khl466go2AyDjaKBLrw4RZE/9eczRt
+1x6CWIxeGOza+DN0+EtUACUzdD6qoUgSqmyXoZlQGy+jMwjQUpep1yt51MgxvSD5TVccKEo0idq
opBXZdShQgp33yqQE8o/adN90B7M6sQ6L1PzB7O6Fu3HQBqjnJATDIhmSkXCCu2mjZzp9IQ63bsi
5a8OnWdto4AgKFZHau3lDHRSiQjtAKVxvoQhrMatPdnvNFFDdGX96OcXlKgNsJJErIlcK4LKf0wJ
uoFbxkMAx2GvWqbnA6QJp3PaxwWEyOLgmcr0iKaUWdoC/QGZ4XyOgTARf00fNAmjMpvaO89+gfJj
Hjs3v6s1w2RjAJ+JwZse+PKntER66eYpjnzpkc88uW8qIechdNDxhBmhfhmywRxOQGJ14lGABSDu
4xWmHaeMAsXCqBziP4dd3HkNphj0RU5D0LPs0++5/x3GbRcJxpPbJ69HbQ5x+nUA93Krywd7Ko0T
HhGMyHqTWq5x0vh/zYU4HkKCBHdF5kZd5kNXh0B2q6FZMG33L+gOd4KScwdheIqKihio0Oowpo9o
NWo38PdoB7odsS1ZjWghrUJsZB79N+QaSIGN4zp2GYCRlxxID+kk1Dk4NKYsMQcB5eHfyM3xpDqN
WHajcefb/vcct/Pz7DEEM5ny7jRmm6zFL46OMHwJ5+HKeZqRvHAXGju2GpGjZacmJd0BYY3LajlF
7jg+y1rXUcCuXxjDvBOx3YFs8o6BkL+QgL3h0s+iNO8QyzFEG16TEYNP4pFKpH0s1T3xJ4PTzsfc
EjWBVgZLGxqVmjJgmBl+E+5oAvOY2QKmSu3pLd2npfMyEMegFeK9LjEZ7UH5c+zhbHvqHh5Mf5bN
oe1X9Uh4bQOCpF80ohA8WC6vAJKPQr3Elf2eN0F8HTpFPNMCzd7V4JVHuBbrrKCWlBg036kzUMsx
Pe4P1sAxLu5hyouJ5HTPXvhoF6b1t4EXHtyycZHzwAtdaPckq+mYebBjPBtwpSSEg4Krsc+OhUDD
go8mQE/iyzwkLCqEDpmYWLyHsYA23eHiXlIUoPROMcaP1ln1xd8U7w4wG9IMRg5zlfQH5IPgqF2G
e7f/PViTgqLh0ELBdx+DSI6XfYJ35N4jK6iRlYcxZIGTZ7RoE0ciIgp7o5fxuZdptS2mxt8xTJqk
/69eZYBlhRSjbcjI6sx6zdIxiRVS/nmOV1Bcg1EQWhM87/F3TE8IChRHNr/wWPVlfEGz2ERW4p4S
Zl2Ur7z2OYM+GwdQRCZ1cAR3sEPPzHC+zp7yrPg2AtFFWssZ9UL+aMJnPiQmzm2SHO59F4txnHOJ
DZl3tPJPT5SnRlXFU5WlQKWCdNcBISUW7CbZ0Jmxcx/EiFW7lrx10P4GPtLWirysy4+6VUgU6Kx2
/SWeoTFMGF02qgqfc1pyIPJmtWFyLz1a7mbd2xczfgWUAIhhsXhLMQW57dPaDFA07ufFdAFo1OXW
Tev3ltPOdjLRmywoeVNv+O3EwHjCVu6CWVegdrjMlgrShVkNtJLe82Vxz5I5G2h7cgEY8t+mMT5l
9DNwcTJNGfqZlhVCQCDXxdF1EFjh1Sbeq101V8iq8KTvM1gvJyfzg6vhF5+oxr7NNA03Cc1QhPnd
A8eYNnIH39gMwaul0BRIVO9ZinrOqKobJ3fypwZAjcEtDSWHwiJ+xfUA5GNuX32zqu6z9G/BqDM1
Jadq5Yc3+mmfjZvZz0S0Xp0mZ0QhEqDqwOFCeKobOzWafdr/bSWABw3kFU1yidvOrlGmoZvtavkG
X8aFDffbXawSUVhVs8gUT24DjYm6VSGTASNON8Yypi5aLA6abkWZKylIkzQLKV/k1gEQjx0hW/tQ
kHBz+5eXju+A4vN9izwHX+6mm1zj3GR0acDnxe6z9PtfjJK+yxSj40qgQTTSRLTfaXyqmsmKemw0
wJIO/FsZiIcy6S9pCsNqBKLMUCs4J9j0oZknAPSQr9ANbZHcGiQmQPXICt0yhaDQGlcHm9X8arsY
tY9vETdrhw53x3Q/eVDyWzh5mykMYNekeO80Fa4gSZJdBcxHDsUrQRo+lbh2nWYCMhAGR5JA9n7e
uaewcJhp8Io4LaGIGjMynisMGJ3THdwc4TqB2N2UPrEr2LumFB8hakC/DcCWw/sHqPE4hilkchJY
OA8/Fe3UgVaGZm8DU/pq5uYCcLM6ThSuyNtxuWL4Tlzvzu3YDxB6MvQiActtsp64x/gPOxVKRq/9
N1kYyLqJNNxCctESmcNx7oCw65ky99XP7KgMWjyAkFe3TnWbEkIkTTsHU5AGW42l+aAE6P5fDhJJ
FBJ/OQhHi0uqLvXDSKd/y6DFowzlGFUu58wAq5FIdZQZoieHqTFKzSbeWwGiKobZr3HnvuL10k82
dtxh7UFN/7hOzX1uMRNFiOMwgXaprGpzo73+NVjcicj7dQFIWvQ/o7pLhPwUEz3QaWK1lHZ7qSvk
rdLiGVl29th2zj/BAB42AYiGqmRTsCyMspynsrRFVN+CtxwDVg08gxsPBwciNWJj3BnlbaldcKOw
Vzadt5eNpoqDN9f1xO5lTbBfSO2kc2Y/GA4thap1OOfrb82SssFm1O/mBffBaFR3iZf5rIL+s1sp
YgoTw2autey7bGJ/D2ogny2KDb+yB9qt9jFoxgfDa9jasuo1hzaLeKWI8gYeOKz6Uybwaqg8vHFw
QcJdoVhJngiS7pD4gsGdGd9jZ5SkUqrgTTkW7iar2goDVBxpYjqIGdXU8oHeVR7F61DGyqPOIqSj
Re0GyB1Bqw8LeZPOyODZAvCAQthHmE1oAHrqYm29ZfzEJPVe57bro7TFmBtXABgzFwX0bCMw8Hvv
HuTZnZkjcAw8HQM+x6UL2+JgJcccxOUuaLqbB1FcJtDWEA6zhdI33thB8gGkAk12Bwk9tiNPh2Ij
hiCE39mUh6K8Uy1rbGVRn1MRnlzD/F0X4RfW2Aksidh3qjvq9caMQ5NWfyvfoMXMu8w1o2oghbDX
7y0Amf2Uj8fhhXRMyJdWfm7n+f3nr8tcaOxtVqCg98v3plK3hX0WthotKtDVAT3NauFvtM1+j6fE
2xt0/yJd23uyWb8qDz++STIsvadrOJ6c8LCC7zrCEm3Fahhm/dl3BxwC/4ek81qSFcmW6BdhFsiA
19S6dJ3sesFKAoGGQH79Xcx9mLGxnu7TVZkQwrf7cj8oDz4TwnWjkmvNWe2qh5785XxtBgOTkk2f
agEBUTmYElGcnqMmfWa15IvWDVK0dg9L7sCo8ZxZ9PUScsjLdZ1B7TDy+Tt0yO8yGP7gggEIX45P
VWunu3oBDD9GZoZOZRQXPZfvo90dk543BqP8gdsQ1GMBRztrrGcMAJ8C99nMlK+dnOug8SRVbg84
67GwgoXOR45NeQkXHssArUchKILASpDYeHCWM79FsUjwwCydQgakHStT9Fb39zEI8vPIv6ppLbqZ
eVMyA4yFP1iH0XDOgYmaWDvz48QobetAwS+qYmv7J4pJAock72zZd/5yjvsl9HYJjDWumN/xpkDZ
34Ftc7ZBzqCHNKiztr0EBTjnDO3hBDOS995WFM+C3V5ZxIRWlfkEGSRfDfZ3QoAAg66zYop/oYPy
OPTptKFyDgPEiyHLcJ0lIVVtBhOHWZhbqldeJuNoTx3w+2h8cax22EUjqzFnBUfNL20JcwcnDj50
2zhEuf3jODA7Osb+qyK+qBI91KJPhrJKZ0NjwEMe6Heyf4+6wR1mlh3ENKNm0h6P5+X79yFzrkfs
Yk5RPcDHucG/v9fFdFN12+2AwVBon2RrQS0kmUJqHKwN9rNXPw1/3aoCoxdYu6av9rNdgyDUGD9o
qnMCeTXpC0PCNM9ujlw0MpikAKHBwJ6W54ZL9aHJxMMwmQcEA0IWgf/NVZSCQes20kDMGe19VtN7
b7KMTgE2d4N0nRefnYoOkbC0bBoJ1Jn0l7nr0EnBIhdojqzyZGshqjjWRYn+CG6BVhoBH9MAlaQ9
oLL6O479XTtinqdYwdRiwQbiTiSfdBseGYvoAx4wTEbgtR0mxSZteyGu5q6H8zbxQh2dfL6lZfos
ghS/Oh0w+DtDsasOXhD/RAswnloYohHixXZA63o1UmLUDhunCH9Di93GFHDyPS84UmfENXSCnao1
Y5FK4j3zneieeP0+ce2aewqmQvg1hxaRjRl4y/UEk92ITaoAfT3F1bVPrFuQGdPB/806S/7/B+Dm
9kMcyhU4HbUHTEMKpR+PMuL9iZV9MAtKhFi7aEX1GaWoRwz8mPeDGP4sLZB1yd8PVXPrmk6+FG8+
Dj1BHb8LGVq2pEXphJX3POrvoh5KYDUVH20NkTyKbzQVwkTuSbexDe5tp3IOPaSgPSb/NuZjmQMy
INNMb5cJ8x1UXrWvqvwy5ePJLDiSMHVO+DcFuNw8Voah4FIP1IhPUTOiT52ntlLj1szSl1wBUiFk
sC8WZ4R0CX/3w4CxAMP6pIvvNOzgLLCupprk0CAzCn0xkNs6v+F+aMmdp//16fA5QE8+VmirIgs+
y2x4YrOFS7HIRiZPCGrCv5TCkXXi2f8J23lRDtTuBOU+NO+DlqwJzfgQCJBAM2CflZsHJ4esBuEz
bhSWxrU/KT49NdFk3JtNuErn9hmxJtyl1XzPwcnBimXb9NlnmXyCv9Hi2yCpBtq+++NA8s2lDh1s
BPE85A/RuEe13qZSsaUS4N3qzEgPHVF7wMCTPsyDyaihGm0WFR8wKU6jWmGkrLnzcWO8RMZfYXQB
Xk7clobMnbOyOLpV0j7OeaG2c+Wn5H9G5h0UuQydtafTw7zEtX9yeE3QK9alLt2r14i3GccIiQ0D
Rs0cHGo1HqbCxQUrg283qOijsae/ScnvoGg+smQgqmz111IoVniUt7WRwKngQG0FhF8Qb1f1UgHX
j5+asoRNmxjVanRJSrktjml7BJSS8Hd3PMPhOS/Z5fWMVCPV8DLORGUxjTJiwhVTqWe5cAWn6jRF
HLSj+r/SZH10a5KV/lgc6WF6BA0E89/ZR5xyGDB2Lx0UQisDqtOa3Z2dl8u3t86C/CEM/Gf65r/a
tjA2CaYExziAS7xgEv2UbP5tzi9hGNmbktNd12m7VuM3VbLWNFOhy6tO1uc350yIQvjgcy9fE4vZ
V3F3Ht36xNjwCWfioacEywn5JODYXD1kW8fpGd5erWkfwezknSo4Ou3THHqh7NR/VSP+EeZ81lyh
uRXvnCD66XgIo2TZnRFnlmYzfl8aYV+ly+YZh+4OgOA0w/CW3T2tw6thlQePd3SFQHZuXfpKE2E8
xWPw7ePwx8yMUcaLCGbOyY9S0+NM3xoMxJUQ44tp2bC/Y0Z6Ol2qT0Dqlu9Ol/3OUmzptwJ60NCS
pBhUyWwXLuAmtxgvk6BLwI6foVXAziUmi1Syihqv3CjaCmxNmnmi7GbFhbImwrSJSjJdFIEp7mtO
qBYserML8bn6Nkz+XGwtA3wRZpDjLGFe6cA7dj2V5FJcMFIcfJnzlaEwLouwn3611YQNRj4wa9yg
mjJuJE4f81iRZ89WXsBbR2HerwyrZ0ht2KmLee1jrCldxIdAfzCluTg6WzMGe+m4wqYWKjNFokBA
9L0JhwXGL29G7EbbSfiffgrl2WRVZ5AZb0KX/LYXtN/Vrm2j5zk/e1Jccbis3Yxaq+rehRrM78zY
gLdVcyYmXQzytmpPtub1QJDalLZhgLPtGBhEYgswndEnhR1jzmmmwawZutXJ+Zh88TG8h2TwWByc
Dc/ayXWjn2gojymTRi/yr24XgJAtCc447Qd2GcItHPlMqjC4OYM5nhuMRFVFb6m4wMZ5VIyW6sh9
x4H7AingkEgBOJ/OKCxPu8L23mYnf8hqyTWDCInr8OfYk3qQM24ji4akWVv3SXPoj8W8zZuPfOL1
6NHa17LXP3p8qCL524MD2ImQQzyXZNgx87+JJXq9HPAaK30bPeecGsUdfhJabbqtqAek0KHlpM9m
N3SUuyTlKcvCb9mgihr6bLh3YORH7VIQQkgkLNZ+goMkyxenjPEtciaErWCUmUUZ/PTqQcds6lPB
rgUU2UqD69wbYNFEcOLpMmN9prD6zPCW0HZImGa0NnRvv5sifyU9s162BUnv1pzlHzoPPSRBdxNm
/jf7YZ1EvCbsMyxav0Xm30sSggge9n6kr1mjrA6oZXE/XExlfFqBW2zDOvkKXJQZ3+05+8OyRM0G
Wfkvn1WzdBPma5b0w5gG7/Zc7GvL3lZdSNIhDJ5ynbxFVvGvTjwK6ssYdaz4i932zLQMtymzeeLa
OGVYkA5t1f7n5lDvHE5DdUUd2lhhVQyGlosyI9tzLabHpUqDnMV7bbHoDsumD1HpPWZZgHiD6hVe
hg7qsdN1LxgXTnE6IlCI7Krb9zGh52spvqhH+cDN+Go3UbEuAyAonfmOQTikHaB4r8sd4Xp8yxPg
obYi6RRcoz48pKUPHj+paZ426JRCBGQP/aenZEv8/V5XBv3QIWwqMTy2afkwaEJZ2a2wXY7dUfgt
zP6xLsKPJoUs4PENGXXw7rvlwen03YrjFzugJ3TZLRr1Okw4L5wpfyss71cNP74V3Uafq6ab/jhZ
GKzzjEcmMAiXQ7PmXvDOzZv9BPy1zJBR0rXgFJgG4q9zRAo7AnhCEJM79O33biAcM5oecVkdXilo
p96cRC2VDI9TKJ+qobQxrOzm//F4x/zN9waXqZxYN7VrkhRgofMoqjTs4Al73bPbIspGejhjLsAa
U9rvMykzksspVF/gX3xNlCZxHxf8r5I24YJlbZWM3juh6V9XsDkYnKO7oH8qynI36OxmqewvblDR
Xlt//ktp+FvVw/ii/3DRmac4Hl7s9q1Ip1cTmvLKB6IfBp/exIYu8gSx2ye1Xh2kYGDS9bmLDxe7
GgLyelnVvFWfoAMsL5FTxLdplHRQzfT3sg5b6yRlFA8R4cjgkkV9rxc1ROdpdiwRWYTzWAkChBRy
NU2F2m/7/ywb8DgMat/ky6fTkjYim6UWKMiLsiKTyF/xL43bfUuUDz//2g0rfs5Wco+qjzpgrM1n
vvRoMGrcm6r7cYj94Kltuy1PAcRdJucI1QDUdmrHHC5HrzauhjNS+oo1ykr4/rMRBcdOn9u4OGU1
IY2BBu82x98SUD5n6Gxn0yGR1inWDi6cucFWw1MYz+FXbo5Y8yw+3YB55yxfeLyonB8ZUSjnBsfv
JYt46+YKTWzKXj0dY/uwNQ7hy5S0+8gHnG32+UeVw9z2QjBH/nsNAGHtvLUxr0iZjae50OEOLyNz
N3LeecxRB+j2Atc3XiPsR/EIsL7j9evqfMfLukbzAKow0784SVZPRneZeAMQPu8bmTw3XIMH7D2L
bZEZOl5AqxI7afEjKpV85JQ/DYqmu8yUz641v2S5fEuCt6LED+m01r2DsLFXvXlKIOFYsvzQvih3
ZjJfQ8tjLOIt4+iWbRB6ICbeG8L+U50kX5oKcIOfHdI+WzwHoIJT2zrO8TtCWXwbmyLhf/jbcNJn
q4+WkyrtKuFLwQj9qly+aaPPHya0gBDtV4/udyVo/hkVXlfUWjoropVvkwPEtWR1qyoNXsBs8hl4
2GM9XT6Qu2N+ofFNGxjvLfvYspBFERcMYge07k6XuB1/XcO4dIUBvhn4V2v/tsTevTo9YwZWuBQ5
wNakyA1sHfQdbmIYtnvHCt6YyZSbgtYCto9WX/klr6oTAYba6EpPt36yBxZjoXpMyQ37Kyx9TF3T
o62ZXity8OibfIW50DfHN54DTku2kiUmgm4nBFFoC9Z0086IzRwENtwN38rZdFbpYMpd4WDgyWmN
dmRZbzI42ZyH8HEEU35WEmsUIjtKTZfshBl/tl5bHi0vfQkL52+yBmvXi5iNPuHWyD+Chyc1LkOV
/XjxB0rLIoqMv/ga4DTdI3Mk6CGo+21eBjzUU9Vlq7Zurlb/yuyDubufpuB9RQaXAR+cwv0SZujG
41XYBeFTvsbZEXgHanOPn1RwMQnvfZYNJ3dBsc0Ep3N9lHADNl3HNcWf7F9vRhL2PE1Xl1rPfK9Z
ImCKwRlAHU03I9MqMaQ3gF4hmbZW7glcHugaFjgBmz8nAZ0uKYoxoj+0wmWYOaB6VlSka/pfMtO7
z2454tbZOamzFKH+4fUo0C1x1KQpxdSOsAdcPxVXP99d15pAR4D7NEvfpIfHQwwmxDudrE1SPRTj
mBczsd8rKSss5HrNUYUu0qb8mJ8LvM6Yu3j3pgwKAQ2pd7s0+P1SeqgGDuaAPj3+1eh+KXsUqlqb
YV1KhmXk/kvO4mQ3sApIE16cBDdTXBxI1r6R76Wj1fZ3HtCoUVavdcqXjnpvr1LSjivgZzgAF91z
xHa60i1CnfNKGzH6u8eEeoRHsI+r4CHxgm5vLosHQzZs7Na3qYsPj5pBa9I7Av3vrs4qgJslBXGZ
HlYgcaq1weQtKpd9yL9ZGScf6H7IQMWWaYAJ49pdixqpSHX141QPjx0qUR6bwS1z7GenttDL+gT3
QJgf7fQpcr+ED6nZmOCIOki6CoenMyrnGl4kAOKnwU5+KXLd1j637GRJ9qSVsYFqCdvRIrojOXvm
lvWY6vYrSYllUSK0Jx6EL1X6DFps5lYFSBR0+BW/lY3ujMjXAhPNMRidgZkQEiAM4VkUvWXMc9aj
94HahP4Z18U+ISf5Rg3sWyWFv3Fl+uvDDsY26aEUrvH6cynk/hFXrKnBYpiIZoW5SX35kQvQIopY
0v27m3n3MuISVrTBp5gXuFzfU2FvP0Lu1udq2mnhorwpi6WyI2qWqppNsWHaWuV70DxQEfC+EaG3
TOrKCi4z1JDSV+PA7XWNqzaZ/hI5fndMxrEIx2mWvzOTQUvQliyYWXfI53DRa0NSlIdn81DI8gwA
m0RYH+7tMngCpok0MwtqHOl9WVNc/WTE/mPtSOypfs8Q3A4xXVDx2sn3IXPrgx6fKz0z8ODDglB0
wc3JPYQA4tqM/ZBPlDbMzvyvJcCYoPa/9QW/d8iqJJPWeKjQlCIwDrqC4CJipjPKYObS1M9DOvXL
mU9u5jbme57gAyT2Jeegs+LnIGUwMBBwgCK6KTN6C9HacYN35GpeAFNGJxUlzSZC9E2q1zn0qWjn
g9pOafBm1Y5/U5IEKXv0yg7Dnr6M4aVExiHBmzJlQhtKBR+SdDFgiaWn3uzVC5Tnz6yrzvAcrl3H
qSIM9UKzRGsesdBoNiDRK/Cvh2pQ3NueB7RDz7aXS/SYHQ2JrxLxyLcXeSEjjhJqYGhIoJaPQX6g
u8JwjHM1c6gMpjVPl0KtsC6J2730HngDpOKznbmn1KBjOOcwIKc0JdwpoiNxRuDwZAfZEdTz0BMa
yqaBiwB1Obg85bBX+FyHuntp3Jj+pv6tJuPxmJrDvwKhMWGqubYKfG8zamu0tOGmMkURLlu9l+2z
GQYFVRoE4mfu1St4D5ioScRTfumsBo/9A5Q3WdaotTdpk/x1cXyIvWnc2nUIcGFsCUI10K88ogke
dBWzyR9a6GwUUaX2yZ0JAAT9wCKt3W0/MY9VKQHucCITjrWb0A0bUF1fKMvxD2DxYMIbTIlSMjRz
/59JpbKICT+lWkToIMsO1HnryJWPIwjTlhkO6RgNaKgA6UKJguuroxrxEbdVUO+IIT/PkZMjK8cG
U18m8EMp0LM9Wld1dc051ZbwXNaqgsnshMlv4rXOzgzT/9K8vyLvDgUytEwRPC0MlICWzbVNnA4H
o1ufiZTs7JCp8PhjRhX1Dt14Lwycr7w1G9wf/lm56DGJ8oJt5Ve7ptbpdqw8PB7x1qAXd8Pxk+Ky
+qnr6SNpitw6yLmaMILaOK845sQYpLbNv9mv3P2QU11IOSUT45/e6Iej2wHqhLGCQ84iPlxL9a8v
oj9cKa8uVR/cSZlR6HKsSfaQEMVO1ZXBOsyhXHdMIZ3GDZ61oOqCEuZJJuWhKI/5InqWafTTBvsl
h+CaJb1ikDOo06ZHzJpvZctvbXjipdP251ToezGPztrVkUsKdv//J3ivFJRwlNxVaETuhAvu2f5s
G/we6YQ4oKnrNTH0c/wKCXJ/kgwfjjj6Zqpdpx+tCbYjfYTtAlBiaV9Bd1CbmiElWf07GPw7rpHJ
Cs1jO7CU9kuSzIUGMzgbP1nMr9wBcvi0c5O+9cwqDuMgzHU5Oc/K4nTtUFolS666ok5Oc6X7g+1x
Di/IAhq5fe1kmfFjFvrgsUTuCJvd3DbONmqChQQrjON4uPck5ZYTkT7WI4NTlkMbOrLLLiGxTx0J
ciVqPMozFyOjvzYO0bWxo74tj9xuM5i80CMjuC1ky02cRR1HjuUM3VHcRDbsr+my92kxDDd5KDdV
Be4VN9d/cn6qKiwOg4Lx31ctpB597ib5CRn87rO3rMy/IOJUCp7ga5r49ECb7z0LakIdsTTTASw3
Sej/RqN6jXEibgI97PwYNT4eUALJ/JZC/kYNiOGSuwS7MW+WiTEXqx8YDepCptgkd9D6qxLtDwCi
Q2TD6PthZ/qYcXy/u1h+iwRMOJUfphw58dBgDT4irk9j/CQkZ8Iqx+M291JvG2zu617Kv9qNvj3Z
vHs5/qVkGU0Zw5NBmmzt+dmhGRoml31x7FIbBUiENNKOqA1FBdp/5o15oha02FYDddUdLGGOrDtV
T29qJpNqkFAeoG0XU8PnffJ7JM6UdADhSR+1cYY7H/SfPmefqop2lmuByEaDA+g7Uc04vY/9kO2y
bt7WM6PlAGWZASeEQvMcJ4idqYcLtG1g6jBCoRKh4h8jVnyz2oZsU+2fs6Gbz6L6SH0DaFdt8zbl
vnHJ0oA56kAQpG+/3NCuOSOSf+9d2hdlM9LZNdXw3AwcT0Hzn8RBagQY0nGwz+skIvZUtRvHK/M3
Oggh1i/9lDy0Y3USxFNBzPMaWIqof6NtQJSwsQP/v3GAY+PRrmgzH4Pkzf1qSnoQ9ayLPYawtana
e2FbLBRITPTDRVvV2PzUg4sMx5qwaDapN7wBoWlOtBX9Vn4S7uzBu1dha1xj2MWYQ2jlaO4xxaOp
DSHN6q1DxZixwp7CqXq2Nz1C3Z59YQIVYWDDo5qsa8t97JIviZZClLaYD5Po9pYAjSiq+gOT0y20
HYgBmgm/dlg3xRKIHQTTM/yuQyeynWf6H4yo7Y2iZncFm+ON1pe7jYlj70zWZYgOcLy/6BOl2Lgo
/qlBfTU4UoQABa1htAH++lQezYodHVFK88eGg7OLBksd5tD9Dbl6U7C76WLD2QeOYGpJDN50SdwR
fQSzI/V4I2KcHiZTYFyITL2S9gNHeTpECM1nGgxFm9E6maa865U7PqB2DRiMsi9qSYiovAXtzQzF
p8HreyHlt++Vn7OI+IvtRZxoIf2CickoQqWgtVl6TEppoE/yIRUOMjlFutznP4RnUG1IPJd5PghN
WA2PqjFfgJkt88bi2LeAM7nNUdINujm3VhE9cz0gL1is5m6e4g/RgmHqInr2LJ/Xa5kZcS9qVnNK
YoGCw3eswidGTgGVIkTxbG4IhfFDFP+7df51qiW7nc7PVdmSZXFKzXc9rwuzBpTkdOdE0BfnZ2Bz
4NEAUulxrZR+t3eF90BGeQHClEC+ckoYGqbsixbenI25fraZzu2F+wSJ/dHjMREewhFBkGrtZ+Ux
phv9VIYRra8lV++cb6qlv3fq4x8K5ONN3S1TqqQwVwEmQNYOboqVFX4BwaPSO+i4VOHXYzTOg99Z
70y8Uf+SRyzoZP5pTdMQidZ+xB5ICxBWKXsq4dI4h0lyLukJ0uDfib5syefpGJm5HXAaStfHnIzT
l+sXP2stqn3L+QIQRfwLWiLaUE1xzmoDKVJzP/GZbIzJMnDrZ/eCNExFT0c5x5DoOyQBWJ5W/Icg
cgqgRG57waHK406VO4TFm07ACqekQqYh6Z+kvKiI+yjpCoYpE952Ak2HUYpPS9UvdaLe4giT2eih
VrHvORuu16V4GqVfPIiEFrvi7CQCY4k/vE+UtnN3fhS2qUhNsDQh/mz6AC8dLNlDaZXdpopwDQfS
Obo9oWaeQIzMY85Jr7mZASGFQvLrWCPuGA4xdKDU5IA8hFNb+Mj5kL10qgD98wiMgzR2QYBC2QRD
fxgyqrl8fG7bzuv+4pIIfca2u3ak32Me73j68Ahv0oVmN9vFh4yyCAd7IvaJJfaEi7hkKwLzqdMf
kjqiK8vcmX3NjEYlz31djeeci1DJvIBb3ClEnbS//KF2bm3VHJ0o8HaIdxHZBZz5fqq2sckrV6n+
2zHGL07n5odRUhw5midPTS47zQTF3iyf2ciSle2RNVRVUW/tybhnqn6oudBvsj55ThTMXuyWG3P5
vgTmrJApSEcVwaFv+9febqGd2nRhRLV5jrBcnuhFIDhQxEf0acltpOmw+QA+dtYNmsJqJm3CPZk7
ZRH9JIMxH9yy2dQT44FoZk+iSW8bh0Gw94yYsnD3QSvq3gvbUfu8j7BjgKZjMECZngx5KLAQjmyT
6s+uNrqY2pMbTxU242LcRSEDZT6TIm5eRydPn/sZQQbzIu1JmOcKM0Oq97OXLrDHvQvvpk8PkuEJ
Luc03o+DSS9E4XDRpaGiN23/4IBdPDRNMq/cNLkj9MZ7QhYdpFtIf1ZHz0vFi7cq51husoHvj5Yb
AhlESij5404EVqD2RlI7xQQuJbktJIPVxDGVGcmwaRd8HrZpd5sNNAAG6fxVR4AuzT237WRrU6bC
cDf+KS3SDiL7zBzzqVUCfqdoliLvn6TDsljZvrdeYummfp7RcXd5kxQXw8U6VAL668b8GpIHX6r+
XnBlrzB21K+sZFtRSkIsiXVqID9umrjCCyUKni2fU66or5yHJc4ZGR+dB6+JxWLNI8qDk2wdkARL
2JuX6jvBRJgUNcVKkXnL1LIEKutmw67Ypy69Yr2+SEPveswv+zZSbwVpp5U18AvyV8kRSzBOoG7b
VG0yTUlYh8tryuhZzEpDbUF14iV+i5eibKvgY6g4zpp6xMSdmhliLOb8/hPjnj4Q7U4w0ioIE3Js
diKdXjqM2Yw/tL+OtWtuheP261EjZzlWiV9geA/6zDnjoLNkrvfFvLhT8+aO0YWkZYOXVgz4phZv
TsLtFQDkjZo/2KZMjdfSSM1T1aW0iODHt6G+LzI268JdddUnN2h7pdxMUsmJwKbKeU2O9B2W+zks
BkWqi7a16qYRMI7Y1ZqiSa+mHz0t506+BuE/WMZVtXN9sHEUZA2fmSAAeILVfpeEitASsV9GWGwJ
CXOcLlInX/dRdIidEnIMEfg5/MHoZF+U+dH5qj/2HhJHXP0OE5b9VrTFg5NaP+OMmkQPrjkx8e+S
CMxmjU/Enl77arhVvYyR+ZNhT5jnySFBtu9ijAytGMF5nRwN7bzpnJ+wrY9VR+flTPUYgUCCGDPm
7FAwDyo5QEqFWTqeZo6t1SOELKZ+OKPWjd8dRT95W8qsnKMIClozKLRpeX7LBCywjVScTe2TRd0F
ClfwqRf8HbMNU3flam6o44oX3hba16UYSotHXzGjHua91cl6v2RjuCXXLYFz/VCBXd2MxlPfkZWv
QSgyjhozkDiRJnn1G5HmUo3PrObNtxx4AsP4briW2nQlDcmoAuylM/1vvvsWp5qVjhw/FnuD+V0y
+cc5vrd10R3MMvXR2Mcn6O/BPvHr/0TdvCfx0jqZaVI5A0WSShxyk5TczEmPOaK6tMDTV7XN95hZ
Y73NOgmcuYsfmtCoD1FSefyfM/BVCdGiwXVc5tZE20i1G9PmT/ZstVUjYUdDJ2Kys3UaMAvQNqDh
ixZIAVM18hcLoXP+Qa0Ij02XUDY/1cUG/ZFgUZJTGs5alKGlS2/uL24+p7vJDJByqo4dt7cYp6l0
o4P0ld7VB1uK+ghMaPHhsNPmlRaHDtTSKre48mdn2DvuFbj4qi+Uc2REG7YQEYixResyj25TagAJ
NasNHicQd/oFuj42GjG82nN/w63HEljWZ19CvMAr52y6/A2SMb3XBkYf1ItqJXN6/yD0tNvQD/yV
tELrOoVPjsTXRxVHtBn1d9/HxlF12d///gNW6yQZ9WNt7q6pQ/xooACk8HN7x9aMf9QLYcLUQbEO
s+IzHlAFYN54JrESP/LqN3eR50oFlUVqODhtzMW5FmQmc87YrZ0BCWqvOZRx9DuwzOS07pwwoH9x
nKd781sq6+zY6PdYWB9xOaPbZM1T0LrcDStK1XAT0Gg0P9YV7H/6hzl/e5hNRfMBi14fy8T9432T
a6HVsK774gqp/qs2CmJo1vOc5jAfEnbtGNsCSW57400urQ8jzVwcFXz0R47FhD7wYPuYkCtKsg2P
VBiJa84DZn6xbJY83Dv0UhdbbYjfcrQizBbld7jo06X0EiQAN7hZQDc5qiCklLjV1p6XMZfMQVra
3G47uhhxd2E0plxxQoG2/T2jSKziQBRQ6bhg0Ef1nrLEb1U2Plp5PHIIC2LCwZO7DrKUSOMANrSi
hI0w/lvawvJYhuGRDD8It+yiklTWiI+oliAMxJgTJxl9kuIhKDwGXouvg/7jmRaF0emfkjx+SDnS
MCo+pDL5l2B2x/CAvTcI0mmXH3vN4TGvblaM9BsO/M4Ys8Gch8QUAg+le6s9NANrAA6mKGfcm117
VWbwpVHIeH2JG1ceHrhO9Y9BzxZS9PzhIu7KQysZX3fm3vIhvSKbANzHfR3QpHxMg3Lkhq2eBh96
uDfzQgyum5/+91+5E50lg/S93dQEZvpuF0feritz6NAU1qywKVJcwHLpusF3q6nuxlfboAOGD2qi
Jz0AyIgmz2B2EK/QH1ZJwx2Y1dSPvX7HO1pg8wIoPYztH9Ulf6adXTFqhafKt29WKvYEwNuNcKkx
UiYJe8B2ObdYKkgdZIwNWR2yb4anN3Zj7tsiO2qlu3PeGXiKNCJlTU63AV5JqYUPaqs4t61ZYksT
3wWp8EPO9rPcU/DNuLRBRUlO58cSNZRqM8VRviNlR1dJlz3JHMZEl5Vo8tX4U9NxtBUFswyPc9Ha
jQY6Cs3sMWdwQ+YRKEvJBS23MwRIQOvSw2Hhj1hBoCGx/Br/4XfdeNKgLkuJh9KW6S6B8PQo83g/
cOhbvA4MsCvSlODnLjiaqTwb3CeXcz3XhpLSS/6Kheq1i/7T48w9qon+NXbJiMfV+9R3h4e8Nra0
5MI+W5jVnl9uR+nhpYleTd9GLCurbOe3A0VxqG7r0hhrRqqgGHKYS6FPd2MI/7axavIYKXuOtOpD
IEueUNQnTMH7ujf+GaeMZ+jVtYwTfJu1PeoLNWfZpajBYPktZdyV8ibgPaq/MDV4imELkQKi0cOS
wX/amQ4Td2vBYmwZoto0RrijolptrHByiCeM1L4xHO9lO62ihMY2N+v8tbKsksl1H2LXJlffeyCs
O3JELOwLIosObQKzyTqY5T9Gbzg0bEin6QKfZhFsueeAGYW1xoK2PHeEuAw4VYQbGe9JiJG5SUVB
yMRrhceqIDOSf2uUOSPrX8Ci5lDbS5zDtXe0ukpQRc+lP+vxrVuzutXWxvVwaaEQk12m8LaCOCe8
Rpxar6YDV1XHget1rCz56E49984SMFDl0hONURJ7U6ScdzOpjS/ROhcJoJI/YiGYaGIxVTuZAFXl
sXMoQQx9cp7pAyGG5KA9KkQWQKDNZP5sz6EJW73mhlJ3Z1lWP2BqDIK2JFDTyPpG/XI3SSNNuiHD
/KyFh9OpokjMWM5lAmwz/zqSb1DXrrNZfbqVx/giGI3PpjM+qgHIwiQZMNW+eI8okMQat2Z+NnwL
lxyBMQ63hFMUXvR8m8mkf47876TwMrozm/gQWZpsOGYgaBHl/3F1Zj2NM9HW/kWW7CqXh9tMTpwE
AgGa5saC7sbzPPvXn8e8+s6RvhuLoB4gsat27b3Ws8qn5RNhzZ7nCofIOjgbdVOgJhOoT3Abc16m
90twKKHm7qOWJs7d6pf6xen0kWE9ereoVooHzlVM79hHjIWKWXdQ2oYuZQ1xDeVlaiH/DR0J58t4
EGbQnlLDiC5G/VxNeo3LozzKHLFbZUIdo6vfXmln9bR9dRIhXZWdbMPGKGRtyQsi174MWfMdSMqq
t70wXoGMDsQwU6tMOrgLy70eXfOBQkwDbyQsa6Ed1h6dpOn9XDeqq56Yrp/PYh+mffaIravYx4w9
E5Wveh7mXUEZvxW27B+I+KSrxNPCmcfFdQCMhz70U0+bzCvZMrxScuigywnXOx8wrXfVy5T2f9uK
4MFiGFsPED51UVt8QwFg8sVgKQhH42rT54UlwSS1camiW6LVmgr6PjMTDh307fpvM3gMdSP5h50Q
OvyTiWM8kdVzZpX2oz4giFtYVSp0zmFF0mXbuke5YHddh/oineFBwMVyLUAOcabsF/Qk5ACTKUAn
fVgQa+gPVYYNp1HWx2xGq6mtGF7XlgRVzjq2LzgeFWShVZqL5xjsR5zTX6XAfByrMP1A23tHmhKe
kg4qhuMYK47BMmnp9QwxGlr/JoqEJMuqM5hDmtZga6fHuhGfTcQzATNz3OpqlVfi/N4Eg/42gYQ8
9W0e4z/WE7LyMHFNLh1PgAYjh2R6VmmBQwmDw2vZW4UXGIhA8tLSfUMsKUw9xkj0iqiWw3IXSGg8
dmDecGpknkmfc1VE5l5T/nNiCyTluJAbteAKzPRTlk39PS/0jRN00a4qq+4ltSZrE5hqJuZVch/L
dNklgMqvrkBcXNFjPmilDWayktUJFKa7K/RmQrMf29AcA+c1NGOIIE6/yuyYpTqyC9+hGh3qxrhG
Jm4nSwNYUkfZidg3Oo8jQpNujNvXLusYRMEfpU/DS2mM+Z7BaOyF1dC+EiGBqRyT7AAK/ZAANH/F
bjXtS4eP9uelTqwUJ9XM8n5e4pzDexK8Rksan1h1FTzWg1j4afoAdZaGcrEq7O0kKLYsmq5PsZE8
tAuH7trq0vOyNOIQ2mI+LQaH5cypeuTnIWwafcw/sfF7S9On3wjsMK6pvYuv/COaMOnZdbccnHGt
3Kg6yF2U9Z1HjdjBKEdJPGEII3YKtWhit5966xxjIX0FeufNmQ0aZhP2AIc3Zaeh3H8GYPyQnyKo
PvexDxC/aEx+wyL+lXRz9dBTG3A60eNfsj0MeTpARAZEsRKdgrFtDuvR2u9GTlIqR8WETDO6kE8s
iOVDHFlkcvCr9YJNy9kEC1LpecFzpek9EsSiGTynJzZ7yHMmApm1PPxcyqRGcJILuCcuUwk0+P9S
GoVEBNzb1uxvP5c+TEj9TNKMIXAGglJzte1chdUJ7c8ecVWwNWMRUU/BR3OX7mlx6+8qECRLkNwg
Ml2daXPppASfQ6KeD3y2nBLha0DAs052Xhwi+vskz8SnBAIiPX6ZXvQyfMj73PQbqz7WMpv9nwsd
q3sw8ssInEUo5kmAjJ143rMaQjYsqaQQv1x7iScp06w3llRmTlmmoehhlezcPDy6BWWIMbQChGN1
DQHHeQVudQ+s5UtRGdMjxlZqH4WNBzU+gzuO1Vj3zNrrm3AVNJSdnyS8V9Uij7JU0E7z9DQ44QNz
nfEJI+trazCRmMgnbfv4kW7iY80y6w8cLWLihBfV3BeY6o/VlF2TPCH/1KW/07ma60+WYEgdts9C
j+ZXYJ2YSaltwKWVD3hCkDcF5nJyF6pGSsSSfKK9nlJ8SdQIFO0boUZM+rJpz7Q+q8dWWndDG3yL
JAsCK9HCUsmBKpn05ZJxP1GCueEJ38qvmGP4NhlVRVht7zwvDWzZ9g8Gbgt18HqpRy+b0Sn2lvXA
gDB5MdvpyNk3Zb6IzM80g8ifbLZ+lmDodWZ87uLwDR3eeOchK5EaPWu9UR0xGxqPbubesQz3bKYr
GZQCFvZrQR1TvOgWzCEtyr67DBtmiDFlwzav77TO/eI2oNVVlKSTdACi6vFu6qR5JCITvqQzpmTY
P7Qhha8chTporsgvaVuj61A9051l8AhLNjETx+aWuEMNlJ57xHHxQWpccJxE99wPrToK3biUeTo+
p0Etr2E0P4Rk520NtDk7Mx9HbOfLTJZEQv+P5FN+WQQi2nwyC2XcZdl4Fni6AmawnxfBi150+hlU
w6mecZL0iMs96CgXHRbbDmLFX811H2fBBzkr2FRFHaC2muUeVFR+1gbAlQRmVx4SgVwH9GeG3dUu
DPYNPNyaMUNQ1vQnYTBlnVqi5PhPvpIsyM5G1EQsmcGwd+Ge7cNagm/WGnWdMnQVXaXzy4NDSYzo
wWHcr1CfnOOOQRRdpn/S4ayIWb3elmP33hficxCzdhRgx2iwQNBM8RsTpBVV8mUBV3yyo2rtq6fj
0QAFvGkDXEjQ3T26D3gEMKRZ9WijoEG6Oi4xI/WMX7OsrF/mjN21B+Xbshv6lSVeOzTbtH/oB1gF
04+y4kheJhZo6RLQIFlgnNmm7BwVU7OdcEQ+g6Q6zk0uV3Mi8ldNo4+YTDrULybgToeooVkeu4Cz
MYYFY++SeAIQglKDLlWwrYXcBRHrq5tHLxhIckoRLfw97kZihci0l6cGo6lnWymLtZl1xKRoBNjq
8jCG7kcBOW/fAC1LcMK9EIt0tTO/HEPtGlsjXJupyY5uz2kd/hZz++7IrPscdDTPCYPdS1aUXdmJ
k/3zqRMFsgrlcMwPoLXa9kXFdeOnJXa7dhWqRzGs5rikKeZ0xapbzyVUNroYAWUjLjKcbsVqeI6M
32i376kW2afGdWhCTiMjxZL6u4jo6vO0pHWo3SznlAuCpnuBoJazR7aPIzURFUjPMy4eNTkxtZ6z
Swi2cw+Xo9GKlEl6am3ArO9iczEJYhPp+iZdm7y88zTljGSdBb+N5cc2coyMZOuNOWg21m9ORn2/
VOceSI0MDG/SCHRuMNfu3LB/bCrkgpQkH3ow4FAqQ2sPivNdKNc5pDnCZDK7XL2+tBGQLlWHQI+M
0xzDGi6QjzXDNBzrsXqaTWH5Ej6+Wcc2I0P3vdMNODKypiRbOz5Fkd1lXDwP9uIvAzbQucdj0Bo7
cI3NCTJPdM6POGjavQSkiqDXva1Io1srHJtJkA0UVQZYSiWBR0HEbTL379A+Qs3GoWj9wbSEO2v+
0odUHM2x2wyjdIkoAGijV6gvRTigwWbbwlr+Rg4DHIcyJOdJ1ZyjgJpVIQNWq9GOzSRIZ8yVNxsL
Cp9K4mZ2nM90hmfnGIikgifJQRd1o7EnB+684IZKBowOq8nRiwb34z+fyuweyfrdE+wx7uqYMa5W
34oyWo563J4MnQikJAeJbbog0gyNoln/nZvvg/OP4RiFh4GPPOe0ixm4MCKc98b4PHzNQZddWbfR
Yrfhe9tm04Mdut+JQhVPrYFQUwM+Ldu5/BJ1AK+B6T/irwdVMJysF+dXELo39m2m55q27GTP493o
9hchV/jG0mk/VpXP2JwlQpFSyvzUIex5E46QznHLbFAMSDbOa08KNWcrTGeceHddGhyxla+OKNCa
RagGjtRDvU9AnEhp6IcQUzgAvehG8/lgdw7d3p5QUygi97UWCyYW4HSkChYi9seKincKWp9EB+yN
qR7cnFzc4eZSEmvpU5lD13OK3rwwENQogZq/STxoe6uRH4EST1pCVA1LLDKN9NWdg8Ni+KPbsV41
5eRrefo5NYyvRGT+q0mo2o2Tn676YUFWmudAyjk04KD1Pn61oL6wpBWfCgzMtkIEtqcS36IX+y3T
GTdaEjjeomGiiNr8narG+O7TS0xN9J9w3VTtt1BQRxJWK69i9LkPM+hGgJqM3YIVaRsygs1c40Y3
p93lpUmomBl/WDaJPZVTPydRshrriKaqYENv9EZNXocWa+zj6pzUAC5MhA5RUkKIcWvmBc0A2hgi
P9Kpqjyk7amsOetFRn3sFkxg2sQjtIzpa1qvhvjug2rXa5cCRX8DVZdzH/4+dZBmfVeiHBCohvgh
wv6YKNoVvai/uhlVPjOmXdLreCVBhIMQGa+ZbkyvpotnrPrVOAlBPQh1fOlDjvxkdaXIm5e/dVaA
guE8Tyt+uAWS2xkF37BwJznJtiMWDL5i48fWzM7RpS+1AbMvI6ohIuFkaL6rrKbdGGISs7QMGo0a
31EXyauLCF6r/4CYLlgoUMHGdIBGfIsXwrSelmo40amFsdPRjG0M7Z+I9q3+nZvLsaYgnnCbbk3p
fK6xnpC2GFVETc3MSZt4WlZskzHdLJ1RG9bJCONg9Ysnai3e6VkBKc5PQacgx6vW3ruFt5RxRtiq
yYHRaGhpd+U2IDJcxaIiUhe/Lm3qE+YEWo82mapZJ3BmDpREiRYv+2oNyqxiIns539HH4b1SmmCk
4FoPYY6id2pGjo7zW4svju7M5EGd4LC8WKccEsxYdgkUVMEjZfDQJqSIjdZbo7R92k48ULzaQBP4
J7sY/8kwX9yhIk0elUKuHmAHdM+uhaUglUAMiq733La9G/FvuwZI0nTWU24Vf41avYYqfYvLh4Gk
9ZTgLz3rql1hN168lCfbRsBMP20ICPYConOaNJOePTgQBcHWNS50W39jS4OcBAL3iZ4ls22EZTsz
QQOtZ9Zb6gclPAyKgyenST4XK/jDNOtm9NZ1omPMg8pOt8jp1kbRlx7gOcUe01pvYYJdtkleNRU/
w297i9sMEvfvZci/9bR7D4v2iRwcxKkgZSKazYQqp0/w6QCPqfFeddEJw60vECo52DjopBqXxsA+
ouk3IS1aKe4uH0two5LDPZN4EgYeKA8oEojSIWDo2IRYcMY/5hLdVYuIRBuKbislRh0z/julIHMM
nWU4G4mDMOAj4cqlPUN28SZMz3qHJiU2cNZZGrGOBkNQQSDgxi719haOqIbCmGGlI7OLSBCwxo0R
bukj+4wNkUTY6WmVt7L7VZta8F+WHR3EkWM004KPWZYfVSetfVA8AQu8O2H2VwO5mzjLO8oTBqul
p83EgWb4qnfA9GQXlJ4xult+6zNOXpNeCTHeS7G4JKdkT5Hsvgw0QFYILHAkBiG2Pkojx2AWrqCs
MP7QWQwBKiLaVg/uGKLkmzct3ggXfr3Z6AhK2CryXUVS6IGMCjYD5uNOW1+tVZIG241iVhZ76tRt
Y+T0bxPtvGTBRQXk0dazu19Kv+mRHmOVQvtU8NlzanNW1WSb6W+tPV+GyboWGuu9DP6OyH5I836c
JJYwJNiYmm12LOYaN7Jwb9a4nCigwSvmaJ1RQUJHepfYJupau0NQ/NTm9I34SwC7EYvG4uBBHjEq
4AGMv4dZP+iriTCFhRBYtZ+p9NWRxgOZdt1+jmbAFvT8EdeccpeHngf/qcidfFdY6SFwOVBwWOJz
byiZUViyk+O+ydrgsyuQ8AaNBCtoLfRP0hCYB+t4oyOsyAkPkDplObFUAzMo+UVg++KlA40trQLS
RUv/QSmEBcj3HVBH4XPeuy/stWLzGkWM/m2Jxj+8aHa7EwNT3SbR37lnmbpVSGDgew+WDZI9xhBN
seJXUC4OSsuIjcQENxDHp2pElGXMusTWRFoS5uOwRmKWSGy3kl7iMKL1GmP9Le1hAVlqV85ElANa
oNt7K2SsdipjWJqr6G2cjK8+XRg+N22+xWp6s4z1nUZqbyPGYJY4U/QAyl2DgydY0GHJv5QgIL66
WDG20V4tEg6h0zT8NPRadDLZKdyp18lUYRtHisdkbWchS4B0P5Cmamp4SQGV3UKwMXMKuRCQdwYN
tRV7Uq1Zg6aAlFFEt1TxTkyMPJJzZIXrlz+XdmzA1KyX//vef18FSm6KPowYK67Z7hZnAN/qXjSJ
wFqLgMQpXNy+VYHnc9bLOGrjPi+Lf6QcRWcnSNK1DMORvECSIk2KwYSRxMlhmkyOmELnvJKBZ6tR
aWw6B0GElbfztqzkfC6ZxapxVnuQbR91S2quTPGaxj05GNG4tnQtDv+ETbSHXOpin1Hzb2fTlleW
b9r9mnwdUPX+hjVl7QYzLryiHx4KBy7t6NhQT9av0KWa3hwm+xLfwEOXArYlBC//M1WM+63s1SEZ
+7fsqIzwiD/iHAMjXaSnSJbuB3NYdW4wHlTJ8mk0E+eGKI8PgXR429OiuGGFInLe6vTDz8vUMT+7
uWxg18EQQ2vxUrfBpV7C6R2hTYOryzTEhkGdRlib43MH096hs8D5p9CPYFRogknMHBQJ74Mwgl/L
EP8KZEajM2fiYfOXZeRwx4qFvqrd+ppNVkwR9ucMtsV1Qr4JpMHYB01rrvleqGxy1TysNLJNpiVg
ckPeGtm1N4M0nUMkkV8X8XQeVIrGnK2wCBNxLTWC3eTiC8RnO5x8kMznnq9iiBKz0I+J7TB3r4vj
7MRHYkW+zRVXjJ8NQ0FE0iqC3q3Cq0yahTt7yAv3pPs8y6JTntZNh8BsGUskC3EuKgleCOpL4fgS
zDVn+7XWjhfHQkpKPRnOzbBjVrQlpvAPwrTxKMUvWnvLU42d8l43qT+yuYBXqe2D1TXhIQTxBzf+
YDmpvdEp0ne5YTdoNG82ZTCtMd6hHjPPJqZt67MNhycrsfAmhGQhlRRNxFTh3F9TcsO+wQ7eoo2r
oLdclTEdtcYxduMCCKwIP6vFQku2iD8D5MtdEVESKOVUgMa40NLkUsANGGuGU2nI0eTne3YmUOGT
nEb3I+3NQ13Wzr7NTPqq7kOdD8mmLhZSswX9JzcE9j/BUNuBoH0bIxF6ZR8ZxIUgfKHfvavb6jAT
NITyJoCsgbuDE8sfJ6oERhTH/kAS782NKH4PLDdCmuohLklfC/IHUAIbZUer7Tjwndp1/dKlY4r8
hXZOACziT8oIaYcK7y23u79y5liccFY7VAIvUchAV6d+uRtOX/oT4SRZNH5p83wTYXfphrDYR7CG
L8VkgmZqRhAMocPMUgupzUYNNkQmTpA+LoRhQLpqHMLkhr48/7zs+hOmNor90nqepVp1ZtzxxooF
nMe3noOOV3ZT8JDhXvjvYnXhJxoYbY8tcBPPdvVsQbKEHSzMnaIlArANjsmhyaf8FtJBpoRe9qWs
hkObZ89FQnLFhvMLg1rdnfdhx/OukwSyYZozw4et83NPqokjC6q9ofCNttVS6hFe/1yySc/36crR
N3hCYkU3Xia46fBilf6wXn6++r/Lz/fACmJmHgKEnXpJBto0JlCjNJQdNRxEH1qd4+MlB5GdkGGf
ywjeZBvZtR+JBK2TvepJTXSrGirnU0Lgw+xKvK3V+oH+XKxsCHx47afZMjUvwRJ16rnVw5YW38Zl
aHBJRa0jf2ZKQflD77mvGUykPuhShUsM20cyTSwbiC3wIKvG74wRo0FYNj6OQkw3qItdAurOCzxj
Mq0HVSDeEA9QvOEozWLY5jgftxGmABTFzNnartDhJGuoE2qU6jMjpTN0xvq/C2xqgXqd0/AQmd/Y
87t9quxVarvQGJ/SxTfg+XhEgV+UOaXICbXf84Tvb1HIc0ZtW5NOiu3sY2QToEmK6pQxGfMERPqW
3vGtpjjPi/GducSzokzLwLyTRZlQ2cgVSJzN/CToeOE50zBBVnedowhos/Wk19p4qLvvCojYY6uM
9wH9rpb0AIGiwyJ+GYkN4mrhfW0QCm2lU9/jJUdZQ45iKrtTlhoHiYKJVsG2K4Wf9AjnJQWCkn5b
I0ArJswMzYHgSHr87r95pORZwvJ1lJArGvqgDCXBzgaw24tzXfPR5KVLC+A4Dj2iqSZg7kl175Is
lDIQjhPw39Tg96kybwhnvBnVlz0VtM8FOeDmdNJH9eiG+ZcIog/ZkrgzB6gjyqOd8L51LllsmiUB
oU6ekPQWqYBfQeign6MhkjG1CPCthHNEK/icuxBLqzD4R8TWxXE6P8Xc3Ns9dLwVvbiEr0zhMBuP
y97UdYSmg6/kfJt+YBjVY0qc7Cbqk9c4mb6NEvxag+/UqpSGxyw4NrrzR08V4tTgT2Fgt9HbETZN
6B7DAXmqeUMF7YXIgmwLO6FZPZJRuDTZYRLVt203BzjEwTHqeAuT6kEicIgGCsG+shlcEMExzfpT
HRxGKxqO8AI+Rh1ikohfuU8IoSeDJLXVC5wVdqVa3AqbVFT2Mc8Nii8crcwXYKgrabxWKExBB1SI
0qjgYCqEGxOlVmQnflZFz07esMJNwUH/a+q8dWp9m9f3Kk46Aq6Zt1j8zKFd/xrHB81Vzy5n0g2b
/7HJ4wx2gUeyEDe0wccA2JBjg/hogb3FVpccNNv9V03pc9wET6G0jywG7GM1t+Q4cioPRfkBkuC9
nuWHSD+oc88ofWitK2zhCSax3RhVSIuBr6pM0iTJ9BsGFNwX5AJF+fBpxNwc9SBxSSTfzC/eLI6p
88jdDnb8RbVaiFWRs4CM0TcDrqh7i0FuyJG8e6KueUD779eZdk80IzxYiUbHtKrP6CQ8WRjcbYpP
lQ8IlyS8PJ4j/CFV95igHBoz7aK49TeGoa5plRjM5SkyZ8NcOJbiu6bzxAmCvD3ODGVHUEr+aJXB
XXN1tjC9p3EZ6F4gKwTPOSF01C52SE8jjnQAQrxBOenBfccNqCTAggBLJ/1MPg2MwGv3KXgYddCW
roFzx6DfKiOkyTXx0VjmAJoFG63n/2d2sdJqsdzqgLzu80taxN32FZ0DTFb3MmjQ+iaANyzwH1L0
71pbe+Rz07zp3I0B7maYnWdUA7vSUhi6tejLrjSv1chZFMYB1MVxbrHF1KIUmFf5YQkcPYim2kuB
KTEnH8A2o5ub1kcHQwD+EZjADhmL+IrJQLef3VsNTHJLxg7NmuXJypfvsNZOkOVQHSKvU8IBlwYa
Px2eO8uMSIDRLzpcKtkKgpuDS7M4nzF4h1n80XK8V3r9xarWI+YPftUJ2qZpxIlfrSd9dBq+KhlA
BwzuCB3caArpMZm7LAADI+hk+WOXgJjkyUH/ugkD4zcpWI64FGDH2cJAiK6kvZSxfG47/6y8eh+C
9znkzzIuj3ZEnK6ZG6RKtga/q3gFkgdUUEN/mbABuxKFuN4I0m/m4zLgmogaOjBasnN6rM/hcGsp
zKmheUg1kxaxVa2qwinaS9TMg+BvTzaNo8C+g5HlOPRIivEfESIenGSdHPPU4peYzHMJjUyO+ugH
5vThlNwtE9U+gXbOwZp7MEAmsulueMxXIA8LFmrP74X+OQqKiDRIdkCTlZh+Y3dQeXWZSus7x6DH
G6JtZkX72iyKDwevkVey+Lmz8ydtDBeMDGPH7tkhJA9zGUi5FGscHUv8yXbEf0pCyci4BMdzkG+X
uCVsto6sfZtaf9Y7j0gHL6LXBmpo+OixMaPrMth6WLCt1LiNaf0YO0xMCwTVYsaUzDyjM9foSizU
m8Kj+fGl9eGtyFYZhDOjfeZDaksNUSRpCkA6v6ycN9REOzsrKMTNMnwM6g7w8l2TlJwJC98Whh4V
9/ovSnO4ob2mG9+ER6fHrZN0Rrd1DIsjVsApZzokR6k5MMFWeTFHgscMeINbjyv/xNoFGvGbcgKU
3Tuu1/VdR6nN8hgp+ZlDdmGD1p0sXf32NdOA5a5hawXoWbDKwBOTMF8SMwX4YKFYzh6Lq5pcZiyC
pljtXmIOhwkB9LOkohNL7cu+9tqgJODG9BmO7foOB56VK7yfgJv3rXGrGNdsm0VggzbKMx2NFe00
tjt6LdXwVDsfGrd63aHFd15mvEaaghlL5OIKlSv9gHnwZpjxRlgDbrD02a7DZ4lpIk566N30djP3
zV5qdF4OShrVPQq3Y48HDEil9DQAESncAdKK9Ra75JgG472x9H0Xzr8Q9Mt9EOF9QZ5b9QT01VDk
6KuSJlbS+ityIlFD+ZU40V9lmPTFSL5PQGxrq+aOCvLikoqKl50hkuaFqXkHomsFrHCuDX4lsSH8
LfeeFq2GySKLvqoEbIBMmewp4dVMrnKrxJFSngrNvDRFDkQKcPGmz6dLY+VHN+SOmsl8XVkQM+wR
r9cffpaVBbKukrafxP9ch4ZNMRpvTTSQGyk+naw9ZDVcnzR036ZFf4KKlaQfyNvpuWnuMZmSvwl6
gGxCaqRGjWTA4F9GuO74twoo9GrLaunoYH9fxL9whv5UYIdvCGWwsxPEmALCOIcywGTa6CMwaBjk
TQLT6Myj4xpAAtKy8OtU3Nr7jFxqVBz66+kv4H7K27p4XVoXZI0C4CVc6ByntR6uQma43SiPrVu9
xqP6Elpdn2oZYgNZYG2OufNUWLTBFLxskRi/iwacwGgOOKOGFcavrFMVWv+iKJsxn6N0tk2l02jT
J2bitTfqeLocg+0ZElgCM4X+DoLLnZU4sNcJWvVnw/i3mIbrucbwZE2TdajMiKmZCMi6m/mcLAka
rOr8pYd+glLgS0vTM/Ebtp/HDhGMwEfIh0ZsLmGPmy2yBtcxroPUTqGZaCeyz25xwCnK0sNqz9/f
iNXA6z5mCopIG7UtTVBKAdeAW9xbw8nmRJoOidcVU+xVzpIcKPBXZOcjwgTXH6OgOAzD9IXpF0q4
qkHXueq1t5to26lIQOMcdwaFcKfRf0xshvKgX6N9xYkEKnqOpGyKKnwkIOgOIpzyfRgFO4YUw+sS
6L8b6Fe7vsFLnyfaNp4ZR6OJxK/EuQbBKBhJFY/2pcsKegRKp92QxuKM8LnYUczH27bJL4TtxQSb
cl6vwfNoFfaVwRrKLQXjzlHmr1oPKnp6GgJZtisnvRMQmoIeCKkTo+xqVwATppA6pgQAFBbD33FA
FWFYYHoTUFeUZExtBuDRE48pG1nkIDbJIoSwcDWNpdvmKJVBtD+bQ3rPdXSo7eIc4grwaZ13b7L6
cfonn7z5SF8rRAJF3twyl4jwBaoUya/bYi6JYD3GjpHGF8uh6TAVXpepSxI1tlctiBbWc7NTD9/4
clMOZ+TeyfYO9Xa1D7j/aPNFO1EUND4Gs/INm4nNz2X5369+Xv5/f6TOQhihDdtyXDr4M/iNy1PP
3D9p2dH7ioF0KhYAjmjouuy50YCE2xQMyPJB7Zr7IeJNVIL5Q69P0ylCT5U4HDYbiF+pFxcNhSnd
ly4VhodlWrsB005OKwZqtn8zOnNpYXVnlZqHNqIpHlflLdD0fcSwkSgnFirhWlcnmwqG+d2wm3qS
QezeG2VE/HVcIDrsx6fSkQIbrAkEkURBm32dWwUrC7khYJz6GHdWhY2+pOyI1RtmiddwEtekNq+m
GO7U9TDIDbKLUNkVhUHNEELM6ABQaAjPd0ovH3utvrfcUQ10crNxOVHjCrTa4CpojW4DDeUw5n59
GxWMj3BH1VIedXzIuEvTv7F969laD2VnA3WW6g6i9w9G25esAgawiPFfpQ8hyDX3T1CCjulOIhaQ
x6fncEiMkxu2DNHXS9MH9IDK4PcyHbD/cTAFxrVF2v7oiPCEtdCHlPygxYBBqo6YBIQgdckiPGBU
wL6XwDuJroZRgOh0Ex9N9cMQdd/ZOJqeto6w3cdwRn45sZDtywWhiquN59CZ/R5WDwKlZwRUjBad
joUeWDV+H+yRAtgQY8m4I6UxjF/0Xj1TZyBGmZL3jPBPmD+3eUXgtsyUCMZISbbvL6giHke97W/B
gqE5KKffbspkwF0mD436OUh1Zk8l4AZZH4UjTmULM22hqd6o+mSsoSEr9tfUi799Y12meGaS1j6m
XfI29ctR1OpWBg8Ozj1gBOUd0MGbFRoDz8932ieMyCQC8jbXGV83zDg+oGmgiViGahcmlDDDOrOD
h2tQzAZJ9QWc+oClgbZHDq1ZqAaaVFlvIjfeOS4Tt2ISd+b3ONFCGnRE8BZXoWyUbri11Lqfjiy+
Gz1INJ/md7mr3C8nwuZSuD0QmmDgOx0YtqDEatPE+nOQmJ/VHBQEvE7yBOwCRGaMrS1IPCt1V2Qy
CqVAdxtfUwZtnZ8vVZwBj216qGCBa3uZoU792krttLrwf5qqP1/9fM89jqHjwmrBp1EKezqrSl2F
U8WeBT6W53VtNkXm9KA06+/IoJQYZnpQ/f82oiatBm05NzSY/9/3Q9JKvGAcPVIJs/Gs2rn2jcT0
+yYtPNuAWwTtt62td9xc8GbETjjGK4U10l1ETUi1QQg2CrgN2JZdkhTPqprfZWa8CIIjWG8ZyRGz
mmKC2Pz82yLVOP8VxLdAtGPHjKNmPymg22WZK9KL4+q3Q9g6iQiV4hPqCKcLHVTgNehRDpVAt0eL
LBqXycqaz0wNOh3KaMKAj5tpzTBvoX300x6BPXuoSQrr0tAhLvj3tgaLY4ucfi61ExHP0XGKUmvH
TOlCDtKoJ8tNut2r0Vjtac2i31hjQqaSVgOr5wk7TqD2ptRcYdW4N/GGcvoKyY1H9bdK2jDmczSx
A82LYpvJ08BBPUG9QF8EEFsUXhakdbHmwMUFAVpPsjqoemJ1msrpSN/kGgShw5CfVPAVh46ExdgT
0135Rdd1ZIK4cex1DvNailf/58I/WP33lbn+ORej2xbaPRC99eXP5f/+3M9LvZ0sPvzSq1BG+VT2
4abWAgy8C0EmtX2PchO39f+2aWvShf12vfx87+flz1eoP0GFztPp55VkA/jvj8mfPm8PVivOBRKp
ZPXmrJcaI5lfrpeflwWmbaL9gBmV1mjDc5uAjXV4m8o2wg/WQPcaFhoWszH+D2Nnthu5km7nV9mo
a7MPgzON032RyWQOGlJKjaUbQiPH4DwE+fT+WN0+RtuwYaB3YVerSltKJSP+Ya1v/fOTWOv16K+f
SffMKowH/2GKazZdUyfFib21/s9f3Fg8pfCg1zHFWidsROlApiC+HH4JPnvMRzr0pvlFm7rPYtGq
MPJobpc5DWdFj2+QsdXCLFxigqem5WER8JlYvDDjwe7uADa3oM4QmAjEkMHnY6LMPbFAaA6D1DGG
U0PNJDh0iR9bXuqsuse/rJtNmCjP3SWLZPX0A8ya/zPxXn2C+mLHvWm69I7X5lmPaZVbtUuL5mbJ
iR/SZv6Ca8vrNNeX0LG+rRmvnT0un3klvEAs8V3BDNQa/HQ/KDImvdrY91OxoulOf74Pt6+PY9Uf
2Ft/9rW6MyMofZZhn7JoDjUNc2Vsf2Umb3HTXEgLw3kdmLjpmT/OXN5i3PbJq+qJcWDK8Y7gkame
S5nV4BmiTGLdWyAKc23e2mR/hjWBKPeRx/PW3Pqz5oM7IHthMO9NUHDcDmbfgznIvfdWdtxFgDem
qr2fDeakGBcW3r0tQRTNe9l29wzyuyDjh7lJlnEPVeAUtcjqhZe8ms+4HY8MD6YcTLKeuu0udn8G
UEC3wIW9nbYYxmZJ7AcFxzVkt/xMfkp+0lqcNalffHJ7o/u+BxX57in9pRlAMA6GeqsS6WEPG25b
VXfYvY3kPpHZHv/OJ2x9AK5tg229JQbPM78SB0IGEUXDvvHuteXVcFtoZMsybs2quGrtB0o6INM2
Da+lS3dveS5D39w8ljq9OMHSyQEpWijhie2ByxQ7Em+27CNINcktGsglba/r+AcDUSAcgzeGOb2V
axyjbJ8qH1cD5ltCMTPzIL3ld9ZqV32ML76sKDSnDqFT6gwYBSgQ/yyy4whyY8JaE+3kms2Sk5aZ
rnh7C2WZ4a/r8/4KsQlx30ty9Oflmu30wIoSKKefGdijSFT2kdF2uKZg3FAmWelIr1QTf+VSgxYI
90efGAg22UT/WK99wrypN9AntS5eOaFFZtjf1L2Hy1BBmJi7l0bTaNokfoea0eJMZiWqqLXahis0
YUXcwBpg0CuQ3+eVJQPfqvZlN3yZTTsfuZzZOEAz8212vCY0NjVmqKwmvwxz+MH1FOKLY+3kFxfL
9alTNOOjZzgu6uTWsQ/LGsZexfJ3Mur63nfmR9VoBaFyhJgX8jASd70Hpm5uavAo1GTzvPMZ2MV6
E7Kz5yGDmBdItwSuWkXkYsOKx8iJuympm90UA9fr3QPnMaOYNEsP5sjDjIG3PjSZx+6/JGzL8hgT
ezkdin2vWTyAhmhuyjGzgzHBd+DRnG1QlKaAS8iAsNLQUDZWl5hP5HRPJvMMNg/MSgVlbNibaVhk
Tny1ZMS1DhWXIBAlvDAF5tFi+G78Q5GvGzy+XwwQ+kmvlvhsyhyCs3tXN3RtKkWUHffGZ2q2nyMZ
fEAC2CKleagbhERCl+6xcUJ9utetiXcshOQt0uWjR8IEFK5kp9dHx1gYJBIoR0RtU/h0PT0zh0RL
yC6douEQpZXJFZweqxUUTLSIgXeHXSGRCqyIpClQTdnroewYzNjO8N3xw9o/E+3AaYlBmkBSOycW
EU6zp24sDy+V8pS/G2/JyGMKY3c7txteMk+8GXXHm2JmGNEy9S0n+8dDiZP6/svIQng75cyhJt+8
uMWXpwiloiMaaWRx2an23k59hEkMh0wXvM5QrlzRiX4jWeL7qLhBg9FuGFmR0Rfhu0qu+g6QsxpQ
d3MKE0LW6TCidRMs3+TCy3zp0H+Q+OOE1M73jG3DSRgPpV/i0zbj50rELLTFnLOT2yaWwDhJqtZG
mDUnkmHPO4Ws1u5eMocID1d7TX2t2GnT/GUXRH/Py9p17510zkJjLS9KAAkCLq02+TEuEPVboIlG
0QDgzNxqrnsX1cW7mYFtJQH6Ae7ofhDVx2i6L03rEBtUMe3SMU0Oj5blIqnqrGdf1j+TCUdI+V2g
rA6oHFPeDXGicG6KEzJ8ai2jvYx6fgb2d7HRPSCv9HUWvdJlX1W9l0SbWMpmOgvOhg2FRq7NtLUl
iTaAzxBNdm4WZmMTSDv/SWb7SYwlHpcRfYlWL2RgCBs0wbRvUdSisvAIYxquTd19AMRZXFmZcT/2
9dnpLOcwib7auUZ1VzbjKzIXcojYoOAHZzFci4AFKRc4+J09Ff3ZL4UWlh7u/HaCGSpJ0fYQMdgG
a3pMM3lIrbt32Th6pvlkD8Sb8rjNWsIOJXFP+gD3qst6ep83EhpOjM+jnS1YDqGVQH1qE2tYLxxa
dc9zp9TqfYMhOQoS+2xN9EHxNqWzjp4SymU2TfVmWLmMiwGgUyunu2ReMcLDeALMSYyPzWamUi5v
khNvuDqhce1882aOOfIXR7DbjBtW+BJ9UXZSJA9HDIXxzrrjdVGMb6UZylDWZb+rbdpnB0piZy3D
UfaCoXMZGEBy1s9D3nzdA7iCIblFaJt7U70Hj5tulwn2lWStuU8r5it0tzqzI9CLsaV98pRrh1zc
DlX0bOgiDUz8GTzU6CJ1EqAKNaKY21k9KWKy8KtdgwoI4No+d0D7zvKtnLnVNS99mEzj0JL2yjXh
HiapYJ4q7GGxC8zRctFaE/YEa7fW77Q0OngdpoI+L9TOGIaZ7pFNGAuC1yyBPGnlGcI6ROBXFXEW
SNuYVtbd10gpf9WS6KWntKteAR4qKvXH2Jrop9hxsG+o+mAZi6veWHERbnar0i4OZM22y9aqJ58E
z2M5dRBcK/t54Wpkrq4RegN/EO72Oeqg4DLXR1myVDiRLYlT2SgDK9cvwGLVg5VDREqW/rlEDRTa
LLN7PmOkUQZndROY6N4hTRHKidVuH2XNV2v2oWeLeSM8eDZwbtkCqvumwhjfkW7NrMY/mR17DDPP
M9a+VMXubJhsDgAsYBkgrwKYyxA13+1U/o7s/HPOx5ixXvU4Rn58PRW/dQ/sR4XyioGZn2zpKcb9
EK3KQKiMQ5XvdZZ9IQNF/N/KK4JeJ85WY6C1sWaPbCTbO9ZCbgeNxR62mASLRFvd2Qnzpsb/Un67
IADgkiTWJyBlm6oc7vPCchIwlhvMVfK46Kl/lXf99QTPLwRzahwkOutlsnigYqRzUeFeu0w95WS/
OoiyQiToW7rX8QhgXKKQg9+FjYYlTaNOg5u0ZxLLJ2qEZlbmNYwkhoKuwQ7Lg2PrejENGb4jzAJf
mFeXXbtmc5cRE2PBgK0XNkJxnXC8DFm4V/1Qa5+LuLz3Ji60Eh0BZlhe3YXnZteaBiiGgRvYMGiN
3A+3q+q9O7QYebroIeLXzfBSSC5ztMIxKTpCnSDcxQTOXCtf/oalEe/nTl0zQXjwrPncS2Liwc8q
HhfvdtZrm+Gyful7yw876qITUx/OsQJgQgto36uY2mdGeTVZziWyYpsQAnKzq9nklXbjq7nji/Zr
GwchsAwgdZCIINMuJGnhxdA48iwH3P16gEr2LZMO8tI3EL7nM/1rXJFL/wg3Iz6YJJmz5yqRSRQ1
RydYoEaV2JTTmJeUGxsU1nwoHO8LPkR2pZnMOR0DrUaB+oSVkb01kA0iudLXEpLqu3Ng048LVDa7
M8PatZ5qRl9mPWtbw2UnYgz2h0/4IVnY7VHr9G2pCjZuDP4205bnAsqMb9wUaBhCCoC2GrKbuq1T
/DgwMiyWt6FjK7bfeNMzIoMfCTXbltaX4Zvy1aoIrHFyvow6944avsxR/nY0CzgEarBBbwG4a3ed
9H5nsvcfDGFgJ8/au9Ftx5P02uo8eax1GJgTwVV8uER3bpY1BkqyH2DkBdlU83O5T2fOiCqTzWFA
gEg0tlY8OJraTjN4TSA5/FsJ9tEt0t/THA934LTJCDggFIF4k2AOSzDJyNFwT71aBwS9DkhDg56s
zx1sl3SFjV48DFcrerDgFc5fCo1bwScLe2/YVy7CZhhwpn6or6fcx9bQTWwAEKduUotkSCJfy3Ae
HQtp13QPQ1MnHiHBzup686GCY9gUBpQjhfctttctDYSAYLUrOXWOEd2qJKSpgXxoNIRkWFPta1DD
/Yz1lIWx1HWmmX6EEt32fDRZpKtY2njdDXSZegcPnZTqfCMxcSM5vfBnqAos54W8HaIZcfpVrWIV
FHF1rg12BIZqUxcri8CC0wyXclthZA26/ps2vgZlnW3l0tnkWkuM1UDjbd4m+0JiZHRBXfeJr4FX
R5rQT31YRR1pCdWw9XlhIRoRSxklN7WTnYjPxeycWmRDTHgqx/zUNj5ATxinfHkILbqCxAFnHH1O
lWI8sGNGC5EXB9WyyrTpgcuZ1DOBA2CT5Jp2cEFl+p68jUdxoODS95oENdTo8jTiAvMWcuqtdEv3
sRxtM7nSNChq9ABwmKPoAILwmlTse7jHH7XTZOQjQbvrm/qKTdJsOPaxYzUp6+gelXoaCh2lyeDz
U4s6hNGqaA8lo+EwSjWOQ7946jp92IrUYfCYT1yZ1UrOMXE4YQfE6XnQR49poQ0/TsRkAoAipP5r
UQH79wojTZAO44fwS+i4jmVi0MmXfO+39XPV9H7YuqO9MVhM+SgpXeMsrZRxadr68OHjT7+dXjvW
uCPcWaqX6HmYMQ/Ejv446qAdBqVWEKaa9wJmh5YxxDPWo5tszuc5uxAOxSKV4QMDAbR3fn9mpo/P
oBdo1JbyXjFEuRrEY7wkFYkjEwN58QQ6pQ3SleatCcEIkyB1OHDec2zhJ+0XdaZwz7f1CL9ugkZc
6vOx06xDWjfPSaS+HAwKRaIB/MbcPluMNycFuCjP38dJkCmnk11s6g2pbBG05QJbRYqOgUAyzOxZ
4x7dzkaaW7Bc0dD+xdb9ItllV+ylfNgjLHQ4BgB1vCnzO/JAZ6TxY5bWr37PK1Hm+tlY1uxOforU
MPWD7Uk2myj5N0qLvwn6Ok87MRvzkQAgP0Sr/NSWIj8wHk6gbnhhhfBhB/ljF0lUcTqQ37CC2Y+Z
4AjTYQmxxr41Ir9nhRy4qWtvPcUTJqSNmaLy7tqR+CsiNq7rmZ2ocmcYmRwEfFgFdarhE0SttSPp
BeUq/RDEQI4Ed0XyoCkyTPbpxc/ckuBoumvfPiJoHOOwkoj9J58QtKak8uab4Lood8wwzC2RY8/a
xAxPyyRILBZIanSGk8Vqi9wpKOH2ejOlMsWplt1hWiV1UEUX2WRH1UjqXmTELc9L3k8g/IX0V1Ry
hCDV2lPr1glr3SUOIAu2e+S8HyX4w12lXbuVhZ0sngWBHggqpX9rZmRpW7OdBi3rDk4Ek4hUW9sk
hox3qPwJdYo5JOZ8CmcGZJOtZzjF2HnLtp0OS0LNR/+xDDyoDoRy5MVXqPduBjvJA79kB20ilG4N
EjsJV71R1U2TakMQl9wbjgMKoOvWZf98O2jFF4w6QAHI1S3tvjbGN5LQtXDkPiUuqfmjxOlSMgFG
otO6WDZBUl+vIsOYM3TyILA5ufOSO/GH3yOcihr3HV0inHCLFVyeCH/T0b/StbPdox9L84VQZQ6H
hXpam/prtGqr2hqreba+WV36p9on4ECwPx4BolTrXnW2uzgsR/+GNNv+oKkcx+7yG+0d9B+QfswF
YgyQQxx2kZJXcZLfIIsk5Mxsht1Y+68UKs5BRSkZlsZrxMY5oyQMG4swJqW4Owl4mlEuKx0K9GDz
DpxLYtw0RnMptY4quXItOiDc35/YuLG1agjGfA4getUIdTj3n6U+l7KIQ8xloA8i+IF0JJAHJWyh
dZqfl8ad5bdoXRin70HIBNhbWESxetl0Ux9v2iK+2FJl54yuMLFnOPxqeZXrfMwayU8o0aivdBee
c5LgD33t3DbzdANnQGw1hAyp57I7N1d8QYTOHI4Z+29th6mVFtBmyWTisyTmCL5XAdlAJza9xe2O
xyrH5ijnfYJZdZa7ZSA0pluDnCpjTggrrwmLYbQJ9MiD1HajUNxv5DBAqQJwHnRQZmtnZag0j3IB
tmL0xU9rty8424+Zw7SkzRJtC1t6VyilI4ScXyaT88uzzCPkoI8EaKefIn7D3lrYE7RPAhkzxnK3
vOuehsH56rBGBQwid5MNIL0QkrGOZ4htPXHz0ejHOtrszIYfaMaKjrrwUqQNcJ7od5/Q/8GvtNcV
j+sHliaLozTfgA/fVRQ7YVxH76++YwOTKZPmWuFIq1YAeJ2lpwIJEgqKe6PxntJcvSYjYkdcd/am
rSc0DDZzxcy2L8KcGD1p6+qcWUBT0dbmDES2mnQRPE12vJ9sJI5G1th7MmIeefAobQlaqCMEJlkq
z6Z55axxCbY2GHsVLxyheWAWxAYr1nCwcD2UDkO3r5binqEp9h+kDX8U6uj5KD5sEBWF0KjGDSO+
UrOyt/FEFIHRTde6tIcjE6lINWM4JxSarrEdIVzvGC3eJDntxsTC0E0ZFLUMcg+J7JGKauZvKt/l
qqjfumItN5dy3Fn5fVwxicrUPQltHm83G62G/o4R+QsT8otMmbbQr6NYmtOXAbjgIXbHA3EL8Tby
FufEwHHTm+1BV6K4JdctFJ6i/bLquzimDZ8wwwbQYJ2dNGQdpOPsBsJ2r/inO0TGoA5Lg9PST8jI
GsvLvALzrUTTQHGiMUFwtI8xumwSkyO+i8ePoqQ+7InwkjE2R9Ny7FU1cPIslHvwW1kg60HaanU4
2urLgL7VJIzgSMWbgXlQ2y8daloi5LLjSCwQjougtXCAF97k87wyBfRRTJvYl0d2RtvpR2p03QN4
YZPng47LD7pJ8rbUWJ11pw6KCO9jAgE8vX4u2FpyIY3ObmVgcOSswsYihVH4YSO+fvRyEBa29dSV
nTyYuv2T67jjbTz+SmBEJAfvSBy5GceMfJLomdRRdkg4ztGYHbOhNbaZBl5KeGI+Mn8kS0kdHYs+
N4JcsnNnCO8d4GXN851DofssqxlUZjp6IqdD+6YVaPQq9kSYlqIQU8BT4uq/fel+Kt27aRvzTizT
u1PkIPWxxdEUim9hUNTBMGDDa2H5aW6VC7S07iGoaTWOj5ondMzAFDb4AoEgnzquqtABM7HRuQnK
vGC+lqfRHkjRa6Jbl7iDCaerOBxZDdkDeA4RAT9iYOztRIfFMjoTJ8sKxEIQ3+ntTZy6byaIbhgs
9pkMqC98bdeEWt/r7ILDema7503G1cC7hHXKUm3mghnpTG9qNVj8rZatFVZrEoWPkOHSTeVT5SC2
ci2WwJVBBVd2E/Mjiklfa6MDuUvAjKP31iOJyJ3VNzKiZodmbauP3dEw8oo0sqHeJMrmC8Ssux/i
OjvHifiYJQ+pXS3viWBbGRX9UcysdwWjdPzt84jBhX/784ukrjkhBUJFX3KKoVHXCwURBiGkq/aa
XmCcZhkVjK4fzsxqbmR6Zqbg7b2aMZmo2Y4TGzZvi6ZR+0ibz2PNqUlCiXtIW/1DcC3t9QoiRNe1
Z0TeGanahhm6U8uqMGYY6AzSWwPDrENcOwh+R06QpIK3z12AL2tOzmij72zilNE+wMZrPC8sF/xd
tlLVHlXqe+7o5r5C4WrgmUwGXtW5d/csvN+Fj0wo8yaSCBxgTHYzf4lBAq0pza9MFWda0CsNfejG
bTN1RYxFc5xM+aK1izjpFtcL6qMnxJP+lpkw7M6kTW9zrC9NDzLEVvN80X5XlhkHmj4bB5Xy6l1Z
cB+DXhJbnPb1TcrPK2yaRe4aX0LMwWyVyPI2K/aJCeTSr2kNhWFpO9u3j3qfXnxtIHZjNUWBgKDb
WKqfJOOrLSu1LZ0x37XlGS/5RWVeFNTGi13NEALj+jb2kVnYJgzTsTK+ZNGKbeKRWG7y1GmDbwdN
z9nRGoXY5GLeE27omZhTAdzga2Fi2zTxm+FaX2wQYetISulay/ZNwuvmr4QAYaK8MwxxZ9hkcErD
IWWj/4TWu+xm/FPThIjA0JsLGSOKFh7J5qy0DxAeKcudDFZoY2TXtY1cCJ7NjkUnIWiFrm15vSk+
CNFjfSVYYTtpcg2uDVk3oPclw4w9DgA/Roc5ND5JkAV6fMj79LYd3IeujlbsEFgSj91P2lZh2Yvf
nmqg5wK0wrTibViyyb1fJQQWxLzphrlhRCizQ9ckxhkHcDraznkNOoBM5xxMk0ool8fZi671srR5
1/H46XoG/sSzzjZyZuo85BRH5k+gL90FTj0C0y1auks3sL9bf2Sw+BcSt2mVkAqAf8zULWbKpWI4
TRHZMQKzfKLhWCv2WYAVgzX1n6zW6EW24pDPzWvG0mNBNIPKtdjZLVyQyWK/j/xhw2SfobJGt6FK
7+jCjnYqhFH2NO3GXl/OjOtXf8VQPyFMfmtT85iCx79YlnnTtOUrWqlkGzEMRjxLEGdDT7yzEboZ
6nVYeu+A1w3oYIZAuVKUmzFhz4Z2IcpKv5spVnzbrkMMdB+mkUMOBLhxgrBobdEW4XNIxBl2ys94
q5tdumNzyaODfQEMpY7iDcALsCM4arxoWDUQ8/OgNTYB1K2zt6WBlI3NPFfWg2dauN5F4PhYTiNR
INhc8mxvt60bAghEwVRWrO2nxr0xVt2/OVpQ38ao5D2Ufk+gCGgALMLiynQm+ol0UJzo6NdNjbkd
C+O+9Q8VwQx0btqxdxIyOs/OqkLnZTF69UcuDSbHB+1hl8Wpiy0uMKmu2kqsqr18KxKYD3rXH+Dt
qgAOHSkbGYhdwwSD6jXOZQSg1iFPPhD0hraICBRM9HRkJCuQ78YJW6UtB4I5hMoxExo+c4s26st0
sDKwRmn3jkl42eS8GWknwwUYSWA04paJlb9Lw6nH6ESAOTgvpwaijIIYcs310LNKjYn0CzAz/EaY
zn9sHojSXdmZnNdeI4lvUcpkeLQHiwcui/vtoJURBXE/H2J+uvuWFVOlln2flNGewNpDMkQokZyl
CZA+HLBxPDBPnWnAQJTjQMAJMNE9sNzYTD3rWZ7Ze1I3JQEDDCwmJzu3Xm5sO6KQGTowDyMH1Q5j
y8Qx0HAPWgzncSq9YUOFSS+rtwSBJpVTOLFdZx7x4zgpJL/JedD14VvZtMiVQm2lXZh1wnark2c4
LNSspfs6wysMlnXN6eYNpTK1SGjWOPIX1qJ7nSQKgqav6L7Koz8512sEAZWNAx/N2+mzb5wizNob
s65uqYEIVMEBttUH+W40eNtblyjOyZhOopxejBvwGOMefDRLvhzptuUCj/fVTYE7bQdkQsPNQKZp
XRBohxjHBAW8XVBnUv7DW1qW8qLbVrSft7p00mBQFM9gTtzTtOBWI1k6zOwvBX4DuAb+GD1C4MKe
eSu76eR2jL1t23GZT+pIi3Fb4ErQzDh7LAvjccYOT3x8ftTyiEfI0D/z2UTofFD9fJMRlbAts1Ve
6DOokgDKTIcZSY1NYqjhoBW6+iathXQTVgcxpQvjhmWCBaFPu2LgsYyFsSnoWLWSLn0RhRa42oSY
gMNE5HhQzXC0spul4GlHfs5FUy/PgpzQcsqBd5vTqc05KlzDeuZ8i7dJp+/cMgKWWT407FZhWbeI
olsLGCbn+OwXrxP8yyCPb3zhfPo6eECrmgPbHs80/A2pOLw9l9ENpF89Gzb5eZ6msxEwGLYnPQy9
llhBy+iC2EdRx8F3aVsfsTxcuIpBQZ4SKYXdgubMs8/DyHdX9wytmr5lA1veThH+G1oa4DwAo4aM
lGWn2ukMdlDw6QRW7MB7EEULhaZHtdHGGYJhDwFlm3K5j6vW1qHSN7Uvu9FSEOnDFwVjMPd4w2eG
9QG8/4NxWr/PojAg4RTPJszQjb/i32WCXjlvX1BS0ltX6aeBYkl01Se+hhC2QEyaS3I9dJEdLKBZ
WrFcd2NrH1k4LxN5ZgQKGzPB7zgUjhXmWRO1SJg0vCKMPB+AV4pdOsEf8eLurDTz0wRJDNul+BQF
wIXUKV9XqapvWTyNnc3YH1mlYU3oBdqBoLMIN4UPbjKMbQYEKVnH8M45dJJcd4J+RPWjieKjzNi+
TJGrcaCylpt8OiT4U/Raro9Pv0L/9uuv//jHf/7Hp/rv8XcFJnuOq7L7x3/y+8+qnts0Tvr/7bf/
uEk/kb5UP/2fv/Zff+zf/9I/HivJ//6ff+T/+onWL+e/Pi//+X99ecF7//5vv9mVPSfa/fDdzpdv
SPL9n6+Bb2T9k/+/H/zr+89neZzr77//+qyGsl8/W5xW5a9/fej49fdflv/nhfrn67R++n997PZd
8te2/NpW/+ff+H7v+r//Es7fhG8I4QPTMz2Wicavv6bv9SPe3yxfd4QuDANXgONY4tdfAPT7hL9k
/k13mVhjhXHYQgrH+/VXVw1/PvQ3xzZsy/c9Q3d13zD8X//zG/+3n+D/+on+VRJ4XpEk1P39lyN8
99df9T9/1Ou35ppCGK4AHQOF0iecyzT5+Of7BZAMf178Nz1xCtXMhG3H3o1WN6Fs7GLXkU7Npcs8
MypR1dBALJLk+nR4hEMZAnfYFZWxyy2gEVFifYjY+xBNdQWHI4j6JSJdhm2HVctmm+TFkbXGxjLa
fFesgovGtL5h0T0OVarxvCTWBjza1qFF5O2fQr2x8FvWY/GAHXI59R2yPsKV91PSvOpWTrXh+HLb
xQ/S8IptwZpikRYWZZMgKIjPIOnykAb2N4NlSgQ3uubSOCS1dayn+iJsmzm4JZnra9+DVj36Y5Yf
VOUGuo4MNlpQ88WoN5Z0fqvz5jeALSCquc4CEKqnNRAK53rAzdSAXtsi2HiRr01UkhtcTUFWE/s4
sgSP9DVayVQswMvygEiiZujIMgh8MNNS51RIn8OcZJVcbSM2+VuoQ/CdOGVS9xVADlEYtWWEKflo
aiQ5aWEKVcJCKjyBRcLOt1ZD1YWMOzLmd9xhyKExSI7E0Mr10KlR+WdY+QVhpsdkqsLUGM6xg4tS
2KYMDHjRRdU/LK68s7qR4rHK4m3rkIsJVkYX4o4j+Xsqa6S7RRS2T2ZTPZaQ4IDq44H98Mmxwh6e
PRap+5lO8+PkYXdo+2fNmtO9XzP8ndx43+ugYtUEe11Ur2pCAj9kuK0WRgJRARLeirEuZM0+SYwX
l+Z4J9YpIiRmPawpk1xjfGSQkV4buh5mgqiymRAvkVPsSNy7Y+vHd/DoIUmm95Jr6B7lS+D2rBUI
8viKF2zlmoRmqWnv7JkEggyimXmlaMkRQTXIvJz0d5/++YloH4PlvqTSibdaa1bA0nVwihC1mMiS
Gvaj1QgTkCusDkKs8PAIzNngAqmjDTT5GTCBUuVLsjK4i4lvnwy1TZ38ETf3J4nAY8ts6RaxJ+13
5DEaS4ywaghlRr1+rBQeYDPTseAZUM0NgJKDx54rJqnBYG4UZASUrTQ67uIbOvSvrBFbL5ETXxNb
vgK/kS8vHqmfoyzf67o8UiRdUcSUrbdjD3lcLWp+1T6BGaLMYGTXO+1H3fdXcqhWq+6hNs2LhX16
U51Q8qPLBPtPnuu6sUURQTRWn1OS2IS97aJOtxH8hQ7Lso2Zr7NqVPt5A1HMZSJns3SJtHOD9Z7R
Ch2USVwUIyFr37UDrwlVbzoL8mm07H52sIRYLboLxBmI5nOmw+5YsK5lBNtK7aOysicngjMjCLTy
7YheD9mayUwRyeSdscSXbgat7uJk8nHuzTZuDtOCiue6twiGH5QbpRuII6feJu8hYtq85efFzz2/
djNkTBPGp1HT90Oe+nBFJRFV/C7pJn+vyJSsxkfix+5dtPoX2y0OmTQdhKyI/0Ch8/7Lu4AnyDga
eR5qyO1V1U5BmT9WKt6D1EUd2+AsNtnyAGkieJHRObFfqWt81+aCsj2jmZoaBH3sTjhA+R6tNKPe
K8fDKkIcKbYB2lJsyDXL77fXVXdicm/6bNAvHVkcBJbmn3B57ozaLgOpm96JmRv9ek/vGHkdXdfL
IDin6n668mqW1Vbs3uCn3NbVeNaMefgRMCgdnuKTX/MRmxGRLEgxaeUNCksDLpu+stzxl4+MdIIJ
IDUrUzemvSMKw01mboG4NR6EOVCWaVr/3lvTqRBGdY36FZAGI/P8UTSu/dp3vG5mjFRJDElFwq57
hReDqO3auqdXbMGoIajN1alq2qsYjtGVyiKg/sJNT47fXXQzmcOqEgi6BItns27IeCaRL9WYg4vV
TqxYPx3d0sIek1vDTSW7kqimebwvuwe1un38iifY81P7aOs04NKdiGhYirOIeIrSmhmGmHvzrViK
53w0BPo/A16Kqd9q82eUfSbssX6bbfNkJ+AUJkQxgZfR7TkdT/bK6Wjr5sMqCnCD+eCcC6Jp4JnH
+V2R+c/NXiS2xNCeOAcxeU/SdZ51rX5zuMt2jt4SCFJ7QcGWJ8ysXt6h2+XFG0nLKr0Fo1JsirMu
yi9NG57nzvEC3QOmYc7IIQETZBbUDLUku75Z3zn4dDCQNq8484liJLQUorK1k91FeDTjzEGV5Vub
rloNMZO6aQ3wNX5NR+Qym9u3/r4Y/EdIihutsy65QjRkrXA2rXVemuQG3XkxcIIOXvdMBG7Qx+63
u6ADcYjQLbCgaQXdQGchW14vuQx7t6LmdY3pYCN7RabNQilLucNkfMG4E9qZ+CpQ/vEXfqxaXGx/
SQAVOT9zIi8sGFl6SPVUjqscPf3pPebGao27J0PieuKRi7qInNXyyPjbxHqK00um44NXcCY2nbmy
cw6IiM9WmYdCaZ8QBBd4HfKJlvmr999AHj+lCyGOylHXRB795LHHCOCgt1+58n63WvrKrLyPjpFs
LvCsDg4yXJ2orI3EP3Zsto0PrIiZqS13wEV5iq6rAe07CPSL8T84Oo/lyI0tiH4RImCrgG17S3bT
DzcIcjgseF9wX68DbRSh96QR2Q1UXZN50igQGYLxYIZifKcVRkIjn5GWqvIOkIPxM8xuFqlgnufi
sWvEpiywPVIcPWVO/JSp7C8S500ZIp8ImYKyU7mORKIJeZM+84k0Y+wRJ+wPn+gQTyCTvztsmwzI
kYnm4lsygMmM4ZkZEKc2McImG/c4Acsne4BpRXBtW0j3pK/Q338MYQYfuP0r/J6btYTJOPQCPSVm
uZoPndaFxm/osL6FYJ84mVeA+X/hjDK59TlMOS1AJmftqU8Ab2Jl4YYIBmyuaDHbiB4wxCDdOI/9
VIAU5RF0ou5cA0LCDP6Fgo+pSbP466EUGkiHAbhXf2sTWuAQjvMinTmxp8S4QFIpVTxC5g7UaheS
sVq5A9tj/i5r2ZxWAQnsHanZIEAYVHtW+p2AKIHM5UzPLvQctj+foqte/VKXG5zElKvWUwHqwQSI
vq/voCuM/ZQxXAqg2nhcyzu/ak/ZGL2SaJrsGQis/aB9Q90WreMI9EscndI5/OcTMY2epP3IDfKz
Fu2b8vur8InCRKeBVE7WiIdQDk+zB94B9Qt1hvdVcpdtXCdUnBoYX/l5WDqDR6nDBO+ct4cIgKZl
QvvvY58iE+PgLbpKYxgfCt3ukEvDB64cCqzynSX5R1NztysYBF7DgrKP8lcHQbvAimn54guG39EU
Jf59MB8rIlaGlVbvYnRXQ17zF0uwWOd3suEZF6TPjXBbJ+cOkPGDV3Nr5xnSohBayYCK1Oq8Hqki
4aMII3a5yh9TANjrKPE/B/Fg9R/KCS9VQA078FnuZFK8pkbwbcIjhyk5AQ8uDwjaTYY9nMp8GdZ3
Vxt/XVRL5NggEM0FE6SKdUtN/oTaesXwxeKpIPMl5yL2XywvezcS8aWTRqPoMr/Rld5SSCbEz2XF
TlzaSZDPbGATNxdSOkztNdP1pxQZz75AAraKDePWJKG8YBzChyfmPxqXGSymYd3J6YbhJiUA6n8q
67npwbm1lfm8gGKZLSLSlvWjMNg+D4qHGrBAUYXDunIRc7lOPJwtXOcIdSkZ3YpVJNGD6zr3b32+
3PvF0Yk8gAgNk6sFgcY89G/HZ7QOBoeJnHkaUwRds78c6tV3ZSX5vhud+6AtIu/48vox5g4nRWcJ
02TO5HjIJhBVl4rau6nZdaVEtC8ogp4ppTFWCGVs5r1mQRGPYnT28z21Gxt78152c4wfrPhMcBsT
qD6FiKJoG8b8mFnE7g1INdEAlkjhKaQGE9eawDA6lxQafqZ3Bt3vBqVLtskas9obJXVw3GE/Cchq
Ii5C/ksT0z07y1bdAR/PVpZnKI3KXSfNv70Mu0djxt3ZjLsh81+ysCONRmgES5ilE5npU8PCKlPO
41RALSApCgxMhTxnzMW2A6u5ThQWXDVIgMDyMfacYRt3KLPMIkzPmWLRLiPkkjFnc45uw0GCyKcW
k2zSPU49NSeJZhg2F8myxQ+Jup4tbZ79m1vjEqVEfODqSBYuUru3F82zsj5CCsvFjRRvC7YXtD78
K3DXJ1yaZ+gAOAxZf1QKs3NTPYwvfaP6/QCkdU0IjoGvlZNu7vtdFnsZ43kSptKIMJhshF2X+lg4
jA5ldflpGxwgxUDwkfHYdaPxHvXoWgN9F4H/PDXT22zzBUnFcNF4zAT+Ye315zolWkiE4lIjhW0T
W2LKXQQkVYW1rPsIs/bTG313M7UXKJb61po0WgVTANwE+JBLXx9UDqix7Y41quQnNinFk17QAB79
Deo30AJWYJ0SAY4XJADSNwWCpqYxwDhS3BYvs4g+YyMvAXSmza4ASO505SNScIi3Figowuo+ink3
k7JLgVwdNJcNZjY72JAQTewkmSo8i4ldb5ok5xPvwKTUEiyJ2UZvTgVWovCQj0nTuZs+fgh+6zCn
65+IuaFQLPSO+uEZ/AQPWVGwtV/W1WWIF2Fmw/UcsgI7BXF2cQnwK7Mhf5XYepgrGHzXSf6qs0OD
GnOd2ST9lQ5cljRq9BErcbpLY/PCjL7F2W6vGwPsUjLQioGVPQbW8NI5Cmu3Fz8zNwo2GFWzdYkC
COXUjIYj+/QQI+Noi3k6exwRNtdWnkc3jmtGctB5Uc3sBkOJre8uKhi41ZXtQbx/iuP6qZ6j7tpk
w9PUTm/WsnZwiElfZLD30c/falxj2wJvAoxe1OCsXZlMT9joWKS+90a1YGGCFoccMFltcW3M8XLr
ToeGrKlsbB8nL1HnalkWxuQglY3yrkTI0J6Wt8CpX6uOyyn3lwRfEBtFClKwn8M/EEjXVh++ZVHG
DkRnWxFZtxJw88FEjlT4KJRDL/us7PIx6sQ6tf19WBoPHSOwQzs7i5KLO5+U3H049tOjKyFkA97j
tHlmlBIiWU2grFR4tTNQPDG1wN7g0HOD3OSO24SSD1oLwFNVysvNcyMET4IsblToLJlxttAdOo8t
nsbEnT7sJiPrur3WvofS0XPOVhiaZ8V0d8TAjcQFBgM6aNdYjHH1sIn5gIj2vAWtK7cyywIc+jUY
1R6B8/LS1M3fkV3wQ5Kqn8D51xJeM2TVcZRtdUDHwy2m7FMPcNZBV4JsSxa78WNAkrAtG686d8v+
pZK/aaL0pvd0wE/MrTkiME9z66bZgq3qk9+Bmh2oCzdL9WpYfLNu/VbyfVRJc1di+WGxy5ybHCcD
NVtr9+dpGi5Rj5KXoEw232m9Mcc/g1s/Yrkm8x3hpO2MjyZ0OzEgeTAYnTPD6nfSbyhoMOJMOCya
qf2SmfK4d8vPjEEJ7RTht6rDE5KOel8OVAXsY89WQTJBaLrffaVP7Qxovk5+WHk/dQvHuYjMU9ql
u7bBl18iYuX+KL5sYDRmdG699Iaw5JDanMMhrYjFfmvHm8r/D65lD8YLMO8/OaLJ8ILPZuCZ1ykG
J7tvgLj6lzmhFCWD6bU1SCSxkUNCsaZcMG+dpOnMNAjY0Nn0XXcCHSVP0DPiR7DpYutUWLcDFwwu
w0LE+VyJCLK2LK3GtSc05mPfPtmkxRP6PB5tkc2HMqjw0KEGmNShVKl8xUdOgKsUzF+M7NLHXX5N
vRgzWuFY99l9nWfk01w2ax3XnxnJ2wCTGiBKTvkA++lfVdu3ODO8NQNPb6v1X6RPyVbZHHcEnJjn
FhETC7KNMZfmXRGHcgprRAYmzFNiEjq8xrW0obvhKUVdzCIsOIdN3L9mcaIPiIQ5VALH2Y2NMW/n
Ab/ImHD8KKv8qvISEYcJ2Yd7vMSrZR2zMkav2bK07eW4Tip95+70TtI2wweRkjpi1fNjJrsNqVQR
NCx9bOzcOo5t81Vr+AyG5SkE0wsR3aYh82ai88hGi9gd36Y83yJwK8H+8frW2LxWFHGUK6rYZCjp
62gCSoQxFcgLfuKC2WY+xN/Cmz9GXPA7toJnQFz4PWX86zfB1Ulwf6MCQywTfwQIGrehYVQHEooe
clfK/QzGgWEMhWSReSRzhP+q3i23FmQMrgjeRZ2yKkMQjEau3k5I5zAco3lJc1ABvcPmTaEA5gh6
gshKW67QRk6+/Z1bbcGodC0NxoRlSNKoGp3DWCB8pF5PctI8ZFKDXJ/PeYYkNDdJczOr+rMUtwxq
YmIbEgZ7+1jOgQ/GHyS6w0xjFWLtgEDfryKFCIQNJmgkwfi1nRoUpTnnX48Jqpj4EZXnP9MdXhXr
eeQVfJTsJkHPDfGDCPGeWfFWzagugqQ+tkP16Be7xcizKoJw4znVT2MWB4vpUVLP6zyF8VmMH+VQ
HglCpOvXfLU1TvRa0tRsDZoIY8kKIYVRNPYRPy9hSSydtnFlvQcTkvI6+0GEMJ8cLIzKWlRuMORy
08OyhQl6iEMY+qH17FFHwTUeeKNRVEqdMzsoLeKU425nhIJU3rS9TzOpF9Id3TsLc+oXvcZaoB9z
g4YwC6nb+a/NlwWKywjL2AfTxYyQ/rTuEllS3yeIcns/Kq9mnJ/IFmTQlSJYsryKd6CMXtsyDP8U
HktN7dKu5TUyGE38rMsgAnzoZ0KSzC5xEOs2LczjsWMKw/DG9IGMjCM5BOQMtilGEzN59Qu20gRm
13dMJGfOOPydfn+IVf2YEnWGBqh7MQv0W4Pi74ZJvE0eSbmhJUpGABheZUSoORpCnf86ddceE3WR
VvHBl6RbN1wr2o59GSskoQOGdO+W8S8ldSn2eEFp0jTep5LihNL0CN623+BsijEQ7lqTYswekQ60
9d2LaNdU+mSwylnXpne2RPMoonntcNLOtXvAPqs2qUGK6CJlAVXIc4uneEPjv8Hfdek8t9/j5kQD
dxZN8cNoih7BlbuJNBqGikEMPQ0FZE2PH7mY1cIAtFiWF59sbAd4ydQbC30jCsZu6znC3ZBd9YmP
GKn2gqJyAvydsrPHbeVYfOV5nyMbxbaj+nzHJ/vgMpvb6Kq/eqr+oyd49EZQfRcOhgso/5+Vx0iC
7bDeujNxDBHyuYAXhfo/PA0J55hmxlvZRvM3sOdtb9RP+Acggxcd25/ApWJEt9Z4xg+9EWbzud9Z
PXeoRz26i/pbYlP5G33qPEuksbFgB4zmZ6He6RftthsMbD/JkGNdnmYmfdB6y/yQ9BTynm/2IEqU
eBZ5dneJdxJRlh1xPKNIDzPMwaiEkNGhfxknHLDCy+EH+CzfTONdDtZIgV+fE0/9oI/l82/OmtRU
pIrJhth5lN1u3u89J2ze8j57MKrWPGcOT2E/MjJABUM0i2w3hUMkd9T2dx0XxREo6B3Co08TSBHh
K4zATW2Qs9y+8+gwQ29AOiVxh0+4hKmgnFSSc8y1GjJiNA5Z5ZGqNNPkNCyOKNdpWrt0/NeHimCn
yHwFV9/q/DRVfoIV2ooZBcM9moLhwZKvE0djKoe7X4AUdpbQPLvOuaBShrltoNItZqElPoFg0aKe
9oKlXmDK/tT05stgp9k6bqDUh0H+HGpH7SJ+NkoFZycizPJ1WcnLRKa9afCMjyp66KbmwcVOdfG8
8I12En9OjWTMg/DE7+YiVSDErxrujKcr/gwEzLrwx7OdMXIMMZS6WC5WAW/7qp2WK61jVtrXS49k
/jQWXIW+6mFEmD6AVbAgE3EB1Kk/OXaKPe6Uf2gKz8TuAtFfPMdlybCHUGYM1wpDf9xcs67VW6mJ
9AEu0bpILgSRm0xMCB+C2bexE17wDosP8H5rX4wUh5i+AIporLG+j8oMqmPecpil8/gaTpwOo9ET
CZi0/aGe+pZmOyOC7C2zk25l8v4RjOK+C5/9SJygOpC2k+1/7WFJiiDtfi0CjMP6YKeScTgecIj9
N4c8F0xTBoLzmsnL7H7GmhmCE7mIoHA4yDkk20VCJjSBeJjO3J6JPfwjSzZcrRudfE6zsXThrHAE
mNbWWcz/PePzQ4Nh3IPNlUZpRMg39DNjEha/OjRTyTJ3RmdJ1jRzKmwYcuMWNO2mFzsbf66uGBX2
kcj/jG1Gpgn6jK7gKvQxZ2BCjlGzRH+glRoUZnW2q42eX4Yppdll/V3aTBuLiqlrmsFGy7yGMiEp
38ewKjfgvLa95QPUC24j8NGDmOJzKOeHCEkw0GdJ8DzlCEASaIaFQUNjl8tezodaVYs+hmBtXJCH
ZJtCL/mRuw7r0rOELNwTSuuEYwZUg0/EA/k/uHrbtRTn+CSKM/KmfV+GTCHi5OpLmCxx1OVbacZA
WVymGr49vhMJUR4BfUWbtiSRF4GIDeRzNcuMGS+bpEhhQScveZeDQIIQ0bG3bH7LuP8kboxPY4BC
U9RWfAWdjdzS3kUShlebF5ypDRpz1x9/YjO9dR1yLaNyGNeF8qxGrsgsgXXjGc9THhD+smzdG57k
A93QnpAO/MgI9EODUbe38A1ofVFBo94DGEEx4BsEs8+jf/EemFHcMzmT09QbFyEg6EiBpalEtYMu
/JjrSC3t91EF/YVKqT3Q7eHmDo2P3nUfAI3lwBHmeDsZgE7nmckkzksIB+j8x5FEnCEXLzBPn6OZ
PsqgeOczxi8cYYYryleGuRnwbOZHNZxlvz/GpoNtyB7H1Zzmb9wykv+WRvevGW6aY/GDjGnYRWF1
ZtEA/X70o3VVi5Ic+lOeegHfq7vzUXdsLeZZc6FMOKQ2+bpko6+YLQCO1H5+8Jt+L7o/CVGRuR32
KMWOkqi3fRULwMdIbpO0O6d4EpAAgssJWhR4EFdvfTtjAa80iwArOtaDBYgspjfL84a80uktWSJ8
5g4LfVmS1AUgId6wPifZF/IO3od5M2hcHRZmy1EdenupuPW59xJQN/iBDlNA1GKww6JUHvtYEjdA
3YnqG91iFLz1TfZP5IWxs9wK5oQsTibTTISEJid3eU4brmpmhx+Jfs7L2TtUU80WVsHi53bBqFsd
owq3RcW6HyKnJ5l3kXzjroVB+JqTMz7MKujL5Ev6e5PJHN9sFG57m0UDa68/Q2XlB8alaEENJCPR
cDO8ga8uamgrPkNXPpNQfnC9+Bj3j6VFlVLEu6rSG2tqTrq1T0zSN4Z/IvkCPyd//NQPPBOUinl1
ExgQXLJCg2An8hO7NVkOE3pmxBgYUKqBzSdjn03kGB/o/paxApSnwv8unfKISvSJvTOejHiA1u9+
RIKnRVFJayWu9eRxp+i/+TB/l9RrTLLcFw1TfOuo/HfMs50GPLFMWVstH9zqpw79mN5oOAVAyVeM
et6ZbuLCxaRPPhWNQfYQyspnUTmf2b3wvlNpZP1HbyIO77P78sW0nD3M/r+oau7oRo4aqNqytozz
mdc6BwgZBTeG8YSCeD2sPi4tHCZNPd1Qn2oUyqRB6/HNsp6ahW79hjKjZtFdOhz10c4cr17UPwki
FuJOXop4eHL8I7oP0ANl+0Sxt40iTQxIUD1xbf3GQwcpr7Ofw+67VME6MsEFvzCJIKE7mst1G7sP
aX1Gpv/gc4gtWLZoz1YrXRfsQGkEohfmMyjkMUBi29xwbjOeyMJn4q+B4VbTsIogY9Jb6W8aoR7Y
bLBlQXArKvvYjsm3RzA7HbeHwjN8LqdujwQ0PsLIgwwcUoGkz1PNOWZ4Ia7vgZonYpBgNHW91Rho
lz3kp+/EzKUljm82KE5EB+qLI4zALaZiZp14xuEergzp/R0m76nBJLQFzc9xQ8u5a8hriz0OfKAQ
NrRuMuLz24I6nVOyZvEGfkT5/BZ7xiECPRab1qltGbJD8/A2lsMebVowYWnq7erY11sbvKfZmEfq
Wb5NnX3yB3+Wk/uB9oLKuntwZHczJ2bcxIk/TDDaTDv+JncVKPlj7/TTxpaEG1maxPvhl9naCy8f
izftrnvA7RpmvJGTYsQzRkg2JzLTxvC3jYCMIYA815P/GIn4CaTip48BkWqQNyJKwTfMEaWXn/7G
rnlssqcI5AmHf/7ZIR3J+uhP7WePjXLWvRY7y4jQo8MQIXIi4qKjnvYsLhqyW1EM03swm2Qhwv+K
nqGDN21WSITLhM2XqryL7XuUYu5AppqLJhiIwvKJuHJBTH+1+Qz2PYfgIdC4q96+6h4pQhc4iGZ4
J024JEaW3zNOeLZyJjeB/SOoOZasNSWcfVgjcGVCgF8rC1mv0o9RY21tJnlrswmarRFwkaDABfej
p9c2i16skhF4YUuWqw5shYa7dcakjlVqZSfBzXKyfttN+tKVOeimZj8T8sQ8xLhRjm/QBnqcMB5K
946jaQz/QNB9Japg2buSfNVXvyALjpx1YMQ9GgkTkFAY3iCXMxv3qEYyxXUIgawrjb/1tZTlrunA
S8SVZPvHu7Sy625AoFE8ku9nbVvdXny3+rS9Dqra7P+Eqtubi2ckIx16lg1e0mV2N0M1KMvfoIEt
66ZHq9awdElWNmfrbcKbwGxk6lcONBwWcTFM63rB4ocPwSIOFUX7iIHpGLXcdjMxmVBubnwlrD7w
I7cMD5ndYwGhVrrCtcZ0VVMk181nwp9z6CY2KV0RvHHpCgYoz2qx4helM271QyFi+0Ivz1YEvTFh
PYzM5vEacouoMPwosG7v/MH8CobpIYnreBOmuJQNvBKHivwwqkEsEqOGuDSoc9P6E+5arK6WheEh
SggqDMWeWYK5JrbusdLoA9trXhPCAG+H49Y/+Mtsfax/mK72uAUnXtcm/rZHxUo7S7b50N4yft61
lTN0H63uw3Pid6kRR2FPRY30Nc/TZTRBCMQq9tfSSU8qownuuDsEBg8cIhmsCgrobvoOwhiOCmJz
BTxk7YtJ7UIpXvLGzNaRhv84B59YROs1lXO7euntRO6a4lgTZV8wsfG99LmY4+ho1NUVtU65g9LP
yNcHmUAXGEDWypXIdm3hPcrF5a+Qjaxc0X05LWVOhHd/tfxZaNca0KvrdvKvJfL1PTNdNhOMELXh
7iibBaqMePH4lfR609VjULzOu5m4KnRsDHZCn5PCSPO7GtCEtRFOJvATf6uo/EnZ4yTgXXOz53Uq
PfJ+7a8aNgNtTvoSm+UTudhb2BTNiwfZJdcp9ptieYOCL5/32oo04vjW+80yPKKifjdL81Wo8DTi
aANqUmUX9ARUaIZ6DZKSmAZjkRDx/hPRMLG9dL4HpW7cca8OrQyXbQShE+EFaebWKiY0bIfXaMPJ
voiOFJsK56w7qorGuwHJ4G3kqLQJ9gZ2icDLV3RVqEBTwo2xKET73ovYC7uQRpbpkhEN28gL70Mp
1ylXiwp1s7NwhIc5X7DO8VJVebJFC8cEBcEV+Y/EOs/ZWsXmcTbNbzaI3/GMMQd4g8KhH72B4bSO
jZiI1GGhAAywtq6t1R5MRYLn1M772R/INO7mA6HUyZtkxs26HOt2+ADXngDQXL8m/4dpWX1sHHk1
poZ/xmzqP9UE7MvSpXMqTW5zWqQqCxHIeOZTVkQRF739UxQSMmQ32acK8hfokOgnweTmijHY+1r9
q/IBS1yuf81YPDhzLHduYKMQLFjzKhtRKUIatEPJGSAZX/OwiXzTJ/J3xCGNJ2FTBaRXOUZ2yBkc
MVkG3BH7N2UvtLHlLyUY9rVuJ0Qx4qVjPlQyQdll7sQNiIkOa617a1gwr7HI4TupxSnK1VEayfts
+UgPU2LMGjrgpK8Wo4D9IfzWOrASUp2vrrM/OVerms2dJ3FKeo31mDckTLCSMsQafk41kL+FuGfa
JIH/l83Kq6UownzM0JHhX4u8IhCrmYMrtpp7G+O0tpySxRZaosgfjZPRmUcg59hAekwB2DJZHGdQ
YVqUUm7W/kKSu9nhWTGwkk31WjOzXuNQFkXz2uMJkkSEH1x3+vwfR9sstJXagb0wDt9252Bbnw1S
7DMbRonsLtJ+SJX8AGt4C8EcMJ4/OY7C/tJd48LZ5MhC0SqBR8BnFKd/50h88ClcalN8IyY8OfTd
NIfffltR19ndTsxmtCFE7HfyRQ2jzFkRZxhgZSdEtrWyfm137DQrtbEFpneXv0SG9xuY1o+BVZwL
HGjm1FR/0iSlhfDFd4V5NVi88l0Zvvo6JDiIdATBgsMvJRTEOYUPYXZwCKp3Rc0D+R1ZLRBoo93D
KjlH6B02UZl40Hy2QhpvoRbO9Q4E896iVFca833kRzv0cpQUlUtk9SKFQKiNZbl9acL5bmHTXbEM
4541qEqy/qVW/c9slNwioYK2ZDOBI+24zpJnLZEKCcbMOjkaDEdXCb8eISJXzy9x1xXyHpERqGr5
YPl7l3S0YMTLSjFvGTYBI8D3VYPyNYx6dA0+cayw9Ioe8IIbSwTl9O5OiEcHbKn9klKerRIrXEYK
H6jpkTgeZ5E61MzTufbYEL6RgfgKkpZSsGV9WlnBUyXbJxC3J+3EsCC5wme/5QEh8aqzP8ylTa3m
3lonYbqOQzawWTidw6B5xxlzHYPuNcSQj1jegfmdhHdb6NfI13pbhNFKdAlwhbQ+DcY3nsg9Ysly
7aMAI6FDnLus+Yz7ceeyX51QUKuYwy9Z0oGCgdeHBsLAh5SN4bMn2g9CWQ+SAiIvw48stLdNZWA8
yi9hSkee4FFYV4gp4ookILKGppC9jStp7DUCvW3sdRt7QljnIEaWFm+6zKyPmnhOSizdJB/xIs8u
563SdzsYANADMl3VrAXz6pgnA+E9JUoX++4pAzyQJ06ErD2kg1o7XcdwwSW11CMpjdASfjXmn238
1x9YdEK85RKhkM9co8BAHoTrvAh+3aSCBx78IPxPrmYP7J9Uhp7I51VVcMaL6SfKbI7EqD0AKyFD
XcfAI42WwySrcjZn2I1NPbyKdMaiW/WfpsFq3Dk5dviBz+NXoahBMnAuRU8mK0unthIgJ/rm1EZ+
dTCmErWTMv7E7YvW9q0L/EWPDrGI557JEXNXc+KQoX+j7Mi9/LvjrsIt5uByFIKYHjR1vtncgOxY
rHbTcz9lV0cG0R4N8ENXAiDiYMF2cglnaji7VfHWjWhNAOHtezc7Y5PL2EfBDI2KCAylCTE3EE6w
h+LFfAyCwgp38jZGbH8qBK0z0tsDkTYJdpOj6wfvJLf8puHnZAKtKoSLx8Ezf73o186IXuvwxZoJ
2rtQtp9EANMZV9hB+a4eZ7/YEPXV3sofghvLS9881JAD9qE3fQQmHNxgdL9Nm+F4KQgeSd0nr6+e
grp6L/LEPQ858RZsW3gp2FqtGaAHuyGuJRIM4FHMwujGczfYODZTvxACEK8qIIWa9rcvGQNwyQzb
CfTexo9BDfoTEQ02kdUy1fMO2GrPjS5vseMdsgwUVKsZhAyAcEfFY6Yskt1l+G7mSAacVgOlhzab
z6EPJzFDwBwoXDKMZcyOH12HJ9vH10gBSw4JYGwEtfORTCK58zVEp6iJwC4U3SWyrHKrcqxsThO9
wNLjqa4TUmVQkO31xNQWtyMdayi3na6mDW/lp6+8PZlqDEppW1WO8D+2k+IKSeq9SRZ2Rjz8+r0V
4jfDIFpRAbsdU2E/nVfp3AFrrdE+joF6m3PTx8BQ34a8ZWjWoUCLSP7AvNFhQCd0BxrYqWDs39Ne
rOM2GDhQkqMJr+BpQAcYsON3fYCkhRHBDJpwMoOjthiPRYkuH8Vos4vMhk2XGxqlWX3I1B37Q76f
CV/thwSum7Y+oXl+D7ENYWvqkLDYTP4YujhG942a/rGr1EVkzleqvXE7IgFam6j8xtgUpySHemAn
H6pvfnLhfPiyBORmuegeG8Tm3m3qgw39kF4vgXw2cVnbdn7viZnegWU6A034AGgFyyGirx7SNw8M
LAkQzWvhafx/WGFaJnwnpyme86bFr1vPW+JJ/vD5eivTJzX8/38wEShJVbYnvgObUAMEo0LFH9I2
E3TBKAtMo8SrOc1w8ecnenS71+xmKdIu2rcBVprWA1LknM+9OQ5NQF5A7Z9z0oP2SkyfSYp70Db9
ExJNLKh4/it0eHjB/XNit+Pee0UkrZEP/QH1cVXVWO+GS2Ck7SWVhCuPFVCEwaaHs7AubxAxbKPW
/RsE/d4R5F+EIY9FbWh+wih4h8y07dJwGZyIqxy6bt9AJJ5S79XVnTp4kYW30pQbtLXqYguDOtqg
x409j/lZHdBDojyMwb2sRs/4tCoPVD2z+bV26nM4Jk9p3MQXAon/IRz5KkvnQweCGR+AGVtduzB7
GdOiWxIjCXUooAcFBWc2D8hKcKZyETVKSxC3IT4hf0Pc2/cAahxl6fSOCw0DiEeOWYUt2LKW9LQY
4tsc48oigWxb+qi7zN6jq3bBYCGbrLZ119/mMHvCQsqsPsMgRmawsW41soZhcT9jNyGQEGWbKGZ1
KYueH5b5Q8MfmiEi2+BfXNFwTRdUlevBiGec7yHEtwaelERuPyA+QX81yLU2kyddMcL6Q0JYfnHz
JRLX4Fd3PfvLtaGNxgy1/c7aFDY8fSFZKzH7YzUFY5EkPop5ZTMFIzQJIKtcaakk3ZPEMOB1ONHT
loOy2xiAdM/OlGUrqdMtort/SatOdiPToyj+RLjXHjwLo3eRPNjN4O2DnH6TIsA6Wr+qtK4o2nl+
zcG6YxtvmLfBWgllBLCTi93RXH+DFSE+H5f9Z5Mmt66QDABRYJTV3SdwF6dN9wT04arFcOIdKffM
/LtjwU6/uwYq2Te98ea0zls8w/k2FEkAUb+t/LnYCjEooHSE8NIXgNyOmhuuNMglvX8ucoPwdJSA
2ROqbbHOd35h5Kh9LXp4BjMNVqoYFaJIXvq45W6EzlKMr4BKuh33xvt09mT+I1tjWrEpJwXOhPUw
hlAcI2g68FgiFHT0lUrEyHsIRhw8HPph6D4JcW3K6lIVmB85uukPNA+LN+KituDYIkrA3+P4ONvY
syPaIratd3nIBBaCyKxJBnBqZw002Kk4HBFHMODmjUWL/9iEcjqSavSUSL3lMv00NTFcfc8uL2bl
RirRdS6HWz71344n3kSiPz2m9CzN9Y0IhZloEe0yXx0lxktrrB6ltrZKyXlVGSFou4LMTbc+II4k
wMkUiJt7/8NJR4rK4tly6xHPhf9cFxkuTXK72jrldyqizyoo1S7P3Kchyk5GX/4Ug//cANZHsnUy
DLh1OuPVnZCgQftdCaMDhTKMm8BgpFEyYAP9BfwGNFXTJt+98hbVoLl0UNUuVtS/Bs1FN7THCQ42
fUWRnPoB/lmdh2dDjNZRsNVfRa57S3B3cjHJl1QiEGrQu0GkX40Fs38TG/VQlGSUJxhJGMwg+CLD
EmXZl6AsxRSQ5kT9Zpso5aKRjfGvtjyxt6XgqSKDznWQH2ex8WBXIdNEVE5rxZpuG1nlcVb+c5+E
FJVZ9yNGBmleYm/8HNk1Vhdvn0/5S+tEe1X/x9yZNEXOtFf0F+kLpZSSUhsvqLkKqoBi3iigAc3z
kJJ+vY/6s8PDwhEOb7whePttaKiSUs9w77n1M2vNYTMwXYTCMq8xJyWr2sMgxHGXb2Xlvht6jtmC
/5KQ8AsAYN7qa68cbwdVLr/JgY+QiIT0T0TuyiuTSzfveHazvUousdbzbsEraMggaQ1/nEDyaDNR
RaQdUpclMAw5PAwuBI+6bj7dXH0CTUQfHSTPFvcGWDnQs2RW3XQ5nEfbhVGi2yWDBFUFh0/g81Ck
aST6TW8sBL1N8CP7/OwlUGf8nnewNS4a2YFvJ7vUD6Yz00C8m2iOSbtJtwiyD/gcUzZI7PQJ9IRU
wuZ4zgOogk716HpeCfeGKMeqlFdvwDBpzPJLcqdvpyo/Q0bhuJzNjwmt+XpA+OEgkKTv/SjY9g8T
WVCOWFrIUR7jXnwqJlF3JSpJDZmOVaGxDiImPuhf/D6WyK7McR3V2R3CuPim6yG2pRMBndGiXE5U
vzIs0nyI1NmowHoTVfesRMMknPU3KYWvGJ7I2Vkyo90IdXbLA4BAz27VpAHwmURdcjH4vM9tBQID
3QaQy1AtN0BbZDuQrGu6HAZOzNUxhdx0ncLYKHCa2ZNY0I7e2qH0QkLN9tpBHC998ulQz1r3Rjj/
CVI4Xy1BBbs0njay1V8SZRtbX0YOUVvuk8pYOvd8Wkfa1DsyP55iw6SKgeCv6+hMQmiN8IGAEie0
HsUDjCtzhXT8qwj6Td8Nt5GHuBw1BqKb6HZQdCGFDinY+263iiLuoWkeP2Wp3rQI1EYbD7S7UN9K
vQBPOpjklty0GWu+bMLZ7YXJSbO52SSDX2M/YhjfpqQim+XbpAmvqO3urlK4uWaK4lXXLY7c5jih
iMSIVdOiJOaVRL458NgAiSXlZvKYOCCKgzkU/rhpeTuqZrqRlCRbmg3Wsw9Vkd1L1WLucG3whu0Z
OmWNGIA+y0sOkT/5N7U2TzNUoK0urWaVj8G0gStlYFONDgFQJDDBfkqjBF+or6cLVOAy2QehR856
DD+ssub+jNb+zqnN6mAmDUv+qLG3ZW/9zPABj+HAJiUwhUsku7dnm77Bv2fu6jxkEYm1G1fKm105
4AXR+KyEGfhrWNYUJOG41sy80P7YlAZYOzs8Gdj2ICR1pIN1vYW6OHkdzKSFpj3yujGhDeI3V6eA
1XnOMDV77DBZ5yPDa/gAA+IgrPg2mz76dKUOwuneh4WqnwTtMfe9z671XujFfebSxW+NSQLPtVzl
UjZoLeRd0He/blEnpx6afuGaB/LhMyavUu5EQ6DYyFUCL/WurjCtAKG/H4zZ2bSGIfb5gIlE9P2F
SF2bgTD9MU8TY41tlmQYwma7LkKuAci24RVAJ3tOTFLTZ82dAxrWAamhDoPD/LdDwr9mGIjvZ+K9
nE0Ei50euFNyFBcIBUhaAZ5TC04Ht2O6ER7lJG8TdnVNAFGlYOi2iTJgXH8/OHo8BMKJDl7i/AxR
hUIZcVVmIAnW0RydaG55nuSmR7qk/QJulz22y1NlDlvu4Nm9bRNHrzHIXwNZ/LqMkhFT5k+V/S41
1ddYQ6EPJav9vG6HYy2oDKeFHeZ7UL9F9h1O9RaMLZ6KrvW3YkZBNXtevpG19HZozPhdZxZDZsCd
nfqK3CKsNDdsXtp1Oo1bM9QvvYz46awsPZSZF2NyaVECdM69O7jTdkj8Pwau8I0hEEZMUUImfZx9
VQ2ONsMrGTQRcUYebX2aNDI5qaS5gxx8ExB8tQnrxFjjOx+uUVQdf/Oh4BnO3/JKpEZItL5IACPI
78nyepAmkgaS3v4j1dMvsncGcBk+K4Me9+xORMeYquLCi7NsJYXzHvbZ9xxhvifn8YNsxLVKQZHB
OvupY3I9OrQ6IIDuhBYXOIQFIs81YWLQG0trO4Wxs3GODLjErjapwgJyrJRNHLehwo1uUKVDuuy1
fRlDfCkIvJwNmvHwxnIWN5ftfhSZt+ciP5UjiXyOnPbCiAkICq1hk+oZKktut5uezKuwc16IqCs3
bgk2ESoQtKMk3SEqqBAJB3BTjeMYBe7Gm/s3lbCDSQ0kzBXqj9fOGZEYOga+/Zm7rfVu/Q5FtJgR
Jrpx/k1u4iPTYPQoKe+bZvoRmhUSq9s0BISQetapMtInVK9vA2ifG92E+PhLBoQl3QooNYuGxazW
rQGuCMswrzaNNwQL1wbeFtksaBzPPo8W/6YGOW0OPNpHyP7LC9Vx2NB8PzvjcCpCwB58ESlepvBW
syPqVRUBfsRA8NT0pCrIlmIbxzRULDwcYuG6kxJDgYdZEwgLTCBLk+BRuCvuc5DOnf+n9OtvT6DJ
q20yV4m9WBdO8EgEg0+LHzwVBI7d6vk0dz4B1GH/WIvsBWUB81LhHApr7I4JihIvFcbJs+JrIYFO
8+TqRT7QI6sT3AHoaPRZNdzFsCfVIfHcu8A/CIJn45AghjYsT2Sy1gyhkNEbafFhhv53m6B4zbuh
RwqElmoK4cWNEttskCuIBtumCovjjO+JHLKPsEJomfEUTJvk2Zf5yasR4pDVy3NesY5FU0HhBbyu
ESYkDpqS9dzkdyatz4gaTDTVqUhRdUUKebyPuqXJmRkr0kVQku80mLUywTNsu/G8Gpv8Unv1N7RP
ez1ibeIkS3eT55h7Ly7bVR0FLURRrtd4yZLMIpvyfJ6IDInr7DSzfe/QLgJrmrehvhtUptl9Vnsy
UkjFKsurBcc+6Itl5cVkQocAw7D0tqTQUvS5L4VJSv00Nig5AoO9W2alRK71uJQjse11YmwDrnBp
TPcuJhywfod0dF8oXLGVOS+eX0naWeaPA7v+CLUKG1XAfkTxSiBh+O/dyd6HcbNi2G1t82JOdqFJ
Vm+BqZC4GeauvnDwEuqDqtyXJMoenGMfcOUUlnlL4DInCObe6khqx3ANuwa/ZYoZox/riyfI/g3y
W16zLfxEqpU4YQ44bOiPEdsbUXQjlk1dOBGUM8x7MwB5Fy6CIyt9JlSF5D8e8IPGHxyTdTtnNsdU
bl76zvVQSfvP3LnxVXYukK5+xn+GGQm4NckyvngiO6ImrCz6agVKHuJsU4wmpvLXOsQFOmTeHRzv
L5+cBwg8njfe5zL7Qh1FCmz9C5BtiV4br6Ii3bmFf4NmkjIcykOJB341phy2uY2lOoixJMUx6mjU
YHohwCmHjDgsjCjV9d6KvYXTz7SNlx5LOBYAy3JX0p1euiD+dQr5AofmloAQxe57JswgILLKpjKU
4XAyiByaImzEU/fJOENf2moW+4KC3uQXuI8oOqEA9GijQwUpxl53nm/ubfXgWgnTqNT8BR2/b2b4
pUbQcC4k+q0m1Xtvds0D8wKFADK+cycz28e2v65VR1dmTrddUB7KwAxXRcPevFUzSZej2OFXpAXg
uXEjiBM687j01wbxTasylxcv4SQsGfivxvJUmdFH2A7b1B2bgxHN6yQS8bbJbZtoIBCPDYrOtqXb
SSlbY6QYNSoWkBk8CPrcZfk9cnJyznWYrFaSqfU+hP24ttrIOpXOVyHRv0B+2BIBERzbWm6iwGmO
cUhaa2btpjG9LCNUgu8dslQaeUK2pSddJcwkWvfEGsbjiX0jNeqGsArDKxZjZEOmSN8jpkSVKe78
JGF4iLBSSouxrq7uK1+9ZGKgoI8O46yvDPFa8jPaY2q8eIb9XGc5JoDfmPindmn8i6w+5It1u3QB
SHrHETG80Vr3vNWfU9oxjwemUg/Qa4iGQORPALkXyX5X+MkXAQ28+MgZqDno9UiD3Sih1daoRmTU
tZec0P3wP3uWkCIaPn2Gdp3BLUCyyM6fLcLUWz9CmJ6BXRk16BAyxWvJ0B1NZXKoLUh8SUfyVGeg
C03l9O2mH3VXXUc8/Y+ggWzG8ZAicsPlgmX2HNRTuyUEGVOqab45TXafNbSCBdX71jSGljY1j9cS
1OENXEpjg6sr3gjMJsSB3OYs8Fe5z2jJs8YApRxylGZ8SiI27uThLjdfN8ZrL4WngkUIIcF+9knm
6eQ2HaZjSL3PfTypTmN7ZUMlAAHpdr5PJzrNVjM2wSFN/m/ecvAb/Snrw+c5p6rwzQmnecSZR2YO
KwVzWVuZQ7TdkHg1IhvmxujsCOBrC2PRnLjivYqKEnjuRxXGbzYjlyIV287cL6dDMUePveSdyXL5
6vtUhDBrvrF9go5IcOEkDkha0HEjOyQcmwYC6bBlwErRzTu1L4OUFa6YgpOT99uc0sSk6qH2jx5z
e0Imz+UvtL5SxpL9nWOO7FeNgMwJ4KZgCQwYK5r+tEG885SnV7O12OLn9Cnsowrla/OmyHTC+Hq2
4N+MWfoc0wtHA/gRXK4zLytiWkAmeKx3XSSfvJF/ZsBJP5JC2wcYaqp8x4PYWE+5ixulJyBBs/53
SF32ovjbG8rnRLq/zWj8JMtYfaQAPpWmyXFYJ+0tbPjmJh8IbxhLhTrXRFSbTnd+Tx/LiYbmB2hD
XRgXZALtRjsvGCgOTYiErScupiPj0wtAh7cujnym1aHHEEX08Ksi5yV8L7xpG9fV2+yXO67tZcdh
G2s1tNV9Ijp3Y2U+Ai0/3paNaB/sat6Jyko2nsOxS5bLbWi0l1lE9JAzG9ieZv8G+S0jTPJxrHqD
WImJsQ7LvUnn59Cz3zjuScpPy6vex4oQzdRgeJMOu9qPXvMEaRMBKBvW3y/DkCNqpk4c4Yka3olV
ykcSik0R2S8J78IYSxo8xpErWj/u8PolYXHIEAIHf059p0Pact07eCBE9IRtd0P6HGzFcIBhbaOV
GydERyYxemn90PbmkbSvYDso5g+2EXUXH8lnFAhOPGRDmpnggZzBqO0zbiDDQ4ZhRndzgf108MBf
knQUrkTbq52wGSzGpC4f06zhxmNQ33G8ZnbBnZO2DN09KUhzd+J71cRIBKhABqYhKwxcPsIIJ1ur
Wqn7srUtBln4NTy6dq+q6RmdpgROReKU9D5trG0/yBe3vMU1uleu/SkdP1VnlzsrhuZm2/VODglG
/GXL4bH/2WnI1Ucr14+jMLBZle10U/ZYa4Nhus2ShvkGHiE6RBfWUYx+3MPO/2VN8aOcasbTPai7
jsEiB+u2blkrJux4/fSy1NWIWn/GCAGIy2NUJFjMoHZSiZLJhUpLLVLF7jkO5YdjxNANsmOu0300
xfjiOo9li40Zl4csKLt3k3U4+3mWFTI7TKRtUiphOiHpbCkT0PLXLKoYAAfXasluzI3QP1S8L60k
5YBzZkt8+XBMXdQVgZzRAS2fZJpoKDYCgArG57FRJMtV9Ku4fx/MZSHEm7j3ZuZRkFn7YxUTwueT
NGJXlEluHNbHlqLPc+NdM1EenzPTeymMuDyBGStWx66noE1TQ27MxL50RTxDA41xN8uv2jP+uEHN
9yNfD64XMvUEVRlmqVy46iwmtlN9eGmjKUX1Wz8BIuFMc/k1fUW0K0BS2PLT9FAjTFinrk3UBwDZ
TVhGDerHU2MhS25KgHBOyc7FcLzfStL+qQp//Vy8uoN1aGKAy0rBpY2H5J4MXQUMCzekdOwzjSws
HrRgSEoRKqM4f6tURQ/pGzm7+7FA3oL0hmc8cqjkkE/syYry1/IoVSeb5Nd8UHfmnHH1Y5OHr2Dd
NNV438s/ZkRj52m5Y+PK7ijojllJSTaYDALqEqgJu3LGmM6QXIyKgaCcb2UwXtOOrcqYJ7edlNmm
FPfVjGm89jlVTcd8MRQRGmOLRm3Uz344bEYjOo+jezuTOrxlFYQWLbmqKUJgiYdl49bIG+JSMm3v
eZgxU08J8yFqBaGa0TCYK1JC0p9NgZIEb4m5qpT9uYBFeXkSnGX+INejRgkHfYBHUd74nM0QVSqQ
CQXesk0wC+MGAjIlMoL8eCZGg2EMyg6WbHOgd6Y56hsRsiSU40S6okOu+FDIvYNbZTdb3nnQtAVe
KeIDdlZ9bGz5oIhrP/SBfecjob06jXTWjFTHdRU3KPX0UG3bblntexVbYzdgxpuyszdkfOnc1jnV
yCRjC5GODKDA2VnePsx2uUnmMMFKBaNZjBAwGbEwY/OKr7adicTLK5JIOS4eoiUYF2HXfduMb4PC
hCeI79r2nJQoCKxToHJxO80R8vwAsUY0M9YG7cLEjRRO5eqBac8QsBCI22LnTQ3SW+S674FXImto
yhZhE9E4kee77JhmfBFtfRCgi8iM66NfHQ4p1h5EnIUEVjVV4raKE/t5GjIAahjkGWrZh7mbhtsp
LpxVEMMDyeb2bJejeqgr+zHSU/8iCCSy3Fq+2rZ7dEM3J3zL/zQSHB/UcrApGwXL3iWMzNAJXO9y
wN8r8t/YJKu9xBjbTz27P0w1N7McabDbMU52GbPD0fOyNQoMi5xI8aLrTCwIflC2MAqcawJx4MCY
mUllt/dtwqRCg9G2G3TRXRJCJPfDaON4RvUeBbxjsx2SJc3VIIfhvtF9yifRuwEpBHEsMmcSH26L
2u/WadvWXyVlN8Wt6ALzIqFCPIyuC51DLwF4lOMsGyTw9Rp3BvQR8qao6KiVPIMRNEcGGSpMQW4E
Iznin6PivtAWB3peFKdhtk/WlMJ+7wIFrlneV6pUj6YM2nOcSBIKLRIXk5gZu120xypCKqyx0hzt
rPzskFs9FGghcHjWRKmXUIIpkqkP6cOVVV9inj8rJFTDGvAaNil73jBDDQ8Y8fx1h4Dg4AzeV294
4X0EUHBt1mR0tCgSb4EBkUoVCQZEfFiUveSMnzxMUCv6eJ/M4OXXIp6Z+Fc8uBt4g9adO9hq4+ew
p/MRq+DIPOCatgMBYOMiKgY1Jqera+k/iLLRmdbxS9D0xrki0flRkmbiOYE6ax8jnGvl5dkyeYpO
5aMiu2bVDZQacbzHdIGzqOz2hYRIbS9gIBlXr6bd5bss6OWZiFQ0sF31Khrn2pWUTbbRPs5hBG3P
Yr6pYpHtMrRPr1ZrP4wTqVR10uzHzMjvZ+KhcxDTVjTaLEh5pyqN4YDUA2/nKiw5TvDD5OGnI4fq
eZQmLBSUshtSDrErB/X8iHbvkXptepaAk8A3RSI82sp3TvlscjqYyCQ6VsRHBzYuUyEGOLJVzSX3
Zha4Thx/hU1ziYpwbaPBeE1CXCrEJs0vTsztE0RtQkYR0CAmJv6l6E1nO8jmrNxcnzxVUJV6TfNh
+t1+8Of+Z3Kaned4XJZFdu7yYXhCJrtE9hp6L+k62nD0L4HW3gMp24Yx1Q9//4M0+3YPj/hS+vlT
1KbDlQN/uLY25jR4WwcNNkaV6YSs8t8/CDLSt0l2TNNBg/yK0kuIImePK21kkwSoyBrCO4ef+hCZ
3Hd/bz6HOHKb3IUTqmD7bPiwg/95r7Rw24HkQ2UQLhyfKfG8O22ySsvj6d4Ky/G2iuadxMgZrjsW
DrjuM3TQmwp7HYC7xUdQOMSWAagjhAp1zWTnPgy2//YpM+RTAj6bn7ditKCWsCfCB031Phv0pIlN
DiahHqSUuVn/2DdVelNeh8GAaUm0YpbkiET74hIqBLU5QlkVk4NjJPo+acHy5Yun3Zv/+NSlFtJK
QUNx4zlujT6T/XCOQt6YmfhJdQhmFgayiJ4Q0J/h9AMvwHRZqAcDiTXMER5iJoMvio9c7MyYum3Q
/Bkoo2UQ0274zTqCxupuX83LAIosa7KUAwSg3pdGCcmVCXXFDrFRdSACIxNAHOHxHfsCztpsP5M5
RIOAah0dTbRlz0xvgBOXLPgnlqYcIGm86Lo+I+fRohM/xYPx3CvM7C/YOLbEvOM27169kKIfqK1f
nU0fYosqAkl39KuDOHwtCFhIS3vDpZHvgzZCDt0t88UmiJ/luOht0e1antWeeKiCrQvzPfNU7hOw
IqrXbG77aff3K1SIm3Mx2RXHv/+dSZC/pZPuIa0tDYRsStD+OiCie3aOOB9QTXmAbiJG6nNaIkLp
sOY4KejFtis5RhUDTuny3HDEuP6P//H3s39++Ktvz4IPFzLEYc6hq8myJOZkfjCZPzjtRIkaefXx
72diMjg6yIBcd7hsj33NGMdAJZHd/P2Uw4jp4QeWfwJTcuIjOzY82iG/xyVHkMq5OgxD/7tWjqQl
jJRdEDg4FEcyEcUuqa2dHr1+P0O8q5ZMjbipP0YDe39KZTXRaSE42fd2f81cqsSRESEvRroK0upU
hnmP6r3eNYY21lmKSYLVLnngrMCw7dc9Fh74l8EWPdTOXgAK6SEMh2sqAfQsX8d0epcv0MWkmt+F
pcHfsmEaW6Q+oUn/FGUvkL7YMCBw9jJZbOuBPFVrsoZVnqM5sC20pGW191qfGW2ZMBXLv4s+vA5C
/UiUDWmAmGomFQzMZxlD7krvWCCJQ5u4H43bP2Rtw2SQC7mg0WX8BZAFG6fR49uiU/0ssvGIlxsb
/DXggYictztJc0BQO3e/+TjfEeNYs8mGfSLSdTfbeHqriegwwChMC+5Txb7B6AiHDOcXgjBhN8xy
a/WUrGX6aE2SgsSV6IPeCuTG2hxZ4dYuxRftnZcTl7F4dlxIj0XMuax2KbEZoAiii2CauNMpUWpl
f0ap2o99s06tztma8bxtrFfGv/oGiPSdKgW6O/MlsrsfjPcXnbVb7BEIBCPxAVaWo4ntruMN91A2
r8JdjJxheUwy7w+MTIJ3cAcIe41sDNcue9ebGc29DXSwdG7ttwauxdBOG+QsxIqWqJ6beXivjfGR
9eabEzU4e5OC6TW2Cyr08K7wAEALFZdMGfmuUU5oXYz8SCUHq793BHQsct6w06B8wahBJ3hUKntk
b/5A+8y0KnU+pIsPJ9yaUb/1FjaOYzZwqOZXXvU7L4eoBZ8xJlrzseSBi7Kmr9o3T1Y7ehHqBgPo
dAFu1wDVGvsMAEr23WF2n8LTFgin84kWIkiq09ucMuDWCf4+DcVA2cawwuh0iwEO+1dCVrHt/iA7
uDcGevs4Pyxu8xXqLkcs5UT5RkLmJpt2INqI957Qt9jkSLDaKcg+4BBmCwbTmQPORLukUfNqR9/L
engCrwq9IKi+RtcmHthlUFkkp3YCHB37jb12YuMSEF2UhcEaU0eOHX7oWbIikzQNNnuEDbGvLHge
mLX/qyvCUYfkudbM3OMGaHPJPgyW97fPiVVq6LAtpWNZIuO0QvMWt+Ko2KZD8fDUsAtMPDfG7B95
YrMksVqW+wTVT+OFrv5rmsthh/S/BPWFo55Thw7TYmxQ1efCQYXrFgMOO0MDJOyaRyzq0PSnkWwI
Hto3SdIzi4orWi6hKFYc+84x/HOP34BNMdP6ui6PoASJTCvdfhX2Pd0EChuleswJquEcvgLngwFT
lyyRm+wQqIfBEy9JjIE6Ygpwo5j+rnhYodyW474Z+mGtS3T70Xyvhmw/kf+6ioJoi2rTWKcJUBn2
CRdSOJ6hV+Hu+p5nlF5RxQMQ1tdLWP6pM/XqDOO4R+vSrmWm5LZdHlhGmN1CRdSmf2e6KVnh/HwB
aL2baIQw6MKUyTz1EwgfjkK3rXujWiEJZI7mwNTHrxNrf+eHkNQ9P2bevBRUoLCYGpCtyB3Pd/rK
lPq0RH5hmf/g6v67OYBWoZJOL91Uo1fUe7R35LkHzidFGsd5UB+cdHqTHKhqJjRnivlxQNOZ6fTe
TYSEmDPRhwhtyoqr3LXZThC+WK5r871q+I5u29i72jkRQszlOTp/qlbdDQuGycELU7hE/MnwYxpS
JgedPo42ipQm/6hrtZ6mBQExuftBi5dgyC/LEUhsDqeE9TiynfQSE0vvX9l69Zbb1REX9b2rEa22
lD56Nj5J8fEd98n01atoK6R2iqEPVZiYPqKMVBJQYNc+R1ac4khgIj3DYPYE+qNO3dkxTZDb/aSd
e9dhtYdbNKMNaJLuXpQsv4tiuA3d4c7tcTHkzp8OH1vbiHOBDpVwrIGnib+tEnfn1SnAdzt8xP+y
m/v4eUkrMHsbBM8hhzGj41te83snr/bcFbd1277phTWTmLdjQTRSLP/0VH2LJq1w2FZShRJNbSKc
x/phEoyCpgOayDS1V1sZP7amYO+tl2B+N8PiEHQFqHxzk3YaAmwH0SBzMZSwp7mhKbo3nrQzWNy7
XDFIX/B5IAcvh2rXVt4fy/Gf5pgLMFVg8lr8Aa1/SaL6yP7927XncDWHcACMoXvwI5PNxcJVLGbx
nUj2O4ptCMeJLY7SzFOy0sJNHEVrM0nLQ5OohiLIw/WpCJBcG25+bhNj3JXMpTaWzhjS2FZ9HJE+
/fNDuPxnNA2P7DGuGPiXYX/RrUeDqtHsMfTVCq1PV0DG/VsgjUshhQyIs/rvpw6es5G99jZFmeFF
47AOkw7wImwY9kl+XB3l8iEOMJsPNs6n0EZaWNcnzZKI+xpbghT8WIXZ0z4gWD3+/ZBZyFE63ivW
epSGZEdStLQA5IiGO+KURPUk0UwB4lzxSX38+8G00ImlrT8gNHIueWWcNY4SbqVk06TlW9MO9s1i
pahrewe6+uhb7p9qHq19ZzbwARtHrpuBETjM5bVZElHeWYBlOuOhW/ZcYRA99ULSbee0glH9pkw0
gxR3QJAd+8+MUZYq883Ou6tvUxWQNmE8spkhZCdltBZMfbSJBt8GBpcsejg8RRaOrTcj4zhtQ8S9
cPQtbwuT4BUrPLNFTiOPoMSW0RUzyOiYdIQLUz48ViC4KGbBwVa3Ss8eInJ2gcp+tvq4fDAV1uiC
Z3uCF983Zmbc8mWemQ4moyaby4sPbua/I0A3rCQiNjTFpcMBFiLS2aKWQYwLb4PqbiY/cs2Th6+B
fG5a+cH17dtxZlwt6Zk5ak+jVndO6z8FiwurBX4x6YTqQfWnJDB+2pBYqvxboCwGz3+I5IA9n4DJ
4Lnw4TSXTryLOnnn6umPsMULA91vh+rI6zXSlFruMCzvDGPfxD2m4Ka/zoVN62Yn+9GKJiZMQIeh
4q4IJsU5iAQpYMgZjY2/NcbubaK54q1ewk7R2cgMM2QzxgesYP6msXCF8LuQF8T5GNb7KCqe/Yh9
Yd6OrP+aHVxl9lMjFyW5mm+Ck3U9BPw2k23eVqV7huqPSKSPFmth9tuK4tUr6bh4pMD59tuQC4zD
hcyXcaQUd3ud3oFrenKnR8fjHTGpBnoFnFi0NQu6FznXLQYMCcXQtPlWFPQemd60/PqPmyE2GmWC
ftprbyvlqPUwlAcjieIjFoeCWTqloDHsnd5hkKM1UmQIUtCL2WeTbdZcdXeb+HH+3Izjrhb2C8RW
bO1sBeM77RTscvkHZBp+9RPtIDCrHiAjslQR5+sBQwyPdgRjuiCpcP7wGDshaUc8JNDllJViH4ht
jTnUyq5RxXTNcFPFmY1aYbiWS7B9yPaG9Ef3nA4G+D6qdQeo/4RbCW2PYqTEhhb1mbkxGtZvJzzh
i6gC7Yxg9FUb+DDqGDB1aYa3VSLPTvst4v5xtk0k7Vn32Tf0D0bNnT6Y/kbYzmMo7Wcn4Z9jipd6
NR7jTt76jnftcJPsugLTYNd9s4N+cpFSrS2LHylsDPZD9tckQ0YT7jmYKX4QXocqZQFDNvCNhMBc
f9aMjm5whX+MOX1ZkD0A7d25c7FOHf5i1QNk0U72MoNGxLJvsbzkSnSo1KIJga8UoT4Pk4RmjRUn
G2umc2W5KwSNEbb742wYxdoj3HXda/Ngt3IbBP70NBmZ2CojuCsnfcUZ/pjkoATr5rszRHojBgqC
eeBn7mEugjfCbtG/Ac9AzOBbP/0QMUY02GMKi3eM7Va7E0V6LuxQHw1dPgVx9DpqL9kkznDP2KDZ
O2DWWqfG/WnYwAxGgl4Yz5xldGm6lDrNqnlcVsUHyuqPSbGFsR1+hKoGA9gvxfoyyiLqR6yVRQGS
zFOLhYT5ZssLTWoumRR5DDIu5fWxiV6cJWVuwzIPRYSxK3NyOixn1CjjDZIRm7U7425BcSVPclIk
2MfEEhgRD2mv3oOhYAJbdUAkyKTjZVbFxkxZB8ueqQYyBLP8hIX2Nsy06o3Q+Gft7I6Dl4CCOKdi
1YF9BKpejDSNEQWIXWOKSmy6U+nId2W0B1CeyI8Hlt3KtEAYguddJyY5SQzYLkb+oofWZ15Hq5oi
CHe68QE0MZkDVgxOKGblpmvvp5xgWSDR+uma/kTFXq/+96lrT/+HPLX/HKf2L7ufcgkta/97NNv/
w9A1x/wfQ9fKfNl1/OeUtuUL/pm5JuU/HCaHoGyk7Tn/nrcm7X9YFtnYnAe270nXJNXt3/LWDCH+
YbuOsHwqKGU5wuer/i1wzRDWP6Rluq5pCgVoQ/nqf5O4Zsn/GrhGwpqL1kpKx+Q8t33blf81cG3I
zbl0DZeKJQpizleDMJrkFbv0sdV4y2afCXfBJd3j6U0tzDjVnJ7Qeb/7UCgnLYFZd3i4adm/yDjc
ZibysiGj8FQ14CwHiHGFClFMf3qfy9uomGHCQLMRNTHQNVkaz/rEzr0lOYXOJYz4kE0vMQHsOMBn
WFMFy9KZW9JUX66MaO17hxwsUuFRV/KDWWX6leJ3xxvG365G8zV0LRD5/DsGZusbkgSuxLzckeeK
MMRlEbj86Wh5h+Urh3ib+kTEupJ/9+//7oxT6Ucn2HOIdHK+5Whx23Wo1wDVj1swUslitCZsVGFK
S+2NVeVHP+GYFda4BFHjXy5IECKJYQzaRcoNWnuczlbgUg555+UvzFkNxJk/VKKDxLb8LqPbqrWc
07t2BAn09xeybMksb3qfFd93VA48H4dNKb359/JN/n73PBt+LGbEBb4k1lIoX6nmJ7TV/OCJrJbg
ofsxzL5cr6b8RxZ0kwoTtaHxhIIA03WPuY6TFQPzv1J3HkuOI1kW/aHGGLRYDrVmkMGQG1hISIdy
6K+fg8iamarsturFrKbNuqyyOyJJgoD78/fuPTd898bi07Pj+zLkJGQP7VzK2oUJ2NTLRgvf41Zh
GpvgE3a7M6sPWMzg3ba5mLZeuYuq5AAW45uvdJjdmVKA4mLn9Aq1xQus8ubYubvpUzaWN48bs5pb
05vKu/65gCo6k5V3a+K2hc+AiBfe1gKaFF/Xz1AYo2oSj0w7NHdg9sfvpUUHJRQ6GQSpcE46bm2w
ksuF0hsG4jPuZUgU7z8vgWLljKr6Fk+3iVk3B1cNoRIiPeYlFToQaLeWrcut3EHzptltfxHtuRY2
meAEj72T//5O2RSj/Mk9Yydi/6YEwUioGBoQkgNm2XSfSEr56c44lYX1xGAdkSIXVrjWKVSid7Aq
P/fNacI/6wF7VhHwS79+k6Zr0IFxlswDfi4YkMZjAAiHhmnrImFnsNPK5NaCJytQH9YtYeIKXa2Z
SNp3u/bpQzfAgV13h/GdR7mdbseYTmFcP6dsa8vMKxdFP7AZqQPov3r18xf/XG6zMr7T7hiW4wHU
LNYowUPy874Sn3udrhMK9vPPu1VyHuXRJq/Q01Y/P+JzfCUmUS4Bj91oitS/Qj5/ZVf+kRD5l0RI
Vp//jYOcVieL7U8HOetAnnIc4ir/HAfp2EXpc0hlxm6xyPjC3uqWyvekuLef1//Tov0vXo0l959f
zTZYWW1No6vw21qowdQ1wISgFhx4cjuem2CfJji166JbqYhPlda5TTfN378sq/nfvuz0//8p87JP
Bik5AfIhXWfLNX+PpsjVmqf931xNbUrP/KfL6RiGblv8V/39A3YiS0oi8iwg+6xErX+DCc+D7d+G
3IlAGRY1oZg8/R6PQQfXUgQt04/klqHJ+fvPrJEZ+k9vxeYYa7k6l9tSfwv67ApZBZqJly9C9N7a
9RZ9xs5rWban94OdWWKwzg6aFnxjDWkTCYfafJreHS6hTYWABZYIncv+Uajw4//Nu2Oz/tt399ud
0CexEvTqJF9OkNIjxyNdcVLBcv+XMRhDNjhQ5tSExbA28dj9u9c3/tUbcEx4YppGtipq6L/eE97o
FAbMO8jP0t7KiuZNm2BC6eXATjk9pvG0uvBlfkZTT7v1DtJzP+mzsmTh4prRfKNTnxnfDP1uFlJ2
CCAvaABZomIQJ/pNq12w3IUxU4YCsgLU6hQQA9sDG0mvvEDsBDqI6FqVTMPZKbNpm5h2+dimx9kU
Z/xFJ0U0xizIWKZlx7sTJQkzNgROyEqZA30nYvqGCntJ1gFfdNDd/WwpmkcjT50esWmr0WKXsrd7
yQt+FnSjwdvGMyyxeweNSVIaBB0PlMm0inbTNZj+pUneahOiy/RRIVxTJlgEPJHK56baW8EMf9o6
quKLce8VpuAaBwon3WmzSvr2Nlrpmfncrey/dN+gfifQYtZ4/nIQ+Srp6q1qEs8iiM/g8VADMIC6
BiWdlfVn6xmdZFwNI39Mfi6Ztcdd/RFyWgdZwwWeXma6iX8qKiWgZglypjsljaip5nCmGxejOXAi
y73Z3qox2YY96Mg1S8uv8saCJ5npT11lgfzi8/7sJT9re+TxLWVy+m1azpSOxI9Nv8UeYpdM8vmW
/v5Z0LVpkf1t1eAhZSGG7+txSv5tfXIRIYy9RczJTyXYtAzepBFcRpfyq0g4DMUGjpuAt1So7tZ2
43eH+X/o588ImNnruRTROH75UkFAxA0zXQQwBndmFt0Phj1u2ojiEqU0d/X07J8DqT5LrCktGgIE
gy2AaA/tF/qvYYjeMRKyNmBxmtWqOJn8qjJd9ulXp8ITx+heVYpNToyPFWmnIKECyafWDsIcW8QO
U9novRXpez1CTdQFJOWWB6ouubcsq3/1VFozJQMafiSdrvb0N9N3hv2Bjhaz07Zn+/mpGKuSvTLy
p1tfchMGrXsRWfosWm7lqqMOylPIZLncswRG85+be+htunrhc9evjFCj2uHbdadlT0ERq+QWdjrM
MlV1+7nXreKrM+1xRjTVulPd609NgqbAmJX2FbHzTzYWH8/zCIS3bgQx/qpBKoO7MwXTU61y3YL2
xMt7bF7OxGUi3GhROs3BDKZdDn/G+udh1JmCTqtFR+66Z9eXjncyMwQ1x8BXq3QfBaFws59HntkA
D0znvspymP/8oYhZWkTb37Iq3P38L4j2Yu5NguW1fVsAgsMR9j6tOgiSGFFQUSZe8Im1fRapypsx
PsONvs8yHjh+Rhm6bG0pmJIHuc2wDCgmJOXcY+4LoYd3QTE2EwWvWbUwDUhMPGfIpswUrfpPFeNB
Hpxb/XNtsSL+PKa5jp7UofoqNIX2Q2DO/TJ+N6eFIpnWtsSc/oGkCj4cNMDpQeqj1pwhHq4rVHYK
7SLv54wynSJkTnHoVu0yULUv21D4ZtiuC2nffp7sCOF8lY9fddgdhE6jAXDGe91QVHtp/FhVxn3l
hO9INKme851b5oKSmD+I7hEY1VuncSD6uQ6EdGRDcvwpaNsJaOaDN1FsRG6V5qx87gt64HwZP8/8
H+Hld78e7t/C1H/74/8pNf3/6ymfwzER9L+q08Xvyer/WYmvLHr78yGfn//jjG//B3UjVarjqKyR
BDT86ZxvYod1PEtTTY/WKr/zxznf5JhPrQmqStc0U2ea+j/HfMP9D9egZ6DaSGPY/1mT//t9/eXb
+9e56vpfiy3HmHoJLNA60jWC31V9qjb+VGG6nC4RhpsCqIK2SQQ9fC3LH9V8/CwwLq+6UBbzQtjh
xQqRZFjRFHq7ZnVVlo5rtrQLzWpRsCRYucTW5HjLyXbUNCpJlsy8FtVEPdEcpBiW6I4//0glsZdl
ZaZzX+rnP132Pz7enw8F9Ensv2xJfCCT/zi2YascEFzqpL9+oLDraecWTbyMcus5yTGNFlm89mtm
H9VzE8OMl8iB1wA0UFXk5cZIXJDGarrDJQ+LUDkjPOlWoPzlEuDAvu+DHuQqVn2TLQm8nsq+VZcc
a5UeGLGtsc6IURLdW5BPKRSNikQ7Jug4EFsmr94wfCVdiKNFdOFCoZu51838rk6CI2xZdAKZCiav
iF9D3d7rWn1pSuDroMywyKf2AtuNQUMxJX59gCs11LTLp9jKuv6yKrCTEmOkgeWI1TT4hIn5VAUI
HqTlNQtnLB9ciI2JurPH/hJ1oGCq/EEZiTkJvxUpToyE6tzFDIA/byEJtmD26GxJ9GHQFT/CjyR7
WN0gFztblXrux/jOwK0ZaK8ZK1CTkm5SfehhfcGEgNE/Ire+5lAMCDmOLvIhFvEmITWBYIqFCiEB
KMTVSPLvqMb/OJaIigwKRJgPkIPDV4gKC+Ld700t0mZ6pV/VHATgEF4NtSMxF9VFAiZwGNddY+6H
aqBR2h943k4TRQ4kTVKdc4MGOiCklQYM3jHjVRkeZdat48zf14l6BTl4dGV4gxCYhFu2tLWnFHs/
0M69kbwINziFUttSEm7ddNh5EaMS/R640gnOzAXh+8IJrY3HDCsXKVFx+N3Gt8aAtSyNtaFHx6j2
rqy+TyVZzZa/hxhCNgAVb9zC7q/WQwiRqtjKAbqXFSDCSIrT9GF0R9nmwc6unZ1DIx/N9GZQFIYs
+cWV7qEYi2M/ZdRoBZOwsty6qnipPGPZFwg+Y+xPmr9UDYZ2yVnFhWrWxgdBAy+WNb74or1ngDqr
cnPZZcMWN+DSbZVTo7X72jaPRdyuYqLYAqPdIMVww/HYxzBpOES8oVp6dupQoVvff/qU+Uw/EjzE
l8RV9mVoHJNR2Vl69GRnxZ0rE2YXpCWEiOXSgPs/8ZnFeXd6QpwwG14JVCgPnTc96sOZXjPAAMuy
wNmBHsh5NcINxLqjoEUE1HtTFP0+MIZNoYUHi4UkFcq2pkquE3fbIwTA4ayK4UHxnbcYa8a8o4Ux
6xoysGT1nrnqre7Cg9vXH8mUexMhTWYuYyN9gUsnI++St93ByYt7TX90mviUYiSS1UPc4XOG5eKZ
wA3caJOTyGG6zoefxqcwD5Zhoy9w650iIR+ZLCBzqI1v4kWgX2vOka5J/+t+qq3j9CPooWnIVeLq
IXOvEvWoBtoVnMBzl5mX2DcevHxTIuPC5E3WAqTHcHyTZvwWetZ9cyylfkMpvgHse1/AooJtfWIq
fhz7cBuhZyuC6sBEkNGfALsjafwQLnZWhbcJ62CPXYAUQhAlRn4NcM1RqnVfxVDsgbceyi4hqbiB
q2i2PcHy6BRY9f2geo+a5rmwd565Nhv56ar9B6GI7ZxgDPy+Sn9X5YaKdM36tuziFKr1TgzcLLWY
BkAaYtHSegJiBMdMfyL9EzVrcpau+dWU6p3sUWvm+i31UtIhIybXhRUiYHkf0mGvNdUm7cUmyMVr
X8S3NLOfMr++D81s6VvAhhT7OPC0DKw5UV8s0KjCZywvGriYXE8vNI5vOu5oRDfJJo1waMQOfUlk
CH04HBrhXUJl3EyX0Md+oo+vLbZZhvLkrwFb2xQWMTmAlyiX3ry6vjcM66CP7bY0CAgLwqPSJyc7
FhdgC0vAC3blPpbUofD3nwNluBb4CTMPA8Q43MugOSs9Rmy+CCtJ7nV+nTXgiTF8IWnjKXw4iwFx
UQQbhjkwjDG+ax3YnarHEz3QmDW3TidXA0AW3zMQQOpHVTqkzGJZtgp7mlxTF8ZPITAiokEg2cSb
wMYcD5ILReJeivQYmMpeFNAPWga2OatPI/Z9lfItFQONvHBRd83a7baDmhyzCApoT0iwGY2nqlxb
eQp6wzt6dXa2yn4hDR2xll8y/NLOZF5uSn3VtMm1ic1nxQIh6A7vNtW8BHMy90AkEM126smAxhWC
8KnMlQugvl0Mcy0Njowt7sjWYXUOHhtfuc9HZYNFesNtsWBOt3P6eNdrNxlFBw0ksr8jXOFFye2L
Zom97z9G7XhvNc0dKo4HawU66563dqxseAoGiTv5+EB028YLIJP5xqNiaRcdb7PHwlV0zqnS/Gcc
OK7tvOWIFvJnn4S4OJ6Mdc4Bvfq0IVpG+lAlFXbIBFTuLYU25I31KYEq1Tvdpstgjfh9sK6M8GIH
9bO0y0dITMlMoiJELoJsuNZLsqgq+irLri/zBfrFgahaDZD2uO08GCkiQnSk990TItyZTpocXUt+
u/PLx6BmFqis9Ko6GVny4sfRl2qH763aXAHtljNhteeM73bw840RsKglzbkqw2ssMVg5xRNRDvDZ
0m+vDW9WnwPLeO2YU2JrfO1ztFOW2W3zJDioNPYTc01T/yjy/tyazrVNzcc8JZ5WU2G/L6f9PtBw
DyfDB0FDmHYbZP+ITg0u0UCyFs0HdFfZu8AiS3nnUE2o9YJp5kNYGghgwFHpSD9CAgDRx7XgB5vL
qDcIVp0vD+cAgpIMDrDYaKSEpsPB1PS7NAqvnpD3Jj6MCvwlbs+nr5g1rv315rFcFe5qepwNEpJQ
eu4Slc6Olq9BziwsNmgtwqOJsFIQM+1mSLW1G7p5lCSxOCK62vd2c7VN5QUOzkOlS/Yea3MzVPka
UauYirXO137skjc+HcTq6K6RcoPk7zWGYVcHwXmK4kOBsRGZ+tqkyFN7B4ubolN/EKGLqg/knKp2
wZ2q2PnZjPaJne4ImBuO9TTOzjQIcJlnf+VOiJvbUU6EdGTLIuB0aiftLvQYr8Nrhnu+o8ojXqju
LoNWhHc9QKxjOqLtMExSvzO0KayviQ9nKSMJc3CWfi2rjaMEd6YCiQIlx6MB7Gt0XH+u20nNE0jp
ihks5vhsx+es/ezQbW5KqBe1VhP4CvqQeJ6Yv4NYKjXsHxJi8majVFYEMBNyYcmJb1vcw8F54LhD
tTf2AAlIfx9k8pYEmOUHz9ikrjKuEiV8lbX3pAxBtQ40/6NL0JlkJruQMyTPloTQ7o5MpPUKK/ZI
V4SKjjZRnmRLvg4DGzCFbhPZy7zhBi7b1GU1iU4eCutS1x8rjClMw/HYaSHm/T7E0gM/Fr19u8ZM
FGY8k76d0myJrKvaibNHDvTYBh9RUR6KNl74paIcycdOln0zflOc3EZp7/JIRzPb8r5ijOPE0ERI
BofnsDraPb0JNF/Nchww5XKQWHok+/l6MZLIKh5dj62CUdN0NwIH6/JZEAl9KYhJiOpILpikBnM9
u5c9nuxW1xZV4QMN6X1IDOpJQMUjYyRfdoINL7SMmdpj2Ms6A117ehh7lQJMyWgE6kiQSyfwZqtI
7YGCURWRjJA8FgpcVi3SF2Os+Jt0otu6DHU4hTG1je+7rELtF8tioWaYqPreeIP2P08Q5CxU8JR+
i7BSie7Q9w1opEfUyqUdwjNpX0DHKkEFRJpVPal8YnMNF0Cw6V3zbizXE9tNL22xmICmNmrBZRLC
KwBVGJ+NnqCtMOnR93FLKWxlZ7c3nLNPCwjOkvsuSwIrdSCjKBOKajnYZrQMHVIV21RoK5Psq8aX
5RFSH705TqleWufLxkY9GVd6AfraE3M/ExVDxAS/faNSG5YFhkxGV7nmEunli23tqow4M7qJeThu
hQVqYPLQLhXU8eA0uofOJNc0G6q7wiZBT7HUT1mExzpWEQqNGHFdN27Rj4DjfwVHZc8LJ8Yxr7br
pkB/pzc7sukTOHoXYqP8wjmlg7NVTAPxrprVMHAxBkZOn6ApquBJxAiSSbvLlvlo3wA37VCsyplT
lieQrEg8rORUsczMYokV1mN1n1kO8hPAp1fSIWAZRemF4DjtaTCHVVmcssJWiaxBLt8TL4J1kWpK
vqUOKeNTEnJsaB+AGq4M46+BrO19zUunFl3GSMI2cDswp0heY4hvcHgr3S+WhsHfLDgGW1VkkFLh
XexyJH0zisRcbf34Boh65tfXoauiNRG/+aJubTEDJeyz3bEbdKSRt6POKDZzMIV1m1apFh3tyxRO
ObPU/JpY/ZMuFHNempD8cafO3Qj7Y6+5fCfYA7V6pZPexCNuzSqr3hiknpl9aG+MUIeuSvgacU9Z
4ZTL3IMO5RHHBxJYnBiqg73J38ISApc6HWqr/qtIsfQ6KXq4rkJHVbvpxSdJpa+/s9FbD0ayxnBk
7Vqpiq3mZfeAQ+aGX9xZEoWR3b6b1ovRttoBfykhx7nJeJyIFauUjDsNNuysOxSd8hzpugppCEK/
6tBtzYBxgAh0DVZVcukjd6vjxFwogwG300lPuVHeaSON09BFjNNL31kkGYbiVkOyFCkccywMNyDb
u2doGIXSuVRuI4nkIdckyF+B6Oy8IV+T4TYbTP8pySq5KfYBewiBz7jz01J5GzhMdCYn+P7ZLh/C
kTj4sh+SueZUi9h35gXtUJJO8aGaKuMit/IWVmafkfICeKgp7TPyWhYWP9TYdrO3rE1D6pY9PFt5
Ah63NvRVRQ6Drps4qiz3Na3qO9OdUZ+uyQUzaQh0vJEu30f4mZaZsKYYSy8Gb5fuc+07DkmuNjXt
Fnjj1euh24b4tWNQ4Jj7zVttB8msUqS2KKcILfIoUMH15j1ZJMYNN9oTKM81kQAM46JjPwK6Cgvi
alDkvHTxQLy686lV+loqGSdB323IA3Hqg+0H5kIJo3iZsilUYbfwRvB3fSIhfhZPSqCvcnv8MsLu
MZI64AeLKPH2E6s0jompajKnhq7ifqeWYcxFTrlgURhFRCW8igqVInpOEon7fq6b5ad0mjsJPEQm
qXnyK7HB6HnqlQK2ZoFlnctC1q5RNByY013bq8YGH8Nd7wmE+Sk5H11351cEuED9WLmSBSeM2PCq
sR+WoqSdVdrxI9Bdsieirx5kXB/UTB4oJlbo2PR11n2jJkywj6sfWYRdLcwI0hKU2ENcHaOAB98B
N77yB/O709SXyksuVYKXiCgZlh/QXNhwrybsLOS92gKSHFTynGZUC8zPiTgaOPgVVmWMAxkf1SlM
cRSo+bHz8ZIVxJemJieNsFo3YG2aMLlr4viqYBJFNYf5tDWt9dAgCs4KDC/1QL4MEbcPAJ4PQWwd
NLMeVzjb5mATFlHuzjxgmB1HvKLSjwr4sBnzoEQ7OrL96hrWi0IFEhpVhPOWQQ08UcO7RR7HgvWS
BaqsHQypPC9Q5LuFq5VX07N20HBTvgcqxUCnLk5TDZjpOYZEQFOD/LSYrPq178qbpg9np1grNA9n
bfw02JPiV5sE9nToWiOvD0N1TnIJOD6RAHUAVFsO5M6aY1ylYglppbkVYb8dPQTVHP2vSjI+tnrD
CBTLTz9mYIXi9inQ+09TydY9tNwRX0bK8oZsUfns7R4lljY4m7zqFrbd5pwjzKnyDk9F7pMyKvZ4
5/s5Ani9CAiIZYCEmsZa5qZyDmyblUI1zoVDolyKrbT1AU2GJ+Fg28ht/WKqoApZIm8cSNe5mn4m
vq1zpPsCbPsQ5woGvBC1r9kRSGpMHFyn/dBe08BhWkTq0Ex6wpg7UvRLSVLJrKuJsvJzrHv0S0Zt
qlwwRQDLwFA65jgzkNVilZc2CAdjvKVdA24E7Jii+O127LVm6TbNd8kbm4B8vR99CgvQlRda773D
m+mSLfvqV6KJB40Tz2z0FnnvOcdKx2vU9U/hFBrkDv4dQTfaqkrYSsFmPjBAv9aWv4x866g5Wbxo
hOkzQkJakTw0zARdER04Nm0cN93LacqMgv+cQmrOiuTdK7jnM8jDi8CibAiVfWeVj5wVCKbWiTX0
TsjqrsSH5StLE2wFHGP8JrrPpzGVVt+bxlcjIPUEOuUFjBiOjVNcsc2j2akiWbJl6ru8yK+1Sj+w
CqqlI4wWCb8O+sPx5z1JC5t6pBgTTriNuzIGXuiq80Squ0PGRrs0NKhSik5GAt2fF3ZEZcYMYG6W
ColrCO6hd5xGaZaIBApwy3Wn7lTKxHgwLEBjU71BdTBj5KssAuEht0clXlBDzXswsGSXcdSvNbGj
TMsfLUPd9tgDlmaRENxxreXKR3eLWkAP1+GAdU2JLOg4+tbNLG2l5/EDhw5aYjrGMLo3h6zxvbW0
nbsgDfHSgqqNNJXKSfIBI0Ow/KCWz9D6ctj0lHWHr3FENMKOj6g4ismz5ltekzrAt4YCmzxcEHSR
Uu3yLOE0SOHk1WW4MGxt1ytAeLsIQGTki7faExbOfcUnVtZZFzjYgzFrcf4bT3HzqNb+zrMLPPrF
UcNEtPcVDzwpeUmQGVKiG3HT6kq3iy0iblI8O1ZOcHDR4dzq7FMf5JegZbOq0P8t54QKCBzC6dcg
WN+C3lzLpt6R1fRs15gz25HDkEm94aTyI2AVWBD79iwztVolKYE+JoE+Ku40H2wVEgjqcbIh3jmg
cR+GwbNCTg3zVfJLVUb9UdV+mhVDQuYxgPOUHepThhI4RtS4vEPiaAE5CoHP5qQidU1C9dmRjuOj
H0QJDhYn688VTjJcBfQbhgCumYERVoAIzx049RM4DJIPqOUCoV4wmiHrkLonlRCQDlmAlVXx8eOd
E9rk32CZWYwKrgVH1LfSsVVoPKaBJGBeSyFQgEdfKYQEiDucK3Qt0dc6GD4MO3Mu/petOITz6UBO
4KuRG5sbQw1LznpS0scMUoAWj18cf8hy27e2sZWhdvOz8TUrUzo1+mcREVdujt1nok5eXWBnef7q
CGa4nde9Q1Iplk5PPpsKdmgRQh0VivvaJOGXI/3Pvsb+UQ84A4TbL2pCT7WQjwElbuE1UwIA0QVV
l16t0FujK13lqbYPR2XNjIQOUb/WKrT7rVomi3hMdTh0CBURkGFTNbCrD/jjoLqTcCnjQ9em6arT
hkNQqRrHrDPBPo3h7wDi3Rc1ChCnSsSyGspvrfQufmbupIo20WssUigTsIiNLPDbcNCEsDkj1OBo
FMDpBhNeNDXJsc/rHbDv3I7AVaR3YxCthKqQyKczPgqVD2Gzy+vcvqSLDAvgGa/Z2otRjDITzJZR
LY6aha0g6wRJ83xPwgUG3NJoIpwUhtncNJpVLdWF0o44WDOVAs4Y9mE3Et5gfmcgrWd623oz0+bQ
7DzqOtjm6VDEesdJXdFXLqVYodXRk6pwBxmNEItBRvhbu2M1EaEy37uSxR5PPKx6FkyBg9ob2njb
qZ8JVsA7UL3YifENo/k1kYSckRpSWm23oWtD4vQE/GmPjbdO8wKt2LMd9DthLKkwCmZQQ6M+dQBk
c8ypfl29dFxHmGxj6/6oJNdO7ayUcG+V7OPkGumN5mxVQrGiqdkp2q0gclBW9rTkIWWYV477LqK4
oYcHiTInZ9ECkDRjUmduQQYBosVj6UEyIzNLMNRXeRpng9OjmNJjkmvycNo2GeC7zboJo7esdb6d
SoCN71EV8wRgDCtnqq0l6wzl8aCjiTWkfxIm/gq6VhlZ8XB/MvAxUcK+LwmQnRqibv+ZhFhpcYMS
/pK0n/qU+p6ySamYbEJNAIodIU5GVDAm8fKiiBZ9ng1wbex133pfGDLVlQGZTk28XesqzMK0nWbp
1kIE5QPxk2+BSeFA1bhzpv3e8b59IyIVXlFDevhyX5h0Aau+IAHKeNZyBl76RUgoCmEzxaU76lvT
svbZV/vilSQfdVU9s8DuzCSZ6utQdrdQVwasLgMfyQybhYQuurACgg0yxeY562Kg0i6pczhvVWhk
5B5nBP2KCqmUW2erLPY4OA3qKfSycmEjkNC17s7Iejk3GgdKQPdV14O6gN9kg/hv7/XcfaltoiBF
gKErXim0LcGXITVV45h3XOPvkg3mKi2eeJzKNaw7MHVjiH28wFAZ4L8oElKHRM+ChdOMiU43bmyv
3Ngjlg89gqRkWxepjc1hys+sXKN80chPREtkMkAGqIwafDr6tuXOBR7Mtqele5TA32oXx6BK8Tg2
+Y77U3OZqLWl+YxXGm/14LSHNsk+ZOEWy6rm4VYilUFIdbF1Ah092o+itNvbIDXijJCl1UjK7bYR
aysbNoma5mu3BTxa1EAoLYKiU8J75cCsYiwKtFeSv1WPH4dhZNTobptAHCMZtbt2rM++Nc5bcT/S
RZg7frwkUvdiwzhcJy6LbKQkS4gL/Zkh+HMWjxCEYo/OksWm0OnqIldveug89qyxfhw+yrGqVi4B
h8TZeQfpm6S7xy4qHLG1KrSGDG5BVEbeMlfmtCLPXAe4ea6xrCK+SkK+xKrlNDr3vMee3OmZLGJl
lksQNFHH2ZL6nlxXshWqMTtA2zBoLGkmNYhurkdX3CVCsff2kFw0elwrPn+LPXQoNii71o3kw0VJ
CJHZ0t0Vp/toEbX0A/0pFIsK6xrDTnkpOx0dmj8cXZ1jU+6dkMgNS2vA0TkMICM9SnkK+HLJAAcd
koSVlU/JngkKENLBJWiL0LbWSqnMnJ9vqYiNC7Zg0z6zvoxrt8ZLQSLzm2dY6ZrPj5ApATA2dQor
btKNa/rfoUOXBCeyseZlk4ihZIpULK4GbWNayiMbz2dVVg86OTwLkXvrEH3bQmnwI+q4TBdjisvI
a08oSPwN3GQ/9Npz7Zbkk3kjLsU+/ugxo1I90FJo7W/hUXQ0DWpOU54CkA66kRJH4GVU/5mhro3R
HHaV4LiZOT7oGD0jHfXTt+tN1yv1va4/5HTCYYJfKxy4Q2/m2zqUeKWw/7vSoEcYXWK8rlYTxE+l
NexN3+6WCUazBewVmjh2cwcHteXJg5Ga8dCxLw+HDNhVFZEEH+R3BOD4G+Ic0NXDVZmqtRXFUbHv
M+hbNrFBaSDIWQ+IoC6UZ58TMC6twlhFLTTRzMeEUOvdoVWVe6nqFdEdAHbijnhT/4HISJd6z3dO
jGwNk6RUE0ukBF5JKbgwma/vAej1FGKBmGc6UXM6yUIzgsOXtofVTRojEbr4djXD+W7p6x9DeGwe
GreD7sJYTKtHerXpfUJMcAiwCAtAQCSfUrzyDSeb1qCwsr4LVWU0GTTRAXwfOdVJNqw1la8/NDi3
2CLfCx7MsCubQ1E8JD40hF61vG3gE12glZG277U9BUMC89Wt9gGY9pUYLVoqbXhX5hy2jV65GW5j
7RKzfLcEYSJhbzurtoJLZkX6rUdpR32WT3xxpzoGMeCbXj8WqklsQKtsEggFJawBhnYlDZRBl/e2
h7puHN2zwUCyoJb0QcZnfTuTpb6BR7sz6Pz09XB103obV1Oi6DzHMFj0/slNooumpGfXjZ67gCSo
RsEJ9IH7Z4GM7i6LWuQAsv8WRvBokORk584xQRVsV8zhqpTOYIfUXpJnGxjFxFnqcCVZsASdBHnk
omOgjcL1NdPGZz0STyW4Y+4FJhu3MFGomKb8bwacvffp+v533Gp35YuiDw9ZQDMuGHz270Y5OKrc
iCQZt5oIj1JJH9I2+2wDY5lWMVMQz3/osniDjJHxbxKh/BAXWOLvlQltTlexQsd99qky/JkKkX5k
otmzNXN9zqTVCjBZyt2QaM0qja1rHnTJAf2uu/jHmKVKUkEfBGTIZm40Lya5OV6pHfTQ/xApnaRe
iEfNbO6la79NdhUMy5h6O7rs1ss/YjVFKA5DEf5Y+pRECphzl8Q4q744VWwuClWnvZaPCY4pAiqm
9FU3Xuqh+5TYPlL0edoHGaMQhp1kC85IEoJKL7DQBxz/R4PebOD470qsx1MD8jujYguKqXvbhTtt
iJxlQsx9ZG6qxmpINGWC64hLLsuX2A+e/zE0VY+ivBVLI+jRHtikM6V0TjRcDZzJlZjIDvAt/8Xe
eSzJjaVZ+l16jzLgArgAFr0J11qEh9zAgkwSWsuLp+8PrLGeLNZM02Y/GzdGJoULOO4vzvkOyfSd
LbGhm+5Wlk2/mpz6jk2IsAbzyGZoH2gJTHD6cBBzUboch0Aui7oqMZfEiI+HA3otn24Z0kJVgDvS
XHJ+AtYuWNWHa+bKdeLG/fL/ay5Rtbbqocof//kf3wt4DrW6/+AcyP+uoRQmNpz/u+ry8ZVPX7/J
Ln/9kf8lvNT/YWH9k6gocQjZ9iyvHH407X/+h/D+YQrHkJ6FxNK0EK7/t/BS0/9BXIFj6ZgohW5w
ws62x/92WBr/cCybQAOEl7aOedr6f9Fe/pvnxnAcg79ktjJRryNZ/FepoqeHSCgHRus6RH3Dc1hz
t2TklX1x1gbW5xXbmq0u2x6Rjf7VohfEVi8IlvWTi69+/O29+z9IJ41/FU66xvxs0JPOVlRUlJ71
mxK0YqZbWYVEXlKCuktsiFMBIIo7XR4kNs95aGSFHhloPOVwhSIi2pdmn2f3sW/TlWLqiGOcYZZZ
tTXo0K7b/M/Pz/zda2B4wtI9XXfnDxQe2fz//6ZULWWZaHEfIk9zO32lE6ZOq2yJp9IU75Uo1IYG
Gw2/uSSijb1sYdRPfJAdACeHMqhBuaMwrowhYQxOklKNJd47RmoKPg1F1eCiWZDINo6cpSGamu5S
qfCWmKjDUPn/KNre2/QN5EUQ0qRFJ/S9NYHU0nCyP7xSdiO8lL/bKuaXanq2y6u1PF1Y8///20sd
0EsSZkcJErNMfm3FeJo8IgL0uZP2UlUvPW5FxKJP6BQqrb8aQJq3buASC9oAE4sGceml8S0XzVc3
0eL8euDuB8MebuCTHji7SDmEovmQOs4BLBVKQuLOy8mmM0dLRc5InjMKaAjSGDunvIJ4BWzYtCcy
XwmMzWMf+wQe9YXVPKCUihWcS/vBiPoYDFV5Kzr4imZljVcBj5zIsLHrurNFzXCciI3ZNsVMQSPO
YJuz1jqAajwUZkNQ8PwQ1kb/FFOKLK2acISwlCvVTcDmIs/fgN0oF+RN6kcfXE3uTONWpSinhGRj
hLHkrz7TvkX8mXeDu7XvuMCec8navMakxWxWEh/InA0BW2OCXJWBsdeiH/mg2mXowJVyR+7jMDXD
NWZWgxgdUL7s8JpLg+Vp48iKfh6uX0fy2t6zTRrOurWWdhVwKpjE3YFcTqWYNtoAY8skdS3renUD
Os+UnfxtGlqIFp21sWm6W+xMuypxvtIpd/ewE64SKTgNrtEek75Yk/CpcxXKN3u0xZrywMJ+RBxk
EXjGTSGMbdkHEBMoIZlIMviqNrfOYmsMI5sAVzJm0wn+o2WKL9xl4kuJlY8ShSTbKLdIf9WiYyn7
5lyy0N+jaYaap1KE21aUwWcod4xcxCZJMBG3kDhuZfQqKcYMDB0P+n5zV8gErmRk5c/MQb7ixDL3
7LbqJztINFrT8GRatC0aUqpUsv32wcs11UQCetrJxWvct4wZ4ro5tKFDkDFuITcWm4prfms17G5y
CFP4XUz3TPATlmTfBMgh6/dkmpxzG9Q0luyh16b0szXQiacBoNjRidDW1hbx8E5x9Gotu7mUVOyU
ljWxsioaPzrm8JAn1KqvKw8wMxN3xwJ0rEe7WNTstpMJ0YeRV+vRsU9QwsdHGEfV2YprC+0VURht
1zb7EMMKoT15u7KiITimgktB716YTL00sLpfHHjSeun2q2aeZKGNAG6qsnVVg0MGvj3dW+l+8w3n
xNTSOkAIIisy7IjcDOkxTJnD4ia+cmWSELeUOhTmWuh/UMv/m9OSfFrLkq5n0I25nulyDv7Lfaaq
1MAOCGuxl2K+z9NpXwelu7CAtYbGfTQJXTQDnnAVkoOiuexMLATJn1HjrGAG0QeNJkhVndQqRnJt
ApRvwGP9P9/4/+1gEvPyGAyBcNgxeLb92zFZyrwAP4zYlW9acPE50/eiN59o74kEDIIF4ePqMzOA
CUloi9W4RXnqb32FBiGRjrEDIPMRsV5HRRO//Om5zW/R32/VQpiGJRxp6YaNlcOdjcN/u1XHkeZl
ydSBvLK04MLSBWA5G433QtFe2wTPvBra0DOYM8KHIP4Fqiox6oDmFxB27JUUfi35s25y1OoaRvV0
z0LLOOPRrF9UstH9MDtOffI+gkrcx+Tm7eYlgB4N6akO2vEQ86VoKmLs4wwkXK/M6AVI3Lvv91i1
E5Xt3RqvlgPuYwVXnsTqoF/zVW/YvM7ZzEmkb+M8Go45/NDjyMB9MWSdsWEbaz47WvUGcM/40ics
fmGH/MuuLdAjxVTfWcSku7jV2GMyVbqTf1NcfCdYprHpAcvnoesC/xD4jC6jEflHQCrYTdrPJaPF
a85/0J02vqkSqEHKnfc17EPxNNKMI3KMXiYwTKdeduOpsLiJCSqg/glYxqdNgg/IPfeklJ2fYpVW
i0L8HH3duQMgZd6mKzpKnRxRVRHkoPIqOiu8Y3Xhi2dSNUOzOAxtAv5rfiDtlu0pTpddNL8o0UzT
yiVrZ6W7YT/TrTRwFUW1J+Ytu9SoiyrS5i7+1JRPwEmJTk1QEIA0aKBJuDpToemK82o8WXIgE7vK
FWqbSJ76oYwXpKvFtd58VZnk39VZYhfGN88DzSLz4StLWdu3iWQqTvb72RjRoIyy73fEy3RLewS4
pWa8rl+lZ3ty7VfZGFtmfepm52CFjbT5qIWWrfniZjd+90NnVldnlCxPoknXYxjYZ60d0U+I0V46
JVO4MMu3Ja3u6wTFaJeTbeL5QXVtErqZ9tNmzrWeDFKAa1RWDzCgQMQnUoMns7H3ZlYDxfbq/vSH
b9TvRnQhbAYZttQp0HUM4L+VoXlsh8L0SWTpa7IUawnay23LK6zJcOdyeqxzUFc7O03rDXarYpHW
Rn1qzTB+JMPVmbz3PzwfQZvw2zdcGnMjwfP5dSeaHVR//4a3rKQ5v0quPmfjZ2O9NZXH3oTAts/S
gJVf6wd8fOUXExmoPC2aDjtdZ06Awj2rjU0Ksfehm9azqY3wyvsI8ic8rQcagHbpMES9BJ3xBD6/
xpAqX5hutswgw/ZlTJCHF50n12VE5HakoAsTej09FF8VPoXsFPRldajIaszqlMI0Y2zGufXpW4hv
HPd5bOziI2Nt0NrxPQrz6hHMD/aoFtOYeLdfP/m+xuoiH94dD6qLz6o6XDAN+OZDN99bVaROY6et
CDEKD78e0vlXAAYlQPE+28AWgy1ogPHIsZU8PNw+bTJSnpiA0kbH4tuREW5JYuvwyTL2JQIKtTMZ
JazQuImFDYDxaLBhu4k0Q4FfJIeyYs1ArXCpGC0UHSXGKDBJjdqbwwxoHVP0XHJzUktX2fpShHV8
yaz+TmECPWaNTqxaVh3wiREB7gJcVbwPDMIvXOgGsx5P7Kesiu8h0a1oEAZC9FI73NrcWi/MI7Od
ylH65h1fPtznh7ofJFtSL78bxnvatOMzU8fxuUwmBFMmZH90bNEh+2Yg/zsnyDZHJkT3IOC2OBGV
e2L+Er1U2dp/dxTiTzWxdsNlqq//cJXOrrZ/PYYk556H9Q0rtkl6879epJ2yOhOuGoZ1JkGjGX+z
A0X8YOcjySyLGnerxPeiYH92PxLBFVuZIQtbZ/yMoOAfsAd+Zwf9hyf1b2cjmQueo3N6/Tq8f29j
iNmqa7LDUQhJqtZRmOW6NGS5s/1WWxq4Xz7wHorLqHdA54SpEaOXghhwCVP4wzP5vbcVpunprmk7
AhW5ZfyOMpJOVgaDyT67knQBzbCzJpbXia+KE5KocV2EJLkb3qCf2RyQ9Vgj7C56yfGkXkuVOJfA
Ylgke+/ZJ6ryD0/ud7aIMB3Gqi7TBMvCvjhPI/5+g6Fo93UvFLhyIndeUjUP3paVq9TKH7zym95V
GzkMzlvBpGtTzu+dK/IMezrztiwwtpXtsMgGN7ZIsoIsCXqTF1FNm9we6j+8kewMf+9NMVLoDrhd
Jig8V/N37kpTV4UNjxzHlQp2ADfGi156t1rFSEsseY4Md13WTXr03RHmcG2TgiF3lSGaVabIL2LT
bTVGsK70BkcToZxOa4Ksdu992ZZHOzTY+ILkTnKOOntOjnEIT0JFnUV7brgMLw1cJGj0OoJq1EDm
G+pte9kBPC/FYH1vTTi7EjHHCowrQvenSbPfynpr+8WeiPVsgZaU23LcX6zB/4YHAwGXis5219wr
ghmeuJuZ2BVJFUwp9Eui6lKakvKp8ZGOQMMjrtolNYhAke3E1sgbvMdoUfWEZfeODILsMao5XdsH
jEIIdiGyRLM8+OTs5WcPj1EwrtZZ8SwxMCHxHuyFa9cBQaUa9PiaFbNBo90C3MEoPO1jb3hhOYWg
YJroYwn7jCAOE5yjb9lCvClDoNqBUnWsG61ClvDROyxu7NmEw19TtT/F2YJWtaSQR4Skri2fN2o4
GHEVzqzF0Aq1dLBdXjNGz8sgzEhu7nNv7Q8d6KKCTqqrTAePRZCeB1wmlr9CUokDBnnoU7zJxoLx
SyTp/tkc4gosn7xdS89+VAFgPdQRxSVNJ7H3pXZ2Wh0wIQ9FZN+YNhA7FT0lHsmXcasEQnOx7y0N
mEc+514l+tekjwmDDod3bZAoMdvZ5Tm8uZJ8kVQ69SrGYDTELd4baZNnAWkTucpH17Us6s0G/wdp
ZpHocwAnzQs014cHYCHFoEKMK2w9yb4xJEXsbnahAj3MK+7rbzo4gQVE/2ZHZdk/YbMbmuY4Uu08
u2kXb5FQdhBIptUQKbFTFiByPUTsTCDaTjCLWQohw0WDkhscDJZVrbHQSJRIYdzgvR2CCOK15YBt
rMxF49jsOkzrnnljdLJj7XnOztkFzXdVpT8Z/Xz36vBHTJrSwWL9uuDNIORYxBkIZHboD/7h/WBA
2ESU/zHUXxwxtzGW3jI3sZTg1w4a1l7xg0l8u+qVc7FGQzyFTni0OnLrShe7yNAilx3nCKhJ758b
mR6SOrwGpovXKCVxSk3RxTSC/FjRp4QqFPvIHi8ZWwcPL9EjZ9X9Xvae2PZTiN/NEWsSD45JHDEW
Qi0rnaWbt69jHd/xK1Z3xi9r0Qqm52zadOkQuBG2457GY9vlOB8nr3vq8YXPoM9xHebWz1r0FerS
WReiPWXUA/vMwUBu9SLYtSI4iZmuoFfNsOx0BJJaw86CXeMKxgJ43jaJWCwi5wiCJDt2w6epI8tV
E+vtrB8WHh2hZnflS1loML6RO4smiM464mhbgbsZeoTucYrmoq6nZdiVn17R8uQotgeO97WDgt8s
ZkNqPr2y11iZRAev6JO/tRKgc5RydYb6NGzrtFvmCQMU4PGDDe6Fsc+w4ktA6hx5PRUqzanuigVT
E39BxMCiCSP2g34IFpX7EgmBCGviT8Ll61mn12xK9UZSC18hxq0LpVcqwDgAjoirzU7a96nvtl2Z
eGuHxAM9SctDNUTxzqhShBRhvHQMUaDbgmFes+LVEKkvaysaMUij/LWqcnbblrN1QD3Hls5G0kYV
hy19xcDo1TDYpw69y7THekMr/4Y7DclHtxqCJKFkGpEmUXa1uk27Uk4t3ZBfr+CjJkhcM512kDTD
JkN0RG7RyivomeuMxIcqa/ZKDmcO62jb6OUxKApr1xvoBHtMgnLsnuockKqs5SnLGF/qvYvIsMuC
s3L1dU2w0GUi5cduu4NDZBj1z0rYxnsXDHKVI6/HjjDsohI+bIpmsPV6hIO81/Bg2M5687tFLKsY
W5vbc6NvhgZdaz0Qll76gDy5UIrPKihvtYvBNiSsZDvvimd/0NA7JO9mAXl2c5/q1o2OqqxAbsm5
DqPd2ZidhmHICIu1Z7XZsqwe/VQ533hfIdIGJTIcUyGqddVwhDf+Urr5zxEl1lXX6pJB8w+3+Mts
+/DsE5D2NGCz3yYExC5MQbpGNNnoaTA3h73G9x7ReNS63srOUhQDPn7e0Z/uDGY2uDyYTLpMDCQz
zBR3JZGw935Q2okeGDlSMLz0HduwVNnGzsnxmiJ2jBaRDjPGGWbfSh/461hlr6ENRy+WRXpiavOI
IwFvngMxbqWJ9SxZjwXeQS/Nr40OYDvJEgQyEfcjVRfx3Wru5ghpN5x0pC0FGaM1e1edzERfz7nA
eTO5nDiW8nFJWkeqOdrSQTBBTQ/Ctqyq/Lkiabgh+wbFqJd/WOgmOuYcfdVPy76GDl/FQFBV7EIh
L8Z9isJat52YULHAuoV6uQJCKVARpB9jVRkbMcfToz5EBSZLd19mRNZbTfeD+82jQYZJMb30fbv6
XmXTW6uV7Vfu4mQ3+nFT04/c68phapao12Z2BLV1hvxSG8cVGZcb3iQ0qG6crGrJx+AwDc+5DOyg
uZRuuibIhpNUkfTMwe1hlcgPeE2Afqe1t3KGEpzkMP5oMdqwvIlWkcuJ6WGLinFSpI2UhCSk5d4Y
DwS718uK8nBHIbYQYa5dYyQBxLi41aInbXCLTAlgUiPIO9Mm7PddLw/OUE1PKV3Txu24QlQmxveG
xbDR0dzgG8A/lHTDo5nW6KqKOFwqtg5fsS9LmPrtvdKr7wF74g1eNHLoTL9rZk2FtmrL7MvPO6QY
VkquZ6AjUOjaDGezFj3wBmCVrCt/R9j3oUbbvzEGgYjbh2cOYJ9snY4mUROHybeyrXKG7AStk/23
bxqIhXvIXQMa0RH10I6si++B74DbGeR73oOfxNHqL9w+eBSQEsncqXb6S+lNbPXb4lImoX1ICz/l
ANh1tVNdYcFHt35+mBx735JUcNQ1P7wpp2LgS4c0tMPJ9qZ9a00Y7RkgvReZlqzxFw+bJve0KzNi
VBXNs8esHK5ot0SDQ/HUa9qTXXZq5REJtYxSxwEe6n9MfEX3U2uZkCog9Ctho88bLWEutIKPeShs
ZAk1SuKBtdXCUPSyVlo2GBKm5mJ36sYlml1VoJu3Vnr1QrTRsNGAAx3yqLSXamKaXk9Ws8GmN16s
GhtwxN3qSQBgukUumxRQDlcVMVhAYF2tO1uhlkJ2PIOFxQlMJEugVnsfMNafuZ/5eyBHvD7NzE8+
0+xLxGqKmpYRlOCLx2+rVx61+HLEuLQiWdvckZKQUTOn5t5hzw+pNeD4bkGiJg3syaD1vmwmUaKY
+hvcV//u9DrYSMTQy3/+qGvjxcP/GY/oDZ2ezBOjeUsJc7i185BjMIJNZVv+jQyfi3DxLRmm9RdJ
YDZySuprqnJCNcwFXzWzsJtLMgtOWudVJsDCuyxutunMmGPDkz4K5DdUwmn7WvJtTrXQ21uZHI6x
JNv016/+98Ov/5aGOp50t9oIPf8+Jbp2LAbM8ZHb/FWTWrIUXMnr0ozVQYhqK+ak7yY33r3M9ehG
nPAFyTj6h9I29pFBmIje9ZukS+Ot22hiL+eHssMknHvBZ1Tb8klNHLfYSMBaSTx1hj9FDyM29RU1
gr3ItUwH0Zkj6Apcd6s7SFF6xOjPoQeKliU8hVEc7ksVCO4bSuyrMNb3/jBmV4Kdg8cAnWdhqSHb
ag0/TvvmtdM7++6UxC4PwBZvLWa8lT+SY0sNmYDjt3B6CKskg9l8Nn1RY66JihNDsmKZZKmxlU7a
nYDgticq6gdhz2o/zUfRhAuarE56LmlGWHNmK6l0nA9CqTajMtu/yPUhPoGV/JPU/Wkn51g+myU5
XhZM9UHyXIlnvcwCWk4efDwEWPwErr7QbDFID/2OOR5+OhwI1yzMgqMrqV1oDv3nCl1NYHbdPvfK
/AH211ozFyGzPWzrY9wxCx80XVtNmB3WjTBe6kGQrJyBP9BMBCW6nfQfetUbaJ7YtRZt355LpITr
wSQEwdRsCY6h47tUedsgaNmP4zz6ysJoVRamJDaDeFpGfB3Gy9RctIwCLo2K7UvzCYmHrhkV4SX5
9WBV495OTHMXGR7blnXfpObNhOt9z5PS3OX2V8P4zo+0Y42EeMto9rlLbf8ozUY7Du1XlFG6K1i2
T007U1jmB2fK3kJlVAfiW89G0mAkbybvHut9CZGAQTWSR7qo0v8gelFRSLbBxc0JDUaQHuybgW0F
cR3WhkYmvkWFH92Ij6yXlibMVQsS1x66lZa2w9Ie9CpdUHn/bL2KJKSCvjzJ7L+qqWofkYjzR3Y3
Ushp2AUowrxHXYTGizTjN8D43ndmC8+MiupXqrx+nQ1Vto8NizUuJtm+G9KVYZjBuS+EsZumvNoy
vY8XBMmE+zqiTJlKZJK/1gyqH8lAt2PC7foGPs1ollczAdNm8FI3ti+SkzQJojFAY+Bh92C4kA3s
pRwNdpK/GLLTb6723Hv8w5y0zrHB3kxjeQiZ4xzANCmUyLhrnImQDc94sBl3thYT60Xvii+8Ie1z
r+I78oLoC1IK+DnP/sGXD/lamLbn1pP9EvfugxhWfe3FRXFMNbtfZl3Ysfssm1uS3JrSaA5QLKNn
vM3ElxJJGMfWNe1de9Uo1s8FGtiLKHrOunLoFprS1o0Xlse2tQrYSF2BQN+hd0pRIafpSOqeluR3
D/nXyikQM3sKJJapy2s7P1jx6G+dQmNGBjmlz1VInQ24snWVPNfzA+1C/zQMsE7SwRwOkYnQMRnc
nZezBh/tjn13SFpqL9giDl5w0zUqJCSCOIBir3jqdD9bSCu21/h0neO85wWXAK8i9mE0jrlxTqfU
vZBn6/zzIXRxBecs+Pw6GkCB5Ckmfg19NU6nLxvdeAEc9y/Ci5AmFPYn1WB71yQ6Sgrs4iLIL+kC
JvF2WKSvqmI2S4VtHSLviIe+24PRcV9iDUq36dc3GsGLtEZoQGMen+MItiZq8uOvn+qSqBlq43Df
Z7BHgsp4ED+7GdDsLbJmcEgWmflpmq8ubtWwhpfXMjXypRmq6gB5tDoEGcOuZtS3do54YT6R7PkB
FEBzof4ilMWY9notEJ/EgXu083TVEmSztVwWwm3lTJ+4RHn6dfYdUAALrwGfIctZeZiGn6Gr3UiO
3YAI7o5sksRmckQCDEmYLzh8GXmlgnW1gm5gp2y77CYwDtxU9ENbQ5lwqMPzbrpFpKof1GTZV7tu
eaAlRWvy6ZDisO/Nvn4Pg0OA6udDoUDfKZsJvlWiy+SJDttE1dGhSRiftoH9mbhYyguPXVhkGv7J
y0n/BDZgfTah+KlyScMZ1hUamqo49yMel7kks0dQTqrLiy0oguSeW0N7QDXBmZkW/SUEBEefo7/r
ugIiqzXPQW22z2VN+pCi4fDJQdBLefn1q9ZrybSxX1oZZVuRj9ELcQjhGoePtjIsYmiF1lbLgeCc
pYiclGjtqEaSnrA8G8Bvgcuq14OOb1WI0di0SZtvLOYCyzIn+kdJo1xEsqWJ8TyMhThDIuPUJJO1
nVS2lEgrTr2qkoNTy3ZTZsjBzaqJll7kkJ7bnIBL9uZ4kZzMl65U3tIo8/4JAXV1gSBvrTvSTZ8s
Zp3MLtskQQlGokmeGZii8/4kau4xaozDdSLr4RjND5rLEopAgKPBTpcuKxk2g9Q+iXvz1+Cwx30+
DMPS6Pn21ihS9unk4vZ5pc7UvgqNcV4oU3W1kyE/hgJOOggKxFSVCLe+99pj+XJbrV8Nbhhsyxze
nRdjYMrzHb7zaq1JRVSl9pR0dv+ZmYiuulZDyjs5067qIHoQDF3vQjX+zEu7//JjZpw2/Oxr5Lr5
qfKwhiUO608j7o7xWExQn8DAmlG1G6TtrTJ0LV9gL9va6Dic/HZTpDy7kNryo6QoNYYeNUXvvPit
dcAOLOEFy4lLy9NXkjdnJd2iwZNjX4EfHk0vkp9Q8pl9peV0MTXdOocCsoh0p/qk0bIt4J3+hXNJ
Y5lc0mhZFds6P6+/rH7l1Wn4LUwIbkcUStvn7ay+kC+l1exGqzE/VdziCa0MteVdXQrmG68eRBz0
7uOH2+prhn9/qZ59GsEFR2JgjZtnG8zl8gsBBeX3UitvLTXlaz7D1bUoTxeVqbQNKb7FReuQ5I7V
3ij68cyKsOI24t9Mv/qiqUpOdjcmFzeqEiZeUfHNDxnjTbbAvp7g9Qit13TKxM5IBQzoqnmWgzst
deIQg3lJCWdGv/sOLn7qWChPsdUe9VJ1yxL7zre0O0MYLL6sKK1XLbegdRym3xr/Z1Am0Ky4kxZE
T6JUE9nXqGHPmmimrxqvTM7XQOQb6aryQU5gHDf3u8xxu09i0+dSW2Ybv+GywUWB9vDRJUZ0DcNG
PM93h6BMu9uvn7oyzZep0Bl6wag99kH8znwVG7Ae4SQZth17m5WZa0ePLGIccUXwaNKURbcj3ix2
pQutSpKlZgzPYepPy9aKni0c+hdPOyZRWS4ZDZOoPSynCkgALLkf8XRsGKs+xSIJGZDUn2oivwkB
GMF2JW48Zf7Q2+KlHkW8sszvORz6E5sNl2l4WxEVBvPDnteuFlrgOfYBgWfwrow021EQID7W8p0R
f6Wu8S2NS3sRWHp0bHMAGgURb8s4QrkUMGZqvQkiGHl416l1WaN29Y8QKaBPibUkjw/QNJvhzg0g
C9XDqXIN6EactpmHZatMjkEerapcaGuc5N/qrMRPm6SdfjKAwDAEMy6/firDCmNsG75ZXd4vy3h8
V7aTPXo3+OcNItI6A1mAARc3dXZ3x1fykNB7eDFO1hwE20daSmYXEjN/4DraNZ+qH5mpiQ+/IxWn
cErcMAESplq+hg5MA0hzOuq25i8m6eF5yuJxg2sdujy4tUzm9r1vzOjeKPs0IIF/M7Cfge4jR6B3
42du41SNnnrvXS4eMcQ/zYFuIYSN8lZlJHQm40wKS0byhErgTaWIbiwF0+XQyWaTtDiGRypGJ4Ht
YZRnl5zPOONpFI19B/zXvXVGwG3fykFSyeQTZ6xxmSw2bpUPW8PPK3eDVoD4jyh41LNTAYl758SQ
f5hOAq0j83FKmY3xUWbecIm57wQhppaWk++p02wSvtpsC7ClWpIVvuyHqXgzEhSpHpEUeFit/K2x
CLzXhH8TTXlxiOpcBpwkdNnu9ybhK+0pf9zX5tQtfv1Y9SNsgnhGcIkQ5QG8qI+krZ6b0Ox30mPO
4oFB5JPXr77ou1WPtkTF5wbx6ToG1E4Yo11cHZW+uGY2LqeWu3USEBfpmGwVbdPP3ltiGZ9KBWTK
pLQT4O9fg9CHhj7Vu0EUzKx6K74NdvleipdG+eWjc70f5IXj2xpw8+fCU/fO1i+ESCF+xP20K0e3
esWMQybkOBGVBPTBDsYXZuwq7reta71NNsvseAZeOno/7Mh/SJfTNMVvnt/zvIYAM0BFHE0mYQe5
Id/yKKkCkDoAO50x+JqCDxQ23lM7VO1BYyl/5Z/8SlL2qJX0JPoI5vi/fgwyxE2ydt4iWNHb2K/M
M/vDF3YeqzGwAVyGVnkyZ5DPr8usyHFQm4Bh0LGYa1l32KryodkDeoTiQmCLhpSyDN4ibbjj/Zuu
WVtGB61gEUESe6/x7NNBgm31x2sB2HyJeeA26Spb2ZFj0fnwiaeTSXDx/CMaQC6cskE3i5r2SUs6
7WRCQBPEskOjJbSqpDuN89i8haZzhIEaYWb1pkPIFJlKOXUOkdUHi8724YHMBszGSDDpj1ygSr8R
3rqYtIQsmtoez073wywrJrKNBlgNArrLK7skQfBwwUecCg9hEN0MySyaYXD0arCaRgJSVcc8oIja
9Qg99XWiT+VykReTqnQHn2F4KxPj2c1151oxadxnAb8/5djjzNgnZl2dIhS69WCYRwGaAUGG2731
ksCxwujUuuiprhlRBVyX8mWYfZe+vs8t56gFDJqRZ+kb91pmdvMGm908dx5AjEDWzdtUkV/ghzZ1
CfnQaNmfc6bPJzbNi9yLAzYePAGb+2I5+Deoo8c08Y2DS8BzAbH5pYG2eSkHfNW/rpOmhGTjsGZc
mLEXriyucUbKiN5S3V2kXm7suVHE7zZvaZXm1UssSwJeZvqdzqUwdArxsbNyBxXtRz2tSDM0q8cw
YR+xEgIc69DZd2lWvLXQNd08mSgGxPRoIrEQtCE7AMI2awOOcaArJdg0fqc2tW/ubNAsS6Hv3aSm
927wbXXcQ0Qn47tb1ONzwZf1182tnAZxyBuWxkkTdsA6VbBOAnDqRdF8Lyazv86fdeP0/sUUVG4N
zzJWWrIFqOV1TvhuRx09kTXhYqxxu4m0DrE5J1u/DORGxRbT7Lh13/tcf+tL81733rTWMufEy9nC
TTa2ef9CDe1dQkuRCuxbmBEjLAPmFpFlg8RnGfr5p3JqbV1Mq7aFc6NY0y4hgHwnr43LeE5xH+c0
9mRS6Fbj8W5p2biTaKz2vIPVviUhd+sV/jLtdbYAmtIXpRs3C00fnWWfCT5bEQ5PMsu1Zf1f7J3J
kvNIlp1fpUx7pByjA7JWLThPwWDMwwYWfwyYZzim19FKCz1FvZg+MLO7KkvWUvdeZpk08g9GBIME
4H7vPec78Qh/3Z1ptyl4AzXJS6xiwskdj32Z7pzK1m33BCC+uonwN3b7hG913E+aag4a7NsNIOL3
zjKsLa2Bj8QjPY9APUSAJOLKxL+zkoK2I2m3tL7uRDKDDb70TI8Ovp7lB20OWvfmm+u90Mbekc6M
lNYoERaT5s48shHLriLTfdTC5hA4DU0TYTarSDcbuofcTGBufr93fRiTMrdn8JDXbctsOPnjxkCy
uS5t7ysPdGMXTEA8A7L3KqQjCyExLPUJPX5/rDbCsZHm8DOboARRMd8DBI54Q4Q/tOXHg9GH46EI
PXaLUgYLgsM+exXTdNPncIQ5m/V60//bvdyN5daNoy1MAn/fFHfoZNvSxCo834hRdQc0Gcwuubyv
ytq+TTLL2NY5mdFuUNgUu7BGQpoEB3d+264PAyrD1WTf1fBLF35kfPhsZmdU98rRe3S3JIyufj8m
MFseRtlWAH7mY+R6M9JMNiE9bSYmOUjKTYB4zQiBsZo3cmRP7GLtNNq0i7woyFaa4JN1UkBCwr7r
G9jckIQFuUzAc8AhFQc9z8uDOyExmc5+VjZHK+5/kTp+QpGkr0ZzvKOEZzBOTmG6iK63zITvQ4Ib
l5qLDo2UUZBDJam312O4nl/09ZVmTKhWBDIQsjAV4TGXDe9HhcE/a5z2cL3JYQ38fs+0So3AbYtf
ZOaHuiOq/XrPwpmOTr/gRDXGYhPjOji0qlyZXfxNfA/A7qxYysqj8a1NmI7qYqvpw76eEWLxUJKK
yb8dvPmGmLd/vLn+G1Z9xvmBfhPBngSHxGc0xskugBK5A40ujhp2jSOpbYRXEAJi1caLG9jbxoWd
3ZCruDasmLJtxOcbWKVzuN74JvdIeLqvZdtj9VM3GngCXKumhGE6ftZhMqfRjo/cwf3PQD3q+keR
MbtsLOOCZQkCl+uir7YnAuqT8rD2S3ePzgcXTzZEhKOT2uHVPtEcMfJGfxpW1WAY6KjOTgBCRoUF
0Z2G924z22Tk1N4gIOCwDLy3ZMBnS+LpLk0EQ5oGdw4iWrQnjH4kMad9ddsZOjHq5ngeuu/Wm4si
ZMMcMXT7yJZPl+RZMrNYT2UdMcmzjnmF8V2UOEjH7jym073uFI/A38HQjeneUfWO3RiNBJ/B/FAX
QBIadvqBl78OJezAIrwtZlhQwWWDBvUdLSZcuEn0MJgcsbqfzV0aUJha/h32GaFrubYW8jCiVEZj
kNMJKoBCGln9kllNshGTd6Qxv+P6w1W6jjapwflDPvJLPiJiChUmaWseIznd3jdVv6DW7La9m14C
H2BCZt83du8gjJX6NizkW+4CES4EEfVuj4c6L5k71Q0a3ibaIU1JlqaDsMpgXr1wfLB9enSuHJRC
gcrwO/XGsEsS+yXz3PaYhlz1O9/eT6ieb/spIJIWpopZZkxMKdKEZ3ebajIZ7nCxOpm65FNs2gnc
cpntB7+2NlEEoNqy5I7QkvyIkSqgPkUS6wRmdTMIOVwoaL667JlgQ3a5Wn6v3PGSB9k2a9u90fvu
mqzSaRkCIzaKGgPKSGs1HIEs+taNF/R3mHr1TVAkD6GwjoWhzfNvwO1V39BGd2EndXMS9rhk2o+C
yXB8wqEj/B7IeleNRXYwcXIUpsW2rrjKm/YnI9dfxH+uFbFoC6+CglT4h8QDOuSigjgLgbA/LYMC
wcYNReMTEQsGYU9xsio/IBacPA0nb4O8C4ApoltMtmzAcN2q6UUlKN+w8iXC3PdpAzkGXXrigUIu
yhx+icbyPLbvWvIcxCnFVyKN50pG2SHDfwFoLRm2lttWm8lAf9hFjToV1gfgiJZcvRf6qAP9uzUB
aZzDXrxMEqfYhQm1deR3L5mgKV3MaevAyXwQGsBMINlWtlqMvfMyuFmOP8c+Aqtjmij7pROPaoGK
Uq571skIqxduvS8NsdcqqRTc9tbb5pm1NfvkKaphPtKRe0W1d2lAsuWDF60nhHlE6xVgEqqAbXxU
0nMMmoUFfHzdEJtLVLIeOjc14Ai600zfs3n2DF0djNQbvokHETE0CibOQ5Qj9OR2qDLejTp7KilE
s0iUDxrEx2kSSAebWVptJ6/KG9ZdYZL7Qu6hPVQ/peeGGLtpfeb+BzVXigyqQTxgvbrZLH034MtA
efipu++xyh5kx8FrypaA5ql4NH1LP1bEcJbS/h4kIiISAIdbLBesrj7eC0YTJj6HFfuQd3uYDnqI
XK8m8WAly5GWeliuc43pThZQyiSpsTErDdJB7oPwjodkyzAB+0jONbA7+87aTTqCizyXyTz2eHLU
81NNc4m2oPEQ2cwCM8f1d53TuidZpi8IvFnHcvqlRSY34NjsO6W1iB/c5FIYQJph/Rngxwvfh1JW
kdZb2Zq+E0CSH+Rg4i/r+dUE1TIcHCuoNPF7DyhwIIfM74AhZQj1l2Ox8oUDnw+x+OSy+yzRsliT
cYxiMN2Dpc0MwgubQf+pSA811vPdOOBt4QhdMjV4Ao3nT5S1AeHTBKMsfV2RuzDYj55dvlAMzmEC
DpF70oyBhT1FosI7CW9urcXerRyze9G6204aNoJSZPlATamS6U9xQtOQ84EsguDOjJ3TMtXPqnGV
WjBzXW0AJH1yYQUvRGZC4eQSC07a/6kIM5Aj63LkYTSoyufIG17j7IAk+MNPOfEaFd62WehAJVDa
OYfhtBiZAxksOmOQ0yyFdW6+kzSCutXWiIawtReuI4ztk4mhhjz0cI0Ke442KvpF3CAXYkf+E8Bx
afnodlpdPGZmzBixwieVbtVkkjwWwhc8mi2nn6mcM1GE7jbKAn+ZWR9BP731AkxrHbugzU1QVpPu
buuTPWDOasu6eghV+6On3cbDgvtoEnhe7zUJl3nwUJu52t4Y89cQrsGNkzvrqS8VzopY4Cso33q3
gHabuBMAD3A2Zc36NPnKWXgO9pe6uTDPOLVW8p756YuXozaw4+LbrVOad8GWjtqFV3QMqMPp360y
AKxL2yn7bTWa5yRPDqU95LcuJX4E11JY7s80MM8e0BOa2BWJMBA7rKGYiXBMjrQcyN8Yj6LTEJVa
B8HIif47GElNrS1rQmVQDgg5dNbYIuGcL2LVLSt29rUfQSUJ86cKlOvaUjG8T13DEIXImr6pDUp4
IJvchxlqpnykjgNdOPLGS9ehE3RuJErEJxO8mcwB3UYyWFuOpzYe53yDVhPv82tsMJ2VOnWNqnH0
wJYV/RmTrv8gjfpIMxc3oeXT5EdXFdv1be8YWzPl1GGI0AIpeWhqM1pjRnvOiFnpNRtJVfwDQA+t
XhPdWN64j4s5rD0kblppuGVb9WTqh2QQb13aHGlARVsknVuv64zbOppQOoOMXWBiQgT12YbenVTZ
e61Y3avwrDeunJ8AG3hKAO058YYUJFJsB4L1mBPVU4kqwEcL15nuC0OhmsQ1RI9lr8cw1xKCBHR0
kmnWLoj7wvAMLoalqlcLpqjMWevmPc8aMmFh6q6aaHgsK3awXZr+RBlHtOt191oz3WQsxl+4rMnJ
A1DjTs5nz8yFTjF8XTeI74heuUkTS2AEtxFarBiOdovRH9ttnsBi59cZfvDLzfp8F9cmMzb6N3CI
85UBdh3a4bgc408XZbRnMG1ApnNjyhRfiPMWuN7ZaljHwF0U+66kKYDYuGUyVLvDuBm9+Gg1wUMX
68NmlNEl7pNNGFXOHt0cmXLeJtW7VwyJBxjdqLkixCO0OueqtgL0TUVGQjQpfPSzxzF8y9zsyf0s
KKw9dO8+gW4ceFwXbg2jfip9d+FaOIcSkgi3Aw6EtnbbrWYh0LbqE/xbNPNFeg77sjnUKn1PpiBf
+Ug4FtlMfGyychEE8ZmGwUfspE9W3JxQxapFvqsm7yB6/zuBy4TeZhHo5VbY6lWkpI8wKPkxYsho
QCUvAOW+pFY+plq6NeE6lg6CEnxv0zINnH4ZIvGLA3/POHtYp6o/R3Q6AdSvwoZ/IJlvlzDs2gco
uoOigx5lwGMWqtyTZLwb2mTcaDmb5nSol3rlyQ0eXH2RGVAL9UE4u84gLA+MXY4lbQtTrlJful3D
wpY9dLS8Z1sfB+ZmNPwjC9+TrIlV6UtJk8h507Sm3FbS+vHwQttaaaLbGDJaCzotG+Yc9xmFGmY5
PpIhv49NUjOFa90CYbE2JjRPDglNrCYXyVWgiRdc10tBmlxYpT3Vd3cSBaZmyzEQkdVctwXCc72i
+Sy1gldfWysKPt6LIVqgKdgJWzw7bfXV5j423KhlbemBZZuAQT18jkJ/KIPhTrnO0S4n5moIprV8
uEBJ8dg2ihgRYLzFUvWoamMjzfGZxAR6Knq7Newe9KdUJIP0LDcpPnhkIZvSVpx0cXv0THDKLKBb
t4CjaG2mMk2OYk6tHYLxVvT9YxdNCNLjARw0zK7lgK5tgxDmqAVcB4wxNlDcl7Qy1G2BrneRttmt
5pLOM+FsBzCzLUSHPJNhE4e5RgpoVm6bDExxx/7RqLKFUimDJTIZ+whzDEW8X/SryGdMJedtTBpg
k8ABUcvsNEiTiMjOtpG/roCs3YcWeyMwAk+5X97X09qYXG/XlfGDZoEnQxW8TUk9in3jpnEyj48y
+DW1H2hLynUgh5ca7O+iKp1nPG2AA5sJ8JcDbDHTNCpsKA1OVXDol2GytCeuN3DmnFWMwOwwetFw
uN6TIZGDksVqCTe0xudC7yeSDPp3SicqqarwLfhhHh9bjkEI2S+dHo03iCJp4QcRBU5GaEBoSA7N
qd9TcXkPSRJq24EjfqmzYX2QURoeJumBQJ4m1kvV7XrfKw5kNW0J1U4zFm9rOPiG/WKS2bKxWr88
Vc5MZM5jY23AzCe0ywV2luXn0R59NENtn58NjkQJvXHVWRKvgOOY6Ao7nmd5gFLHPFxjPXdWw9SZ
F4YExa4GCbXAA+1CIWpeI4SuTACa5FL11SUuMjjqMom3Rg0jlCY5OFkDwXwajZ+ozhwubU3NJdMO
AA5g3aoTJDxNs6HkoaWr2nbZ0D+5iUL9PDSwnvBKWsfGDF8CPa5PA3NE+D7YeniXgjUD3OfeAadE
pHF/R49ruLNS8Vi3ghjdbvbv+QaUWRvihz0hQxDasgSPfDPZD2Iacs5OILX0roRoGWNJMzyntk3b
Ize+YyTNtwwBDMw1GTEXsbzNumQ66oUcj9d7kW8FSN7SVzh6xUqbOpgkZpAf3VrVFPh00gZ9Kk56
43BqhMFEw09jcjLWJzGm7tmYb9phRPTjJQ4qPRKaJkcn3X3ujxImwiYLtiRZAcTFE1jRA042Ivzj
/HwSv6zXnl7Hyc1AKS0Kt12N0jSPg8H8irY6mik/2iOUCu9EpGbMR7wu2gisGNnwuRX9cgroR0aS
+htRGsWD3lraAt1kxj6BvzvjvfHiHEQbWpNi8qKtF0SfgfCqu75KtglV7nPuEUMjqlrAkoKZ3gPo
KierY/aFbYhuFczVxip3aTW6zLhrkIOoBgpdB1UuBntnCOPdDtqtiuLuG/Mc/Gqpr22w1Ht7ztQd
B12/S/1Y24KKrAnuqeChWBVd+qJZ54UXvaH2ZtqXfDaFHtJ3GQ1aUxqo6G6QG5dCjkCw+rZm4P45
efgiG+n+tDEs3T7NtUM46MEayT7gMPKvOOhflalr+zHkqHLJ6YgAlP8QJHFnWkxN6tx3l3TE70D8
TT+zH6Usm4hq2r9MWob01FATIx2nuCQG2wqHxZFNBAq3gbOGvCdz6yIe56JPsIZeSu82SxHykD0x
5b7/wnYlBlNIwBIdiVxl+nPTKI3sxRrBLZW458iC3RmM66ZwuxNvwkhF0IhnRTTlzkA/AsaucS9I
L466h4U/jmCr95mF56AY1+gH9sz7zDuc18a27ZHqF5Nr3nXpeSQf6z7jfF5ofqwfW1/3tz7dvxWy
F7nSSH7b1jFdlLSfzKU3HlQSq10RaPUjbzVAjC7REH3lO6OL7SfMUf3Oy8NqdX2IraPcqST9pdWk
7MxiVpKjdHov6DAs2JLlfeT08b3jtNlDjJ+Cboqrry2kMkdf0YTsROXdCYvv6Hz3xikM7y4KBu/W
g3F5/dr1RtMQcGG0rog2EoQapuVdM7FVwbVwHgeMqYmYnuZsC1WnH33u3KVkyYZBrpYl+Tk7zcQf
72CVXoclF448hlwtQmT6iYkXWfPdc6/n7Er0HiXieCNQ7x+KNrPWyIFs5in9eDYq+Yph+yVinrpu
tDc3ScOHskGqBowuPEgTaoDjSHeD+GyjCze+v9746Gvy7MOLxuouyE0HmqLPje0Wzx2JsH1UE+aG
7pgwhNBbl1NBPR5EtwRxcS1gtLidCIA/ClJ80emkz7FXqwvFvLfMk2NA+Xox5QzLL8aNPqMFKhVN
hyCDcJtmirI/UPh1JMwkMgyST4FGYsirejUSQnZRzYSZgWiDyRzmizQWxoryzR8huYTJg3QRgmCo
y7bKAFdL/pq+wuThHCN2p1qBxjFjjLqsy/Hkq7G4wxNCK5DsOInyqyQ4p43QdObIqCm0Djm9CzCW
AFKGlIzv2ENfF0eA4gD3ccZtRGOgX8uGRacKCE8a0Zweaqaoe+60EAtknq2tLGpxl5b3A9DAp0Kn
AuLSwQQVeCDN+tYDOl1wRI01NGAHJJaWAItFBoC62eTztjcCMwruvHupTbdTSiJ6XO6SmDM2QDRH
gQbRZojIPk/hN4js4snmeZIpA+3EmzdwwGr72FuqwiCUpXscKkj8Uao/+D2ZBAZF8cLp/G6XyWSH
94kULh8ZF892uGI11dbqWgYCBgnasTj3aCWZyX14Ah4JSyvF82RdynhKdr2Z3sVV8+XEaCr9QUuB
4RHJNdFbjdMU+YuV25um3xhw2+5iE9tYjnlpmj5tSQybEDQlmU+R5pHCJIepO/LjoePp91PcRWvL
Zgjdj0W9nX1FLT9vNAAa1nbBAQv0OI1qyjx65+uGzcbagJFAr1AmVHvkwlsxEmQ/N9MVp94lpxUH
O5hsVfAUkJETlErtEO6azjo3OBwCbLmmcRrD8syFZJGExLN2ioQ1p153lV9tLPiVKJloImV1B6YD
jRNViibWU9JqC9oXgJfE+FCz2CyK9IP6rF62gs2NxkK97K0pRB1Hzx8QesTfWnmrNCSloK/LYq9Q
qd9HRnXJANv7qnRmffW8vy/9Q4Ysv2HrejNXbHVDKYfBihAoOTEaRU/N+ej5oIb7wmENwZGvjLVv
7bMc+C6iV5fEEGbv43Dy9fjWTu1HmnnmMkjZtHkgouPS/WBc4O791jwb7mDsrcK71bCWlalLgKaZ
wC/LxK/JrN94f8eFUatoa8H9L4J2OoXWxTRc9HrzJUGZ3Qs7RRQjmKhLb9wZ6HK3aYDdSuuHz86M
m30jSNzIe8ZPTJQ5w72TR2mON5pQRk/XGViz/W9zvMeSKIbKiM2FmuAxa9K8S+BZw7VNih18zEvY
FZB6PNtau5KudFdRCUJsoSqLIa1N3TBuiyHfKX+Fe8KvO2LiivHD65x8ocmMP3gdl+TWxuoO4nS6
CitVoYkp3N0Yhj8uwKrAAYXb5UNKBkoZbPViLHaEgWFWbIxHiDkSgM4yCyQbfq3aJnE5rMLRoWlf
vg+5YKJmlF+ioX0rWKQ2FowI+qOiOqNetIW8mMz2lw2aluVA7PxRtKW+aqSBaKScjobqhz2kyz19
+i+wVVTUDtr1Nhx3jvUxRFp+UKo7TZZapPns3pi78GN8cGZBiC0SlFRU1xDOKT8VLGST13ERyJyi
YIx3SPwZHpTUCqa7MxThVIE23Gt1VW+sDPJNTVd8g0B2afzqBU1IgLti4fQVrUZvfKRme0V/sCEL
7MoFRbUZNM8GMzdiquge5TpYLTONX0rW+HWSmAxhE9xwiHbekWv8GuNiBVPslp0wyirDZo8tonuX
DhAnh3VhF00qDdkdIrL3Az4NIm4QhWnBeCwDpj1xqCMobl5boV5DG7AsE7K1EPKe/08ug1tVV99N
CDmAayjMeIUhRlhb8HM7TUON6CXRl6GG964hD2LehA6cix6QZVZHwlX7INsbGXM7e8Y6M3U6hyQl
0Mnv0p1y1L0FaY2eRrfQPG/YWDI6+kP7NqT0PTCD0DkJt6kavh1w+0owlx3bJ7opXzp9RD2ZvqsM
EIAcG7bpjD+YfeIUIePnHgXnwsjFV5i896zXywnCgTfMKtEJLlZ4jtnzweV9dYYvSGJnYNlq3So2
in5Z345kLy5FaaPacOi6cObHDtpaYOBc1OOezi+Be1yQ33XRPA1Yg5fSwWIVivhDI5VwDSV35cc0
I7yJOOmOOKrIINZA89RxiIk+DtvoFJhswoIxOcTONK4lVwGmPhhsTOGfCqU2feGubT/cVwau+UhR
/qO25YA3fnH5+FLp9CLMAH9ac28iaNDJQKYrgPnauJhictaBcqd1InDPje7OkmTZWIRhDxbGzKj3
HhydDaTTBEcnRq8U2127cVR16pR/aFNCXNBi/LDveh2Jflh0+mCz9LFUZNEjE5NbFeTTth3YOVlg
oJQmiSegrzWArVwPMt+rzCaJGzsIispm37eo4ifaVMt8TPao+vwt5+WyDfuGlgAzKttiHApCi4qG
xphVe80+L2IuRgYRXnBcnSZnilohc4H6l+IHc765/Kx+oh5dSI0RAIm9tSpC47X0M3ZxwY2jN+90
Ws7sAjDit6s+EL9QKW2Q6nA+1ZLtI58BO3HrrqzNh2oslsLL3mPClBaw46xFTxBXz4vUBAd1lO8d
/myG71N3rweHzPXdXyHU/FVip+0NDGOOhoh8a7qdqiPuVAsd98HOLQ83HULFMOKh3/n9Do0wnaP5
4WC7FrouzLXzIxFKeR9glYRxtCztQj0ZHGuPbnZTMpoYlnLcqsQwHyN+1VMY0VjN7fjh+ggLyLY3
i5AFp6SogSZ+ud4ERo5+M/GPyDfyi4Vn80L8eR2MJ5nT2p3s4uxpSQGNOQ0JOpu/AM95cf03v2qZ
syvSkrRokEcihNzj9V4QT1S+VevIYzHfyGaiZ5PXlCdmyj7q+qTrV67PuT6UGJ0cf8QkOtPQRFiK
Y+jjKcmy9Ob6T9d7tu4yFL8+dnudsVoxslL59h/P+f3Lf/8e4QKaKy3d3lyfU8ER/eO79fm3kHwV
36Trvz//+iwnp7g2fa7l8x8eB1gAQuxE8wM101xp6xBXO9FPaDVIxjbcYwCRiIIFR4Mc0uESopF8
gDGyq+IofDXZWO4DvatZjnmW5RRiqU1uhKuZr0pIpYkl+byC8MwRUbOeOOYhLAfzkKsa+nEEI5xR
8dZC2TKkbKUa4HzLyjsK9A7QqAmIMAJOq8Rin0+W3XcuaDFlZdXvFUgQn3DCBUyHeBMGpI53Hrlq
EHK0QxdbQNAFDHyUJpgJ8Z97khEptpeV7dGZM/xxrYXWcCKMEC9fw4MsZ5w8UHioiY4M0B+SWDr7
UGtQyLxEA/dAR2CPsqZwSTfQRH0wWL7wfb4FKZ1gw8XqyYDvcL0xh56Q1YJp0C6ye2imfMFuvZ6+
oLcdQIMwYI/eO61Ck4ALZGul/j5rv20fLW4K4YML7WsbP7tMuUDMpDvEQ0gAauB4pi9/kSCqr2DX
Es1HD3hbOdOb5tjxPHMKKR9OKRzphW7CWcBXBLEysXywGYp9PW9aK4cWpMksput/7DlfJqEvVtdr
zasOZL899jHX5RSVBJc9eVQjqmm74ihHo/dYJsFhMFuM5uQ8dL1NsDi4ysHBYpn5KzlDP4l6ha2K
8NAv1a9kyh4nrH9LlXiHtGJvlqkbPsyTQU6dptkrf/DXDDt3k+sc8lDBDSIyAigLBofQuBvVzzSn
nBkIH9Zw+391FUQzYQ73RvOg1SS/QBxD22s1YLA/bHwDK22Qd8qRP0wYFxZ8BoazvJ8YWG/ouI/r
PhbEWSTGbU9jYdWQqrxMsXosp6J/yhCvRCHhNmQ9iSe98JHcQ6zFlxns2as5WAdT4h8RZireFzlG
e2e4rSrrlyJtiWtPv9dDGsuZ7QGdoJSidf6sW8Wtybu2iCfTWyeD/8roFSRX4e9HTfQLohfbA3Dd
S8VGYvC19kiiwqqpyKKK/AYNvFybzBv5eIkWzEHgwujKXIUGELknIj4XGgWNYjUlD4HHms34GypZ
SfYdmhQM6k02bOqM7NQ4JGiP/vGFj4bwAoL2ShjpKx1J5DqKW58duHFArEJEIikGL46k1au15o4R
nrUz+a1VQrzuzGzpSEYzPb3gPL2kBXKhFioCNhIyW7yB5cOswMcO89HXVN7BFfFsx0JoiPh4Mbik
1/tqOJZj/Vr3xezHMTg49b0jdLHXPBpeBQtBwdsWMHgJ2gH/lRiKWxZwuykKuutuindS3+OH2cJX
RNDX3rreLJ+RnrcCkO8MKWdVbk+bwW1+CG3qlmVFsg0h508ePT8iw1ce16AVozL6er8qin76FIhF
Va//1DB0j2lWH7lywSqwFzGVHSDMuVIDJdCiEpElzMS0Bm016fbe7vzHceq8Y2Ddlhz2egH/xRzh
ovYGE+2R8LTES8m+yUd19Jy9Rndq5/UpFrCtnMIdivyTmJh+cs5jbpyKVYztZDXU6QrTHnSUiRId
B9SEQ6YHLrBjX1Qsr2iv//o5/Lfgu7j8DmBr/vovPP4seGvp07T/9PCvj0XGf/8yf8+/PefP3/HX
m+izJhTwp/2/Pmv7XZw/su/mn5/0p5/Mb//j1a0+2o8/PVhfket36rsGtd6otL2+Cv6O+Zn/0S/+
5fs/Bm6H6vjvg9sf/vY/ir/wpvztf/7lI//6y6X+2//KyV3+/jP7nR/xO8hd/mY5yEg9h1aX5Qom
3P8Kcnf4igG5ln+HCW5ZOrAywFht+N//C6R2GO4mhG9DerbUbX7cv2LcxW9CN3Uw7oAmTb4TCLz7
nwK5i5kB+Xf8njT5RYQouLRlTeEKMb/Cf0S40b6dnLxh8CnBj9l1ejDtGKZvcWG/8+Qy7G27CHM6
rBEMyeMFVSJrUR4+jjGsBjqpuKR1Qb+YDnISOluDVBIGJWxE4EquA1BCayPpPq0iw2gS5mvaJg5P
YO8cwFxWuXtPT/kc+Na0nrGzoe7tCkMQ2jfYCM69OxbJBpSaVlO85yhPc2+vde4u6fr3LGJVypxD
CwVmlU9zKmnItSdULvSFeXKl/K0dTyP6ITSqTiBf0jwtsRKUi6S3eZklG9tAi9eazUBEGgwG3bB+
IjuFeUle0JfpVnyGDyXKwSUuCqRJ3jnznMsQai2l7UjadAxX5VpENMmPwkRvOggp6lxflxriWHcE
6oq9know/bYCSTOTWnJQQ7cN6rZiW4+5oKqemNmBNSC92mHjgrjn1mHVRMixLWhbr0hAZ7pLKi/5
OCGAHv68yXfbpYzIla0aaAJ5uFJJtWdA7S8GxqyRhpYi7kc4Rqg5/+F4/+O68Bfa7Rew923D0Sj/
jyMGEKHNQcsBiAxAuP+EeIf3ggtIvjlZ8jwWBK22WZeuIs2V6yw1WVAM1rBg/CnAXc7NCoigYBqI
caHUSlClJWgRSbbUnku6VltGAgvB1mJ1fVPrhPLGs5IOyxRhaHYIoMRyT21l6hvNqOgVde1TOlU8
vYn2xWiA3c2jca101a7hmVU9psQvr8xeEgmSz+41Mh8rLNoDDfxGN+e0959cUDqlVetDTcuBHfnj
MsoH4n6kROsV6m+W5dyMMGy2tB99tnGvhYXcGXydxLxMDdAxJG+DTdvAr5ra9IDUmQTniAOUkCI8
pvKIPm6nVzqVM4Ojpd4eY+sEyRfauhmC68ZvrmgDrfoBtrjZE9hiGuh0Bv8768pbtu3eoshJP+Pj
21fN2CFq5hBUAz+942Ty7eFTZeUxn/IjCua9U1fvKpobjhw2bdOg4armH9zK2zB1byC6MGt2A20Z
msFH2ReY2yLz3UzGnzLAwyYVCw3agxBe90LR4d91wBvQXY4EEql7PhIy2HCzuE7lsfX4GhrfO2bY
DZCN2B8+05hli4Fz4Zr0MsMxwB8RRT9UpUB1Rp0eSEcCnNTegeKizmMyuzTI5itKYnOGpD/zWhXj
qxo3rdF9CkZaaN1Sd13CalmZkf6qQ3cgQ3SqQJWxjZhPPjXrPqUkAMGxSPSMUtJy0gFfM9o6t6n2
SATROeT1LtAa5p959hLrDpu5gbiAoW6/DVyUTNHn81qBWrMdeMTQ7reOEF8NTY6FBUpmzvVyV3qj
7rtWO3oAzJZBT/AW3QqswmHxTplBerBGtzv0mbWSceat3cB4dfr88P846f6JRyqkIalHTMdG0ceq
4f4TaNPs3A5GytuQ5UQR0cxxNfliOvJGtObKHItyYaXaAxcKBVgs/LmePP9/P/Af2g8ILm///n7g
vmcb8PGn1X/+ht9Xf1P8xgIvSGXxsFM5+gwc7b+vMS7ub67N9ItqzeZa6gmor3+s/pr+Gz1kuPbg
OPiyC8Di78u/8du8UEOZphPrwdrR5X9u8XfsP63+rj6/ODBj4N/noBleyp9Xf2gp7Nst+eBjwFpU
hhcsKj88S+9XW9v6sp/FL3DFnaVAOdPZePELz7vxPP/BVeYJfUuxb+rRWlTFi++V9bIWGN5qJ9wM
WJ1n93a+ad36EipyAEGY1jvd8qgdFRN8Zp/8/PiNLLN1R7S4S4Y52+KWjNcKh0Hqt83Z8GHshclR
at0nBSfDYbB/qBcB7rlBA6XJM0652Wyk1h+tEiwoc3aED7jd3qhvQ8M/lKI7EXDXrf43e2eyHLmS
JdkvwhPAMBiw9XmgB510TsENhFNgngyDAfj6OojKrq5adEvXohct0svMl8F46YTDrulVPRrbYbXu
8MCxdVxbzhhtyRfLDeUAG9dsjr2j651uY4RnDK7jgLM4a6tnN+huXd3dLGWfkRieqt7TB9dvf4CF
4JJBjbHDbWm1X9qqe+46EfBBtglpF7XrSeKuNFXj4Y8Jz9WyA3fUI9aCA/lW6psC47OVw81ZINZt
EQTrfOqOxJoe/KHDCMstPZ+q6JedMDaMiYZdHzVsT9skf6gpzt7Euso2ZoVsV3SsLdJjTbjbH/Bg
e05krRYnBszzGIS0YFOZQGLs2+Q2JGNzZpYIQw9bWWHHeyUWuyxTXVil7R5Akrktpdfjr1xZQb13
Egz15VhNrFC5gQe/6zRk7LAc5CqzPdNz946tfd6lJQyiYM6cVdeUazGPiABxj29+bLp9ZkU0NUw9
qIbiQysXw7pdHZtqOsuCnG/vQ7vzXPGc8Xr168UxOKbHEtMwPl6D8wBFoUMXxjdMxtco7XgbfWpF
LV8k8FZbPIbTHLc7eAK7sPCmS57T32qYcj96vt6Yjtpr5We3vsczMR0cAcQhT8YXIhl4BfV+slKk
4obLLP2Ds/PsKnx1kJXqa7hYXPFJr+BB+MjBatP2EdtYaVd7lw0wggVuxRnIdz/y5MvlEYn30Oqq
fVvlryVqfczjRffgxWzCB9UDoffZF96VM+H0JIfR4LMbWVtudkb99PYLw7ZNbMImgQ0pN2qx+8u3
kBDcxWrtjZfRf4Z7P+/fwmIQuLOsYd83cMDSXEJvZLzBjeMf0pjoS4wLI20wdLMunPEgOa71B7M4
APYh/4aP/hb789sSGI+ofdkOrfHiSKbHEnFMmj6dK2BeWW0Odg7vxTGwrT/7M+03I4h+ARFoMw9s
qnV4aEtUJjOgVMPP6v04Tlsnpztem/ohA7mwagdaWfoBhpEz/WoaiSghW+84xBk8UoweIGOGX72J
dBfh1M2cbO/V+ITpXCxPrbJ3eYTbv/jr+ycA4C1JgGbJBFAlx9aEmIA7Vu8KFs8GlM8MD9M4G4Vx
nHMgclbAvYac608DSmYuEnGWBBHEkkjwlmzCSEihGX4qIgv9kl2QS4pBEWcYiTUMQ88m3Ys+C1Xe
LBkj6qjuj40pYqMM5w6S0jYlJOHGrPYHeheOqnWPmPaamzW47MCr59FI38uIjuPIXE8lOGaLEIZS
7S3sfkNam5dq4kvBfmxtj9yaBAGOkjsXcQ53yXXMfxMeS9YjDvqleKPam0sOhDBwuu0Yd5yW7ahR
vdEnSGbEKZ7lwDrODve+jcdKOYCIpfzGOA/rTWARiAy5TUarX/k4AsIM+xzSPxYYQDFJ4L8mcHtW
CcCtowjBO4gYcYiGjSXtkhJ7SZb8S74kYYIlEwP8+s7Mt9mSlRnVKz7r7r52PvSSpaEbql+7S74m
XZI2TOkmLsYlfbPkcOIlkRNh4EjUuxH5zC8gbLLFd+UsKZ6qayi5EkfFmFeU/aPtWa9xiAZLrNY2
AkHJC5c312rEyrH1XfCVp7wM4xj7Kn3yz2W8gFh5fIWZHt+tcSl1R9GJ2PaGRJCGJYvUEUryCCel
hJTgVJ8mtKc9ndr71gh3lNuSZ1qSTeOScZpt+hz6ZsYHCU+ugbjmC7PFyd2wiCYjxe5veRHeuiU9
FRKj6tLavXgEqxwCViFthbuEyNW0ZK8KF2OxkD2Ws3IvpHmlPvWxXfJaunjBJf09LTkuuSS6wFGz
Gfmb8lryXtTEHdIlATYtWTAYOQUxHdQfZ0mKdUtmTC3pMSsgR9YTKHOWZFltkzEbCZuZf1NnxM+K
JYdW/k2kEU0LNT6KeEmrYX4yVyL5JZccm70k2qi2aYCSoL97S94ttUm+pUsGLiUMVy2puIp4XEJM
rl/yct2SnGPN9RgTpRuJ1LFQ4eqypOxq4nbTkrvrYnWWZlywPx9fi7/ZvL8pPeJ68K8OFvG9csnx
0dHx2i/JvnHJ+M1L2s+SJ3dJ/yXEAFvigP2SCxyXhGDuygfKCm7Okh10xod6yRLWS6qwju+xSC/V
lOWbXHKH2PtLGmE7dLsS3qoknugQU8Rgliw9XE8zAcZ5+EVRFHO+Lc1NaLtnQ/FPYX9JaI1ovEvw
K7V25pKL1HF9Uiw7dwUVvMl9VNm3tKWcpql/0cSNhQMWdZjfIuaomEOOc9Z8m5LpJ6nzPf510Ivl
FWgUIspkbmM2gzuwFHIVZZ8yG54E3oV1x20XbYLvbtd+M60hXSuoGgK0z6bQ6iGMsAllvfca9fRf
jGq8Fq7+4kr0O4xylhtsWDeISpwZQwAPgNMoWAj1xsAJNs74GBPyVCk+KRezKH+TTOAQ1JoYznzX
9AXWgtb/SZiyqrB6y9xnWm53WEumNZV8zTEaXUX9Z7aaY55yM6LYnQwRLUZbg5gs2avwGrYOS5gw
vVSUDmN/aD6daleNjiQpPzyyP0e7VhgN4+Ixm1kbNjRLUzwesHA0rnEzoRBNxkrRAEb8rf9qPOoh
MI/oFd3TzUpN6SeZ1E8IipjOvjVTHXid+RL4TF4g3IuN6xvPWIO/mHBD1Z+hug9Yi8UfwDK7IHJo
e+s+9EAYrBKVw4GkGV+y9MkNswcAI7DlbSBhxQf/FvRNq/KZlvDQcp8WTxr/R6kLFYZ/nGgMWqHq
HZjqPwMQEkVrn7GR/JZOeVB1eUsoY8bJ6r40qsQF3SQkkbwvURhg1ZFvd3Lq4+2g0x/DnxE8SnX0
Es3uVGKZy5I+XaGwxbxy3E1VNdvOMpJrLtGEKFh9dOanUfUATKnbmczkN9BQ/4QP5GTiGNm2DRb5
tE8etY8Wn5WEX8R0orIIau0Uw/3Ck3VmhXOyynk32POPtseLZmNrAIhpsUvSibuKWSABFVHeumz0
29BHz6DGHj0xsHexwzXccobYhPDWIIt9U3QBLmViLkEGJwCwbJp7MbEYtmK4rz5ijDcbNUPclnU3
77QcN1PnBJtOLzGyuNwNMv8DzjSHdgtw1Jg58UJMsAU89WSKJbk21CFienOHtUU47hInM9Od3+l+
H9Q9c1E/Mw0Z967iM4pJjPAhr7AGwg92UmYKD/dODabcacsUU1mSQDXjwkNdl9r0jlC0jOfDyZ4Q
DkFCd8TfAr4ADffrcXbJF+nOBVU/7SJoUguUCFKmQeTOfEmyKXwYaaDjrRM6cfdKiROvzhA3pExx
eAktwKZpuS7MDve/BcRplKI+1qFxDnXRbRBRDL4CXXs3jNVvpd0TwAp8iGX/nbLUGzEM5O+qsB6x
1Z8xm8pVOwNfhksyWYRISr8irW0b7c7syWBg8ckRVxLNIH2xROERYGqT/aS8YEedj7fmbwPrlcX6
Vy16aL0J8VAyhPpSeEO0c/uF2WaXtKxY2aG1cX3Mg22xd0xC8ios54OhFucY/0aZUBGmGn2ZTPvP
X6+nXxr5IZkwjwH5/2mDUhxDnuSrmeFNrkZQOg5PNGl4a2MOKaXVnGYE4g3qwm1IRqZbc0tpB8wX
Cdac1i1ePRczRdYWEAM9k71eH7xW4BDRprHCt+WmiGmeQpAvjobF2sgs6niLieLRNsbfdNSPG96t
OYiasr4jhSZolEAC5U3XUchZ1JTuWcSXi+sAoHnbOvJryBmHdU37TtSjhJvg9Pgc+Ugio+HF4I7e
EQMJJX6bpBI3T1mfImfr7KYFNZzT+Eq/uCvNBxnB0i97YOI20RCIYltq1rwTdwTwC+OT5J8GJFjk
wO8j9OduzY5+pzSnX9f75XbxhHJY3XFrne5qDO7RaH7BsRM2DuY25SxzMOfQPgGBCBiqYPDa1pqc
ig00DgvRQICuPYZeeQ/KPAW3jN0py9TB16N6HHodrd2CZVT3zkkjzv0ySISRPd7ZOY7QxIYdWOp1
SGGbzY9SNbknPy23aVxpgoYFLndiU76ZeACaqlf+ZanPWKIucDmQfaFUZjk4c5siMWxvY3hHSQ5B
IBBbK4gM25EmtMAbp0ez4R5Tgn5n+3F/cxz2gwRnX+JOy1WGP3kkmjt4ZKucLv+lwqWqqrbxN3Tc
oMppXPPwbGeMeiPYHubH+hc+iQUCAb1K4+UEXM1jCBukERGMf2aegOxgwUOwDTPuuhSIDxKPYBle
QiO5V2mzBz+/uIyzZz3UMU47FEG/+BNmS0Adbjp7+JYw4M5Ol+oR6fPoFrAKpQHvTFKqVwzn0bRC
vmZ0PLB6Tk1sIsnsP82ceCQdhVzRxQKKNo/OLr5i3u1yy1WWaw28tTVwIX7rQlwHUwJ6de1zaM0f
Wgw/oxd7vOrI7Ix9+x30rVxSJ6wevfI6M50YHvc9EmVProCLZNUbTA4f5AlvNl4WbUAs1yWHSiea
+zaLFVZrOa677CzmhvE77Iat5eOitzlY8iHDo9pE76wXzpys9/QBFsfarvpL4WJnn8doV9kfdALe
+1bIwWvZhPCsDNAtkTvGMklr5gYG485yOaqJCYMbcv29qcc3hbZOh8/X/9cp/090SkTB/51OealU
9fVV/Weh8u+f+Heh8m91NOvJIGATiUEIT9p/SJWGJf8BGYXa6MA5sFz2hf+hVdruP1AuWQOZvFQQ
OtlF/o9NpTD/IbnCT/RoXaIN2BP/HaUSasZ/ESpdjwsVfcKebToC3ZSf+F+FSj1hiCMy/pESz+C7
pSbrTHMc7aWuVUz9x1zNbfMRehkpT95Awqky6LlRwB4z9IpW+cdxsjL52fshwZB1D6AvO1SIgeK7
BUOFRaCfRUEzZ9mNUN6zKOw9WKujxfdqNEefCZ38dYPxT4dG6kAa4kU4NqCExwQ/fcF8lOJf+m3a
xRDhMCSHEgwvYS/kHGyGXGIOoqCgctFAimgYlgRk2zeU/0rLb61fM1Te4IM8lpyOHqFtceqxkXan
rI/G9rmPbMB1WPvhAxQTzmCuT4IR8kFT8Vx952bUUS7nGyI/gSgg5JG4suS1E0Ajq36Ro9LZnnAu
yTm80vmuicif7lpVOyPpA92NO98ECAgX0Uv4apokvDawgfwWQmquM/rkXR18NlVXmYe5QmmsaFgp
WtBzgR5t3uFBBaevYAIgqBWt8rqwzPt8wnzN+5TfqKYcYHHVNEFrs/SzC80qKevLI3uO7E1DqvMO
hVG3XEWczua2im5yy2RKt52MhP2g65np0iP3CbK3dLmLaZtqk204wGxM3b4gBQy48m7Aq4KwU6Qf
ma7zz4ZPgmx9YVlqL4iPE8SuTTrmInou7uLaqJ59q7MYasn+Xhhe8CBPhDGi/eLj4T8UcmChc6vr
sCnZHFnlX2/VnG2zKU8iTk/ssv7KEmOYkmW0mfKqxuXPr7PBFdYtN8ouF5izSNVTnSiSBTjscmWB
gIB3lPFX5wmeNfwBGzm2jTw5xBrjM9Dqcdgis6fGt5/rxv9i3+M17ibxAkzcKz9ygDdaZpowyxUj
EARlGyQJxoRmi1+ylqF179J3Asuv7WX1NkxFAn7HVlhZ0Qm9EE/YCE2Srkp6U/AlK9hkMYPeKZZQ
Yid2t6VyHqU2B7WdVdIb18qxoSCQr+4kNl4nTS5zG9GMUTis1zndHCcLH0s9pN6rkXGTWulB5+Fm
6rntXmUJaV6wEx46u0lPpD6oKvL9vBSHoGMHeTW6ZBYHWgB4iHFMZs4dz+REDJBIteldQh15dxPc
vInAu55f3aIPBzxESNIrpaPm1UhjghUuvHqWu9uUZyN4nTnc4X3ELVG7CkHJuZf93HBJVaom8DzV
fIXcUpkl41Iawb+0cxyhZC1IUdH6ZADLV5ERYfsLKWuw+OnamL/QMmFpEWsqbJeCDrMXXzQQE9hr
5nw68348uSG26xaRvpsxP1ia6b4I0ooFKxGyfM0Osc7Ojh5gqQylnxFuAere7GqDy9p5nqYEpJQ1
Ek8UtQgylqWEKtfU2lBrDhAEnjFRnYIrsl8K9H3EkWoIuB7OvkpBAc4GbKMVbxftOKvIh/vNrzZk
GM1ZTdgLCWEwO0Vp0OwYYA4yUzZDi56Wh9UZi/ao9p0osmfXGIdXQ4D0h9WXz1Z49qJA9h8tYA64
VAiHs74vXadwt6Hw4S97taAJl7cMEetxQRgczHZogKWAf5AgjSsTHQ+ns5wyvOPQKursmGVTY27a
MW7snas0zpHY8GJiAwi/873MaD/Yx2kPoYI0tOUb37S6NwO9qTEyzDoqI0wgxuS4NM/CaXf+9LWm
xSlo7Lh7sh1F/Gawu5KVku1gQjn7Pvfie4oG7RQxsa4RUZpaeRhASn7kZeZOzX45jSJk+a0oS1YE
a2eAe35Bvo95+1vGVGaEnVwiXxaFM2k7PuV17Xs70yeoyDgcO842q1QyPUXkePABGOBlk3VHnIcc
feLZXYd3WA8xQu1Uqto6Zm3tW/PONXsTLhbVVGL4VdU5DrBugbluqjG204dmsnzqcH231ztUc0ec
HJFhHcO2yhD97ldd9qGyuILIazbGxhlFhW5QGaWp7vCBGNwU0qgdW4BtQ1LFJcYQBevF9EYjOiZN
NcQnHGkOH32KVeWQkx7zDiWv9+bciqQGJUf6idQMQLRcfYrEr1j4UVG2mHwIVmdgBzj0MmZ6LyZr
PQz2NDx6eph+503I8sbQudv8VHEdDI9+4ZflA2BeA2u/O/IhhOsML3z1k4V1a/xpwnoquBhEeumG
gt70C6AXNCbAbmGOdgFv7bn1TBfdQ6M0rv3YYHGVUM9mr9pAe7T/DE6SiZsGsYijOzay+ujTn2Ve
Wq6M0ZMk+1p/gILygOOwdadNifA8K03dWda2C1ydWWvw0sJ80rofR1TaKYqvs+htOgnilDdM3WAM
fNGEy+Z5lWHRW3Y23JpWTtPlJWU5/uSwMtNdqqLPyRe+/xZ0QfVtaIOL2f+Vaff/If+d5TB5/q/3
7XfJ549K/svC/e+f+NccK//BIrEstVEHTEuaTIn/vnCH6voPM6zLf+u6KACew6j6r427/4/rWjIw
hS2X4dJdDE//8ts5/9iu5zicM5KVvKDq9L8zxZJ1XsbU/+m2wwRgYukzqa1n8JGm+3cf/58amXNo
+IJVwLpnintsJV2tkS7AJ48L2aiy5QYXQQA0GrqzNn2cPl6wHhaOK0vcHvNcS8Orhz5fDTh+gOw4
AjPYHM/7pBQVCdT8cRwQaXo5mrBw1EDzDCUzRYUZSkU/qMcfFrUbdD7Km5fOp3hBJUHxzcHuT7/h
Cpr7GuRllDVb/7oiYsk+O+nfQZdHCRMcBYPDwi6/mjbaWYAStuqT4Z167s62Tcw6DWyYKXpNEvMu
lcVrn0Q7WzRnKVBOXRczeaeIONdOuRLoRruZHH4yAXoYJCBCvTIt5733WALZHcZc0R/COXioeuNn
DJpPCcagMJv72B9xwIPx5J36q+f//ApUGiFDKMBp499ZqQEYwcAdVkzxKRHTixHjD0R9x03kxa8h
xJ1jZ33hrvQ3RTPAX1G0zFE0mj+L0no2ErKgvuWCTqhdsnjiVtVqByQAmHGn3knVMRtY4mPAVGWT
/h9FiCe54odbxIyDIFKrDN7slNuYGFt8DQv/SY/WvrKmlwjZvDYb6j0mco158c0J2VKei1Q9dM25
y8o9aRhK7Dy6z+uM/UOLyDjblHE0xQGk9pF6+HdWeB7HyjoKmr2VQ1qXfXvfRg9Ol9z31XzLAwCk
qkBzjCSC8HuED5tErQVnfeVDVqqz9EAGkqigKHfROMIYp9aqjEChtf50Zii72ZIHK4M7sVIKIcKK
mnITjWhQJY1sKWLEqGnRaUbSY6Wyrz3b7vqJ45bsBD8qtew3QHynPL8bXVbpSrTlOs1qJiAEtaLk
4SmXxqqgpOCz0GvT43khwVNlqLbwUmEWmcs0xrrUZY8KxDTaOJbxztyqdo390LQkMIMQyRXjYC3L
aCswm40dbZdAOUmNM3CV1U+fbVyLmGrdHeqYaO7Iwl7EwoWiYR+Y+x6wFBLJJZ654rY2rxKOSju7
w3AtWaX62XYooU6Suy6ErNeBnuSaZP4qGvt72maugS55BmVIY3pd/LIMeAOFWW86/9lrcLtJ5EXi
rcAdJ/10CZtZ00Pm0zXlbAZlnQXl67R8yY/KjO7j2H6p+vyH6oR+HVtUknNOHv0k+x6dvN1CFf9T
JczvecTBE795E6RmI6aZLGVkRKFEBY+y4n0gVQIjYdXA62cWlFua0LeotHrXlDhNAv6ANgzeNB6L
BQ2CxGDzv6rdcYsv8ZkuPLlrHO9pBpvSpNsW3jcUmp3W0XcxlyN0sxAjXp5vZNmeVabupcwPHh0t
pNLajZJlBvG8xQrBzkhEVJ62IzJrRAlwafTQ3yuLXRnHOKtBvpKC+6n7knUQ+ZPWvfHYn8wiPkpD
PZtBfdJTc2hYw21cKLHrKR9uqSJo7qfRsnY8+1nED2iQuIUfkzVY2qXPblk+d32MTjdmzzCqbnFm
X33L/6IS2YTKErCSjx6Xfzi0ODS5fq78YThPOnqNrfYtRsbC0ApdKIy2NHJgVBSG3njFcHNb0DDK
UhRxFXS2O6wg2SF7oZOtpOvfDRk2iYXNyKLta2oU/Ajq7LRPCrXomn0Rq92iIuznsP4dOG3Fkjhe
dR2GVR8ERA9bYJ2TTbQnMBpYoaNd72ywftOnmr14uXFWmtsxlZCv82QrfNHDu6TFah1PPXx/G6xf
IPeBaThA4jB8yBiu6zDvysKlWnQJBMppRGM8lrku7lJd/HZqS67oFX/se2ZTA4urEarLIgssTT72
0N6cqJ7XyoAsEhjJLTT9u0lhthJcM7wlZh7219FgB5904gco0qHw1J2Khq3MF+pS8JtwMxV3JkGd
O0gs3qZgpqJROrNp6nOeRBEc2KuNJ8DNt24yAdRrUlBld4ZyRte9PMTkHFrXubWWj4Yd2rtmnD64
pLuHzp2/oIpRLK3vlY99oLKuRWi/ydClCphXmzvxrS7CUW298I8KXTrplrJedsOS2okmbnOoLAqs
iGF+UIx5n4Z8sYfWtnf9WLW7GGLMIp/+crhxrBK/3nsNntWxja9V86TyByJaZ2+4b/D8r4Ii/Jim
YSfGimNMx9yrKTkaW26rlI397sjE16XJt4alVTnJg9mTeeMhuXLFuExlNG3VcNI0ccQGpZUDV7BB
LvIOfpKUCzUalnWFhswjn/cU+AqxU1X1IBLB+TrchllcEqOG0tbKIwQbwSkWBSj88ETjwd7MdYb/
iAqL1o3YecrhI7BlfPPK/pgpgjZj+S2FS0LKLN8Lq/yxuGusXO0/VZQ0oNHzgarKvio3fcfVDUHS
5HmTePvYCe+AZvxqec7JZ2IscVju8atN3kFhQ9CCBl3AZ5I+LxujOZaFcctzdlWs6X+h7WNQGsaN
I8jKqxkHmrgwZtBCDKPIo+I29OH+j8q9iY6eIyu6t9zhNg/hZSw0QcTSxOPDeaP3FIG3FJVUJhkh
b1gL4mPacO+qqLj3yLtsE2E0Zz+yfpJ5/mlbLPkDtGUeW6qmiTU15m3uM84si0/YQgxQ5aS3oJKA
1pAg7uuC4m/B1czM6HScKOLpDkU0rRDuQJe10Z88cYwDbGJzLZP5sV9MfgVJqaCIN5FJhaZdzhvQ
eAMe3RewIqCrvPy+LNQNC5y5tgB46vrggRPdNBPZ3jQ9GaP/AgEPnSyjfaw3vxfArUfQhyg+KmWS
kOnjmetntuwNZ2PI+t3vzBdp8FhnFaJlhvElSAsww+w/yEav0Sk4dJ3yOXPYpWi/fLZ0SyahYl6p
Bv+BN8T9GAPmB1iX7QcYQvzW5xaIort1eWG0LX/MJ2u3GlTPtMVms57yhUpL6zxkNtZ0JMbDyE92
0hUvvs8KUWJsqoELJp5RrzBrvzkRth4rD85oxtAeZEMScfI+a+7d66zKHhuAUdhIP3MSzdorsy2y
LV49sUA1JVYf33wrvewQe1g7TL8/J5H11BkZIF77Kvm+q2C6jxLtPEJfW6NwvZgDI4RIULoC5gAx
h/ivzPHMk/jlpRA2dJtsbS98Xc6NPp/PcwT1xRkBa+X3jWJDEw3mwXDwh6rMeiurguKZ4KIVu3T2
VmvlMyywO8OhqIrHWLvGxpv6t0Z7PflNgu8jS5gOKEtR5jc4SUxNHUWLWh7GMDuMGfHW2m8OBgmD
v78SUnN091Lrtxg6MXuvvOXrUnnJq0jbb4pj9m6NvW7gbRhapvsLt0S4MrT40WV6F9Yu2eNPUbs/
cmASymavoMLz3JYe4Ah7Nzixs/YnomvDRDIEA84zEerfQ99HOyfq77va3Sdm+hsBcs81KVx5RwQQ
9RwQUbDTDTW93VGr1N13U4YDrtiQbgaUaCandBzOeRg94ueaALyoEdBxuWpbm+ZoJyViaDwCAg2h
KLknngCeF3J2K9nduZNxqim4gM6Ktwe0jInCBWiC6rc7rh1rG7fxeaibTzW17+OQ9Ie48+jASQGN
RWqfKPnKjWc9BTUtM4xVZi4bXCPUFzVsDqHy7s25Cy51eCmFdZcwjBsUEiQzTk5qaflQbD6m9MRe
kF1ZGvG8zbm361KcpXSKoCq4q2buIDDy6s+s4CuSGE2T7loLG7IE81U7ji6MAX6vZQGiA3FsG8mV
LDuYhLS0Fg7fPj1glzU4RboMNu5syxN4vUHfKtedVkhbZ8uI73HS3hn9qVP80jsPo51dFt+NOJWu
OAzUPVtC/EjRnz3qzRBj5746Zp1P9JM9RsKErHtsF5lFbYSVPib9s0yCZyqky3Xrdbu+FBh/aga/
JezZMhxQ0ILJdUxeXQroAvnCt4tKV2EjFFuvM6Xgac6lxWuP2fwFze/ScibZjTp5+AFLbyh2BtFL
9ne0IBvD3vYOVtH6m142b9pgVd1dq3nZ6g/Fp0knFIIZyUtfwhiU1G85vETymYGEW9jz8hcpp38z
ivY5zkIwac5T7NbPXZh9/n0HD850xWf63NOV4s6Rz2WzOHo2f7USg4+Ay0lRY1NWKnxJ4/nqTfJu
/l2Nxf3MkZz2+poXwaXl6xs2IUNoNdPVVFWPDWjtWQriWcZ8NKNL7zPl5YwQRYNUL08d+uBJ+BwT
RekcuPqUcOpYZlC1QdSjpDGioAaNQi/saby+eia87CHre/cSIPOSvsJlwtrHras/yoBW4fLWVGSf
WVZDvkbNZWy/Rk6A77B+9iN188kSb9Pxj+e483a0KtAJVcooRVMEHR232ev1qi8/uyn6hv9Bf43w
f4rIvEzpfCg0axkstzUyWAS6neqbrMQgRZmkbwCkMmfEqDoX2HK9VSj6N0ukjyaWXuTM337ESyod
b1HCZotuG84AmGx7N2k00fiIeJM2LyZzzRqq6XvpYjOgqd641DVvkY45l0X785CytUCK36Q5Zpqy
KL5bD+kY4Gq7kqOXw/iQ7/bZ6drHHO/rh18Xn27dnDJ3fEozOh8WbJI5EmarowWzufApkOGN2Lpl
LouDIBJX0+1vmITBFuIbrd2ec8xJqkNqfRque40pxqUElyeUGx2WUNYzkfdkxvyCelu/A6WFJ1UY
OCx2fsjXjJwaEBZbhce0DrHNesVe1kV4SQpaMDyGdrflA7BgP+zt0XnRLnS3WuMRAIS3Y+UFB3Z2
4m3VjM85F7V7AsiHshmbk5N5+7zLwSuW7bCTVGZ2/vjBZUNDjhouEbWAnfhS2ttBdzOAq0e/dFJd
YYqn963k+OiaYY2iP0X8rzURKxgIlO6OZuOs3YacuRiOWZjUb7FTmLzh4+8GL3YFvPucxKiiCcTf
rtfuQ0+ErYwppKpYEa1YGmLCifLvAHw/WFcf15wnT5RWM2yDdvZPgIpRvwPA+pgf7HD5V/UxoJpg
WIMrs/G8d7T2jpa/NurvAocpna31s5mBgLRpXRmBaodzdiK7sokKwTkdlSfQqfk1ychEGLl4ycCt
zhoHZYXsy68lABgw48kydHyMbTZovCFJ0cuNwyJ1m+cnx5vefSNq331KkSw5bYyqLC5eCI3MsLpP
NUfH0SO5MJq3bGbF0Qdju8GhFe1xSVM4U/2xgltfp9fIC19s4EObxpT3cggfmXtk5hq7xAUGOoez
fR2T+kEP6iX2I+PYRPV9m0bcl0eOqqLX6yxEYDI9HnfNtMMnA4OYmYjF4LOFEaoYDFp6wgGHBrGA
fPLLXVjFjI66BHfRUNcjpp5fF4i1mCpHLaJHFgB/eg6s2ozvHA9YzdxsY1CueMS5J1HRjSXVHjZO
9EGrwpO06uesSZ4V7rRA6bVfLOdZVTw6msSnGVdveWveIAwwAnId6+RateBNQ4/vEp0eHxE6+24M
xaOZ0XKpDDfFKgybt7MeTBjTWH8BYlGAUR38+TrlmKzLCYObMnN75bRwnHyDgZFCry8DxyCwel7q
fut+a9j3xqj3TBdmGdwIZ96xJb6W+LEiL58Pc8jHpcZyV6Td/YTNCvecnvaNf/X8kUZnWLjG7EBk
a76kBfeWO3CIHgNHwhXtU5zgb3LpbautBIWmpQG7DzguAE7vy6ndze0sN8vNFsMX9siPUFQuDrP0
w2f5knHozv2LN7ndocE8W1hBeNGNZawGlLPYJp5gOcaLXdJaaETIIWSJNlkqXmZckmvVpLvRDfsV
UPBqY6Y+QRv/kSx3xRzuPs4zLly2vRc7wgvJRbme3B9gBhiNoSV1JEpMX3yJyb7mQf1klMW0Zk5/
yQdx8nz739g7k+XIkSzL/kpL75ECQKEYFr2x2WhG40w6uYFwcGKeZ3x9H4VnSoVHZEdKLXrT0iJV
nuF00swIqCpU37v3XNAW6YtptMEhN3SSvJytupW6hPdbxVCu6Wgfaq+9atvZQXVfUuVNn9Qhkyjt
ZF0gi97lXRcfOk0GmwFIPfLRYUtRDVFhaCBZEpRokmI8uCmauIYq83a2wSXY+fcY97elQ0DpbMdX
ZWjPLD0hi+Ss6jez/hzoWF1qcR4xVmwhds9rjB8fCAicddkQ89Eaw62A8nP0egBtefeBSo1w+xFC
cKYhy8TN/hI1qMHgUAPuHXckRa4LQ3hPk5EnCLFI7xh5721CCbgOjDOGgNu+8MArRMMGeWK87s3b
UcKkC0VxGO153tYWpaLYoD9ta6g7w/yuCOyfqMgI5cH5Cq/s0szk+jbU51buQBxba58M6mIbIr9u
aTtFeArmc8c5N5jNdX3Us2wfZqV/kHQjmeP4j4IyoyeHchjB7HMvr2PTuPXS8YdnKCKpGez9BGJm
Z5sXHWncGi3MvqLSuu7Imtj5RnHKc+OjJC11LQOAXFRikMSySm0j4w3i94PZNK9DY1CaQRK6GtIE
046N3b3tZ4ZmBAEcK6C1n53qWv2/QaebcC8lsKvEfkp1kjcnhJOeYoe1Ny1BgcKaURIiMKji4EAq
yoswh13WMxCSiZmbDUj2NH4hzipkKYZfXeg8kgOQxwgts8zBHe9zyiUStaH3yL3yX5ltTzZReyRl
HEiSFwQwbxJVRWndkr2I4e0JPKeUPe+dab6PG9qg3IbeFttBV2uWdWtUDRS8guppQT5GXhSHoNDv
LAfXrmuNpzgluclzL4bPRCnB7q1z5PakVWjbliPg+ro2KecZuPHZ/jjzBhQZYnAi0sDnNXikG5/u
hDTOSMnJVNO2UzTehZlzQmuQrXPupakRmBvO3qs195T0ozcRV+0WwicmxeKZ2QPpNrgqMioVTt3s
+6C+08it8e1GRdclZ9mwzKMqoYDGYG5SJOZ1ZUDmT48enDngz8RdWlX3kIR6epJzIQ4xsN0e3fkB
bSSrmafdOkVp7wLsxVYOIQeIcoXGdvzQ43NfU2vD1k42TZX9ADcqcWznLza+j7iH1pbID01H+efj
wwS9s02dwsDJXd/oPIRWcxM9h372MwMlcdDN5oKLB0tXmV7DkUKW6qFEjWAdo11vV9ScsFo33Pug
GvA9Nvq1q5sl3YSSeo3TXbuilRxhbLCYPXtgtkOtpYIN9MncGhOHh9y0PjTHXYVWd1MCyA98w9p0
rrxvhWS4mwZPDfpcK0moNOadVK6NMTkNM88+vS6v7BJFAFLrYo3UOjoBstpHP4umeuhTne5FAyml
A0Tm2jTBnC/Hs3zOa2iW5/lHb2ZXqJnL3MPj2L3hMyMupzlakfH51RfxkyyH27Yyblk6VLyhfq+H
JM11mEJrU3ZrQ0vf9Mq9rjpZrot2PJgNW3GhZdhW7e8BXPXkoHAssUDZMb2JxE63efxjHoVYJ+GU
blODVjl6MrErC/fKnMi86JL2hzlV11pPCbmax+lgACNfkzoDGzd6ITM5uBpqvlFP4HTj3OzZRK5S
UKArDdSfjLuvtrsnBOSn6FiOghkZkj9mz3nuo/eqwLnYGhJ7N72j8PUGPI6DOhReiAbpXdfVb3HF
4WdIC7kfWv6N4OszGKcbw5hmanKs2INzRC3jbYaejUEG657LZ69pYH+Ry0013m7pKZF5afJw29Bp
YkMlxxtHVs16rqKLTOMvrQaUQ/0rw4oybVGXbkqtO/YSz75ucWRRFRCKONOx5fOuW7T5NhLXVRg1
Jw1l+yGy7VU4y1vR8H8ADsp2uDZkfjONhbLT29c03g/x6FbbYewIF0Nh5djiMx7YqCREc80qS7Zy
mH0oANgZTeULJdtjRLVwT2H+Gz7jQIVZG84tmeI4ALp+G7eDeUyN9tWF4USonhue0B/ftDkbf5k/
+G45bNu1boKkAoNbG0c6NuztNQvEGAzpafqqjOgtlCnunNI52OCW90Z75iBdgk1KR8r+xStJ5w9c
Nlb8oC920mnWhte9e5ksUcxR7ACm95Kjf0dTCO6Bh3gx4Ant7P45M31/T5QOkVh+c6MHB0v3dWoR
xXc4X+tFiHkuczWGGLmqVAl3uDzZq6MvBPQ7wOkMgQ/GhA+7AzSQVlo/MjuZ0PoCpdbMfls12o1e
4msYw/krH/2dLUWy97o822C8do62DQwrzQI2hZxSrkLijVOCbDPmlkWwo0VHYm9BgFi1Ndu/2p9m
AqXaHyWtElztmzCbr+iYoySCNHq0dAi0ooCP3NEAXg0xDukWSyv3+SOziSJyR2oDDbhUSRvHCLe2
3kU7vTcxA83Fa9/IKxDM1dNEdlWPhYwBsEdUNV4Mi3N2207Peu2y+dGm/dxOq6abHiaJ76ipg/1Q
HQKLjS59CjgbHQ92g7pylPXRLlZTnlwG2v6YNdlhgFRiMrnWapoMB6cF7GM/eJ/a2t5DgDE3UyFT
2otmsqlcSpOlpR/7vHscG+9Tw/W7LafoYYAW4xCPXHfFoYmLq0zVTQvTx7ITCM5OUfqtk3e8LZ3+
B0JxknCq9C2GiUPi3DYtKcLGlKPO7E5lr57DwXRhzciAAbMsCeYSk/tHb0OgYP+nG8YHOhX4aYKc
KlEa+9QiOd1wxMZLRbOd6mOedMNWm4wfvfJAyZCVDK7qHOgHXwv0HdvGxj2yvJO6rg1UA2sNhBSm
ySxOtygLtoUN4TL2aGE6XriPyERZG3X7lIn2B5XvQw29S2ZsLT1OWFSSIpJnbbju+Df1sjyQtfpQ
+cN7kjHumrLbt01GxZFxEyfy5EnsgZbJycOMna8aJGdmuT+ZIWhjMgQyWWZc5731MGYJ3KCmxOMf
RE9INyheQjcO7/Oi6jgRIEoIXHOfYGPCjNacAjht/Qh/3Elu2oEN/CQeu6h668VbbusPALc/Rce2
mH3QOrFYwuBpuigrCUhREByvIXKaaT6ih+ce22uyFGCnWMF2G6b2TwEsdl2rSp8RkAOkULWigX4f
3tTCZuvVjJcMUY+SafwwNBzSvpzObLy3YGGaC+NsctofCdTOrehclzGJRJSD1POs55tCJb1pLh3u
4Xsu+gdvBk49S+dKS04FbqTUADbSy/ZKEPmZ9z5Hk8jfdwUrB8c9C5uTm/on3WWjFY3Blz2TKD8G
CU3E6VoTrGogGNmlYBmL6v6eUXPKiRg++CFfDhq6u2H+Bfqg44MQNOdZw77L6tu+xrZEJHa7toek
OwVafoIUTW0zr3ZoH8/CnbtH1Lt55dHSn9z5qkZ3mfUO+60ZhkrFTH7yUAHMsAFWyJzrn7QF0bit
tKTvrjT0iEDn7TvLGJxzYmrIHydL3xCGV+y6ZHAxbEfl3ou9a73URw4Y5F51pZ49EVVM/9sOH+qA
sClcV1Rhda54yKPWQI71yGEzeZz8/n1mxp7NNkkeY6yI28rTyp2ZesljZFfvE0QNxC79l9MX9cPy
R1HOr4i75/PytxYQ7qH16IMh7tvVqOGfWGD7tYXE+doQtX1HgO1X2PH+ZSG7A0RrygRS9LcD0PQT
TkJzY/queVWYCDQQeFqU2eOcgnAVnn0P+YuXc4poiVIECFQZZ0Lpz9nkped4al+HIW8R+CLfiWlX
H8yU52xhts6Ri2GsUQhUDwGJK4EOdJp+0hac+LCvPVnhLwf9FnhAZvIQrGnXhsgt6OddR7V/qPWG
v6kvkf0hbg1bHovAtM+dI/759bJsd5XeBvRUw+JABnd4r6MCvBe+e5jrJLssf2PPg58zorPjo4bY
WVL/okFlXOuDfIjwSdHb4PGPkM7bB5nwN7Y9wIIPdBfEBGaUJj+yjTJe4grCsS+98Qb94jsCGuA0
ld4997Z5LhjPapabRnUid+SqR6n9mDo6HXd7fjMCSNJBljW4UDD2V1Yg9sINH7w28d8IMgF62/nR
TrTEU6HlpFVOt33nzBV8JgOkHte0rxP72BVRfUpDTk4p5X/aV3q5ajK3RvETpEcRRPpe+uI9C8hx
MCe3ZCAW5s6wQh7++nwCNOXtfYv496bFB+MazbGo6Kj2njT3/WBC1Sp781jizNw5ARniZiC/p8w+
NU1BzZUCFfhz6ulhCbaTMHGwkS5gckvTb0iDPmaxoM5SCv25mrmeZgrAzLFBNens3h7c9NrETfvW
kA0Jbv1r9GLrdmq8+tZx/UcQj3DTSvESusPTpLNZS5s02pW6XW2bm76GdW+6c4SS4yU2Xe0x9XvC
C4fsZkh/+EiZ6AB69XVOb/MKVdUaJZfDAYD8UQTItHonjbvSfxpj1/JjJzeF0+h6bBTTBFlkRN2+
nd0bKiWYjcAp7hpBxyYonelsu8289oSg+mDE7cGRhHoXXYImZ9YMcg9DMNe25hy47umuSOkwulqx
mxqSS6iUc9ZzkgGod+NtEUmPZOrQ92V5tx5o7vPB5vA+0JBDxG5kHgwPnm6QxV8czVqEYOyxg/Ih
YPlOrdzbUxzGI0YPH20x7bGgHOdVoCO/GWS9MezwhJrAOOdtYlO9DumFaJRzgT7An6u920Zk2TaR
0tp4euDdalHlH2czRIg0JqR0OhJygNP0jz1nwQO+EJoQ9l5iJi5GsOIgP1DXmK22CSI0WFmElk+8
jwiFv7uILK5cwy9GFCu7Ldi3XZe66xhkxa5zTRQzekTufegdLfGem4HNaW0O72zIIJR0LZRAfvA0
TrV/heZuvJXgzo4ZbAf6g8MDN8m7pSQSXCPZwMPQXiaUNo+eFmsPtn0V8juWhRO8h0EkCSZLyH8J
zJvcz6GXWC7S8Kkl24Yg5ateGWEEj6k+ZO5gMxAItNMUTVkS7mNd49Bit3cupshzX80/kC3YN36n
e4AVAhNra81zKZ2sK8MvKGQa1cuvD2JRWQOkX+5pna+TKdDPFF8CtHKgQ0fynnddGL3VDc3D1WiP
qHbjJNl1lE8ubVdRcZk+6GNoJ6Ya2hgMA8s1CHMBGwgtlz3Q3kXRQNAVRawImefN6LjHAHnYym8c
QpfMgqXF8VJACZyMpbEq+1y7L0k6YlHhEeUk887fJkFHB55t39XkvuZzrD3ahEVK1Aj4kjDApiaF
lKz/KDHgrMSsem7JaxJzTic3zj+5c/XItnq8TZq42SwfsTWwW/9f0fv+P0fllM7fiYLX7+XP//H8
s/76DcOpfuafsmDT/IeNGgcLGygu/sPjn/6pCzYlEl/P5Z9sW0rTERjP/sXhdP5h6rbhgZllIJne
f2E4DesfWKIsknvQE7uCfvt/SxZs6H9SBevSdYSOTwb5oGUbrvr3P6iCc0try9hQ1SFvJJCKmEAt
xRbfUXJtCKMiUMhGFJTSvHNl8E1GHaypDlUNcqXNYEA20bQ7kyUMfYDO/samBz1VzhHDATnLhJf3
rnhD0AKRph39qwKP5pCUd5RtnxFjcPqiU7uicoNuTrMvehNRIuGUC7TezYpuJSIavIOG/bWRGCqo
8Uf6e0V1eqdN+EFx0H8NxWkw650b2Q5ZhXSHfDuApe8QrlR7kBQsnvtzfqAOS0mtLMKdW9xGmvMa
4Txh60RbFqAEzhIKK1OD+MayEUVxqI4VSbfyvzTZWGub3iYoL4Ib4fYfa2m2W49C86pQdIQkI/hG
5O6jSGGZZHwKMBxFHn0UQ/NUuBQo3YktfkJYqTYetI6fK+38WIc6cj77sSTefdTcR3iVQEXa8tp0
vV2hcI7JxB8lZ/vYeNehduRli/ugdR9ZEN/7ie/0+luigrBim8x3b9KD9TDra1BTHw6XU4QGEaGm
1awYTGh960MPt3c1zxArLdk/pZ3Ygo3fUiLmI9F4IKaYp0RE9qaPU2jduQ7aC6OhXcEdUFnGbILQ
9LRv6h2WN1bfwmcmMLd/8lJjuwhzGi788rbYHo956TyDs9+igCIaI/wQJs4U2obH5V27ig++fLqq
kpflXS/FVxWIg6G+b4Trs6NGzQkNSxc1b5CkTjetdHWrIKl9KJaT+jDq1Y2Qz+GoS91L/gtqw3Uu
tSdIdo8ySj7Ksjmx1J89J6Fjp5+rCrCQjD6oUl0s6mC5AUZjBm8G4f05NTOEFbjdKLo/hWwQMMp+
pOPoUZ5LOKWF3ibUufdgRJpNqEUfGO74kNSzAWHKVVJaz3DV9upKCNc7eu0E5UbUuyEndZSJH60D
i9tdG+aOUudhEqiA6vx1wqM9GF2z+cOa9O/AqfIv09zFQWuhHTcMoab5nyCOMh0DvFziOyg/MfQp
uDcXkAIiTQ/uoPxUetTGZXBYasyYXfIxZhO1y/5usoCOL1MQeh2SNYQHrctjKOMF7DmgcdUeWq6+
mzoXe6znnd7yCpMqF6gplMVQUMrsNbEYy8sXCi6bkYavHi0VNemXjxL5/LOaQzCq7lJ7uFuGY4rx
Eqip+1SQEIMSEvZ0yO0tpgYc1XjUrIxJwi1cVhGLI7WpE/g0MvqWX89zLmHJbAtG56UgEO/XVCFt
ZrPcl5QuyGA6R89vbslbo3XCJMFx9TGDgZ/t5ANj0Fv/kQW7Xkrak8ZBfUBKbBeaTMwXeZosLoJm
D+1WjcNlGKtXLtUnxdu3ziJx0L3gY/mCmpHLD8CAIMwmAnW2zJbl9yLP9RKE2qN1M4HyWqZGgsdA
pDD+aKWu1DxL4HtXkzy3NUooJYBVU0Z9pGW4g2zfqrdgj7ebHXH0V308HeEiwUfnVdI5woHsHLWi
eu9j+Iez/KklO3UD2HzopihXuVrMBqiCjlEx3ZXEjuyHB1rVN5DErAqMSqzuohqkEUN++f4k5B6o
V/FKfsgoKqh91jl0fEjW0a3DedKT9kUrOGP9/ZiWsCh/87PoLmPapXJuOTjAhfWnIR1UwsxI+fhe
tkeBS4jk4DjUo7n26tPNn1iygnUM1ljP5bsteNqopRZlxWOEY5RlmiJIh1JvingGaaXzaDvhR87y
OvMAW5ZsnREEsKb9tawd6QK+jwwYPNpXGeR+dDcEu6oxmuIvXVm1dWqm4j7o7Eukxiknusesl0er
GtEdCueG+dGtwsE/axmBi8Lne8rsforcC8ezfh2RNeF4yOIB66z0uuMrPkvQcp199dhQg+vvr6Lx
O4VTOlxFz3AsB/WtZwmpdi5/fP7DfNALYCjffs/ti8k84MbDh1J/ixyTR66y2UZmsQN696HFfHn5
w6qzW01idWzV9Z4Gnnj/4YOpN/6jXYkOjgHi2sTUYtuGdPBm/fbBMOU0Ruf8rFvvkpvyMqu5lsb+
49jTgmTUB+A3SShhnZnywYORzINq+WxqmLcJszRIvpxcYMCIPv7Dh/P+etk89l64xKGkOhaf9PdP
pwVSDFlZ/vS9kKhP7AMxizZSmWZlu/FHq7FCmsZMqKq9S21YIaiffi2Z5LYKJMwzmEOf0ckKuYxM
v4rRUPKo7yJmO9LAg1PVd6wICuUjjrlkRKSuvHQpPy7z5CA05XpkTBBEclx2LnmVfTBx15zHzx2K
cUBa8oQBhbdTkGvayd9GXdE87t6rKL2kkYn7tVtxjmbW2KxGaN6gL/r3bcf/WuT+rDE+0maUu7qO
0zVShAt93Xc1uZqSDie6cqd0mpVl2cfIVlNBK650gdZ/2QWGYHCaITqpSVfrvCTwrOMyUigy1Cll
235W903t7lwz/qADhiuk5NGI7wUYbJ/ul7lFMwJDffQhlZuA+4rIjO61usLY4KO1r9adFN/8BgER
EDg2A4XPEq+GiJzGdgvc8NLYzYtwY9a4gNkaiyyF+CxXbYooSX2jBty1pQhC9THinMgih7vzM/O7
h+W1GqrzJPl8oZQ+GPVEkgU/Q6qaQGn8MsSUAdW6qN46QEiOPkzZwHLyydQamg6faUUFetn4eEP8
gW/nETwCXJtEERJYx/nt1Gofq9lOCt29Kt2D53pefrdlbxfG3Gr1BsseUK1LpTZq2576rhd091op
r1yfRa2vIQSqBmFbOtfL2xsJg7JtaUYkrX4q44q9qdpc+mSspUX5Xrr5JsQbs+k19eTPQIcFAnCt
rW0FpSbfxQHYa8QuTvl4QfLIrruzwc9r6FASojI0o6P7y5jo4+JFzMgE/IA9N+7UdltmkHHgSQFn
1dHqc2sn44NW1sNA7tt2Ck0V2cHekZ9Wug06b9m6Svhpr+Qw8R/mrHJg/r6igEKGjmranuvSzl/+
/Q9HHSAxUxjOzafrlo+JEWxCEksJFRkwZzFeBiSgXpB/dh5o7ozkAlpspGvY5tsAdObkWtpTpo5I
EQ5QFC9kkVrzcJCOsy/wLi0HgVptLZwGxHsxeVtWcktRxiMQtPQCPdwzuNeQkEvz7E/2c5Q3tHem
YB05AW3e3ttC3v2WevTdOoW7KfQWno4HgUhvkOOXHbvODONfpBXsTuXrxLJQSN3eC704a7p48qn7
eT5AV9dQZV5IjCHrMyKGQ5dZDbr6mk8SErQNbHNVQr886GX0PdXaBqVAv6E+SFZcadOqoBgcJNRy
En0HlYKL4CKQFCXAQlT0Kf35+JucbfzrzZNwymgviuIzS3N2JWFC1A2xubl50or5jCrq4JXx59zS
L19eBU7Ct534BJkMD4Pz6vpooaVf4GCq4agLaj/CK/xVjRpqVLx8rwejVeG2GPv7zEBebUJ5bUmk
oc6p30KQVO3kVD+kqAkRjvXXdtfs/sPAUefwPw0cw/R0R7exz0pDKEDNHx9FbhqWRa93H5FNQT8i
JcpSv3XtVhqc2LF8xXfjoSqPr92qn9aY9u9BUM7Ez15HhWvwsOrFqu71Vy0yHxDyEqIz5iQIwP2H
hSmOlrHP6k/fYZFucjjurLZoyWkeSQ7bgQWRuo4s1DZoTGntupvURKLTVP1VhdHQycxbdBn9ZlJx
ifZWxxy6YmPibcfBO41ViGndfAkkk5S7jHY7yl/nBh8mpGRwtwOJsC4Z73F8B5o02hASz1TIu+KU
kiaIuyW4QO0HNIaS0tNd4niQRxkw7xv8u2vEKnTxtdA4ztshD+V2/PayKtqzM+B3MZIGs+lto2bF
jCp8FYngWjbkazZJ36PP5bQGbW87ZQyvYDACDnnZk6ZcgjknkWW8LOMi5FfZyqm7QW0BVO4h7NJv
NTraRnzo+n1TuzRoC2YJZ5ZhlY5AGrQC1aEaQOmBmC/KwJP+Uy/mbwymlBKL+rkEcrJG3rtCPZNz
yiNfoJnca57KiJQKEjJt8iL6ApMtew5YmuTYsriBgw6hZVG2raa6W1OdA1vlebeTumxhEr0KSdE2
rzkwWvp4j3jQJVSQcuBoBtfjT5+kijUKLHfTOuPwq0BHAg5pM7e/tka/pWP8ZU8Cnt/BZk5pSEph
2yo84w/rWz8mUA8yHGrqqJy7HyTNUX+RPCjVnnd5GCxHddPovTWntOuq7Ff6vGtYVQYHoKTUbv/T
1PnrzHGhz7PSSV3o1Jh+/0g2MREE9Y6fhqow0Kbn5Mftn8R06AMTJ0X5rba0ki2TaVIDUptwdR6N
qG/8/Sex/s0cVgQp0/SkZVN1+xPEicvtURZuP5e9EGfw2dYfgSRqq5JGLZui9rW1ix+ZXrwWk15v
p4KFlMfiWteDaF1laKNYSZ8bZ/xM0mlfdzYod48MGJZsKKeo2LI7WEj3NH29LaKol1ZEu18jfzBS
9HDRd0qwA/JLZjlHKw3/BKWtWb16mppr22UACYZMbtQ23iMeQWq1i9VYkTWdpCCdn5r/sI11/zpi
TMNhVYMGAPZKF3/axda2PcbW6H34kYXKPosPKSypdVKHAf7jKdobqOAoCRgdVbOUORh6yR6ChoU3
F4sJOhZxFCUNXC3tf12x2m7cE9SfHd1i1nMLB4jwR2Voj2nejznH5hBZPeUvHQ9WcxskBY+PNrQh
STavGGIvPpmvbOhJOSa38FtdtynA6ZpY5mXwvOqAOAwXo4vWNApUWSbKWK/0hFcJzaug9VMiry7L
AkYqqLeNyvKh1mrUcCUitZktyCqtnmECIqrW+KmqYOIXoNKbUGViy51Dl20Xa83WrlIWMgLH2Mol
mD2aF3+0WByQ4wCt1ADggobdDpWJRFkG0T6z0QWaKYKjuH8crPF2meIke0T75Z5ChFpD4XA34whR
yfMrhA+EUY5qQRnUqPn7AQ+b4S9zj2hibiz0COo+nvWnyi7QAx5Tk/uOFIKtg3qEo1tfM0+VtZfd
Rhvwzmq70bHVxPLI36oYsAzZoy3+qn2FyxV/N7FwSYP13EUkbxbGHT3o+8xlMPRdjGGIjhQMBf5Y
XoAFk2ouXFkxqueI2jjpWvySoPfdw98dh/JAoM19Mo/9hkgWEjG5//QvHiabhEc44zz4Op7pWAu2
1hQmR18Xny2225XfOqDqyXg2wcqsotLqDhPQaLfreI6lgzx7OPEIdnKPKvmhJlBmh2rrMJuQdmvf
B9ugptJiacjHhGeYyPeTzaNPYslBuYFQNI8eUT6QHmnqzOEmos2WOtdgztjfeuc2I88xSVm2oYzV
B2q876FtNmvcI5DbHSgK6nogSv2a4S5hUwSSq77RiyvjQhzfu5ni+yFqmyfjRIcQs1i3riIbKA7B
Fcs4DgN26cVwGsR75LpEr4XIRSt9gI2qMXor/OyoZ6b9NBQe5xFEtGUvbmjx0qXHG7ZavqtX+1f0
BA/1NMHNtlYc64pTi1PrAJINCVF/LvVGnUj5LZdnbKep3wcoNthldoYqcqq3ADMnluwoGjMuSt98
DmoSX7qr5SeINkh5CpbnwPLJBo4YAtaLsNEIzFp/tmOuVNxpwS4yJoBUyXdS1eFGi/Q7LZ6+hhQn
77K6La+lHuYaLTI2EzWpXpzRAmWj80y6dk3Y3ebD1G3y5FL2avcSE0oVxp+yg8ofo+tYhZJxkZf1
NfV4G48e063mwDgIfPKmBPlQzeG3qoyz+2julmmACBiR42i8EtOARzgutHU+cF/pLgJTMoGa/v1U
XIqrv5UyPCF1aVAloE4lYBX+/hREHeP1tqG/jz+ylh7CjPplRScT5bDWtytcFjMWObT4AJkfTF+/
DQsPi7jH/pAR9GESW7nJ9EgFTnUgDCJqNpgs2FQxKudYxsfKxNEb4P5dpnSV8rAq455lVufGYtw+
h3P3OrjVa2B5AyB5Hm3KHRE29JYzUmVT6X/OYJ8PpeXd5FpRL8+ryQ+tI82RbAU3CseJWtHVhn55
xC23bnmE1UCNi274nGdcw2Y9CByavwZRtFxZz6P1ITlEkqLkwjTnVfqtFs4TqGDjs13OPSG/TDrh
3ES9TveHjcwpvHJC8SkDJftWQxCU1kdXRfW6qlmt8NOtcqxem+U8oVfIpWxyoyLrB0v0dRLwLcs9
/P+ZhI9T+fN//c/PosvbmoRDBAL5H0mdNmed/zMSaRPTxOra6M8/8av3aYl/WDQU6XkK6ngKxPmv
1qdFziDtTuGwIflXx9MkehAHCtVg+pCmpfPGDa+tQgn1f9A7RUTlCDaTnhTGf6fl+XtdEfEREF/O
cHRBALBIAKK/T0Yjq33N0QRNOYrWctaBKY/8R2ELtPfDRY3wP1ySf7MvN1Uh+r+m/z/f0bGkA0hU
hTGpXdgf9uWCrXrMgxpmiIgngCNAfJdnBSWzb/JYIkyKgKDB5SS1ya4EUsCcVRVFF3IQhiK4F2Zh
rqfSxmuCj1IYrLLBtJu8yUd7GnwvNc+//8i/7wvVJ3Z0Nm9UMkiA5OT7p32hq2tVlRQDn4ZCk8ho
TXjWhdrA5e/fxrP+/EYWb4XAiPuKkkvtF3+/NE3iRaFJ8RE0/AgwkLDorb3vfO2ptWKMXWp9zgJY
zr0Zb9riDPmz3HJUQSWMNrbT4DabE4pwkX6RSbuZZIhMBQEEZ9IRWkCQt3sYT6hL9eJGm0hXKsIi
O/gZ/qEatM1Qn7FV4FMbd5oSfjuV6mx3dxL123rqM2dVCgSisDbXDhw1dIScWgGKrjuNx9AUv5ph
i5NEzDuzsBF1ERIJeoNGbG6iuBuwBcz5jFImTeLroGIXGbLbqYbB3GYhDgQiCT5J9TO2iWeccpqX
m8au3tgbINRJIDhYCblCsa9rAJmLlwh5KAa1YjfQyjnYJeTu0DXpf+lHgibdK123j3OdjRCPaNTG
Lo06Nzf8T83ONhV5AlnL7+L105ttFN6NVJwKqCpeIdZEEQ23ndFq9Fd9rCYeGZhBUPUrTcfcFrhz
cWWiNWlCHgVUXHXS5gxKPE5FFWL278w+fe7a/K2d8PdUeGvYnjcDT2k7xOv04cXBbY6U+mi58hSZ
4FoGH79uxlnerT4zM4x3djTEm1HTNkXWFLgWE3PvIqK6pkuD5ioFU9845rZwW/K7cqiMQ4Yl0Jfl
xSIUuahQKnWdFNd1mJC17msc5MVz4Mt3mJdfek6P08puW63Kr0jOlofO0tfNXBA2XiIeZN95rYXy
ngr0HoaS9hpW2iF2ZrGPQzPCfzcZ+0RrXQZjfvCRAUit1O4aDFs3Qcj2QrRJ8JpqEEqED/wdaZn2
I8Dg0ZOY+ZwCZT1hgSK9RX2b1Czs+kkjzzk4zKdwwsdbTsFrlAX0UOk08Mn58Tj13nS41ne6FPI2
weq2fDntOoUrqsfD8p52MOKSnLvr2spw9Cd0pVtyt2xa5mvET4CzEmTkVfVFe2mkAEtwUdkWB9OW
l6X+S0hFpQwlj62sXgTUIaEBJ4BxPNL7vJF9Zm2t2cIFJYvHcpqfCQDOtGBfJzC5TIGBlKIwCSOR
eyKWiqR7taxRND+YXvwdUKEviuyhjjnU2ziz4irH/ubElJ17Jfgo9GdTrWpcwV2dB+dMMP3UYc8d
5cUYS+A3Id/nZqjfE5ysRK1sY97OI/hCnZu+SY9TxB2xcdnq0s5Fl1CHEBa0lK2tKvwEGewDVJa8
/6arQ4dNtyHwfdsZFfbWJIObGAeUw5w1bZtsjV4eJmA7G33cQWoA0ED0MAtKZf6qlrel9SBBbK6X
xZg6/XuRtztOGVyMvC130h2KjVZZh06upTMq+G/wXUjLXBmZ87xca1Xh7xKgd+WAxmKMlsOtZxyh
4VL5jrhkQRuek9i5EwU6B7XgLzeKHFZmeTo0mz429gA5DXR83s2yZ54Q1kTEsq2E4Jp1Evu3uop1
pnbQRDtvlq/H7UfZaj+XT/vrC2VnrvNGETLRPfgV0Q3dd5U7F22gC2Fw0SyFXhv16Rm+7jMFgEul
7nsxy+UB2ZSjeWBcr5brVo9nLnu/IVeNDxrqz6lj3Fh2/1SO+tENXegF6mYU1VNQ+m//m73z2LEb
2bLoF/GBQRMkgUYPrvdpbvoJkUpJ9N4Eya/vRXUPpCy1hIeeNgoolASVmCSDYc7Ze23u5suPcqQ5
5egUPfTWiU9gFoCmHVPfxzAU7vwpnwxzDFZBxeAtbZpdUsdEoDgGIXUrVi4JZEvLHxS/1N6ZfhjL
kkbQjxjU1CqJV4kZEwKXJu0V2E6YQNfuPORBsDJfhBsqI29JUL8nGuc7TcOzpFnmspXsNaNZ7mLh
jme2z27xxTFsQy5qdM45jOjcQnS7UzqVnAJbtjSOSdwj0MZWkuDAR54wPQ25fKC+Oa+fKU/Edodn
mRh3Km8gtvG3p6smjC08lhy2HHnfZaFEBC3Uss/qO2fQTkEZ3UxNvWangXvPM1daeioIbN4ljcJc
MsH6I3TsVWVuv8uhSYC7cXGfiIMHH6IPUg/n0owz6FMaL/QMrSH9XpagZT1KLz7uabLD2YykQQ9j
xbsmJbWPgC4SkwAOmXnH/eMRh6XxNVVqb9Vq0/QZ4cHu3AGo+1far4DzmorUT4ZuWE+4nrvllBEy
4qMbgfmwBbVqLAM1HzceLb+A79S4X8LRq5ZpEZ0C2oxsuTgGVaZWLWVVbqZU2/+YSHzJbILg6qXQ
fCYvdLjz3/LjcmGs30eS4Jl5BpjbvBS/2R41pyhCppzLyDqYwI83dtJWwFT0J8iw6HEkjQ+LSl+X
dF/y5LFE4fWj4TgNiUcVSG1F2UywExDEUBI6aVa1F3X4LS6xtmQiu/lRrg9AC1hJ90GlnFWmDe9/
/G6HLciCA7UeJ4fA+dQNNrrz8iMqGMl4MVTG6kemK5rgFb4/8WOapO8OdsYe71RdeVuoBvZOpWqj
SqIbwHCsBpx0q6RVb3GtY2HygiV+Azi6cBWyoDMpC3QlyU+6vbPi0VqWAawDQDjkAHvpbRN0HwmJ
1ECRpL7W9TeZaMFVU9N+cBp6tDEmuSIX5mYIbqv6UufDpmhFBYBH1KsfR0t2I+MaFG6EVcA4tTDZ
V3FuuDguvI3k61/GXaAvlAkCM59LXPTWnoyh4stiJpyzTiYMluT4Nal36t6UXzzrOvisua5kZMFa
mfwB0P/dinmCyRLRNOxzmhHNFN8Imo29G1p4Gb5ZeDimFPoyGyykZ048m3fYmA5mdRDuvAY0EH/N
tj4poqjgAismkQhSHGb8hTkn6f6YuJz5OytE+jF41u08ERuzZDqZp8GpFPB4H2kAvPuFTjMysc09
XhvKXvOfMYTgWDtP8QJ4eNMrb9chuS5qGWFwonRk4wXbGkh3uh6Nvkfxa43SzDhUYbCvMe0PwqjO
md5gJO/ajvM2A3v+62I9fxETeBmnMzxwlq+WyTrJz76GxGcsoR1gOgvszY9leaTQVHk8Xq8DFZBF
6U5LjPsg0nzChyNB/bpRV5e0t9PoZ+/wj9TVaiJ3Ywp/XAVsRi0Bab2m89MDKulDknWiNGJP2ZOt
aQ4SZ2BrnTKjeWYSP7V9Ze/bpt/nhIKBva/PFFfx+mn4z4e6OHtT+yq6Alfbvepb2jZ1+H3wq3RV
D8NjFTr2FtPnvkjzAlw+Wj37IZM6OD6WhABz5QpS1RKf/dfOgDU7VHTejQTnxAjU0aQpM1F6bJxD
nZms+SRvVlWwg8lNfbyT/EvUxw5oo1mBPgtaig2Upx/cNiE03WIP69XsKDvo00spuwGA0soDirqJ
pYnvXOSn6sFm87tx+gD/Q6FtwGA1C113nWMdnVtXZWs98C9hXb5qLk4Qw2FlcIj9632VYrowaWN1
jGbPIu2hQA9oMnHtEw4fTgtgpBjHex8RWkj2tspmUwtWjSotUrLt25b8rGTjYUB6aA0docE3DEbZ
MesZuoC+1+y9cFObAPwSJ5hDO+tVnk7p1euiF+60B+xGcaplGvEJHE8cddT96dHwm26dKCI4W1lm
OyOv1cVnKVm7hXTvwabIFDtyHvXhRjfA9bpxv80VywIBY01eFwfZzPNNQNJRrTvhRTlUPadJdxYV
fA7XAsYyJXIjB++to6S6R6CEOrfjweNahqu17epZCtinPCdj4nRAu+5ejUyrIPzJ1jNKsSCjK997
Hhuf3hnyg0AIyh0jwOpDJqW0teyNADAHRKJ+bSD8vnqR9ex20XfY8c6NNV04NYmV36O7CyyOVE5H
YI1ZgJ0QZqSBD2q/9xGGPjBtEq3yEgrYN5x73a0I1VWLHTRARFuJ2m6P44T7sWpMFG4oOGhUJM4u
yFV10JwXb97WI3QK0UIK98qEd0wcC8GEPpmHdIr3UzIaF6bnbTR1FzYpEs+HT+5itx1cksn9qh9W
ggriuqo4QXh2aSErJfU1y4YT/Qq5GQkKXHKwP8eJOT7E1Ufs0wxvLe+uLzpY4Fu/DttlSJdzwYZr
40ESvbUCWMZYTjltwadlHG2BveB2EclTMCltS3cKUGjCvgH9ERF4BYENgaftbArSiypq93pFFi9c
Z5AkCW7NrMpv0aEu09w56Qbwq95N4lUv4lfN17Kj8D14qxBZsGyrG6tUzSZth/0Qa91NP//LLFzv
IIfhopIRvmfVGJyVfElgmlz5U+OQMl/2B8tr2Vbhz6sMqzu4Sie6TKNMjj8HvJ+R7BszHYGgsRWf
vOAAlWU40ljmHBBgmtvlQ3+wFZXrfvAwf3Ytakm9FEev0fUD/RLoRD6haaYNOSs417ZAdlO6i37U
LkqlzJYK8A4fIS3TbjUl1a4Qwyq3+lMY+hu+cjCQQXBfesW4n5xJ3KSDF12qhn5k4x6a5rsGE0Yk
lY9taDg3UyUhlQwZpwUP8VHPuuPljz+qIf9fYvxbiZEK3f9eYsSrWba/1Bf54/9dXzQlGecG2wis
C3OpyqWU99/WCsP6F3VCy3EtE/cXHgnqTv9TZzTFv9D+/7A80A6muEVt63/qjIb4l0elnt4wWkgk
QtTx//M/fmm/N59+/XM7/tf2m2NISzioRihmEm9OftGnGpqd+qVeFzRyq3V6C39qUa2S5fjcbn96
Gr+pLs7lyp+Ki4acBU261AlS9xxS3T912KPedtkP0oRsyvGLHZvmSSThY6QPd2WQPtbYUu6bjETR
/9tV57reTyVNHdQBEzdXVYSxnKKygqDXd3eIoFsUbRAgrK9aRlvoz1f9VC38x71+eqQclqRyFVet
q7nDhBZ87ZPMvOoMNsR/vtSvcgHe3vxYHSZ527BcxsRcRf7pBoFyNZOuM38knFIxIGY+iJvC9e//
fJnf3RGHNg9LD9ER8kd99KfL2JPFbtVSMIyCzPnC7qLflsSY7KYMleafL/W7geIYdIQZlNQFvU/t
YNdWNKnynlc21QP7ktgHs2rk4TNAJ7Uu/WE4YWRKz2z8x7c/X/p3D9MhycA0HIee/48C+U93OUUJ
1mSzhg/DwRNkhOsQLDl6hz9fZX4ln74Exr8jqFm7lmc5n2rJ0iFPld+OlxP5oQmSzpd0adyN5uOf
L/ObV4bqnCkFqQ3683/IzlvVmH3PZSCwWOI4VU9Gdf2/XYJWyM+DL9OEGTQBcOHJJqpEZsAvAEnV
9V8+4r/dyacHVnalFXUedzLWlxF3awbgFTnbX67y+eXTTTCF6WJx02FT0Vj49Wbisc4MmZgJxhnj
hYCxTTU2f3le83f/85ufL8FnKtGLs0/HTvfrJYaU4g7pAckyaMKt6AJtI2ZcppuT5xJ7xV/G2eeJ
/cfVbFYeS5iImuz5Q/tpNBtJ0iVxrvPN2oE6hSRUrrMy8L+rLBGnuf6xjgnv3PcEYhcLBPXR3Z9H
x++ub0uXSAeH4/s/HmjG4VIfOwisc2V/1It34XrtPlPju1g2xR3QlWYnHZygf77s5/ljvm17nqv4
hGnkfB73LZuvtokgbpR1CqzRbDuBD1xq1rvwChx3VjxgT7FIi3etIvrLxT8P1fniTJCe7bCSuiz1
vz5zJ4XtT/UTr3WfriuBxi6iYmC4/unPN/m7kYSf3mOKpDdoevNg/undCm/qvWRgsBrOXBZIYrMs
DkgL+4/GEXTngjgJo82fr/mbB4taDw8GuBWXFJj5ff90TVo9mM8rjYIbOZ8QhamG6isqcG2+rXHv
k/hahZW3GBAzlMsJr3C//vMP8Hni5OESTINK3+Dxsov49HBtx8wcSqY5pcEU2UcTwjxapJTXBjoG
fXHfdMS4LQq9Ip36z1f+zdyAiYebRxUh2Cl9uvVYaETLZMxAdEG0GwqCBb7qstn/+1dBR2sQeWPN
H+2n+5NxiBCKvhS2NvAh0XsYfv/zBX4zOnGCSInwkikIAeavb7DTyWjUifdawnH2NoL0Bj4MKO2O
QWXuz5f6zQCd+7G64fDYdN35tC/RlIBcMoBpAv+onVvClglyC7vmfSIWJ93EhdH8ZYvy+ysyqZps
Ulzr8xZlSgrfzPKQnVBBITMkjo/q7SSPRm+ys83q7i+fw2/GBF+fnCcb/kG69uvDTAynNrGZxDi3
ym2e0p/M6qz5t4c8AgMhiQml6ezyyn69iPAT15o6Wse4Ipc1VDytWxjevY8skHrXXy72zzuydHxC
EtOBsNiAfRoeeOCEAMgcs1mmbGXJex/Qy787LLiEhewX7oGY81J/vZ+pVs0ACIhWOFJoILhrKFN8
sfmxzv629f/n3bAEGNJg5fNswTv69VKVcDUyCIJ4qVsTdlcjFsUHB+XA+sst/WNaZLdgoh9hA26z
Dyf+6pdpUR/6yimimPTjKYjFQgkDP2bXrP0h2ZPvvDI9WuyO9vHnBynmN//LXgJdiGOZhs6WwpP/
WAGShAV9JIRlqeU3fXsH6+FQECosems39P4JgefWlW+pMf1lVRfzuP7HhZHiOpAAHHZMn4ZkGJSw
GnMu7JSvYXMDE3wRyvKI/bgKLoFVL5PmLqVP4tE1+cs9zwPw86VdZKI6Rx7G0OfRI42p7X3PDZbl
ihJXt0yNFdLbQ7SLFjfD4hssq0UnP+rFgQ7cX+bmf6w9PO55aubzmAUnzqevvfd1O2DpJ3JDtkt3
MHcZpdIS9otBzRLp2PbPt/qPwfvpcsavg6rMQpdOlYPUZI6Op+XP8esvMzQQhk83ZRqztIl1zWW3
Mi8Kn4auSkMLjiza8kEg9JSVMQl8Fzp6ndjSe+dm0HniqCti3du0A6VWyG2SFqcwFK1cF+h5Pgv8
TJyAUP49uiFwpAmnlTKZ7u1KQwhnHSrIX2vDaYOvhQlUBkJyt6sz4YCpJsutZ5yBAY2rNZI/SYFR
JkfTxekb1ObXTBsl/JbxPbfKR5IGr0mhr7jsK+6SbWl99aeHzDbWI4Eko5Wf07m7SG80KyN8SMZd
ok6atq29L7Kp1gOZSGYTHGnfri3DiSCz0eGut7ZNnd/GxlZ0a6emFhzvAvOxoiEG723bQ5cKneLY
9M0O589jZl1Fn++UXx+skG64+ChKuAQp/MqcPlF+yE1xF9Y1+U4a+eN0OqV+TjS6+kYGESpcd1Gx
KQbTorzYFsswVEeron/uhjvfeery6TTaxUnhGy9VdAHWj+oFyhR1ZCrutu2vit7EUx7FD36b7VKK
/HbJXiEmaQWsBLuKbTDBcWz6S96gcIhIW31o5UekhTj6YzwrjtwXzfDhDfaHzcpPp/EucweMMLDx
LWNHhEDKo69P+Ka2ZuRsYxlfk6h9FmCzDL9cAgNYGv2riRQgJ4nVaVHzesPKURWhBzT1lbmVOhmk
drRy4mQpdf9A4vRisNTJLL/HmraOvJINcZ5uLC+7U2a7HglT0UH+kkiKzuPRD1tKsUiO3Xjli/Es
unYZqeWQUn6nr4UPAtlRtEbxMXmPoY2z9l5Bs0AvWp09eejMnck9xCMWDsJN2In6C/IztmN8yfyl
Ub2HMc5MtQ7HU4gKatwW3qLBGK3txNyOwTJgVSt0CcR3bv0sB1Nqo0B/zqOvQ3qrxduJn8BaCXqA
nYgfxkw/WBlsRZrVrpNsQxtdefQM7+3ZyQTQQ9L/SKt3s3DpeqcaIVyCN3iLjp/avYOqPjhMzUMN
7T0mdVgf8KrhjnoItPRYYmPvmxfowIMtVjxXYX1XPnEOQAq1BlDaik5Tqp/Szt+bcfiYtfSo7POk
3YLtbMt7PwxXhryz+2Jhg8fq7tPppgP5QH18k8IgDINwXBH0g1PpTGLkASPl3jQeiVggS4EWLcIc
8WUq96k/EblC57BdQeRaZuqptK9JTxbGxpaYB3NilR/j3tlYydkyHifrsVBQs4YHO7wZpj1EMums
TGc9jQ91iRZMB0VknLNgrzj1euSWArIF1bcAx3cQQX8jnJQXLJu9O+MT43wPM1MhIc/GfRq9+ght
9Gmf93s9PrjtbdSlYDkfBx1s/BfHuCJJ18SCLG3ct/PJ2joyV3P+bLxnEu+4vuEuB/dGoPDp6pPs
+lXIOmXzK53Aa3sDGDGAOgViNbH3NnEc3TYju9p6EPBWH+iJpuF7b5Mre87ay2AcKE6ZhCZXA/uy
bDXYJwtGodZ/0xXKo8qfvQCe/wHr8aayx295Se9Jd59iKEuwIPBcW2rapF2PP6Ff44Dqb0dKUOu6
KfOtj2IfUDqkT6uaYW7NDlf+ZYzbbYPCroLklE7J1362Bjh8uVh7F0M/DrRZ5JYEvF2X2E/dZKFI
9g822Y74mvw7+JU3WVrdGClfXKHLuwkmDXSsS09UCVlATbKYf2CJD6JqnQOs0IM5WSf8mI+SiI5Q
J/9wNMTSGOghD8EWIBo2NW1T9/W7VQ4+09WBCWUfaQTvibfOIPIFAkaTe7u4uRQ+qefdHob9wYw3
Bm++mA5Rd2ORmTDQs3+gQBDQRtH4JsS9427c7qSwmNNGsYhqxJmq95vUe8TVqKujH26ydGO/Jxi/
74YhWsPxzMNdjtQvY5pO0Cl9iGYWKR7L/ExeEutEZN+59ROWOK3dJe9FvMHJhyFPUDulUjHKhN7g
gShb2utzdvgyHnbWsER7mQeXSR0ZaiQAaCRv0IaF2hjS30E61tCPR3MWZ+M2MNuN677KKP0SBO3V
Vv0l6L/BA12UAqopyVhGU92JUZ0N9J2YvW7MtiiXWF4WtqLB3gz2RiuckfJE9IIvedOn+pWwpBXO
E4oJRCtUjE195th0aI/acY2PZ+dm5UKvzoV6MZMnoFu+uGusM5FTZbElb8Prdy0ZvPNkd9tP64jJ
UetvevU4QN7IKnCPhPuwJir3ubF3QJa89Ct5HJkXLrXka+fdWf2HHw4sNA91eMD6GQXHJHqLxDHN
RxqkaqFFr4H7gg0EilBH+kuiaoYnEN/l6GKk3RJhwIqGWR7Uoo+7/ZlTABqse2x9lnnRmmsJBdf2
lwgJSFjx3WWqvrPT8mWxKurq1gueEWltQtq2zfSkxAVQH16S4Ej1HrKLe8oLYmksFkkN+lyeDy2u
VIZ87yRfUtFtGpWvauLOjdikCAblGysx/XqTAJFoLfqnABR+FzWvKAVsfvoAAZXjpuCOcP1UrxYG
a6H8VZvcGfG4c+juMm4LVW3Tgi7jnpAk4p/RDYzLpkX1VlxtBKk65WraPo9+qT0ZNikmgyBW46h7
77q4MYm2a0ksH2yAfeh9y8fKZfealytNjjeeCg9NFT8C87mNDe8Ye9l+HO/alnn8KiLkcMmj57SX
unC25Siulk6yUyfeQD0AOJ8A4kK/quV+mBxmWomA9T0zdqZLUdu/5ON1oFfsmDeVaJbYO9Z9cfBI
71Qc/dKA9wffIEu/9vawwjPLuEIbkZ8b5KP6ziESI92U/qbCzJN17Iqyq6UhwFYkm1VvzXQR5aMy
zzJ/9zO4IJJscgNcKBo0PBOoBotLLZAF92Qw2F8cHT+uBiHdhxOpjm324pOXYPcndr/btDpN7ibW
rsp/9WjcjDRxu6FGmzAtRvwlo27dkJgInmEIdpMr9mNS3MlxPMQCnbTD7ipTq6JhEqLFrcIzlJyV
3uPgM5sbmqU7KlS0dQFuh4r5HBxYgmlwdta49rVrfAQXCLI4E6902KNsivy3WqpqRed35ZYJ4l6x
73S5UvNehScGSOtrYx1aYz+Kg9XqK6xUphoWbhQdR9/ehhUutpIJYhRrYVWHcEyu5sRulzpZnaX7
bMhf5eSQC5f1J8O270Prya2uGrxe0SUbgfQYXPQJE/597aqtkta3LkS9dShKYkLQdWiz98vajJFx
1nyItqG+R15VRHJv+2ciSBCmhyiUm7e4uAuU85yGRzLXrimn726cF4F2jY6vq8SS7cRC2S9miLWU
LriJHQIfank3NO5aOBHzymNIdmahNY9jYG5wE7zn6htBBWB5YTh0a914N8xN6FT3pMWgBe4vqNyO
FGIOqX6xSpimKEG7cJ8A7UV7OBFdwixqgM71PRtATdq/uVBpyZcT96N6J1Nv31knHZQwqx2R9mIF
aKRmMzWBUa04UEwaP5lRepuy92cyeygfOsWqbkvyk+tmyjeJVcA195A9BkPtXqlKEQoS1fnZThCI
ST2GTOmnHkkFUB4FUVvbrHXIgjCPehEZ6wlRyHpK7AzeLaCoCuuRZFvh1cZVn0gOILkO8RzY7dFa
R3JOz3BA0dTBEzGA8GzTtZHlTwkPw4GmVjhIluoGo7t227TpxUSKgblTuk9u5KldQjHB6BD7FAqG
wWkQDBAHjnk78iG2xsEZ3HNfImYATRpqwy0k2CVZe6fabZZB/hB0X73SoiZMHA3JutGTag75cAbo
zSFnE83xu9OeNHr2sWfP4IwkKMPk9KDi4mgNeAdL69kXSJVGrIbs1mrzduj842TIZRs+TrMuBKdb
lAsiQh3Oc8W9SHHxNe+2/a0od37an4IhWOv5riHS2BudVSgAGXNe751HnGGrMimXftYsEV+tZoef
5t66GpYrRlkZ61QMiYQaOX54IylUzWL0dqbsWXI4LZbGS1DE2yEYltloPPDJPmdpvUFriQXF8+48
j6QpnYxXtiVeUHypw34tIXbrRPPWEKRR/he+y1ML1rVb3HQ6vmpWXk0S3IVwND6PsEX6xIfuFzPJ
uqu6O7nqLaPcXAzsVrRb06lXjleeY/spZhbte2tB6MBKkg2pczLxOR8gUy30g1+2p0zKXakjpqvk
AUnXmLDs3QzouIb61sxwTsTJDQfwhRbWS63+qFWNbqTbR0RUqDZYhxAmTOR58P0RsCfbOPA5ztDQ
kfKq9RFC+bhCIJYeuiip34dJ+4J55VarJPJG0rAyq9oW/O2DnW+YzNdZwgjwi006TLe+5J3IbHqo
8/F7ACPKesQ3WyRHw731xgjQVrmy0f/HAZufryX7WIOtGCPCleGNCGwEsd7BK9cFU0WS1BsoLuSG
gMLbzsv8GFzz9L6w9B3vQSG7Ja9qYcEgYJ5UnF8xiKQ3MnixjBfYJDIgv/XOoLQZR/126oIPAqyg
OrmQKcJ1GuB0rfC4nwebvTKH4Soliixakf4cTNvYxOCS7mgln8mNQSAOCbyjvkgWia3OQzED6S9J
TQ7WRq+IxVlZ2S6C8A3iv5krOc8pOiXw1MRDJzWJxUu2WXlzsgXo4QcyfXpvL9igmmRisMmziXvw
+3UrdrE/bVNnwLUcivWUaSWnxWadaAbujBdODYW2gl/eW9vGzTCClyh98vPofB0YWUQvrfz6rg/9
teHymL6XNSrTBpOGLHncFvhZG/T6iOGnX8nwgLs01taxtu8lpzKOrYiOOPrJjVcvO+fo0wZhrkPP
im/aHx8nX0DE/BoBFBc0Ky6+/zJpX0V/Q0yIG26dEWvOpc48+BHvDhNwM6BY/qoVwAEuJkdTbXqu
U6IROaGytR2OSR7tvfDg1re6f2njboEveGH19233rLEJphl/RHt+pBN4jykd180y58SaU+Fp0fNV
T0rqZLbCEbKwHkTftOyqKMak3nhI2l3dvY8UYuDB+/iHjIca74gEiojcq/HfRqntqpoiKvoU+j9Y
Qef10aYOkCDG3QD6CNJwCfWEE+NEdOUjhZQJdDM+ZuBqME4cMt7IRWq1A0lri6l6aALmrRkcA0Hw
2rk0qt7t2eSfgVvCvu9jGPKbjWZx9uSE5HEyB3ui5CoINra6i8dbxXei3OMgayTTa0JQwY7rajVC
WiTAYcgMCvTs52McYZl5QVpzzHt2o8V9QQIHlg+dTSFVAQSA2aPydK5aP0x6NePz1za4HmzSANmg
bR7sAgMQKRR2DrfPaldmkK8iF99GZW1S8i7S6DQEqNXENsAMEzOq447VuOGgY4o1hUOruKm9Q2AC
4BQfiX82K3ABJRsjzL3EcRM20Hf7crDWSe5/lFr7fcDmUUwEo0OX53xsMzm+Qgpe1El0tLp8TVeJ
mVviNoouGhV8nQidZIA6gAg4liTj4ZQwPbSh7r7X30EKEbBz6ers0FfPrXHnmeOiCoJ9WlSbOPpm
Beembm7ZrnGL45os3ZWZBNeaXMdJVscsJdLATsuNOX8t9rKB3LgeYqJQ7VrjJOdjsekE+39yfaIN
BLNq07kyPrUY+bjpaFpnUdM5iwxO9MLKWmpjyqcjO5i+/aXz2HutjVGODSHFQQvLcTRf0UFSH2ii
CH95IWCeCbd3EOAZAFV8t3pTBoU0jd/cqP5dGaH40tbZBPkOHCcTRBXo92Wu2WoxjQUeg6aviMnx
J5Lu8zarlyqZ1yXuOb8dCeJl9R7Q54/8F31Ms9eRGobJMXLjSbKQa8QcpJVVbxAZF1ToWnPlDAXl
DnTtyBlBYRG9ERlUIsGrvdlePJH47jhHdGZDu4j0oNrhMU0ftWiA4tqEVnnNBlncUp0tClJAovqm
8WW362k03+vI2w6dwm+GytI2yW1s1FYL6mpdYV18soxkpJplmI9N1hkPyhXdR5Y5+TcoVKK7Rorp
hBAPMbpbbcqTL24QlYc6LMN7un1ENwdanb6LvEMQPoUd+5rKxqihdxoMuSIT2zbivZJqw251BR9G
wFLiLa4QktFRTr26epVO1GynhrqjIp8FAUGbv8i+1y+NzT0FedHvfNN1r3VPHEtkU2qtIQZRA0By
SXnP9odZhNneFfYc1KNpGEIcM5KvMUXUE4CEmdkWZfnF9iC9UPGDD6YDdsCWhWFRLfo8ViEVWKYm
HTf8yrQs9ZHXI4di1Zl+ssha2GKLPlXFU9ST9L2GqV7NKdN1d9BdP2LHlpp36VhVIHmy4ZaEreLN
9Q0CGd0ID2Obeua3DJcrRdRWed25byY73kADjhn6edI0q8FgGUXOM3Q48At2RkYgkHp2cd5fxoII
74XTtuK+SoR57oSDYlWz3HJlDBz5y3pM7iR7p0MnsWwK5MQ3gEUcPv0RpmwB1YhqozJJvmIVnTSj
eQtaoV91g2xEt/HDU1jHDnX+osAWk6e6emqqqZ7NO7j8+8HVtxM1LMqsFlNzpvTuwXeGlNyzun5z
FJqqWKXMGCpxh3v8jD8WwbC+aLCdvg6EqZK1XamzmefYYDVZWEyZHViIYSHg30+womInTzPKtrow
McpVHCTw6sFwiit8r7Qt0JRtLSPkoI/622rBu5ZTvm/TVBBfFsUdkm4S3gGMJj2ukh6rXbmvsPuu
xsyp3WU/1fM1ndiLyfEts/I1E33RXG3szfkhyVTCyZkNu3Gtk7Ayma6zGaeGCqM8N9SkQThVcV89
FOFIdCQw/aY5EzrkDi/oEdDiVl3X+WtJT9I9SgXB4UHIzKwxDCQ5p4pijBN5GhR5hpsuHePhNTKN
Ru0T1JFEyxEr1yxbJEUDQZKWc19luTGeHBIZCemZclYhPdIx8wYJu/dTEuST3JB75ra7mNJQehHx
FFYbUoqYM32DJWLFuUMWW7Mm4BCs6jBY2XEa68i98fo0VGukrAYVOZXoHqt0W8e3KtCE5bADshwk
9SDEQ4OSaELCbGKHunf0Uus+VvPuhgisGg5DVihVrV32KcaxIiUcqjM5Ef0ipujxEthRmiyg1jgA
clBMOauuA2+3qNAU1Kx0IcfAqJAZDhgbXNTRLMOO/h4+ELFo7M6uDhGMPOpYbW1Glwb5aHGbjQ54
SmB/ll+9x2Xu5Ou2R5JKSa8fSTTCgm1fsF34+h7zsl3fCKsp/T1xhLJY8j2lEBliOVDzIqepfcmw
NtFcMeyUfA2D/9knJcy0J/aPQ9RRh4RIzro/DhyTOQaQo0YFqMgpZJrk4Sh207ls+qewLTwS5QBx
OgbVd7sraRyJuhxmbDiStPZD5u5Abmzhl6ZGIy0P4g+VRKxphZEohV1W1lG9nqZQPaZwWM6T9Aec
P65D2D323XYpOmfEgNyMw3gkGaUKxSLv7d5Z9705zrZX4xrnYznS3kkac23Pk8c1JhCgeBQ+tuSA
WrGjnSzNm16sKMw4H0J99uB6GnoX7AujjIYP1VWSnM24KP2VrTxntuc1Tvbekfo7gzHNgf6f5zYI
zrAwG+2EfYCHif7VbGT/TSVDHRG1m3HQFslgO3dTMaT5Fv6faeekBUyOcyont7Pf02H0mrfSIA/p
tqv4OZcpBQr9GBRZ5+393O4AxnEizl4A8Qj5JNupx0avOSnHQkjsQ3Egvq3pz0Y1lt6hqrwu+iAE
tYlWmef0xrBxUn+sHgvMj/XWd1P847B3SxeHV8S4h2ISSiwXEytxeIo9l2pa7/s1qMeuzVr7w/8B
+CCrLulexdgx6hb8VB6BfUVoxZQpmcy15xxxH4epoCaKnmweDCgqla04mHpuZdtU6xHyI4m2AE61
Upuxz4HWP/8Xa+exWzmzrudb8Q3QYA6A4cHKUVrKYUKo1WrmXCyy6urPw/4PzvYeGLYBTxaUtRKr
vnpjg4iEJKDKS5b2oVhxSoTGTVuOjnWD4SrcJnq2qS1roIZNat2aMfGqbwHTn2JMJx/5T2eEPR0Y
Wz/DTshaXxZG5VGTaiV2buAUYn5wKnNnBb33j+Tw/7c1YP/T3H1VP8P/WP4wDCnrSpKK//nvn6Jh
/8//u/kSX//2yRbcU6iH8WdJAhnGkl/9R/6+/OT/7Tf/28/fv/J/EP2HcOb/e9H//utX828xJMuP
/yP6p/+AFDcH1Q7md4vUDMRY/4j+QzT/Pip4z7YD0zMRb/+X6N/+746NSh5Z3yLAsfmB/xL9Gw6i
f9eyFsE/SgTfCu3/F9W/43r/riAJzYA6B9RZZoi0CC2Jv6jF/hc9H9t+Lqau2lrKr88tJivt46xC
2n03H8Usi7MWz/YcTReGTHp10vLeyzCA4Z7p1mGbOuumSPSmhcAHnFgXhjJPtiYzlRrVYytzTkQc
/1ovAXRQNAQ61nlwvXTXOUDv8djKbUQ0wsruLeNgDt/VVL0jBuVkFkmSDibjoSXFqUEv984xG7lT
CjES2ZSmdnVKdk/QBecm9/TBcqbfVuVk2zznkBqIaMNiAaVZYsG2YQTWjWGc4nG6ZgXhZSUZGizH
wUb3Cd2u3WRshIISQw6+Y9OZ0dKYL13GsarJ5vps6MrZdD6W7mm0HKg+uL6+43DIBv6HE9M6Ccw7
ZYbGXeGD4ZRT7h+LVN4rAHvbGQHvWEfXndbNfhqqDVfqIzG3T7kDuAm2Vh+KmFasCf2+YVWsz2NU
vLVp+zyRyuVZkAN24r463ltGf89xYunaCgL9qHIqNikHMO6aOPgizO/GvNiPTulc265JH9yR6hwI
ZHSog3uO2uSx7GvnWWBCI6HJn3ccJvg9e3pULsG8bdtDUZdiPYbm+8xquatsrFVZEb6EmpwTJ+82
XQh4KBJRPFsej782kuTSGr37KCrO1MYJmzAJwu20jjos9j1I29VTyVeh0m+KxM2z28Z3UUJbcxij
x007t9xMY0lTU2NeHOxWofToNy2OCFrnzewCVUS0K+4YEMjdkHm0tajfmpVstoNXil0VCrprok6v
J79X3001mL/EcEx83oUpMebbmczzrWLcOlkIHF27fctcqqAFMgkGZHMb60Xu0R/Hgl72Kljrbghe
UaPgRU2I+Rtl/srbkyN6BUEyJiM4gJG0B7duor0K4aKUrHFpU8BKmwGOYQodd+ZMqEqJsNosKJFz
pW0A2Y8/bmtap2Ly7jlan+rAShER8PiExRkkzJP84NnA7ZmLRberaX3sS7qtagAj19541thvO6fh
uGtlF6ZZSBdLPpeFTp5QB7Lv5vqJKKJz3jU77EealEbnvjerW1F4nwB0LCgUHAxzuA8auVR4pveA
enCbyja3uduemZ/Sp9710yfiRcRaeJLQr6BPQdyS5pm82uhgzRd2FBudhBruVDqu58ZPn8cKTWKQ
uf7B1VX2XPTuCZmcPk+xu62qPt33uUlhpBXe2pqwME1aNBu317z59DCNtFfuEo+41qaW1IjUU71v
iJOtDDp3y8rb+XWRbUQEM0D4wUar302b/fYVtO3knAYfCz1p7AZmx/5FSZoDi8EEAG/NozXUD+hb
q1VaTveABO16cDy1dr2HZsFWjc471LhYlgZFvE55gMqCYHSCZGj66239qk0Rb02/rHalKbHsgCLN
halxBup42wrBtG8am0lNG8b76NpRA05KajgQO0AGmCoSeQLB4O6hxNkZxSPHwwRsNDlko8vmnRIG
6JmawhKIstiUIzgVQCSD6A9jyJ8pGOtbVgYfxEzbBzRKS6vbAGPK1bhNw+HdaVznXPYWnWIUXPbG
T1DULroZQo3B0/etPaaYSKcHK6yqs6IyuolSc0O8wmsEyoj4h7I7TNYgOM1zgeKKIBV4kMh9lSSN
bNsUkFNJvEqUA+zsih5jgcdnbQkYL+XpSyKGq8sq+BB67RfXbLnNE6fm6SAbSUb5cBUR/tqkOQdL
hY3K4pnYKus+xyWwIQX62PnxT10m6zCoExAmu9+rmRKscEgAyZvfNSPvShlsFYNwTyrtaOaspuwQ
0P/auJD3KmA3GTLy4rfZNMGoFcXAH+05AFZvpCLnn2WWr+YASzI+eN7hDiwrBECYWZfYpnZ6FgnZ
2ENZgB9H8UY1meTeX7SojzbzX6/HJRKouYR1X4LmhfIEOoR2oU/vKzHcIW9t9wZLbrHSnled/t6k
ZDuGQUbWYVA/8eRAMoXd0J+cRA8l/S58+PfzjFM5rSREN/YG1eBZKj5Utc8z70/fSzQBbXrsyVZB
fxt9J3a2Gy3rU5j977FO1Y0zFlxsb0Zr0dko9ER28t0pXlFD/DzOMdkNVU0sKDX2R30mGJTKMSXR
YxCBv2LfhAtPwi92Wx4QK+bZHwgYJr/vVBB8vTIg2g+hcFoCDYzf5sQ7kvUj2JHMtGBw9jdpXs49
9pXmkDrDD0c/8tI9zP61eNJx5X1gH3maB0OvY9TtF9EAAphJ8UcWYNxJWx9w2IYnWfTzyrendCu8
9KdtDE3vZaM2Idn6GxoW4qMckOjoZF6yrXrnMDQEJPnj0i6dH32inAGHzHHvkOdOvqk++7VfH/pC
uZc6Co7xElaagkdumpj8VJ+ta17I9dKJ6UqiygCmL1oPnfUnHP1jLbrxUkqSOzWcttPDlhoOKjk6
DR2ctquq941dOtR/FL7xazvIj2YYzprUtz215mRQkfawXVzIMb3Rg0aoWLsXJVGExlI92SGpT3Zm
bGoBLoO0298whU9PkNAPUpZQ9npkKII16mYQzViiO5QkW7QeF1kqEVaUJXqMwG1OdYggJnER1o0j
zSWV1eHwQ28UTrWxjfOPYKZT0zZh1dXUw2oQFLThwsn2gTFUzGWVh+wN6Qs5cmwxIUQwnuEeDR5Z
TllbHGp/jG/SYA00Q/OOphLrXncdmkDTu0YlugBF7qM2y5nvqXhn0xKy1d3Kn3JjY5UyQK0D1pcX
9jFOqKQfp4lKwzHhTNSICDaguMait1Zx0HrkpcOX+b64RABIQTc3xxjZUp6ECmSHPO0wUf6ZgsWn
YggekVyz93Whzz6gppONUIWVnvSMzvk9jYRVVy1aL+Wq/Twihkwl+Bt++BuBU6OGuukr6l7LwUfP
0SYTdFhKv3C/TzqmkDjokZVpChpNu1n7+TMYAT4WMfIHlbAv5nITlY/FjBwxru2Hth2PZEKQQpTP
N+Xr50DBGDYahKDPYE3NQdyRsMF+teC/RVXeEZ8bPYT5wdDOZ1SQ36c866E2HOpsoMhGc4mbAtZO
Q52cs5htYbEsNIxvm5RkIUJDcuQlEhmCLz7zqbfR2U0buhhQUpEyfMUsC8ZJ2/sunnin+2RVuxMt
915G/NbQlnRlB5TM9/X04eoU9DCk1bkTNQW94XCKTXJ0pm1t1PFuCpzyoaM5eo095JKbVv0ysM66
jXtwysn9Lpo/nHKyOzOGFPUVvdydeql7md2auJt3Zh6REWc1jPIJcr8m2mHPp6HKqqejx2pKxZG/
1bLqbmgKocL1YbRZdM1AOi+WfbaLTG9cWi7PYRV3TyoaX0mP616GsN45WmRXq7C7E1HpKjpnTRmt
HOKtEHGZ35ZuSd6C6Ktmnjk5gIgCgJKUGvXDjo5ZuSq4EMl+eZuH+Hc2G5u8k+5uuWNrLEwvdTld
C2VC/FgM4I0xPZmAVgBLCnoQPNiLJtD4NNjHwpoJZUIC6JTlt+w9DQNyjAii5noKRthr9asvinPg
By7RX4TOxQ5h3LEX3vc+ScrBDXiDLJi2oTWpdA9mZ+37eUKBlBUvdbfUeVU053p5Q5YQFIo3heYR
Gci6NiIBJoUyTwPLbYQr6HcyaVUXakzXcd3SMJ+63Suxd6iyG8u9mo4UB4YQiB4wTQEKACzL/gss
J8QwvvpG9I0I6iql/SRnnkAaGIkvWZhQubIGQ72bfan3Fk8CEV6z9V56DQUgMWqOwWz2rZ/d6ZFf
80NI30x79yzuBWpRcwt0ra5j0h4VMzYVu/GvRjUfdUTkhu9Vl7IbONkwk4Pzcv6rQdaHJesin1ih
GcPUAe6K4O1yUZk5vAJZE5DJne8mEpVOpZ0y0cuWWijvFRzqMUeD/53J9JZMY7j3zK7Z+IV5Rz16
aC1BFX73IYyoOUZ13z1QGPKBxrb8cOpWb3FKUsYalsuyTN0HwsEXgmFQDsExtr50Nt7oo46tnL3W
/atNqNddj/iGjLytHMbiSMtxd+76/D6qY/8wG6yFIRgsWYnkrBvjfHIspD70n8zb0gM6SrqL0/j0
cICg743avJJs9YYICha7D8kmmkhmYwSegc42fll/wNADIBTXtEpf3YbD8swLDbXrgKuHCvbeJKxK
eT1x3rW+K6fgvi38N9sP9Z10zPlY1UkEcaQujdSwp9HgbrLH0tGwpkn3NYy93GR+8UwiTrVO0ubV
EgvnSq773VA4by6FuQZxeBuKF6Z1mKZAy+V4b/WVOBmj1OvWnb+kNs99l49r3xXNxmPrMPx5uOaN
1iQLqmtqF+1Woy/XRkJtaBFS8pD3sOGXNM8o6xiyVwb3cWVJH30FsPQa7xv+XmD2VRijhFaDDrZx
R9CyzpORMKxs58Uk3UQ09g7O2bar+c7kcpmESq5Euw+bQGeK1TEEi5ypsL2L5kGcLZUeZ9lFd3+/
ZBQmMURtmWygqPqztdxoQqttHQ1XvFUVWiFhLbIMbCxLMhMAtSZdfgphlIdeljuyixPWmOpX6Aj7
zPnDfuiTatx4idrUWWyu3dlor2XCJgWwLZF3Evch4tg8K5QPIf7EbVsJButxth5auRa1r08udJiQ
Tn3KTXG1vdk5VukTQYP2xe3U2+zJZzOgR8TIvOSgyDl+MCN5MSckElVpHl2rVi9CzdA1hPwU2uyP
vReXhyjt7qij7TdpWnBILkO1AVe1EGvQbky8ykODkKT2YkCJpn4e8rE7OXdRwJujDEkJCnQlH03P
HU4Vm17phH/cYkBa0cEul6wLq37gnOv1jbsXTU62UZHsCo+4y9wLxMr+8XvLPJh58Exerjj9vYFP
vREp+OBkiNJzeJeoQqVIF/FhsncjqPVDa6PhrAFVRJjdmxS/b4eGecHq6RwrZles6jydFy2yOFiN
UW1sOQT70qJTN4L6t3kj79K009SK2ND7N28pOTNyHW1HkOi11Xanqgs8SjIXtEiiaVfaWLuYUVZt
5vR07MUO4WvlF6QcDaF99CiT4Y/VekTYpUyoJezpIW10g2pJr1qzpWc7N06g7z2cv/njR8UXDEW7
GXJdXtrErNBSv/Ak6J1V8zNObqDHn73XodXW0eVtwCsH73qGx2o3vV00a5O4q2PcxFuAX+ugWlvu
AktdTOdB6Q6tOuU1+NmaR2+KD2EI4YC6k94FrrSqNV8sCWfQW0ted0HPb+yedTz9cN/rfUbkBcQV
4tuqhWaGcGwVdSNxB443JxdSS8onJNeGzP11J8NvIaOPypuW0HfOT65fnb1Ouxj8cw0wk9TozVt7
3coEJfkZixFhhGbGqC3DqxNzhOmj9Mtwo1doDo6BMku2s3GPogwRNe3YNbpgMh0i2KHqXqXWfWCt
jbE5NZ3mmQ+Y87XDepPpd+6zzc41P7mVdLd6Kr9rMf2iZz7uGAdzVbwHYSVIcHoOqMxejS6vo02c
50r3Pl0z/nSJ0pjhoe2RJEyIW3Qf3BcoAFbglcWBV5uabqPY5EVQ76sR1XtJNmf9VidScnwFBrHm
hWdxovHsqTfC68us4iQhh/Nyr0hXQ2yCCyVp5B01qoeJqvCNSKuXsAjzHRbR6ETY2Cnrpz9OERP3
ae9rQnnk5CMkKmnMkZbEC1JTm2NCI2UqO6VOuE5Fz75vpuus8q9ti7um6Ps1CW13BoPbGl9K5BX1
NjV+sh6X0TAQ/ev58W0wPO+hC5xtlDXGpTb/BEL9YVclFI0S1RVR5Ky3BXOyr19Eo28jhVdbw10K
uTjcscdtvSLl4kU2Y04hHUs6XZvoIajJaq5VO2eEEvufOHesA3Nxk1jWW4AGeYk6jAJ9JHEOjsRK
87PO5E5Wyls7wWRRvT5/DeWTqV6ysNu2FkpR16kwYwXVxpHdQ1MZL3Ug+lsisGqWGQJrmc/nfMwN
4hJR1djiKSU9CsrDeHDcLV1+Lct2W3OChZwPTI7zHL+lL8mVmpEqlPkuyamKqfGTAasZgGmZPPcQ
pqiLYpo56/G+n1NsWqYPYinqbTnaO+qL7usQAXRvb4ASkn2dEticc/1zjeM3mg1UbEZ8DgzDX/st
WlRE+dgOIMFXtRNnqzlCGNqs4QOedJMMiA94RgcyqRBcH9w00ZD1xZ8gltaW4BsJdb7yJFXsyjcf
w56QDmqIQAHKTe2Yb8mMMCoEJbKm4T3X3U8c1Mgvweh92Pmq2MzK3c+OQydiXh9m1LGugHetZ3Tz
Qx2PwMpYSbzc3dkiEidk8B8ABngInH1ByeSxihJcSZb1gW7j3BXGnqa998qFS250scQn9Ay2hOXl
bIY57QYY/qqnfFYPRhrcmzX/LufV1miGZ+HTCou00tqEIUhUmgq9n00WiFGSluwVtDWWi9GX1igE
oa6zNSqCgLIEnjkKkaZD7RbtZ/NTCdCaKBneQzZsSIKrsCnGixN+UI8Qcmb0IWJsZlY1vFO3SXNL
VDwknn2oLSSMZKea+ObCP8PQdlvCCtZuibGlG3+0MjiYGmZGKptzH2n7xUhM4yhIIjKJ7uYsGCA+
id4Bck5VlWyg+uQxUDxwL/VPRaJmADNC8rqovJ9Uba9azlUYI3+lk/sxVtTeiPDDhvjH5ZV/zpX7
HRcpSxaqU3aJS2rc+rzMIF4ZH0Q80rzZc33Fz2bf+zsNrOSbhtr3Mr1SuzXehVH8ypvDZmWOH+Ad
P6rI4OKsvLPtS3PV21yPTbn3Grj5kjeJjNRrhgx5HRfx2R/dHbL7Awf2ddBFhMDq9lFk7mGpjkUu
vB4HEwUmmFiNyyHzxpsHz7lWi1jerr8mHFe1Qyg3a/afeuLHhghJpCEKCkgtaMfsKxv1sTfyl8Ft
3iG+rm3I92IuolVlAVVyYX+6pYl6O+egoBrQbQt1kOgyIoqZuoMgu8cgzZ2J82Oa18FqaqHr4wfg
84kgEr0Z9vSUoEfxNIIJbCnaiD89wn5B4Z6MZgbalRcwGMGkA5jaJi9uOf8kcCcUT7D9AyIdc7wS
Kg0fnJ4vVA5sQzwtybk8ORZCceZNki8H1Fjadb+GaWGMH9HeEANY1O+N2391vAW2DMtIFiPrNCb1
G57JH6UidyWQ75hM2Ri24jVCoI1HZi0ekRPgZX+nk2vidzdr+cemy72fev5NZ3retkgEEoIEve63
PVWHqcgPfm5cq4JoYZTJci4Pfu3mu54IncDG3MY8URSflK+dKgqYVc1JkfftzTEZ9JZyaB2DW5Tc
IfJ35AD4IAMafqzCov9bXupMvTazvuRlcc92+poGCvcRhkyzPla+ejIN58H1UrJwkSIMs/pjlT+W
goh2rOrklxZaXsZsuxBvZtthy+ElSwysmNlQ87qp3UCY6qol5nIaeY+7ycSK06O4ckHgstm9ViEp
jyQQt1rcAXCojVlSfRKHLsKymKzFbqIhrTqWaQCCVr63swgwIdcvIVp5/G3liRjlfItKCyedQ0wr
r681eT523eqQ2+ULgc0VA0DROgAuojzCmX4rhf+OqhbeSLGPvdF6JWGfcMMJIBXESEVmvBulZPrM
kLYbZs9LY2FKtVExJrrEz9x7v+oBZCIvHg0cRmvERJgls+ZU0Cy4Ikz8NDnpY0gDJN6IZK0m84lw
aL7TqC2B0khp7S1DGYrAVx9/Mff6xXfBqeyufwrN4V0441MSTCBTaCcT1BLRwKrY8nD9ZPzltMVZ
xPJXVPYXZcinJvTwp8pAb4ca1Q7NLTvT7BjYQnHH+qptvU2s8eJjO0DZeVF58KDQl0xl/Tt4ywTV
nL11UzaSc12wq6ZNsOngElbCIAya9hK3PjF4oKlGzYdSfvwNmHSxSjNdxQdiY2+V+NYtku1FYFHj
aUN2t/KD4CFuys9OuD+yti7ZyJzYe8egdfLtQNzZmtLtox9RR1wzM3qQFa6riAPGzzWFHFu84kWN
NU7u+Lm254sbsIdX9sKIEkO8LDluH36Hpf1VNjQJyQIlLBMd6TJPpTPuLAltXGQplryG9Nd2b00O
W69BOKihxLs5ht8JDGFY3qQ/2SstOR9M7QXbV74JufgGTzyNmEECdF0GmasrU0UXJFE3Zywdotah
+mjmwX6B/H+Q8tWh3Leq5VMhqxflH5iLVqE3bHKhLhzqDCHLFdxvScWqv0WKjQWcTdhT90NkvTbl
9OQ48bNtDYRBFhs7SV+EXR3MqH0nnvPAiRlJPa0Iyw+3WfQTh8YzmcMauRvBn3F5Mfr4YXEpVXZ2
n7bJLxCWpxh55dqbyp824bWGK0dxHyGlrHV4yCqPCldv71C6Ew7VPnAPggCBdbE1UyYUg3cgZDJH
wyxaBQYuk9nrybcP/O9RVkcnYtx2RuOoIhCj2Qr2WHIZAURMh8KEbHgu9a3Qz5lT3NpALxWC/HPd
gvaaZX6vfDbJjNm4c+E4TSzL4bdhkQkNhkNQqKdeu1Wa47UEnz+SEfKS+MGbbN0jhZ7VqixemhxZ
tWs1x8op2YBn7NvmDF9Xf1Yxs0vacG4SZb/m5HvLO/WkhbVxOTcNFOpBuNL8FpJ/UYEpeznvVNGJ
M3TdzWkqFF7GnYCgMIPhlk3ed28MWJdr62pJEg8HhF54AOMwXCfztIvdD9/jLpOQnwLk2a95pBg7
ouvoRwQcMJxMOBBQf3S7bG6PKAfwprdGs/XsRlDJYe0XjMMPayhG4g3DfGbbEPkz7g06FaqDEYpz
unAUpf8Op/hey+Gd4ZkakCY+KgKcdNzuU208WJ1D8erAM99ZyW4xEjmtHWwKjLobmLH35JNo64bu
2vbAkWnTNlxfsb+ID8o/Zjr+amoYIh1ew+ljqv2LcBDad35V8ySHJ7ejtR5AjXPZMfXQQ3CuvbR5
fwd4cE0aD+n8N5EmQ+GNa9GM59pxziqvd5xAESYCDPnmvcoopV/iQAB2Vo3ITy3+wnxsyE1QP4F+
LNrm7Axy50kE0kG0TYCY64T6uWCSD3VFfkDgYFuwrfS3MfcnAqbuWxZsc+g/gddYLNIEg2703cp2
P7aWu0F2hQQYrBdkhKCrl7iabiF07KpGXYVAa3wyox7jFD6weBmek/oYlx9Tbr6SlP8rsLI/mmC3
JoBtWBKQKAg1N4tWViHnWTdeXa/KEm8q/hB3sL6jCbaQKz2JixOSTpwd08UK6oNyuxup45d6/pHx
sRi925wznFTJS9F2+9hJHkN4QIBNkHkZgy1hUdAhQE9v3Y1D9iuvvG+FY5ZMpGtb1/IyE1xdNO5w
cwFa915sk7Ol3avlix87c8696V9lgGdHsTwHqPeBP+CZLrwMT2VFhnheTp922Vxg7TbgFKti9t/g
4p6T8jxr4wtoFxnEpDFIi9sIyt3I9r1eFhnHX4raik8UtY99Cu6V6FdbF/fQOK8m6x2dLRgFumCD
EuNTOTA6YjppPFKESMcfJE5zOo4PE6qcVaT860yyBPrlksyGMz4mZ9/1HQnN1QdTYrMJlmyGtmVc
MUIjWqMI14BIuwGANqmpblZYWQI9bhIc7iji3xnVu2PIQ5LUpLidQ4n3dBgVf1E7rIdZcjH2md//
xgT7MHrFfRWGX1YZf4U6BZ7FIYVHcZW30yGMsiXjmiEXwBnXutr4HmtWJyD9R4MAB3vY0ex0bTP/
ZyQkj9SNteExrndl2LNCZy/SxPO/4Af5xSSamQh4i5OVxA5WOu188F2P9tpfQGOvkGpYQvREju/4
uxjEruY9HMzZfYk4GvsNrGCGdx25LachWR7SbL65o1rLqqXkwJ0Phg+eGI1EoGfBcjSiyhmShlEm
fLD78oi1neMKNbb4SZ8Gyf0znekO8cM2Hcdik/gW9vYZ+sOzU1KzY39HrHO2B/q/k57nXJURMJuX
BmfWOmOpo3OupLQFUy3TedtzWjAmex/UrIuNB9oQOG13p1mU0GkTTVyCGw41cjHdEHcf02FXqPne
/j3bw8CBuHfXOg1PMTVG69ICBMWCDob2VYltBSjtQmDhCrHd1dIiT/Mb3hyu7rGqt3kfXHtcmwcl
85e5RbvSRX9AzorVVCGssQw0tabpL9DsX9lEWK2tMok3lXWJiui+G9FqgQSMq6DOz5VvAP84gqyN
9pdHWjW2Gfou/fFG8W9F8fWyrbXUhgIDIP6lwsO0jTWc8ZaC5HvmQrmqIBZZReqgfPctb5/h+6IP
lEyT4tgLa1v34pY6/k+Tz0hMUP8OJsIdhzbimTl7zpc3ecmWe7Gn+lwrzki2AbjR6U2S5beOWvvO
KvZUgTLzmHscCbTvLN5mZ2r2smVQtFW0+rAe+wSMifLOShMu4V4nb3orM4b0OONshu4kN7Em+c8x
eh9dgyhA0z2Yfv4YQe67lehXb5EGBfEpjmBrv81hfiw5Q8mEEcoy4Z3CjNKEIeIsb8aXhJKj1ZCj
Kfk71MRd+96F8rEuxIdumObmkYV/GtR2ICKnf3Vm51Jb+skEdp9xsFNLrDc2dTcpYxxzIUkd7rch
K4Jo2DizpnvyA3kzDcvf2KP5YU/qsxYYu+cSyo6EkswRP/SFvEYNChcerY1DdTXYb1aG988W3k7O
Y4/jb9WOd3NBA6fdVO7e53I3g7KBydsHInB3kTKea+TkYeV9ZqFy9vTfIkvhoJG7/JTxZkj71VkO
+EVTPIIcY79zduhIcBAv65+BPq8MSX+JxY2AQX/DgKI4bznriRTcTU8uGx7O9ejOV8/r/riMoYzH
wxmwiBdAiyf0LIGWJwW8kchqURM0mMzGdSMz2rqK+Ks1ljODNzwUyvmUWWkdhxzOJyeSsga+XaE2
p8ucSUiH3k/fxY+F8x0wHq1DRkUsMfVhjBXKS/uPo2y5RhifbeAW2Zwl+5iD6ADw6rUrqVDu7CYg
BKM9YebYZ1i6ymhkgysRsixdGiQ4rg1jfAqpMbVJy3BoKyuppc4wGaymJOTEjlYOB2xKF+XK6Shi
X36vhvhYUQRAJsaSGId9h8QKhg2ONxOTLXDitrEFg0Mbf6d999l4Gi8vh67G1yMZPZRBsKjv+zI8
R7XnIXa2WLtcX65J06mGk0iHiR6JcBxOfz83rPzigZ7RuUtuUTS8MxG7JxQUWLoafB/HibOclwXz
uaxsE8tHEqwcW4kVZrFLF7EXuH2hT2UhNP5uNnVqliqQYOa2GJnM8uU6MclDzd77jMmi8uEool4j
2MY7Re9dnSLhoJzLINuV38e7u9KpGDBuD19GEgVbEVQRZWFtPZ4ij27hynfeyatVa3Ky8LHYHnZy
WZLNwvW5PMK/N7kspq0s8h+rrczDYNHRujzkf900yvnPT5EIggxTlrBK68kElvLMk+R4e0yXB6di
1vrl5u9HTs+qNDWDezD6O0+67SnO0+5kB7I9/evTkp0xHfKWsp4R2+sUPmNOIFTUn5kTCoZoSt03
Qcou0ZrjazDke89R4BgDXCQuJQ49HJlPKYVb+1LjTkd7T04I+LIF/L0O9EOsGdZhI6cg3I9qwBFv
dKfcgdD/e/OvT0llzg9kC3BsG0HcJsyM5jBqdJWAeCGHVLFMDoloPycOFtu/X8spujo1f7/x90N9
R94Fa97y8yhkm9Pfr/7r0yzwuHwm8aQa9RUN1VnQVrVPraiHF+L1+Oej0OdAN/d9TM8qdRqj9Ztj
EDKuOWlgMJcbd3kQqSIdRgpM9bjiylOIJhYXyqtTuTFF8eHabeknUqn741WgRETz3XtzxOxj407o
lxs/I7LVTgnqGrZeCd9lo1ydM94s4akLMvBgKkbxrXVrLFaHWWe/4tL81j4ERzPP74JKFa6bmpM5
etomtckp05yQBGtHhnhslVjpayL7xyIl8BN/7q9Y95c+6bcciihZGC5BEfxYcuxPlgi3JVGFd/EU
7JIfqvYIYrOHiH8MIEY0yq713BmGyYe+qPlyN+dA/hXJSKK+4dZDZ90jn6PpaKfc9JcJQEK9iUdg
FG6stPQLdJNoQML8LCPTeYYylWuyVQJKTf6Du/Nozhtp1/NfcXmPKYQGGlh48+bEnERtUIrIOePX
n6uh8RmJGot1XPbC/hb8SI6kNwHdT98xAFx3G1Ajmi22HRUhF6QS88YRhse9H1aHFoDRLYej2+M6
gn8nuwPZayDtGXJrizJDuzFdUb4WHiFEnPM2I5qVVeESzgJsm9yaQ3casQpr9CUcXUg5wnNQPGhU
h/ueRyAbRM+60xzraGjsJFlZaod6hoVvshQ4BQumjWDQ8QoHNc700ll1dmlsZi0ZRT0sBkluodAB
qj/4aUQBZQQrXiUdFj3yNK8D7XPsj/G4GzhNbs3WlFeUlTwiqmVytehUCjPypqmM4oA8Hd0v3BeT
VV96QTNENmn5tmap5jCefwYchBqbYXDDoi7PEVq/KtWsY5IHxkUzxVGOeAEbvR1IuXIvQSKRKc16
8zWzmJjCpsh2hk/MXtDor7U1wQeUmFf01OTcON7IgrgB2F7BHiLvGjcR11ascAUhh0dHY04aMYuU
paEDiQh+rzX2174eAZBL+O+KLLG9jKuP3BD7amyfLddsoWGJl67y+WCT9fGAELPbWvZadKN5RiA0
bwv7qJmx+2CRrCD9kXY7T5QHOdfVZoI2pJiHl6xhjTknWr7CoR3dEYbJodxEdDDVcXBNatI+8Bh/
el1c7K4jUyy3bxGsmuuh17qjpPiEg9DebScHNCSIVuZM0VOOMg0iHEzKcMJwVWrml7TR5W0yAE3O
WnwuZngcLGrEQIEB3nXlvNEE8W548gPiRPgTDsQrrsmpvtNrcWwamd+Mpk6RF2wc5+7k1EHFPeZe
Vmx7C6ebobGqUKRYXEdR12Li18Odb/jR2cGGrUW833kc33ZJ+GG5JqYZ9wLJd90hC+e7PEXuHI9F
9mhkdKn4rY3QPW024EI4p7ToizFG1WuUF6cqyaqbIEutk1M6qc+LNHUCakWzCRA27JyMRFdtaPkk
zeijNojPEHY0gwq88U1HxJ5mpgcWDsTKg1VslgusL7xzqV5oiDsAgrVGAY1wkw3BOnMAc06aneO/
dALjptM0MB8dmV0JWV/Utb3pZEHESodUQ0NdSYUg8oW4eNZaMpkC+sSLJqOVKkIk1UGlXnJaYVAw
BveJ8nJ5bMQH0yYNaio8f5c2cbbHfCsQ+8bWU9uk2KDHbjrgmTEelyfrK32G320Ht8dWoe4u32Q7
qTiqFUXgHlskP0evcJuvOMWZqqVbXPXUHwKg6A4u9IydpRjOKKm1qyEXT65K8Fh+ijMC4TCXXRdN
G63bOZa49QHiSwJJL7KR3sox0+TSjP1t5VlnGfGbwBDzOsRQvFkecrA69EKV2aiBBxNaxLG9CRtz
i48MdKAtj4Zdezd1OzaIKjgvgE4W5+WLgXTqxz9CmUW7TdPZx7ITH+mbtTdUBWcM3kZ1MUhorHu3
e8RkEhwnv916lWTuhOJ+Hoq42LnaVT+L4DxlI1fDgJ0giQZ0iJMRnqYqTbbwf2sr98p7s48+kQpN
ViVNp91YXMcdFrLOQtMwuM19GX4Yyyi6IGdv1olYm6SmHgO/QjY41ogjXOtiDZN+wYFDDlBrXQpS
6FdTZXlXsw9ikg+CWVLdjA2tOmpLOeEV5FCFCxP3m+dsply/LTBmmK3DSsZKHSSaIEeo3taN6hRv
vB2epuYekv65qfxwLQdM324ffIFunC98Qj0hbzOJjaDAR4vEkH1Ux+1mMHDP/1jEvIByVSQDL8md
xOC5g9igtVOLU3p3UeBFNTjkOH0LC1LWnGzixBsdmk4PQQmsL7E5kKAxtZD7aV1ugDqNs2iNcpPW
MSuCMY68wT2HjjHcLb8Kk8a7def82QqzKz/ySOiLGNNt2iiPGCqjfdOk8cZMquIaB/CxS3nGvLBv
bd3fZJgo74IAlHF58bndHw2TLbUv53vEd+R26O2GuOudEevVUzeU3zt0/WZNkKg/BuJo5QH2AcPg
viYtbyQ4edX3bYgSg+OQmEiwJE3fPSYTVo+pyOONZ9uY2W3xqtt0MnbEOBgIzKh5HolIGqwvniH6
o1dl3o3Z92C8NlpPJaPC57WJ0puAEtwvjYoAnqy0eggbEpHGqf0WIiBEgKcSwaqq25tlxxwSAkOW
6o7uMB84LRQintnwtkobtEx+4OxFP2GmnqyHEZdEkCbTB6uZIhrnSPpBd8vkI4JnLcQOFSTDbTo7
jzIqzB3lYe3FrQrvsLz/zogN2yYTpxsj5+xN3PDL1uvGpAj2YpQH0aJW7Dz7QW+r+SY3CvdiEke4
8loebaKT9RBZahBCvHxHt2188q0G1401b8OYfQzR57WbJpIMfu1ruccZl3wIKAgknT6Tj30d0142
u8lNj5zJwPl/GDQyK+JZnYHRDGsGPJBhGM6R6wYcdkTcP9gcWXWfK4TlsT9PaDhXnT0dHWdI7lDQ
IJRJiVZrEVAD+YYnMXPntKkMNzL1+mudce3CAp6cosr9tPxUa7XcRW6QXw2yPXVWGW0rY5YbbEvy
Nm50og1FSEKME5C6S47XxDdDkv34JtAySTqXpjO5zDtE7e0HgIN2NzQI2dkh821e+ZyQesKR//lO
E+mFy7rfU5A3HEhmM698fcp3oUtznj+QJpk3PnlvscaoJuV4FcXEuw0VQc+FjLqDY9G+myC7O5Aq
aqJAOPkVBExkhdY+yOqX3CHHhmNq3drGo9NXeNDUgXJoqPLqG1wM82RmXD/kz271KvXvcdcSi2nY
/WkcilU0yIziUxiAGaKr083owzyG6M3h8jDp7upiEriOaetoEpjVqdJNGsfy7nr2uYeNFkNCro+h
T+flMG6RKON1hg3T4k5HaMd3gY6t1wa7mMey3dssaBctaPc5uQAbbPyYJNUeEnO3cfu20xppE9A4
TYH7RhKHTJBYjqro2qcNbF0PY/RZC8sLPcn5syE6ua2geOhRkrs6pTXbkhe9bIfX0Ev9fVNOw3r2
ko8uB/xnuIl7bRidj2RBr2UnX+pkqJ7BtNyt0KpPMsHzpHqabsa0RDYwYivWIoRpQjJqx9pTnQL5
oHrur038EcSIdKfMrnTi1vg3hwF8Pciei6y9KnQsgCIuywvlVcFtgmUULss17gMi+lj1p23XtcaX
SSPp1SBENEDV+KFTcxwihjvYgY84ZcJNUE/GA5KlcKMFaK+pNAvOgfoP0eihZtM10Ds/6XezrXOy
Rf1BdAmpYzzBB+KzmYzYfzGH+TeiAQrzNaQkU1RKjjWGdWb4zzeg+PF+KoxPjrFNddN47JHbeh0J
h8u9AsRK/DXnH0cjR6anuQDnGxNGr7kvUTI2d3ZjvSIwDD/ma+rW+w9thPkomLpdMBfph3oUEh+b
kIeCjOAb34yuEBl/dBrT+WpbXDp16r2Gwfg6m83nuS6GG/gp/UCYTH60dF3b2R2sAWhGubX1IX/o
fXSJTpxp7JJ+sNcGdg8trjApVNplzgXgdJIPj3SImmDSuXtMU/2jy1FiX5nI6wkciDaN3yBd8knN
Kpyg2tWjHx7MsH5Bl0R1b+ajw2MPo4URPwK760PgRleRaMi6UrtayO5xduyrTp+a72VXfAISNDeA
n9Ohsw0PKLF2rhyAnn2FnJhLjMggOtFfoRDuEjmMfGhkAs1BQtzBwCdnp4P2f8eCfhV9qWnG/t7+
ajpfjOT/ONL/HzKqq06S/7VRnZSeT21RR5/S/7bvovzbp1+a6virf5vWjb8sy5YmKLpJxCTagv9p
Wrf/Uo5zzKLUHAhpI8v6T9O69ZfktyRkOiZeck/3CKv/u6lOM/4SUrccVVdHNAZ2d+e/Ylo33Dcl
H/QY8dC2wdBh0m3lmDy/nz3rlUTlI4tpPQv3kjUGJaXIPteWld83vS0uPW2R4kQlJBG2fY/fI7nE
XM6vNlNar0P7Z7o89JDme98rT7IgeLdHgbStbzkfp0ddicGmUXpHfL0FMC0QbNWRMdO0BNDM7rFI
yJfy6f3d2g3Z/NTmcr5Nv4f0KCEPIWm7Nkn3HLvxkOouB243tu9Nc+9ZnnurQZSlKZkxLszaDvGB
u3eETpNuRQZ8iaksqpN9SmvEpnfkjWv51v1Im9sqIlljhw3PICVUq9d1MXvuShrY/ND11tgBSI+l
PJmAGMp4SwupL+srLsJsS50HZh/Dq/ZmE26Ji7LPZU0OsJl5TzMncQ0P9wlLupKFgUKwhZtWFR19
WkXT7Js25KQ3dvK+H52bvGpJH1YP0Yfdi6Z3+pqnBc6SEX8r64A09IRWYSslRi2bOpYLo7gj0uO5
FH24L0u9ILAEYgEbYb7Flkbau0Mg4ijaJzl0mBeGZCv5O2cz9nFExeHBRqd/QOJ3NZB21vYEUBIk
E6/m+XH518p84zAl733yWAhPZrtvSSnY8I4FJKrh+sYgQgp8EDy3XVm+AMHw2YDAxqAI+/Kez7G5
qQ2AcguT4mCRJ1y1T86Aai129BYWjPdJc/zPOuLYnUk4Egf++RAaNUprcV/DPHwQ9d2ceHANndZx
bLykBFhel5V364ylde7NxkKPF+PA64OrkqTF3G6ezLkbdz3yfpJ47siZQibtHurO/pi4nlgPjLxK
IUrvq1kKBN6K1baFu48mE0KwHECQnQY3ZCoubmyQHVdgcc0cslgRaPZ4UKuPMSlxWFGGb23mzbfa
VB4UELDhFm7WEYDDSpbZzvNx3nnus1nX5u1P68rtjzaOn+skjTf9IJbOJ0dPk3TU/2PafFvx4nDV
dZa7Wp5uJPGBtySeR33s3jVEsxxJ1Tz1gGCbHKDoyaoq3Cwx1dR/fhqE/7EU/FQWwvOgPlOYkidj
GtJR6+PPS4VL0mhhyGStcjgTu/hMNhqC0LG9H/z4OVQIaUsc2QqBxbAqgU+JZ65XI3WpiGG0dQnE
Cs1Kqg6g6wT4GgPCZgqNTQQxqzUAbRj7p5TI5KYwUctFN9hDOSVeVwrc1UqHTGX1pdXxmg9jdiMU
DowW7RuG1nLnhN7aVFhxUshn4oQBhkGRO4UnU3GVQagANNfGQHSh+pLiEcdJnHyjIhoOSqHT6QJU
Bwq9ThV6vXzXKEQb2Q+b/UTMNIOQwrwDBYbT956fIvXdPz8OCi8fb5bf5guQvny7/NFe4exYOz+W
y39YfmeZxDdM8zpW+LxUSL0OZF9kuBwtBYp36lkv3/3zo2m1O5RH3t6lMRs2QLfvdMUOeIonCCEM
QESsVWq02n6CTPAWWiFWDEPqC3vb68m+gHyw8DnvjAR1aKaYCR/HaKvcEBmkRVJhgGiDGh4DQsNT
RIdQlIeh2I5/fsTBKjDUH6RElwtSiH9efVm+80DSB8WlpIpViRS/QvwUVzG9YOtcUTAiD9rT8t0/
XxKkzKbibZByfoMvx2SryJvlS0EcLabYdF/W8sx5AedzN0zrrHA++Iod8hRP1C2UURDCHg19/ynX
pmZLCTfM0mIxT6Y5B5epCJlQHJSv2Khc8VK9mOhpHz4UirHKFHcFzeav/Ujincp964Taevm1rTiv
WrFfLL0XYjXUQAszFs5SB1BKpjOhQ1x88GfVQqXlilUjBO9DROXMyoFwq8mjWF5Rqd4GECpoueXn
HRmFPY8Jb0f8kX1uoPImmTp7M8Ak7Rvo67yiz09gHkg3V0PffU8du0TXVe+RErj7pqa9weo19GpO
eN2ar9QTXjp1vUsX2dlq+XbhXUgADDbmpBHH10wV3KCsTst3BtlRXFFo60lmbfnUJs3UgTE/xnoR
sgH8Jw2Epf1vQii1aVjOBFGqCzX0z39ANTiC6SK1HlKJbV0Tzz77fjjP9kmo/PeY9DtUosiQiIOJ
D5kY532nKMFefU5eoJEKsPws7HHvdbAp3sg+FQj7xHSSHnC27UkBawhHcIBSIn/b+NHT8je0JoTW
EGGSHZqUZkbstIFpaM+T9Q2bodgaHjuY55VQXKThypU71y8DjLqY+p0bPuMsd+hFMHN0nWl7jwHq
00xA/+xSIZTFzqNbcMuQV7BC3h2ioJzx3+a4w8lFO3RELYK2IVoMSVEOxhIH7fSJ3B6ycomyJq/t
c0ii2tZMkLVUM4B5wjhwyMYRzVsCedWDQg8D04ABtr22Y/IcjQDX+dDyu2AipgY47c5tN5mboNhy
R1gS7QGFU4DaxeV4DJKdQakq2Z5rOzxShYzQyumCwduJr+RL7qF4b0hFVvgOlesm4k1IiNBV59gc
dCzzt4Mzk5CDBK986FXRiOuk3T0EDq2kASu7ZhlIURPttRu9ZM8INVuli3K7R9YejExGTreNMMRu
mAzYKJl0UsOTdw6ZmqxCU0amaGhgGDIacS1Jdw/k1JzAiiLkTEw3TRdDpwcpkbN9Z29zJ0P2k9XG
JjEMsfVXIx3z/HcHK75bXyw33rcytc+hTn2G4o30qL4w+U2hcWXOiHnJAjM3AIXitv4IFcfgQ0nf
oUYGtrKlVr4O0Mpj3FOLImiTEAw17DNfBrOqUJiQOxNOYjx785H0umiPAOwJtSMn5br4ujxdXhoZ
G5XcJXn46kaxxzNxNsZsFsixgyeSMcbtNKMOrTwKHnoPK01d5e3ZDdr4SB6GIUqXICZ0qm2HtUIa
RLMOqvokaIS3yTTE7F5pnzVmMC2qs4P04lfadORVkKE00/xsW4XYvoHe840FKfEhRx3YHKwoD6+b
rmSrC11nnwgsmCSx8HKKftw3+niiQx4FZeY9mJEXbwAPSGKE79g0OU4rbhY6MI1tW6CONFvs2a6h
RS9ILCdnn9U++eY+g2YbErfc57lcA6NF+8rACBfXONHVe7X8Sk8xTjd9+12EnxzL5DoKWnmI4kva
jPG5JN1nNSIUzQpydwKQ+UGrulOdhnd2OBxSDwGPPeASIQZZHjx0vtuevd/g+qyz8cVAKTdaL5QK
toege6k4IJ8apgx/4rzi9qQzWIBXZDhum3PgRdad33UKkw9Po/qlKzLzVHYhCUbEDyZ2zXXn1o/L
3BdpFlp53TSPlcZH5tTuCyT2cBXWH43gkAPpHGwPA34SVF9s8cAzC2/b8NQho+Vtr2910vlu3KB6
Ksn2WEWxU21K9Dfj6DwYpRFt6vFFhkO7CQNssU1H/ZLqHlEZraKwXgWGjsM0cQRoevxjAt8TCkZ7
LKvDxPkRubFg9y6K9jKPNYoSWF9f8b+DYoIPlWKFO8UPSwg4xRcHC3MMhewqLnlWrPIIvdwpwVPH
pnIcoJ5TxUFHkNGkPmGvNuCnKSn7DqdDfCUdqKHisBvFZruK19a+eizLiWK7dWhvbtb65ECEpxDi
DcR4BUH+50nU/HUQJWfNpI7S0HXTZm13pXzT5ZZYo5jL6mtja82VbXy3R23ciegKmad97vvbqHS7
bSoiLBIIyAtZfNexWqy68NPgjjgq0By2GoSmHekf4ohQ3MQqDlXIjFDVAXUhRCcB2aY/Cmb/Tyf5
/X8Ho0iOM3+AUeqorX8FT9Rf+AGeCOsvw6KcloZCWpddofpbfyT+Wc5f/CSlbpLgx0HO5hLJi7oN
/8d/N9y/dMN0HNehWZ10flVX/Dd4YpAGaHu2o/MHXENarvVfwU5U3uAv5yHTQzThEGhLaaQEcHhz
HorDztK1sIfWUYhHnwQmXXP0CEnwgUpa8o59LtvaEyaTvP+ast5spzZYLI7VDj51Q4UIwjMXnSCU
W3QC5VtDN+w7VkzMkF5zzKfmKVXHT9z5Jct6cWvn7xWivrmbpCq75FzpCYcqXmgq8039ZM02NxAA
wTboJ9MNKCxy9p2pNi7RqG1Fbcak9gys5vo+aQrjOq5KVGaY4DkqAXvieKMq4knYQ3HsqsBdpZOU
UFlflyVXIE9EEx9bWGuI0PnpYvm3s/GvS8GPJ89bScij5MBq2m+WAq91R890NGJgiTG+RnUuduQN
06PEuCGScyw42eQWkuWJs+1ODM2nZTvqM+dAB2N+/vPTsdTD/XxE5r1kedKFi1Cfy8xSaNtPCZCh
pSGcDDlYLKfwMS8PA/Upp1wzvsi4PRJ4Mh6tsdtXOL9QgMu7NKauKHP4UjUayxLzmGweponiOqaS
68Hus82yWGHy8hgsyX4cJvpt+ogXiHs4wKaqlqsg04l7388dcghVoYes6NLbmnduadv784s03kKG
6kVy54FBSgTcdIL/+iLbPGhiK4kFvQFzRThd/7EkNhZltfZ91gcUCinH8dqbSXopLAx07b09IqQq
x55U9Cnc1AtoMQTNmvj2z+88uV8zOJcLwvU8AFWO4cQEmm8aOGVdYzQfaeUjrJl+H83GAs5btVwQ
CVrYVULcGMFXR9OLb7o+at+7Iv/lEvB04UmChgUhyQaBoz9fAlWBK8gUg80hyrmESCQ2jMXrEvpk
65SAEQXJUfguOQa5xFb9+HB75RXDLLV+5814U3qqbm2wXT4r2/YMfniDHBVor9qhwEw/CQera4bB
PSeYpyud/AL64rhtcaRijQBHj3J1v6TOKUbTsNzyI4DpbpjC996f3+9YACThWqDbLDnG28rssmbr
BRTFvSPndN9LF2GkcR062qdMbzjMlMxqyF7PxEhCWWptuyHfLVxFc3Coc8N+p2v4x+P9estKwyW4
1bDB3HlKby4YznGBWQwZgQOyHbZSb7e1qDpkOeNwTZ4/ZoNC8ATLkHqk1q+DNe96eU4rq9xxO3MO
USNkbSG66V0uNK0fwHXTBJe/0gb7vtwhA6FEysg/VgGz29SSqFbQDDlRgYD299TM9OQlyYw0Anfw
0SQE3LF1hMjjieOIezdOqCYk9BcJdfZG81HJGkSiY/Wns1AMGc+XHi7fwm/eTvqLjkRAwnKpTtSz
gYq6UKjgculVc2xwGCYGcjZzXpbrnH2juUeg8wkmbtsSC5hnsX5eDjSDnpD6g/Zk7ReDXHlSa3dm
pVEOgThlWUQn0uZ1+/tcVBz2Isfb2zBU1vSFehD7TPwIqtayJCSTVDNgfhUcH2xx0qritehlkY9U
Rb2NiOC4r8eMSdLuKiXuoMYudr84Pm/pcttaYsY66a4doF2s7722nlDDreuWgTUsSyzJg2/uBrFz
esl+1VZsQw1DNpL7cxJm1YFm+Y+y8Kxda1OJkub5Js+c53futX+7rj2a5hkGbN31lq3hp6U/mkEt
Mz3/eyca6uai+Wa/8VUofJc20AkuYfuDPNmTvg/8DIYkAZacRueut8qbd57N72u0hFpibaYo3kNa
8mYVkjgMOrsP7JWD6GFtDZTiJM53PFIgshS7r6CXtL3kflvkYsRCairhYN09dishivxYduj1Sdd2
373fftshIcNsde+rHnHTfZOR7KG8ACJBZ98gFTvGvrcurMFcL0SR43sfDX+6zz0n2+pRu7OnvDj+
+Z1Rm9Ob253kGOF6Ntn+9POpj/Gnj6nV9P7HwLAc7/zAPNvoY3dJEHMgo5/YNmKD6FwcnMsV+ucH
X/71N49uWexMpjDV+eUt2xZmQTQ1JovNaOARIlElolDN/y4mOhrK3ECyEvhXnXDxT8pMIumRz1TH
6nH/uYjN+J1pBfD+9zfD8ihaJ4ZQ8nm8PUh5FBdrE00CP8aVyKJsiiE72ie1/7kN03FnhjTrDOSd
gWLlAPLZ5xn8arkre0EYNSGXp4WDwCV0jdxG21YqRWUZiIOhuRSmhzOo8NrrJrCPSaLNh4UIskbs
LYOvobNQk1rX5/7ZsDAdd6L0Lknh22cAQx8vCpsiXcvettQs5GLIP7fdRJycnGh0WXAbTBYEMw7J
c8Sil8d+dusRHXzqMm8itBH7OWPvlvZDQh3C0N2FuYVk3ZAUXDNNXYiAAkSbHjOvNl/7PNlLXZ/P
y0LsdPF3z0dJXGAS3QiHylSnwQwadMV06qi77QsrOCXS3rc4f2hz9PBaFRGmhchB50L4XhneLc84
aWwGoio4aD578YgD6DUIcV6RWmYySt35fbNCx+nsepJE4Do7XKdWuFvG59kHViUqmkJIbDQj2iCS
1A6WyXaRpKCBpELpl8gh3k1t5poJNB1XhyDbZQThXEcUXY/xROEghau98cjsCcwhZqAWOzpNPe49
R9Lj6voWsLqa9KPa06/HlNB+sNOwfRojlb6ChsZqa7yj6h9dWDQU5DCEvvZg6HmxjhARx0XbPhU8
TAF2CJcZ7saQlO+qtvbx0bwP4iZaDzK+FF1jXPtt+kweOODgKK5ni9U6yeYrYpFoA8o9bRWw6Wwo
+R0xkBGI2aVxt9PGHGFlhbIV4/lHEMmzqQfdCREOKv0SBU7T5fVWJERYt35Qbeu4eZrzuLsqhq/L
PF6QKb+dtW+lmU97ugnJqKGG/kSu0KWMDA8MCB8fvRict9ruWZc1usGcsaMyjet3FoLfp0QpdNo9
DNsSluNItX7/tAylow/C1eDZI0tMX9sd6buBBpdnZw6fE1Jfo3Y2saOQMJjnH3gF1CeBQ75tvLcm
vyUYTYZ4iwh8w5QcZIV8s1l4ndn54UxGN7LljZOH+U3nTvohgCDaGEVGKMJy36k9tSjpnja77tPC
/f5vvCmuRxKJzsFd/naY07vB7UjAsX8sR7VJgnDooYoj/jEGaSc7gxSIMpj2HN/ullPRTKSLo+E+
eOeZ/Mv2ydbJfMqGro72b4bCam7HuhoJ+IOJ5pzlFe0W8ndcL4dxQIGj1TRUqo3E2PWZOx8C3z4O
WjidVGgPavL6mhTLfZVPFCnnm3ee3O/XDuiXi/pHejpbKQqQX64dkdlENM6ClUSNnnk6R/vlAwqS
EJGZm1A1qpVMUjV3oEkHlfrcdKxoSL7ndy4ddWX8up+Byui2sB3gGULJ3lw5VkiOwZTzVIppdDej
BykZDIVH8E5KAXjBLrp8TO+8Ab9vW6BBEoDHgaoHx3mzhyN+bolVaK1VW03JQfPslHBXHCuxyKyd
sN173ZZfF12C4+lfTBMhVk42P2UD/nWcSlxcg3iPpP/9ivF4I0CWdE42JHO++VAqe4xLMqnoXB0+
jlZmnyLRbSeUs9SG9jQlI+am9TTaBzG1ek0T0Or41e8mxK6gzpugGlr2WUJD1bL657frX0AJTzDL
m0IqjOc3gGeslH0/ExjTRzDZeETaQ6i7YWDXcqS9GWSVUmDdEbI/eleAULRPqUtGgLe3+lxtLPIn
gObjzxIh1Lbw6So1RnFJHYvAcUEElESZupqjodzFMCX7PH1wWy/6IAOShUnVDpnEs1WOGPIwQVSs
oGkKsON8/efX+S/DFa/T438IFFzkCW8uC4xaHcdF12KRKl/gT77KDDkCIIV91kvY4tJHVdN0mbFu
bHq5sB881xVimsYfdTQC8p1741/fd6YqkEgFEwJU/nqfYkHoRG8NvO+9e+mxtx2W1aToIZnmyNf2
5CQ+zxzCZtIutnM5H1FqYWiN2HuNcIYvC1sMJy6paGqWCsaZaG66Doa5sAiWK48Ur+rnxGzPExF8
lg8yJwmUlLp2KILkAw70z/jOoRuVQqfzbWA4Oy/eWSp/n6dBDh1wjgVsQZH264t0jLYhS4vUg0ZJ
hgiyeRR5vUctXm4T3GvLWTDDOXCcdPvxzx+4WoR/XXwAN1xO7w54L0jwm8+78CRGWYw+K9JuIthh
Ls7lGLE8pkwisdGdCOMdk+v+z49svH1oC8CUC8yzpHR1Cyjs11ftdzmnrtAR+GRbkIPRp80w06n8
iL75Sgm0HLf1hIONVEcJ9PDQgBUJpbEtyC1CoTOFBLqT7u1tG50+uB6ZwVDO8p0nar7dKwChTMMR
6MoB7TzeqV+fqIEkovFJ1GKp1DlOW7LZ16gFFLts72canK7axtBX+cTItjytifTcJqLJ2m9uSrPa
N4PElZ6ONz7ow01tJw+lnOh3dfVo2xvBPtkAhL03HqEpeovjWYbtcYrXHdZ5trq3MFGDVc91azKN
Q9NEeNdcJRpiiJoWD6aUXtvRs7ZpEYLtpuek0/KLFdv7cYCegnWtarZqc3YNonXzeGfok7Zmf5g2
ox4/FmZVr2av1pWS/UEQtiU6h0RpvaCbmBk9SSYKXNHR15Rxneik7QWCyNKfb2xXS86e/dUf+bzb
MPxW1ewlHhH/WTw9dT3+G4I1HnuGtJSZmE6TY41aaN+M45Nyq23COvweDCMRV829bRJHEw+vgDvE
RwTWWubU8tkphQ9ZQPVF0x8pu7SPODAvqdm8TK0lLmMnHWoqCENwajCUGWEA/xapFt3QvgasGMKg
IzKZaXSHTe7tZHyYiIIjA3W6OLMYHvoeXWSA9BzVo7hvwEgPNi2YQd3e0JtSXqY09FZuzWRcOM1+
qshirFgyEuLeb2IRjl9Kcoxr7q21STL3bcd4vE5reR9IdEgLvphgOpyt4tqgQD0YiBmcQmfTVF59
jhPtS6HE+URQJRupsJoyyet1blXekWioZpW0JSUIWKJu8+ppobuXuaawC/4ZGTz8QIMSQuj2WtGR
VdF23zQ5PS93vRkTxK6B7BItNl4tfxEeEflJpT+ZBTkvvfSsfUHD0Z7i7ZtQ6l+LyiIHjqtsFdfZ
9zbunyKnmlaDonPAD5JDW/kXYffwtTqa1TQkZB03FQuqdtEmLUG9yOE1SwYSqvJuN/vwj4QF0lke
pvrBdC+2JEnItsr0g3qaA869bVbgmdSdjiFN/SiimsMihvVljGsavyU8zu73bcBk69FUeQqGHqrA
elj0lJC7AocfEvHAhtKkFZxrLuq7Uzu0V9zHTSr6l7REjFGUya6vZ/86ECZS3flL6Yc1Lom6wkSH
tcQP9QfO//WxxyWwnCTxKMCJeubBasb8blnBljcckXK6EobvbKe435ObOJ4XaAQV27U9kRCVx+y5
lNG1pKgCYCboYLZOzqmzlG6DZ248Y6uBOm6pk0EmExrW0yzvWKX1A2VOLqEGXEQDiZZE9GY7Dlvz
SvjGeDbGeVfFISiC+lIZHeqDRFfGeEaUuuncXYHWkGNqG+6oQzMuU4SmyS2zYNcMGs47zbyOlSO5
BZOn2BfM0AL9ZlCjpNPD61wZ+YjOgWh24rGt7jian3VPBUN7hv0cwNQF5biehy76FvbeOQimlRhx
jbl5pNLXky9kgdyQw+Zdk21PnWoi1+nk05gOghLpt6OFlGKkfCGycIkpQSbtps7WmK2bZRqNpop+
KxCyVdfmqJLVn4gt9zVKLWwri3Ba5yryAuvJ1EHjoDEIBDWd6RjYmE4x79XXRcX1zbm/Matpjcvi
azCrWS1g8iqcAvzMzM//wd6ZLDfObNv5XTzHiUQPDDwhwV6kqLYkTRBSSQUg0XeJ5unvB9bva/vE
DTs896SiKFEURRKZufde61uzn+/sKsAYpl/MQpHeo7XWpvLTmpxI695PW4J5QiA8iSxhva5Ml5fM
mgd/azrFGxF5ya6b688sBLObwtK5XeazOx1o5UZbHua37QmMT7PCOes6Adax/k5kBWGu2CUxTJd/
/xpHiz0QXbSn5w7qr+jSeSdoBe9un5p+AsNaDDoGOhQsOrjlfWnY5zJS8b7FpZGRvrZj+3nPQxA0
E7YUAKdQfNAs70LLuYZeTMq7kI/kRr7ejLBVWf8xYvQut7VgtAgOtkt3oxv1nSZRdXscSm/f8hEo
7qQPG3jgYghSgqpIu6kPZpMAstIGwtmIn+RlK+N1ns/ptgSMAuWHAAKXGJSuwaQ27ZB5Fecojs+D
rkcbIzTAGvC8pT6HhzHpkDrfO25j3Zdakq1NjIUNc8KLC1eXDTU/OSMYfEdDlBW7d95knQw/UVfN
vid4LL0rxTivMQFh8YaScCGc5u8tWYj2GlsJOm1cpYNdJE+wJwT4oIA4lGE3GiHXkoMwvmoQ4jPn
ZSTwNBjQ7iyV9xQh2bCNnBS6l01oCzzzeaNHwH0jUDBr5yep/fSOUC8WDTspD55c4kHtfGsk9UxK
BvFHFrljO+KZsl3SlwSG91QHdZqWV4t5q5aY0U6VdkgvJsrXuRjbO8vrP+jbrMuiSp6GBIKDJXOL
oKhw44maUbjdlSAL6LvlU+aT3fw622jVpJ0d45QT1yzTdl1J1PqQAbt+3BijhWRc1vplrmPc/ks8
VpaX5IBA0SAeCgskIqWJJNw3ImnRjE0srRGosdVc59eyDYvTbZ1bJg+kLFAolHF/mKRuYy6c+k3b
QZcyVbomx4XsR9Pbyqrcq7q097fiFubQXWRJgku12WMShKcMkfh8ZxLRBa2JfcMOr5ZP+IwiOmi5
zsmFqBDTIEsm2H0ZltRJeRYqGY4k29MDHrtz00DgL9CtbmQxP4gZ0qGF7vdl7NKnKOz1Q2TgZBi4
tuBDtE+mBvopocpAH/A1my9qHjemrPrn2bdor0Z+cejdJTOVjO4AWqEVOA37pzZRH9m0nceu0gnZ
xOHau/bPbe2PGtSBOvpYHEugb+Q7EzoCBK3jvOwTZULmhNLTP7criDTjIJzokvEu8Kww8y+TTpIc
V+j/v8h5UBubJIEnivmT34rfotWqZzIRjLtYt/NrP2xvx4Gm1nUuOBEfCTdi+9Pskx1KnqsXb5pl
rJNwciWnrb3X2YBHLd/cOiC30f/teQwuxdSImquJzlhWSpQMbXoohf4rbLt/vBpKeUc7s7S1ykqN
qzb3SPFlu7Q3VAs2zWqQPCoyWetbWVMugoWAZ3frrupK412uyTOonAmvtPD3SaW5a3exFWDJizd0
ZvB9fDuNcB/QtADrnZqvWTewCod+v5Ej7fTcaYttOCd3jBTTvS49OKDLhyCiOGP8qZMRf+vB8xrt
7aoLSX3rr0jvOjSdFr3gcdIuhgmDZn5sFt3f7bUGSMD+kpEa3yOow8Go/KAbhv2tE387TEwpZtis
xSm7nEXYKxjsYd2/3WGWxsEJOYulhNHyGxZM8PIORpV8HXvcirdbca/iE8fQSwO3aG9S/i9H1B0t
/hGsOYK32zmMlgzjI2vemhlCx0oLKqcLENvbp9uedrMAdWo+wDqDooaZnbeHVGlsvCvHIm3XNeXe
oxtye2tb2R4wqTiBxQc/mL1OO9rtGNSenm1ah3Q2n5oH/br1OWb9Dhxme0nb9NkvWpCBRRLtoGmZ
awqA/Cg17VL2THMJUTmwl89BbGNwnK1/+ujLSxmm40FaDFpAnAVQmvW1FXvaK0SzwC3rb/yketCN
I/QVU88QW8yvUxnXp4jgvRRtS5zgdrp17RWHf7xD9pulj80hUgVQXJ+qr18MTqlnfUjSmNpZCcDS
I25g+nipYRMzM3dg/pZhtM8SnZkJ4iI7Rsa5AL9upy4qRiSilUtSdk9qhgGKv6tAPyVGWlxVOlNK
UnDeHpEg4/xUuBF2IlaUcEo12oBlujOclMooRhGck5e9AFow8CzOLE+K7CAP88CxRxTTeIA7byLm
Jf+vk2Ewaq++kcQXKzZPQ6z6c2LK6+jTwG90SHxtepYVFh1XhXeg1bjclnnCOFgwp+jGBGIg1vn2
Uaxn8uoMbeSQLRuUUBrU9CI9t0O6R0pcXGLTJbewqXcKreQRusVyYggJ/ko+rNHPj64k7k4xGJNj
N63c2gBmPpaKY6YPc8+uUSZO0a+hlk+0X+yDlYzuP8c8rccvTYIaHyX37ibAiXsdoMTc3ouXkAIO
Cm9znAHb7TjdwL1LM46K5AbWIVnVadUse12dHYpWPapKlRdlwU2vQ7GUSI95PcZPXSWrS+7bu1D0
QcGWcLmV3nM4DmQ7MsZudFj3SHsJlVDuAfH2AMotvLvtQRQV2HiyfDfUtbOqdEakSC7t4DalrfS5
OWlxs58KBePU87ZhjQXODUW7g0LACAiZ498LV3XgCa2wqzmAYmsgVWpLihlzb+XYAWGeMVP8bsuA
hNxP47kc6RKV+F4DzW3VlcRXFqPxNxeJ2t6evDbY8YE51O2jko7WkRoaSxczxf1tZWCESmdzagBX
0FpbxxPxt0ov17I1rqpjtLmcPauyx64WWuV2dOh2IHv4Gm1bPUeVf45GQLOZLK7zEsS63BrbCLJP
nbK/a8YGJyXMxaW60D2zWhKGnJPtpMcap9JJJcRd1pNAKKIDkWMxXoec2sEy0fLwYti78YDLP++K
MOiklgOIGDQE/vwJhmyCvs7TbdqLK8fz7Di4mn0ESn4OtbS8pKl5QatdgVQMlF6TykbIeZnV3C+J
DuR1qmcDt8taYWkSH3471njRqB5vW3vFmRSuCVzVRZvmqQ4Ri09rr324DVlV2T/Atdyg53d3t4Uh
skuC8wwthalHrd3SKz4nmX+4FeTSad8GFNplqqvN7e63PSlqOH/lQ9ZszDCNNniGFNiL8fHW9qSz
8s+C1M75/aBNvymuCg6DrO0e1RSXzq6iYnZaphxa1qegt7K72+vGsXWnes3e3n4VVxeBQKpNcTpI
bVt6SbVqLXk0MudOSMc/DWAr97kX/05Z+YKhjT1mwxV4stZ0NrdKtwTBtIvN/h2V7iPNOf1yexXM
xPjpBQcajyEZJCnQNE5OcSG4EhhjGu9lV7/RWkwOmjuCnG4BJM06AVE+Uxh4yVXg5w7OIkxcPfjX
cxEzdC6ix4iyde0bcMMizpmz45jXJmWpJnH5QD/MXCcWJeKyHp7bOuPUMBPb19oIH/BM3F6BaZEr
JgbNw/TFatqXyUWZZJcxUnyMFh+2BwYj5EDcGAUxV2Ud7SjR6XqWurZFDKoYfS7GlFTZmE80YH5y
uko0/Ktk7JN9lcKH061hOiUd671QksnoYK/Ri8hnOTX3sxUnp0Lpn3MzpfcZsPWV8KZPU3U6VVTk
XMjhWnfkNZOPx9o0qEQS+Nm0z2H1icw74Y/3IInPBE96pDkfITCsrMQ1TjpHqW1m14+l29d7r8rU
th7aYWMV2o4kj5meRO++E+O2IjCy2TgjwqLaiAFm6xgiHSGPXYhGIrXnNzi6/cHTIm+vkfYeCJOj
rUH265H67b2u3P4hGkG/2Mavm1sRi1TC4tqsgVNIuNqw2W5HHY6SXU6MnGpJWFoK31IzhzvZerQi
CcjkQLwc9TCBgpe1PjmA4X2FcXzsh/6ijXm+ponYPnMkE35H+lLbRQ+Ep+TbuVhSV0Rb7X2LbBSX
PsVR+PThG/MIZMsOumlhJkZnPuMpTL9cPzsu0iT0i89kG1bPUqtw4NbjozVV5lUQRFNGkbwjK0cU
p9JVgg5YMr2kSDWaZoIkk8aPkKu+FMQARtLAG9P6GUpNdxlKD4LsmN21XMWVNDec9AHMxSEOBoAA
WUwUFm+8I8iXlXGiryNczu7gMoD1knYt9OmP1JN70kOG1WwggeqNX6l7N6NbOJemecydBsVYVIQH
GzJXUBURXVurC0xdTTs/wlqt5b+5ruCCIexi+r8ZfC3muklofSa+w+ycTDGrkVQpM8fxyUju9OHL
MXmWWjeW1G5Ttuun4cfmr+Rt8S9izn8bSYEZ0jJHsEZwb3jBYQIXZXwqKi0iQbm1d5UgATgBCTfU
4UsOBdJo8ARm7gvALLoXBAqs8ewCzOWyX2UNCynIst6L9hIvTGvr1nV2Go/jgCmeuyJ+cPR2XPWH
mLM/KzUb0wpw3sayaIBkcK63cQ6tyjDCq2yYJNvUOruKwPt17PjjRiYHo1HE88mGard0iEnrTGaG
MaYlx6L3SSOkh8gBWSnqm0PdmvFJHLx26W7WwmWmmpd3KJPeSt6xtZvWHgAoqkxZ1m9eWAtaEcmz
L7t5a2B85Z3KzoO1rq2oOQB9xE5sGoxvwidQ6enGIocg8szNWFnfUmjPU6S5R+kX3jFe/rndHAwQ
16WGfxbayrOcMdWYcy4e0cVshKfM+9stSFLpPu32SdKG58YEa+OdbY8XVTQK0xMFKCWNWtDYVPYu
pGEnB1rRYG5f9x0KC9KMbMKOVyjM84ARPMZIQJ8EOrPfwczp0/Y5lwvTszp55gCteGTL7Wp+3E6/
jOjdbNqHhl0yWkpFUEP9rssYAltOvx4G0ggz01QbKIE9rc4ZNCTB7TjKDrpjvHI2+9YECS9ZswX2
5G7tBmJQo7F+dRwmE2fIt2KWW6vFgAmc5GVIMO94WeaBKhxPnj1Hm4Im01pP6Zjb8tEdGki7NuNO
rC9LNfioBBEelWsRHWtVl8zMJ/x2RXovAAElYbGz+ogUTrwyY9gZjzoMc8DDcD5lOVEuDJYAxDPG
dz2fwtRWXSAi8+q3XbXJU7QlU1cfMochXD9ezDTRTqIpnoGmdvjeIW/J6XtQMtmYSI/rNEy2XSO+
lYx+VVCyTBaaNJsJv27lWppziaeU+GyrH4kXGEiNmYq1sCQ6T4d0jFQJYhuNoHb7dIuKuDlYRHmz
OgrvNHvyxRd5dU4494FlCtyaIQXnO9yVgiQLWJ/0ZvKvTKJ8mj8HHY92aiGTdisWejATRDCERMFZ
+GjwiQ1icFb+EiPoZjUH3/lpDKPrHLbxll7gLseYHDrTGf33K/nbIfp+j5BNlsA6AqvQWoxsNO8t
4W8Ec+9x9KhcBmOpvxqT6bmrCe8AgPQ0+ODgsbduBxOynu+VP4ZG7CSi/m0yeQaRBf4Sivgq26oN
srZ8NazoO5TYDSKdIQc6w+ke+b+2iwuSCITn7ZqZCxnINc7O0juNIzByuRBXcRLdD47H2DQkjaWI
9xGz4nMZ67+9+AtJaXo3zQR/pvGVcaq7r3RCGkOfHkEk+iMQWNmcnHk4zebcLG6u9x5M0MEuLT5J
Y7giIenegotOg7FSe3vOAk+HqYfK98sP+/BcN+qX9mw14JcwWAFT6pmXpiQyBXnGW8X4rrz3RXsm
3FrsvKneknrNGMn/HCdk4WX5Y9uDtu9h+m0FjbCVai4NTdpg6DsTuZW9FuxvK1VP8OByAI8zaAi7
+xAhGsMmrp+znBKylqSVmCSOJrgB10lVYJ4rEHvDY1trkLiVEy8hFfalrEKXNM6ufnCskZ4rAZMQ
j4p+o3wNQ12hm9c+sZ2T6Ib7eLmVRLV5tTihnDqbIyG17tC8D0Z/dDn3rq0ibKnV2d4NqPPsUz3y
XjcMRF7rW8/fxT6ZAkpoUTB0KXM9qUgQmPhe2NcDey4JfKIO/7QaGxxhN1De+hda1IdOQ0lMQCIx
TsqwXhsBQyR0gPCR6Kg9VHWz47I2j2y2D+7QZvshj8HpZnX8rNq2DdAhET3xU1kUfZVUzlWfM/fq
GUNzhtC8u30pFYi8XWMJ0PAdUv1Y8wNPazbGZCcnaz6h379q+ahfR15Igs4rY6vnSaDFIP8gFXAk
71mDTcR0d34VOU9VtCW1QyP7HOSRhUpxVUYZnIEo75+wbGZghDx/nw5LRBICow1Gin4d8t+dSwRM
YgQaFePZKmPSZcbpQ05ZuqvCXy2gwg2R0+hhtIkPq3h1ZuOTRD79LBtelaKBo53lRMogESkPZtUm
l150Yl9W1gv7tDq6+hBknTPfYVAdMKbOvF30Pr+i2gFtDuwiz1tjP5Zw/TxjPtVbz+oMCL38ky0W
fzSH8M6TZmu3mCT1pG7Prjs4O8zqb8IZmFSl4LoJgLn9XyL/3eRTU61ipJ13fg+tzprnbuNwTD45
BG0DrPS1oMO16mfGeBoQb0bZQGQoJU7Q1XyO0mHJZHMOftOz/jvSXZVE9J7N5VcrVQAzpPkE19Oh
a1sfjCjXDtadpZA5e8zjGHNlzkHRg/OV5z3l98nMCTMxhbX2rfQsOsI2zDEx9kn2WGgiSImDxpil
tPxFw9dSSLipeW8EvlMfoCs86vex4cDuLOgWMBmnhiseJqyiqgE+E0bxW91juqxlnhDJ4oCI5A/u
aWr7nDPJlF3JOH12fU2Djv4xyTCiNeWtjcGQm/6U+pEA+QtwfO7Te5JE0Q5E80YaZEJCwBi2ioZy
IGbzUluoRwiWpOSb0+HU5YUGJ4PVaMrjJZPKJiuVM3ThLKf03Hh08urdp91OD4rRjd/KzWiY9+Rn
JWz/9R3Ba+5u6lEFwlzYJGLi6qF76MQWvtRM33Y4g8nF9JCVdDw7oKIcxPFErfxhRIMzat9hPb+T
1xo4KIg2Rb+ISBGqFqQUb32vYoNWMYxsPOwrZZkfvRlHR6YeT75QV2ma/T7szTs3x66Jfy3c4Sz9
lGM8rQDUfFEltffUr5txMlzSodBI1rb3RaPtxRIVnSPi3DYC0RXDSSMQDNefxJhdY9ca13ULPFi6
r0nN50A90owMkQ6Ez4DgtI0qMXx3VvfhUnAQA9F9W2l358jut8gcaK2MDQn5ITkShP7o+R+iCx+x
lal1pIlt08kNovzA7e182Q7ZfULQDulAbEZWoWrVU+aEzbpq2Sa0AnO+oIHlAD7c2lCOx6LDL8h/
MOQzhhccdDnRk8VCpK5mJIcZF4WF5RfRr9dseqpiYrzUoSOXkzRzVGW/rGb4bGmkrEt/eiRFlhrP
0LeZb68lXJIuLokPi947HGIBxJCXMkmekfA9ZmX8UBbpW15hC6bM/UnN7NvlXOw4D6ZWSAhzvvZS
utVpJhvnFYge7RQRwB1eJSkkgUQUNOw8Qu96eTR5OjDYHulUvllF9t46KT0WK71P0DyTDixPul+l
fCjLoOtitSaq8kvo0ggSx72T5KZMqLEQrTCG4XUjc+SdbMNfsZ09+hziEHIQuAPZFpAPNqwduRmE
Evg1zF/DPWohXcGWsfuq8QZkwNX0TUxvMqcr7L2Eq/tPuau+yZD5xvZer62OdTzK0UlKIiwnRI4c
aVj+ovmhNqbhEXkw2eL24vKZcZIQpGoiIx+m7oCQYXik7tGvcSVWOI75bmSJaDd2HBtI4Rweb3eJ
pfEbLafCrcOXwrJPL5DzT7dHv30J0bza6KNXbubbr0hIjMhNzTrfvuuXORutrn/8/Q02AM6g7EEk
/b3dEzTg5m11/fvofmoeCJ0BsbU8u9vXinE5SWvpsL99TafSemy9QCaxcxihea8ikwubZDoZ9P3V
oI00ju13bQ4xXbJx7wEvXI8c2FmIf/dcdzlYydKrvqOAHHB6K17648/VikyrD9I7yUjU/ZNVANhG
udINb4YrvhBB7mqJ6Aa5+vucRA/F4M8BoT6MqHnXw5DeGuGHv+pOu4Nm2/NssMoDQt5AWpnQzxKa
3ZR/SAr4lcc2UQmgw9Zqzu7dGPmNYXr7ym3jFTPvD1gX5HMiuhp8cAUL6tG7ePQhJ29OLq7vXt3R
Hi+F4YNh4NSqG2RVjR1cxO4xlMa4mtRExmpOsmX/2l5qwe4NAP/byq+OVvqUTuG4Vmb4KkNQ9NIK
T+hqdIdeReimnMQU2gE75pNEP4HZsMkosdfpuluqpBcV7R1t/Jhl0++SJ3NCkaJhDOxgoHNewq+P
ArsmeYVhcnuqvbFZ9RV5vepX7aYGvlvnajPIDSaFT7QQJEgDPotLVJtO7LDGyIwUl1nAg4nWoWxQ
XkIURx1BfDPmrdIk01DMd1lCHGhH6FycAVNOqZS62GcgH4Lp9iSXjqcOjDzyXW8XJKkuQkSB8trk
kEimuvEjctQADfK3ddPnT3UKanuWRPfM2KuQb8CCJ8tlZZnJmTP+frD865CU+b5syl3KG8HAoXuP
icxlgNafCXS9ttZgrRpibABLGMfCyMnq8NZkdbEdtxVrrdnREiX2li5FdjQ9f3qwzfRgEzG4ijjW
pF3/GVIQVC1eCPqCTBh08jfnhJ1Wkt43k6mdWgkeMDHjGtHwWMClW7Y1yixVfiGGkzBLXLmpXIRW
k6ftqhqaz2x2vI6R9qFU9CW1WtvEnVw8QZTjAtxxVXYk1xJFsUqj/JFNaAMP1ENHlAAUNu3wGBHn
lErY3BilWcR4tzFrHaMyHzdDU6cbv7hnY/eess6MkSZx+MMds2ZmBuCXvVlTsJz4TJIPx2DP7gVE
1BktYzY+O848k6BmKk78MeHVhaypH5v1iC1C2Q+jVr6FFT6L7o5jLwlimeOuU697Eb4vAlp4qs5/
C00Rc5jou6ZA5tf5xEUSK9s2dhnADV6rkIYDNshhHYXewyCJuabBGmBaQa04P2u0DGXlcEzpfehH
BHwZOR39uJ8qEHlxtE0SsgetDIGgbWyyRNv5xXQ0QZECviD1hhe5TtlV0j5m6DTyyWXPwLeN6VGO
huDQQssrG62NEY8ukguiyXoZ3ZP/VD+oeHwPFVmxfd2dB2KTt8wB0a0MM6Bsf97kSefReGJ8Ny/q
jdily0YszQFrzqkSGitHldrrona7rwoEafo2hyZkot7/40POrsmkAyBrsc3yzUaLYRX5NPbG6JvU
7qayD3SpEf/ZbksBs0zPk/CVdGuf90I7+HC5A6MZLnB3Fw4acROCYOYkQ/ArTMinuYCEh26d8YmG
AQ5liZTpNZmyTwJqyTzyIgN4DUoDV6McJ1bHAhAemnvLNJsgF0BSyiR7q2tmxJgHkREUD+i9KZ0h
1lHjji+q6ffYav4Y5kzLJ6dqaAa6E8gqdC/Im/w9rZNX3dR+cGoZdhTzjOqfDhFB+mBFMnwUpAjz
GYVG7KlPXbroPtxmCEIXeGk/2OFaGc2+wo9P7emuPS3jkhBdfldYNLNTIh5hIduE0860uyPta2xP
k82o1s7h5xJJSYJuMHMKBZ57ZM67GdJZfrhZ+4M1DTu09FkSs+ZEZo1+sSP/MgrSNG+3FL/zgEGX
cyxnxjAxwPrNhlwV444lFkEnPZNNoqU/slcXr++6wwBWnDmQM0Fgz5/LEmJuJMpiN3BUnGzy/MrB
PxiZB4OlFxzZsnLjNkxi6HZG+35ZH0lvPskkAX1rXLpMHMrZ1lekTJkMt+xHx1SfOFItNtvxoSNh
rW2TqxshXjP8AsZx+pojvaUk03UsX7SjWvy0FFrsRnqY7SWF44orjC5SEtNWzodTFjEBaUoExQR/
PRYZVi/JNjBl3UtCKDXA3+GKX2zeNORo55SGNDSilZ/yuDa1PsF+83vooZStq8+Bg0oBHJkZIime
lRa+a8h+CD9KPW3a5uUfyeRwYJVbCyf6ZcYabbya/uHw1DBCGKVPQwDz2zY1p2cOyZs+EVirqqYN
HGXoe01nh0HDXm3KTmNknWfjycLPTRxW4AHeevIiJ3zqzGXbmMFL20YXPkWTO+8WI3PgLjeR3aVX
KbydoHu5amsGU+PyESpEpk5m72WMGw3nDtzmL92M2qfbP0A9vutQi+6MWTSkIo4mYW+8prdvGm7b
PjVZFDACdq63e8StpmDSkAZ/u0ekNepqwc+63ZqXh3VCBpR4wbT97WtZ0oKaLIxodXu029c6e6Cq
UOn570/BSt45Nqrb283bP4b+EgmRPf5zB7xbZDssA1YnD1qrKE+RcD47GiXPPvIIVBmNt4M95z5r
Uf1mTE3+e7kDcff1s97q+T5CQPB/v4NuQUH/z0fwc/9TLb/C0IgJ/q9+BQoeS8zVf3WHbnb+Pofb
k/wvHuF/v8P/fJJ9MQ2bbpT1muWluo+d8Vc5ejXFVdzfZeiSkI4azavXKu+A10FnUMB3eW+QLDhW
ulFz1byqapG1ejLc3r7r+VEecCHHhBrYHFa9gejSOTvEhOLEq76/WCqZQOl5dEccuMmlXmwNqmfN
7YwfwmM25YwSnGy0g9M4TOhoNa3knC7Zg2O4j6a8/9YH+WJDY/pMTZt5Xul0bw6p0EQtx/pLb9s2
81EvfqqQ50C208S1tkK5RTrWXUabj6ajMJ2Zwq2wJir10sV6dFI9bYhMc9WLjur0rsCYtrp910cx
fWZLxN663JmubHWpTet9SeN4acJZ3duNeLjdEq40r2OSnKB+Mz9oRHfISgu+m9uNl9Rl8IN2Ameg
5WSwEpYv3v6pcM3mOfEzFAevLKkxEDLbrfxD7qDDrtOmfnfGZagxlM2VHrN1Zbb/ffs6f6wW4Lub
YfFyN+OXQAn5LjgXHrqavBEt86u/P6yToXIdSw6hfe7KYIwDJJT+I3/1sOmFPlyqbsz3XhjSXvAX
4VxhvKRqgkALv6oaA23uEB5DTePXJW95NmdPcx02AfG1Z28pQyD4wztLsk2mWBwne8hP8qc1RLL2
xlg9F2W6NWyAEBVAR+CAGBByHjpC0+uLdF+U00TRg1KWBA/DqSteOSRPKOCITOrLX5FhcmoIh2yz
0NpJH3MQQEUA75vqfY7Cvw7P/497ep6qn//+336XfdE10+NPlJTF/4q+Xqix/wfcU0eud5V8/vtP
/MN7cv+1WFTQ4ds6BB1sU//JezL+ha/LM2Dr+AaSaB173f/gPVn/YtYvHJ91xMDuYkEU+If3ZP7L
EoYFB0HYoD3wCVr/L7wnG/PJvzmOLGrEZXQEMUnAwLH+DZVEYpMaLHSiHHUzBG7eS93EVzuhY9RA
MVjBwk+2WYQkTtXdwXbkxfKa8Vqr5i3ta8VAaEByOzI9LG33ggBFrpMierHtb3M00t+khu2duNT+
1FCsUz2mRImtPz0bLgrWI5I0JBuj/yKGjj6iwzhOS9P4IcpMij2jY+ipL4jEbNSfZ+WnB70i+c+b
U/05GWuN3Mfq1+1WV5nq4jMJjcD0EIblf/WebFbABJmdIpdywxecI/06Vz2Rqt00X6ia33FHeC/Z
zOiwsfUTwXY/EHq9FzWU2VkzOO5ay00GgerOzPQW27n9fvthv09pYZSt+HuPJqWDBxA93Op1carx
w9TIpLCMH3Ijc4+jQb3H4s1Bayj8K46LB5HBceZIB2U7DwZTG88i00kiNrr7UvXu2fZzVDKG/jiW
tf7oJsUvlYR/ihqPpVdGw5OwqnGrtTQruyYLUGBBv+jz/KjK7o/B424Gux7Xeds8ZUXnVOsuSv7A
wtSYZrj9k1P3HaPogj6VRqxXmXT7Zvl6XvzUSRM9/r2TL4hsKxIo5NCA3bAaLn5qbG3kZ7Qt/fuw
cfwV1Zm5+A5+zFnnGBv5FuJ+fn1la2uZzeYuG6R3SSBRqyb88NHTEaSxZNx6lLCdzqnNSbAP6BrR
xK4UG9OjgWgOe/jF4zGvmHEqc9mx7POgMEe1LvsNhA8KS9VtDC1/LL0s2TM0Q89eab8xU8fHQUwH
ORCQUDI/Si55NiWn1B7emnluGZIXItAkMWI2ItwCX8MaHqzJCEjhShG/3Yg8ZluPn8IaGKCir0em
3tGfvXuq5AxlG2NYpgm5FX30pXvOUoRSxY8XufAm5KtFBOCp8Rd5hwEKajSIjKdZsZ1n6z4Pa23H
fnkuuhEEsTIexqSnGHWSRxvjF/QSoOGZ9ilTjtuVXnxHU8xACDRFMVLLTFeLwN+VKjZclGOap+c0
BitK8miadOMayB+zFb/WUZ7Hv3JLvXGl6wxrpo1JAzfREGk58ZKnZRMDRewqfVqHFuJACHToMmA0
MnqwliM8tFz5upqaTeciI5wHyTR20P4YjGNqZL3hbNxLp7gWsy+OZfvHQVnDItA+l072glDuCRLv
0YqR8Im63uS5mIOEswlGPmTB7tVQ6qme88D3oOgiVl7icJfa8AmNwB3ejD+UQiDxHTK+5bQzc02j
3umOBLjENHG1p6Ylsbk5jt5yCKvqYzriXarrCies6R3sJH0uPYrSxkdDZIXmFjAF05L2I83Ld1QQ
qJ8JG3lefpIB+8kpwO3qxV4y83eopwafTpvxEzGwJc2KVCLkNJr7mpJxGf52bW+v27+rzvUI24HO
T8HLhwCpTs06s/GU/+QjbXEwv4BrCFrNZC7hZcW6gk9Fv0e84Ip866gGaXkwz4qQTddLdCB9rtWc
a/CZDA5rrf4RKaTxZQOytrE7FJUIXPRK3CNbuMKAPiArSLaFnevgPkAGuQoyhbijDSqQPyBPluha
XaLZgMz6/gawMLwkiQlNRGfmqf2qS5BNuCDwdQK8GxU99gNcHH+4Tpl75tj7jZYHCQhQNqWY0DKP
a7yferaeDLQSU9qd9KJmpOt/ReLsdP0uAqAUZfQ+kBmg9Bm834QnP/4HYeex3LgSbdkvQgS8mdKT
opWXJghJVYIHEj6Br++VrI53I7oHb8IoSiiJIoFEnnPW3rspk5fOm55MDXRDhj9Dgd0rZkcFkl91
7iEO5jd3Ku/XkdcxJton+m7l/O1GwXWAY2VOEHzjVTosupCRnlxVIv81CzRn7dASnj5tZ6bbBNXV
m9KNHqBPTsKLcUcSe91HXGcPh6byXCJoyVcrdPczdn7F7Dyntt8/TXLEUG9fFZAAeN9RfLakoxYx
BSgeTJu2jsKLKdRhT5xqazBvGjoIBKCMsOfWfLOB15g7Zj7Tp+gHrhFTyL/++CJHjbqb6y+Q+RpF
0WfZ9qhYKi1dp/jdrQaHJCpi42PVoAo9cLEc+/m7oXqKafrOHmYUnh29zZGBMX4yYbfqXKt8yO1G
HATcIIzSQ4/MAzMWNNdxX+5KEfPDsQOh2YsOLs0tRuxuJo+eZFUOTc9fgRK6te5s3TR8FzNGThVJ
muw7eWlzGnIBp2tmbvMOHQkj6bJAZ5z6h9Zo61XIGHyBY8t76hPWjZCb+jrpqa95x4YueYuEYJgS
J+ZjN9aYUsuWrkX9g0beJwDukY6tudZDVGxs/JfQxNwLMVgHi0yeGEed++qn9ivwQnlmLlpDguA+
zrUmADF1cSBuM113WW3yVqzDkEgJQgzaPQ2dPRwU9tEu7B0iKdz2mUat+w74J21HJu8G2/Mwr0qK
ow6uSaThuazKswibZG2mRb0MhJ+t2zFpeGXkGxr9nK+Dhk1H5MTG3mYn4SXFn6AYuwcRklboJ9Ou
TgjF7szgBW9YPP1zvFW0jPuB24pl/eiSeXgue7d5iLN8m4Ul61yzdmbrPfNj3BHV8SGW5XgRzPyq
1FygKiIfOW+2oEl9WM2/CX7faTFbBz8k/QD1XwXQCYJAZKS7c0KC5F3MYhzb09+l3RZ73db3WVsj
XqWf9iaU/y4dB2/fkFX1UBJTyauc//hhHp9z+v0vYdm/mcyoz4Jp/BF1RbswB+/Z8m33bGNB+1LV
3BZ8LLzgZnjqh+OtEN45cGlfjy4pkk7t39wp81BlzGJnmxU+xUBbMHHiNvd+QcuQpW2aatXtLs5c
NNo1bw3tGjvRX5dC88Cakl357Wh4vEuhTdG2Gwmax80MU7b7F11EdAvpDPZWgo1dhL22bDM8kyDb
X1A4HLGL5IpIKhpzHlTGZTQdYoK09nh/ZlesAzKbjoGsz0JU7rrumBimBeURyaURcZo83P91fxDl
FHF8hkDcG0i1Az5lkTTjhz7WeEg7JCLqqdP6XLmTbdyaYtY2/w5R370f999TDPqJ9Pt//9/9+436
Of8d+e8n/vf8/i+j8yzGeFhR/fcj7v/693LyjJOBDWfU6/4F0gqTOz9Mb1BfwWqOyu6xI6Rl1RqG
9dQ1pr0UhZm+sA+tCH30xtfcly6Tejd6H5R1pBun8oPAXYbWaZN+VVX8KTLT/C4H7VbkUfcHgOyh
GvGNkmQV5knokXLS5owNewNX8+w4eJASCwrn0XIq/sEYtbdttMC6Xq1HDBx+I2JzMeQI/ySBcUmI
t/+h1/0WDZn+lZj1b0Lm+2efcWtOiKl7HzWASt2EJlOnyTLmT31hNzsvdW3Mn0nc4NY4Fu6jmDxz
VTi5vPmDX2PhoVVXKRDPF2mSXkpsQzauj/NYKesRijn3jjW+YDuXhvfDILpiD7XgkADBtcWMwN3n
k8UMM8vCnQ1DdGw9nAOzcs6RcITVtkiC6szZMW5AVvuL30YuqJyrX0MYPiUiDm6hw4Kjm2HxNPaM
PWLk7M+9BS7I7lR7GSNXTXdE/zYSgr1IujB4T1KCMjXkrZ9RNv8kpB18c8d+zgNpsduwTx6n+1/d
KXeBsHMGUnQ9XShY8mm7b+xHCLqhR39/+13trcYpG9AVuWWO3XcErECibWtPf/OsPFFp+j/VnD/7
QVt+d6HxXRqh/smmj/wErUo+ULnIRVsN05tZTdCRsk1fYcthfqrEes58TIEi3SKjkQAKSOE0fsxw
HV93PSxr2QJ8RpkjL5PODnOqs/ZMIA6Cj9TECMAhomfoBuTFZuvtvEnmD57b2Xs8ZIpDkI7mYR5C
PDsDw3yQVOi7NPGsIzfWaesM7EgwyXA23thphEv2WHXPfn6dZYD74Fh2N43cPVyEPfOxcsN85SBo
febyN5aMz/sXbCJzEoyk9xqzRi0MKId316YytMbEpwNEApSXZcOXP8bcsFnd0rKBzY0cjLiLg5G6
w29bG0jgwHAX/TTj80KI4yInceT+vifZfmBGT1/O88lgGuMYnpNcuJ5QsUALDkxI5J8+Fuz1hc/M
Lf9Ag19+OQYDMuU79sFVBHaAOcW7H1UOsLFjvMYDd1aNMKcXqy9ZCcToPTkKIrQTIR/rBN2R0ZcV
0w0I1NaJo6shjHxT1wNLeJ8HG8dOzRNnjLm18AE8Fp03QvU78mEu4m4P5zIdDJK0D15T6Xv2mOLB
SZjI6Jg8H8eRNAXGV90plT2xqKFG3Rc1zYZkZvMytpHBsh4GVyiniF7VXDwmdtStooCtv2ZhHgGc
7T9jZEYIVVTXr/ow+2i7HPtNj+yBgUspPmLJhngGrP7smhYBZjV8N0X+FOZ9+qdoSONENfw3bemd
Oy783zAA2PgZ2VJd8pjhCZIuMPecnSll6ARYG2smI1uKuDixw1/VcfDkVPw1Y52BSzj+ZJ72EjHb
+ZIGFkpjQ1hNleAmXLB1foodd+OOstggnk0fYdHMzawRpdJXQ7AbR3p2+RAk18peJT098r5mYsn2
l+A8/2bOo3/jJsdmiWbN+v500Gsosqb9buF/ACLxJjFDYOpMpzMSmi0oQIqDADNB9wb6250QIh+8
zP7Ax/NHdjT1i2lCbJBimCZy7RgW1nz0tb0z6OYFdRYa7wEjjg6A41Z55dYIvZgrXr47Nj1/BtcM
MmoqVCc7wc84lzb71jFGuHWMcvepZ+C7VtfJLZ7oIk54syDybdla2fXa8zEiNGGqr1n4l2qUrrZe
n4GOnFuMtxlmpAPzNyotFsnuiAXqQ8TEeDvG4d/Q0RjC6OWN2T6DkyK5aFVU3aYYmDSgdbJp2Xy5
Oob2vHSflPS1JpkWjmWBc7Kd/XWCeieThlgX2ZxDNy+PZKlp1/uD14ATJaM57jq/nwBa09fawNoF
MR9httSn7BjslWZkyS4pO/ZghiEeIZkQotRfiTu3e9gmdOBwa0c5JHADro0CuzJukXrwm5Fhmm6d
J/TX+yxsfrSiIiGoCE5krrL4uPIkB/fiEfF2dCB7bw7RRliRhOd4NPWz3obLaGjIU+/QcPsU24vE
wO5V0PnAUmqGoAncc12MNdmGuCCC6PEprBOuOhI5svrmhCPuLiTOru9P0a2JS8121JuHfD2mgNT3
Y2PSIbG06ccd+6wdU/p26/cjy7ynt7faR/0m8SHZyEHggVgBbXgAxjct0nCNqRGVepZBpKPT3Hp/
dKFn1FvSsBc96Lb8M5nYSthevWrGrEHYqi6CTh+3tXCzZWuJbDmmtdyCbmY33UoaLGpxOzDyPL9p
FNrY7/knw4zg9Seq32Encz2+lZCvjUvW9GzXfPTmE5gVhH0329AGvn27P7gtn2LaYazYiLUxxNa1
G0R5MyxsZkeNDsb9Kaw9qiNpvXhBKtazesec3r1IhPBHn93GRg8zNg1jfiyx9lm4o0tKHQkaS45I
b7FlpbeykTXrkPwEO8/WhJH/38vXdEkd0lykYmbmbTEWGa5YcYen0Q9WOJFMm1KtBmh//Bt268+h
Rj5Ws+MSDreVJd/wgzu1qKSZa/jYw/llJbZFRDcry4cbRcBwAyPy96YHO5WTB9NToqKWHKaDDNlU
26cGlKfDZuCaEuAE7yfcc1UOu3xwv3AnaN5jVGmVVPxilZ2r2I3Am26o9ciuwYgmKVSUqEVWbM7K
tPDc8eQ4eblxuWPtW0kva2Bb897SQSP6KpxfY+GpvL6CZqY1x0fN1wx8Srz4uc8YfkPFdrF814pE
nLse2qMtE9A4RnhIEYL4xSqCw2h7uKXWnv/EG1OsQqecr3JqWaWjBydtN+xXaJdkzddoJni+oM/h
bbeGQxc1RC8P5Ab2NJjcq1/11lOYYXAaY3G/iwcWo8kcjqGvPXFLxUNnGsa9dMzoEPf2hweglTZi
vqB5KFbc5BLT1t6MwrySaIzMAf0WicLXupfZEzIkA9MChM1UCOwlzfQwZzU3g24irR5/lLgP922g
40dP2+wch5hK8B6r04NixojjFYZyWEJmhokJA7OVJP0qRzRyU6/9ZjgYbi3oB5Eb9LrRlK3jWe/O
UyvMVRcgzpty9sf4XrWozkr75KqH+79KPaGay6iw+ygJFpMfNOvKMRi6lvGXKBAbCdarU2wUW+zP
013RZ8Zr54Gh+HkxPaSyStFC1EykncHE+cIGtxUBQSs1bdHAQINZ+H/a2vboHdiod40XGOedrQKW
2NP+zSQbRNfqKMdjOWzNcSQXOnuydAQLBvrFUDiPSZT9ytxQzjT1Qpe8tvuX42lOd9qMHGCIQvtR
U8cLK35jslhsg4L3jjgb3K5jr2SZvuGL2i2lb9LEm4uDZMPp28cixbzDLbvoHJFoJjOUvm3yGCWd
MqqrtbdEWhQbCf7psqx3jSw/s9n6kxleg0d3L/AOL+uHvkMTPA+WOLNIAZwnQbjPRguWD1728f7Q
4SbTVGaKAiAFIlbyBo3mJqajdr8pwgrVK2GPOy0xTUwD660QyGQaO/mMsRpfao3oLm4uaBkpLnaa
8XMgHDiqm/1EfNB2aGHebJxlK5S1q8k9m2TlruoJvSM40dniRLz1Sjc4E83EbbUB4oOncqcdTjeJ
m+vbJpArn9Nw3yS5sZpQqJDI66XXlA7eAuuI4kPTk2AVhbmzy72fosmi51Fnpzo2IUEbfU1fhqLF
8jBanki52TbjjJpaDMTqtGDCpIMyqGnoI2ELEMHcaPXSldZ0NOk1dgDAPdXOUIeYFLFeLMbE6R5Y
o7S10dn9Zcjj7z43HzhXy48sDZXFYPlrpaF2QCnTnSg9u2WUOAwlaBZSW/D2h9apD2dyLDVnd88p
IzBIRxe0BNT8E4fOVzdZr6naBrXgEUPvWCdRczk51KmaQ1pZ0SJvIieKHgui5omPdh0VgjpvaBaB
XoQnnIlQ9RYtoAlMF83NdAUPlmx8dImzPy9RL0Sr1LR3jk96Z5tG+zCNrknxTTpRvDX8dsQHjZFT
P9FrHbry0xry125WW6gaaaYJ0A1Rpy/0ADIQ6HfNTJkgOJO9PqN1SHIE4qxw9EwLp4KFRY99lTRf
rfYYzEZ+qe3Av8Ta8ImeGxQyTG58Vis/KsIfvHcxiuosn5Ihlsssd/aDKXz2iHsEP9aiFmyGJYan
u3quNmlD/JDdVG9ZqGt0peN2QzGp0R8OCVcQFWPwLF35lc5HxsSIVe+nRIy5TFSXzYjirV2Bno+1
mzDBGvAA6RjdxSTCH2o1X7Dx/SrSuds2ctpY4H/sGD8GrarQgBBS6SbKbloEyyR0fRpi3XYeUDC6
tNOXKLsJbq333IrqhWg2fYcsR7riiHdAuwarwe2KCC+DCZ+0i0vdOdly8LR2ixCHsUEwO0iJYiBC
7DnjOP2D5Wa6LCyxFSwRY1XrQPSeWPfVEY3AqoxGlkUN7lfQAl4WRvAybXrDB3wpoBjHoHzph0KZ
+OJZjSBuSeWJuUAuT2ZWh5uI0Kuu/aW88A9N+1vg4nrWvdm41EGFyVMUPQZj4e+SGDrDHo6CrD89
q7E38/qVrYbvzfgqR3JWmz5GY+6jliO5gb7Zqcn998BJ8BFB6hIXDEE8bzIesIxADYpIbemOU/VQ
ScZJAxFMjmTVAu325EOSFjF3fXPRDv10CIww2wvU6RP+Urii6dRLpt0jnBn7g8OiPutiOGhz6x0J
g1zh7+A++HVrwhNNJZNIeeaT5m4MlneZ1EPRyb0jRuTp3XTJ3ESs2e0imI1EiU1d8eHRAeXESRgu
hf7R1gT+FEZ5JbPMR5QWobwtkUYm3R6PcG7wUY4XQI+e2KrQOrn60NxwCycYx9a2aEZezVZjasgd
PitFuJow4uSKIZs9EOKK2meTTzis9bSOl0Q5dnZwEq520yy8K0vnx9LT+dkLixPIibOc3MndVO4g
j02s7zhZ4c8gkLdimjkfDF3CZVfhQ2FuWXLNTTkJd4VPyhnkfmvNgGxqs2P3CKEzMwiWaRPS20uC
J3NOmTbnNbM78TF6dn0gl8/bFZaXb1DXoJySKLRixJcPQWRqdBL9nSymJ/Iue+Lo3b/uTPcmxeJ1
ztJHuxx/HbPgsNj0liW9jDVxZnJhMr1buAEuP1WIYG/2Lsg0fsXgvrEfTT/oHn84eGgyBcJ4IG3s
ed+1g2T/WlC09m55EDFn0uxhDE2pQzpyU2bcq9pgm/r++KjVUG9uWatMQIVcGiVFOYsVNxYcNso9
adyEcqbRV9kQGk1NS68HTG5gE8Cp5J0GL0/Oua5MFZn1rRi8VAfXFCsP5zO9HbeZVhGx0xnxpsad
cMnlnq4mxcOYioxh4g1gU0DL9IqbMRRBg7Fl/GG9UeHXH4FibAZF2zTqaQyAYysSJ1ZMzv0/379e
KmLHVewOkTHxR/aJB37wCu+HoD44QpjK8/2hqMCCwi6VZ10RQblig/77hq7IIaEYogmYyFBUEb38
4QVnoluriKP7M/Z9H6jTxXm4c0mKUAoVq3R/Wil+iZMkPhaKaaKtScP5zjmpg23FPnmKgpoUDxXN
kFGNYqTKOy2luKlAEVT8wThxKarKU3yVpUirXDFXuPrUXyYYVqx4rAYwK7sjWgawlnfHttJqL+4g
F7LudeTDdlms7ox7N5qivjzwL+cOgg39ObmjYT6QWKZmzzgp+IwlIcgCxZIJxZyBTxBoIyDNRsWc
pYo+sxSHdv+urti0QFFqjuLVkGAQIKIYtvt3E7C2UvFtKHNrkg5h3mJ6N1tTwXq9gu5i+L3+DtHF
9bum0D7GdP7WUize/3qAo6g8FYFj3VHA//8n4DZSP4cAfv9zgGnD/v33GljM/r2G/zng/hr+1wPu
LxJroPK/F9kpXrFV5GKiGEZdQjOaipSMdQhHy3i5P7k/eA4UpK54yPtTRzGSPbDk/Rles1jNKZKy
UEzl/Wug0trOU8Slrn7iv/8FjhkrLvP+zFCsZqKoTT6bBvwCkrMF6bz/tPsRQKrVkpGztbsf0Sga
1AcLvX/z/jCDjJaKHWWhyxfN4PcPnYvzFgwITSBFm2Zgp1gZZQg+IVF9xaTGik5Fxx0+WYpY7RW7
yh45fAoUz2r3K0fxrXXkjzhBet3SIlx1PYOY0cPojV2Fy7JKvmrWRHsyKRufPc3SNkZK31HL6uc6
6J4MEFszRu00hK9jgdXTQHe1t/9mhTNtEJIT83PrBv/DkGNFuQHuHaUM/+ziSwPrLcF7u8gjYK6N
EH5xJUI9i345OOz5AzBnrb9OHpJfnKZehhB5jSKIJ1DiVjHFRQRdLBRnXAIcO4o8zhSDPCsa2Vdc
cgdIPClSuVfMsjIOhll+tRTN7EeAFh2Acw/o3AA8k2VsURYPXzUoNIMamGhFR/dg0gl3mQxsWvLF
4a4z6SGqfcVW+0DWbQ9tbSnu2lIE9gyKjQRnESs2WyhKuwTX1ma4bdlDcEPIdHuuZJj67K+uKG9c
5xrK/O2g+G8qEyB7YE9fseFeM2OzLkbj3NHwPuAygZqZZ17h1w/+xN7EY2BideJvpGXp52Al6zw0
tYPmr1SKmkPtp0h1qZj1seVz1r5jtTNsoBuY1nAKzSXdIkiWY9vE2Gxh755XJkhMwyer6yBZipSP
FTNvKnpegtHHiqc3AOsdRdjP2a2vNiXYPRtpSJZ844zJrz5nr6FTfYhkXShavx33o6L36UkjLwfo
Z3NIPvDw4iCOhP5k7EAHsVEaAKHUACVNcRNwAYPSqVmVk2ntqGkI2+FmCRcLNtIpbUGgVAbIhr8y
ZAed0h8QQKUtehyLlTKhJXKBdFiSDXwVhhuSR1gGKtAAnxWB0/dqdoM9zUwwfct71TOmsyhfWgwF
Tf5yh7feXGGM/cNlMy1axBOOUlGgg7NBSVFWhNy/EFqwQcEQ8iPP/AVjk/57VrPp3Eux2ESkkSi1
hq90G51ScACzr0ql6XAQd5RK5dEpvQc2YMYGyu6kKS3IiChEv6tDkInQ5GVOW7UetlPMWlCsLWNL
5zpS+hIboQm0AWK0Hu0JsjROoSLeGdH44VXsHkKEKgWClVEpV6JonRBEvfBqT1t3FIxrhifhIqrw
GIiVXUZjRIwR+w1bmecYcYxAJCPvahnfZdpS4PgVWwyZmgSZjl4R44uqObBH3vYa59h52wYCuMNI
f0QDqIo+hxTqF7AWnEYcVN4O7sQSJc9UvHdp5tywhdGht+DuV6PS/riDjlwIBTEUsnyulELIRSqU
5/HW9CdB14suBsL/R8QWw0KvwqVnAISJUVeBuaX/JIIzWuFsXZURF1bhH0KlVDKUZgkf0pvN/sEC
pTlYGqo2pGv+IhiMNcrgR9wVWR9D0SwwQOGGzR+VdCikkOlp68YPvvrB/ywtES1Z0ciWTAxEP0is
XKW1wt8NIys//54kwx2v1LItceeoMJletKkndvVAiSYRlnQmpxFyCIwA0HbVSuVFTBhMDD2zvn7I
G4mPS53u03aabsOExtVsndVgI7alExViq5wVa8z2qKfyFVOzQ6u0ZlnEvllHflYjQ0uUHq2w6o/M
xB6nSjEEGajOJOK1BhGbg5jNQ9TG6J2aV+nctBLZRaO0by0iuFap4Qyli7MQyNlKKRdLs+DeYS6w
40RFp/R0HcK6Zoz6haZb215p7uIM9Z1Q62Off6Na8lY9Aj3isWh9KM1e1KHeQ1CjtHwFor4acR8N
NmAxpfdLlPKvQAJYIQXEOIk/lzIUkwz3ygbO3KYIBwfsypSOMABuQFaYKH2hvCsNMYhdePQwbaVC
xCVPTP3WQ5wYRjtHaRVZYhEgKf3ioJSMrtI0jkrdqCmdo6kUj+l0zBBAal0iNiOSyFhpI+s8I88r
vua+/cd1wl/9OPTc6RBUujCYxTwpb9VHZ67ilWkapwYNJglRLRowZJk4MlzpTyTngDZvcKZng3xT
CTnvEeA6CjwUnrWSenJn8XcsEay/+SXqkYOWShiaoxBt8+bXiuSydLmlJmhICwMxaWMFuBqgL23R
mWpKcCpcpKe50qCOiFF1VKmFHD8St2CJR69qoVtlk4nx2N5BzWqgaq2VvNVE50peBznp2V/8Mv1l
TBtG/ClRxYaF+A7zn+kulh2QzbroZ3GDRW2EotbKm/XQX5F3pvBFsO6TEt8Ohu3s0afLytRomaMQ
pu0/7JreS5bYZmCZ6xr48ZvKDCWIvOFRg9i6srYtp7tYWOHPWE6Atf57rmfzp9Bo69wPNmeDjqrv
H//9KGma1boxm2F9/+791001HEeUZYwt+enSGocHhg4/o3op9y8FI06ptAuj7b/fYOjgb7IwrvdD
PAHnDCWq45ukXm3rIdbHdNre3X+6lRjTzUReqoTV+Bq09JARW0cAJRMuKssGHXaJHluEwVOCPhuN
xoLUrl5Mf/D+Qr6thNyRxuUZWd4hYEq96JTcu1LCb09JwHGRYXwXRc6y88rHqMzecP38iNymXErd
tZh04qOTfaYoyw0lMRdozXslOp9Rn0NEZ7hSIkhPUaaHtFMvHVp1B806M/z3RGnY/X4VunsmIPjz
KJF7quTuA7p30NhOyeB1JYgXnsAPBIm8rcTyDqp539rgIvHHgpMuBaL6Si/eRQV5knaPAtV9gPq+
n9DQW+jxJQ5lQ4O/sY2Z1hwYG4FyX6DgJ4MN3BJNf9eiqjHopbH7QvE/KOl/q0wAHGUHoOMLEFnJ
PlBGATGOAW0+SkRydkCV1S8nZSug/uEpo4FAV5YDynygxoXAY3gQ40pA4jvuoAHvm9XiuhFinOMr
E4PAY17YJmBe86ZKKoBy4T/SjP808T/wQQRQYofrVqLapNv6Y/fN0Y+aPwQaMDAom885VDL70qc7
jMNCr6wWAprPyF3HyXRf3VwZTKJ8nNNrO3v2E1mm5qrtTep7dCCVTOptj6eDwNtBc9gm8r88jHrF
Ok5xYuyi7FvTcPtpg+YrKcdwC3cY0rozjtndQAInCdOJnsKSoWtTGp9p7nDVKduJ0MeAolJWFDae
FBjDog5WNhUh7U0N3wqh/CuUkQWBcBaLK+YWjgK5KmV4AQbSLp2YYa2HGwYM4cDZMTF1wiiDPgX7
rBQhIR4anhpG5Y5xaYoyXavuaBxBQno4bxC6DoaBFUct8bVT5hzYXWOLPfY5+hqsO7AcGB8cZedR
M2FYtjgmzq4YVtFkjBtLFzEsrQSl1c3lMCUXTmbUR2iKV6jnlHVIwhqUkBW1SsdPX5mLZLiM9Dg6
g/WWzzbZ75Dw3JfzlZuntMcbkqoKPXxLmxaPaM15c3ExoSOkM+uJ83UXOw/OyenEo9OKvansT6CH
bjQrsUXKXkpz2wqYSSIts7s5rsxPehvkx95sv5An1FdtHDe95ZSnMMKz0MvaazhM4pEdTOq4ydXn
q5qbNlc0bMoAnOSFptoMWMpfPKcsnoA8ck7+bptPgVz2to0hXlTfPBpCepZfMPTiWuS3xF6/08bq
r+9ifzeNs63u0tmzzyqP55nekImwqJ/MMp0fohlJA4VG4Cba0ougC62U088gY2SIyE8ofbQJweQ/
DYRK6KDPUSaYyxftOqc02dvNLeswHJJT6dD4DF5xufpJRfqTVmb14PhIP9rRyHG9QY0RoRu52sYQ
LAMX5+MhjYNlxlgX/1W/PnFH3Vdt9l7NJYKASNsUDq3IZBpumAbCKzv5M2MPPAp9DQmh1nMTIXFo
i5uWjZ67tvEHOBlZ/pI2U7NLyGwq2lOY+MGts8rwlvqyfGis8EujhNtGwjNWmskQg5WQYRCU46JN
QZpy17B2VSif+tLHpyx0lqxBlupZT6ssM3AVHHRu73kNlRvVDGIi/1IhCNhWwE+UBGF1LrKvpscL
qR5xcRZOaF6Nyflyujxh9FH2OzEWn8QCLVscgTddnkqa8Wmy8RpiccKxaM4ZC0Q1sM40NjFGY5m3
z0lespZx33EnjDZDNp5LoLOZD0K42GhioNni26Np5P2MzivzUxoDafahjDwP/x7QGm2Mvr15tI2W
ZNlUK6dp9FUh8UDndyFAs5v9GCgDpdqIdsU0JEs3oBJNLeZt7kQV6pTTMqMzDY88Jcs6shdOg428
lJi1VklGGebU3NiqxyBhoAWgLWlanvUkx5QYup7KMRkYGviSW4flVi+z0oQP3DMWptdTzro+p1Oq
YwGT5Uxosn3XGdm6DkjF8GIOhXX6ZRtMBeLA0Y0Dvd84uM1O4i/JvMwVCcy+NM2wT5InLBYLpI/V
Bdy4fKwNEGczorgZzeDQN3V1GmefYmsgG2dyh4jZEWEvfU00i97YDeRscJqTFDNYkvGW1jA/mNJy
l2RysIY42bY3sxkxRYqJsBdjA/nXKtwRe7zmLSk8Z43m461LrNMcjYc8MBghKuMcXEqwhwrlJWi9
l5oViAxeLXiXyJXQZUdAIO1AkM4AGlTHwZsu9Yex1vVlH4Y4T5FkfpAF2zkKNs7bpMIRAx8E5FB0
siP9LaK9vKhDG/PXoPpUg4ubZNOCbSqyKyMTZz+EvnId6a+H0oJ+yqdLOwTtc+1aD6H4GGBX3qqc
GQBz5IbB5ojFFEamoJs+G4xGa1Yx+TnricDYZRoEAzf/6k84KLmy7VyyOcA889nSGpwI7IJxahOt
bVI+Ntk0yPdwxDo5aeZXiln3OOMFyCyraC3vpc1K/FED3D+SMbkmVqktsVRl7a8ox6kFW1JRqUmI
8dFkz74309Z+Np3CnGUFs7lk0zQRm+ss0pbQjlTiuTuuGCe9EpJjXso0ZwhqFK/G2MEUee53JDsM
q1IqZkHHActYNB5z9U74JS0/WZ9kzMUrfV0HMSd1Mx0Af2ALbY0xX5BFGyMYinVUezr1pYeJBYqd
7diOP7QormFmSNwTAwPqPEx3ddf+LVCZL526Drexw5jLdFy1aoSHMXpJh1yuWyvkr4rUSVwaE8Wa
F28LK7wMlv7bjhlic2tut66f/SEJUy5jMb21EVfQwUfUQ5VZI/z2+jcvm6xNWxDGYUr8ObjRy1VW
4jFQzekzGS8J+zLjqBcpTSA73PpJrx2srImpNe122xk5E+6RhT8E9FmSUF8fbUIXChyIX0sc5jZ9
SzRTW1DBdN3vaMYry3GMdSnR5mCNibW6HbzYG5uW49vMxnLf9h66lSK9mLXYNdrIgBoPOWnRE9fE
FL+CIdKCDJ1vDmTfD65VSF1bxKFtY7bqbDKPyXMLd9eM2HkmtLl8S6u3Wo/hBMl14YV1LLwE7P8O
HrnZnVdcdHohS0Ny00I3hjAgDNHAjnrxqDN2iuWsH8Y837PLeImHRqeNFQ+LpDSWYdB8u3K+BR3t
Iuc8lfVtjokF8DMdcXXTPNa+Ujdq2kOhzeLUOQypPCxvnR5zVTOuQvaqXJZxYXug8tqVD/RvZ/IR
V6RJRzHNm7rHxQLViLUgxmk7z9qwwq3XZyNZHefa8wh8eIs1J7qF2C1XVCEZWzLH4kQvOoTE/KIV
7vdiM1nAZbOB5ajXaFej53LOZwDBXP0hQ41OiwI/CqpjGt462Rc7owjnVYnVKLfQ36Iof/rGa14a
W/5Oo+meLB1L+SR7sEiYeA8qZjdajiNVM9jXNK5fpql6nKXvLRs2doEU9i6zY3Ptz2mHk233XJuB
sfA6x30eSuPJL+S/aqVwVJpjNrUbN4/St7jJzz6ZVOCsV41PYdHKKT5l0uDPQ8TMSZscrLr6AD53
rrkR/x/2zmS5bWbdsq9y444LJxJAohucCQn2pBqq1wRhWxKQ6Hsg8fS16BNV595BRUXNa/Ar7N+y
JZFAInN/e69911JWCeBs6T/YxK6zYnzsBmd5yG3kJmZE7iY2jQpYb2KdIzbxq3Sa7vxavUp80Pd2
J5dXq/BXnUignGeB9SRq9ZMPvvNZ+eUP7g11LCC0bBELTm0s7mIRuO9rV2sqhHs448G4s2FAnjjX
hQSGikdhMa6i5WtFfTlT8Nu+dLD7Bzuuf6RbX9pCsz2t/eYwMmYKJEYYKtfYkCbTe2c2l2rBAt0D
aj0AwaI1pKMWMK0Y4ADJx2RF7sGnojknqs7bqp1d6YLuzulDxEQXqy1hofsZWwKGwfkqZM4A6W/P
Qd8LNKC+rfai6rFOuH7CTnHG2T6Zwcqp46OtjHGdtcbebhsDsTxId9hjOSZa6ZdaqBlLDf8huB1O
RkFvR5bNIE3SYjwpMHPhKEhgxrM4BlZ0NcdWn3rR8yg0L+OAXG053jH385QeHm/YigZHRtEuJgwL
zdiiM4ZTCvk7prl0X30MvHw73lrOzd2ojt1Uvklvwndt++G4DE1oB3qL+2y8U8Vk7MzGpFb7tjFe
/CLeQYwR8P6w1FJTqzYsH/CaG75qEbd3Mjb7cxzxZM/6BApqMT0tjj2eHS7wa1HjoXVckEJVcUEh
6jYqmZZQknoBUkDTd3/t7CI/yz6qz4Qa6rMXLNAVDfZIMJhojvj7IQZNxr6886qbztZsmiYn1lHl
5b/+HAtmt110/hbVWCUnBoBr64aI9Mx+OdkpEaRZ0d+csBnAX+fJE+ddb+didjiODbqgxGoeCh8y
qlVKP6wI8fCvuG04WkV8HrslWxexzVIyjy2lFZy0IHpGAcCrhgMMGii7aIzVJ2nk9QaWE7yksRo2
bYuMxk3gHHXqWiEMHwSsYRiPOGzH499/xs76LtTt7K2g1TTMdr3dookPxtwjczu60I44WhSODLiz
0+5KzdMef/4HvCYD4rDG49utqqG5OPNYfuiFRFtzYUNdnJok+UhL+5kHLcDbwLyhrx1qt3iireus
OHTyj68svdN1+ZwW5ieZy12nwAyZSvyxo0bSOM4b0Z5oX69OZqU+58i4K2H0FKOTr6XdFEjKvMNi
djcz4L94kJvB1j9crT27bqdc04/hFq8cX/ZDw3foVX9ilx/E7APw6cNjxvtPYnOC12uUx6gK0OGI
u0gVYfuJsvNkyx9dGdFaJbcKNbvcVwQjMtU+ls5wMEyCiOzI10OR/wH+wBw+iTb4kjpEuYSwDRmX
vgLFhI2RtyO5ohPA+A0q5Kvi0eKbdtorxoDn2n6ulU+6FmT0KlAOpCn/N4Hix7Ky0C8K9Meg7En3
NQ3PDGznetyx6/kTyAD7H2RAlKUcMNItJeotCNSN+RQNExzRyFxpQ9xLXf6uHUVWukA2otM2BgGP
sh0/VG17N9uq36Utle2e6AHp2PddhXN3xG5Hk8xKtYQRXXGjU6bSpHK9e8zH+Ehk1uP849+l7uOQ
Q8fOOjQr22GG0qTc5L5JCqb/JGvBSmRV363CpXTr3HN5f2/TI+vm/xjS7RTP+5oY5cbAuASFsF6h
nlSh3b5alMCOXrad8G2v0s693pxFaxz/2Q6r7cmPShQEmh16QZ1II6dXDKc7M7BeNZu9jQzu6YFp
9tmgXkrmCrjT7pNMPXfNQDNhml1aXT+KgYFeZWNitPnGSi/nUreGp5iev1Ujl2o1FpISN16KMk/s
DYbod4O9sY+hIpXYUCTk5MXaNbHxSG5663ndAULKi+8FzgaIHHzTyH3AtqSOSQMgyIizsCgR5uvq
JZP63KVGf0EXN3ez+QvQ+7Mhxn1VeX9iyVYrG7Kd4zQUPxXen0qk043NfrAjqwlBuTA2tcU+y6df
ecpGj3WYDZh/F2c5vpdhxd4BPzvXKPQsTMJSsjgb6onO4fMyDpvGAu4VK/R53gw29QsTL6ZVVTkd
VMdbwWpUBQWzjBnyKj9GPY1Pmi0QOwwWwqikZg0q82tEWi4zbLnWOOHaAb1/cear8vonlyC0b+Uv
rVFe8sm5Qih3b085cGdAvu084QjqsPua6YLLa24MS+JWH8abI9SCJRYclMD6zbKxrTr/fXJohIHz
Paxti0IZzD5PWLSPvum+NZPEZZ+QPxhOg+A5GHTRNumNV0Mj1Lg5QepGHFyNgtwWD6kLSFMK2su8
7oWh5Rqf/WtO2TsIfCrDdZCZTAccTYam/W2i5xkzBvaAwynTFPyR9h+aOSGmNmONqjjRn4JpLWC0
u+qSNjuNkXtX5902IjBsDHdDRqkW526wyIZXMDJenlK6R8ly1Rs1MQ+iIm1tmPg5h2HCtNMTS2lv
LGeTlhpC8GynakGwqWPmZ3xb2Pi7OaI7Yga4gBFTlBjqJiPakKLmAO6ldyN9tFFAhC+aAVl06TaZ
45dlGdQJy/Y6czm7ejMHZcTyal2bH0VKEsnB4U26uH92/PNgT6dWuMQ2jLtxZHetwMRlKUNuw71r
6RLqaIsafI8lLTYf6F4xMRixs68g3t9Gtkmjf6OBTPdZ0dhbpgLmxpL5XmmjuFC7tQss743n/WFC
mg2YMq9EwztsvhBq/aCu+WCDt1lHNMvRUM6SGHV76vTsEZ+rhF+4MgzvTw8bfO3Mj0DgEkb55d5P
m58gSr4sUe6cCLhdEDMDiqOwXoLnRpj3QevAAeme6dl5mAzjdWhxrOPQCOkFWt51K5DU2Ndzq+Rf
POFxyCNkWWf443u77A9wHJy9aA3ydvguPf8SYwzjEr2QemYMo0noRL59iYL6MCjjklfpS5zkvyPZ
nXAQvw6Bf6RfhUvGpQeH0H7AJGDNxHkLJqZhNJsSF8uHo6nmw9BbK0sSV3JNcvwxqT1VEZfw51uH
GFn+iQzrjeJlca0riIOJm13tDAgurzKmMmWwL2s7EkY0TWDFfewbJA0VXTgqfQY1x3Eayu6FVlel
sWxAfb4sll4nVvYJLON3YbTvPcSG2rXfwVGQrLLP7dheyC+ikQ75vTCwvzm1BazSR7HEIkQnrA2q
XryMeJhKOoyIrt11JVTRW3Fomu6jdjy3dEHL21AlGfelbexp3noIrO6z6D9Jue37pH1xmviqLPeb
st9XHSQ3bDxLM4v91fMw4E42mn7k6zeHSRcWtVlGFAfyfcxm/GXo8iczjVenoV4L2pKpjXQ3RvQy
RJupJPhdPTUOZ21fXvC+f/p5f8pypikOhbEQBVDs780BZhx9WAlvaJwYCD/l0ZKKiZIlOV7Aq7U1
5K0bLUmUTPPdqrlv3PmhWP5UcQr2ozFfQcvSbUGzIN3z577kU28K2tiqZ5DuDxmMmNCWfFM6swoA
7wTrg2o9yuIlRoBf6zYKoExhkJ1uNkiuUD0lDKSiMO+Dy+02jlPz7EXTCXD4Fg44W7T0Cyz+QQ83
127DzRCnTojEHTrs0kUi32Jc9pBitn2HSMRz5WInJqKHRZZDRMtbDxKEvBpYck5Yq1p8pGN3Ss2/
dYSXsnLKlRLq6govXLCBRBXX6ZLGVy8O6bxiMJj8RhdPN0ScfkZ1KQzGw21G39BQGB+itSBHEnOC
fAdMNTD3A09gyClkEeqgq8Kpeki0zYiuv+rFecUE/DUmwxEaGi+iMT/OXHJzB1jcAiQUl1fWsyn0
nISgTOx9xN60I5FjrxEty1CbxqObzFBE5bcZDJ/lVOIhAShKqgCpIBvoHrBDKagKZODdcVsnCSkY
2OF3w1D8BLTBNi0gQLZsa2yZZ2p81mpWEie39Zl79q+OHw3Btt5hkFx1miZLHic0241wvobdglmc
scK4IsvENHyEQjln7L0yEAo85AgkLHSeNHSrVGT8b924Iw1eRVaGsYFPZoFls4M5Td2dKdcYbdB7
yLHkA5d3fkv+BHtv6vFQaRyMsQm1dQnHscu3wVLi9cfw6n37PIXoV3SPdcVizelZbl9IVJcX47Yd
DbKvKqsZAuYOPI8HjQSbOsWaKMRdVYD3wHKotkiGoRFjFWS5sLBptTxyty7FW0T7sUBNeAIR3M5L
P37agAxueyWzAwSsTZxB7QBLmPthcPwfyjXBYBYM74OGsXxaYRTBX7Rx7Gg+j1km1rUb71waTLEI
BO/Q3L3cXxFP/eqN+rPCTMxFu6dlAICDNN71gtHFnbn/HfNtVtkd3o2vGKD6xrJIkZbcKJqgJ0T6
Gl1Wo1jav4rIA5dM+/TSAhuQVoNTjPnUuqjFxp99GK5fUy8RKB2KAOacx8CDn3U/C70E2FxiZjtB
OJH9mHoTidsmNA+Sp0kV3IiCuJsg/FVoYC09yedwNqrneWTabvnsICb6rSLNdQZM7jRa/mef18Aw
gjBKKP9IzCcriH9QE5mUlvcqKH6qNoF+F98RsiNaiJDeYErbabnE67imL5crfiqEcxQkv0UXL8eK
5WQ9dATgHF1Oj9KyltCTlUkjdpaFNHLrTR3ljMJwmMhJbGpVh/4YuIeqgfomx1txbqNOTl6R2m7a
+5FO9nng6kMXgaxKGq0b7w2YXasxWN57rKOchnLEQ5+ZkH6Pqom2jPQ+FcE70NHjAgsXIz6F4nb9
k0bOPbJee4g4hCCMbadEvOQDQ+zs1be8a4IKypNseRhmfZqU3PRl8EtCixri+RQrdtz0bN47DWEg
S+F9quIX3Vq3Edm5SM6aPuQQ7eisWRjybn5Ilhpu7xQSlHsb4jGsK7zFE5VR6qc109cBrOEmz9BO
KZJbLcEPj+mtrVgZGrsGkJeaBvSw9Bcz9d9AR7gwDXEqGLTXo/aYptYHptaXITAYX2AzzPpoHzHI
b6W/EX1rnnIowauoRr3FWYfkb7jttoqI75c+GL8ZrIEnjXD2SENWVhFsWrJaoUNBvZVFCNtq9g+Q
7Ulqoy7ZKj0PrvudSFRD34TAf0W5a34qh8zzoi/jRKGa7wl+droF/cK7sFXFgeUFq17CtCjKL1NY
sDPIjyB76VHwlErQW2Lr2UhVd4RLnW9qq4S34zP3iGlBCscEoE7RPU3jxNTPAdQgB/PJDMrQMw+L
SycDc8R3ih4g50/AJRaVkFlujjgpX/PmPJrFNuszWFI0BOzwdmbhqFjfoYasKnk7NrrRJgmIuLfp
+OQM4tNmALhGAwnqE6DCkkoJtp+9Pvr9LzfndFcF8wPuxXqXIwAiIObbiS/HsbDnHA3HyMd4xhGa
/qwyeRXkngFBzni2LEoSnRe7ZVX2OSGtU4ue5ax6j11mExNKGtNR59yb7oGTTM1RWl6nqVv42uwy
qfb4E1ggRYLMe6zXvDD+obpJ0qo9T8uyMyVqLQGcX/ZgPbuZfU+XOYUWtffozSi7LuibuKhQNaNh
a9XNthoBj2I7OVAZ2u8cWf62Fen12v9j4uezA4JfdP2BcNd4FjuC/fuyVBDXDBs4bCDWN6aJiCn6
ANIkSNi4027ybChMzHapVwHGTAN9DI3aTCXEgzag1JkZi2o/bSIlbrOcegoJTc+5LfNsnmbRf89Y
lBev/Gr7+uCaSdgXVXI31s4Dp6uLEYzbeuiDzRA3lGMu57g1Q3NiDWPwfrBo3TEi34PY4WENfY+c
7D6RbB/t11K574syl90Yx92u8TnCyd+LezPP3TpTh5qTdv90624v0XfXUbF8elZ+sITpswNR3Ufm
sM21g7zHIuWqjd+V2Y4XFBuWaD9ig37yws0iwrp8rhfHBz2n1rPfZe4ZW/FteGe77w3g/dLg+S2Y
eUeL4YRF3Hzk6qgmL97wY7znYyPv6qS66/RA7fYsGdpPg310bf4uoMPk5MTiM8UaD/KKxvJpppNe
VDI4+zhDDlyk14SO0KTlB+sHSz36lfsV+LCWSrltipeyNK5JfONqtlCA88i7jctXIEiOs92/LX4N
6qQRexlLaHpZTTY4SHYwA1g3Z4u5b906p8ZTMLHkzSgxFk+9RbVY0tV26LTZvk0fSt+CpmtgGY2o
+gWnvqKY8c5VLZUGisQdG4bJmaedoSNzkxcx9Uf40mJY1WYZVyGtvlbXamC6HIfryn5ahIuXt/Sa
ddP73nYQ7tUN8mubJqcp7/f4KsqtTOVv7E9dmKQGUsjEMo7NDB3U8B7tDrFc3i6h6t6vo47oP/kg
g8YuWZjlhuTQdXQtZsS4CCBB0f5pqY6dX/ZJkLTgeah4Jslnq2PhsWK6+Px+fM+Wa5m0GNYc6l+d
J0Apj0LxCUwtIxqAgg075YuqhbufAFS5EZxUd/6NWF6EySzu3fhSdMgTI1uDnE26R5X11kZuNLu0
2gTDyBnVHuW6b4G8RzEz8OWpdStgIikbQxa/wuSZThvt0pfY89KX3iz/OI17CKivhxEeTBv6toKc
o3lW3jdFcvXYyZ2S6BqNXrG36nhvFe29nbuv84jTQs2mRwKPJamr9kbPv8GgegybGGlRUHc7che3
kwznzmABXzp9y6Ux1YfK1vttF5KgfFGxaa0dG6uDa4I4jz+iuY62bZl/BvlEQ1kSr72aI5gQzVEJ
yIaoMcN6X8QcWynVCYlpFusZe23Xo9ksNJL1ZWYfumzAfsCUZtNK+0DjPMtlYT+mhGUJxIMITpqJ
6yOzX3oQjKvMpDBZpukdrjbraBbiHQu6u1FMTPV66ElAtqogQ+QW74UDBh57Gspx2YTUM0BntCPQ
EayMx9FwG4rv8A7hXZhClij7qHujZHNUM95IAwv4i142YkjtpynoyO1gbjWsTwjgF9A6S4w34WWY
7OTH9eJfnIqydwbYEkz+I5n6U5Qmf3Rdf4IzKTGkkCIUfZ7vXRMFgl5TetdwaIz4s13oQkRljW9q
pXNaIZsrVvyc5RJs+zRxc+FdeU+TKl4ncCJeBDRXIojfgn3AI5I5dAkFbSDXD20RvC/t8IPgSiDV
8OixqgYOcEyqNNXjEEGpx1nnidUf/35wOcYF+Smf36GNNaeK9UMWuB9v5gqGgVm9IWpEQRjwgbDj
xgX5xR7QtLujNgY+NHF//Pvbf38AGPvVEtnY/Pt/idun/f1chsD7rrMEyYPSwQA7Oae/v8IRm+0T
i0NLUWbgQKY42TA//IPsSzWh6LuCzbSnj3HTL0cISsuxnNo33pt0+/d3agFkAzSFreYMpCC1HgNN
QsZmxrT1ISrTn+hEl2HUByMdoz1SLEqJkg8qyhkEKJpTIzV+JdZp6mfudTc42jkgCG94zJ3uOvdj
TDCUCnqG2vtRDu/4ciHBfLNDjPa9FWVbJV1ecDB6oPI54lTuL6N6IW1qc5BlY0v+LnpjDIPhramo
V0M7DtsUYxwnEsdzgsPMvogFZKQKNeG8ptp0G9s0arexLbF3X0Qxei/ATjcp3odPZUh+RcL8UA7+
8CbIjvCswXCAaSBv96U03U1XwBRtxxIRzavvjDQwnjoEm7O+uYWjIks+Ux7JqMyTfvBLmpx1Ss7D
cIhYBa1OPmlgyNYeNjzXhWBAtHtT848dJKIsoql3CLyZglkswk2cf8P0g/6YNa+WZwBa6lDXG0m8
K4tQ+CrTfpdNog9WOX5VDjngNmaYmDdtvhmseeMNoqLPCpBsFAv3bpLIroOarM8ox4UXp/Hw4HAX
3GVTh2XfAOsBH6PZzbdDc+b6Od01xngpNE/Jv3/NsJMvr7SxWOnaXzmurjZ4z8x//WHv1u9jUpGP
CVzYXwo+p1tbNFAuA9yAX+hHGDFz0KlAoXZeQtahWxJ2yHg+xywX24T6mcCGIMHy0G9lMlAMaHVP
eX3OAsYGJOIluNjxPrXm5M2dJFvSLJOrkuJlGjxoV6i86N4p/JgszwRFHbymamHF9cA5aKFAb4t5
xMyzmhABnG+vs+8HbgnsJmgv3nnEaXJyFRwZOXHmFDStJEjkSVclwBLFJmfXgHXqJqMSLoyYenpp
PZ7+/urfH6xqeCHvUW+d2vGgsI9n4TjHhDaBdLJP9NxwHfOanu3WuG/TnHZN/BgEBqmY8Oyk3ZQa
66H0v4sobkMg9KwvjGUWeRvmWJHCOckqoTxQrxw2Qs6xBIInxbbbJrFB7qKlmn2r5jlEM9vBaazv
p7R60sn4lVks9OaAHLwkCA8z1VKVTx0RM4mYEwyLM1vrHsfKZJ7dpRiPzPGBV5UjpnJh7lleWahu
qMJmHJ55cMJEBZui4jjCztocfWvUvKuueHOMfbxtEmxsPkbOI1uxNsz9LmBQUk9HO4jhNcBUKNeF
H12qgkHWUKgrGHbwOPTiqOqLp1SYqXnY201gPk0dDeza8fpVGbdbgfvtIIa8OcTGG4ONnRNYD0nm
tmxdAffFHMgxW4NUZ/ghh+BPU6DsLIxGuKDAZQpwL8stykF2jTrCMXTST2EHX0a9+NuhPPpDcvEN
yzuamsCT0M53G7X3nRp2bkwebmSH7A8mDXYGfcuzcg6Q+XGHlSMFw8lzWnrzxZ0W/bJUt95HO7Tc
6SlWtEK3A4JwjpxW5rrc4/4Su0LNnypaohNyC409GZYsPTnHIomHsL9ZPEbNSt4xu7Tc+mQqtZ4c
GNfFQOue3rSRt1WJ80E94seUY5xL8fhVXRRtozIVJFv4APFGQukY/HVn8tBZ2rWO0gNCZhxKxhxH
G9bBShhLth295mFpWJiNgRwXrptyDch6XJVLxjC0ILZlK71NnIpvYqn/eDUXHdIc8IjLX0D6/wfJ
/99A8sDX/88g+W37Xf5J/gMJ/1f532ny/LV/0eQNx/yHaxOa8nybTLlEm/pfOHnDkf9wpOUIzwSy
YAvfCf43T975B8BUywMaL6TpcKkDoe/wfyf//E/rH6blCT8IPM+ilFVI+/+FJ2/K/0aTd3DT8rV9
m9GwiyeC//jzP7+uIN+7f/6n+T8iAmeZ76N2zU4/nYNKfsyUga1rf36IQa9XZoaDpfuVTAnpI9t4
KBjJctNY66FiISo4Z+/+y0v4UOX4RMr/KIfioYLudfsajg8sv/7XHxy+/vmffE8eCH1+MMthTupb
N5j+f/2eUuF4dFHNqIZGe5J5/gP3IAtLTA87q4+3nGvcpCx3dtpaRHmobx05MG3EiO13uFtSGwZF
TO1REeEsxJBlGeCsAp9nhBXk75l5LEZqXgxIG/vZLl4zpT/cWCd7lweRWThjKDvACG5XfZVx3yII
3rDBE0lZWdh3fpyC+fAZVKTDdO/aMgySX1MQwyd3eRx4PCVXZjUfmppUeox4knbv7AVetE0jRRCP
516YnCBs39nR/LuNuy1pIc16LM4KB+sxWaytNpYo7FxGab6m04iMgFHNPJQS/5lYlYFyPtHlTiWd
69bBOumOyIuY5CWokCVaNjg9j2URfYPhZRG5TnIPKdiHJGCdWBmci7bZ2RNc2SqzOHWTYd53DcgG
PN4k0FqmKXJ8kJTI506s92osDM5JzZUNIjVI8NzXhT2RxWDHvoEex4mmhk8kYrJNVKqGi8cEEyrQ
Oi3wMNFVfO/pUj/mk3qrMq/YQDN7KOri7OVELY2ceU1283Mv4VJxcsJL07HpZvTu6WLrxj6+klYH
SAKvaGfVOlU+rsphyELEWdLc0J/NKdmmzvCQ5NPI3LXMtksK34TYLOu1vgM02W201n9UGf3KVjZf
cU9Z9T0Fc3w5j82VzB4xNGFqNIKWXEP2u+rnjcN2cuvbHGNtmV11JV/LuVoeSO5DzbZBEgUZhUI+
CQzPzFLqk/rN6PpdWC0Bl1nMpNtePrMa4n5VNXjoNEVF7H1FQMDArUFkY8l5YtKdrhPE4RXWRDy1
NjAShghVYZVHZ9EiDD4w39Q7yvW+YqIWweyRD+68GTf/tG1y8hU4l0mC2M21bXRo+Um2majZ3tQT
74ASE48K5X9bXXCgAnpckTsk3HMTLh2XzGPVd0/SD250EnKaVmxiJfW2I7D4afJefaf6M7sZ4TJH
DwdwTP67N9jfsUY4lJ5brQtOinb2S6lhwXXe/y4yRM+hb5+KMfmsgumMyMHZclwuxJPIkVKcxlcv
62szJM8STNbKGft38+ZAqbx72fAIHfsRs8k07M1bPhUCpGsV9WG0s7MRNQ/TgAFRu/Fn74rnxW+/
5TKIe9Si0+RsaaHlwGIO7noR+mzO7VHb2EPHaNlnoiKAtJA3bfDjQxRgfmCJPjREQXSkw3wxsrrh
EDxNEV5QofbRiGYiesLBQFN5j0siE/aSf2tb/u5H3CGjxh2bBu7WIPRv1OLqlPN3RypkBeW2hOpq
Xw1BdXayyyv7Z7CWi6Ydd8sGKGE2yBvuci80dUTJbUTSOhLjrs0Im7CTE2bePE8B8U4YNZeOXV4A
DQFl3jk34jQG/XFkFIsHcZ/03VsTrKOoYtvT6jgUjSPWpoTZIhr4p03HD+CZ8rmem1c6n766Gpma
hOx6ssFqLNjSR8IlNhmK1eAyJLVLvZuw+UE1DTuKjljxi2/g54y/xYSTL4jDMUsYd7kXv3XF4+K1
Z+BE9lZ5Fik28yKDqDkXbfGpXb4nK373IjI5pXCQIVg9b6GoYgsmh6WMUQgVyejr/aayF6jd+N6j
HnuhxZxu6ztpvU1uRv80i45Oj+Em0X7/NozTD9ilXQq/PDSX+FsJM121GvXZzp/Gcb4g/tfMx8ua
DCiLJ0nf/SA1teZ03OXd2bfM23llr2R1cFLSewYTh1uCDW6Js9xEH1znvIDoONRXzEN3X5jRwmkc
ZLFhLNsi8/YUrtCmhs49abvZOlW9V0ZDd4Xlq8Psp599N9mbThukVJN+YxYxjM14UgdgSOZtxlgY
z3ZcfZICQv9z2qeY+LsSgEbYjLZzMwD6kWGnQf029HbUQ/Bce3INlemhGMSPnJ6NVp7xrF3JWmAf
HkpCqPnI3CTK9KYpf4g5QORBEMCn4Zw9GR0iGnRWVMp2Ky7+miJDuj/ghb1GI8JynWEtAmZY31N4
T3FqeqBSpMwUuN0CsoZVHFpKnwhgodxTZEv8KQiB6GZnzywZdcyDPgRmQsLultnLOHzeDJiZkjs2
3g+qqh+DVJE0H+C2W8vwHFvGsBFOfMhgMHt9P9zBKMHFWGVhbcXx2UTEeIt0QUt18cEZu37E3VnO
IwXUzOZ3tcOjvSOwD9yeJF5RHrCZw7x0CG4oRkOBegH2DzrYKr7lNLCvXhiFBM57R6zgJSeqBmZs
Oboih5Ew9++IRu4eB9Z7Rfyn8qPxTbMAyFlnO0BpaLvMdm1qcM4lsfrEtnYWQ1ROdMo+qhuXQAj/
tFiwin2fzmzUUSYwFjlHiIo0TBvG2cn1kxPs8dvjxVuWZYP3xmjneqPrauNk0wZXwXPWshRAdIId
CmgurzheDi2uROqi2o3VpgeKtRQObxAQpYfRTi8SAhpKlRFcptmgqQUMvrLBAKTW9Ewnp6abBMSx
U3TB3ndPtQLuGUcJ9VhM+VxjVCfTBE2b4n4e2YStbEWh8S2CNCpx3w/eI2QSkjij/cyryYXoZ0As
W7WjCfvLq3t+Pkzw2KM3+GvDEdoH5zQsMDJf/H01s3jhSqEkvNWvbOYYHqM3oj35O6d48WsaV+ie
0FmYRFa8XuZqPFXpfF5KwbPAbI94cdtjmxsfXT7mZ/4+YMi08Pj06j5PTGvVFuRqLadRd2S6b05v
ueWOZwjmjuTZZ5tuPOAfqQbXlQoI2w6FmRtLz+Tc/bneFqbGJnsb1IEuOplkiWifhUTe+WEf40qL
nWsxV+8yKB87mYid51ykP1UXw6Eks1UsgLaxSgts2BNu8NZtDpjItmnuGydT8ogSdfXUGZzvXOZt
juED8hgj4GcjZ2C3VhBIG3C+6UDfO8/3+FFNy1lweR6suf/VOtSV0ftRMJxass3ie/pcu/m+ZY+6
kWS5jwGCgIKYizvBmkPj1nY7xBXlwlOeHLNbKbkzmgv5i5HM3O23nsFZ0rp5NZrcsA8BAfcwHzDL
k7o4o53qO+HLd8vKd0RXqDVqNe0KuRs90BlzPmBVrU4lKTO23Q6DA6T3Sxlbar/Et8CIj31gKbID
5hSFoYN87MgYyeFippCKPgl4EwcRt3Rn1JT7TPJEKdKN5GbhSEzNU0HR0FMJHYs04otDLP7CtIsU
jLcc5nl8drSBoz45urKrt8SwYdRFJJUAJT7MRe2Hs45/YhfQsaC5E1qctTd9F4vpAlZFO4215uRy
rIToNtgh6F90xIGJTbm2kBLWSZviYcjyDKic2McTvnaVJeUhKeodFmEGRMUtoKvLYJcTRhaMCgcy
KlVXLNtUYg+mz+BM/Jstmu+jDt7PqehXzZL8GMt40glMZt4hysX5V5wm3xrtANCpHLBCUJVxShZC
CFo+T8oT1z4Qv8k9Zts4AeKpUhQzugIWbph++oBLEw5tJFcWlzqlRoiWRrG8jLVoXjIjCCvJwGPO
S0gEU/UrqnmtFg9/bSNWVusRy3QH7B5FYR2K2DhFYqKcR4PG4VjIoSj9Uda8hOjfAj28ZLBWMKf5
n+ydx5LlRrZlvwhl7hDuQA/jah1a5ASWElprfH0vZL1+xhfFTlrPe1A0JlnJjCvgfsTea/P15O01
ynKbz2toMjOVchPuuERLmoXoDpWL+VDFrw7sMtxfqF6pe+E1CRQziYeyMshR8ceSgk64+dOBt4Oc
PM2EeiZTeGcEFDUzYjBcyRhrPP0EzjJ6j8V36BOHshuw0Y45lh8c63e5Nx9RspvPkEOJdImYM2dJ
k58au9+mKchkJxsSNgoj8/Go/05wlLwSplWy1EDNYc3oAYDQbZjt6R2pEvU2lyz9Mg2MBe71RphM
0aeBulAafMMDmX5gW/J2ucTn1swzUnK/zDd53adoTwdiicFknNyPamCCX81jfyaP4VIVTIc1m1bI
TvKVgHF50i7KhbSaMLoMxo/YdH/5RYpRVjICnxf+9EhgAbBYEkLithff2Grf12P8XeYt2d4EIewx
KALIcXMCYkZp33q0omNqDo91UgAxD5/47sgd+7aNKP0AOwPOs2nMjq0kGDav5kNasbUhmNU5dVNf
7lOhz0nvXKCV18eWMp6RpXK25BF/59ZuDn09fgkrFT6LYTV75TesRuowT9GFttW9n5negvf0NpwN
1SasYSGYVu0fdWcna0/wgI2ivPgS2mpLMbQrMq03xhxSV1Ue6LjCeZ0N/ztm26CdoSmnXUkqlvs9
jaAAgTfI103Zb1sydhQW/BMnFhDRnvG42XkkrjjTk88Ibz+GkogrloUyNcWxHdUt8ZBe9hF9CAXo
TkZKXzvD/pXoR4sVJgVW9Jp1McxFHzdlN8La9NUlm3lXEssD7xNAv82tzWTeo1gokNnn32sSsDd1
YLA2hACxMcAyskYYf1QVHXhWMIuA85tvHJXvhzKDkjRJ60mROpT4OttGcWNdeKrupjlnyJyZ78wm
ozVkilJMwRXRuNqDsGKFjne7votHwJYu+dErywg6WBcFIQNEGGK9fWOdwvy9OiyuvbXuUDgksn2a
VLlzCir4SDOnrToKhiLq74EnOBuMYtmeYQL4eutLEsnxQKLHl1bGxj6rnifCnO9Mv35DxYeIzqoe
uA841CJ8h6Ca+UZYyL4ht4GosZahbMuc3FR1uB+biFcNOqnyN0prNpu0D/AkzSelfSCS4KnNIGU9
HuUbmTusnl2ldr2HrAtZzpgmONARBYJxzPYqxwAedU6H6kFSteS5tWVx9WGYxfcEiNBFlGRlUCVW
43xQZH2s0bdjdhMp+4qZqKZK5eeBYe1mAMBbRB3BHLC3HC899gLOUCgrci+y5mfbUehFMjmFzUzc
Xgf43tMYnqHnJT6b+hmEFKjFdFylJAifyiDYFiPyKOCNVAWthUwn8A/jJKgBBP6IJmjQDPQmZ7Fw
73PTf+P1PqIIfHHIY0EhjiFk9C7Yzl/YU7/MeHuszPUO3dQxXgsvsY0qsx/NRz9me4o5jMfGPfLH
MlfAmwnCut36KPvvLNG8cJ0S1DthY84oFSJUU+iuCDKzgDNRwW6ckpfatPU3wEB6ayJLuwt6ZlNh
yCq0CuZwMwYzO51JspomL+fOrr1XGMrtKnHgcg2tBz6uF8Qaed5Hrut0pdhzMtwQdEABkxPqcVaQ
0TpeNohWGLxnzLQhUMp1F1Vbrgj/2NbBg7LSn1GAPV7SQ5IPhuUrKjAL10O3QUCY3WqwZC9KjAin
OeCGcKPm7lhoSvh4rrJd1zL4L/3hF3dQs9YYGXU9OIiX8iupACSOMbsabSNm1cm6dOT+WAW1+YUj
lDY2cRD/BEBWKbmpqBG5CMRBrvcSx9aLLBrzXA7sJRc7FYV5fmgYCyjDe0468yma52Fljv5DhjI3
m+47m8tBJGHBoArBXWb/1EmH9R8mWTc31aLgoKjtzhbpA6uO0WPUJ86xEYaJuiBQGBupHoxyPyrl
bYrKQagk8i8I1YmvGYHQtBQikeU+e3MHkbdHb4hffxXjJi/lUWnD3uo8eG/g30Wo6W5Who4jrYFl
wT2i52KHXjsb0Zg/g6Bz9jE5tP6SkZAGM9yNRVLYBOWmauRhNIyHYrAgnEMUp2+RO6It9v6isUUu
ccht+zY04MGLuIJjalXiZiT9L86mvc769FJE5q6Nh/RlIIew4stFP8q0tY6GrUFwAILnTMMzRE4d
VhZq0eAZ+UO95oHHrtI4CGfE8Eoe7/0MDRDgfvzDVXi5G3ystW1QDgfUy610tkHXYDUmTrzPxz3f
/bcIxBrXAVleeulia/0w2Wozkwe3yoOlW7JHH/Ji7K/qUD9KCAC7KqQeGohNg+hKVh1L2mzXl/3P
DFx7rQKShbW9m+p52FAYQMaiilFeVJ1KWXC6o4xAEDOupcn0RsA12lvRg6wnPlBEwwIR9o7CcGXh
GF3om0dfivDC4nVjw9BZWyWRfeBND0UcYRHKGrKv6vfMs1/JyLn3u6a9xQjKLDTYKH6B2BQWvRIy
YwL5FmWq/zWA97DNhGugFmF07drDd6dw0f7ml9a3p5UpkFeTRT+mJIR21oym37i1bXNKZoTrYuRx
74ZB4i8UziZoePRUUX+LWas7jfvRYKbGG7NJg37vUBoOiHUzVnArr38ZHIaAbT6+8GNv7cx+ntzx
Me5g1UGq/NUG4j5v2Shhxn3HSdYCKyt92BwPLpE6m9GqSE2u7XXtZFSI3k0I+AOmldyiAQ1X27Ov
5OZSBBzaUrjrPObWhj1cYGxNxaauyvO8GIpzLHZr4XPR5JBsczOf1qkyYLZH3kfdXYCJHCfTeUrY
4XlVvIMFda87ZKyAlllZJvB8ILRUfrEwzgSKA7E83U/oI17x1puzcSsyxh6p+1Z2nLG4lZjQnhpQ
2mcjHy4siw8Z5gAOc+NHw1MisWg1hcuLLYmAJuAnAiw1BDQY3KNfRb3XDuGbMEnvLN99mAz/CZT5
K4cyDfcEFC5KHjvB55LL+TyJBHWFJpJiNh9x488FXX5Qhz8D03tJUu+L2bSHoXFvoh4e2dE8Qh4D
jZjs7Zk/qnAvefpUhpr4JZDcyL1ZoE7+D2WaO6ZrJJ5VGPodf4mpaWlFHadgpWBeGyudNlHGTA+o
MqNapDQyYegj4tEiXI01prNEHgieCDiFAlU10UFR+dqX+qWeJGmrqLvv/KCoT9akvkiCQA1ZfGO1
75Hw2J+H1hpXUL0eWP44pwDs4EWZ8aMajTVRmh++Y9enRngIIfx7cu1PRYXGK2OYiIyMwnug78JE
d7E6HG+ZVPIQhdSlEXp/R3+MBVw0hLhIYQPoCoih3nrbVEdwXD+5GvWm7YsHTNrmuS2AG/rcxOpX
FXk/uxaTd64Y9BaW2hRutyOnFKZMoNkKRP22NoqTmSI7y6xw2isffgvT9BNTZ6LvQBd405fIjRvE
5fkXok33bmd+L0UfrUdml6HKGPZwuU/RL6OtvnjstO4o2K/0QNh+JDbvjl1KUr8Ne9NID6nRkVKZ
syYwnXqXVA265NbfzUAkbtZ9nrVEdGaodEtMHC298Y4OctG44BWIX+Mm87d8yM/BgKjJIKv8WEpY
DaGKzrMBlj+5+KPl7UHcM87QqF5Q4tPmIWJK217vB0IS57Tpjlabv9rYs1fWqO4TkiqFdO47GVLH
+Ho3+OLBKjuMouGwy/v80eVZ39Ri4Mp0dy0BdWQr4aSP5LAMe1dFwurDsGskU17uMhoVV6KMgrUk
w4kjn1RkF//q713g/187/8PaWXp/3DuzcM5/fmUm3DRfu7+mmP/+ff+1eJYWi2flSI89KtsEV/93
jrkh1b/obMndYlDvSiCixKX/nyBz81/KZVlNZI52hKcVP8h/LZ6l+Je3/Nc8Szo4aF3P/X9ZPLOm
/h9LXm0pNrsKhqHkZ3SUw178r0veDvGiH+XVTbckVREvYCXxdKup1efC/NGPMUa9yvKRfnxxJ5OM
qaQiMod1XWOGsI0CO4K8iua183SzK+Pgo5W62tkd2R4QxNWFeI0j8Udqo5KOMWjakss21vFJFZgQ
umwKFxYSUUciYthbTdYthC0196M4hH7gMNry9mVmP2bTRhidvK+6r37t9kzSKG18Og1y4gJGYXl2
+PP621kW7n9Zfi/viy21azq8O7Y03WVh/5eFfFI7uQHt+dbgYNki4Q/vUhJ417JuvhnS2Zlo7UcU
MugWi70blQ+I1O6YD9jr2HTabbxwWLPIldsCOSjyl0muLWHHB9sdUTrP3dkpxQ/CPPJzOflfi57T
zdemDX0YQ4VnOvDc+hhtMebkcLbCQ7arJ9eH12tOa4e7CMj/tGe2xwjcquDtuN8QLq/ISYkBhLKu
nTsqBhN94hooMiwF2xLbziZty23KGzZR+B0elsQGEG0Ygg3Q3k9jDAmeqU10VLp6I3wZwF9nAf8y
/n2cfB//V/Cz+BtpgS3+5r0lW5wkbaQFrmkiuPjre2tW5CL2yrj6c1DshvpxiQe9BrOxsxlvHJzR
mhlqkFcZVa8N2F6jia03xqvPuhmY4pTJ0yhYhzJvX0sM6eSdsp/K47a88zTLLTAK6aqQOd311PZb
NI2ctFa9l+U8rusAJF8c4YcCKkglGbmAV+KMfBSLRRMe7aM9AhWyZ7PZeTyf935rs7cOoQrYzavN
w7L68xfN/KT8+P1Fs6Wr0WFbKErsT180T1vTRDjEldyzja4U9ktVIetOftntQNkQskNxBsoad3oI
JvuFlfI2jj3SSMZpjXs5oYE2lzFVhEmNQN/smxFOxVqbLO5mM/1VxdgMR5fJZ+zTpf/5h5d/c3rY
yO+0rUykIp716fToce3JcPKuxAL72EcreMrEKg0EqmV08pVA7d6x06V9rlBvqpMdeh5ExJF2sWm+
//mH+X1UfXpkHRMpnG3jCyYv/NM7qXAvNraOIC2x+nWdjA554awZsLrXKDK6DRJ5uRm9tHgSIzzd
ZatYpdXXMaYoVB6GZQ72+9zRu9A3Yhbw+qJajRilmQfi36gwGkOdPce43iOjG4HwV9M7hHOYESlZ
Hq3lMIZHj3+0kIJTXd8h/RO4UkL/ENPo3AGe+sZQDSZl6pbLQCXf+pABV6T49Sujyt3tUE332YCT
jUHBdF1Jyxr2UuDCSnQkzl367ITRKczU/s/vnMVt8vmwU6hHLcuzHYRQ7qcHMoHv0VNSXJtiKLFy
BHs7ZlzZ166zd9mhVgMCWAdR5G/F0dhA7MzjKz7page9YCS6pVu4GJckGTrSEX0SxuPS2SuUpmVz
VjyAs0I1aGQMU7W2jhqI7J2ZRuMeIT2PbxECE2ZPU9miP8AFGwTkhAKzdQ3Ol0O1wkfFd/rPL1py
8X5+0fA6leAKtaQr7U8vusknZD1SXLFORTvZS8wukoX2SPssFfLgEJrxpPa+ro7NLe8ZxfzDD7A8
HJ++r1y7VAfU4xYqq+Xh+ssVAyg1YmprXTlZiLohKdgq9sqws81kZQ+56IfVYBorPxbPvHNHp+JE
4+D+p/fB+psDiLNHCst2JDXK7y/HX34MEaQ6JUfnSi75zmpZJeIfZiLnwqcNMQp09cVsKjzSpXpE
U/6eeol9bBn0rEoR6JWfu9w7de/sOy3yM7hwMkf9hG/AGxU045gY/RRbCwjVAxQKo0jdlUG9Os+o
L72OFgcMz/L4BV8riDWRH9jXLmCgohwLBW2LbPvPb7v+u9crTQ9XhUd9ZS013l/f9tAyaEdTcWX/
dD9IfHAomvKXOmCl7U7X1Kpx8mJQwf7sPlRHsP6gGrOZNn5gnQaZtzKq8Zrh3WHSyadRst7Zjgwv
ksKF3TGlV8/s/bVIfzQtWm4BiEDmpKqNk/E9qdgZQwyfFk+nfVTL0tQnmgdHQb2x7XLHNNYhFsL+
Iib7kdyjaSPr8p71EtCEKoLD3dko+B3HPaUFSgMaw4BxjDduOuW9OjuI4fOBFj3ZtNUpLGS0ZavY
EoJE0JkhyCI2IUXc5ZZCwBqwdyTDHl2eZ2172G8PkX7AqBpd3Oaqn8nlQo0XHAEsXZvWLrZ11pcH
N99NrNHIs85sCjn2un/+cJaS9z+eCdOzl+LX4uFTS+nwly9jyHYpiGCGNBYhB8JDLNXK4gtg6Ooo
TE6NeR7RGJUw11ugQyVESR07RxcZYoKjY91V7Mkg6b7GUZodfBxVKDKirV23+W7JZmDtyjHu9u0K
HO2/xbn/17Lm92X3+XlGKumIpaQGsfNZLzm4hp2n7dUxw69UHvW5n8Wm742AnetAqoQzPbtyhwKF
JU3TDccOq1PDv6MNxVQXrquCL0Zhm29Fl+yrkXks037sYoAyjRbbURCheKpruY9rOr8gz+YVFxK6
dcgS6ybW3t4cUnnnJWwG4W4tvzMcjn/+gP7mpqDpsC3qFSn436eHxw6UOfl1ef29pbMhSAZclSvG
eV+JY3v885/1dw8q3ZFEGsv5JN1PmtgydZFQ1vk1ydAK+AY9v0ed8+c/4z+KBnvpvnhgOAxMKcTn
QzgrTMFslZQSRKt3tUlkChgZbzfa0dFMFp52ykcHCowa0F4XLdRF8HDUMnO9Y/oBqqKELEVSB4pY
cq3IkTOcHWYa1q6DWAXB1G8Ti10xqb+23vjdVGxRlabrtrOfjFp98Y0cfNUU3U9xx0hOVoStLtKH
3/VbzRcNreKti2Ay+1NBRZfxfwAR/hLSHiEUcUyU7Z67mzuPTUUlKCGt7FxD7kF0Nz6WobnKL37f
0FQ4Rf8PJ6mjPz2svHcuV6emcbRth1bpfz6sM/OQusqqq2fUzw2e5pMi4fxuknWPF8fYNVog0LQZ
rpcWjgZbU5fn+fxqpfnrpKAoAIqHCwTAqSzMA95SwDVumq4HbMTbajKaO6tmsEvvN8eoHiZWAobN
Z6N9Yh4RFrB8UMwTtU/Gl3LERhkR7FSe8sBpjVOJGTtlkH4nW1OcUIc9FA2DYln61mJ1U7uCZ24L
LWvYNsR57hsRc8f1jER1+1EwzcMy4Z2HJA82M4cKXicVf9BF69Nouj/6Mqw201w9gpRzTn/+TnIZ
/c0bC+nV8tjm0pt8rseKpp5nbdZXHYMsiVJTPs7Rou6AIJq58h4bEqKpYvz3XWw5WLgBrsoV+ecP
vWD6mdJOY/RKo7WA0AX929cHBzm2QzsZDGDPK112B1dbuzDu4ksNgrMMh4GiHAlOYAPDIHkMRRLE
yGvs9BfTIoJjnpO3xrPlIRu87BzbaHUj+0sYKgjBBaJgc67lJiG7BctLBCA64pTuXeQxTKwQ2rrf
8oHpsrawBGLSvSLcxffKJsUzGR8wZj6TsMVOzS2+IuVQ+6RVP11dGpQU2X0wQy5dpDZVB2McvtNF
zovjq23S+zRx1kD5Kb23pa4DMKyT5HHm5QTOOiirifYjshHPYbUhwJVnj40C/tP8ajpudEbv831a
Wq7Iza8T9PR7fByPv8UmEPyP1SBDCly4C0Wr4ZyVO5jWuMAR3RzlMcyVxdppfGdcww7A+mnHQQl5
Bh0NiZlrfLXjkZVRpKR7RviGDjIIn3H0Jlc9Y1plK16sOJQAPmFm7zEIrFjqzltNdAimkhASuUKi
kBdkA+gsuzlZ+as0jX0e5OalRKgLQNE5TU27ywfWfDahvKr/UVvEl/2uFAMMrv9QNjufb4Dlofcw
UOCUEAyfPt/QcznaeLmzK8iIYe82nJr+FI07gcINKRhJq87gMPpPqN/dOjQOBLw9+wLWeF/bCFgV
sQV4J71dGYDqK8W1QKKN1bDyzli8oG5D0Flhhb+5k0yQ4GMF1eoHXa8+DmwgDcMhQDyLAei1Hm+U
dchq3ltXpZsQAtBB2/ExyxBcmSZehExgIvNoCzfD8kWcYv3kAypAxzDfJwb9R+SlH97U58xF4gVu
Fv1ULTA6j8+sWvQwJO5cOonJaJ5itTaMftwI2wVhhIjqnwwXn6civLEePhQKcSmxlXzuRwARhw7O
t0vbQfjvCZNcVT1+AWeK3ZXQyY5RmrWaX8TUXsg3/YfCS36edy1/usPAS9s26qv/aJ7rHgW04biX
sSb7EhQVbuGTVHUF2HdxmcSSOO1Ygd1pNsgwrQMRZ9GukSJfe9FPTMoukCg8gzO2uSG1juRy/dNP
+De3jcfEU5tMP02+fp/6NR0kVdR56CxDdnhkHrtJ1668Yvw6LCT7JVgrCIpVNaqPqXPgkU9Mi6wp
gX3EsTMF3rLkNO/8q+er/B9uQprF/ziyPYFJCIsutZ/HKPdTYaRQRIA8KC668UAWO5AT8Tc+O0bP
Qg7hMgRo5gHE2Bz90J9QttX3MyOSu1pyt4AU35ttPHOhrMKoQMo4NwHsqdZ9TcavKIzR2YTgIOM4
JY/XX2K83TNxiEuQRhWuirJWr530RrZyCDnSwVavhFkOiPJatQ8CZHaE0zpHr2YZNakaJO1cZK9p
zAPo1r1xZj0lS2E9hssKtCvb+t+/JKjR22N8BUWX9usZZMvD1HbDs1feRuG9QDgon2bZO4eBEAIe
FbZOLlpXWVnlN/CKxygdcoBRUbiFxZfz4uBFd2k5Yp2HpOBksB0U094cxeJdak4gAEeshe2FYsY/
4anP2M0iZZzbvcnvOIWGPXGLsUueSPwWlTUcyRWD76fUvmvVgum/6s7bjrPLihJOXDOQZuvaath3
TbXPBxE/hvAiVmYTs+S3w/I1FwYi9Q4Mc6+68hWIzrPRx5eR8v69dZBpTG6y9/oo26Z2Mu0C0vJ2
U2pnO7/MHgNX/uxrtRcJho3G89fSJRF0SHHLC2AoVtV0K9Rhdq1rwsx0s21tGLP5dLYD8zFxk4ih
+nyUYV2ue2uG75UbA4JnOJiIs6Afx86mCscvrox/WsVgklbuu2iHkwdkbJ4dzPdcpSei0CGMYZxY
e4Pe2obwjyMI4raL99Zo3ptjtUkjp95YBmPqPGoeh9HZ6Dkh6MAqn0REp+HE5o8QgqhnzoxgdFnA
0DBvZFrbq7JjQVdG9q9FknzrMr03hu5X7MBgaHVx4ywTgMHbh9StHz3kpHfWnL1VMCMoVc1uV+U0
wrZCSaif3GH6UcztzZj5zcPEhM6mORlDD2+IxXvGFfwoBHkuRn8c0/5L2fhf8gSGtJkR+DkP39VQ
kdYCEEfG7nOS1QxmupsBZHRt+/rsp9a2lf5H76hjPuerAU4sht7CBbYWXEME6BCKEH226cVz4rfa
i79xqb+FsTqnlPr5ZGyCGtHEAE94NTbzU8ow3gnqb2PU4eqsyS4bcuPLKGxqIx1B0M+mV/Iq5Cqa
FkfZbN7pBWQMMKrbZ8hxJsuASt+5ybox6icjxJQUL3IyswVJHGoW19nszYcgZFRK2srFrrN5hyT/
zRihiHICzpskcuHXpkTWO8vKxEBTQqRag/Il9Pe6GZ2rt609WCn4qqu72NJnoXly4oq0ibL/MRhO
f20d3kmgZfhyjVVbSMAd1jqyB2vrFnOw1R2svbz2IIrOzVMR65UMrV95COu8KFGgkrKO6k0ep95q
z0mBiEBSfOI+uckSvt9IuZ+OARO7plxlpUJuRDBJZU/lqUJTVBikBiVuiGaqQ4ZMwCRS7oWqjNq7
h3k0jcF7j5eCYPLwQzOXJas3u+XMLkYE7CuNw4s5EpkLHrV+brgsm1WHhrHU6xj95sKbLNfEq+Iv
nv1tMsc/cbiEqzbN+cjG8QY/8FU1NSmYdgXauVhpTpApAEMETABx/g8DWM86NLtLFy+pC+R8Eb+8
84I3N3CIBcxikzDbuznMUXfF/nwefIPaeWqBZaTOybDarw56fzrvdzN5zBSLLFxYd9qQYjvXWbUy
avFrCO0Pb/YSOFSGpDWh+u2SF7jjZDCVKYENs0nP55PXaJAOMgAQ3jOzfArcCWwkzLlKWKSABMV3
z/CR7uAAumvT8Y2THs52PGxFz1cpmCD0e80HwZrIW6nfM4AeRiY2M5HqUPLmI3i2nndZ2BD6PZug
0iR5szqRbbSB5qZnhR8rZORKvis5IoQKa24Bs9jnjYn7Sjdyk5G2cJOofZABN1uCRpKNbSh+VRQY
Lltl70F3cnwZj1DEvjFQYnFih9/nqCTvvXAQsBBvFbXBsJ3s8hdxDOWB3NMtuQ8J+mYCkK36MjYj
CtRE8uxS2hIGMtY7cK2vdpLFR6lutd2HF5w2q9mvGl5dYr7ANnG2oM43Y/PVVBV5gX6Q7ZKkPhWD
zI5+nbbzph3GYZvE1ROrUI/ux8yIHMlGOhhRcWNwIJMhuZ/gJ+FFjcu7KW2yVSuHB6/yvOV0QOVT
fTAxhsfNaiAOzOKY/vdfKMAXdluOqoFOA32ROR+9iA9Zf51Y0DPvZ+EBu5MSAHEMes4kzda/f1NT
Aly5+/23v/9zSTu+MZ7Um9gBB/f7L6JOm3k1B/MWvZ67GyIfFuzvf2MvVtAm/VoXGWK0unx3Jubc
DIwDCsbR8MDLhCavp9totbYr9RRO9a9WPUydvPoyeUqohxgr8+fP1njIer6jA/xsGGOTecxzbR4n
13kVSd1uR9P86MCE0RLaNHVGeG4IDWsi+QZvYl/Nbo+60r7+fse9DOGzGp3dYPIbUGM/jzWNKKFh
9pTywRroG2RUGU8gcWfOMrS6NWfnenYj+yOSatXk7mWgPF8IVJhL1fw4SW/ekRCwmiPyntwiJ/sG
UfIxZtLZjyOztRh5GxXBW2oy5fSUpixA9ZtqH+mQ7TbUBiWjt5I1qx56G8nEsLHE9Aw9vz6QGJ6U
r17bRVcXl6Gr3Al+GlHjWr0ouk4koF5+rgz9nmaUnKEuH7sWVhAZ0r+MOs9f2G3Pt9GSt94gwZ15
7H3pznJVgcan33XeHS2o3IX5mqVWeB83eMEquLlsrkkfa9d0IwSU21a2meuYGS9N7YVqd2FfK4hN
qcIE3XwbF7mHWEh6g/TY+pYPhDy94jXyz6J1jUOmq22U9VQ2BfwtVwSCGKtgOFWZczVkh1E1sCCK
WR+qrcVBGH74wHTNh8Ul7z2S63DfBmeoc+g+e+dbFd3HQWyfmVZCDuIOxx4y8p3tILFW7YvIvWxn
f5d9+jzkbbI12mEf+oC//UC/CbLSWVcaej1YPxxF8kZAbsk+xee3byd2ZCUdzciC+KXPmlMHH4L+
4jx1mhY4OQaRZhhmBY9tPlw7PnMZud0FtCYzUb6TnPzDVVGTkkBKSgvA2FXNSm3i23sKB5TDv/9O
t6DvZpvxMN/xZhe7XFTF7L+5uTw5TWJv0mIemWEgHneQRPfYZy1s40rE0Hf60ADtUL3PaEfdGK29
hbABYXqxlxbkyTwSxqG1skM+dbBQrfHJA1qRTUWzK2j/72ZW1gAkIUb71s84FOlJ8TyNnDc3Xdk/
oUqQ0xV4jOUtNZ1DyawQLmNpI/kpMYdDIIyKX21ll5eqS45NUXOCT9WTyAmTklPcvw+Q2JD1pkdZ
QKsDKU5JAj/vMoiayMAkOgd57eNKq8y166TuKcHAtpg2B+Ydx9DKLpnI1I7wxap2vtXG165P4qsI
hyu/9s9wizAig8GNuuGSlZrFvFke0R0/DlVC/iMDqCsiRZ4oQ6wHTdLtgP79APTtrjGD8ma1GVDk
rJma3dzq7dwYR4Ri456QUoIsmSIedM3rNYgkeWx19J2NKKmhMZIweyxTHMNsgSw8ZlPlbv2UGDA+
RWKPDlzbmGH8Xqxm1bx2IVm8RsNFFw3NnoHhuE5n60iGvL6avXlL6Q/OeW5iMRaU1S5VNutYgHuj
ENem5J87DUK+osOg3XKXrYQybqodxd6AqEuTBV+d0uTmS11seNCSAymU31D4nLjB2lVsUStSTWCa
lbO1km50TTPPQsLW6d3oQN5Bk90fEIaslY7US0+c7Com0Q4HKybqkvkdo+RzIiyg4m30BFaqO6TE
YPYRhOe4QB8SNIRZo1jc1bb9HvVjdYxF9qXyggafB3aOadqggVePIbCdSLn3sWv4t8jW51CDmsSX
kVynirKMYxLAn3fOOUdbR9EyN6mzT9BmrAbot1XVEWPg50h8+4YkK7zUaR+SI2syLwb1CFA1Ket7
1S7TNTaxs3Kq9wzmHDkU7Sm3ezK9WC6uWLW2nEpy2qX5Y0hQxUsyDHBbKqx/lazWMd+bO50oClWj
Ijds7NS68qKYC8CFPAju7/c18ICiUtx7QbQy29r9ysjhzl8+nsi3MKiiqV8xQXos6Sz3Vta8EbqM
hc5DVOPPnPdG7wcfIRpNo3sQlV9/ncV9TNbcse+L6A5s3y/Crom54/E75Rg5sJJVPySvficskwO7
I1DW7vX3iDC4ZJjGUwO6/uQ400vPR8njixzZlcHNKURB/1HsbVmYb0F7sSsnOvWaxquka1L5eKKS
mbZGuNiM5XSYE869OqSeihgLcqw7F9uoyY7AtkIadHtl8r+LEtqmBbk2QRe66YLwTRwot0x3EJfM
3DsXI0FMshFIJL/IyYbLKegisVth7vFgZTnEPTshpD04FWsEFuUxrRiDjpON0JHWmBbPh9Qnqq0a
O0ifTv5EAIO7KRkTFAslB/pVt2mb2ofSyKxkCiCtt42D9Qa3c7oMh63R6VeVyXUdcZKQ7uXx1mvY
l94QfLhWIE5jFl9TUbxbmmC6QOln06yqLd9STM8MA64mGpdVUxrejQn3OS7zKwS+6M0l0/LO4sWb
zH529nIosC6IbBEutiGgj+ya/H6EPRyHpLkvuYG/Eko/6A35yVVTf6I+BqmKfeoh9pIDhIFpLaHk
bzB+W8flKMralFfvtmoX2fIezMt8LmPjRGIAAn+42kkW2sdkHFZMMKD9YVz73+ydx5LcSLZtf+XZ
naMNgEM4BncSEqFSZzLJCYxJAa2FA/j6t5C89roYXc20fuM7CSuqikgE4H78nL3XXrU2CSgshLTN
IVWTl4qgtCRshKiVyeTG17mxu9DZpGQVEKuqMHR0s+a72jyd0p5mCIkZn2lOE32p959ClSi8Iil1
FpaDs5wlQfC40VPsIHu7M6gf0za46Wnpui4tVVL9FD7OlCVrms3oYCnSHzHbaoR1nIBrXwAWeCeu
JUF2MY3SCo+JNXhHb05qmpXJDwjF6VLpj+Ra1M0TaPZt17R4Bg2nOImmeXWnKD6IRMP4izq2idP7
1gafiLtH7bCVwVvME79DzntLOLvcWBNioplyb2ORirbOiwCGZERYQALtCZf8oPaTIvpimG9CGWpb
E1/7loZlvqaN5OvSbohPFvdWDAWenOd4X/Xx3ppcBzuOfEhd99OQiBPSNVpgGn/UORo4wobExiwk
2nE6Kwah25EiYzdH9l3lVl85MORbNll9P7tY9HL5NlT0KcNDX6XxTYMcqLXJM9ej0D6Rsjb0GaPT
zCzAiu1TVN3bpCJDwkucLx732b7vkk963wjAvPGGxTg628VLQn7LmR7NTdhyDEZ+5G7DKITklUak
eGiz7S8XH7iIlhAODzdl7ZIoBpq45dBHf8+lBQfMsGIzcLBdxWF7sDLx6jgEhZd2i8wRTBlSL3wb
I8HmHq4L3cI4nAXGESHb1uhJf+o9M/8CwqCFPoWJzbjkSfkEHyYkoC7/TkaI65vDK3W9d9aRb2C8
x6Bf9ZXieJH+7B3zJyFfcO2AVdt2YwKYGKu1KvV9FwWSead3qLI8IPEYy6heHsMeV+/geN/Dnpom
ZLcmSh72bjET4UJfPdhW6etodP0uIvz60GThsxsxHaWkSy8peQRGNr0geVyNVr+ElppPVjdnPqck
EOFh47H0NZjkIZh25nyjVyFmSyAY2MrrTUj/885A5tQbjJVVddsGa28y8ztOFL6tSvOJVhQEfLuE
59znREEFkHQQYR10qgJdjfol0apwS5MNEqvJ78cRhjimbWe3NvrntHk2sBEKrT61RWH5uR5bO3vU
0Ijbg3sb6gww5jqFozBDTWxtQnq0WbM2lgLEUFK+Hj1lPkKHo5/YWmdvOOns5PfJQaPrRDivrk5a
wTfZiIg0A0FIHFXKadKbR3qHpDItJA+F6WJrdLjj3EZv0Y5nzU3cNy+u0we70AGEwcJ7P6XkQ6up
PJvnDJXkpWZR8ucOF3FbDHfa0KqDYQGAYng64k7ii3R6bOpm2aC/H99mTleYQxZCbKdvFdbLA5LS
uzbXum2rooLmWlKv8SEbJ3HsKtQs755lp1QPfU9vT+tRUka45aFgPJFjOa542sg3GMYXc44YbQ+8
mW6hMc1Y2Avx1WNC5ReEXysLTwuw9uAxxNVBIhp+lJr9MWpgGMaEzOy1zsKswCOSKB30tVSbDODg
xmlyxgiEpKzTOXuoPa19lK3L+Sjo9Ns4Lr8lvSnPpYGt7wbcKgu22ehvfS0lUR+szhY7gxTJhLON
k9sQxNHtxJ7P43PK0mLYtDhx6Io4WEMpXeNhGrd1gCVGtsRyBZ76PhfC5DbFx69Tfq3Hyuh2WEpy
ekYcoryKRK2aTSutXHHq2GhXo6NX/tRqh6AFJxtqkB4Yv5IKHrb1RqHvRiQc3wRjdETqm609of0Q
M2vmhOX20GJTbjRL7kyNhljYEFkZt/MuDaZil3EQ3VikJWzpOCHGtRXGHOmgq0yck6QQv+9tcakT
tVzV7okY2VU3RvFubKJ8TW+Nkk5qO7YHY232uHetFnuwJCxtY5vTncd0YC9DqqZ58tDlxcW5MDwu
dF4TOOZQ2lqhpm6NfHiwcB7FKmX9ix6TYiRgPIyZNi8jtVkDXpsXvA9RVp+iHsBBW9anwrROgxxq
vxIgN4F9ruoOoxz8TWIN0D/AuSAZUGsZ/elhBwFr3McNw0DoPBoVTk2YC0v+2oHyzi0JjKiL3Wdy
DcQxM2P0NGq+140h3mdg2zaeh0FIehs3xT5hYMUrowDryzMZFPYNktsVc4X+iOY4WTeMDGXHnALO
pZb3WIORL/Q8JnDHM2fdkPwYh2Z9b3o10Uxl8zIC9GO2iR4+jElviANJ5ZsCiElcEGhYRKiGOE+e
+8okwYMAqUB28kGM0TmtsjulGUtelpZsw7QrVh0nqbt8KD6hHXI20KbNBxjyuDO9aINHm9wBM5n2
TNhwT9snUuyhNjHbH+GkGJq0EdgKMpXIylzY9JS35yhHb5ml9xonmg12oH4chl2h5QDhg+5FW6au
Vpd+Y+cEEKMvDV5IDDL3fnpji2xYKwKfKRKx7eoZvVHyayr2v7aRp6n68d//9a3si66ZHn4A7Sn+
av+QzP7+Pa3wKfrxf/Zf87f4N1Th8m/+6RhhyokI13aRhuL0QBelfrTdf//X4hhBDoXQWuo2CkZi
Mv/pGBH/gBvI/BEbPF4wdBj/dIyIf+jIBJDVLT4GshDc/8QxgiT4Sp0ikF7yTsIwhQkVUC7C2r9q
9CCNCBAM6ENzgkixTxO6SGI3c6igG6CinLyeDEc6GC9BlB4jqdFgYUMl8mTWs29jRaYU9SmQf8In
shw4Egs1osJnbeKphCLxtZ7mswzkemCCsaI/8iWPeIpLq4KkJDM8h83rGDinTkGLjmrvIUHBuc9o
aBTlnPt0hpsjzYnm6C4v//xlNCiaeoSGUwR5//NXfv29TKOEqytyi7Cxiql8Ajd7Sxgg4VQohIhP
DcyVpzyQ2AU78PH9n7+/OIBAENzRNK2lSnwTbsgvbHRfzmpjoCNdWXo/Hd9fvFZMx2hsPtej95ZM
u7j6FERZtR51F9V5pJECWDbH3hqCde3E30inIw9GMhF7LagO1oTvRrCVGhrG9hyUx3TpP3dxjtct
09YZBx8KFuz4qHLibaH1xhH9ISSf9/98f0kz6LAFLcbem+ZT64DEdYnb3sreG2+66mKX2fdBSVTI
em/cE7ITJR3o4RSggst7wSJ4TXA432gRkT96i+tQZ3DbAuHXwS0TzjtVABjnbMKhZiQ3Dtkhl4FF
VPQcyjK78XW7nH0KWN9lr1yXOO6c5UOIuWw3fat9jQSW6aG/t2PGREYec8AmamuO9GCPU4WB0iLi
cDNUIlZkExXbPshqSU4gYLMf8v3coDDuyNTZoQd5rYWBYNWZCKZHYrMfW/cWz+99bE3OHubVuBaE
fZKOxKF5UIRK6Kn5SOT860BEmB/Nnu2DCty4vfMpjWwLRhMWyQAqREKaH4Hgy5kwREhqiogEzLF6
9rLRpNWFvITSYu3hm9iiAfrZ9jWJW8thEbevWdLCqcjnmMJ+73q0ebJ8eNH4HDRPYaor5+LOi4bT
WkKzOnJ1KohmaVlb+AXaZcSsPHZ7e+tEzZNnAK8Z2Nn3dW09EYDdkgdByh621uRNmNG3KK5o6WBd
3FosKEeXE/KqN59BaL8pYwxvcc8zcOqGbRvpb1PQ3xJ9xawu+rbUTutoYFsFTJ1v49bWKD/0fHOf
jGP0wvZzQfu3jj0B/jzA+C4L7WvnJPmur1VCj4jLLJBk6Xn0XEAWQuZgPziJrp2LPmwZyWZYx+iu
DibfbINE1i/c4jk3KYbAC7vPMQEqe90ixx41wg04snzboAohRQmcNQSZnmGfuWkbUB4jhiXcQtEW
PTlNowYDshfN1cHg/5mUHLJdpicZtTyVKZNZoL/AEejAdolJGl6i052S+4iDrJ86VbPOPc5Jnrkr
+zYAJYYwVJ/6nRXH03ZIMKz3wLR3WtExpYRHAO6mvEiR0ilrQczPwfeQ3twmcDLE7xaoGLO45KOT
7VINKlsspge4pdx9BoOUaNR3KKwE9LNwz/CkOzuZ/lbr9+iY7VNs5bqfR/CszaQ5hu2Nou2xIwbh
NMuQWECaOYZMcCxRXSfsFGsiEeFVx8lOFEZ3RoZzIA2rXRlY/+hFmpzliA8h4aiKz2V0q+EoAENp
MGmOWE9CM/sy0WBeRyWCiKJFK9MS4Yr2FOtrZSAt1/t8R9M/2hcjdFE1cMCMSxzjbtPckGrJ5NbS
iGin+wov2btDO3bTDCwtrCPp8KxzMrz0xvQEyKl+cQZaj3q4QS0dnCaNMnwqtZuRxE/dSbSjs9RY
iiY8aB7NTySRrYZonqGRrjHdSKZnVEGxPW9pFa8k1eq2H01oC5XLyXKQnPWhuJFZpJ2dyB3vnLqj
HCqbLWhucQduatoU1mGsif4SdDYuUB2Z1ubRATqeRcpj4zyYwt5P7YD23YJgQlbfGnO5TumcGdu4
alzORQmdZEEUY92HzdF0o2fRJsnG6IG2z4YRHhtC/3J5VnjgCHKqyHEftbvOCe8jxSBjNj0G+ATW
WaBjb+ZJEUeqIVB1+n3jVcPK4Uiwd6r8hxrfnZJbJ+D6VyOeA8jV0wbwb72bi1BsHDDYGw450V0q
+X5xGth0Ls0fbHPDHic7NoU78k/35TQ0e9ETc+6KhtR2g3wli6PEKAvpm0IbtgDUCQvJSdhRNtAv
2oF+WkkCFEPu5H4idykvAwNxF7IBs2mbE4g5BTYAWmoYJsdyEOFZWLBdXE4ZzpSLrQ6JYy9qm0kI
Ffbe07N1kAYgfbniKzdbZDHAMfTRJuBbuw0phw6mmJINhnHAHHa4rnLNWNlG4LH1dEsSg+dPpdfy
US/J3Ig1UUUDrBwJ5kPJc0BSZsW8nUb2xS1Md6VJsGyMl/ZKLIQ6cJaxlG/kPyVGV52SRD70TEQO
gwUeBH5rvAdpb62EdRA2OVYM/5kymhy80qLlqI40+1CRuYzcfv5c1yA6Qwr/i+uQBjpncqePjMEH
q9tpZUreLH0UhjHqeRjnaaO71ourzJqGvg5AXAufDVD1EHecizTAtTDDeDDsIdvGZTJfEIwc6aCu
kzCLzwW3W1u4X/F354RBPC22tsa1+pcwDjUofPpjNcpPImis+ygfCYNwp5+2U5uAKyBSxJVTnq2g
BVbmLgnzdHEHtGllwv6K/5F6hiw8mXNWck3F6ljAasgn4qqqLecUEuussQHvtImyxNvqFR1lLZle
8IspVA86iJ522+sdqQSErtybBST4TLIimm2zB0oXXugvkCHYlweMPrQtcau0QoWM+7PKH0oaub3H
1juOJP+Uk3GKkbNtLYbDa68IAMchulx1ZpP7Vi79irjp3hHjvqvfbPpqOFjtr9AW3KMpGGNqBXqx
obX3cu73VqPVx3Epp4blhQgamum5PUc7t9SePTAApEsaADKq0uNknVTVmuRhEsJ7aR8rrcnoQWG3
Ima9IvyDdJykgx1EZB7g1Hg/AZkdAN2MGaT9oWPmrgwkJwQapZwj761G0DdY3pe2NNknshgvoVDP
iJXyTZW7wWKDGgokGbzEUhRHFbfnATbiLl1+lVUJspaisFdW6RGGbrUPOR4IOlydJIC6jQv8V7wY
EwHgFTLsPmW0BhT4ghTWRWjS9tKPyQ15FwjIVN52CWlbjkpOwBBuQP0DUw3JulleUtv7HPb1W2jO
WIHj/Ingc8ZQYZVyB63QOopDWQHdrhq0iQayrb6vj/VgNjSvMJU2M20rOklrxxxfEPbMu6KO3341
qDPM0NCRVwzmHj38MOv3AUeeU8Q50sHBKr9HIWGIbKKbxEKWb1hQlpZfYdVd9wrnEnjqn/h8M7Jj
9Jc6IVlLS9DmptWnNomBUzB426AD++WLI6BVQnr4YtCsZE2s3yC380fl+KUOctJTdZwc737aXA0l
PatmkaQAiKDZr020TOqejamlr18gEd30ixdDkveLHzJf94IPMY5GicUIVaMDh3DV4RjQyfNY5Yq1
n6pq26c5W0tJ0zCwtT3SimmbdPNhXvTOPXEmbREmJ2PatSPYYatkJa8HXRzC+bZmsG4PdP3SniLd
ENrPrCva22xInhH4UIrOFS07r9orb+8U5nhnJiG5zuawnZaweMjhd+7PrkBiCA3kqa6QIhHryA9g
0EyeSz58PIc3hQEnY8jpD5AAs9WCGaZyekynpSswNNTWy2yiKswHiZaaKBKURXZAeJa+Tzp0cZFa
2vGV2BbO9Pb+D1K9LjemNV50k3S5LfEYrPE4dYZS+2J6+VdRWQjCHRffgvFCnA5kv8WsVOnBuH1H
Z25T9octUtlHeh8/k47F1/A6hiQNz2cpNtWAGQaszT6XfberscHSP58d+EsEYTGi7jgWyoNnKQeS
ZsiAuMMBHlX0o9Kjq5AvEYu7fvdHW072xHzSwt+BxDlk3Ng38AvTCnmz6NqS39L2gYF3SutIl4nR
4s7CYOEaATwt8ALLbM+Z2dWMD7lUNiy8VZgdvaXXCD7dJjBuabSzMjGn81CcTB3tsWYc8cjuzOVZ
CWAL50j/qW6xZKtvy4XqS/5fy49O3ehPuDwI0WPKSjjXGoEsjluiqzatKHG554CzWXn2ANYJjnWs
cYu6lkyAcuS8NYvlN8v3v2cea0u9ddBXjXnCBbZ0Hee0bTeBWV9mAlK3TsoApdbGrQNipOde7FT5
3Ylks6mXcQTszdXUgFaxVMNxjseGRM6vDcmGKyFwOja59qNu9BdrsaRWOcW1ajLkrc4Nqax4z9EV
1xD8ASkp/G25/NotSQUMB7EoILtoiuQnjsif7385mBEkObf1YpFkuONusi2tMNsPKmRn+O5PxiXB
xLKNtZn0MWKSW0Ftpr3pGV90snx5LIuHycMaVzhccRsfbTKQ3RV2TwsBlAPBtM2KT2aWuESYEdFR
OPGxHV4svUUzY5W/LPH/2/T6oOm1ODn/fdNr9bUIs6/ff7TRXxtly7/51fTy4J0s3S6dgY/Ag2zQ
2PrV85LyH7ophVjaWqb06In+v5aX6YBW4dgncY7p+NcXzf3/QFJM/R82DgoPc59te7o0/5OOl/G7
MwO4gYdPmOYa74Mxgoi53xteeWhOTqR5sT851P0YcZ9TCpOcWZ+YFHLKILF2MJNZ/wM3wukUydVf
LtbdLw/pb2EcXJi/2GJdC/WE0PGW4s+gASi9q09QCCNtqcdCf2JEuKb1RNRBE90zql8JRzBLKKaR
+kNq7BHAwNOiGzYCiRxeQRtdjqG9/fkD/e4W+fV5uOaYMjnG01dcPu9fWoAmYph+KK3QN2lH7wpq
eQhF3rxGuYmtzH3TrQrqQ48Y9s/va/xuAnl/Y5QpAoMFvrjFOf/7GxdDM80VkYo+tUFS7oK8UQdv
RhUX6fQHPJU/iQ7gpmLjj0XuV4N6bQKHTX5hidWD9kh29mnq++H58YNPdnVJJFdDwjPRsezh3/kX
Aw2aH7T/4Bx8Qw3PMuK8rynLWzvvyHdsooc0K761yg8nRWZDOHs3nfgyerLbAp10b1KW9CjaQGaT
l2pJyDTk7s+fUPxuUXH5hCbMIMPiKroOr1fe6lRR+veOUfu1Gn440Ns2XGC25z4fD2FlgpSb45M2
4RvBV+57diXusFr2KJ+wZL6YWvkpRaS3r1NWV+ziKtQ6n0eHZJrIUWdtWLIpYndjdozvVUJ6R1en
0YEH9FXn3Fqj2UM5Cq66om3slJrvoXY4Z7rFncI2D0Lcp39s7pgAY9RLXf0x6eAi//kiXD/L7xfB
JFp1sVqh6dGvLkJc2l3coQ7zaxlRHNYaqOR4N9VfOfPBvDVJ/spweTFm+VwTjfWBfdr4vXdOx94S
PDfSEiaeF7qmVx7xnI5QKNo28weiYYit+hJH3p2rHP22tp18MxbE88UZR1HHlfuWTM51FLSMmzm8
ZqXb+Xw48HTZ7Z+vinN9a/CxdMHS5vIok31wvb6gWisRXASErHYFG/DsuIeQo+iWU9NQQSMpzZOy
mu5omniZRg8IwUCS8q7qIqqWJMQ/NOmrBuHnwcVJgeiFuTEs5jN93tvaCHdeI2AS2J9TaaBQ2QSL
UIh22DGeqk2gwumuITB1RXXK/q/2sk+bnVV58wW2+GsWNSdPVeIM3QfQMS0CisH2uYqc9DCVHJrQ
4da0NErnWInybZz6bDcgqt/RCPb12s3OBCvtxrS27mjeRVuiT9q9gLVJ7nKAODvvrJMUSqcDXFmU
sC1upESRb2aLW0Fq1EnSHlx5Wc1ygtM7zIf0c4QFdhWgmr9kCbhmI+/MX3XEv6cJXC35y41KS1Uu
kC8pdezVv690dDwIg+361kdBkuwMOYy3nWPu8Q0kx4ac4ahJqpuqH1cFHXHQNpJx+uyeSFuG7xhF
lq/0lsaXchIoRxG7lOTwzixiiXF5rtT05npJRmvhtRCklktDa19j1Auis/GJ1OFnm565sHqgAhnI
8YTDIcYMWmOt8YGj1F1+kn9yE96fCZ2nweCxXFb26zW96kA8xEWcgysXnwYXbDOPgn6m+/YsKO64
1bphX4sEuUqIa2Ig5+vMRMaigR88RXODxakBSK9XWrZxtWk8Mt3FSVG6ghm8Y+zjNsNiRQbAoonS
mMbz5ZJBfqFzUZyc6BHqaHGyOjJzE8Srq9aJCIgPYueYFtvBsLW7uRuzx1gnfRA9UrCKgl5fTx7Y
aGRfzsa2CYzz2hiHcUczFm2G208YE0sCYhp5rxyp76MOfGVfJ/KQojNYBY1wXkQV7tLI4JAtPBek
ZXkWbiNXbYMSBKVlhAxNWTcOPVCs1MNdwr3qFGV2o8XysdEIkOxicDvhVDG9N9OaVp53tmwUrCma
0gb16AdrxN99S67tYMljCXOvaQzaoIIU4X/mI5PiDZJp7YAbX+uS4f4Qf4Qk+psFydBZnU1DMAKl
Avv97qd37fYjdxG5zoztJ6Y7Ww2cOzDLId0FDqOxWXjahU8abJI2/KjOuCozfi3TTDaX/Rz8hHk1
4nTHtubG4u1FXoYXYnvUZG35rIhsLAlwmHCYP1/d94C3q4fAMBDSQ3/02JaumWgLqwazcpH7HO+S
80zuEhhl4O+MHxZaN9jhMVRnO60dqNKIpSNugx1ZXaRB2AbPpeb582bvKGI7qlTtcmfsziaOOJzY
xV0C4ZJx/+xsJm+sPudGYj+UHgodE7UH1F38QKWl/D//SH+719n8UFgcLM+hJvr9O9SU4yaDnlZ+
X2brruMxcTqB/heYxDFAycvUoSEYtyX4KuLRLUPb29Q9rtbCyC5tP5GU0oiKVmBff7C4Gsv3d321
uZUdcL/cIvo1KswkT90xI1n5IhL3gnQYV2lnq+WA6kG4BxCan1Y+OWpglqWRffTuv4NNfhUBdLiW
cwnCN89Z/vwv1XMh47olepPDLAaMS98zigTQd+Jb8Iqo29MYY3IGByvy1ppZS+LeRk63qiGnmuxw
UJ+IQv/8Xb3XHdcXBGe16UB3oeq7ptCRK5PNtqIEKwpPwevA4EWx5mchuip7eJU0Rs9xuDjq3AsP
brEe3Sy4RMl92JEMU6gKW4jYVQgW51AFRxMN574Ge3hOGdukYaWfOjEjFjP0raX6Z0I0PihhjL+7
qAQW2q4tXYzs1tXJYG7JDBqkXfkkxTick/RVMnW4qG0ap1l1KXsbJAvZdnrSlEerQBcNyiY8M8oY
N+DEA7QI+v2fr+rffiYPpiY7m+eAy7nawyVVho48CGyHqzGPwEkJQ44uylBgxy07okdTevybTPcw
LFb2coRrh7Whj5xvPCu7b2DIAKuSH+y410eVpQj1PJRPVBbOv0J8KqMNZLrM+d0iZvkcW2iKEDRx
mq71vPlU9Nkrco76g/PH37yruRxjgQxw40vzqvLGHtHYzNkqTkDV8zv/BTt8vhEZwSnv8Tj1qFYa
Q5UP7u3rM+OymGMmMgwQhWCZAAj8/rhhn2O4pinWIfWmQbQ5ozaFOEZS49EI7XkV9Q1xL9DPKgMr
pplOOmGOBOBanFHC0DJXht7B8mFvXetz/aNBzvXBffI3ux2bPLWe5XpQGK5PZk2pUmxsXeO3WnsX
tNVM/kClrXQOtWs16J5PiGP8ZLXtydOLbt/Thu1MGsvIvU4qK8Q5RemWloY8lKQHrBDWD3TRsEYo
zfn658+6LNpXC4VpCRsvAVd0URr9fjE1Vm/RcUzxs9TRNtOoH6PKYICb7hVi7w92xffOyvW7LUXw
gsmFE3qNmxoECLouDRsfrDLwgGkiZVxpEQPQm6hwn+JUu5XlPVpawTi0wsSogYjJ+uGDL+iKdPS+
YguaUiie4PGwO18tLqWtMx32QL16EW2G2dKf+cBbs1TTbca9BJNfe50mk+oAcsCA+XxfBQzuCqt7
radqfBnLjClf833M+oIkjiq8SVF+IuZLw7dIRPXOmmcPKWlr+sKKjkEJmGYwjKNbRgl2LcIwCkti
YVa1u7cJWSYNBPisTAtjG5opMsI0JH87997iHANjZiyh8KBE0T9zblwOumkbuwfBXC2b9aMZIcKu
Us/aWSMZFEUcX1KLfbdxdbnlQLMyz9bc7qeq1g6lW+082+PBxHaqMY33/3w//U2lJbiopos+DT7y
+5X/y144K6tOIR8U+FQLa8d/mRsS0WyiQMiDA8y6T+Yi/eAU/l6+Xd1WwgLTAXXSEzQKr79OzGXZ
TO6bL2Q4vTVQHkgACKpHJFctQwaS5jvUT4LuBy1mbWAbRHWdQDucK/tT32HoiSvXXpktuSVjlL1o
FqF6bTIMy+ZGJlJtludInv/zK8Un9mhrsogCrfz9ySPqiCLFJYgkx5yzyrtAO4u+Cra5YRlkDYQK
ZZI1f3DnX3Fhft35DgsnckThLu2B399VpJaz1MK5X6fMvXoaSJvW0wDAe9NrYv+YwxpqUiTzbV47
+Jzwjw9d9dmGQPVp1B1IOX2QHYuKQ305t0xqk3id5qj3/3xt/m6nRZPosf0b8ID+pdZExle76OgY
kQeVfXHzL45V96c0Q9mr+mXX1/CpWaKCJcBksw7LJ/gG4+NAECJIB+1ihN7h/+cjcXih/jYoM687
TcSqj8hegtwvOuNTVrfGcZGftTnECzExepc62Fcx0BGz5uAzm/CrFGXiW3aF3qh8pN999+dP5C7f
1fVtT2cSyisPHNDTq4I8tB0jz2YH6xos0E1TGt12HuviwdU6QjaNRa3XWxhUAoJxrcxxv3U1N3gr
/Qzn+HfS19Jcf0zHpjt3glbMBH7uWHmB8AePRlUSNzddGIR+JjJ0lpKRWiRcueWnI7N5oKagu43x
4piWgA4M3QNyEnXNIbJdBmWGW23KOB23WcfIUKLm8jMUTquknlsfSRyNsAhltNanFm50GssOGGnc
n1EAuixOT7qZfzLMksN6kCRrTs3DUasrGmqpOrKCqKMHCWAbBsyJDMgtp7Hct3K2b+3C1najA2jB
ogO3hiAsd6j9zdupiY8TWROSYeetMIqCCBd672kx3tiFpQ4DoVekddeJz+z4E8mjHx0J3x+tq6/L
0tn9iCA3bN24XqWEo7ckzuI0rNPRxFbkHC3bOjaiibeyA+8TwPvDhGp9TsPhLqJtsTJH0R3DDANy
GGXGB5vx39RvS3HNMmByQ9OR+n0lcGn1g4BPMx+dBxKOYX6p1ejxzUXhxnNuktD75ulp+kHV+Del
kc2tTpXK3IAT+dX6M+l1VwA9z/yC7JlVL+d7ZxJvECRuG8db8lfECt6GAnjAPvzn5+WKAb+sfRYt
KZrmHCgcYHxX20SOwkbpY4AalBjIJRUXsb+nNqAgE2Kfp89DxpYVz+lXq+0TQCT2CraMOI6Z8tZ2
SJ8zqtp0RyALvqZdqEf5l8zTPSY2boZbRpFdWelQ82swu1bg6F+R9y2BG2PxMCH5XLVLkFDuMKuc
naMS37D+rZ2KXnqo3NDXWtgGCWz+rWc0KbHVjqT8SJyLrINPZGCR7YWPPWMluEvH/M6BebvLUijG
4DPkvZVk27QC+EGLuj63sao+0UoQmBRyvVxiLdGvKVMDlVaAn8OcU/Xi+58v7/v9+/v9bVHz0h/Q
TZjdhnN1Q4GJae2Jbr+vDc6nZuqJNzOSQxV5ms+ZCWluW/R3urEEyl4wZuUw9i2yVWLL2khssqu2
ddW2KRrmBzXanQhpVZa0oHH5cQt6LIfUCMhS62yT5gmJ2uZEA6ksCBgVQXWmu8RpTLZfRpFe5qK/
DWOku9ZAolEO12CVebRFowRVpcjRp1NUbpw4O/S6BmqQ/hrTaR19JfRzv7G7PUHnn2vL0s5loC6B
bOe9cj4cf9n0KP5lDXdtm4QVhoG6oHV41TsANNQFYWjAIog52bqxV92B1eoIPD/mKn/0cFU+4BnU
buM5ZzWrq6PeexiDmJw9e8HnCf66nbTuC3xQdeoix16PJRFkYQ9TyFJGexMqMINC50hBo31S4+cE
aIAjyJNLaTdCGHtJSe5Bw5adwvi17gZxV/4oaSvdZnXhbZ1QH0ApZd8TdF5WDl3ErVxOsbI5Qer0
PRftK8MIuEGltyFB0dnifvHl0G9pCV1ggk8nqDRfhAITPYJv6vHMixGOVOclF6Cb7A3vAC4j3LpT
+9R4JPn2Rvpc69nTWIo7ZlEP3uKTDquaaKgaLQu5zGGTe7cJYtvB9tatZq9Fr4HPkSGqQfUzLMj7
bkCHgZxA6G2l0DUFPSsjVcgOgY2l9fyj0kACCT1cstxrtSoD3AjK6d5mBIxgowoCYOvYbxMUFypx
HloJN3oAHh99bzxssuHY/Jwy7VvQBFsYhvs0yn5WbvRzCLtmrdibVkbdbki2QkpLqPMmTRpWDa0r
17GRnzHw55v6a7XQSLNc/kgC45F8w203puSmqeDeCkpQsUWHdI+z9LrTxWNvI8TMMnWXVzhSh9Z5
FhJPf6iIo5sjbPmdB+KzJ7HM/SEsDnGMDMGNxCfE3JjCwlZfx5396EbjAQ3HjSX7l7QCezB7iGGS
jJpZWoi9ywycbW3E29gp9wMrGMjlGF68VK+hiyF0lD8iao5zXJrP1PrbzohOpMFjHJYJoemAJhGx
0puHAfw9HnIJNSqt6FpqG30i4m/EhIJamOYSkj7QVxyUtpWBWxuuzyqM5DrW0KrXBLltFArQIU9D
RMHNfkpm+5J2GCEdU98YWv2tbcGtmWN8Sl0JXIoD0dooYPIJOOtdUh/7dImJhVNUhea2zOAUof9p
71RGmmPanEn7gHbcOWeVxMM6c4jWIIvtIDPbvJts70w2IDSeKZQX/FdAtpERbMk0/78cncdy5MYW
RL8IEfBm22i0pxt6bhAjkoNCwRZMwXz9O3gLaSEpNGQ3UHVN5klEA8K4IMxpkxq+O6my/xzEDFhg
lv+Hd3m70pD6OjNjODl4ty05O8ewVu+GUZPMi+IAAvawogGyoedq60UNZp3QTJHbUQ97Cx2R07Qf
Yyuw6Q92s6fkXGNrCbHFLoaJPGfEGZeL09KipneRc49ADvLJohes1I/b2VfyX0iqz56m2SSZMpN9
XKIWTmYB9ymH7ht+2VWaswsL73m6SVJmNMVgEnzCYIZki+ngGJb+Edn2T+ZQ68mVmwYsTFJMxRLn
dbGzA//eafk2MwPV/BKgodrwX+5L6Ud1nGfYa5qSUDFHsV0cOu+oZ52QswlRSPWPEuBf4nT2k5+N
v0FIAE2PQGtYPi0RgbYBT0SkWHPIpjfq1MOg5GvgtP6uLG9Gb/EATrAOrIDwKeLXBWQStAHVSWT2
X7aB+Xkql5NtfxRicc56YehqS0DQBpMpKxffFSKljVlrEbzEaCi3ky5MH6IAMVJQC0xMI6dD25+X
HotgD2zFDdoHEdYHaktkhSowYpOI+24kgcvq/dgJkBEGdX+1qOs8FzRWUZb+Dhvls1fkBE4E0Y1V
Zb73UXfS5QePZRt6B7PKH8Y7f7bl3habs6g3XwZJ4okbYJD5f+K3a7nHdIOdeWZ6Xm1QlEUzPdrt
9nivpDD4+j7vuw9nDk9V2serFgncPbHr1fhN3gFOEO1d29kgLg1Z3ORPTES3b2nVj6mzfpAdDImg
lt+hwaBiIspGCfMJt6kQCLENUHI4SGNIaQfkXxfPhtvr/hfNXC2c2f91Niey7LFoaT3ksWR4FAfN
2u3Ssv9cHBxhJstIJNpElLrebuhsvc9SWL09tREesHreksqDU8Z0j7qlufOrIk+4CLN90bsklQv9
sVQ5Rg/76Ll8W7nV/GKV+55hJQVr/sjV9OiGQIHo0163bPjsdV341mHO+RFhbStbU3q0ag9o82Xt
JhzdFD96LX4k6dG2izlTNWRNotI+4/mqzgOJAOBRg50VhZ+TWz5D83nZwLuLsh4zmDRipHBfCKzr
aJ52bIl3JiNoQcDgrmGsoapvQo9UPIUmwtqmeaF1kntTe7yhBTWIZG+wNyf/NcpsfdJeEZfh7OyD
7ckDxHJZW8wfVV/dtGq5EpbojLuHnJ/W4dbpLAIT6TP7ooOJ4vwuvvut3PGdCvbFwD0MXpxzDuta
g/UombBdsO3Ob2xHie4o7JN0qms/zCSU1x9R1vxxma3txvwJxK7J7QXrIaSF78yqiJtRvCxdA7zT
j8OUZ2H7pDEK8F8470ROkSy4YhACRPLSjtUbzQt+sVxeocLt3Np4bWa6YPaH3z7ZqBwCKfCh7sXz
+A4Np/7Kl+DQtQF6//priiT2CJQoFT95u5jXkAN/UjOxqClZ3s61WyYbO03/lbr9+2KEZ6MH+9JH
4nMtuGUkjJy+2TlbgNBEUJLbmmcvkPeYDP1gu2MNBnAKjgdTWm4CjOHKP7ntfJhy+0cF/kFDPAla
i2oqjwRaJ+dFioKpssV/lXKGT/dwu0NcEPxpWUohoElRwWSD5zksxTF3ilNtWeLmssP0LXZfQN9P
bm8TWT2/jdb0yntI1BteCfKfb0YBMnE0nzwLzxwelVlC73ay5p9dL1yyFHKtxU2J4Ls35RgPq3uE
Ss3xCkdPuM6WA16g5hfjAeuBGy8p+Up28SZI2obrSI6nQnrfusZT5mMEH6rnWYv3ka1gkvI67YCA
QkIx1Z+ons24t8EAhtb04xbBVa3R3puzV+ln5XHZIpiYT4s9DiUUNT5q1HGlzRYBmC8PATsZMRLw
NaijqEVm7U75jzmjpCChme5puUxo/UGSDNOxbUKxC6czXuwLklmiOqdi2LUhYYQmbNiiK5FRi27n
2ZyZqhYVKe7ZDitWDF8yjBufOXAVhl9u9NoawFUC4PM7iunhmK4C0IGbgNu6T8PufQ1HBSuYrzFf
3mmy/xAskcYucaRHPTAvteY5iwuM6hHoud0wVN2h6MuHHmcFkJbmKoP1EmbhY7EMh6nl6K3k8t9Q
tuVZQDGIwxbDytrrbh/KJopHmxJccUccmrU8yzb4HbFxxuOQkok2zaBFgS3kReCA/03PjY4cjP6A
1DMYtF6Eq3xGaXMYQ07YPsqnPYRy6y4LpXlbvFdGxPehP901xeomJveLEAvflV9PR7IY8xwX1uoj
sgr5dM4m1gSrQC1gLfOYGJa5WwQQvbw3mhgXTcWbkD5OVYqB0bHysz/BYdgKX2X1AKAruNomEcHF
jNsM189jV7dN7FQtjsWQPM6ZOouYR9yBFQyMrbgamlMVkV7VFxoJDiUOxZgTqvaps/2BgTSgdGAk
fxiiTXuGmVlit5vjXaFyH+RetZTUzTK13Jvm2e9Rp5cdHLamDK4NPimvLRD9SPPeQIZpabKRIWbi
zW/Rtrl02372OCjU4iOH97Qc0b91V/jJkOZ5EzP95TF4vq7NtvYduCejHt0IjkTX1/OJ0N6f3KGB
7uU+nAZA9X6wOUFpunQNpS1z7pfC+FFzmqyZ81/WfDWalBQTGF071M99OVg7HPbYHokhTx2qau/N
pMck+PxVu9PTkC8iUZ5xJnT5M9J/iUTGF9IR7WDPhBCY1UGsF7nws7HpISOC18MEZiFTIOdRk/Rz
xUvp+juq5V+3PODT7ADg9X6SPZI/MrtddGUzM7JaM1/4Tl3BxZKtP+kE0jWbxn1f24lHtxXNpFlP
oFeQ7HU7d6J2Ja3nTkdAMYow/ODt4Qu5dq24YIi/DmNn7NcGRqabLfsxAPIfmZxghrNTrfnC/Jrq
UjpfY6kOjpo+CPH4Ix3vZ7QAZ+Cs2dsdF9Psej+56VCJ1Ek5Vlfoa4m5NkkVFCcgBQ8ZYshdWtef
WRhtRJX72fChJsGxqtf8O7XqVz7OeyLuGIVgOyyagZwC9Uc3K2e5qkciCHAvRePm5yrlXV6G9m5N
dRgLKEu7cmOJOfZTaNS/wwAboY1I2rEjBn5p9qh7zjLGM+uOaDXVp7+MZpF9+dZbL90nMzOOdksd
SUL3s1kZ9WY6IsM8L0IubpNZXHiJKjp/vMg2hMyUH4+Bhm4voWG8Ls1xToMHZeuY7a9gn+hhb2gf
dI0QzV1/wjm9mEt+jvTgkDqC24xW/0BRcNdnEMSsxnjffPRG0DT7ziv+E5P3vE4bwyNgjxG1P0uh
zysx8zhsuBqMiBzYqTzDipCkAEUmqQyi4pf7s5Lwsh/Dqtq6iymBABgk+H0U+Rz4DNcx8aNj6HPA
8kIXPv/QisQfaMbGbhB0C8P/wxnydT8Hxf0q3E2Fv14j7eVxrgj1hpzdYzNHycyAKXxY/foZKdvZ
H/vf1ELCUhJ/6rThv9EdMKVinA8fIh93S5Ypd9/O9aWD/3zrSqcgWRLVi9PdQCjHhfZPdlutN7dR
SYQ44QDfHWtLkFFcRu6VoTc5I1IyyapmcQVCenB6733NeE9gOJK0rtpz7cIzr0/osqxjMNCDGjt8
Cr/u6P51SjiyEF4upZW/hIDy4mbJ3uu0cPfTyHvDWdc9D6kGiJPWKHSk/47x62IM3kthExJDmAv8
c72wU+v8b8BQPx1MsX29wIYaguBXtta+wQa9H1dl7rt8pIjqSXyHtzeYO8+H5Qz4oT+cDWMgjd1Q
TOlb40wOE6O+smT3x4k+ZYSflwE+u1Q6y6np5TsYRjzW5SfX5WFdm2ev3meAvjd0N5YL/BM4hLDK
ED6j2/UN+ZIHA9qleeU0ATqS36KWQ4ngG45x+tpB6tfCHRX94vKXuW5+zApgdnU376qxMJPFj818
+FN19l3luVMCfgmISLGOJ8w8kHRHfKhFuueEH44FZYdotzhlL6mL6K+ijdxnarD2HE5PbcYYIWDk
1M40aUuenRDjubvMCCwmulMCBTgWxOBAZbHec/yzB/9W90tAxUh7HRRY1YX6ZW/SIZJqqe9w01QD
KPDQfFlqFQEKwFeyLM2yb9PaPqTR56Sm29TSNeltlcvwBu5Z1cBHEfJsL2BkjNLbALvggFQvn+dG
zPjjsUHWENew+eT5rsvknwCl1f1q1x+gyAOCJ8n/zU0PEp2fcr7gCMyr5mx2BcoKYiu60f5dHZ/g
J3pntOrOA/ccslF8hmFZHAZ2uluhTkVAmtootDh2nc2t2fXdHjTErqeh2rOYnvasjzzCkOz+Gvb3
aeZN917I2StKjWGUuTA7gPI9T8d/tsXHN+MXMnIbuHkurUM0mWyKJ/K6kQocXGZumVzd65iTyF0F
5G923fo4clrTnjv7ZVjvNL53mOlA72reMasVP5YE500XL0jR7JGLItw8FjNEGuSlraseyxXwVtbT
r5GU0Nw7onrGlN8DLP3WA3Yhd+PIAtInT8CrLgI2Z22SUuQaeNEcoR+ruqwB/bUR9jMfLiY9DwBP
MiUzlG4E2QDidstrWfFLwOY8yQCsMaMjJlB2D9wJja/naEYw9IFFXP0RAZGsY9tCxShaCZ5WMCEz
eWYjHYbPy0A+tT37+2GR8TTNDNVIVK3T0HjOeUIkVFW2lZSxIqV8RPpZaaDDNpoo1nYZlizrR+TZ
f2q1nqayqg6W1cgHs0XqI2pxHMJe7b7K3D4v3vreGaewIRej8V/DYFiIboEkUIoxphVbdy7P2Q7E
xNNSdl8hZ9Gh2Pgo40CGeZORGcvB1U4ARgNrufQ9VY8IPlOVv4hcJWkNl8yYQOFLoJXMU7jD064O
drCePPy0m4GuivU8SOZj/r02+R7Qpv6GRnuxag0XMl+4prryRASIeysbxWctJpEEVdE9+b17YhCd
XWyquxuJdVqPDdCsMY3NLnMZ6zofhmkni11WGN579Cmj/IwMp48bMIhSAPNE5fnCizffT+UL6A2m
qpviCvr/6xqYDJSjcyUli7rBJyyPRQX7NqBmjGeOi5W+ikm9kU+87NKBgaOBJy7urBpRtPxqLA57
zynHWA0uZsaAoraBAhJ20x2iWOvUpm1+R4yRrosBzoN8Qcc7g2+klAhBQs9gPxeHQBESNuVBLAxj
3R56Zk+eQOtmmEvc/rnMI9Thga0PInPoZ2o64Ygeuykoz7W7IC7uJZhG8RhGC2vCGZqJaOoY7QR+
apMWwQGHzuyy/dOS4ptgBbX3nUih3cxwVaHhvAvzUFSpexg3iMFIiZs7pN2Zm7jAk+mlGzQzDLYS
GW4KyKLOTYyI8BhSb2J4yz/NkocDpVP05/9+SjNFSkVDe4bIbkvv5uD5xrz6atj1w8b9Q07+mVIr
P5NYjH+4Hu7nYbxmpGvh49m+rvHW4FKk0VrcO1Ga1yibswPk57P2y34/LciLZUmynRVhfc/dh7zK
P2gBSEJE/19lvd5eur9AOznMbQJPSh3x4JA8leNI3ULlJ/YjID7DMd9N1vI22eW9FfqUnOUcEJth
HTykGRdOjAt7NeDuhfWyrusJUdaLOTw0or+AvbCPGX1LEUz0Y1miM/+JqgyVggu3NOzKO/CoEPnp
bnm9o6Khe3egn619Dv3VxZPizzxEXbZgiBf9bRDzxSz2S8uMqeupsFr0O3tp+x9VI5dnWya5C4zD
VPVb1A2czmSOdWv51travbkjUhyrAYtWI7Dtw10wbEmnYflhq/mwUL2mkOfLNveBdZITUo7laQhW
gjREhyHHDR5GOlzc6YeUwJhbaBzZVFm7ikaZ4FjvmKOfAB9TVidrIRDA96hmAKR8dZYQiawhp8wz
wh2bqT0pX1NCIfisRiphMG9vuhnaZDYZdPrOo7KuaNe/5lIbh6DUD+knrmV56BDEHABYyMfcKMaz
X7q/CmcBO5qS6i7El64ZVxGBxK613+gIAAEcnmrbKtvjooC7MVBXWmSnYOTdjszsrSViYtfrtjtY
aoB7GBYnDYrkLpJAxwYfh62fq+yMUYu7jX01nVhGG+KmFzlFJwXHJgnX6dPt/fwKP/jgbwlaa8fK
d8nW/gAv5j5Lu7dlTHovH5/yJnhvBV9MOjUPtp/qS0cyuZ6D16WSLvp40iJEk+dA99Qe5UHLEga+
scId0BkY9xwlzjpNzSTom6Qe0dw6kWTcV1zHIgAiY4mnEcwwCQDjzXQVAvjKKK7048eoNKh5qnLa
wSX5Yn+eRA2lvkztu8wOmI0C5fXCod0rzO2rJ9YDceH3jWahbdf9BUcYdbi209PUN++Z5VXXukJN
xrqSRIIWKIkNm6oek7zLuoPXu+SbGOnZp2jaZxGNDgW6+ThOkooUxPWKPOFaFIN1NreI9BDp3MGb
cdzPSHDQk87+rsnnvzhof1luQ67oVv+87ZADaUR3vpXqW8kWBcJGf1h1+XcMFuvOszE5KpObxc2p
2dCSmEefPVg1WP0dBID+rqt82MfRQj4PoRkW/hvPyI/dbDG1y6FIGPC2u1wx16OhVESI4XCmoLbL
p2BWgJDag2DSGQAmumjwe/saWGrM6mW6QLDl7Ha9R8KLmqPdA/oJeBAZlkT+eaj9PtG52++dmtm6
T2s2jGsNpGqzUIzcpBQxb2TUCXgr6SzrxJuWXccJthk5oJd79eOYtuNhnOcuGWvG6ZoJ4sqrXKCK
3RmV89JX9d8uWGUS2hOFUSpph9mbEkQ/deGDN5IR7hnNObB9cSDmiD10/kCyy3J2jOwDIVIDbZLJ
Y0i47GEWsMo7BNO5V/9LBdlL5SgZNU+MgYW93NYquEPnleLzQCtghM0Gr530bW2pwLAr3GZryRFA
it06qOExdLhNJyCorIAtPNjaIAVeOIdMUqKtcCF5HAKfvNlpvmN9N9/BlXg2+4C20YON7Pv1w///
tphl8QATupxFgglMcbyve94+i5yjQMEnWD/YfFR3XsTETYnKO5Sm7PcuE/uhc8xjbgxAICyCtxwf
xRwyJFaDGWU8fQFrxjV8KceBNU+jzHjsIxIbyJVfNTAE6KZsoBmEVUZ0kUKxAB2NNG64jNDbfauV
ne86G1REKVZ+k8duk+RPNQjNKGId1dkMDZ2mss6sLPdGUB2jpnXOFFIx+Un+oXNb0jPNTh34zjH8
M54zRu81ZxvAmsp4zgA5Vk1HZlmQ26/dj9t3TeL6s8V81cgSXJC9HV6acmANXszwNtdrGREBaLoi
4Lpb7UdzEV9VNcWUbMFhCfrxanDwrWk/XdpgW2RPXr83/Xeede6mkLCvEWqRtSICQ0MQk3jpNH9m
MwTkQBRQbDVciqlC5F8pSBZmbRydMvpn9lFMmX/UzXiHzNO7pc4TDBV5nHPGv2Hk5vvFSLuj6xRM
vJRL51QvX9Rqt7WnXAb3/M0vkO61IU/T0nbnqRjfJIP2i5TkpdconPSElhhspCQEkrjv3lXOBeXx
pWjb+9wzhp2sHNKIyMtLbdJCUhSW1IDqOjpRm/RNwSyDpATB6Cc37JtkJdDm65Os6n82d8Eu64W9
J3WFrrq8MlP74yrRxEM/3sLcWhHEuV/sCeLMlMveI2qDUbD/5s+iwUq8D+ohe84CoaCkNvZh6paL
7xqE4TRDQheKRzV4y6tlY2u7hIUy1RlWx9w50nqZWtCdmRt9IBxM1BaXnMsGHvvKLzPUMEs8g0qz
qwvECDZYvsHifw+ebOgH7N7sgYwyWE/h6DxUAl+BtaVrkbiA9gqsCGrNjFPY+cm0laB9DHYiVMG+
avwPi6cOzGsAD1oQ9kujBrYXZGfl52czt9mUqvYzCF7KxaV4IP4H15hxEWC/g3Kcj9IDPViv6X6M
0rtA4qpFKE06X8HDlVG1G7J+blDs9qG6WHb0B8FJ3FRRcN+Pv04T/YQwZ3efZYeiT4ZEOVAaUDvc
BXl1D0yPAUrNiqLkZKFhSCLCPjpjfefLW2Nnnj5sUia6wqOrZGS4W1oHZjGVn2AkU03rxRzUn3qj
CxF5E3eboi9QxVvnVBfulIjAKEnwbfNBu/sic8hHRAHZu5YoeKS3f0w/009ly1rWhs6EnZT8937Z
7Nt13MmNGa5JMc1Kuvm6sWgHh3AfzTQdgByAGv7KubzvlU1zZgscUwWTbqdJWsOy9v3Mz5OD+791
QxAlTfDAT9+uNi9AeQoCUjvz7YBmR3hjHyWSHvz4Toru3Z8wPYdufhNsf8gIyWNloONqVo9scHtn
s6i7agp0EJP3OveutpD62Rnyx3R6kt28xMwP8cC266suWBFptTz1XFudQPDVV2XcpkrGjbzV7G6J
EBsN/qDpttToiJHxMivuE9/nD3SGiZl42X5Orf2e+pJJVRD+dECZtG2PF9cmAW9gIKdrNV2W3Hyb
nGn7v3uPaEFJtHDTazZST6RB+lKh8x50SkZTaQHqhm9eOv/+/+Px7rckMUykRxvR41gjrVjbMnph
i4Q53bfR8XSHyNhCY9f8WRE9fRiCp0WBt9IhT7BkWgDx8u/qrDQltXE1DWc9qC3BVLutSf5S8Mmm
jAWTn5LIpEF9vmQYBhOR2uxKmqO/2n6CIoNeGb9uVn6bs/yboiz+MMsLRS8EY+zzWCl5qyy6ZrQI
kI7CNQDLjv5vII9odEFjBfpfWsIcdTziA1T4tJiM8Rx1nSZenkoBaNR8ufOs6L/aV03eMwq3Wu5S
z6uPXWu/FqwoWczrtrpzhuwzDSvc37a8iNU7Q81kYqyYiZR/La2ulV//2nnhXbtJ7GtcspeyLNud
0YI4YaIxAD6R7ketjWhjbZXcv/kfZkdErKW8IK2b/5AP7l35V9tIAJGPW2PUCDFwMuyKR+Zvpjcx
QRx9Bj3SptgtLjKfyRTyy18ncLtjlTUomiczcbb94mp9tyGre/IZHvmMQQlXz1OqH1xdM7bBSVOu
gJ9GOwAmZ703c/66ZvkdiX2/QjKBC83yl4XWY+Ut7PsUk62moVAul5Stfv1sSHvdL56fVI3zOxtA
Ysj6SvXB3QD1VqNh7JlPZamvWeh3XPbdCwq6V4zk2LY7j+ZVMWqZfThmzd+qVA00tfqFyeZuJPa3
SIGz2Taz1oieHY3WB+wpOH78i/KDE+1LoyniviEAGU7W0evt+7Hlfc0z8c+yvkyLdh8sJYvgGRmB
WVNLa8NEUG1dXCRPC8HYyIUbdQfiGwx377LImuYPo9Z3cEOPKi3/SbnJ/FrA6AWQoT7N3mUIviak
M2H8sZBKa6O2Uri0sk4SoaDmpAohzqm6YaHkKd5Zkw2tfAqr8Tnw8oPv/FVsMK7zCCEhRIADmXrX
T8OHO1HKt37RcgDUyMI0IyUW4VSwfhCgOWRgzAqb7mEtTkU3Qym3+KwJ1UsaE85mzx6yAmW/yvUz
D4gJoMx7XKlkS0ise8Tnj0pKi9x56ywaEr8WenCdBQbRKUJdPHXFuxDFocLjXugRpTPI9f2SNRNv
bvpcRSnLKPcDDGdxaJ61afOoIkajOoMhglRkIhOvcTIFDKr/49isp2U5CA6qEJCFAMdlsLWehig9
rDl+TZNWrzAEa+mgYIWHZ3YG44DXDqLppkQbVYVwxjTuPJ0eXA+IZWfY5GUO2CsmSkQsB7fKhjzY
kFjjq5KHg2+TxupNE8IZl1Glby3h8CzV2bmsQ8pxKVDMZTWCIHs3BgIiCbqXRNRR7Bfs8MgF93cI
cjlE6gKc0qqZHmLo2YVphLJAfTJBOHKtOgmbed6mYu3361r9TVP/5G0yniZ6k+0lqDxkly9LaRHq
ODheLIVA1dGQlyG79RhI+5mk5isT2lib89/WtJEt9cXXMCOAEDOlOGYKdifaeG6JF2A9RfROUwJw
6ig4/OrVU+MLsTRhoqTDz2K7v6VrPnsdZG5Cgr4c2OY5SJSjVXUN0k/76EJmj8M+e9K6fOtaX+7n
TM27widXZwhHgl2H45IZTO4QeIkOjpO/vJoujNjQX7uz6/XfJNyArWHC346oZKNHosLzfZQu9tXW
Nh+oHvZtm78Moj/YRXfH9IdnXsvEgQ7RBKHLJI/MWYYY1cEJ5dnllsPzoR+UHO652K+YoRjQBOyC
V5OXYpJdHI3qd3EjSV5UdTdYiGG8wQHupaDwiXngyCkoif3oSwnWdnmQF4jI5lcw6TmBVvcQ570j
0nfeiRJ2KbRSvAccE3ZadIlJ90xWe8dpYFLXCyDyRjf2MUEKrNwkzF4Gd7zB72QgtT4iiWUcPIos
8uJq99+k2LMs+tkduHnWpWBjPLw6zpI4VYCOkBkBLkZGx5ugEFwdf7Hh6na2F+lLzRGRRtY3zFTG
ID3qQB+NjeRKQEEZPHtKICr15SXDShEO6VWB8j71M09PdQsox7nv1KOG9rHf8oIl8pvnvLTuuSv3
9YD6NmCGLeipqkreOWv4ISbr3UAXQilYUiK0/9kzfeXA0lH1K7V54N/yqcsPXH9Uq3coYJoYMMIV
jioJvPOFF1bHkeTrNAzMaUJzslup/2WnqJ7ds+259xndcZ4+2cGAICxg4NkaBkON4M01WnYEvQDq
zEx5sTNqzZdWrfdbng5mkH0rI7LbnD+uTNFvqJQkpO3eGoObIDay7CpuB/bjZQ+rYCRKhpO0QAeS
pySA1shUup9yo8Cm2KTjtuYsGUEgHIxW0GhHwZDASox9J/vFiYjvzRn6pAzbV+kKkgUYoxIROGRb
yk9s86lwmbW85r6Iq7Q4MhdyErsU38jLtxRxwolCA4Iv+aI/noF83iG4biYMfsdLnZ9t+zcooNq1
9Wjv/pJg5JyVJiLUB2eYftcUymHXUO6bfoV7m7jDkFwD1zOSVgJ7JHrzNCA3NrFCEzKzTruRGamO
GO2bdQG0suefGGQQshEj1nnkJ3LL8tnNyBkx4ECnW5LwUptAeY3+ag7dlIDPqwvF+l3cq3a7TtND
nU5smM3+3gWVjeJz/tLO8hA1JHIShFim452tsx/gLz77cnCjU8ZqIGduhE3gSwf6yyUooAiq15Ly
ZPtIyEIq3aRf3RcCf5AxBYWzA/OJrC4LHrs+QGhHxmfsuyOHo3nnSjrwOgVFrC19cGT0o4ivyJRN
UYm2r2mYGvWuz2ILlHrvfYgWX7NqU0BuJjGa7pFpWLYzyR+zkXRTXCdz1H55ongMHFrTcom+5cTj
T8b8nNho2xFUw9mqlgeola9oaxcovdXLgqRTjcbeCwj2ZF/mQGziWasZrbfl3nXn4+gR/9wzViUq
aE+5/KEpxhlCTnyn4DJ9zz+MnklcNqPzg6cLTG31EcP2zfK7u2YOLRZ52YcJqqY1nB+rZ/NnSVaU
ZpSRY+O9tM307Iwzl4UeYxeNw6D1lzK5blrrSqYLrJCIENspHrqOCbn29qttv6Uu8UG0RbuuyJ5K
4Rs72KF8oNrpdxVqqqVkaLgyzqm9xY3NpVtP0ud3DpB19lnxMEoGI8MwvCwFw08P28JWrQ/Q/Ay7
AQfcomfyMu/VTZPCt4pEVd63Ldk1j6Nghrk8+jXXtjdiGCjlwK1YVGjz5uzJ2PI10eA8UIEZXF7t
mxp9Jsrj/N4J59sph3dVYIKwDVKGRBTRxvX1wvntaPABW6hNfpcVomFJtd73IiV/A73Ujuv1X1cq
XBnpdEbAQUECmOBAgvrN20J/bOTAkmXzLd22bnhgWr88s/DhvOD+Oi+2eK/ZqhJvMpKJSiCvgyjf
bfyfImL6RRQlOpqCcYLorHsZacwbw/zRrzdBcDPKuuFpAoIIXibgVGJyt5Abys/c3g1z/1+OfzPu
DiL3HDwLaUtWUcDZW4A0ZqrhLSEDPK7XBKPAB7SrpOoKeTBHohmpB/kkhHWoQ3M+DC2DPt89Tqt6
151N/BOaK7HN3wodLkeYAbFO2U8sb3zfwc5JbX+vAwK3uqz+dqXnHB0fhNqCVPwQWvWtJeXP9VOf
Okpe0J7fzzma3NSl4YTG4qRheCCAC0XdEZcQTdtgXk2ShGsHHfNASg8b7poHrnt2LFixZWFRM6/V
49gUZEYyVUKJ0idWB+B6zlx+npU/nJPRKsb5NPM9xMbKx+r6RH8VvNt2FkKj6RX40YUsOEG4q6jf
QwGdt1kQlQBtpmxEb2cW9RfRdcGevF88Fi0qFUvnyVhtyhN0hU2A1yCN9KtR/ZMh2GIzMN+rZgvo
bCPYrTI7kPt6HmRhMO417nXvPHdm+krkxGbKUTM1pYYk6b41iqln1HX/MMpuiTPuB211TJzQnqLU
PM5MFE7Lok4M5PnACqRkwMgpclX7b8yQTtjyWtgrodITQx9r8Sx2zkBuzdw/pyay1DaLyN+cxHIp
1/I/X5evVWV/wKWdLt1rQ248Dg1D4qmut7FN1pL7u4WT0htD5AkQ+uWZRh6uEbxrMtKIaGpvcv4s
x4V8VDZ3O7Van4PdrXtaO3LhVpLMaubmBiaxQ+Gl7HVSiQNl7WTcd/ahm+yHVfAdq8H9BWbJgheV
7sGZodqq6n+Mnddu5Eq6pV/lYN+zJ+hJ4PS5SO/lUvaGkFQq2qCNoHv6+bK6z2C6B5gZYKOwBUkp
KTPJ+M1a37qgKFfQHEZQAtX8hHIT/ry5Yqh226BDIPYjG/w4GyCPwWWTur9ng4o2nnKLSgiMqLRW
eU7aNhHwm67XvyV7nl2OBRohyauyqWjBSBx60oU2JhbrpS+yg80S55ES+BtzRbwwXAzWSDqgbnUG
EroiYTK4aLH4rWXoHWcZvht5/p3zhOjRkPvYtHnAlJnhoLF3TsreTTFnTitivZl0+MzO4SCGp2wY
CCYvaCeM8q1SDoGyYobcn+aAY4Z7Zc02rDREzh1zo02FLc5yvXKd6hhfaFf96MmfVlntkEOKjSot
Jaud3ufeIvdiDplkD+0z7GxmpCnXjseOr6HJTI0PKVapmCGUAZDdGoUi2ovVk1XP+1a5oGdj8UYE
0Ru9L/ockMNLA6HBbk7ATQ0MAqVo9lEx47NBCL+iqv9IsvLdm/MGkDTScDMrXrWovZUnY3LaQDxR
y3AYDHazN0b9apGzhnTL43HNLbgAKn8vKVelTaRFfnvCnJdinL5oGxG+Eiy94Sk/GYy8jsJ2ftPJ
bbwQPZxiKTU4p76V7TZVFQIrd52qCVj+/HvwcG2Q4fValIxgcR89w+MZl7MGG+ZLh9mcCYcqe1K9
x84J2RuUOmpiQEIuKYjLHnDYWvOgK08Qhl3UxKw7nvVWsht1bBpfLdrnqNJvc5KcfHfMV9j4tiip
iK2r3t2IyAVjMJY1OkQbqynhUh0woK4bVqmRrBP70wJOTjSH9TFo95GE9/ymAOXnm9SWo48ucZx2
USIeUzKe9vU4MsdTp4G94AKLi4A0l6xE3d2JaiJlijgVrjKusLjyyTSjFD3UYryaJTJSMzJf/BRA
veLPHz1sU2wgrkxPt3XH2trom2iR9u4+qeU2JYJuEYxIb+y4JXTGrp69vNvBXCrWYxEiOjj2tnXG
4tpsuTim1Vx6bErt/NCazbob2GV45spKGRhkKDpxIOzdev5VFLerCidIVaTUqZFWO2UNH0V8BVfw
TaY1xpleZeRy2AdHMC9LEA8RMymJjIeyj1eouxjBJUHzumFTVW2IrPyFA10hyOUepY+t7Z5FZhRY
YZgUmQloh8ykW4Z/kq4bm2edHZK3Csvqp8cyfSUSuV0R/khindOz0k3hblvDvG18rj6Cmvvt2H6M
usPRWjEG1JEx3HgA07J2SYX1At6iwC2fS9Kcw5UWlLBDpIO9Ay3tKNlr5dEcHW2N3zMie4/Jx6Jx
wmJnjlW3dBrCOu08XoFWdtb4hX/5wRDs5jw59zE7+7YK3bVmTAz5bGSVZJSsLnGT4TyaBzrj4Huw
WxvusTgH7E4WCZRXgocYEDRDzKHK8bt145goBS0BcqoI45kEtNr4Z5Ek1VplpNyhYxdHlGM7kSML
mEK5nwz3x4womUjfQcBt00kDlkdIlKyZkrbsJtB15xIuddgUkG5wDCW1QYMVw1X2q3obEb1AsUHQ
Dxq6+8J2313iLuxIXlSNbtmvnTdElL9jNtNsm7hr9xL7E+vUbQfaizkzirLWNzd1jCCDuZGh53ZX
jaScjZV7wqP52NyKQ1QcH0NVQ2vDBc86WR7rR627eC9vbxc3F5dcceDlJkWhMxhyXYgRIWVI3AM4
HDz+8hw5HDfpzBSJhPubX7eaXnPC7pa6L9jJTulbVdjldh5HNF6NONeibxdh7POqhQ9UEPhoQVzp
lvPYH0E9A1ZjSd7tMEORFp2XeypxOoRu/CydbOlnSNGZPx6izr3ieHLWTiEfYn94U5JdFqO0cmE4
inNWtqDyw01hIAHqBGEUVtcxTLnW7gWW5os2alo44qgixZrXLi/FhE8c/Te9isGaeoQCsuD+8ZZY
Fnwo1pAl8v+VCDYEab93AyafceQ9jvwjustV+5zU4UOfe+5K2xK/2bnxg3OXf/U1LhIXRQOQ87va
Si64eDFXB0Ksmj4PDwgHuHVke6l4wtPC/yZemekUsdBsPRLSGmuHSa83LCjNegZmBKDWZBSOW2U5
OzRQAC7BEJQxfTfRRF8dGSN4kUTKUMZZdEnyVHJBrMrMkgyG4l03VMD3c1dS3d5qCYETI/UfJzW9
hbcwc0gYxXKwyvWgmjOycozMaUjlPxOCnlrREQG+WHelLViWc/kLHxtqjUS5SL4ibXC+cDlhy+al
QyCbrSa/vaNU/CntpNin6lVb+DhHm0kLPf1tE/suU2zXCdTkTOnvHj1tbgxUyP57MY7fYV3DD5Hm
birrb7IT0wVyJpcSpPgZQxNa1k2jVJU5dEfADVa/teZorZwMwgiz347Lkqlgf9/tRGKQLtno57iR
0Czps+z+zqC1c0f/zoq7/UCPeBOuP3B4PcjIwzOdbBJY/sVAVUxr7Em64gaMimvF27LELq/md3h0
vDn442hGroNL1ndtQXD1jFfPIh2BvWzkIHmpbPk7T2ekLXo6913YHk17/O5NssPRXjFpVj9jkVET
2cyd5uIba4hc5zSQy1KyxCda4pC5mowz+pi11jy349lAvs6PDr1lmHIS0V6XMmDgaRDVWvpPNB4e
K06wSN6MHyyM7zPXdJcIM5gL3cwB3LJTAPZuwwaqkOVd1JT3xeiKnd/9wmUb8edmA04Qod9gSiCE
EZx+3PsR5/FFwm9OQ5c8GYKamUx0BHYE1cYaV4jN4Kqf4tXkaEYHxlcxyTdDMj5I0/HahKBghPuR
Ov5jiUaehSL6ejn9SE0L7RZHLzrAh5cENq6wffPGw4i/aETy7rBXXFi6xWPk4PxL7GOcxWt63ncv
9O6150HdCfeTF/+aJ9pjJrFuKVtyZbKjF/rLdswf7SpRa1Kmab6LeOEN957XHCL8PYvbW4eJ2bAt
QqRrNu9j5qaEkSh/PeIEWXR6vDWLUYNcevrlNBYp7Qnq2yQ9qrhuVyyNyaQcv5hwLxqdv6Aoy1kz
QPFPCOsQBL3UbrJvY4S1U3qHt5WNN2O/OALkJzXHDhrbCSG6E2yF9B8VytyNbYHAbW4KEASgVjyb
i2EaFlYvfw1RgTNBlqyfSa1AV7DB9WEOb5wbCxUq5vz4FBJnaDYCxTxj9d/4t3+bxra2BVJY7yah
c88RAsjFNJYf+IweRo85eYQkZqiuTeR5AFpue6kWz0pj+DmaVLzBoYFUyKq6n6odzBXilp2gTFxZ
0GzgjHflqs2mx2aPE4+EIezYGCjNJzuun4vP3qvjJfEXqJ06bmN96+I5ZiRVTP7FjAdjPdnRwzSV
b80c3fEu6le0r3Jd04TqsCmXoUW928cNLoOS4AKLfe4wq30u0Bkw2cx4nyCNGG/SDyLm957wf/IR
qWPdcwf1BjQpOtjcuCCYahuaZ52g5k8+U0UsUxhM/bIcHoawJWU20JemMt7HxvsJ0xxAQGXmmCj0
SlniofVmzLy1XjWes2kTno4ZK07cmEyTBr0eOlThs0VkLFe684Am4CGqeAp7LtUp4TZqNtU+UONl
xKTISxWWZ1rA/hYLbfhYgEfNTpr+0/GHX5Hb0FDoNuDPPhutcSXlLd8k44z9r74XpLkjhmcYlJHA
mlbtcUSNnpG816qWPlF8Ki//SQIWXqOzESZQnvlzwmGlrTP3en/TwySgc3UTfMmEO/S8B0NSEVCo
kyOXuQGqNW8CK/CdMTpcTE3ygrmV+SQb+NuP9j3rpS790+B2hNlxNyDWJrwfYL8ivdr7CS1BEsIL
M7vwyMmWYLpKvuwA+wF4kdhG+MMd4djlst64Bdtca1Brty0JcRAX7dlY3cpnHzoP8vUOzwtDcFaE
TLE7NKK+UF8ZPaefzs++gLrautYL5Opdbim1KhSQbl6QGeflplX8lbR35KIxMlHYdty8P6Oxaf5B
RCHSotWs/50gh3vWPNc9IdMVHhbqyvEVODLPRTCbSAyWsqFW6Af1EHR1snZuxBB5mzFZJe1LoFKx
GjzkF7mDzy/G4S7DNYIiloaO91DZo7siHtpedKaKKWjCN8nAbRG4GYm62Zb1PQHjDiHxTJrI2EEu
EyC8nGjEpYFynhRLahlIEF51tur0d15NP8j2L9LB5BMXxGxF3UX1+rHosrug9Ci0cM2FXM8L2zLl
wsHPjVzpdrkjXB7STe0TdMd0vFnz52E6cRGk2RU7++ncTOEhELLeMtCB8kRs7byOqvhnitgLk1f+
4qRk0rb4FyWqgWHKttyO7gsHuHfQX1DVr9A+3qVG+5q7/jauZEE8uM86zub37yhoaV/SrbAB9/T5
zjZqpOdd5a47H6tIk5eIhN1PtjoKXJ/F8m0o2rWPFCmdMrVqSPna9RZFC6RffGBmBHQ5xSHjuaDy
pDRWITttsCslYTU2RGfLzdZJ86v35s+AnTUBIz+mbbUL2h4EQi5cy6Dh2gCHSbHX4uWY/GTZDipZ
Qw0JfV4ME7nuLUBYQoOkDahd58dUORLgzHvzJoy0KO/arcDCeKnQunuF33PcBtl6AoIvDehhNsnm
QCWRBU3dHJGfll8aLLArtmanjltXbBryXNUWIi4vSA5D6/SPSYEV12DVQDcYro1GdFvYIfu6gV0Q
1k24mjo4R642XuZBMtps5KuS/fxMvjCDFOhXNmVwbQ1rgzHaxurUa5plByOV0Vt4DOA7bHMdOQfi
tYtV/tTadvtZZMF9qmV2jL56aBc4lrGGIpcx94PLutkx7kZofySvISYqo2KNsWeDSis+6SZcKhAG
B6dzTeQhibku3exSaVnAUGAll+C1BUdDCDSoQZ54omE84852mXSbVXkX2zBPA90nNxaY3DJSmvOW
rVfKCVTMaCQIRETJ6tkQ5WPU4SbpnbjTv9Dsh/xO7jO9OkQZVs15IyTPmHb2mftgmm59ijGHrTQJ
BFA6g+zoEvWjXFr0Ed2+rPI7cGt8MI6PpGoNV4h23hL+n8/qKUeqn3rd0U+8s6DzOSG8WlZubJyL
kJqH0al9bBu1Gmv9ZQNTHCMsaIFkot/2koxDiwIUwROHYowxHw8DIYV2PZ8tQUthzNOzHh5uCJs8
c15nsPZPjAiwKA/hSTaSd7tjkJjGsrAFvUjwUD5uEzbQo2XNy0lJRdC58x0P0tkZdm6i8YycU4UC
aCED595uoaa8Jl7cPbBMSdaNVfRrUiZgvGhRPCVI5svcxZSQhuXjSFvcFKAtXNMLjxZRgiu/GXkK
ui45VqbkTjpcU7qYu2L2nQsmhoOhw+vMZXicGbUVZrQr2GRDyUcTrSN0xrgr9X2LvxhrGIsrjEmf
WTbeOW4/gkwf5GqQSHxudGXoQwQPdgxMkH+zbHHsi1fYDWUIsy00QBckFRETqOg70B9uw93BCBUB
hQ2pv10d7kUAQgv1ZLzOq4K9u9cNl9Jzr2lbRidppsRYxcl7m7EeAupGzzaDxZr8gMfsHIZqHZLN
rnW3nctgIiHzgi3k9Aae5D5MdXEMFSGyEYMc4zLgDq5yc9iaEdJLp8i+ezk/aNnMp6ziPk/erreM
JnudIqVuRzBPScBb0jL8aR97IBlZ3AJf+w1Aqzl4JbNdTaW4NatRosQf39oqyu5c/Gqb0S07uAhV
EaztoFQ73LNoni2/eaRvZe5KruGqE+UXfJKB23MYXDazIb4g55RHAsreM6e0lxCFuq0M9S0gIcTc
Z73BjXqJLFQgvXBOA6/FfSQjxhWJWa6m6uZ+CLjDRmnsrOPmxGUvBpq7fCKeMiwxZImuPfZ5cqEK
iy5FdErBCZxghOXHlGKb19fbYYFdmSL5iIbiKdYYiohtgHDhgliUvf1bFHQiqdAvtmj7Y2K+qcm8
hc0N+jW3wSvkIsLay0TeJ5eqEJY6K7tZky2KVtiy1N4LM/qzqj6UlavPvXLGB7dMqGdAeyUj5Xgb
0mXinGVXXw8QGhxWlKVw+lNf+zuOQ+tsDkH3iAV9j3bqYDHjtGez+iCFdOm/+8E33iPnThhQCSDH
mbt+yPI7BozZEFRrN21Dtt4jV2rpkolVNLvQLtaYGuVj5JblaUB0A0OiWUpGmy+hUYOA64x55Vf5
tHWH2b8LBG9IGDAmwJl5XPVt99M75isL92DvFi3xdgFT9tS9CeMzhF4ziuwaiUtAfPIdcrNfKirN
reXl51rN8Z0//WotQzwYlbkqdWLT/TJnSCptHluDnB9JCbyY5c3TVVUPDAd/Eb5ZPI5GTJcWTj3G
ogFxs7Ux8hi/lMqudQilpQk7BOEG2ADOTk6cQ5n/yDnPdhR+GXZAo7zk8zG+OVoDVyGEof5dlHY8
XMKsPuZG/8I6q9+lgbMVmQwP1s3DGCIRp2PLlnYxIzmADqwo6hrectvfuRoXZWszAcx+1d0wHD2R
UhKrwN9WEaO9xDaGO9kkv4XXqvPg2uIK4QH/yWwzDY+t3Y2yuXchHS0YXVIvei0rRltOe9OA3zWJ
2bzEdEtkdGIQZF+68iLksg4CmGXOUH/VZ45959UrPfXJ4+SXj/hjEI6iZqYkz7cE+FBe/2OoybDv
Jkg1uxibbhstTIudN8OpC+ZDuQkCgNHABQZiN4zn9LZKnYOmRQfHWaaUI04quOt8UC6QpiDnpg/K
78O7P+8VE0r4/o+T09UEPGbGs9XxPyA1PjmRNhBTAhLKDHvD+vvLsrlXmcrUeyv1h4Ow0VEmycBk
vkJZOiXIY21OoTAu9oi+C6rQ+ba7GqcDOUCbGK0TOh/7pcL+NIubAAWs85NGVN339mM8+dY3pVFt
1f3BqWFlClhiIOJ4b89OOH+COL6Bg2PNbl/+dCGW/LYHMOS1ZvtAyPdLM5eLahZwytjML71av2f2
+JrpCCdk5T8NQeIe5hlpgjd8o0T8AgclyKTjUEbhnq+zwuz285DtZlO6B/zK5lYN9vuY3cLv/OpA
xTCvolo8DRqTn9m41ckPGL2ag6XWgRO/WiMsV7tigGRJ1lYSq5QPOgSrF7lzVJvdQuWMUWbpZdss
MQI4K/U16WsUqSSAMo6SLfqxKTz++QdT6nqoQP5bYWwTN8xALy/69CTJWq8LC8+ggQ5DzlG77kcS
cIToan5K7e1zg31clDloTZWFtFGF46E39xbqlF3kpazvbjwUEeJlrSCzoCFmQmvZSNSZFD97RYYm
c0zvdadMWLoG4xCzfBuLIdg6wS/lcbSgXgGbZ4X34dC6mArIu2qYg06l8sAhYZZp+L5dXqZPqjBq
ENH5+9Rq476puXlGY3TSffnkRfNNmDs64ExTxdbsPgWdFidzfrRU+R0Eo9iXZgxChblr3/W7LgQ+
kPUw8eyYiXzZstAjAmsbMl2+TJ3VoMoLSChWrLCcPj52CdrrRpnFobea39yzddHnz46ukk050p8o
JySU1fxxQpT2rJjcZRQSa+mokXFrdRmjoL/P0YfizN42YcZmesKzC6MQUQty/5i8nV3SuB+RiiXD
aiHOCfJr8qg2ZoHvNXARnCDYTgoiXbBohRNkv1bftEPlEXFUwAt+l4twRYb5hzL9V8NnCQPVG49i
TFGv4qC5k33/CrCPDsHdkMPWf/khOhw0LcVVYvWk8SXd2RPVKdM0E3EnvQdHHdguY7Brs5PU/bc3
DJ9lASiUSfJwj9p77FV/Hahnp6YdB0yV5lXXpUdwmWuf9NAfsw7dPMDZAciMtsnoPTSMqdEqdMis
zGG+iwLOXGz75tp1UhCFZmut/IggAwyS6PJH4d2VeKuWI26TrM9txr6WgS7VC440pF+kXvPW1uG+
HBt6cm3cIoKM5LMLUMqgU+N6T/wzeeqo+YqPREYvpVLt1tFBvy9cVoGm76H9D0irKGzuPF4I/nb0
tyM6ULRUjcTDly+U/SCmmTwRl0F30HretpvKtZqUu+oZWF6G3L6XQ+o8kXnFOnaYT1XcURbOe9n4
/iqczfFeuUG1sQAjInBAwuXnHza1AqHioUNV5+oXF3g/Lgq4RB2H8ALB090gkO4ScM19vO+HQ4Af
jFoqPoRmsgEOcz8MCYKSbLqwEGYq1OJsMSKvPbFcO7Se4a0oe5tD0EATtVxJJK6gvU0nClU8I81J
Z2m1tU1+rFObTF27pjiB9YgXgJ3kFnoCIprRru+BpTX3Y4671o+tJ1Mj63AynA86jdIj9DtOz2my
USPk4oimUQPXNO/7vpIHu3zIy6k6xuJm42r0bYGvtsKR48KYS4Vw+eonZNwpos8JzvY+3CrD85V1
B7Ddq4lh+97DAzHLTB5phXm7iOJV+DAC3DzfkSNTIodnKXArHryZuOGoEHtIyvbG0fJTmm5x8lzb
3BuDue0HNpwgl1hAeiMpUzX+M5yd46IoUcjY4Ulr+HKuii5pyIWHyIO4PfxxZxqqYNWGsWbdYM6r
2iaMkEYKp2BDc6H8T22nT4yG9GZO1LJl/XTG0vrgOqK6UlbipjVPSGMQUdQloqtS17tR1c+lJmDO
m0LueGaUHJOq/pViiofGA0GjHzFU5Lb/wMAgPkhPvLNFYJIqklM2Fc3Vs7ANIIuvJjHsCkMeZA/u
eozryxSZl6BT3veUnwqUrFY+s1COz45U3bGf1T3GbOgQg/XKLHBXMujK8Xgy/wfo23rufvSHO8LM
jlWT7ecpbLYxFe8S76FPB3G02YbyRtHWQZj9LrNM/SApUpVvPnUEcB/MKd/bmibGHGwM70l8krkL
vq+nypCj7B4I717hY9fINCLMe3UIE4HAW809AqxUOJ3//GNbubGi6VM7J995EmDb6EF7AmScHMgJ
51qVjF2yZLh6UQvmottXGchu0ZrT2YtFhns5begFWR00DbKoyJ5OGfwjK0euFnjxdCls0e9NnmAH
3SK+JZdL2arS859/orbdRoU37ClE5CkrZ5RQGZZ4PJYE/GT+Xkr89nIibjjQ8cjovbjH3hAddaaf
hdfZpyjtzxMc9p3DqBarfvtbOJ2/LUYyWWYDS6cSWfPC4JaD0D/quA4/tG6mRcx3pL48RuomLGYD
u7nR6SEwQy2uiaIYGyrL4TZsBlCwRgPKZN4JzFPnkr04FfXBqmXLaBg+qoM9HE8WQESDYhOP9LBM
2Rsm7XSKkFr0Q1yt0DnbcHKIdQ5LGDpRHF4dWKtPuWGucYO/IRsAQYrz6tAGYE78BSlL4mIaTHeG
ILAW00x8X4QglJsPfbt3M8X3zqEvovzRHO0YlGTfMfACfOAAMZxcvpyKPGbSbJM20RjZBm9Dshpz
5+pV3nXCl71MJic+pLfmXwzVMWzNFDCBMDfSwTttyTpeBWN7DL2hihcQ19LkkEnSShclZB+/gG6X
+p3YU7Y2q5sS1C3n9ew61zkcpqdgok9ml+zd+x3m+6jV+wil8lYH4/TWifxKJIf54FlHLD3dIWpg
jzL9a3a5xw0qqcd+6bSoxzibRiRoJnZmL0wODIdjrFbAukN8D2/CRNsycm6ihyHwkOHEvZK4kFZ1
kF5kMyZP3aAHEHCgfjt7QnkcItNlWvqLjt/chQJLT+fqcmU12TPDfxR3stAvNWqjMw+xs9zqNw63
fAPQ7SY4qMZLUd4xYG5WELm5kLJ+blfaE0hwvZsLxC26hT3AGECOdJiaFFOkc/MEYB7fiIn1TD9H
r0NxS3xtEtJkJE5Sq+Mf4fvjK40uD1itk95RWysb5dVhpTQkvLUqwZOba7Y9Re2j4IwzWDzEW6/+
hFxUOLHiQFVnagDE7Nu2UmgyAK4gcO/nj35ysKz119kkUTNhvndS0w2RM6FlyRA3R+yx1wSkkRk6
qXxVJm681DAnD1ERk9owwkbASnuYI4yHSM6JMIlavLThw5TY5ntdb7reaz/CeWhxMAiCS+yq+2gB
bQU47n0TOk0GtG2ZZGCLYnsc8bWa7gcmdjCIffAgZihM1gxGadQpYyq3skjy8hLEYLX3hv+sydvm
HRCu3rs+3JSRUD2bloOj1p9pBhqk5QFrCW1y+SljpCqrox+LnA0fLjsTgdHbFwmQL1EU91Mp6zty
YsRDHDsbxiib0I3qazwouu6b7qxBd5s1fvZoYJkorSiDycW2Vl0R/FnvEOyPrNz9qymNF0eL19Ay
unskTNBT8PyUneXvVYWy1IzC7Fh3wDtjl4BZd2zOc2EbzzcR3FI5wU87+eIchr1eZaVLGIhpAicc
9JPEY0I9yqk3ZcYlTRNuEl12GocMpyli8EsgOBbNoEXNN2Mnc3DLz9+uZZlLE2bS+9Dit045h9K8
grNEEOu6BTewxGiB0iKLphcLwgiqqM4wk7s//4RT+BKZaILZwIqVJUjK43DdGShaqWSCFWhBNltI
Fw45C4S7CLQ3ibjRfhiIycHdlKF4QA1hsAZe130+7IkX2QdsoB65KpiQ0DyxLmLhXoUICFnhb5UN
79DQXB89neDem6DPWP0PCqXuqU7g9LFvOsROaq2coW7eSTFgZxf4YOmURYWIz6kZdHDo0tkARP2j
fbf4SpOUzIgb6sjX9rDzyBja1FWGe7MzGsK/61+MObrDkAf1Gu1efx+DKVq7mLa26ECw/OdW9czb
Hx6ve51saaxHj4tx1HrkOk/yvVlUzoOJg2iRWQ5x8kQPni1gS71ThUcRHGxnss/sWevTbE27MHWR
ZQWcobFhnxNbfbqED13Zn+FuaabTNJfhyp7McE9bia129L6mzLc3Ih4e/YGnzfIahoUSY63f6y/v
NtBpSwAQQUYsgDuBjfNhgSxVI8f7zj/blmyOPSpp1KxUDglTNuQ+zxTS3xInzbaVVIkQF0w2sXdp
4wByAx20slpx5zSMpSka2NKSoqM+1U/qDgjKafYefD3uPZbT5x4w0UJ091ViwVIyPLQXJryrrksf
IElMO6su0QLhBqZRvZhTDBWsa+hGXBJRTUBTVRL+uE7pPfbchBGMsX1E0rMQbQS6ibJzMwvVX1Kr
G45mn9yXVfariOGuT05AhULHjEVwQjjQinWGHHTl2uleVjWT+6zjEEYVYDcOG9Qx2KKXHFCTFiTP
zjLeVKneEUCKAs/Oimnzh8OPn6s5KdhE7OGwcqJZONQB8cJTRAOIX/Kx1NmzK8bwGiIPZTTfOpTL
nWabbwkEFCbiNciX6ENGJmsrDGM3fRo2br9NrHuUMDvursmq4yMG4fVvsC/ZUSFHWXjaSq7Mkky8
9eAThZlfAt+N6LsSucHvvtbs4f7UOIEFQICYWNZuYraPRtugfrr9H/DeVz102W4z+9zRBxO4tWFw
XokCJIbGEnkQlO0UDRFbIryLfYqexXJZS+QRqNsQdp3ZVmccJd0htC1eTrGHmiAfLbsilsNRdxaI
UAx2+FpnO91p0Vzq332dfakRXrLvJAiMzPZo9BPWcn6VQ+n1G6a3u7g2uje3R0pnzDbUf5e7aR3r
8qBlubYq3d8nQ2rg8c8wj6PGSW0YmMZ8mC0YNGFS+UuznqNDFTHP7RxwNORPzodY+5hcZ6a+KsiY
WbZMgzPsdBY1wmfZIjVRY/XJCqE8oVBpNgaD0VPKZXPMhHA3Vt/Wj1jQ94FsvhR4lu9GnnNu+Vch
vAeQq+ndaEYfEUrQPUEXr0ZVK5xLqttnoPtXfQ8XIW1bn5kEXAS3Fd1Fm2Hz4Fv2LxTs5lVE3Z5w
kWpjl423TisVXPufaXa9nZ8U6cI0yueq1PMzsgOcY5U6z0Zebbxujv8fASvm/5l14rs0Wh4ZTzbZ
fOG/ZZ3w5BlCBEG5cy3sgY1zY8HVDO/z1mpWjZpegzmGHu3Ejzj1qRrn7i2jHl7qW5EaYgQ40TSz
Ba8LH2gYZkCN6qY34apwb/8T3vE//iWfuPuv/+Tj76qmrYgT9W8f/tc5/W6rrvqt/vP2bf/ry/71
m/5r+1NdPhkP/l+/6FpJ/vv3L/mXh+Wn//O3W32qz3/5YF2qVE0PmmP38afThfrzK8Q/1e0r/38/
+R8/fx7lOtU/f//rG5Spuj0a6ezlX//81P7X3/8KeM3+x//+8P/83O1P/Ptf2+SzJE/vH4/031/+
89mpv/9l/o19teMSP2jbt5Bjj0jS4ef2GcP+m+W6t2RCyi838M1bDk1ZtSrhu8y/mT5Z4aEPv8Pi
c3xXV+nbp5y/4dcC68D7hLhbYdnOX//9e93/I2XlH68XT8M/P/6PUst7kpRV9/e/LECE/5Is4vqe
zewu4FcxTcshmOnf8hm7QPVOb3wyImqvuI4PTRQGdORxSW1uujci0ZmZV8qaCzZFwg8ypj1U52pp
WlNEPjMRoHPDGhaa1B6uQ3jCkrc1WgJmRzeDYIfoaoE0KT9VgeJYD6pLyHjLkTA3CAAH2F5j2Um7
U59YGx+mLN0GNKJ6mi4Z3KulH8HMMQbkDW0HDqKPRL01835ba1xUeVneM6hDSEo8AHSOwkLRDKlg
aaIIXBcOVgWLvjHtvv/8ZlbsxA8DFqdlgLh04dV9ekylRC4S7PwKfFvpl4xJZvwofcNoW7bMyYHZ
e1DbJuM8pcXZRhRwAJfawfjxvirvfzJ3Zj2OamkW/UWnBBzgwKttPDvsCMeU+YJiSuZ55tf3IrvV
raqHlkr90lIplHkrb94IDIdv2Hvtji1o3fZYVpzmuxjlyOsAfapeRem+YDS0nY0EhnqVJ1u1/DiT
KvsDz60FH023donRICkla0AjL2HLRvpXMxczjYGi/IIuJ07K6QR/bNo1ddx6ddxb+Jjwoev0j3Os
9fe2IPxJQo7FR1YcYchnD2ENTDWu79kiqUotMTzISSbjNjJm/chaOT2NvZucIDz+krYS68HyH2zI
CKxwwqfEnWbWvZNNShiXCp7GouCPywfoSsk7+ORHWTXQaMLsKnzkqJlCEAXHI9h18WBug8JTer0n
3KJ5bGK0cFKYLnI3zT2wY3sVJbOJscr9o1m7Ciid/BUuAWKJY2yGXs77EOaDkUv3wXYniSsngbhT
Ygzhwkf/Wfky3pBrM4ErHBjavBkig7ei4ZwyK7W3+Jx2f2+UMu7L17pB6JceMpfPyw2wFwbz2VEc
neFk9Wtyu+dnHQm9Pfudh1jBIjcsHC+4zIM1HsV+a6tIP4oxexFMgnfCxX/dTIN9/vsFDxA4xJjY
RnTZ4AvQIvl5f9dass5EQxMYFuKq6bM4Que2rvzHT4BOKqxvGFvnLn/me+DAtiqKmspl1tlPBByh
XTNsXW66muiiKMLlnujOm8ZWYDOYovnGkuQYwabEDvFozUizMIxcEi15yfDRvNuqRAuBO8QYuwu8
ifIwJqh8eW/2FwaQq3AaP8yqJFNChXJNeIW5d6/ZWHyL3ImhI/Do5wbWfORG2VlIVHcuafKKJcwt
adrp4A8ojUsb1LeGR25q460Zw9f6ez0I37DPnYWKm8S9bn36O4lUmHRP0RixgI7QzvVOMp18gA4H
9ufbv78bEjGvegnJR7ezfUfs/SEt3focmHN9LqDwTDzH0DvQ9YMoGWFikwtkbRuteDGRH7KC0I69
zDGlOPgZWPDUJ8xJfz/IFNDJqeSKmnrqP1pZ/eqk6L7raKqea2w5yYyPQ2Ci249kJyGkd8ktYfaL
F1aC0iXAgMXPVLeboB6Na5di+v2LG8UXeJI0vxt36mKgo/WXYse1E3JIvMTxg1ef6RuqaerFfmHF
QYasqf6tcQP3AeyMGRgvp6AM362qSC+umZwdRg5XLY+sTYWjapf7ZXIyJ7u8s9+FA1w9+qqfmKu6
PzWBJD2eiU2UB99xg0EHDQLxh8kFAae7yd1sANijVatCMUceGib13J8gnhvdZNwHKBkiZoWPoKu5
hs1rCkyUdc2Xa0sCEm0+7cncLIsLcpsPalncN6PJFcyxOg11OwOhQe9ntPZj1djTSRQAv5xGG4+R
ZbMDqLIAE0man9BKa/u0GX7cUV0mWFCfKEz5pKu2Q5E/KaLAxYTHRhbH1OrqzTTb43qqocORhLZx
Imy7VdL+aJUFxpSVWVCRg01bx8ABgQdOb+TFbp98llGCck+kHyzQ0EuGXbazcvvYVMpEHdkdqrk4
iTSBeXyqtEpiyWZ2WE7o8/A/CM+qUD0FY4b+BntvSpDDit0OHovM6FiVgQpG1WuZhloN7Lt2TUlF
lnHqTcPgeBW92IgqGBnZ2HrRC+44B8mElwtmayG63NTCTMNzNaO5NXx4cNyeBNNAya2K4DG29o4i
uKORFMMFcERoXPYmD4iwrv17mMMEgxUEa28R4jjAvRnGvRiR+5YS/OEZgZzWUJnIMaGxQmTkgQ0+
ziww940MbnPCd4XN3iIuym4dXAoZTNlo7KjEp2dRkvWYMZzemjXDyLB5b3vyZcqEfAzDFaCdM8Qr
7zlWkK7tngRB1cjb7mk2P5mGTdLWuNNIgIKNm71UdrUjoLajS3UuVpl+Mrj19xj4HXIKotw9TWED
SAkjauXzwtfK38IocVMO72bKkjkjlXOtEby1NavK5NucEQcihFqp2AQnb/+IcTrDFBF7Aph2GbKV
TYF3d1WwxJQtpE7VB2C5GNu3tguEFl43Mr8cSWKMIZTkvV3tAhvF8m6mDeCXIP9AEOeyaBfRGjwC
I96ww/UAMsTLVYMqwhyd9TIFm9PwygfwGUMN3FBLP2EJ95daGx0wN4ZuGYR7GCW3DZmfnjC5S5W7
JT56PNcLkb4SyN1zVBpgOKGv6yjp0CLMB5zZK9J0SLUkLH7boTM76BVJM7Xl9JfExbdF3sCxBrZw
7M2Y3pIFNyNYCzlfhYXRTnFwKjTuY0Ju8FDOH7ndFtvOH/6wyiXSpXZjDxENV1BDdOpXzRmcaLtx
ahDN5UkNznzBvYOPO7Y5lWvQTQg3MK0i+oa6hOsTvn9xbkqDk59+ku+LQd0wJ09YbXuE/uVHEBuv
nCKSRjo4BWHxKBQWABbXxo+mMddMglnCSUh+K+azwGecY2RW3Ia8eRFZL2ELvKcKVTkPVYCQXDhf
Yzm8yI65IZ+kA9sa6xu7gWM/TOGqQwe+8ZsZDJJFdFduE1KFI0UDQw0iHUS/67IkhXXSTjOr72kn
fSzAVUdQQaCi7ZQZNokK+FgclVs7J8lKOGXZMYUKycAmhwQgQDHbMGiwIl5MhYOJye3HpGOtj4sX
xBwmrwFUFQrY/KqhVqCK4TWUg9JSOE9EOp7SCGyAI+WX67MKKaP+OdCp8QqihyxZfdo48r1EIWRE
nOxWI9qKwY49lZERAAjiPeWhd7CjXfqhhpUer3OWct4A7AnkOk5v8GtLSo3uECDtupepvrWOn144
GTbV0Cjs4WOwSzJ7M+qGdrYKH6Rs82S5lXko6uJltvvvSm+sdW0G+1639V1WKmyGAeFgvI136TD/
YYvQ76EgAJirJZYLGLKMUXLAiTtzDJngMWBuRf824u5kkvQ8FOnboANIGUqTXLuYUsNHjOQ3cbIR
eRZyKD9qMjiA5OBvsrCSoxBfp/HIMq+lGq5jvMLgdvBQRieXK4t+N+OpinFsDi0b254JPRJLeBN1
GnmQqVbq3idIzjoMTiw0F8ZvWh0m00Sot3xmLQCegVtVm03GRu18G+z6WCbjuwMUlPOb7Mi65FGu
ANyuZit6xgB2MCz/NRR4bMr+NLuOeWa//I4+c/FZcahXaME38BgCMm4qNyzPXdNf7CGm2kUJI7Cs
ZgpBuEBjvAoFz9Cs+wcGKmwN8BptesCEgau6axTEHxNHExINGD34y1LTRI0VNtWRvM+HJgF45D5J
h/gJlBn3CLsR1o6RMglUoO8++temZKNZD5LtOaxjO3ktChAUYrCvZBQQdpV8u0XrrlUafowldsS2
nWBFdHBqcraWa72Ofg+0K3xcM6PfWX91TFGfa8YnU6F+zVn20fISAatp+Z5C3RwXRUvzUxv7KMk8
mefGIUndeVOBQTfrZUODWWxjOVi+k6x6x5jxjnjjs2+RrG9k1J38gh0RJChXuxqL6cRQ8L/mRTMY
FfI5iImwzpbsE4Droe2up4JarhrUGY0/HyEbB6y6UNkb/ZMlGJsCfEhs+uAEzf3JnpybKx4pBLlB
J/WKkPot4s6feKFy0g4dfy2l/pCVJx6P2Ysl+UxucrB9dk5FPz0ps7JJcMvvamTUaZhYq8PBmxFM
gKBAez5nvxFb3HUjuXdHS49eAjrQ2U1fKWXXoEnBHGqIvKAnuXrNntKaLzo6b9AciY0UlCXkdzqE
x9Iuf3XuFNxIUfgIfbSdtQviPB14bxUdP56YovEcD1hNULNtcguZfIHdWBb9CJo5+uiraD5zLoDG
n3cxL4qI12Oqz9tWvgJZe8rDgRbIoKwTaWQ+UEKuU7I6NbQ53oBtDnVYZ0Z3pLPZoZNHWAGKIk0w
C8PABZqA+AKSnc8WSnUsUlvwoQq1dsiLQaCnsAPFDyiacrVoU0ae7KJ6mMoFp9qmtxydy71LtQ+r
RrscAq8j8ieFQ8bh6CtQY3P5p5AGbT0TLcU17ChiVkQXYrvGA8C010JNVc/nticJQlnUn0m883FS
7KjcyEIDGsxLhD0rszBi53Z2Wp4RIRFAmJFFRs+5J/VAAKlU34mTRatWTHiT7YQtM1yzTr8XdXLJ
jZo/Mjm7DrfBih/fRQUfIDpcs7MaN7W8FklTbuyDKvhkXHY0qwxcs4xREfuLTb5YXFXWm1nt0wjp
oTUHy7olAUUreG+qHPshJeXQUnP7PVIOEkMXDT2CWXQjW0O00A00cmhSSLJVvkUADtKlSGuyAt2X
SB+ejc6lFmNLlijoWOTf8Xaoi/gFyx+cBmr3qR6++xZoeOY6lzzt4HfIxSTTgNUp9lWj3UPHunNd
j60oCNhaMLNNNWtbm4ezNtSXm8l3S2NZYQhakjZA5uAXaOHhw2doIfGRr4raUZSm9h0YFHdYFN+k
yYPYW+bL1L/EvXZkWcFNome//aT/rVnyVgZy2Ayi+x1GTKAN/ab5tbVfVKAdpUDm94+hj93AGFkT
uwjPzYq3N1j8G7LON3qwvaYFL73mL4jU9veUhEeDqE6SgzQEgeZLnffk+TThLUvSrV4lLAUa7MGl
D/MN7b03ZNqni1z/QvouuJnU65lQbXSrYuperiLhfkUo0vWId1hoWHfiW78CKFpg+P2Xos1/EXd7
nZNfCqhWwO4DJ1H/Ax4RoSMAYqe+qoJXcIkHgmGV9huIY+nLbeFM97ATi1k8fNXxL/FAx1Bcp+fF
jECQjtxLHcVs0M/vsRG+EQ6Csd1BO9YU1QG78r4bpm92pLe4Ne6mGTwLsDFDj6m8n88aTmAG5ZD4
HWqyEKmG1H0eGfeFbXrDf4Utogq5h4XkaSNR6UHPH0n/uBXtZO+HYs4PXRmcczK6ztrwOUpqrRC6
AgudNcmon1W9lEqYUv2QwYJDVlBsk0ZR5RdoA/gHfMZyhO1ubDtYYj0Sf6tVjWdZFB+2voigRs4T
MmdBDGaWp+9tfZww5xWLAuCNlfpdxz6/RfWMQtA2toScY7oGZRSE1achzBOBOE/pZG3MoiYEPn8a
aPu3RtWlXhRBtl7e1yBNvkXTkOs5q60mCwL8xojxIkwQD0Vhv2Isek14ocLgDedZrTtT9l5+w09p
H9iZviGtJ8whhSYbaNFZLHMYWAIrXLegNiGbTDZ9CzMFqEcLucrYVEkPa4u5Csl7CO16XqGTcQyi
GmRDmj+WTDkB3EAYdKOvAMeZr0jNmhUaJVCcdjEwAmuMJ5DSm9EtcrDjndw3gthRF2zlIuaixr7K
gYpGk5J1blJAZx0NFGExDNjH/A2N6jlgQrPuuFzdqIMUqT2mH49aZt6WRwNecklOsrMF+/VOBbl3
EQAljrUzBrY95lDuTX36rc3lvp6hljQlHVXohm9OCM6Rnu1qcpOtcojey11wVip8a2VPhiRJwXrd
SVal5jlX8MUdHM/DoNCudJu8ItseF9mev5vlbMK8bFoi6166WtG0hvJbZOJDtCAZh4zlUiP+QAxi
Rd3s0l6/lpDKAI3tihBtoKnjup3i9ErIyq+MKBqhO/c5rj5B/4d7Hd8cMlFGV+NziSIAagz7Jijs
X3Wp7QvDfNcKsA8qyw9abnmFvMRGyqMewmeEIDoPFtFi9TwCc+TJ9CHd4dRiqJpcTKOPDog0PzEL
gP72iVMczx18aU4WzutZZ7icTvAj7L68Nrm/VDxx9RRTLJlkJE09EiJnji0vNFC4SFZdw3IqY8in
g3PLlVHHYpeF46Gy/OfIBZYZkH3tsUxCgCXZ1Apsw2kXLRb9HzFxluDjeCe8RG0kDSooI/uQJ8qE
WoJPVLdAalRt8eLywjSxtQ7lvbcTHYeQC5BjvGsd4vKGFAwK6gFHO4YF3pAsKCVyPG7zYzbq741r
vBDm6uL2t96ZHL/l2vhTAL+ZcyfZmCET65n7FKnKngDtuWGX66T442XPZYRB81Sk6NATu7qS8JgA
aWIoVz0pnNIPADXADOyw9ZxSPyfamJIYmSLhk4zzCO5G42OLPt06JSwkLcEZhrSD+ZBrvDp+F7L6
9O/Ebhh2ccMfi1NkUe2xLwbFdu7zftpT7awdPHJHf/lSo3XWFai/AL3d2tU5yXWt3wBTSSFiQkbT
fIe0Uyc6ttRFjCpHr+0G1PS92Kkl/GkYM6hJMnwlr2M4psiUg4iD1VTsgJ0yfooG3nyEYyAqIU29
Tpo/SKk834kfVQYQTB/L0xQwl3KF/R5JZ1xJs/5GVrxtY1KM9Lq5O6z1Vm5PDgeUY+QXms6we4pB
zEQgZZJwJ2n/2HJHKRUV524yUiVVGf0bZuolZ6iw0EPZKZq/ISTYF9ThLinH0zTsGI2dLTSTReF8
MCu/a+AQSov2qW6+rRbxgwj4ES2dBj4I6xvb3GOnXH1fJ7pXy/lBxcw6k0na6wxFWq8GYEm1fJdO
fR/MdYCf1ptweK5GpW3NdDggsnlBLbcRjXVzwUhqiFHREn00xSx2gU4eBX0ypnST4pEIvmmI6fYo
P+lydYRz3S8x+hj0amPnhv4ZYdeD3qTqXDVhcsHaggygdNYTozpP7/THhAvVp43jxdW0pdFFhFsA
aneg4NXHNtC3Ju+1RatvQ9wJkfiAWm1dHODMQGgyAQv0+PC3KWM6XAuAlRS9hF7FRHxwYzAt+dVV
YOKR7ivIpoBiyJwo9d96yOFhWkxME1THaQuUCmsaLWa+QxLHqAwhCVPa4jfiAH1HytNrpf7AZgw3
bFCKtRUwErbacDiJzrn7c/Uluwn1LQ0j1JbAX2fC2pEB+9AJZ29i7SUQnVDx8qiNqINSrCamw1Hs
IH7udMbbccj1bwqFIKY9oKMgWDdkhiaZ4TK6pYfzgCL8TlLnuUoMOOgT504zglYbDprGkZxCbiuG
U+fI2yyJDQyN/uqQnCjKN9sl7byFogD7R67zMVw6AxK/wjClegma7ZjOaO4nLqBe1kQRHmO9Ho+p
sSd3hox7y3oLBsY4RSN3+sK0yzuMa+TdAPNCzbWTXXmcm/hoJMMThRn6Uk0+AjD8odDKVxzoM5hd
3FKQPOZZh8El0+tY29p+GOWXHkOFlQaOtIQdNdHEYHm6zNnnfUn+IaOcdEBsECF9X9HNBXvd/iVd
qwPnNh8VS45T1+Q/3cDUf6J54JVcwChqhumQ1xRfgAv+sOtDEq6pQ0kHAvnFirxUIREKMCNq4oB6
CHtb1iOHpFbKcv+lNPN2yzK9O3a0t8fC5fBB0vPH5XvGIl+fNXJQd5hLqhakme6EKcr0x2itXEIs
wZz8GBpmozzJXQ81T3UWttVzHOW/G8m8ZUo6cqrY6q0dvfM5YtQXlBnLcwPCkSplvencdDDbrAu5
FVgIm6k6Fqq5oh1/nYLpQx/XUmuB40u8TWHcfTaFxFGduiQr9Plz0zbfABIXhkeh7fgzm9GEGN1b
izx2stpbbJo3UwcAihMXE1Mc7hTP/iFMy7eMuwSuNREefR6uKzQUxzph7BL6jIBIJR48dIXL5CJ7
T5s82MZkfB4di+C3KGDVqVk6FtYlrwUwByTr/pT7GNWSkJOO5YXZzktmU+7gFBvQWxHDR57fYxfG
/BdS+5LE7XCEdA3K0SBBUAQGDqDz3386lvKhlxMSWcLdMZPerHiBDmCx8Ng4IFcOqfFctKWd+9bD
F2MbV3+QRLSN2NtuZJI+RyGBroif1jXeNxqfQYMSTihqXsyYBiACcWDWG61mB2uXhueQ6LGqTGSa
NVtY3A+a72ENe+1KWNE92wLW1/rx7xcr3TXKR0lXo3CIilPli7eWJfs2IN7AapuHPA4Jr/FLxhi2
BrwBqtcQAtfHUvQS+xg/VsC1wl1l1bfAz+SSSHYtYOK1RbplDE0czUxUFanCNaq0ZsuWlz25w5hw
EHxKs1kBMIjhkuUofAPtNM0dxz8w5rD6yCpoxUiZfsJCOze+9tYCEVqFbXzvUM5tkBfaK2oxmrk8
BI2f5hszRqtZZ79Mkwa61EPtaPSGF7H4dREsbKSe1Dtdrzc0Ac+sDxn16vGTyzgTzl+/JgeXrFyo
4EVns6MreD8WBp6nYUZPRnz1Nh6e8MW3XlEzO+pYzey6omZ5ERt/9LjDhifLq6qRBGtZeoztJDu4
evJhSuy5HX1KCRh/FWlEy+v+WxvTbI/B+LL4rVd56HwVpMnCR05/kYLHYiYo350EPrLdm/T65P4N
2niJVBw+FqONnyHdCxLvUid5nQNsMKpmLGpRm5td8k48HP17Qox5FTYIbWdgTKNBgxb4z6xPGsw6
tlfWxq+sq3Fg5KXBBitbTIgt+UZO2WxSFNRuSXE/uH+IESPcyO+ZHtdkFIlmwTIIxMel6G8jVJkN
qDI+mEGb9pCZPlsIbDtbkTukZ+XGRVxv18a3D1h8bwKKwTgIZWWiH0wB0XSmOPi2fgGV8GnYUOtr
ZyBlgUk5ceMDjsENj9hbZE7hwxDOODv7BIRlfofjdM+xDljOpG37gHdbae9nv10069LZp1mpe1zi
n6CLKD9wKe2istlqdq6QLUMQYdGJyRVq7TxeAG9F5GuFbEeU89RzV4Gf/K5y/TL1SxOZI+tL6DYT
Wx0CEG67uCRP1MF0WevVLmsGsPaY54bCvjQMCdoB1XKbyocGfBTYS7K03VgkmPDFqWC5icABuqKe
Ugt2IbQojTTQF5zykJNeO3yQUPCZuw5zbT1ETrfVc/8JF0d5CWBcs2+aLy01rRlxMXQbmIUtPyOf
nD2n+JA92W+dFr4pqGfz4CLKUw44FroBa9xlLWOZdBkR1N0nhg1MAyzzV3pdZvuoZwQ8EPyJQ5mb
6ynVtAk15ylShY9b1gYGhwgkd7AGY05gSA3od4WGlSETWbNDRUXuK7QytuIOKoz51DGqAAa7T+uq
P6HX2Y8xZCcl8+9KM4OdkcMoH/oQforu3/BdD6vCxfsYgMpbF23z5vvQe8pmQfu5GbrmmklRpx/x
1nqlOyYnp0ceI/AyUPdRnkQOba6JmxQ2avSpm8038bQjQGeaink0sYOQTD63PWA3hHFdC5h3gDQw
d/N6DFELyS75EQoiiyVe68zyHzXOyRXxDad4QGEQV+2OgBie4T5dqB4m+x2wcbnD2iOzhp3/lSUs
c8ea8SKSS3b5iF9UDvm+iohch3H3ouNajmNGzU7fEavKHmrTNXBhWMITqy7elUMGi2oOuCDrdZ2y
po70itFMCRV2BvvM3nspi/hwXivhLopn4lQRAI7EpEdrc+61TUCXvq5d9ii2H/FckxOdmdwzZkWf
UxtECoRMBKdy3HOAxhen2mRs9gy2/ZmuK2/J0lim5jo2Dzaibs9Uhb9vaJiARMwmWhQFtpaSjhUK
PN3YO1WN9SKPJQsAJq0+7mWGtk94YOi+W0GBZSBhSvvwmPYlXS3HhSIPm+nit2Y7recS4two+mWx
pEXRpoNhFuhyQD9V2u8xDI+Uob96w/yKlzFJFZvDFjMAkW860sEY/t0gypNhq98KlOSJ7PKSVAJG
G1KLoTbJjlRBOz4IFJ3HMVYMCceOlxqRNhNhdSSY3KJMkecV9E/gGF1iZsYXjYponeUYEasWTkch
Lr4aMt5P5Q9hdhzLSBsdJ2Eq3DP01u4D1JyVzQQZPGTxFRH6g1c3+Oq18ApuApAqQyZUvrANJ0Un
3uh5uR1yHp48PUWh8KFuZu4GOduuaKBvCZhqU0Tk4GQz7JE98qnWrAMvX4ZBScSQcPmSl4iuiyZ8
zWloAyqbtBanOMozxsC9s7GreK9Vqr3U81GnQb1M2hLOJYBb10iqZwq2yzjOwbYdCh2AO2t5DYpP
q0TiCRyWcxH05wbD2BYqERzy8k9YLUpYgAdRrEHecQK1tgRrG0KTH20tkRsjdp7SNihO0dzdBMbT
Vds0J9K7BTUVcjE9f6pVNyHVUWSHWnkBfexanG0XLRkDusiD93s1y9bwZKOjye9Z9BD6QMjUjHJv
XZIyfwzK4UuLIRFPzo9tDi2gtcmG6fDNEB6jGJybW97CW+fMuiVo/A3CY8yRF5yTMCBuqiustshr
kdGqrmQwl/wexfhitMBVeKsnWxGLH8tv41ucUh3OZUWEPfrq+Q9eYQ/UyvAQEMwJMI0nd9kHR1o4
7y3y8Z6mZcQMMY9h/uxXp6jDr1fjT5hSUoJQuf9mg5OTomXQj+hLNGADPCQKNBqzmT5Vczm/LJ2L
4xImR6gC1FjKfxfnviEdf9+jS9nEdfljReFzHnGAY4JJSMKaj7TlqPILtu4ZaBVzEV4X1OZBG15r
tmhzuYgYI268fure3CaxHqsOyCtZNLi64acLHNaTjz/FQPjILE4hARwiSe8wp1yqiImC28tnsqO7
vQS+qkzro3dScWpgqp/+/soye5Zz2D0/HWX6B6RcZUedZkz3xIQfq+o/PVqLoyHYF4yqZTmLB46F
CQ00sQnOwYnKd6vpcecHLUEeWVydZx0qTgJFfx8P84PWKVa3hEjYCYDeIeQjYVP0ADFNrRTxZATn
sakJzJE8SCP5EFidUlfqT0wGQA0OgUU5b5t3/Cs3jpjoCNihxZ0fe/HMRQuTiq06BfnYJu5WM5qR
LPcNE8pxl7aKfUIbHifSe0GslN2b1Ws1Eb06MaGoG/YaNqMt2r4tZi1fU19zERcnM5Y3BBvhaYJC
tLLKSL5TdE4er6duH4ya8R6qaeeMRf9sJY2FQkx9pUD/2Mbjq8SSf/An1iGVjXSquGcd0INk2Y6Z
y/d1C7XFJBQVr8TWTFT5xX5s1KsqAl6Cs342JCMqsXUhEUFP6vutkfrq5NxHk8GtGiOIpfg7VFuJ
ralB7SgEAGnifc9VEn4C3L8NWnZpCvvRZWuE7wEe1RA7V1rp4NSpMSDJtDdWmFYdEgAhNDl1BxMw
8rNraBbZFVZddjUcRlmIne7J8ru//4i0QNT6rU1niftL9Dazf8vEAVfKY04HCFyn8KY++WYdzbRt
WsRZ2mJrrCYbqgv1kHQ0zTNrwkNp6o7oiVCIGFhzBmmTRu2ibJK5wWzXeBwmvXuJW9q4fojcrR+l
sLP0xH7FS3hFcF8eaQ86BvdITwdmAxebNfLKHbvMsxTmAgS9NGZIkiy4UpfAT6DbtIJ9CmhWMsqL
m6/xOtTNVsOkaW8x8U3e3CtyYHzjQXFaTuaY7pBIxpfYaT/ypC+eJYdA1JZqm4gqP4bNnwxR/CmM
L0PB6BHddbikHYwnA/RyruPJbmac2Jhca0iT2pMw+HbAEr/Kau93nKOViTW7hVFWOwxrC2OqPeLQ
MAjAOj6Y2OAvkArSC9SLVYOkm9NvhhQpme6oASJWntzb5GS1THSJOF+SmFliYONfK4663o17WMPy
V2oFe2GEBzTVq2RA/pCwDjpipG5K5013ozeAUZ5TcD+NOf5ginvcpesZHCWYhqOSZrRGwUISdd/C
04dyGgGMH8p1WZn8gIslMVwgaPj0oUTTfesJpnN7qI65WyE7wisVpOIjKQ4u4bcUCQRb1trY7PGn
fuRD94niERwKMO7aINYCAuMBmfpwFOnSmwPfCXBhXMRI6AGFIc63htVTg2gwCBdwmyJzOQpMy2Ow
GeTG+yjDZCenyAWL4vypEbhM6GBXmhOjyBnkA1B+lDNIeP0+uRgMbeh1QYr2v4Xf2F5VIcRVJT9n
Sr8W+nPi2YrmGOokH8l8GFHmIPYZ54ybfYpeXG0Qy9rz5MMlAldMZd/xeXUVhbBlJtu8buCaZ0sM
4MYmaWJjJhLuKOO/YTRufsD9oBqzXvXRcA9CDuduYyM5XE1Rs4sD/yIiYsDJQboVgO6CwN3Yks4b
ED9KNWfadL16bTtyKfpWeAQPgc5kLY2DrHt0y+TNQa+5qbm53KfIYr6gCaKKwg5GDEyk0jTOf/tK
lHP3kZWf1MInArwvJnwfilDGZxLBip3vnSm/IK/MyW2ZziqsYb5nOHdqIH0VhH69ILhMr8KnCijd
SkPny9BzExXOpTCcj4mJ3FoQ9L7Ku9cxiN+tESrNi5uRXROg5j42dvqpSGOgtF+Ty5pBoW7FKo+Z
XAn4mVbOs6SxteDxYABd/hDxxbCKyYBtjTCV0vSVpUSwq1BOxF1PQFw3n123uqcxvR4o7JOq/Mpz
4Khx1IotpvEX01oW48VbEbBNj1sLuVotpJcg/PBY7VcA4DFrRZNtr3wBsNqF6jgHw3uPs3NbWEyH
cguqd2wuyCvRUA4imJ7bXdXthsRyryhVOZQq7G6kc81MvywHEe2AO33khQ1m9+HvFzxb4aGQ8hUw
8H/9I4LcCKRtZweVZ6EusTuNpJ4bm7+/w3KvLn9/Bfjyv35lumjsECMz05kY2JN20O6sWJiEASXg
WA1Hncl9kA+pGaAk77k/bWN+yEKbOHAZsgpffvs/X6KqfcAzCbYiqbTVHHTTNpzC4gHSO7vCsoTV
3Fny8vdLj/lTpYy0W5vRl1Vb6tHXSe62ONPtaH4SHIqPvN2M/Wz4AmzfNuTVw5EUSyS9DNwycl83
9IXmJW57JoDxWzFM9WMzBbT6YXboHa06uuGXP4f5DdmwFyUhaKzAuczuWP4Ku+S5mqf2ofzrERG2
PPQqx/83NFfbMPf/vtcIdxD/+1eD0D/Zjv5vdqT/h14jADb/q9kIh+3PP7mN/v4L/2k3Euoftqlr
NnIzl1bQ1qT1334j3foHKSr8H6YyXFundvwfv5HxDxuoK14kU9MdXEnqv/1G6h+6Ky1KJIlPCOOR
/HfsRqbtmv9iN7JQY5qWpZSJL4oF37+Y3TpGHrg2bC/WZLiJDPcrMQdApg0PfaWlkmX5zAKmBrKT
iFsxJeW+zzl6Gh+gTtrLRwFqOCcX5sxkicmLbzwFmeMTelF9uLZF5CYtMQckCt70D/M9VmYjMq6w
eEf1BYAOv6TKoCs4NfEnwMydMXnB1/HiCPFc9B+lA5x4qJrDmONW0GuTrSaFq1yECSV4ESjVUVf8
6Y2AfGztrKfmSZ867RQDLyQgvF52+AnknzAGZ4NQ4j9IOq/dxpUsin4RAbIYinxVzpKDnF6ItmUz
p2Lm18/inZfGYHDhbktk1Ql7r80acjjmHbx8EYHCJ4o0G3UJm7S+lv3AdtMB6e+gByZLEkESuuoF
K5sXByJRqkoNOGfzlsbqyWQlexubCCp6FATbEeHAFLxEo3edVDKuNESMIk9vYfWKE/8PrdqhAli0
zRKTkSRkJHbX4oWtPF1ztJdl/+3ICt1dOmTn0JlWNVHZLjCKL0sZX3ZzsAJ+6SmArmnmlEmRuXG1
PtwHBhLK1vc3bKvnBfiM8IybY5CJt7GKEZPEwGKNngE+qKedrzsrC4vHQQzWP8umSimLVSzVPQPI
s1T2Y6BW9Sxnr7CLIr/Tbrm7C8xMnZU5nE0JnA/9GWYhnzFw7B6oujqE86MjD6NZg6frkGcG6YOl
GCMIPBaLLIw7qKzWeZA0bKGtM7ghgzIv7fFYJsGrIcIHsx6+Lp/eyej2Foi6c69XWBvSdNZBY4tP
6Dm5abKATiM1zokEUNho7teEqOxS0t8hDmIq0eCSSQcSC7Fp+3Me55AWb11vf1nSQWQ8MqjQgVQU
uqTjAdwFoB2FiW6QS1LvK88VLxo+2kUNXHNb6qAiaWsWWm58eBFKnIJsJhb96AV87ELMu/XmVrTp
nQvT2usjssPBav9MjzREH77PmVGl5BdUJkMzaA5LTCHJOqrdwyAoC8vBL8mtZVbSoBNI4N0jeNL3
tCbBtp6xBW6Iv7lJ7LeaeEd0ABe9h+Ndwehb+R75XG4TboVr5Ht2HunKKMnOxShFPns4s3hLVDW1
NLqZ0krWSTIwqgRQFt+Cogw2zlBOO1gd1LTpzWtLWqek9A5Z1N+icesbjvipyC1AHfIT9VnGf890
W2vtLSkweKtQfRJe9LByfgqj0GQHgmLh6QHvvtLFXngusDq+x0OvF5+hAT0jtxGI90g7bgbQr8aY
KCId/olGmxx1tqQbu8QmCIYS/1xhLBlBrGqd8lR2wcW26B7SVitYiWR7I7E3SUJt6onqJcy8al1Y
5srmtYi04S2cVL/gqseJM2cMJuZrHJTTxqoRn/faUQjxKjw0rSx6j1iOztJDzQEzh48ONGFM4cT4
oJhSknrdmHrO9JF3hvgf9SyjGiS0RroVi4mUYbEY6iXkm59Sc7RN1DERLkLMHVmhoxuP+Xe0ffrh
FAPy/NolTqpFU4D4Zw4n+pQ1Wy2sXtE+Cs+CVyFi7b5wG+x1jABf+tI4yvZSluY90+NnlR58TMHL
LLP5YKW3IpDrJNH/rBrP5AjT+7vUxFnvIDNNGRN63R/2zNx57obAWUv1UzcBgwQ4NgdWoAdcEqyp
c+h8rGCWXTCpRSrLBxTFW1Z62j5gvW0Mu3LeeiYB6SBOh2SKbDLU4RkysBb5/cqs5W/GymarAg3P
ToBNKxH/IkANK4ObYck5fRN12iPHTA4QV8K1mzOYw7+KPz2jX1B8/zkgMeQk7FX74ZN1oUu8aEeG
2FDuMtLpF8kxtEcDervx2nT1r2iKNw4cf8W/MnhikEYWGu2AVw2P0SX6BRT0+huqDAHDALjREscn
A/XRNKOU+xYUSFHvka4xxyWipeV5HU3cT44FnCDbtAa6LViyFLL+xgP2mFlkGOvxmag1wuvC/WSQ
KCYiBIDpRlno+fURhgUOtVXGah18R4j9O7pUdvClHK4YGuce9jXTPE8s4V9eNUQHnmmesqm6MRq6
67q8tI27afXoGrsEOCZgBVPYg+i9xFUzV1WUccYxJzHJRtL9p2q2aCCA2yYjyw76gHSjV7dxzK5I
Y78aJjOgGfyvuPE/vUpmSyneCHYF0kYmax1Ud3bDK9nWd61vJcna5V6J+Kl0BCA85GhsP9OjBmph
08YFezx9ukEAgjOz5I+HKLXfoUR+xMG3iyjoWSElO6shKQrb9O+kYE835bnPm2DdWvWtRQhH8pD3
nhSBua316BmDybbHGZykAm6UDqkwhzm4hSP5Ahxk0UTTOsj1fWEU/4YOzlvHtxdT2FNPv5U1G+MS
eGbU3YwwxzGXFhgyrHhH4/pqmQ64v3ojOwldbxRPuEoYibFGJW12itayl//Q+97Z6I07J7Fv+gQz
mbLkosH+4TDjGKmqW6wji0utAu2WhanN83fwVRYatPPMGq/G1GaLzmMxz2BDLazCWcPrCBfkDcgF
Gqa3IgQDYSTVR+x2G8LsxL0w86++EO1JQO/zVUa0rdBYDBHntYzstubs159LAxltVlrzQc48yD/F
3j9tsv9QjrYLzPbjonDSDz2lvyxlyj7I+UlHlFBM9H5rt/6Z2UJ5zkzHaLt+1wEpXNRb3yrEhpEt
4CrLvQ6jwRDTJrvaNQzEOSuvIE4STQfoSTd7i1RzqojhXjDBeI8pRldqtlnoAwWHFNdoyHWUHMWL
r43mTpruW2J1Wy9J8WoZrb0hboZwiFLti0FyvDXVU+Okd6dKdchQ7r2GpyoD4h49211OAFGeDA+g
ISK0ZR5IsuvbK1JJknvYgeQDe/XJSPzD4OGXCNpkg3Ka5AqWRoNyt2V4svPurckfrutT96T6n05k
BHp5jlTs1kEbPNc9PBEHYdzgr5IaY1bkOj+V/4WeC8gNOfCwpEh+lT35pKGyTs13pTF/EtWJhCp/
6+PasWL4GU7+AWUYqxVUeGqkjMKGmDR3gq9fTP/F6WxzBi+or7ybhbhu6crJ5G/EnJJM1gFORYZP
s4l20iVPKAVYUSUVy+igPSejVW0awMsQxr+a0I1vuYw3UxMD0BhHXsKo/bKMs1eU1ptLKGvoi/wY
TPaSzOloKzUN4wt/EZ4uAPpp1xk7w43EwkGlXpm6/9z+t6adeXcp22D8jAX5rsWnWTnNqg4IHsGt
g/irQHkuIu08CZYLlvorHe/Xm9FFSXNzbZJD4axKlEUGuzk5zzaJxG0s0vjweUpCPPg64nUjgp6v
Fb6tW/9qIJ2WonvqVKJWTRt4B8sLLiqSK9eKeJAlXHkQIQXbK+Mp+E24etfMQJKFMxHV7XM+OlVA
+oNTkNFr9r9g2lOSGbSTsvAA6CSI7VENfoWsUJZNaZK/ZyUesUPjtm0sefVzDCYNRRs0+WedLF8r
ig/MYujfjfSXbTsDOjtl+lU7GyWZ3gH5JnqPmA/LYpRbeL65dOwGQYRW/SVJ/BCZbJeEaa0hpJ6h
3rNnV4bH0MU9kGKFBiC3GEUGp3Gev8xENXdbx2RGo+9SSwP1a8f6iWQrnauAJY9jl7+JQkiS1QgH
PUKHFpODxMhu7hapqADfvgfDeZK19hJApO1/NK2+ttZnOUz7XM9YF010aG7FB6b7v5kdQdtWqGg8
3Xrhuv+TDB6Vb29Mf443FvUm9Ro+miH5AoY3nEyp6bgQww8b1ceiVk2xC7Sa+sTmb2Ng8EgyZsZj
gasrq3SaDcF9jZQDKWf/NGotHwOi5HTwjsh27QPKbop0qa0RHl3jrL2ZnYauGbiP5+AFkeR4IuDX
7jaM/7pKOGudR8XWY5qvYqNjZElL/M9i4RLV9Y/yeugWsNmjpmGwjz2Kl7p30Ev6SKuSLkMWyGOF
Vi6+tNGuzOn7qtn05RRLMKKA5ZeVhozK03/aUJ6mFDSU7X8Usy6iVt5O1DxKZcePVeO1bxRU/4Rp
IH75bsGduykb6FaBfRm6D4pwVn686tpr7fJJxSUL6bQ3PXiqn2gVKKWy/pkY3Esjy08PcK9F0ogG
DXr0L2QCMNJEKm3/iQrtJcu3pZ4G/+jw/sX+K6tzdpWE4PQUw34ujjyeB6NyDrZyy30gnK/GB344
2fNU1zCRXOSvPflarVk8N4m8eWVvrgDu7QtP8TmpZGmRfkictqjXg22te6lfB4H+GzDhPspYRWXo
kKgaGpI6pj/IiQgwox0FDyr7wX+dfG0RKedtyBuQ2wHMNHucpaenrOx+B/ttLL6HkRc2GZyL0TlY
dKf7GOtvvYX62pxhgwtFUlA1Jh9D1kIz6IKrUUMdGlGps8vUUfNQrFJiTknNyLT8puUVyF+nY+ET
+upTeUnWrotxPVTmb5NYZ3ZQxhyuHoK3pnCJ6l3g/Mgg2xfzyR4iaujMEA1Z+/CN18GmHw3i8i4w
g3qEsDJjTHelTTutNyYNRstqIIw2kONhgCMYF7DPdY3EIsvmi06hxWvkH3rJa5SLdy2flsytV6E+
W8a74J/lIhsgVYh80pe86a9QA+6iaGEsWNlHizRiSQLjm94JcBfBnrz1Tz3M0h9KnX/VTBrh3F8V
POIbpGO0M6aEB9w0b5qInQs5lS993kag9GcXjwVR3B/kn+gxT4hk709Bs3NYnxFyUCBUtFPStshl
MCs0ErHJyWOwNwlwLXiedgW5ceStEZckhcLhIzhH55Xydzj49AcgIEXBXRF5AHlBHcxULwCFIBAX
ajS4ouJqw4CjXNKbgjAMsBxIet61PzLZrLp065aEQLu+OkR+T/hIKohGdIPpqPgA7TTMUetyb7SI
Creh9OlebeawedmZB01iYI74RmszchAAIf9FB0IqEK57bfiKZLlz0D0uYHKvhSzQmlJEw5RhbBQ1
TwHanaOBtHppIo1PS3stSsiZukZCal75+9zCu2liAl7MQ3hA4XSwEQ8O9ESLSn9vpdHKowormL9x
2+Y8oBDq6vaJnIfnCpUht264x0V01z0D6xvm+SVclHNXVT+Oh7/PYTS9tmwwbM7IFcRqn2CCuHvP
2QR4VnlWXX7q5Cx0Qt5UeQ6rDKP3tkZtoJcAlOAx9WVob+U7J5LPkG1SZlwdr5he0oOUezPh0vbJ
yQpAxoEsy59I1q5I8EgeiQKKDmRkXlhhE29BPAbIXevauMJKO+XF+MJ9sHHCkV2PUeHjFn6xT+CM
mcImTrOiSMoILVXVuIbHi4viWbkTwVy8RiwHx5UEWJ1mrX8ybIc8X3T+WVCzybbYWHVID3FBG/s8
f9J1Q15UbDMI6xOfdiu5eqOD4qggyGPI3fX46WIHuKJPtIibXUDK+pIWJarOQg8DZQgpV/B150b7
gYcBSW0QXtzwR7T7VLJLwxmxz7iBoXfqr0M7zWqIllpVQq8PWi5L9EVWPJAPZyFtn6JB4nLQMICw
pGOrShZnmMYrrIL/ehUVHwPyaah8rNhuSGLo/htFbeTPo7CWZpmYkyzUcBQ5MT9VEwAgIm1TVVgg
o6r/Zke9srSePWwNANX1/9qMUKKB9534Y+25yrvd0LIBK/GACAJEucnDhZUuOV37/3sE/TF/jXhu
lmIqomVS619YMnYxWbwo1YEviZ8pnPP30KsUpPpA1yFSJn831Lmuy9u4nKZKMRdjPJqM96ny/3B5
WuumQyKzIvTBx6cMBx630zYNjXgj+X2X9A7Ql81dPkGoLbBfy878wIq+1sbOxZ8nPyRi2qljg2S5
wDwMxcdfNffOwYyFcAVwBophoV0b1bGwo5BYZLGbMbHoXlTCnBR/wNJh7LmyB/LMVc9OqsoJzIEk
hYAhXYBDfB3r1ttamZctPGl3q5mxjGKMKmvMf33RfNcqipaqDD/peJaOobM8rMN17kAsbdDjEiCB
WiygVRtws+JDQWVoNouiD62NlfUXq4p2rt35S0MXcAlH3lfpxvomTnwAR83wit/5L+uy7ZBgofBJ
nhImfQGy3aZlImRQzTgQTfHcME+KLRg7nnnFmbTIc+scmDmGNCNb+V0AhdKZEI8gkNia2bSjtfjG
9XiLk2xT5KsB8eEutN4k5vFliNRRKrVNnfbgJBamJ+C1S8OP2pUk1GfTWva2JPjenqwbA2nkdCJ/
tvV2n2Q1gY+kzS8GZo6thX1JceUk42KI+8tgz0578QIQY2eNnY7mLfnUBK4Bu8YTbOXBE1FkHsvr
XaKTKqaRlmXwQJsuWc0t9vq0ZQlOTHSnczaH0c9kTT3oYqZgRbCERzdBV6797LMbcWxk7IYtuzlW
XsOLjswOpZJxU02wITLrIXLvubMb2o04BfqTxtC7qPWVQr9kJ+UxQ6mjeIdWXleMsLZqQDjJLdBb
wrnmvXlXM9CCNBnjcFwp0cHTwa5ugmcm+4Zg5hK3xITUMi3IxM4zjOJjSt2Anpo8+hqyokDx1YUt
681In8nG8SNpHmYETQMRIqCSmQ7bDM+x34Snycz2oBXmkFa4oGEv/9Kgrm69q/G2M3iYcxYDKh5Z
LTI7OQbNuIZ5ifzUtz9wnACKNHoyyMAVAQXH59hxeiek7DlhIA8mMZl7tyw8d0Xrk1O41yYc0d69
cDCNhM9ga2iT2qKZ5Q/Tlpgp7MFfwhCEucl1IjaNWyH1U/qtybwjBbYHOShVqyAgIy3W0Bkmvoni
kNoucHpo7TrIWerqvWB5zqfNrW3CQO5SAg5bcPanKmZEMTU34hM3VUSUrJslZz9BLph2N3v0bp7z
avcwrSx0r3FA+6im5k6YxjlojcOYOO6KUAp9Owlz2wAPI8cz3Vrr0DM/NVebWck4D93UPNuu+yxA
rG4hV8bEDtevrTEei5z5pgdOmpGqseu1VNsO0XdOFiXuJibcunCftOnBnXgYAZIsiVo6qFYQFM8U
Z6lF145wuo3pBQhlZn6oWz0jD9kZQfmV8bIwC7v2FYI0GI0M3+ucbfXd6mlXlDXChmBnkYN6dcpy
2fFme8X0nRkEuM5sl5w4gYCyaG0LG1qd2AdD+VdrCP9aaeJ85iwCVe/xQpoRCx+ZregOKPZQ4p3A
qA5wqK1+UIQDtsQ3NeOn77/YwidJtOjiFeiDv8Qr/nk5s+rKnLlJBndALN8VVTLJ6+9VEDE477Ee
RCjNGS5WDCbxwXhnz+ciGcicrlJwvwaqgUUCDm2TjCgmHKOyri6gEotzDT1+xPLLyc/NRDhthUJh
QYdsob94tnQFnP4tnWZWV9toWBO5loIm4IyoJvZRAxO90r+GkXby7KeuESUSe4ANjMfNrjx7euSg
hyr+QZR6JapJHVx8Yk4cQGq2QJxPKYF/A5VZN0xLu8Hac1SJO52qLof14pH04SbvvhgvhgH/ivF8
okfynrZzTdTtwwGhXgHVllDG/GymDf61kVNUvuO3bfRnTClEpokcXoTODC2Q+bpFiYl6idsS6YWP
kXrQkneYuyOXNt6QBEeZqLQVNCIdTLhxmYwtwOKZN/DimUw8oI4Ag2ouZhRBWxv8W0j0VKLQYHVO
85vJktVZSWhonU0bzNnM/eQrE6+tbJqrQd6UmRAHqTEZDHTyYwp4HxTdzb+ycXbpOoSMurRb2L04
uBGB1nI/pxOqrmX/V1LnWWrXRNh+m9b7EDbi1jG+VGz1SKoH5QBsR2fjwOUFVedAUDPUo6J50nJK
rVhNbx4OSB+fmOW8gCz7S/36pyCl4dwA+C4q2r4Bf5zlN4Tiav2Oxeta6wS50ZqaF1MJWZT5CCki
enOMOTDkJ4qrae/qzudADA/wWatdd0NKBA4hzXTE62CSILhMbWnaGWIsh8iGxP3Va9hGI+QiTHXt
deTc9wgpXKIGfdatN1IFOIaAJWUlFUdaAvrzvSg7MhJDBzqmr0oW58Gb3tmQsusYwpfAiVnU9DAj
BsBPNhZEHysPT3ZGa5l+CY39VO5d9Gb8swJmfN7QPLshtDrT/h2whILcZWzE2eJN+lLkrEBKt81I
y9Q7SJEJT4kgFZThONYEl+wYOzLhW0u+F5TcB9N08UbWIthwOxULa2FV/WMiWoRgMrBkBh+9IGIY
AWHxZvLar0ikADLRyIYp+MJABX9O3Rz4mgK+GQmOhsmBZBZ++iU6GdcP9W1sJb+2yZy2c6OXycXs
1qkcuBzIqqGtxIoV9ktRDpsKhR3qPsgr0INyLaNSzbtzLs+iHL+jjBGBIwhMLWrB+zKYXxkyOy2B
t2xmR0qVl7wMox2XkrNoQ+9R2P7BiJyfqWT0xhoDYbpvrodOfIG/qLdVGNwMRslhBi4NZeCWDcza
qKYjJiOGGR2a/DjPLpHSj2ET4cG8kKh67EpwEAZ7B3xrt1Rng8ZcVdejg8tMBmvrveMIayIW5EFM
ZFGZOzjR1o09vCnJkKlX6arPSEAm/mRPAt6KLQ0cs51jRMVFpfp32ePUtqLgtdFgevD1v/lB8y5e
NdPQ1z7izlEbT7aNNt7JURF1POpTgr7HIV6mLO59xt7NFv1BxvKZGbi1HCoSDnyrhzzlm98c61U/
/KZt+02QHXf9saumbwmTJjaiBDaKvtIwaxzK/AMVZAQeEb2njwmK5TOWM8w6xGGKzAaXDDtmUO1j
KopzDOSmlgDzu5gwVShI5PaSiBx2NJOh3Ero+gvLd255PcYwGWyyYHmfTUZSxLRk4W3QHMGmDaNF
mXTfuG/gtjLvwig+LErvEug2Pkj4oRsMlV+To17mKXzT9+Wl6uJLPrhHzUcQJoG2UtSXjELDTVxQ
MzoplwMI5hMIPhh8QtDY/kW94C82+GLsgfki0UAqVHJBv4Rv3WEhBohxQSjVc1yDI6UJelFOipFS
ss5uQ7ZAjgMPIxuPrl5gGuPxbX1uL6SUXV/tAhENmxrn4iqKcal4XkC1WcDm1vOt2/GzMrcFtejd
CNgE7WQUu6Z6tEgJUWq/NlF6o9jRl0PifBkOEVSuUgffcgmHtHmqu+DTyoyDXhTvAFVTWqzEZoRm
oGT3k7s5tbN+n+mUYtftuN3bRPS4mRBSAppvmbvls+E1m9SwIXK13jcNwQ4l1WeGZBT4Oj2GzH/E
bEuywMQBB9MQ33fVTlUkHSBMefM8FoGT0B/Y8UFc9MaBlduF4Dp/pbcaTLUc8wBJFjTSlG84zsQJ
zu2nUxXHprWwQrhktcRz+xC72rAY9OhSOva3SpE2mjI8MZLS+U54TzU6nMFcV1RL+P9J1nZye6kX
hP5NJqlJrDA641A5qFuzchbAcXOPY5HsOFLuXR/SuTXJo5yktvFTpY5gfP4xCEcAwLjTgn6EqehZ
0/QfMtBI3E54LqIQMU9Xtkgi8oSwwl98kS9D6hSbvvVOQ0kDlIpuP7KPsfnQVtIIn3jFES/iWmpi
XkMHFmQ+mDTqwEVJsYUGC5MSwhDDE3Q+A/VFqP3GJL/hT/wsctZ7jkb1AUqM9LKC2Gur2cjAI/Wi
ynF0UHsn3sAUlSyLhLFJp7fvVpSe7D49s0D+Thys5AGcw67k+A39hpgQaV9qqPy7CVlHLejMsahr
wirX0pouSJOOHF38WKG+GV3XeCmzu6Orh291d6yHPfYfESFvHv9K8t8Isz83Q3DHFPun12ZD5BnO
2Uo7Z4PzXukdq+PCJUq3n0W6Z3ey1VqgqOMYDyIyfeJDnxan/M2IiahCNMUFI3zU8V2ub9DEQnFJ
rHrnDXJZi8JeDrWxESFnji+8ejUUNDjS6es3wpPYtTvJlxYPH4GlkT4BFK/XvSfZksIUKgLsQW5m
cjA2UvKU9cZAdEs0W0Fa7hOYST0RoY1tErYQ4zry/iMuJPW0y1gsbv1E2csmYBQflAS3hC1NvV0x
j4ywVxolgdO24FcPZj57MGy8IP0m6Y1FPw05ggAWzKpqwAS3UN1IdY9RTuutVZ6GCs8YmQik+WW/
IM34PM3MWLLHgU2Ro+OdZPzK+BjoI/7H0SzeQHHpfOXFI0/6u1sx8lHOnO4Dfk9eapHSWhaUV2ND
/wGEzd0peF1EJ290r7kn+bzpqBbKo6uvCgnGjew9drFlZN+NZPhXRLMyjaSsdKb1ut2LYYeE74ot
IUWL3iIcoS+rx6AHZ6NoDAT59ipsvBPWyvkXcnoq4oHnw9WWoB2J2czW7pzmHAVRti7GaJfbAazV
iIRUV2PgLe0Dl/BH43vyojVtR83qldscMtugeYxjwkkDJqAPh/8jWPsk2zJJuE4lWB/UEzoLRSx7
VUealBcy2GJAeEz8Lzv5A17jHBNTKKbLFIgtzVqnj8HWd9unsS++eqJyV37oBFAhzTWA3+w8YpZe
xoQ/jm1egztgfFcCiTupvnkwGs13/CZPmTs9hY7OeQ4zj+xApUimbAQSkvLRMg1E89siYCUnZE+A
UbTsTfABZ1u3WWeOkIvJTflAOLXHg4+ybLoFtvMiG1IJsxbBkZOhC4fPExxyn/vet3GvQUOxFTJs
wQSk5GBblMh2t1Koq4+PYVHctTSeNkMbIlcOEXMRZHOMLcnpHTDL5MEupqLn5MqMtQBGY4nq09ZN
9ZqDWTbq8KMg2RIuBxIj2Zj2fC7dzAqh+0S1ys4707CisojGSdUn99Gd7iVwg40hoscwxM4OG8Jr
iPhr7WsZDucZ2V2OVslpR276QDNbBuydMjP4xsqhnXUZfA6ly/tvVrfG9M4pwqblKJDNh0F8qemj
KvQ1bgKagZXFaWDOtpMMpdGQVLcicHESpc6TQsEL6xYnobKvo19vjVapvfSbk03MLxICzdv1gfmY
Umy7/gjw2qq9Nw2eg+RSpgVLg10yNfWdI3WXctG50zJO+G81ZzrUQQAfCRuvINx8E+j1SXWGTu92
ChxcaKJrsnWOYL4si2A/YcbeMJxWJdyJBkw9hw30CVsErxYugoNh6MXaUOmr4FvvvSnc1LVHaFpm
0KUBGhJ2SNCyqoHPV5Q9jIbqIn/4jJnwaN3p7IxFqcVvPZo0FFoRApyKe7bdxIC9VtAl9I3ONIc6
rOON6D7ymDMk6zsU5TlJUmlmljv8Clt98u96qt8GaQL5lspZNVX5r8isD0Lf1/lQPKWGbm/HkMRz
MivW9NCIVdvxLXIGtAc4DTZl3ZwswXqFbJiPwmwJ5Jucl2ks1hV5Yji9uGMjw9cPLrYO3xkvA1lh
LLeZJ5egSqI4ZFKgm84yTj8GHBlL9uyvZR9Da6c2oP2hpFdL8m6HFSfEZ28nrzqxxqGu7ppe8P+1
ap2K6D6ixdumGWFDuWBIU2vBAbwX0nZsnmP17INjmnp57CvYRyWwQ7NC2OWpMlrbE9VZPe8Qwqtr
Tjj7WPw7Ja+8x7eH1RuKTZSxEs13piTox4OjyeQOPSvXjG51h3IsX1v7Abq2B7eA03jMIGeFLRjU
WrOgHMbgBTFgLuo+RPdkbrSRGX3g188jArRlGla3HKJTQJ44/gF+aABOrmkovkPPP4GfBASqh9uy
kmJDliZ3b97ubOAmyIiGXRXY97YqDg6UZqvr2JVGGeIwPx+YGLE/Vr0esI3y10xRV85YXcR8QTOE
YgoRRltz5iuaEBtIxVVHF3XTcuK2R0fftMfIEe2RqvnDqnUMxRQurMXBRaFoO/73R15bNdDSLi3w
WOOryOrDIDmzFv/9z//+wAbk7CqrC88Ed5pJFh+A/7yRdq+2esBqUSYGxWw9ALY11bnXuocyod3B
aWGlNwNWLRylTUBUbRB8ctsD4YlmBIEV/niestZ+XX33maE9A6RyGsfaZQUnG0EFklFnQPKupTZ2
T52apZm49lyk66wWLnZR6udQMW83BloL4yNyMHGHU+jDkxhWAkXiOkyS9xCBix6TbUNa4MfkvsTY
Yw+dHzxNyTR7Epda0UHeTOyH31af7di0bGVqCC5olBBvvQ92+461tefYc5BuqPRH6SZgBITZoTvG
O4CQLwOH9y5AEtb6MWMshUoqRwu0GpHULK0surNqW0HVM1b+5KGIC63PoNb/unknpQmXowbRURZj
jm77Z/SLH1CH14HV/PN784iTLGUQ52JFJpTnZE7s43s0E5AyF5BYFGrbd9Ze9Nq9/t3FSC1Fe46l
sNCEhw8+S0KlyWWwxj2KsNKqmJLWJCM3anjrhuFaxqhc5x0NK5Lgt68hHE1Gh0JtRH7LZmHBnS9X
YWCQH1bIU1P60BiRauRTX2yNLGTBaxfHtkX5jGJ9CRrxo2XPvRqG4KOdmC/M9FzTY3nAF+G2Ml/G
bshRq9nMEz1uEv4ivHFz9Bm81Y6c4gRN5qLXCYEqoaPyg/We9y0uNCb/ndmcpgaHN1javGQanYUA
4iBx/+VIksRUv2RqLqNbBIyywPUcWj1C8NRc1USSy9bQYAN17r62vzrN7i5F94iqNrtM0vOPkSlP
RtEim/CARlUb083sC3bqneuQy85sD/zkGMVHp2NfptMPrtkGE0XoI2jxp/rdVNm0penIz1pQbtLJ
m/aBdJuF30YtCmXQl3wtyCZA5JsNNelg4sFOAW6Dt2p3Tie1g4uCv4ox5sZ1bCxHGjlVWh5hgDwg
gXC/CsWtl0L0Q91WfGfCOsyIcwvRDsIbh+HXqK0zKzpEsXPCyv5u9tk3Bcc7mMCzP9Meor7dt31w
YTHm4n5kZqDQQarcPgyp+wlqc2P78gT+11tpsr1yIu9C5b+qrDD5hyFgLqYfM7PWBbIz+Pz+15h2
XxjlDvXgrCdmEcoMAZqQ3o08pz1A0skXZHj6PC/NlTX2IzflS1A9Ko60lW9scciXU3wXU/YeErzG
3KN8zpR6MsCcLUMtu2L1JtpuaP8A1SBNbNU1LYw/g/YMiiLn42CLq5JlsffFhDoWcR/7lQd6+GRn
jvlLrrR21bfWmm2Lep70fBemk1q3xI6pUYfOE+1Gtiq2pvvw2+SmdjoYKlHB6ZPUx2Eyxls1HC0v
ekpbE7y6w9Aq8YNfFQ5fhQNkT2fFaQ+ZsTXBXwMxmaqtCBUoFLCguiLdlPLgefofe2eSYzmStdet
/KixWCBpJI0c1OT1rfvz3iMmRHjHnsa+G2kb2od2oJ1oJToW+IESIECA5hqUoyIzIzLD471Hs3u/
75ymnC+9s+lGySmikTzDqRUEsIqsLEZdAGVnzcYJWBiLxIxb8thgVfOtb2rCj4T3ij09r2hfjcHE
fM3HvRmRKo/pYORhbYGAia9W0T9LJ65eSxMc19L65BKESRx48cyTVTHN5X2aPhbYIM1oGQ+sQWDn
x2Z4yz3vikpjVy93dm0na7NzD+Yoi1279COaRwpy3aDFdnyEgPSkCb50h2BO7vD7FXuz551jd1dW
NfJUsD9aHIBdiWchoFn8XRVx90CCjWtBjycnWoLbLPGj3RxR3yfFcHIZ9H/4BHKyoXd/RbSqd7yz
3WMxS/XUNfKlMvCqxOMzC0gbN22/yTBXrBFTBrShlXi0U9VsLCu1dn9/mCQbWHvGZSJnQhNe5q+J
Ddk5Hnl1pSpyT47TgiziFXRIzIHvQUW6x52Wfmt39rQfk9B9ZYoVg8Spw21cyAut2Y1wmcUuIX9s
NVI2EkJENiP/VVA0uwZ5RvJs4OEQzOjIiPXkabUbbN5uXVndbNKbR7OasxMBcWbNsST/lvT3XPjt
LVS/Ygs/HIScW3YPLIDzbeEb5dNc8slRBXXEMyll3jqLP3Bd1+Qgf0oYLbduiW5F6RJ55IL5OK7H
JUed3lcUjDt8MomoiGTl9pObVLAIU9d9jkJKuKaTvTQiD58nJi1tyPom4oy2W6Yg3cMejQnzje7D
6HfkjoMOBqGzB8Z+FkMzneUAJ6pBMR4ZvfldR7N6IgHBszxk4K8Uilqp2ltGzvGuhk4+xCp+Hq2Q
AXwjdIJekbIEkL8DkFToOk736PoAvIS7L4tkeBk4mzdmQJMxvBZePlyjslOUmqgjmNNwM0tAxCZJ
disrmzX/cfzpDrYHEKB+CPpxJkUJzz8ZDblrhpZKSAVROG3Hr5h97zkC81DZ12XJ5a0ac7bCqQMD
oSzvJO+BQz/1xabtF851iZi2CMq8g8HPYZuRmu66D+gsEPN1jpYTiKPZtRx83GVncSHfFksgNwlV
z2TOXwKVVDDwPRa5sxude8f+grgU0RVwvqmDIixemH/VJHvwONjtQ9OBuzS90+CVR6hj6ZGXiLkp
HRiQLBZJqAugc1FN2k32/BasjqJkE6bDOgbIflYUm4iLd92OEkmAZiFurroNGTbqiSmnRJ1yb3aI
sHrBjrBQEZqYUS99YlDXTmmSI8rx+VDB949p8pU25bMkXJ+xJ07j6inRezLsx3oorgElJoMT8snv
UQ8VIKZNFQFP5ZiGDpGtjbrWYD0vdsIZDzAPt31ZvlSKBkRu1Bv2ug3A5Zb5eQ3gKqQJu56Cybkb
20gCR+b5Ek3tHx5y5i6qB+ZAhN42iTC+fH4h4mlCT+WHZR0TavWkBRY/sA+uRXCu7F3r2E1iA6Kn
fILM5BzDgF1/2fgGyGLEfEvSeiADqKeY8Tg/2X780FHc+F2Xo6vX7rvK7KudrQ8e5AgKsKTZwoyv
pJhTt6+w0qb7guPEvSiD95m5jaq86c1sanliaMrLyLZpVY/CYDK6EPzKGFby2CZhZPd3qbSeM4Ug
Gr1FwDKzde6sZJq2SM2vvYpCGE7F88zqao/zVF7495fbmdf6mrCTcYoaIdBC9MxHx4SJgBMHO8vy
89XopdkTY6PlkDAzWaeh/+XasnsuUuOTpaXzOfJgJCEWvPb4o22WTMSHx/CtSO0bNJLgyzyT07ul
eFwegXKydKVObQrJ8aybH9Ci7rlVgpnPfWvvJPVrLG2Ol6PxkERtu7H0ldGPRHLq/GzgScSRl4Tp
Y1yxbOE6kh1TVGsAfcE+OLGECTTVkL44QRextVwNt76Ha9XXnYeNnOvp1NbPEOCIdEwiuc9s+VVj
8T5Kf6JhnebtrW3JCQtD7CP4K6dFTqDIGS6RduONWYZnOur+wavgKvGKZt48SriwXoWIpuYsly46
m2VWUIiHiFRJ2eLzcGTJWUwtBy55XL/IADSJBRV39uFe8MBqFk30aJloueZ06+CWdUntA4sF14/R
Ot93NtfNTnume8N4nz02YNxI01uRQPPL4tc4ju9qH/UEhEbxko10MZnSlosbbFPWJbsRIvDzGNzg
hdtnPmLIBQcg5Ouxw2ZAT2lX9aO8ynF8mKKSwCkVw+28RPyGc9e7ZFn9S5DW2rQJBggxMQHq++4W
jZBN+hl9tWojcbYLGEXcWy2yyBcJUfiKlXu7WExDJ8PNd70jQhAMmQ0phUpm1PLZ36T7wYAXbVeC
m165N0rzIgr1ElUDK4kesHYyuckG4XlyVuIowry9b10GvOy3lrXyuuiaNj9igtcAGuGbUd/VjTim
2I3FPL9CFwThiVQMETZTRWAQeaTYxdYQWBiakWc7IxgI2FHyasSNuvbWr5RmoRvMM4gA+85o5RPN
S2djmrm3Ggxn3VJIosrovmCs+FQWy8vAIV4Go2ftjbw1TaoWp7J+CRcFGb7MiLMazm9HTbwoYKVv
/C6i2jSTQl0i+eBE0ypYBrGlQWcdC2GBVSYlXynCV8tgcpLF8QOOdW02ZJ+jsPvwuyVb2YlHPsrx
r+kMQ5ABN+ukzHE2KmxS9tB8Wi+LfwxFAkXD1ZJXfr3OybtNMY273g3/GI0a91wrCtwJ9AUbpzUO
fIAA+THVg+0MZ3Z5l7jPZ+61S0+CFHzwMDd30g/D8+JUhxI9WRPKh9KLnkKRyU1lBeAyZyCRxZ5K
ytUJmPhxt5zxs8Iz7Dk1zEvAuUc+RiNinVz9Aof/W1In3aRzw6pZXHG+khWbgqMDyXzjhib7t9i+
IEHxwXfk1xI8GsuOisHx4HKwcoCJrSm2PtQVfI+FMlfn1GszKG1C8+I9H5Mfw6w/0tT6GgrVrVyd
biuD9BnP+S8jAREf65I0ZFwiYDjiofnQ1wnMp2jBmWxTrxAhxTQmLT7eFWqSNW/5yp94x2j3HefJ
rAaGI16nYX53nOA9raen3uOfnqr6uBAkpJDEyRDxyaEMw4huAAgKGg06Vukjcgvtd1BTL7ORdPdx
yyEhjd1gY2feO+o1TEm9C1oHgBin4Du/NjXLmmx1ffEIohDHcxmuzh9dBVi/onjQtc/K8+9LwX6u
qi6l61+TML4Ggvu8sLlWEgmWO2FAeIYVh6ghpBw5yQPZIptYvH+nCuIrYYdNou/g1fifQTKLTZfg
KRL1B0Nkah++fz9PxVNe27dmEg9Db+9Ya98SdBBg6xgEq/ZetIRZe34dR5Ca9yvnLYJ6EkM57ArK
PuawHeuCMx+P9injOhmCbiZv7K651xwCt5l33TzsVCV53Y/RuZ3a33iIOLTDt+OXNyx1oSE/YH/l
/cNnzpxZK8cSB4vl7qqnWmAH+cZ104CEm7pvUz4aKWtvjRQS9HwMIpNPC3DFm8FK76Rj0HKaoTfa
BcHmnMbEAlRM2NYXKYZu7XnLFQDNra6yR7aPt3Fs+BWMXzk6k5gY1NJEjwEMUiOZqGZYvFi6r7IP
p13Wk6vJ7V3ToaUhTLoid0zR1xjEGe5ayM5kZllyZSfWOrA5UgLGG+HBz1FLcff3y2KZE6002jeW
2oyu8Vw1wr/7+6WNCdSlFHK5d1Eq6kFbjgx9+XBfJVbx7JTxsmmsfjwD3yGfFVh8f0ulcIFB4yxT
QC2hMYJ34wpPoI90c7sA5CIWSW16PwTebQSAsmEd9ZMobnN9PB9gfxHK9WIXfwwba7Jw1q31pnvI
VC5EKn7Eo2s6hBxlkJTZfxr2GzwMq+0kE2cdZtY+mMN6rwy23KFRL9eIrQ1v4TLBzzKc4cOlx4XM
AY9HVkZWw+D17w+JLZWnmg4GzJuUMQI7eF6v9WkiluVnUFGgIiEdn8KR6x1fgkbwrdFwmMq2xMmZ
QbcbVs8jxlPGrhijB9/rnqUCBVe04q3V0Ntef4nHPMLMNO14B38uM7xYIFJADttvl4PosXZo4IqK
MT27EI9eogyAyFU1MExVzyeRBFRG9IbWgIPqmTUw1H1UWk+EGZNtErYOI3S+3dAWbYM/Cdc1wLHZ
CYI6b/Y2klzo0UvheLEXWws7YzitYO91NQDM1jKOWau9qtknG6366i3SeZz9/PA0j90ddenqGdGC
ZhBXGctYmejftsOEh1JAkBBsl0W84Y904BJVfZV1T6WaRQPR3uqxb1BQ88Z/LudG7vCO75SZt8TW
55FTV1/vJ4cSV0RaYTKza0YDb1PTNV6nlbvCicU8w7RZR0g9TZq8M1Xhq7N8xiEQgLEOAl6PtXWZ
rjgt421nNK8lDrgaJM7VjLJlbZMnLh3bfvorgHvlQBAf+xJ+mEFYT/AovzMUEdu4Bh7GmsntnHf+
0+/pyrVuxRgx3xVECXZoBfnMT6JDElIv9MeTPc9Pis/22BE+PMj0q8UJzocEYEkaUhx8kKPHTfrj
s1Q6iOjbHVni+tH4p674EHNottN/VF+ezI5Sc3QaHhZGlP2YNTDdriccps8P8iYhHBQVEccpJ50K
OGldmKRvky76GfvkSrectAlabCO2eISZxcZY5msXRycu6pi6AMY1I8MR3Dt8JhTAoiZs2voRsvdF
Ua3ZmoSTD5jV4yGs3IH2gYNHjTg8MtJN7i+wBFPIjHE7/OAPfcCc1vJIJ/FZWaU6AAovJlj+rhn5
B7v0uC6E886r2mdSxg9W6VhbipG9JC5NYId1aforXMieVKZLg6Ez33F0BtsBQ6/PwtlIwTiqabwr
25ssC4+TdPerwfC2jivYgb5D02pitk+mLz+PTfZecwNfGwHNIrC5xK7nFERYzSW99nznCg7+jHy1
2tKkfrDrgPPtHGKGTNmNmlJSJw82CUiDNfst1xutRwHMiuIqlFyAk1MC7ELY4R8rupe92W9DL32k
aPuU42zrqvMSMf+QXmjvgVGWW4fI8MrkAZZGxaOfQFao8EiUSlYr1fHUsIr5uR0iTpohPDK2cCXE
gqDaFh2RpjgluDqjKiuqMdlbynq3mmjDQLzb5siF3IRQ02BBf+c49u756mgYNFu4qS0r5rTsBSce
ccayxtfAVbsUEcxXezp4MwEuc6qnbVbBHVqYEYe8uhxczQ3+IbbR8jp2OXmSASBY1L4ZnROu+ds8
NquAqCDhtQ04uJWwRs5ekV+tF8LWPpbkpoLMYHIdMAuRXVAvHZaRRfQCmazRqs2aOH7x4RK7SRPS
TyFMFlE3lNnmGVSD/GjmJthXBcVyekkvckTppG1+Hicau0dh2iQTu1S2Wm5C8X9uSJwahb+NyZQQ
USFQbRnf5dZjGLNLnPSRxw7BZdYqv7l3VysQsOOpiaqXLs6BrtnvSdJ8uG33iv4RjIBGE0zAlPfs
vryVcv840UJLrVluwFZeWMvdm/T8VTe+2GN/Caxub7dA08r0o5LVaSg8ayuEw30rvUuBvSHaW2jK
E2qhc0HCLv5xIOEhoDi5QvM0avcnHGL4myB7g+GdEl0yaHNVTdaqqahl00Jf1cZw74JE3hugFVdj
0rGJb4ytIE/dzLWzmjTUnzHPRdLqu0kelUZuy0uKjjdUvB1HR68kVPHIK0hD0+9GzmIr02uClR2W
eBF652ns40cvpEoy9FwmQy7OuGhVBbRXsapb5jdAeTXr6swi8woe6GSmBrP/xPXpOzoEc5NrFrmA
39X0nshsWPtgDM05+3Apmc3UwXtKE6skKwkqhlbyeyhoGmTxbxy4zIWXUu4inVeT0UwlIC6HvecO
T4x5z01qybUfFgNBu5YkcQ48hkhcbNFgM6vC3E/G+Mb1K2AqP6IFycNz6VEyClr/OiaWuRkmb9gM
BnMhIl1ErXsMHJF7zQp0AaMJocQJZLgfimht2xRdjAnVtAjnn4rgbB7wDXOLmSZ/+Eoagsp/HrOt
Ncb7XHqSA1LzNvcM7uCGydWc8cllksw2iEluxOh9jgPTO9Xi+O4AdpVWdRCxd4UW4a5Mt7znZXS1
W3JXdnuj1X1jNbKSY4PVx+rOXkEudQLOGvc4JyP8rEfidse25+UsCxZuQTceJ4ae6Txv63IuEDLy
sZ77+ddcJ3ciZ8fq2ss9XOhYT8M4WRts4L0OEofytTt3+lKwP3KOuUwYBWcDFyZLPcpjSA3TtOYF
b2p+H8rp4iyMGSi/McHsGS9D7PutmvQhFY7PWIe/B5/ld+TnDy5QS4Zp6WoZi+VoS/WqpipcsYdm
825P35X3aHnjlyROwP6Po4CXAjcHosIy4DQOWbVRRCBOCBzepJVeYxbdRKyJPEsObMjx2mtIL9e2
+QctLzgNvCt2E9ezdYbCYgs9X8BRe0fDuvXKlJCboGw54ySIuIQyqfpxhFFce0D7il/TEwFbONK9
EKR/420GQTpz5qB8tm6V/ThEkJfwfdyYmdxGnG+gaq3PdGiPC8E2mvlWzgxe1zVKdVqW5d0n3Sba
CJLBHH75xVNBI5gGimb4mcQUWjg13yZjpprz1tl3UtLVlVWwx65OKrNLNlLJ2ekid+3MHpR7k8tX
YVsmhUk2j53vPhpodjZAIF4ip79P52C11PIj9rQe23FsksacXXwMK1YvlmPbEjvLbPfoyh5qE80I
adrVpm3Nq8EQcx20KaQGQEjsZsh9cNPCGFv4mwKX/Cqa0+tsT2gY/foulNxG8yL7LtPodZGkiaO6
uY/HluFktgsXnzmPrIp1Bit6mFs+OtUrCfi3MBewsIR6Z1ReEojTcbru0s3TR1dk7NFLPMgGJXiP
MeOuCYybHQzVnlxJdUia5t5ZlDiksZmfRd0/kXbj8VKBt3CCgyFpm5gWc7RB6Vmbh5J2pI5N/e8S
DgbwCjPaSEM9ENdl6E6RZoqQoWTGsWnUK4VR6AE4D8Yw+S2WYR8twS/L4IOu6Bi06OpnN3GviIeH
kCK1a1qfVmJeGqJ0DSv9Vj1UxXRMJ/xehrRgkLqgt4RnytW2ijKKn4q5VsTUQtU2QFeqS1Qe74eK
sCLpvTNaQgVNymTHo7iaT7siY8zOoR0MjnNj+Gyz9/bE1sXWQrUBf8DjsEB2tXiii45Ho1TblI3G
1k5DDf7fEZE9uOEAEz99gRv5CxUylRrq+AbvujAxq72MOZBM1bmL5bMbxF8Wf/ShniwYlkn9a/I2
PW3brU20UYrlLXFDXqQGmStneW2Vfzd09wsrGib//W0u2Ry6teAcocaDabCJHNLqqv/XDvQRAamB
kalHntYplJghz/gwd2J0Ni0JCqttf5WyefIA2sQjSB5DHysipi2KRy+QcuuDG+cZyE/JWFAta76v
+wU06Lrz7LsgozEb2OC/rN5g3c2zxrZuvXtdsvQV3rFPeK3S1los3g5/llFRhQc/zPbG3nE4t3sW
zY/lYpHiJfgy3ioTRi3DWcTL3qEZZ/4YOPSgpbnOVV4TxsYpOZbie4rzB26o8HUBK5fJwJ8QquRt
JNQBjkd4apqbVeCPySBnbXoVnL2kuAGwuLQF8RyJK5ChNg9yi4acEnXwEic4KQB+7aCkwodUNE57
663reDG7VcfbIsvf4Lx9TCrep1wl8cDW4y0nSWpajVxngfVRe+DOAvwaW7ICHFJ09WZ+tRlYbHoe
FtCU+uWmkjnFrVWBy+puQ5z/lECNm1YmW1NNHCPM+TA7NR5S2+HNLHnUjj4vhKjh7O+HEV4sKz2o
oC93bLX4gGA04jn5C1D6a9sh+KuD7gSVtjhQst1nIcdiTfETgJRxIGz6HKa0Mb95He3FOMYclvav
qcska0rbZwoxt8W3P1sx7iOUBsXIGyVv/O8mJRfaz+9l7V7nhTBP17uPLkPddduGj0T74CEteipB
jI2b++7vyS1Fe80zAruHwZBTpumGnfebBVmQDdZI5odIeCFL45oA/3DR7hxY+776wIeAAQRZ+scm
oXRUCH3BZhvhcCZwADZ0bncAPlo21v0785n+pKyEI4MNOZ77wap3bQZfC3gsHwUopwyqgln3meWe
Ayi92rv+dK7827iM837Sw2iYfPf1VO7mkPM3g2k2TYRjWADeCre5wMF/6pa16dTj3ukOpmV/CUg5
q/8P7yw79r/Pc/X9r39QiCq7Zn78jhJV/uM/vv/+rePXv/5hWcH/Dd65/h//vfv+j6//+V//25Hg
ZPP9f/zU/8R42v+EfOgHARxPSzrc4f+N8fT/CdXaBqIpTN+hYOH/m+Jp/lMKjxMFdjYeGI7HT2pV
38X/+ofzTwqgpuTXY8woXa6f/08YT9e1/vEflSJXq0r9u3ShZMjAkwLyjgyEx4caf//zz2NSRi3f
hP8i8VV03CnXaeOyG4fZdyGfMXO8cjYQctIH6se/e5P0m0gRI0jwuZzkuD6zhz4sWtnBKxVXhqpf
PQGJUML+4feGi7btjiR9qWbN827wmOyS9yIHL1MFRKycHiPYI2HfzfeY8lZJkSSXoBhupcfyOHCG
fmNG0I1QfLx5Tg2GpDXnM23GK7fX8TiHIzlyl+F9MbASRxO/ySxcmSmSonMSyZCfyOAroLJyigy4
S5Txa2blv0IR4Ans3fSPl73ZmO0Q67YfZc0OBsbc/UCujMxP2rzW5rU38dlNYwzShnAC9SjA1t6x
oz5AQDzl/hHOLHyGiJBG1WSXXMb/+UV1Tnr5+9egx9ALTDJaFPjV+zraOdng7Dj2I11V1nSdoC9e
ZVEcDK/aB5zLn8yl5TvvD9dEOPUpl4V5sTvrEC4W8GpaL1fHZCaJY7Cwzp2D9jhGFoWxIMUFY5Je
TxoAiUaMTb32tx6OHjYgfFiUI1gIx1zy4xQlL3HQ13fdGPuXnLVMGyUJxNFB3DnUff7+SBhtcssS
0ntO6HTH1O3OXRokl1T2+znJzDefG6biZXou/fqTHlJNgILPXj4rCVjEJtyJyGRWQsxMoPNzmsa+
IIY12IEPxbWLHg0x39LJMw5A8znpFKnYLvpXWTgv8I/APsvkpQc//lSmo42eqni3SVqsq1yFt79f
Yjf3tu8j0YR1ourhDjXCcIcxwuHcBYrHaIqB2NM9TxPjUlvehWXFcKzdoBhJq3DKRWn77o/2q+wH
1k0ccq5Nb1JkGAqfq2MU0wEX4AuMvgGAgcd0Uytsma7PnXGeBRFD31kuRrwMh9BIC7yvGTuqnMxS
RYGHpxkP2Y0t5hNQVG6MqYNoJo6NU2JKJr7/249LzpRGkd7ZwoQ1qb+4KeF+VYhLaEXN4e9f6smc
Hc3Y37WGRY+49Q0QtoRpLtQRgl3Rpd/9EpLaipxPaQjqGhHM/zuphvhOn8K9Ye+Oy++coMQpWRo9
8KyMVUY+myRkUA00FjpuA15F0ESTDP79pa8KAxZUcv/vvxTlwj83ZfqbAIu5NycSrn+/GEPcXu0M
tFOYLbSI/bnbt0EJF1joEW5jVBc7x3HZaoXb30F2OYNedGfqMV31K+AKt/QOy8W4pXdSkyIW7vjS
jSzchQIQMhiSnYA0Gveap+3WtzLub/XYQ6zr2PHV0MQ4UwbXsHAu5BUEI0DWmEklmG7xLwquAJUY
RS4huzFnfBwYMfLcdI2zQV7p8vf/+a0Hs1g1aJHnxbwEZWBeuoKzhAnihCmmy2qq5jdD/eqJBTl0
Kv0Fxmt+Z3tk4aPKBJlX2fkV6yGJCFGl9BeqMNnbKWVdQCmQfHooNaaZOVty67bAxOPe3CZ2jwLc
zFUY6EKr+q4gbMgaNTnPANAzwInsLWGiDwsv7cOgSekzOUG/32eTgc2VbqWVOv25IHFTacp6r3nr
JeciHwB7oEns8czFR9tYV/yn1VDHILZ3DZ3URFPcywieOz06hFZcMkPezsPEoRn7lKcZ8MU8nAtN
hQ/Bw7MVvDCRNYD9udvGaZBZgZJ3XZjy8HBAPIOZZzn2HUXXRdPnHc2hDwHSF5pMjzkVIVCHN69m
Q1KO6Rb42gcCpJLQeYgQQ71a/v0I7r7g/OfRpZw0B7/UQPyYci1Z0dLK2a+ZNkGE9JH2H4xDeoeh
purLokHKMgTrkQ/OSi9XJAj+Lq8OFFxOuDAfHDDKtNTEVdrpYxeUxwqIf6MtcTVYfyU67DUN817W
oakm/7coANo9wiWxCREDuHH/IPNrTE8lb7attgcQRDnaMHfDYNrk+pwJw77igRGwySju+9m5RSku
AtJyVzI3e+kC6nX6TRz3ByKQTx7DeFJDlP6iyblJbThwteogd5nkdx4Wq+yikCFU2orQ9DWOqKK8
WhNDZgN1Aj7yMzBX3s5e9sK+OFwnbvoBgFsyzzvaumYjGaZpH4MiF6yhrWizU1goObvJMvxtjdaa
DVy5D4aMEApkocadNkDp7xZtfpi0A4Jn0Xrxwh9H2yGg32d0J+x3GpspzY9to00SsXZKxNou0aOZ
cLRvgvlcs4vl0F97zv3XqBgvrvZTWNpUQcX6fUBdYWiHBZPnD8Ktf4babQ8yRwDENoEagUJsafyZ
IW02TT8w76pPrpJyVWlbhhrkhvw7+1YGbRzucWoU4PkKJBuTSVeKcobRY9/wNU9kzjByMFkx1i4A
oE0eMB31KwI7ZTxspzl68333rTEuZlksJz/xyZbRsliq6Gik0aG2zF9pGPQghHDEMxlnRA5MQZtD
iA4kG4jEVLiffO0WmQ16mB26EX/mtpAx66PvyCeC1pHkYxBRQeW2qQicb1vtLumRmCT9XLMMrjiH
pYfKF6/NzLyj9202BW1zYhDEdNUmf1mMKIi4sp5zdgPUAnGnBO21AD14DuRPNi/lKVFEdiEf/lba
u5JpAYs2sSwOaFk+4n9YNdyZ2tZC2QN+GgIX28HkYminS6btLhLNS6N9L7E2v3jaARNoG8wMrWzr
AfsLCQbCzlksmlfYY1TMWtidMcoU2i0zIZnB6eG9oszA4qcNNFmHiwaeaP+Sd/aDg6YmDmxyzdpc
Y2mHjT9iPsjR2iiWAWtpeOY2MRkPmtp+45o9I2FtxBm0G2cZsq+ObdhWi1OpsZ4ij21WNFKOUCSj
hg7Hjq1tO2mHfCfXX0wOVkI7ef7+pUR7empt7Am4Oa6IWdf7XF9DS5+ZWAjIj+RIGp9VDAdD+39I
LmbbTnkPE2og7vG3WaQf4dJdoKMt66gB4FI2fFxaXkt5zOcDNyL6lb0WY+mfs8Rm2lIk6KCLmHrl
m1eJixiYulAKe23QF0UzsFIOW69Eb/t19DBpz1GO8IgMH0sbEqUNKiQDJVIzsd9NGQIfWWfwOgw/
LWm5lza2huc8M/eOVi05fd8fgO/yreVj7j2hb8TorSCWlLq3odYfFzU/0fmB5whaNkEj7jQxYis/
OgQtyO2lEf1bzdEGTqMVn2ImJZB9JhguW38Q071VNcHOGHnvBGZzGqoR0onItoMHcJ5AdHKSdXmr
ZeE+WZUeXqMEWRFysB8bEjwde6I/42h+Q81Xq7JNgbdbTMPMEaPVhNpKaseVq21XVi/3eJ/u/Dyv
D1Qm6stot/WFLUmy7/DZsmNs3oGmYNDq8mIbuDQ58wWAKasJokKm4Z0E7wnAS3soLB0251XJrgEY
IEvq6sNiwdGsGoXGiyaQcf77/0SDo9vuD4HUmr/BF89ToJxdD3pgSwRfnHwWLKt+ZJE6o6zagOF4
MLHNktYZil1tELUxBvehCUfGinz2UsSr90IBVmAPcu+xrhl5HKLbviKpx8LsYi8bTPNUeVaGm4Nc
K4/55zJtv1PBpzBLMeNQJQaPa5AhTL3UtsUpeqlHGieyBNjWRSbBeKiwhYdTjeXextOWNXoOJQY5
JILawEZucFsX/niAANicTXvA2FcwFQ1mu3+cO4jsofBB7/VltlFpdR7pcAATENshWQUESDdGCqQB
r9jOCp30Btf6x54WxrkN8/pcmS9q/o2bU+1izhh9UNDRte5NLRx0J/RzoiAviI+u0GI6RcR91Ko6
lC5A+tMvxNsegxCTnHJjfJssibCIf3ZMeU48dkjW8KYwceG5BCFsWomi6oiI48fmEkNgIYXqGt35
8z3DP/XqL5HYiHYBLO5UjH8A8/U2yN6oP0chUr506W+Atwlv4+uTWtyXL/2Dp1V+gR8R9EzN4BRr
z58W/jl8XA6U+DutAiSWN1yipmYNTUVF5vR/B8yB/QiSbdYyQVNrBVv8grYWDS50qla2lg+2SAi1
jFDW6aEVLMEzLSosMBb6Wl2o6kdA1a+qagFXaLnh3y8K32HP2WrraAXiomWIS4IWMaqKbaVFiT4W
AEerE8n3UfTLz9wl8TRpvSKcFjg60EyGTaH1iz0eRoKW90MbfCR+UDMmzj8lM00+gZE3po79lLDG
qGoAHjEbQQ3dJAHx3Qei2IOVYFdW0LJECUnKFtM9lshA6yKHaHhMoeWtPUySmGoOXhdjcJj6fZcg
dlzS0jnlKicuCFnKoTFL6wc5paU1lUgf0rPAXDlhsMy0ytKy2neHnh6LWGadIiW/wvDxM+z9X9aU
sPg3fzvWLjGGh6bmPz1qmJCBXSF7gN2A8Qr+OLya/PZoKA63YqgmzqWoNynGrSct43RbtJwFfk5T
izp9jJ3sfcTO1RJP/qE95tfvuu0AINsRZeds3A4K+JbgxVSwCV7ZWgsq8IOyFL+VFsLQvrdRh5Zn
HYyAH3KFmH2gqqI2FQ7erWMYZ5ze46mexzv+AHkjOCMPKdVMa04D4LEJtGezPwET4qxXDzHr5Her
4EoOedch3CAUuZMKOlr92mohKhmkBjREyx8+cY3FQJCc7YYWiWqtdaqBFqtmWrHKcmTXSuul0fJV
g/vhCpFdtWK8zyJfmcMJCOHa/rG7iG9SmUXHJqh079phSEyUfCmbVVZ3fPqifgW3f7YGeoSt1sJ6
xmvkcwhaivK7m4LoNBC0ViHrR5/l4VqmltaRsMvh8w2rQg1J1JwV/yX4j6b5ks/1QOgJdtr/4ui8
liPHsSD6RYwgCNrX8k4ltUzJvDBk6UBvQPLr53AedmNjdrpbXYbAzZt5shICfTgHdGnSXb/rTBQV
SFjfQVe/Clb07hR/Ox6AIuHWr5MBP0qxqtqkOQ0GbOvG2S6JOKSC2XG2CYrgHTZGHlc53JIgDNW5
xbwydrraA78wj2DriKTi4VMhMq7uC1jaoyA3DskVfdvBS5JV1iJr1y+WH/LqN49JklBvM8d7QLnX
IMy5sIL3nvbJ1OrHTs8vdV5Z56F3XvWc0ORQtsZakY8HzaE1hib/ue7a72n27zvJlBb309F2B/AD
gb+Xhk+eNs/epRZvdsU2IS8LB8sLX5Ux4idpe1LtXFAxRGQ/HqAf5hP5DXRHb4aAuEQJE2wETlLw
ydvGhuPsvYIdIKLOoaOhZASUS3iAChtYY1vfnR97EZzKxAl2Vjg/KphUfC0p5YnpJC0/CxwUrQs9
A/PtYzHgDC89dCjScayQgrXFnXPVZnm9tabqpWkyXvahvM1x+kQL5XlqGO4avjSuT2Rkat6Bww37
ejafSzP+jAvxkXsGoZwMd6/jEJUgoTFE2MdGg8ByKzvqe8t7G9MlmXBWB9HQHQslYhJMY7QOn8iU
WVstfyN8jWnmvBrDn1OT1jfag61YhQdet/cSwNhGdB7ylF6FGvaElHrX1vmOAG164mjDFuOGD8CZ
vzF3xFsuCOy5XDbqCbVth6QcrjkPnD2/MYTnrFzFHPqHTJWwKXz3F/C/d3REE26cpdFrYGNa4LLD
NmZPm4JpZyBsCz/JketSRBDXZI6uUjvLrbVV61SjsODPA5iZBNA9nHLDwvoblZNnoUgkmD77NrTT
uBdsHgjIEtH2W73FF7mEFPLfCZdib0T39uTd23jredGjnzmvoDi40l6zBtTOPhPuUwXf1Cyx6WcR
D1v6r2FpoiUft0ZFUaHJKXcMq9lZDYSsxsXQmhvZRbp1fI6NgVdM9P8cwWM1G5t4GyqoPdU4QhcE
5g/jdP4LMbOtK0BauEJIVhcO1tksICPXGGgkNpNqmnoAPpGPiWeyPBvQ3MgOR4xtdrSNOm838pEO
y3RrOSStk8E9US14mfuPdp4PbeTw6jrRMSWyR24H+ycZUb0FWkBXgH8weMZOUORWhZ0ETITlbZqd
FNw2u3XcExvT5oM1ReI02MAPyaPRglkZPVMrtyKqRTnmgl1QX/DkpgzLYxo/0Kzw7LMfbuQnL+zG
GZxpm9X0F9hejmtdQsFiK9cPCzk+Ss4G/n1BfNSwP2VkugBoE2CyYtpEFaz/IO+9nVOV71iJ8mOF
6Ud25TuP4IeEs+OMHE1IwpkD7H0kRzke8Xx0BDm7J19TPaWS10B1nK/Vl1YmiJIOrt8tD6OzaX87
EXW0zvzcpN1BwEIWTUfPuTXsMWzBEge+X0fRBjI1IUXORDv9pADud4bDRPH1W12TC7JG/QrxAQmE
VRIBI3tVa7pdHZ7vkWdT+emz26NOpTQBjM5T+x4HJCFJtJE8pknbn4Jda0M2D1B5T80QUjRpPFIN
HG9izP7vZvRbLDmeEiIB1OIwddigW0corH+13XyB4d1YdnbqZ8bLLP/IFO+A6X6kRZwt8WYCSZkT
YeBcFQmRijLC2wkSYz70DniyQFuXgCI7niVieQTCzcKaKK1X3mRoal19yYPPQIBOU2brr7HJsuWv
KUwlaPEVDx0kuOUzU9n6YY5b0v0YtFK+uWUB7h0+Pjgs1tEiFj997gF7s7BrD0zYaaYzQiFzik7q
8BSBp+1WAMhmUpm2/JvH5DEx8mEz5cWf0WT6pGO4fZyS66Gs6IB2nhK8U5sh5v2sJLmOZrgHDVqt
oI2tfXkpVB4dpiSp95qPk1Ad4JBb1Ns+jcDZU2v8Jj05by8wsFgQvwL+cXDThQUQ1efQKJ+9vP6V
Cgdvm98ZE9Oel1C2Ft5h7MTqN1JbP/tnMdNJbMgY6mh8GMYReg1QXOhIKzse/gbEcSSFi2l2T7lw
qcZqt3kWXTv60xbjoSbdRKVLj7lGRjfw01DrX9KYyZff9kyg/CIscQ9rPeIMgI64/KzN4P/h0/eb
4mb4eh/YSKIFPsML5/QzhDDmD+RSaUElDQsCZmZARiaLP3G84HKKh498lp+RGEDyc1CFuTzkSrwH
Q6A3eem8G4Px6Uwz8NMCdc3hTi5HKIcbQtwVX6z+pKtHWl+5/QL4YLH1WpXZScOvc1JxaOLlXGqg
99Y2bR0ChFlRP6Uws9y2mQ+Nl5KaBIQs/K1RNNs8Hd8tp6Qn230t4Mdu0oRTpqO8ssZN6U180GzI
cX4a/SvpxSCn3+ExWQVV2G1b/EdhYB/tgaw2q7M8yekwoYpnAVioTBKXLtniF7U+iwK7bJldvblA
DiJRPQEayjr7LrcS/mgfgzuObDJoi32JdB3n86JUv3Xc83B0RRiCFUVAtvqqR1JrZVVFGCvVyXP6
z9GuTqmqXuaWJfk8dS9TqVFzoqudR/9AAB4bAydUbE0874Pqx4uKI1q7dShFRlbo2usWsglVCk3n
YPyVTI8JNIiiUQGgiJnh0RgeFTUdsCaHakH1QTmeEY4tlyggPiNzwSzKaHxydb528vlmG2CYa07U
FdjQqELLyypcGJPzr0TtAA7B/Ix1LuSlqaxrq1oC/OMLbKEnRcVc2VW7jHCGCiiMQIH6llH97nrd
O+8jVAV4TwZwRtWArzIq826qIc8lCwALAguvKg9k9V02h4hiBO+uOQdj9sVww0QU5uckC79YblBm
7tTHgPTdJgfGV8os3YC1ZkVWXMySWA9Wo08vqN8cw+K8Zzgwnei+t2IuXfN811XmZ8pmbQiChwYs
TMbYgMnY+GzppVX2KwIlJckKSn8oGDU6957pfWtP6kdEko7WjrDMCFHJU2+WfOy4pxkTYXNfIVrU
GrfYmFxF4W3hAQJ5tayTbBLu+ZF7LiOTvlcayvvbxE1olUPCYPJdri/VvwTkFgvDAok8K37ihlqN
Fimrda1N7k131OeVuHOhyac91YcypSkF/ppfv4WCUo95DndWzTkxDMGrtPoXtygOUzN/oY972xSa
h29QScAagRI826djQpE8qzEl9kxCm9wBUK6YmqkeWleGP53cqIi2WRvgyikSpp3QXYeeFx5aesms
jJRWpozVJNQltrhxGKbVozwi2rI5acz5US6jShK/UZPUAvYsv0Ue2Pek6NYR3jBq4pnwIwUaJMXc
smtV+glv+TojMPvkNgkHm/LIdn5fYBSLJyNboUV91Mm39jUv0JAdRvElsfm6PZTafKHSpSdQ/NsA
t/BdaRsakaVgUZlmB1VlK9qj8DPZMeAQHyc816tDFQ/PlaI1q6ufA2skAmZgUlqRML/RTAZXMrh5
ZSRWTLKXMmofpTqxsIfQSVgYUxBR62tQ+++mbg781aBHqmnnuzmLAnrjOk9lWLZHZnZn3jLt7vSS
mERujpRz8ULaqZdzphlEuEFifSw7+Qmyv8TBvrhvuLTlYVdCS2dNU3OrDYOOtZLHPw74ZaURGcAU
eN2JRsDGLh8GFhGrxYjiCYB0RHnXcx8+UU4XMXkEF3gWVHtz7ufwfogaiif2kGvbjQ9l3m3ozflc
PuqxXTzW7TRvSs08QDVcmMzXWtMjnzvvQZpCHcol3UJsVcz5B1Gl2HhR9ASWudmjtYL27vj0Z+Eu
mky9qqvop6BrpAK4Bqbjx2bBwc20vo3OwBk0byYvRO1xXivdxGDsVL6bBLwymb8RgKU0gQIzVqE1
7An4aJAF92a2MGO9/yWJ4VNYGomkMsXG5eyXUx4fxjpH8M54hHfJQukccgqPfOOKinSmpf2hGgMc
l1yEa1GEOxuS0DppisewnXlPWL56X8p0CTW1bFXG+NnUNsw4JE82Z+nDFNETni1u7hqvcKcNkIWp
fPbbxYZmh9cE5Bl7ifi5p5fCcHO+kpa12BBeO9vP1nhPnV3k1u9FjRJm6PkTmjXPV/EEIYC+NMvh
XGjKU+AbLzZCuYjhV7Tv+fyU0I+3VlC2Z9Uam8ZjpTT6D26RWTtGCgxxavp1rQfT7Y59EpE3ny0a
pChgMoJnr4+2E2j/IhU0LmNCZviKGy5W2Dx4lQhx7Gp/PujaRPOcWGG1rvtd1uyOSqfYmqAVV4O1
98vOW6IgSeBwXzelv7J5YKzMZuKhkVpn+ttxatnjsbFsqAPVEkQFgKsMukHN2rlameoPll98RjZf
8LFg1wlTq9wFHUnzlmtJNecZHQj2onkRajQE3+eplNsoW3ptWCCzmy1OvjgqNIUNXSxk5jGS1uMt
6Yd9LxQ0MsxnVLZ+zpO/zUJ/XWmvYKPj4IrDd1gZo952PSWFoFbqmYow9FfaEvXTHDW3LHFRKsy8
JXY/3GkEM4eC+ZwsVsQAm6haYKEtGaAF8Be2ojRCtTup/ZdmDg+TP93xr/9EU3uHEfR//+qG+emY
VGZ7RifNfK4dEfNGaLG/lHyjXYdVbsV5jmmuH+aIlWN8q4bkwVpOhYYrbjaN7aEPY8ALrXub1PzY
4SY33OIviUAmSOMe4AL38ZTPmhWxpiiivNtai0TGzSp1vMtALdG2mFlouVzhvRpXYK2E2DRdxia4
e4zjJeoYlzi35+ILEsxjSOlCVgTJDtj4BnfU3vP991Gk48rDHy0Vut8cuxCleHLYAkN05h4qz3iL
VXd2AvVhZphNHb94t7EZ1W3AsxizjmjpTJxiCnA6nieCtZ3urz6O/MaV9wmfotn00r0MnG4XlaxB
h5QlmRslNLOD9i9b77MX86uq9D1o8WmVquai3GTbO/hmRqSueTimVCRufCw4hUBE4eKx0s3O65uL
NdO+pPryo4cVDHyVSGrn3Bai6ezn5yAWl3hK7rE2XWluYASHirU2Mxpn6l6dK0fvYYJtfTo0Y4SG
lSRvBCdE3LRrUtaZEhnGR5Kd/Wk5CAO8KTkCO7aZs6w4q+V460rnNRmOiVVM9xO7slCXz13ZXyiZ
7VcqI0uhdUF8bTLQHLvP2fHeaxpwjCXeJdLu3Um8jgtI8B1X8UObGsmmIj67N2jQGAgTmaH9K9CO
V8JRzrqOh6ttx6SRB2S4pu1OKjOIWMPsz/r9CL2Ul68GJLvPWTx1ZTf/3wt8csF+YDZRV9B/LMck
LIp+ZgnY+3dtlb8IEtFgy2aO4SBERSOEgxXzmWBfuLK+DQ+1jKUBEIGIBhzDwYFWKb1j6ac2MqnI
tUhzExPWNJHWojJf57jydoGTpCTt+CY55AdYh9xpUNrhAESDi8+Ssyb7uwwbQ/qHl/mZK1txokbu
LjTL7DKEPp/6pG43w8DZbhbBcV7ENqMfqi0pRvJ101KcOuO3mTASzEgzSBrpLo5A32bIyyiWEAXG
r0aLjwB13jUWGmV1Mbl2Lkp0QW90+q7jHlNawE860Eibu/qYh9URRud3ZrUfSQ3bICG0C23qNJUp
/Up9+5oKXDeVUtsi0Sc6Cro1MwybK2+tBuwF2OL+uQXTH8kVbmNp9VXSI1TCs1lQF6FlHxrVHKmM
Qf0GrtuSymhmFnQFCAK6XaZ5eIJhGbHl8/cq8vh28+Erlfjo+X2Kxvybi/wEoGfpPa1P7OAYgoL4
WIJcdHL7FCT60rJCb0zaKWXBvnecwksQkRYvRnTBCYWGVjRo7MfMfaw975OVSr0NsCXQpoYZj1qt
mGEdyPFAC0vI/MnZ5+8yl5mY0tb8xLD8QfJ3JWazeepJ5dzFBucmvQ4qdP8CrxoRSDCaEKlTO5S4
4Q7U3jdtv+RhqM3Yh+5tKDwOUjJ128Qf06usdzDEBEaTjkYUPh1bcy4idgn2to/FI34HYnxC0lPJ
wqnEalEP81F2MIHgSr0zU2bErbMvwtNb4MlQDRc+AwnHbV11hLimZ5xb7n6ox7UvwEVPhWtsuKwe
4eiHoKbhfxjhp5Qg5Sob26CwjNOSjHKltwfpELzzz5qcDMrE1IlnBZACndlgRXwuwmFukKEa+d4l
EZhBY8Iz7MmfOMYlDzwKf3tIrtYzH6OooaioRdVqZr+5Y+h3yxbIF1CayM2vVRh2Gz2yavQgMw1o
qxtIVyTra/GHqUvtp1m/M8fxzsYtIkEODjh4p06Fe7OOsy0Gni9PahpYYlyJhqBoTgrjLSikPJtF
+Y+V4MpjWe/hkztllv3COc0x2wKEid3PojZJI+XGrjaNY1HXrwPEJYg/EOMGMtQBP5IZ/cvH5OCC
nnwySXGW2VzfsUjsNp1DiY099d4GtT/ZWjW+cLY0AeZC3JZcM5uYlwL9aE7CM+aUxVvv7TIFAHOp
cnOGfKExOr+q8/X1//+C4M6FFsJlU75CvvVh+piodkn27NqkLqEawN+wnB+iMXo3Tm23SgPwR+7A
aqWdox9fGa/unHbXGaVw1e4oPfyqQ7nQCtWLMKZ3hl4JTaB5Hv2S57RGcgYA9p0HKT27Vfeqp/rJ
JqQ0NPErkRtjkyfT27TpO5bqOsASNQDai8AmsT1FtTNgeLFRMMZtU/KlrpGSpsa7x5hhX2PNakRS
f7vBs3u2y+gO4NY156oJzuTUzmN7pOHjEkvrYsr51yTGmdvUlIS/VLe/4Sp5tW3u+fb8SeXmHcuI
PUlPcMnN1mmya1JzMNLu8VSgr7I8PM5xd3CC8kyPWbhxgSmisOwHHoJOCQuB0QNHzFsACNOdeCVH
bT+xv/rLu/GtzUL8gyOOm1DvFT47mIIYf/DgMI3HlNRhbsKiWd8bjFgTOYZCGb9CcuGYwbhE6UtX
dzj6IxFcfDRHlxKKsfQL7KDec1WwJUViDxnyjiXruhYp5mA2sYXhamgQoD+B1nGNcIx9jMBzv4CD
89HW+2wu3yBmQVj17U8zNvn8D1i8phTFpZloKuPd55gqYwRCsanCiodeYm+ako4J3oNvyS7oaPmp
Df+XxgorsFvuqYdQj5T2SfuPHPu8UhNhghLA61lIkgu541wnnMhyEpJtMyeJzmXDhp9DnFXhjovd
ZxvL7JtH1XtZGYd5wD7Yd7d8Ac7QovCW+0W66zL2Nbq/r+kijMJ/cqkmJFz1qVqNrgMqFNTXmofb
q8/nevkmKECo4NblG2kTrhQdMivQ1iixVyrx4p1FN6JnUpLYqf4rB1Hvx0CaBT2KkccpHnKB6atn
e2x+8A/ETL/GrdCEdgnxldWPC5nJCLAvJzg0IrzeLJXsu2A0f6eNuxQ6Lp3aRUgGO8fjVAGq4auU
fxlNsy64cvi0QpZMxDznqkOlwSdFNEfqvDe5xxPjhhiHqWTGOaldSerOutk0T5p06+A1vuqlknIs
v7r2FuoWxVRfoNLsOgJnK02TJbDIG8FuVJfwOY5ipqYEZAIWWdqd/iq6MIulFHNiWb8a6cnUFny+
wTPvhSWpoRnbrcaESgsTglXQ8AXIq2Ps1fTMZw4A6PIRaOirsNXzpEbJOgV8mQNEz87sD3up8TTp
82T5crJm86yt/mH0I8pDqmiXhM8uPaCZGXxUSzGoICXYVX892nkp+4fEvLIb2RjcBkGIgxqoCE2p
a5X2j4lEmAxZx0G0wZgE/S7j8rvC98uXYSMIaQXxm2Ffy6XGNKPP1P2/JTgNEOMx266zXt+XtJ+K
pQa1aQK85P8r5f4bz55LXzuXjObUBKM+Lv91QFsLNNWlXpW+CGbX5BDRu6qWAtb0/ypW3XxFIi/R
pN+1R1nrFLcHHmA50SB6XNv2W9Jz4dPvij+NgVKjTVW4gUI6YBu6YG3OnC4yXtylJNZ3YdRLdH8L
Q9B9QpOsR6MsvFAwqj2o+aVsNqN1Nqd9dlxqaEdr+ueqITwNI+tNErPmduRoxMAwrAU9tq6X5kjd
aEUtFOaDUgOIN0FA1FBia1Ipc+noxM0Cekssr8OJycbI4CQfBIt95fyBan1q3FivKaeCrhH+eqwU
QE2A88tNwEBdMh2h6UZRR6/8N9N8UQRPWrj/ZNV/YVm5+Lp5AQrLlKbI51YCWaIvSDzGxa8GpC3w
RO09NqxLYA6GeNWsM5JlSOruvuGtHNVN0yq8dHz2o2EfpsKDlEbxMLnkcZ3W8q4CKGXZ1PDAdvoB
28iQV/kM6S4fR9YNzItLMaBJCnICOUt5qrtDpL32SwUy7sXfOacUWSbpaaYlubOzR68rEfHpT+6W
IuWGRuVwqVaO+fAAuAfzPljTh5/6+li0QKLYEt2xA6ZujJZm7u8gqQPqUQIanFmIOWvlLp+UiXpn
4ycc5n9wErGILfXPHi8/X3pvQ+nXlc14cOobyqIFoUuL8miPZjmM0hs8paS36Jd2l6LpYamcRhqm
/gEK1TDJk5xMfg3XvsBhV0a9VDjlPE1psHZosjZR7iXN1nFJxbVpxaiehs42UJm6jRuodxww5Z6F
SbIGED4ceo5bF2vX4xSiKheQh0ezEAfTgkDiTnRRFxPvFVieZG9Mzhr7UXFupUU3Cv5Om7jB1HwE
vApE0O34PpXJbozH9EHM+UeFySCLJ5gZaF13gDurDUtpuhT9EyXrCQh9aBgpfeFgvc2N51EhLpcy
8ZBW8TQnghMN6Z6FMz5zPjNuRBQhWbrIl1LywKGe3HSLNwkcOKC3XCwF5q1VXyrkivYrot3c1dSc
+5WFoWxkNqlwf2zd9jOZgu/WL0f0dWNDB8m14clukOZw8UGvYqqXKd9Zd/Srt2nCncr6seldL+NL
s9SwUxCV9kgIRpftgLyzY18q27nO4TZdatylmO68/j6PPAN3BMUiJo3vk6Orf31ACTyzOi10wadP
O7yz1MS3ZJuTrv5XjB4L44p8xFIpj8nU2SEa03ZrkyWldz5YCuhpMn+Kl0r6ybPuK5PlSU1bfYJ+
hcdavbo8MdnkNwSOsxvXMkZDnuNbykjLCQq15P/VmHvgPvv3KDqUUNslxKR9H5BoNftBH3IUbTbu
+aHx2++s86gpRwVzEvs7gPcgFCb1skvfag/HKRxeYtGm8zf0n/7gX3wDgEJlH4l8RlSlmI+1SYrQ
li7VYpbhrsmy0PLiD8extPpLRTOtWVfWS8b+xcrqtyqe2lOcDLcqCXnrDZyRDjw7mbUsmAO8P9bc
49+yp/uIg7JnARmGBxsYEcW9QCRko6EWG/dwtZdHrYCTjtfhCphtVSv5YIcwlerGfDEC+xM+ON6+
XFFJkCXUVU3WvyKPk23B2WFHzkUM03Np2MRA0Tz5BgG2Hh7qCS1Y+mRpxHyrCjuFi68uQtJ/IcpP
Iyc2lpnkIhCus+6pDKpuH5uYdFiN4SAAkZBnzb4zE0wrkdwPYfA6WNqgT6B+KCe2B2NX3ZmNOhbG
/Ot0bbhqh/RQD4Q5OyKrAdwOesr931qOP/xnXCOAmvNDqDNU+K7hShOps2sbRFbqGWXSSv8ZFoik
sfe2ft++xF2+6aL6peNZi4YUIdDcqowa+SLw3u00/OgFO6zlf9QWXG7jXpmJwlhLUkOzTdonKUd2
+I+xqVmZpvHAIuIjoqZUW/d5z7ZOWcHDMKKrox7dWzlDCTe/Iq1firl+cHrnQjD5ZJjTfaMcBmkB
HoiSZsoHx3Ndhe+DTq5Nn+JAhd+PY3Uzg4xAGDaCE9yP1PB5dwa5k0N0tI3xinfzzsztgbvHuu2D
HcA8DBK0dIXcvBrXfp4pNRIqqEn5N2vXjdc2SzCw1fy93eA+DknezJBQJROoKGq5fskUKZ7R5xeY
lGvPxB6IMgJnN6J/FMyxj6UprZLVLz0zz11dimtzUjmBwrEfqwP0DtpXOYUKPb6bXn3yIuT2LmUM
hlazVITb20ziiEv7JGZYyk6iVXpd2+OD2RKkSRwAN65lf9rRRMSPILtSwFWt1vvtPB/rNuUpuwVa
u0x4/C5Rjm98AWSlYjwY9YdC9D46kX4A9/HTRxgkgOjF6wzWBTVb7FZcbhG1ikBsgQww3G8pc3cL
jZ+ZIcino2BQw8AWQb/gHmvqF/BNjDzcDTZFFZCXg5I3cwz0HbULRnfqLfVYVvLF7a9DJc7C9ShF
mdhPl9zLLMVbKoFYtsmx0CBVYZK+O3HdwqaoeS18552evYGlgHrzmDpXuckDWCcxmwEm5HXJu07e
Iv8WY7ueIXSyi6/BIUncGZ2Z52xUrb0pw+7Y+am1LvhXGAo3Q4NKqlBqIGQu00/xJCtNiWBztgSO
LGugX5lUWouxLYuqeZcH5nO9yNr8mg1xMirAzOHmol1hJ9mIJG1IeNZPrHPxGGZsI+glr2q33Lj2
SBsZMLh2WUU4dGCaaUmFqwppE4YWaTraQZBKzoqnOMrDPB9jch7RQJw99c1mC3dRseLO+aTE/gkB
jaEoaq1j3PJ5pe5uuSNlh7KPMTQL7wdaEEYGLOyNsvdJXnNGaUA6Y/pdtQvUQrjWN3cWlegH+JfB
ye/x3QXqwSqZLomTsLAIkmhXXJlS3W3T9T+UuNf7dtIDUCV+RB5q3E087F0VwjKOHkdtyEsWRzOP
UNwbdaHfwtv4MQZcGhKunOlbx7FueDHjZx+b2EoFjrGLmto8+lg8Yj7aXmiaNIE7dHqQayQwDwe5
wGYqPabKJLfWfhY9J+PaaPsYeCWVP5Pd/4mpQkKIXftY9eqFHVL3YEQagywZODoxFimKavaVJ+Sb
NXJpE20K11CN+7mBOeQKbT2VlFw34XwZ3DGkhUtwxJveoaTDB9oS9muyynutHeD25Q1uFBOH2lfa
yDaNJvy/ZHADb4bBkGn0ht79QC81ebc98y5UBlky7H04G7vhbmF4dzWviNe/sXJPid2WDx0Xuz70
jbdauzw8vw072Ar+5b7N2RjWw6cEiTRxjSRMQpRMZu4egtGSpcej5xfFfVGPL5hCY3yC9I1QoboL
7N7BSRbXG2u0byYH2p5mD70Gg4z5Lp+vbpWHdxP1jEnFRXOQTXhk/Y0xI2Rn4XJBJPsIo2VeWXn/
YfYLHal7phtqnzIwYzAIudUF7Fdw+Dwk4muwk/JQOj1wn57kSxtTdu70T35kPfi4JBHFxFNnze0m
GOkbce31DDyKTRQNdUlm71JnfF6eTG1AHO4bH5rs2kfrTGPUB9KJ2mAAbFcMGNUK5f3HiClUqXqe
fizqqIUpXtyubvZlJfAtWeEdemTG9kd/zChzRHfMO4tnNF2KvABRykthdCVQARrrVm06PnmR5JgN
3mep7kczfgys/k2P6L40YtFVxt9GNxr6TIxhBpdWZP8h1G15FyuwM5F5mNP5QKveHduPXy5TVPn4
wXdXfE1uj69uNp9cleA5w/OnxQI4pdxrm4x/vIUT+JPmCXbiS5R430b+IGxkAeIIpzrkM+36/JnG
GB156P2xlthgdd37GW9x2vfOXYocW++R/NaBxflsBfMlgjzDYLYUtky+3OiCVjrLtQ5WQGKlrSqI
QSCqC3Obh/KN7IHe+BZxbSg4EvGHdt03R+WPeTl326AO25VpTW95HtwxDD+YMC1oGbg3373JI/07
PrB4vQUVn5GOxbvhAL/15AjOxEQOluyZcjNFqjFfGkc/RIsbsg2zr8ipXuzmORixZPGuvrR2/1a4
GUzK4iWjF4G//ghpU5r0DYzODXf4Cr4Nc7iXfhUQQkk8Nw8lVNW+fKuYLTfedMDNuxeaP3oW+b3X
VPkuoQ3Rc6pTB3rU0s2dmr8Dtz0uf5ARSDyD86sAEedRjsnA4twEoPU8esV1Ra9yCn4l7BhJAmxq
hYUWINodDd4In477UscvtMo8toy+Q8+9Jl7M5bin6EnwNmZfHkGE/UsoVqNrJw7n32ambL0VhwmM
4AjjkC5HFjjtImlzcyXibsT3DhDIclmaNdkTzQym9PASRMvVFEfPOATvloUxV8r64BZdgPSxCtXg
UB6YL4ILZ5NVOifCkkdStSzzu4fYo8Ul48z2XBzGCDg72j6QEZHZQK2yqQmdXdm46TaeuSLSt6UW
p8cgJn41p1FEKM6FTUBV8kWZBDvS4M42AH/XUb62iauAzedwDf077preJqdGM268Vw8fNPIhJeEs
e/VAHWs9tR9wv76swcHixRGYtZa8tGykfK/Fq9+D3StDfrJOxedBXrgBU11k8mPGivpwjc5tZPGT
nIOUMjY0RA6dsad1Ggj4Ek0gTZ8hltG6mtOzcmgbqP0T0NgmBcGVqO44sDb3Kam1oubFAUglw1Uo
ij0BpnfHkPsoa+/BMkS7OjTfXTN+8ZYvsDeR2ultqurJSDSFi15knVPKbM+Szz1JYutXhyxN5bmc
mPBs3uQ04SAXpnP1Bkp0bZ6MWRDsRdr+aKVeiZZ4MJB4tC609FXX4CaeToNfgKDOsI35oMwk3+Gu
yg/kEA8JjqjQlvW6b4ontNuVtuUq7expVWn2mujab9wVmVOb/LHnDeV+xA6ZID+COZvwuAruFgZa
Mcm30B69jdGbh4pDfDW46r5LzNuEGa1HZhR1C1TPf6XOihG5LfBLGd+jyf8BeHjtk6kIXdowwVyD
alXmLWTTYMTafqyDCWI747ApH5y6eE0K+cxl7xxxnrJBzg8CGXXJUI8W24jAZQdDpUGGbl6TX/6q
ROviWc4eOxekn84J5zC8kttJNJTj4Cx5XnC4129uzLfRGxBVeHm41fKNJG6cd3RUBC5gNvZ/Cz6T
PnqBjWWw8EuXGATajrPMLwjXdXmJP9PdDqakRiuCDq7aKtvrmIxArZv7YvD/cUQJUngtCUreEpN1
OTzB4mXusR7mcJcLD6uygybMkMokX7pH1n/Eo23r1nvt1qVL0RprCqDc6IurO94kLkCQGFEE+KHC
3vzpvMpYm+N0I9t7a9KUvLfJpMqKQFKBzea1aKk68+ruaXmHJiyGB2u6eXCEgDrOAEmN/5g7s+W2
sTRbv0pH3SN7b8z7RHddiPMkkRosWzcI2VZinmc8/flAV1facrazqy9OnAgHwyApUSDBPfz/Wt/S
6OPyJiKea3LBa4bTPaODWMShqW0r//cCPQOSd3+8cd1m6+bjGZriXWmlyw76H4Xsan8dgyHg9Wxe
ERnlyCRG5NCzuuUhs+H+hLOxcYIYwoUaTNNbnY9v4aSXhzLO6hX6h7tOY6OrWcvM7hYZGRhmzpbW
X3SbKi8eB4RYS2kJsLiFf0ue+YMOPUFiZ+wr60Gx+l2M9py/rSenoe4/dJ15cqtpY+jja9jhEjch
oDLE3AZlQnvSVw9az2bUQZpI7qxEKrAc54Gyg0bWwSoLBwhskFzzRRlmt3G6NvSa3qCggGN4Zbxi
Vfyi5fJMxCI7VmPCjt+7j/hqCc2U2Zsnshdbt/RlNGRfI8AHVtbuXMMJHoTTvVaW3y1AYi/Hgm9o
H3R44J2WqEdfkV2Z6wDinF2gATKFWkIDk++TxciW5xe0ZToL//6laljqJ4FxZq0crTU2rxEpV4hy
q42vzaJoTC1Gui9Te8BJZZ4maZyFSRmYqJstccmUJ8H+4os4hqb/0oOBAQU5K9cTk9V+Tg2DKXm+
5ii/Omzy7jx0tGVyMfVHWaK5JyJ8UVI/oAvNYJ11t35Os7oZ8nrd1gbUT4/6YatyQCHiVRQVb6/G
hQ7qeD1YzjpvMTGWlJItj3x1ykaolwihi6M5szLFTGR8rHLjzGL8xespsKDDra3pS51Ia1sM46vn
MXhKRsNY6A8NdmoDhwNI+GvDwe8VmwlmksobHyAADHsawtu8Mx9ZVuN+T2dUsWYDXLsljB1xUJpc
DEt9cpOGgb1fYQY/Jqa1jRr9TXp4j0m0OOf2hE2caXSo9GNa09SLk4dSo8RksHlb6F39UAL8jNtx
XRmYEnP7Y0uX4aZRzX3eDihjgvhTpafpkY72zLZigJiHREusx472JsCasWRaLgrT3GiTTYnOufNH
rjfbc2nt9t0LfBRgtJH7jExVrKxEOzTxB6AI2LVNFD9YJWE2t2idphWb9G5RsDdY1ZRNFQtN12TH
PnrFp14MiA+CijptucFVTTDiFFngvMoNF8mXNkvzDaMn8g/niHOJNYs0qHKZTM52fJc1LLHqjjDk
tHvQa1Z5dgiwGrj9KotQovqhf+fjOBwT7wMe+QN9TCwrKZuJMnySk3/f2YoJGVGBI90vmPrOnZ0+
zA9aBqsFpcVP87zRrvXaNZdUSB3KTnRhSRGkRtQildZpOSTdgxlGXIGFFy3zrNi6db53teqJkLhd
MfYUcK2HpDHEqnD0D8jekCck51ISZOjimtunWvuh8ktQZ/UQLiYdPWZDnZ7Sx7IkDQAhXA2pIUEb
4yRbLnP6Hw0swpT0BoonbVQPOImir8LHvtqD8aCmSfJBYdqPQdUhgDKCJ4SHqwn5MFUFmnghwsNO
Q61MoZ3PGP5OW1BmTFWzquB146KJdwhm+tKFYTFFL5Ru1CLEu8DOBNl9aLag0lvtGZvpU1/nxyLU
f0/QkSPSir+qLNsp1CNsQEj5YqP6JivrQ96Hd17qvVK7F3TP5AFx9DLU3FPrIPugwdw+Fh0tJkMN
6gbKy8vQPU1hN+eNRLusSAmT8ZK1NUUI0UHaMjHczV8WF0IftTV2zdAbUTRDpISxsdLIgED6dij5
3W1J2zWf2EtQr5iXDv6lm6DzBzQC1AyJmDuDOtB8U5o7ghasLH9LyEtd02qQoQ+bfughRoeYmowl
0QraboQfjRL8ohyyWPJYvQjkzct5JWiaIwAnOgSsk71lEU8gssN8IW1x7Bsm/MBICJTrN6mherI+
QhaWcUKLP8fGzbJ/YTkHtw73WSY/otR6BQMZLOb5BuNbJVGcDoLdmAGZP9YPhWLVhPQTnRHS7bLC
nRcN7YxFxqjuaN1DnRNc5RPxNP8qrR9Ag4MUlVWrk2FHfCMCwkLyHs4ibkFIxIuGorFMPeyq5Hot
gP4/AKmF73vOxpJyOuEZ5kyOJNJy4ZONKtoXLU13eDK2FFYOYqDLamB4xaOOBSQfe/DbySayc7JL
E5uIGWIAZRt9bcbpSBnCWqEMh6vQf8hzwflhQZkBzEOCW6nm4oLnS1lKsl7R6pyJVfdW+tQt5zqM
EYrXRptL3G7+EmvUszJM010vHsypsJAtWxRC8mojM/nUG8lT79GAJZ3OAXKVjnSQ5BeVF/1OtwNc
RVGydPSS1jR/SpaOFJK0cGcFDrDw0T5mXnfbwa28aSZkIoF9i2ON1vNMIGcHcpdZHnFp+edcum9M
ZhfWnlu9Cagjw9yepPky+vQOOgcozKjQQ61lV8xhqCbhgA1hlGM8wPF3wRtGxQEhxQpoxPNYjWxw
vQ/I0pBXGojeaN+iQn5xJ+xkAs/twhXhufIp9jC/houOoOChehl11ohL56xF5SqPnI1XlIIQs57y
YpdslDfRUx+HfeSYD9hkMNor+Yr7/C3Ji6MWocvUo6pbN3QH2dNUkEKBmIcU0QiGtsdNZnBhNSHK
yO6lpVe9QNNDAVWX7QqwDKZcy1aLTrhfCNPyFv9vAYX//mX4P1/yYqxCP2jqv//HfOy/5cvX5vWH
g9UVDXhp3ypogXWbNH//jz+e+T998B+Awce/YA/qv2QPHt6y8fUH4OD8/G/AQVP+5mIPcFwpbNtV
8CP+9m/9W938598M4zclpVDCtYRrCOH8wRu0fhNwxnXBQ0rQGtXNf/IGNfM3RzcdR3C/1HVDmta/
AhzUdecH3qBjmJalXNtROm4ag6mSv+973qA/kCOc4htG+ah33YpCNPHkE1LSj1Cbe7kMDNj7SNbM
V62AUX2TtiV8ncES0KBIzqIPnhHh8FTRvypu6rAtPAg6BCpeR3V4ESjB43JGxHZJGui02bJxpEil
yTQO16ZjjhYrNNYu+A5VadIcr7HgLovBSMa7rmdHt2v5ZfRuYmzr3e+jRTz0UWlepHWLrq1dJmYK
PFCGWFSzlB9z2/6op+MoT6bpEkJT5Sp8pu40Q+tqNHX7HAm+S6CHCcGGAAIi06iC0j/Hbd6OKEuV
AxC1KxpOTCUz7dSVwIMY730WWlgGMBAYXU3QURwXJZ4dBlnqxi7SGJ9YIL6M2rkjbG5CFhX5o/2C
O7nrPnY07tsSr4eW1TRtO9su40VEmRzzWdigQtEXMsTD8VlYBi6vZWxHBbsYiKPoopMiGp1z79vF
sGxR11iLSJkZ0syCPtXCQDBhHYLAKhVxIT4OdZoHsJeGlKruWRaE4NZL9pFKrsoOt+C+zI3aek6Z
1FgxGioFaNRCFS9x+vjl1EiM80TpsAqGVtvsBFE+bHBVbkLkGnh39rTRFbSwJCJDk6lHwOiJdIDq
bEAc/2tCOs2lDPBi30HNxqSFXJvhd9WmZvbVxLyyBJYi9G2boAVd1uAT76QaKafE9pCtKq+S7axs
RnASUlVp6+y27UjmbddpEwSlDtamGuwCokIw+hs2GnZ0Ie6b9NZjVvXW+JHWQOfPdsXxRSlLY3+F
kri/dCWbnoVJOp++6DzJTjdoBjfbRjDXsWXbI/G0F2I18+TB0hyLIk3qQR3onKmm9GegyGQKL1GW
e+iZERL3W0R9XaQOQtPq+I4tBKzCsFfk9PWk4uByGkkag1iCCvlUWoXhnPTGBaaUcbGrtW1l2FyG
MSJfDO62cEmBbBG7o2Mr6TLj5JYUe7Di3uW6oL5hd0XerUVndMj8qqzXV81Q0ksK3bJFk+/jFSQD
zaypBybgOp2LaVhIbxASG/XWNrO2W7vCw0RajUShbauoi/1zm1gU8YvG4Tuo62NbIehN45Hn8P3a
Cqu2w680GdHOGyHQN5KOpGVvk3bk9+RKEnOEgho43b0aDNPdTAZTMblflVV8QePAaMJAVkynzstj
7xgSWSNvQqgxNHYJBwpPeiWb/nE0xt7d2UMnw20sqfss5ERz7sYP1fi7DR6JNHFdMLhQN9cBNrQ2
BjTqx6xxwtBGE9T6Glm2aHNYrV8g59vOgZ1MnX7pmoa/CDtKbvivPgkVpsG07uqfsM12zoZgUkLP
LNb2iK1zCSjpAw4GnVYn5rR0apENpMjsCro04Phd3CwF2/SbWvlhszZZnKJyqogBWyKswY5BXg7L
oSCmKkVMXWN79x2MV5J4ETZZk/YWZbqFV2PyGB0+fYe6PX+jw/5b1qYQn7MGDKz9wxjust60bd3R
pYtMRkipg6f9fgxXImMd62A/s0oH51drZlzRysDHm4aqOw3g0x5+/Yo/zhrfXhFxtanjIralZb6j
1I5WEEERyKjqKQcIvND6F+DVOCjGcTJuHUdv6RyA9fm2tvg2b//JiTLvfQfH/cfLGialZmEp+L1M
s9+faJd3pSzh6NyUE+QCOdrOfY8F8f7XJ/dnb6dhQfnVFUsiZc0n/x2C169jDTIviyqXYERc2ajj
ezG+jbkHwTvPnG9E5//2pOZP5w/iLyflynmL6rLWFVIwvv/4coRXNsk0klE6YdnceBFlsD50nG2v
W8bq12f20/vHS5kwim1d6Xxo79+/Ssi6abl+b5qyABIe6F9hIKm/OB/WLT+dj2UKm/WEw9rCeff2
oaOwJMrPgB1Bj5g4z23SCP1n0osPdtxdZCs/oCI4/vrMfrogXckpSdPh+leOId+9aGbGTk7XcFZX
EoM6RyQIR5k31VDcx36H/oIQ2N2vX/JPPjdeElihLmzH/Olz852efnDCeZoY7D6kU8Q44hmavVLw
c/7qTf3TF7MlC0lhSjSB775wKmEvirx5xgc0/sYaCvmo2aHY+7WIN78+rz+5SJQhbNO05jdTF/Of
8t3lH3uUtYyeCkLbw3Ohho/qBNnMv/oigO8Nw3aEjkfEeD9klW4rbFgYkAbDwECOQj+0d2hC/fpV
fr4qdBbS8xeL6N35uvjxVDyt0X3ILVwVABINR5IQBntaB6uAGgzTsvb469f7+VNCHc4a29SZXW2W
6D++ntFoDU5QxZ66YCdntJ90i9yyOvuL8V7Of/ePQwavY/DGzaVgxVf6x9dpCuZeEcxfMWgJa6IB
KKrmpgU3H/cahFYiTT2LHEwY20g1e3b/FWSTbZz4rnpU5cDKEg7HSJpZK7vTr9+Dny4fJS3JlMR1
Sov3pzFGeE1YC4+CmVaiY4Uud1/F8edfv4b8kxexTUtSowTkruz3b7QvBMixgSG67aPPc0ZPj7PG
S9CmIMKu6JH5HitUbMkg5XAkiw+2ao+s/fYiCP8Xn7llG3w3dZc1tP3uGssl3k094BozRhgFRyti
IbEwqkjRjkfUHy5/fep/donZrPh4LdNkCHv37YQ1GTW2xUAQs3IlHoJqRgfubkQ/nrLSkX8xyP30
Rru6Ybs0xjlDpTPx/nil+RHkMgLQWU70hCLQOgB5+BdDgS7eX828a6bDFa1cvqQ/TRgWb1VTOJTL
RW2fyNtYTxXAYAMJRQjMncUuKUL9TU9STjTcTdW5dH+nx7yEp0tdp7ppOgrtLVkdYxatjL5HBRRd
rm/6P0oL529fLWoNzNnflx6+P/z7Y57y71qO+OdzfvyJv2/e8tvX9K1+/6T/H0sa89z/79+XTP5R
CplP4D//dnr9+uq/1l9eqx/qGvMPfatrWOK3a4yCmAcih4vwW1HDNH5jctKVS/eSVbkj+DZkeTUn
JWhS/qYs5UhlW44LLnv+ZSAvro/pFuELLH7IQBKCgAXT/VeqGnM0xPfjI4M+1VAuV4Zh/POuPV9x
301hPRaACoko0ImpJ0jJhxh0rCIcM7r7hheK0PM2o2vkqbfJChc79g83bUrfrqkVbtah/GgO5RkR
Z3qjV/Fne/ir4evdCnOelFg12y4hFAzfhv3uS2x4kLGmWEIHcOhTZOlsnFT1Wi8MUo9H46tNXDq4
QeIQTP3r1KD8DcdnlMoEcs0hJg1a8CmkcI0f9rtP+R/X+fc7Cevnd451rwmlls9pXt28W2dYpSt8
a3BAvkXGtKlGJW7w2B4Cg+/XEIotxdQGROdULjrZPVp+MIAfoRQPtodVJfkOWwFJAxndtKwpNSKb
SBzMV+IxjfUPIRTszi3fSoq9SYm+WErz4jf6RQM3tZxYlCBuzQ5+oJFpScb2DTS0L5lExNQWGL1D
tOwFlXQDwVMuSEwfSsgYof1ZSho8WungE+3ZCebolZSLMdiSxpMnbRu1c6S2bgFP1B6gZ6jBWbc9
VmOhkbQ3xDSW57q1qxk4+bPZcTmx43XPU008/K/f4Gs97bupm4/eEqatBFemYtB7v7oi7rcnSINL
swgsYz0Zmtg28LTGumOC4kNtylHDNF5NdPIhGujuZ1mE3WMFfpgtr71FoxAeQDd/Ul6DLKsdceX3
vrft+5OuWpSijtgancvpgulQqa+fiuwyVMjdsZolqOyhnRBqgNpyMuGgql4HttHKtUsUw4r0E/Q4
vjbADMAM7aKFJFyouiVVbKeYyteojOHbuNC1oR+0BoHQkHXpiEzetEP0d6CNEq1GxGsIJqx4a6bj
c2DqBIQ62GkMgopHzRpvM8j4fdc9ksRZbns6A+syH2/HDmEMmmnsWwSrTzB6HYJ2Fijgbi26sscq
LuQmyrgQdVFGcAQAEjhYe1cuwL1lCiJ6YdRaewD8fxxSee9HQX7JdPusERRyEwfQHJox+Zz1vsk5
Ikr2GzzNRCFu2DB9zAK3xpRBHq9O/oTseiIITFSMUzKcf30J6O9Wb9dLwGGjbs/LbLYq71YMiUqT
0nVx48Sdn6wsKoOLwpYYnh/xe0Nq0JBv4HjJU03u8C8++bFGKml5cRGJLBWwxwWZz6uBWROTJRJ0
rTToOqIEpUZg3sI92NXIGmBQZn9x8ervtnbzX86uzkYSO8fn/LTsyurGhX1CimQoia3ydXuXqdze
aHpCAB5qEJFMBlIUJ99JMcPoO60miVIRFFMucoJOVmi+QbhF7ZqkTMTiSgUrAB63dgctqCx7cxmT
3x5b06MAaUL3ktJb4/Sw82P0fslEuD1Nuu2vPw/5bknFWbkKnLgQhtDZjRjvVtNoyKhQztw5M781
ZjRFNeHf6yPEDGZLZ9rujqEA4JLfjt7e1loDl3uJp0g1exOYzMLQ9b+YIIx3SyL+JGZD5lWHpReD
8PthmD8Ylk9BLJ89wrQwNIJlevSyy2oGE7hogr1ozTD5VaNSiNYfrHsLh7QqsNYF5MVqRWYt5Byi
KyJwtxMNO03PIW1E3mHSTUTNEe59Txk3MGQz5LMIh4zS9ggaHW+boACKQHu/97ubLlT1X73fP11F
ps7O0sI/StSSYm/24+xso/ECoKKYnSUGVjcsH8G11MCSyJSNFELDXt3YEakewOV9CzBWOuDmpST9
JWBJvIgZzGlGPvhaaK9MA9Q8hMHVr68J3dX1d2sI1qEWM6E7b4INiwXwj3+lL3q6DMTOLGwy2zRc
VckJLTFb/AZlNcsCZ+/Q+diHse7s3aR41WZT1vX+uSWd3RBrAQiEQW3SMsoBboGotnaCQ+vkDeE3
xdmNdY20Y+igSJqaTxDpUeniFr31Q928J5Xlcr3fgyCGndUetkbmt59c2CedaT4HccRYBcV0mcja
XPRjr+38MR1AtetQmUu/fnIF4exNWMymdA5RV1sbSspiOQxT9URLISQ3PUczPT8qCijEXoC/BMJA
canyehNQazvbQBtGmJP3aZLY94VL6besSJm73ldh4723M7QtWQ0JYH4GUcHTZqJaQpuUB683KszO
qYL54Bn00P1qGNemq0e3Mg5Ia9H8Te8Dupjmo+td1wevh8lsd6t8AddKTC8kZBDFzV+/yhNk32sr
adSx9HR19HOwESplJI16zzjl8Cxhxsz/FXZ9rjxpsrIgxobcceNJdk63SbqRCmJn698dToMntzkY
s2XdNAQnkauws4pi/BjPiEM37Z6qSIyHOgVFBi8DTtvkfGKuZX1JBg/xMGo6gQHbRLHoP8ajt3Rm
vpJdS3mE/CiP7kTLojXoouX0Y89TSc4U9vy1nyi6BhEjN4K+Kjo0g4oOml4Rhk7DQJ/s2dWd9Kck
axBIadZ0x4KpXaWNRlgLZpIVDTy+wV2BKbNDT7WNvnp+Iz+QvFNeSGk6SUcTH7oh0Y4pPJ4bGMvi
Q5hlZBd4DnyKKHiA3VFCVyiii20icSgqjQwGRj1/YWkYWDtI1atIjeEFCI+zE828tGsHBERaKTGZ
hv0DXjjrCKjho5z07oEs1u4hjuRH202d4/XIDaXYBCHqWWN+BqanepWwdl8h7AY9aD1cb4C+AZzH
VUXOB/cRa6ttB9JAqecR8jNEcf7A84fIwmxryntWMoh3mFQcI64eAlNWT5pXbQN8FpfrYw4p0l5s
Qhadnzk0xptG3+Z0PRIjQZ1oU5eIEFFKxYF2ut74GoJ9t6y0U1Mx0RGKhgs2dKYbl5QMKirzE0ni
xMOXYj+5PvuPHwaIqp0M+qJRX4POVPK2znl7wjo6dpTwP0pZ1Bsv86e1FurGU4p9NXLI1/YoHC1G
xwpADzeZedurASWBeA6QE52u91T59FLg49qOgePcdlVRLh2Z4CGvvHlOGhP3Ngvz+yEGko4z87bL
rA5ZNdP0nun2VgRW+91hTeL73fVGGw9VZ8bHeCKp6XqDOlMtglnoPBSkSRTj3Ee7PgIaziyWpsXg
ZJOIjC4CV0WFq40cBAwQrtT0i4N9FLF8MOztKLThEPf6TqCNOH07tHQYdkN9uT6Xtkxx6xB2Y19/
MhL6xXcs/2Cq8FDisiz7wnhqY8e6lXn93CHUfqrnI4Oj62MWMJbrY/X8zOtjrSAu47/5ufkxb4Lx
qAd4rzRZjJdAxz0byqRk0cXh9aaM+TAahC7ryPCnb/fpHZS1AhAtqQ3/dZ+j2KipQnsQVCHWiq/q
PZrX4Jb62/F6dL3RI3okGdvJDQ3UHvBojaheOv3FGNRtIoLpeD1q5rvKotpYgpBst/SRy6cYW0p3
0O+iqghRnB3BX9aXPun7C/1b7a5krXw9sjXdP2GIPvqdPdzpWoH8ruh9XONGfOm7z6w5nbshMuB3
557ata1ITqmsYgIFoaxbYjrFom3XTojVamoigloiaZrgv7RsR63wZQzb9M6gNn1sY5ipxHYdRogq
B6O1JjTdXNJeLtbB3L3MJ7c5G93QnNP5f/4h6+ri/Me9E3uGRVaFHSZInnR9QMua2TWjHq4/8sf9
NLye0rAz99f7r0+1gN+v2zJFRBa2sDersCJzunQf8jA8DbQab69Ho+sRiB1PAOvBET0kqZsfhVf+
nvcWmMNwMlY2E/O5qHT3oU6GcBk4ur5hm/CK9N89jVpqrOsgnqAKu+MTKSDpRjlluvJIJX1SYa5v
gN5ay+shuEJEA6PfLlFZjk8m+dQ1bkkMLEZ2DMMG7Wg4uQv69c7Eftk5Jr5p7iu2G3etC/8Fs9ZB
z9GrDnpeYu1iGYcG8/Z6l3BJ9SLoGDabIG5WRT3RZLzqYyOyFpwIJmFQT/2j2XvloR2ClmY1j+a+
a108lIfXB9OW3boOoox8b+vuetf1tw35dE7TSs051mDwJHamI2kPwXGa/wfE7cDgMp2SHB47Xao7
iEfVg57o6Vqk8B3LsqgfmsoyL+NEvXU+uj7D1VOx8Ngebjt+B+gqpgYymj9en3G9awiGrzay9OP1
Ln809K2NoAJJB89HfPHmpfy1mG0udjsaxzT3s/su7J3buHXX16PrTdwXE7lfc3qWBtHxep/WEgfv
BGm3/eM+A2p6ZCXRucxJphlK5a3CiiUwBQtqxkFWPrb2PE9h5LoeqXYqH2cVdsgcdL1nCHD2JX6y
Ea3LtpdgLPMSd418QB5L/ziW7i4PpHgoiqndYZUA1MkxBGNusuhVsIlBSdjvQ7RrR1oSfE6iJVfD
6shfqRvYscRZFCf4v0mahbfXe7AA+IfCaHYWCuELpv19B3j/dD2ymkk/h/WH60HraZsikNrJ9bzi
1JraHkc+lvs0TYqlZQOx91WAz8WyYEOXe3OwzE8J9vmwrIY9hrRwH0PO6YRlnfAQWIR6Ei9Vsvha
iTlDRZ9vrv+Dw0wCHz/p5TS7s4lvXO1L+Zz7kLHK8CP03bcuGuWwkFngH+MhrS+mAG6Y+I2/szl3
/Mv/PLaIGdvqPh+7GwLHiCScz1bE/rPGKLcGyQzeESLCc1Xg13RVpu8BKzu7Ua+GRVxYhN7XVYzt
tNbgMpUeqV2sSGzwCQ/CCsZzodXrUsJyULZP7r0JScQnde7RZpK9TySJYrrgSJL+VXqay9ebeJph
GuSqhxt5qspiPA2j+aRMoMRxKcmAaLThvgnmUhheHMeAsi1RtVat67z4mbxPjWLcIWuN0FFhmNfT
/hLxV0C6UTCrRTiremlEUN7OD7pdms8guVZ6vCdQKTuP4KTOSNKDnamataxJ7YRAaSJDZJEa9NYy
LyME7XKsb8YcmQTnaC8gkOFzGzIQQ2rEmWdHmmLpUoCeI5/AI7pmV1c1ivUYZ5efAuZURRSdzHSa
iBxv0m1uK+3x20dWN317zEsPtkITBndOat5hkeTlqFLaC98kbtuti8vck9lGXt2cvL65ydmVEKRo
dM+20KJlBnBoBxM3WJdBQhmjh/Zo9V+TTo0v7GfrG4343jPDcr8Xk78Bn9OshWW6OF0L66IBeUG4
WW3AbPB2GxItNEzW67QPUh8Febmw0zG86SaV769vGMWR6ZbyEJeQtB6BQBIDV/rL61GPyPXR2Do9
sqm6sS/efOzV2PFDlZbH0CCnnH64RrhFRw6dUNFdm3YnzGvZo48BZIGmg2Vw65tneNRzgExGTY0V
O6Qq/3kKCygcmepfRpsIDSf4DITPWJKWox8kBqgbLwuikbUS15fXBiaor6nf2YI0rSomJY1snaNm
lkymKjw50pd3fm9fijAynoLxccgpZXmgA45ZpAWbIWHqxfqtF7dIg0lICR3tUJLZcOsw0MVNLe0N
/b5lk0eQ6Qc3hZg0WKuW5OWNSLv7669lBbHUgOI+RHvYmbNao3JvvbbHRaAZ4b0u+oaaTAhl3s6f
wU4GtyqBUNiTFQ5f2Nhe/2SVY9mvkibFSzyFyziuwj3pX+aWkTkCtM3JANwKT2xzZsldu+7qXU22
2DqDlbgThLM+iho5QA55WKEt2nbgVdfI/oNN3RbFs5+Dh6+htwPpZL4bUs5PRRGDak6J2aLjeHKZ
vK+LnlFjBrGb8d6+LpbiaRL7LBq+Kt7/o100F+EH8l7iOMUtDvrveogErV37dTksI6rUo95H5+sq
LYV1t42Rly0q9k3ZguXzky3TbCOl/VwZurqjm6vutDjFeBkCZ74eXh/wwKXufFV/KbLCajZa7jIh
xRCzMUymMMVhAZBYpXFlGe0Sw6381FdAVHPD/pqm9aeMpMqDoJMI8UcFR6ZoQFb8ymdWKjBS80lb
pU4YP6PemBZO3Q6slPInvbQmxnqE5jH8ytVgAe/0kEfeOaK5FXVQPPQi3/lTUOyB7lLzDNvoUXaJ
c6/qZ9Ha0aNl5uqh3DelIm3N8LeRX0Y7crbmK4sbFH/TKhiFv2i1hIVixy8xxRzkYsJDd0vNvBiq
tC6yEGQilf5MJee+QjrFHpV+0O58y/f2zI+YSfF+3sk6JLZSZ/I1NIUf1xJf3CBzdj2hPRkSKtTo
KJxpw3R2/RzADiaeltTQqnrOKZsfemR5D7JhLug1giN7HYoCbV56IckSPmiEbCZeyNKtjp6T1Mfr
/2ImWhxTwGFwVX7Kc7M70xBnTV14YqVwzC3KzgfnZeTEukW4BPPBWKHfHo99myDt7u03H9rAuk9i
WGwGpFmk7YQnynYmkAqwNzSazGiVSfxJIzQ1gyS1Qsr2qNm1Amkw82gMkziDyLFWXgX1/vomAa0E
ksMGjb1uVq/jbvL29ECHeeubLO2mDtYNKS3IWaFVpX35IRrF55DMvBuksuMqoJV6SFlu5MQoHRvN
QVA+prtmxIEkU7Ipr+u0WG8wGVvHutC7BaukBZdllFjaHlaFxbaRKr3A3TCJGhtQ0tRgs2wchGKK
7hq/iO7Qv2XrqmrP5UwXMTG9U2yL841lyB2pC+JY9yp9dCuPpXhUU2MHJnXDjsXfVlXwkGaYxCzb
Gdj+81b+caimnOThsOB3xdpmgvCU51P/dfiv//g4Ra/3zA/5Fmo7mUiS5YQ7nOu2IcRAdNlSNP4j
3GnjPIpasozCq+FRVF/SakbqXiRMdeRWsg0P8n5joLyvlJU/wvEF5mg1Yp96ZrbUqtzezrQVjbrJ
DLf9ndzoe3bS4mg0erguSh36VqlIn2hJaFK6TMj/KIOLya4pKwtzHVdFvXRCYvHKDjOFEHzB42TY
u143l/Ma/0BIjNyFms53uDLXZfwFeFu49Cm1HljdwGWL9PIDcT8B9GmthynNTY7U96Sp1F2EQtQQ
RNNNY/X60bOS/DwQsnPGlftq6MG+dyNWizKHa2oZcAadMrmL0JbeESPtAFrwKc/nYFjYu0DUC2zv
RO+hnfEjWN01aWLDwuUHzNo4TZpr0NShgUYBoUvw1YxmtLaIb4efLPI9BfxTnvrJPhauA/fUbJZ+
WgLIQwvIdVs95dhlseQ6bfcWcwEdZS/qbcTFvDBrO95UVe3ukbxrODUp4bXSPRjKJg0Fb9Mqas3f
q4oc6Sin7Au9xmQUOBaO8Tu7qXEmb/sXy5JPkXJDfIhDuBv7HGCWFBpRHT4GkxgCtpGpj0GRfHK9
vDwk+nCrCGY85m3/VlJj/EhL5YTe967o9HCbKyYao8rFpY4V0Mx8uB8dALx1/QzAtNsPpol8Gm9J
bZrqPhDDqoir8pNZtHLDz/ZrN5XylCYMOhh3l0FSqo+j4Ddo0zDs4mZsb8smWJojWwAEplm8Ttnu
l6k5AIOYTrJ36/v0K+i25F4M6Tkgc+UkG3GB31TtpZV/NR3gvA4u8Q0+wHzngPlcJAShso9U2maI
I9pkDO870r7Gs+k8FWF610LbIC8Qk4812v6ewNj6fL3p6vLkx7ArUP19pODyf6k7kyW3kS3bfhGu
oW+m7An2DEanCSxDCsHRA44eX18LzLyVlve9spq8yZvAEFRIiiAB+PFz9l77K6hseWiTnlBEJspb
pYd5CjlkPLQ4+P3a7sMVb6DxnghmM+MAW4difh/GdbLvRyt6FPmwa0Zn+MAPO+46BUBvKBnllZ1J
HAGjIT62/B1lR7adtdrw0k3avvm8iwpc4wyVxTwTgOQPQHTIctvHWppQugQzDjSrZ75BJE6h52bL
cQivxiDDQ1XmA5u/tnjYgQ2Jzkqyd+a7fDCeg2mUp0Duujd96t25i2kfkNHsBXTgDiKCJZvstyyM
B4pcOVnWgelY1AJwbVyoO0LLKeqgox3HJLtZTQlotO8o0viZPrz2YkbS2pLjDXxcgVRIIp8RnmSG
B6FvW3KlvRoHWgGN20iq4lyNxdHRrfZQRMOGqlg89PkAifvdViKajyF5bZ6TtOsmceJdb9TF0g2a
aQf/lJKyNwem2eiP+xiD+kDcZqQo2g7xNTeOFz7K+cA7/GMYOuUYdX2OFWsuDz1Tgv2yBZvtrnXJ
Tai8I8wO+Byoew61+QY4SZyqnrKKrU/2ObgEbCi5d+0lJOpQp/uly77a4yD9aouxPDwP1diZO6gn
u8CccAbOB6Acl9qkMCsKBORplHl4FPBlqanst6HjXMwh87Z67ams/jAhnBa5rop7f8FANPymp097
Ljr0Bkw/jCneSTGbO3s51hfVCq6ZhiqeVDyoMMHY+UVeEXSlOp2fqqAWdDaQS4INXPrYqnyJq3JL
lypZZjWJvJ3ssdXjJGGy2wAE6sUndIdkk8oUghvB1QQAKLCJaivb0EtlQ2hFvmzUi1kkrl8Ql7dA
GkE6Qq3jYm7Ks7DV+KwWQMRN/Mz6INBreHUHvzHmChxLnoZ2vknJpzsbKEIXCar5k1rDwFCmpjhO
qpF+QLUsTCA71Gu6aUW7oYvJABFM6q3SPWCIS46jwY5Ua89oMowtHH8YAWNXbMs5YcEQiERYifJd
HsXRPp69w2GIzdo0m3ideclLNoaGb+LmW5mT3fn9M991coj1MkFozkKDMQAog9mF3JkhWIVgmv9w
wD22rS/CjD3iyF3kqjw7iH4xD5I4zGUUkPgVUTXYQXUyeg1Hv9G6x1pNi7XdhK4fdMxqVSikRGdH
i8KqNN9TBEFvctyhiRcbtuIOEYcMQmAr3THKmP4oe4PxAZrSMpInz+XmZKfjd+10j/OIJHctPEKK
c4+qbS2ySKQnzypfRJjbviVqbavkoI57iw8aKFKoCS68tEj2mqXla6OccOGK4s2xqLrKHEe9LXUq
Rn6P0GKgmNi13MThoNzruOhvWWCXyyjMiebAt0cEFLGRTGS6KLmHGI4gwHunqmrjC+EgDQKhS0i3
lXZvUGYLqACwDesgPQaVBeChn089FcFE15NAVUSOP4WEGMdNo4AXlc1xKmKwvJrJaiTNo2doA9cv
YGUtpBJFAk6y7FSX99akGnFlDe0AQfM69CYSfUeV+lUVOay6lPdAIZokV6eP0XSSr/mkr4ghM+IE
bFtBWwSQtXrHjPbmifbhuFBJF7ndXzPVeJWtqNZMgrZ60LWHLm37JRgXiPsBacVDpUQPWZsjZtTm
PW+GT56uBfoUrrUK9Q9m6ik9pKXQGVSFdExGt/hIAyD7qIUeatNbZ9LjiUXUBnFWA5WH7FhXDAkg
/S8YTOOy6TSVT3wyX/oq1nZho2k4gAWcIoJegJHUJehCO17iaKdZbjvkw8J+HIoGRkA2YMmKRlo/
Y+Nt1KaQB4DoAA1BPgxDIfed2emvmoYBNMxSnWSQEqRcPHKT4+bYtDmRC0EAmpM8gyiplZ+1WWdL
2pLq1azRhBSkBt1oGofLcBTJJXBqRCPSWRF8P1473cbzbxCC5YrkBIukH8fmzYiDnyhlWJZlCjp/
7vWlVpD6YwS9sFCcbW3GUEdCcli5HE9VMn7rCZBvkG/EjTOAW3R6umrHWFt5DQ5qIhSY1NeKfcbn
Bgiqg2xjZ7PMNUoJESyKalNCAiI0AmRT0lM6VkmxA444A4tJMA7Euk2qg9No2ZH+nCUHDZMPi5oa
5W9eIoez6vZfEAeRaHRfXMdfQ1WYD8n7u01KN9wjBCV3ro/CVZFlP/uAXRpOtPryPDROFR4tzT5F
2SZTMuczzAcT15czFyjl+GOqN6SU6W8Sk77Cgn00NWZkXRZ6DxirzbXFL12zK3pkmMk2hGWTW9Y6
N71Vsj/k4BHCa8b1KZ8cZgYdd1xKmOMjROe6LMhGu4SMRjfke/cXEX3a5CmRkmbnftmQOPXnPn/A
NJ27fYn0BZRMEngLdZxXYbIwcNJN0Clb549I0uBiu4gnHgQfnm0pH4lS9ivLscWtJXcRYXdzeG4h
JWbB5WgVCSqVJL82+ow26kyqgMYwkw3oq5+yqZxrpk/Qy3EkxUITH0OUbcnlbr9YuqtlWjHmL1Ox
LcNK+qwy4Y47daK1NsejY8N6a+b7yQ6c4WeilWv+UPgjG4NP4Q7aylLJWsZ1eO+nRjmqpIMIKjea
Z8wJ03kK8zwYuaFDfE/plSkEoKTSDo91u621/pehwCwRqdfuuINVrAPNa1qa2barm/ittb75nYz3
EOjhEQ+cQ0EcgO3CqnzqSXvhp6+ys+5F9clErb9q48H80po7kuz6j663GT3bfOoGF5EJgoSf9aPr
rOzI542oqUtRCoXutG1DiW0ZeXZmBONOFuR5lV1xttum5y0wSAnEPV8NE0bKGqIT9k0+yIgki0Zi
ICWdVp7UdzdQ+xukTbkYrUx+zm08tfE6RtrdLw0+wdKxcIE5mX0ch5iVgIzXlZPqEtr0QDpzJ83P
IMXWiJ5Vbrx2wFnqOUQXg6ofXluNZMxqsj0scLT1RB7D+OgxL8aTYLc6BvFWRXO/86y+PNiI+5AG
yWWpt+GNSJ/qXtsbbp36asQ4G1EoLHGVT5+Rp16UkLTjRg9Mwv0SB/6dFx56dxg/8PzxGwFeMsaB
bpnmnApJZwEczE0nTWuLLV87gp4E0lTxwdUz70eNKvtT60iQyRupf0JcQGhSo0xRUuuDZMzBmEAl
xUzwvc7rrjTpVcIauB4DmReP2kaOUFGIL2xs8rcu0E8gJ903V3A/drXd7ps0ru+BDRqhSrQaUplI
1zY5mYC3XSaESVm9NTRxB7MsP4Y6sn1hkV8F2Kj8IMUFlUYyfWETNrZMi8QR43q4SYxOe+gAmMEX
Wd6Lluj4hIOLK6sB68ykb71ybH+6CkXhhJb+KIRKCKeMfsvebb4DywZo19hfmUPIHWgbLHYCxAXa
vdqPyeKechEsMrwft0idGuqOzlk3JmDoRBmGG8G2r5WMtlkLub+y2YGk87c6yTCuiiCmhJCJxyA+
AZHoKrDYqgohKjGuf1b+KagOxTEPmQWba5UM4S/T7V7DTGYfeTJRiOsrdYKBX9Zafo5qpGkl7KK3
pIbohqkf1zqCEFa/m92pM/U8OlFY1LfWsu58zGWydot7q7vTTdfNb90rUp+NCJMz5PzMKsTYAEPQ
e1LgZlVl7jRokT4Y3Db3eKw9P/WIY+g65QeR99armxfHICCHN6qM7MGWIj5qbolVTgzvI2xbI8+G
E20GuazomOxsVyVJ0Jxcf5qFFXWQ3yNXOzUTYaMElnjrGAMhfXGTPFIrNsFgt68MroGz6kT4PZsU
sQo3onDXU9J6lyiPvYtF6urxzzcr06W8pE1qvVRyz/7MJZSUhrdGG26p5EazUtg+H6E/E3pZNuk+
TXr0d+JbWFl2d/Ias3Jeg7vsQu2TgipWhosVIey1qCwZSIcPsoKKWyHke1agBxtzl8+i1U5DZ2pH
y0uiKyh97rgAcYAzbksARwun6YJzZRKJHXexewvYyX0WVGmLgsjSSyiyYkOuDsNlzytpnZsqwA7o
Ua1aKEv+QoZiB8b4aNqHwYYYPOawd5yCfrGbsiSUBkPMunCuZjOFl3EIaGQWk3acRptozMDMyHNU
clCcDVxBgQJgHiaNzaDf0vSEQqB7xNLqHqM3Ev1WvxHD3BxSWlInZUAf3nSVQi5asazpqDGb64+U
Dyw4PEgBv0YDsdFjoSC55BfryiH3SXyio14UxqHsXHGwUwP5JdQO9oDNOy7+FQKSbJc2aryvjeyN
kmT6mk+KWBmfJ9b8igEp6Hky/xFOHOPgeEg07QH5qpU34toaiek3dqSsGeOY787oAqVLtZ9BTb63
o40bx8MJ49bq4FtrulHDr3rAoaT1Tf+g4+6t3Zj1WxQygG/UZwdF0X+76TCsSjZR2zEiRpeIc1pS
WftqZHnx6p1FZxZrjQVwWdj0VcCNGrlvIRcn8ZjMrqTLDs9DMoZ0CQgxJrARlM1gjayM+iAPsvqt
Z0zcAlQHfgcjDUf25Vk98n5ra+KJUANUXnJkA5McC9M86k4tzloJuhR+CoQ+3ekefWZfZS28HcSC
XaKi5VwkYWOcS31YeiKPvkX4YaqN9t6lHghbzxmXiNfdMGjPQRqZ5xgFFN7/OEQC6cgbE5Z+03YK
j1MofbupBCUkSgd8I//Rjd4cnkalTYw9BLeU1r5yadnmfKLRttcaKSK70sr7T8V4zIo/5G2pvm6R
sh3hR5PRVGTuO3X3sI5MChC9Et57azQfidE316SLoodm8WxMNGeHJSzdJOSwE3Wm5uecdAbfY/Cw
0TxDPmyhUtJFaffDdrRlIBPwh006rMSze9OM8TGuXEZ+qn2yGbn9LJX2O1NCEkj0nEBBB+asEY0t
a/VEzhlgxMAIPin2CfZssmYz0QD5VKZow14R5RzUlDMiNwiTFa7HhKH2p6sPi4pZUpjC02x+wLNV
fFUxuNns+VS0CcvrAKkdtGS0cns3PKHaEKeYxvzp+aUqbGeH/OQyRtWp76Cop1D3w2zO/ohtAn8H
wHApea1m49zNZ8+HcAdt18Ar2cHR/BI922BEqmMGlwwZ/2bqB4F2PblSxDYnFQvBn4c0Tvhpny+W
/lRb6VZxSsFEJ20t5uay3CsuFE8TEvdnQHdhMsboayRWCXkAy1YyPnqWp2MZKlv0leAFKBCILG7s
u8Gg/VIynFM7l8U+KKEjtW0hN71JfZTLuj2mqC5p/ebGGiyv9RZUqSR+Mh9WthXczLnJ/Dw0OtDK
hT5Cgy1teSI8Zjfp+v3vHt08t2gcTWW2kc6pKI7QL3Xg3I0yG/znV8+D69DEUgboYX0N+2uqevFw
INU+xuF30pr9Pe2VwNe48BiB6+ckMpwXGVoE3bbATM2kUT7BueULawyTqwf9fRnmSbgaY2fYKAQ2
nfNW/eusn1+jMdGsEEGgOWLGd6Q+t7aF474+v0oNR1+TkxYx3VFuJSzZX2Ph7sPStH/X5McZbZ1G
9OqvYWVre40WGuNtw4Lu01o+gY75THydT+cXvd4+hoi0d8bckW7rsVqo7hwAMH+Z9vrniIT9rtna
m8Fw/z3PFGOlGW5ytg3TYXNGWIeqhYe4SKtsBUxDHiM0U7AtMuIUQKWcDQv28/wICOYDCoCEzKzp
JwqbcUOwRIoPRSorsCvpi6IiF7YZAb7hqR0RCqbKZ283PzwsMarSa49ST+2d1ZDdp1R1/VaVaKUS
RxObtlDkm6w6e5WOtFj1vAEoO09HuzY3LqWeretEU++5gbUwJ38Q8JVr7IWIxCY19W6dVDWbbsGz
Giyw+PyPs8TWoz9fw/sC1luURFG3rnZ5Hiq7s5eC8pnNPa9NZZuu44EHVOWCUA3HIN+3uj685egC
F8Dxu2PVuv2bK7UT6fItFeOXtM1fua0lL8IunT1RAGKjWahvexNkJ2P517ojKSgHMDMiZb32KFxu
MTT3s+WRAzR/VSbsGB1zWBpZUyE2ruo9Q0A/UKjfrEYiJ3bZaR+aaFjJlitHFF63A3/b3xXg5hBN
ts8viFLp71IJkYpVFgns8zeUDCYPk5Eni3bOwdgMUxpwoXR/HXLHiH0ho77YeZ69mwy33zT1BBx6
oGqXnX0CwazcvaKuL6PzxS+QbeC5z5IEDZkoBbQNDjNHze9Qf6xNWq3wQHjYWcOo+M+z52PwefY8
QCzQnRiKPG6bXV+q1UeJVey5SeehV27+ft1k7CpMY/zRz6+TIwmpPdQwC7FokfWs4kpTVLoNPO1q
Jp9eyZgfvAq96/idyf/vwKybb9X8jtsSzGUVIl/qxayIUD/jgrgua0Sb28jBOXXz4XkWZPlfZ/QZ
N1xOoBmjxIEvXTv+YGt/nf39WmUosZ9HJA6Pyclg7356nnXSTWgPRiYibXv/9x8+X//726L5b4l8
hIIv8BH8/Qe5msVrXbAHbep6OHptQB+sHJVHKEyg8+Z0yCYZvoadUzwye4ua3F7U9BA2ucjgUMex
Hh4UQuBLkj32wJrGrWGH2QulKN4FaVq/gv6btnXwBWN236lIn/hMIUySWXzxZEtAA2zPkDbjF7PZ
hnTpSp7BRXx7uWpu0UNg4WiE9iUdjxT0OP1hsJ1cN7k7+YwN9IXaT0wY0XUdn4fBU/86qxp223/+
Ab8dRLCQppJrn9nulj55rvUl8qb64llteLYYm9NjrC8kB7ErLnvrAH2l2o5JuZ7a1AF7pgRQehLx
w/UmcHfqPmhM4z1uMumPzPKXYcuXxCQBhaUYB+JULJ2h/Up4o5iYYODKOvD8LvCeU4yXBw6UkW2d
dgjPel98qGjxHkNQyXsfmEQ4eO4j7ZnpB0W5bGmPHkCV/XUIYyw5/HUXU0M3vg9Cz45qr2THMW6U
rcJ88PnS82Cx8GGF4TtCpPLrUgMk3bea4bf/ffDiWskWMcJk3+lL3VjqyBsE2Q97mtAedGNp5IcA
Q8pfp17Z5ocesPvheUZ5vpQYa1ZjS0v6OV3spAWYr6yvpVEWL6bd+1k65MdS1aLtWKFOY9rERF3x
AzN1l13ajx/DgH+ld1rGMEXo7XogRdsI6cRZAX7MA0f8+8xML2nR5VctD3+QcZSf5Dx6LwrpraAc
sXvX4OUS31lZqCVM4Rzq0VnJquhWI//Syskx67Lb/pXngvtaTxngq11wzSsT3Z8CknKqXh0lm74U
dbAZqMbawfLIy5m79H8fhmL8aeNH3T5fipB+52hrXpUK3p5b01oMe4efLLR+c4UusIQi1ZLqhyW5
cI3Kwhwqx3ZtqI6xKr1K8UPD/Y3cB/diaCvLyQuNV4XH5i71AoWPHyg6oiGLNrN+CDWZfueFdlBi
F3Tkv0+Ugsj6QwyCA17S3FMCBFqwl2fEE4PydknzYcvusrfI/jqjSe+SxFuYe0NpUW8gxarIJ/NI
RzhahgmQ93n6PDjzi88zFeuFX/N9z5fAqvF9jE2xLE7ynPVu9eIE98Gpu8fzMFnipc28+szcsHvw
tNBIVSzZMvZzknrUJX5EUs61qUtccE6n/mxc8rFN82dr7AKn+iMiQZL0MGDxpTJ3zMXovtVCbzap
YPA8zF8CHJmww1m1n5cB7N2eN8rruWro7dK1Refwv4AdvP/DlIZHDmYH3BhcW3iD/8NVnSCqynqn
I8I0ji+S4SqJR0zCGM7cIBx5hI7p/UbJ+35hauO4Qbgw+qDJK8C+yBAxRApmm9aN7mN9YpQbvvDZ
yv3YtjaRKKl2c7IfT0+AZiXcFNg11mQT7miqqy8YapxTKKr75Hojq5/Wvkvy5o5Ya7K3LCTWkRBn
3eeplW0sC3Nc5NhfQ+vlR2HOPZDKnlYT6LR1PYyYxnK406r32Y2mn3d8BLBAzU3YksdgGA7CvTkU
ksEdOi8SmpAIqhnhAX6glvZFshRNFo1wjUo6L9RzLowHyen9trWjW1zDAE8kgdhZZW2VORbVf86K
a0e54V09TNa4dvvRXlkKkjlQn/MzJ38xM1qfMlXJVbHnGDPiaPRGp/RyU5wAI/rmJtXjbZWb9dZN
xKExaL26BnIoSzp7e8q3OmSiVexUm6cR7v81+eAU/ZRFXfxu/hN98A+Ewv9PfITZlfs/8xHOUfgt
/4FGmL//TzSCZv2LR66NChacE+NaDw/9n3QE9V8aoC7T8zws4DBvIDH9Nx5BN/7FPaVyFxi2BhDS
wzVZF086AuAEcvcgJligZVRrJkX+G9zwD3QFlMz/m8Uflew/rI0zp8RUNbAI2F6hesDd+Ke1EdMf
hvmy4PbqV2zQmTSG7bh3VfedJn+4miR7Dlv/pAzBBYSa79w845+H7NvKijvxrRYsbl3Zp6FyyXZe
Pd2nQCmX5hRIIotXejzs88SJfNHb47oBB8iWwuutpYhadaVG8V5hyLDTXH0iXskBBmlk89RljJY4
I3tC3tuKiNqAukwg0ze8nzauw4Zwuroc4/VUiN9OUYa33u46RPURUFsMLOekfoWoUKhqtRVI/Zfa
oMhrXDMYA1verXIzI+C5wOAeK0W5Vgvoeb0Vy13SD/ga5ii4YNgXKtavnNVHZy0SoZMfLIdkJZ41
4L3d97CeND+QHJI+PVRRbO0sEkV2oabg+VHFrhL9RiMp8FCDAlpXGmD5tgCby+xST/CqRw6zeV1V
9RWDZ7IFbOa+Vjcw7U/cTUliI8POxYCX+ttkJMGcKk2ulFrXNsMwkE/BZ0HadFAVsR8CDw+BwK7b
OYhIE8mmU+2XktCFrQDBgX6qjVepM7YnGQw6OxPx6LzE+Eb/sO4tIS/BBFWlMrGMRuWvZAB5SB1Q
X5H6rOt5Rpbon2AOlZWFyo4l0sALkLkfTtcmzNBhMXiWJpcWqkjUxhiHQmiMnSlJqukfhpM3u2Fs
WtpN1hokNdkAXWduSLUUn1MqLmLIdlOeumuVKeiqSNivtnn7ZaoZa0Gt/3KDilRH6LfnovxW6Yus
+euk7qbelkmCXMeCkB5sHyg8ZNc+lC5+mHbKDCbDDVmUXbzKcC+hmB/kOa5IjRejs+1l+j7icViN
HWEXHiDSWbbZLdt5ZyKy14TdPhcHrRS0jZ7vFA7CnszetVZ9wqYWIDVwc7K5jWLD4ndnWol8RnUl
6lOc5QssIIsaqDDdbuSAUSrLpTqZg0/ExuBD6gR0bs1UUYS2ZtLrWzvp1lgYd6AI6aP1fo9xDGC1
trRzhW5yzLh6zM9V+oeq9ojSGQuulKQlMdbtfqki/U1r47vOLOfsJUG5asFcXkThGuvKqf1Br9N9
7H5VWqOfePdDwAYN0BECtyb9jch7VpuB/J82Mr8MC5ufFYjfQWo8Qtsj66REAdNYBdPAIKuJ7CSy
K5+Gb7BL9A5LRolTlK7o4EnGhXGxVjvibS0sgF6mbmiNj5B8iKFOsuCDHlmxC2dXNyxFpi0hYkbZ
7hIywTcBejE2StHGEV21BSn4QNiI+1/CkA9aIlJLrznVhchJC4aHoY4xSubQ8oe0Ss8kk+yYzuVO
vLVRG2SVfe9yW9+zDr4RgIR00+M/jlJx9opOnCevJfE1JvnC0ZJtTXb0FueGvei4RnU57WDZNT+D
9mrFOljxNlobTliSCejIw7yv9TLzoMmW8YPjtCvBPTWlxroVscQPPpGCoZATxfgxUJ3qoP8oengX
xL2oazO0e64+7nAjzkdqPNwSqYJhPxRoU+1qAOpuhfYm6n8yzUJlgsZ+EenhW2r8tNMGCHUfXJ1w
Gn3pmEclGsstk8tyl1XGZ6JU3kJ3hn47ZvRWzDY4ZphBnBITqNuTwKNgPkUKn3w6ahmv+mo5ZszW
SzRLGd2YhWfrAa5lqubFqOvuxjCylQZMwEd0BVppy3T1Z200tyHjSm1E3O9kh81r/hVQVNK9UUvc
PBg38ZiZFYGRmM/xkFxdgqdeMM9vpcXwsiEIhWkY4S8p0dKTVBnRq80eTTapUMJ2X0azcV+ApnHf
1t419ybn6opy3XCrLq0xYYMTSCYvQ3IHeRJcZfQWJTdwncWVMM3ydkMAkN36wg9Z7fa9yE6VzP2k
bZObUCu4UZGhbt3QWkymbG7PQ+6G4EQBodKo4hqgX01yAw5Ng1xGwrYEsYTC8W1cAvR49r1BkksH
J/jihvksyKle6UWCUAiGY+E4yEXY265ccrGWdu/8aCdvhz35kc/MqrE0/NL7g4eXPIfWRqjtsHJ6
fUb+w7sPsSwrdD4XdpRae4VkUam3P0pgbgy3glXhQCKtBlq+OTAMJXBWozk9GHy80MdTdiVOJUaD
swjWIErxuWWoNZ7HJvR5xIlO8zBCxDN06xL7R1uX+d7pFZpzeqJunD5WFwmiiM041dVWU1rvmJKc
N3fatVVtSJMMtMLYdy3eHFJ564NuJvWuy9r01PQQZ2WAei6aKh8dKkmCwHCXbktINF2z5IacrCas
S6mvk9tb6zw5p4nQr4qeC8wp1r0aU+xMBXEfBsRoCt/oxeuYJHLB/7B7Vd5UOXwQkGlXSrsHpYYh
P/F+F2oXbdkis6Yqyi+T5jp2cjIIEOWjMGPXsE7K9prGmHwafVyTnn6vCOW9gYk1rpV2b3R5MnTz
UMFLeVhe/N73/NRjlfdbqW+Gzoofjc1iwV7S/tLbDj1r7/1mYfPJjVePKX4eJJa0DDuishFbpUv8
A4SdVd2uK5RsE4yRRnw7IUHweVowRdK3GF1vY1jt/mSSOAHZ314QC2PUprJn0+FPtqmTo0SYE8SV
7Ti65ZJngsNzwuWhrBF8GemghGsUFa6TnpjYoUR3dOT6WvoLPgbuIkSzihWDKOgkBYleQE6KecJJ
CcVGqAxNxSWdGI7JmpBbh6hxPvvBbyzPjy1zbeCEJmCLYHOV7FSW4SH97OkYrhPL/kYH0x6m9lYD
wkADEdLZ7ImvBUBdbbij0gW6ELmjPbxnx8S7UajIZqO9WWQ0y5EldkPiXsvGB1KTY48l+TRhCCry
F/LYCavSSp8+1hvesRMfPm6+wbRWtneOYFvwmDYgohrcL7B6l+2gv/ZqOcxALOKRPCi3iGzXRoAR
3UxJByrEXRMEyxERuE+cigmchCZCLcSwgadqGW28afC9wmB+inJw/E3CRIL/CDLQiL+1HHxUWuhU
5gzcEEtoZf8oUe6hYFU+kOGaG53KeF1YZOPWJCSMcdcdjEThhkDiVEnWiDTJVyVOyiHMr55FoDvM
yaOiof8O4E47XCOUHiS0Ka/AAdql0jB8wvuN2FlsQnNkB58fDWmXrAfGFR7O6+DZ/Vb3mM640YBE
WWpfRe/xdqvhOorLz7rcpk72q1GltpnIQtpkXcH0v6jbU9IwxUdHz/VRbgNl8pjEqtpalvWOKvtc
Vvw3RBNQ4BovOdwQFUiwlfW7roZjrKe+McSUblloL8gBtdHPKei18AG5LNBEznbXOs4Kvy3XWVhU
UMMdwl4m89BrSYdOUkTbpAeJjntjMMnzDQh4XE1MywmByBeVLbYKHAymM+4WjU+8KEtyu4ZYcXcF
zxOe4LTl+mLRMgPwaxZQ5oCNykdCbIahzryXTKVVGV0FiTAqbedlTsG06iByECrXBksUHaKN4lfY
2jTTyo0eJAhwy7Yg/ik/lbX9Fo0KiWl4PyiwG+Bqzh+DS5iZGjVYMlRsWFWT3RlE5s2P1lTz/aB1
6F5U6iq70peVo0Ne0MdbbHoUP8K+gR8NNzWVywoHaraIVIRFbPM+cw1RKCLNS4ibDkOw16wKV6ir
SR2xOiv5dsiacWk302FSk3ujBflWjKjcnLHn5sI8RDYOOTMQ2WaJujxMGeOzaOoQIifOR6mFV6wY
0crU7Q+eadqqUkhHQp65DLqSuma8hyFv2jiVt1hBS2rw8aAeeDPoIyzSiFzuRtPPAt3xnjEs0iAT
j8b4RxnT3LINwqcqhSjMYb6gBnMpbL3fpe7wkSFGJ78l2thZHcF1gtKgzVeelACEnFhhwqt3C7Oz
I99pGzBsbSlXUc+/UIQCSosoFpkcjqilswWyZDyxMYG4Y4XG02z0N3XAK5m6BWGvdCDrlvIUQ7RO
RKMbIVLN+pQxL6PpBaq9ZiXmz0/BdzTQJSHb19yNONyYn30kU04ZXpp01PKJ0PVkb9nVrVadgk51
uZV2f6kR0tnlnqY+0TSyexW22fpurxkrxSl+mzZRKQQP476x6FdOvBflewljgaC/aNqUjW4uQidL
Gc6Ia20ba6WxxGqwSPRMY3dc1p4CXKdl69eHdF9RL/zu9fraj0a2I38drGa2bHhOrttKFatgfvvw
mu3IKmbjh8NyDSSmPiURXcCpDLeyK38MalptGJJVduxtKte6FXxWS6chS0uG4zE17GQtUAgtxuyA
RttcqrXdL9HDN+t5hL6ow7Y6zD5z7lmoK6xDSxBi+MbGgVlz8EtrI+yOOc8Nu+52MRJ/grTTHc+y
/GFpGdHOPF9eWqOWK/zYHuu+RpyOqx3tGN+kEuJzJFwAuspwz9NNJQyXNfK/mDqz5UaBLYt+ERHM
JK+a0GzJs/1C2FVlSGZI5q/vhW9H335RqFwulyxB5slz9l67yRgMYe/MvOLQDhS5tq71m9omDjPX
zXKnGpJvUtk9ZhV0FkJbnzI6Wx4Hjsq3aa1P+rUuF6iVeogj2wvIBpC7PKledKt6SxrHwNeQMM2s
TQonlVFpJeZJG5opJmFFhT92zjtmC1ByeIEyZOjrqqVJSXg1AZT6qi/Zp2PTv+Qj/pl6jg6KXIfW
d4n37AI/1cpN1dnkTHrdwZZDwEbS32zX7Q9C0bJQjhIQXBLAeeH8EEXxs0bSzJHMChT/1gSWiKDk
0fK0TWtL78ntPMhcE8ArH+JY3YeSVr1FOt1gsz1nkNMgbnEqsgDtTQto7F75PfkN+ny1a90+uJ1G
fyCBHjAoZ9NOMWIXw262LkrjVT4RueOlBdEYVL6z6u0g6dUjRw/SglxvU/vw8BF3Mp+fmOQMsrql
ZHYSx+7ahBEiLIusjPi+VifJvtkBf/9Ofn+FZCB9kB2LGnve12P46Gi63Oi9RRSma95QIbypydBO
xB+EGJSnjcx7OAuSPgT6kx56bIo+tcYGCUp6H5sNRz1SpmdHUV852brzwUTmiUXedlMGXVvMe/IY
UH+HYb0mRFbfNSJ/A6n11ZR1vAMwfNHoQAeJMwdlPONTSIGV+G609/po2qfRXJ5kOY9cpSC7WvMK
yahFfdC1O6WhfnBfUCtCvojiQJ/7n2RAGImm7WbpzfPvYfz3IZ09mlGDwblurs64EfEAucWtaPmo
6PnD209kUGVVCbpgw2D1h5+de2ra/v5vvw8okTEFJVa0jnFJlss/AsvmbHL61WsopEtvnwmENWE8
Mb2y26ZRnG7xW1qrKW6ri9J1RANAd9aNNe51+u3bYfEfuTGskLeJIxyioOQ9HsTf2E/Mc9aHRCoO
97h51Dl97KxaPFAiiktsseczN+hPytA9Ii/tfofOvme59roQDNGyLaU0kboRAZzKf1Wn5MyFBsRs
n5ctEcG1oXU3RAGzZkJiFLOQJ66I96MVRodw8N9UpX1NsfVjtfYSqaTdGu5+jDlZTj/jNU7J3WMc
nBgREtJ8Crc1lutNmOUsk0W7hlfTIbLigYOtWOd14I8K3Zb68j3twCh2fgFdvR6W3RWS37iZbe/E
f/DjoIK74QsLiLXt/zQSC/xopfo2aUbUwxMh9r4WHRKv+7F6NtCIa3BF1Z+h9MKUF3Xdgdsp1J9k
yll7CJsz7g8NC+sOH0MTkOVon2tdvBLTsc+HkMTExn/xTO3Jl/N70T2HIn7Mlf2WRP5n57X4Tguu
1wb/iWxwCU7EAn8S+V2uyCp8YG2MoSMtNv1WOlvTrVC/jdHjwoLToy+hUPUzhPb5+HFdkEyzpzN3
7LP5s+j4beCp3mGWUB2tCxsjEyTJb1sDrYS2vxDyi5E4A1eY8OEwH0fRSY7Q1zbR9hZH3a0ZWq+F
N/0L7ZKEsCHzsQpu/CT6gS9H9m+o3RxjeqITfc0BSCoMlbHbfzkTPk/3PMXmqfLQ8SIdyddDzTo+
4hFsSLqRBhlu3b1vjBdCEqgblMVvCyqLIzeJ4Ma+KsR3HzU/qS+vcf5dk5jp5s5Jp0lloaJA+fcg
bd45ZHMfaeicRoOqPaZTuMpGjLNqOujl/NJLC7io5KewS4KHbJnNyrFxt1Eoz8Kb39xBkaBSLPVj
tw/jeYcB6EPjgkWeZ6wmS5RIKrRd7uqf7Nukhpk1Bwmt3ldZ6mydOv7j+c3bBaQFbzBdz2gIr7hN
HgRe2Mr/dvXx4MkCj7FPezmvD8J2XowIj59OJ4YIuOMQ0ZrQh5MSHGHGun8gMhLGfR7umuwL0adN
INpAi65yjj2mWbjtCBLGgroxQ1bNkHHrmfkXJIDnaa6/BwKce+5lTkJqrreWQ15rXmCkcxm3Jg4u
fZyxsveoi+FkZxyKDNdhaUISukry+JQAhdrVkFYp9mgSORpjTt94NEOu/BYMTGl9973erX06xWkE
TKS1vyZZnO2ibNcTZ2kDhgxZhYEsYnRcvHkM6TdJB+A+igXhhHJtEgYl1fydVCjw8AGfmnzcdel4
G7AJ0Sg7osmii8FYfdPTBp1g4GwVSp1I4Uxx3OepeeHA+1gAD3AtlIVWNa1SWiJrVtxLSSNj5Vis
FkiMm61Hr2Ymzmg35/qDS6K92VtouqzPiMP5jCnLJBctgRGOhQJDEf0NN73T+0bbQNxP22uv5M9x
LPJP1WSR46445xjOeRgZRw4SVuaAuageEL1O41usvE1Y5+eyxIMjDdzSRjJj8eneStI+49wRLJ7f
NFcgVEgwKHpr4kIigqqc+HTMWF574cWrtJhOBvZ/THDnyCRCuioB5pk1fRdQf6skbY4srOmqalDP
E+JGP80KmIyQJg4BOkM07Mz6SdXuWaHoWS2GmtDVd7b/RFASTl+1RMGHNaHtzfBQx+nbEEfEY6UH
IUo4WM2j84o68lTo6ZVgkQc0piulqpcBPtjgzNHGZAwkNO2GMkZAOxp3MQdnzOQMuIk3T+1PnJIb
egouE/hm2hux2itNklBizn+xR9zxLgIC8ZM/FnP9xeSYyB4UkblVsVOyrZ/pFe0IwfxJF3faSOMv
qZp9AcZ+haoX1RulUUZ+VIXF2P2cWbQrjW7oZHyOM9G8FAEDjpiZgjfd6lOGelq7oFT6sWH7Ro19
w91/aCP/HGcaFcPS4m2ZxFL4L8K8uhLP3At7sZjd7XAct5TzwKwaAsVrMHocPjbUio/d1H1R4Zgb
YRn6qqJVQ09pJoAy8xpEE8mH0TZHj/IgzJ4lXmu0ojERXCsrgksoMREmufPh89n3fXqJazPotvS+
7jBhAM0Y1lNJg9q0aS2WVSDL/i3NqscUNeSgi2OVIjbUgOs7A37NqnkwrfEwMV/cALccVpBUmE+4
D1h+t8jjNslUM7djGdHIq6xDbC14QfTMxJbp9CuYsmszpVk4jPlz4mtnK/YdDAFoq7Xy0+vdZlur
eOaMzqrP9inNI7P5kHl9dY9sJndx+9il/cFz0e7UxCjYVCla5t2UboNAmTmvyz+xSxgmQ0Vs1Sa+
Uo+8TJxMEpisZ0fvpeCk2XK94kb/59TW34Ezv+CSrYtAYGVOS/sGyu4nIgqRWzTE/Gtr5VXT5ywY
jPCSsrLK8tq1ldjDEqWTUEBL9U8ZNJWEVEMbOcSyJLeFR3WBK4721Yksi6WZ/g9zWb9ftq7aS0tE
5dYaziLNWx0ykqi9ZyxedKeNwC3HngrAOy9rtQcWM5X+i0sOKJOMHy1xfirLfimrNNpyGAsMpR/7
dHhMVHFIBflhyUQxn2GWjXUW4EzPL1z5z0Qy36h/7wMXcz/bW2nds4X86k16v3KMmzOUPSCEmcqO
Gw+ezLNhTUz/gaBEe3TmulFukyg7o0BMN7Ia0yB/Q0f9Yc15Sb0+78dZB9TQ7wZQF2aRo8KLu56F
PvozNf2/hWk6PgGvP/ipo28glT4aDc598NokajNbK6cXsCiEWZINN2QUIZlA3oVZ6ERnd/Ebg/YD
beML0Mb19Dxaj50y4bWAZV03VHBC1W8+EuQV8xSABhyXUUTVm5TS2DPTpyjK0EIggcTURJninpOq
/MRtKnfSScujjMwSKUSVrbwIhHeY+Q9ABDf+2cWboqo5DVoq0NKf3xqt+Zo710R51nwmKv6TzQXT
PedzyGaGQu06BkGA9IYqoc7vSYcnIndoo/Ti0/+eRgOwMcfjlZffzVG1R/ype0mUyPX3AeF4vW7t
5DS4nr/WPHrIhoZkukIeGoxFhigvlP1WRbQr5ERPq+tZjzGCGv719yG0LJhZrhmYjbjJ3pgwirBs
N15qr56HPnR37kJen7sC6FbbhSAmXIUoRUPMpziiMHJbETCa7k35Qz/Du4Sdw0qdMaaMxLXPn7Op
Fpfaq8U18m25ye2o2QyEE1d5d0yYPXQWVXSuTczPijaoVGOvxx6oVFV5722fvxlRIbjLrBVeHG0X
CRTlPfqppKI8ICSxWOdGQmKIO+3c0oKNkepnrP7ggWjV4axDCg1nXF8RjlgfqEokArfJh8+0fLT4
vkAaaZxhohH4BNsiyfdGQ2drBZ0ETEIiaGRM2BBTs/wWelrtC1ntTbPOqSTnfTIXtHIlsSwTc2mA
lZEPhMYRTrSvocjgyGf4oupwmXxqj6L5F8Xzv8Rvpz3mrhhIC31hhhep42dHh9PnapJYKlBHbV0L
zkMtBniQblgd6zGp93Goaac8oq2kRo+2UMXOtNjb4EQSDLGmqf2vF8S2TmreFsXSHR+Kt0kDKN8Y
TpAd2D5/Bq9uA2AAS+uePnEirWCgBHbMkJWnVRrNu+lvairMJzmtwSSiJ5SlnPYYue1cibO6jB40
PRcU/8zU45bjO6r3IHO8PznuYQj9DpU8yO12aLMHRrAXarWPpkrp8xByQWndmqfQsv9ApnxMOudg
QBkDRJtL9D/2xusK+agJxMMTEjb55aUYSISJJ3vRN+4zQnQPOhfjBQts0uJsbDu04IBYb3p1Tevp
RQ7dWi8HFZhpC8/BkacqfdGKynyuEjzoIi12EzSAN0toNu1KcwyIk4M1DPET9TFazyg3N0Z6hr/v
HYsanK/lH6rC/rT76p/MaqhpVo10vt64xhTUbTc8JCNVjFBKfDngX1YyN/rAzpBc09MEf1luiBog
FLSwacCkwwYn2ZNPbjUYON68acRgpE2fSBr6uUy/RrPMdn3SVwdnMFagqPTHLAqfSYaIH4Stp2uW
dH2ldFXf3LiJT1A9VkLjss50rQsoMJ1dzWkADZsXxx9aiuQAzbLG3FUBNoisaodW54ChLEAk/reN
3XrVamn2rOiGcYuNe2/fmSHXsHsiKZlBShHyyc0PJvkapE3MF67we0fttiuKXqdeIcYGCg9eeiJC
7yMoDnrB4dugmnXKHGGdVzcmk9ozt7Kxjvr5EtORvnpcHZvRdJ+MVFAKhtoJGv60GpLcf6QvR39o
eab6GAKE5TxEIpwOuWZeNJ2afwQ1QIKGdmfmwUF8iP7UeZvu5xLclCQTdethn7lNVTNt55G9ytJb
G9eo1axmTdv509wfZDyfCiITGj8s9iE1usrMjDuohOgxUJcWpDjsxjzv9lOt+ccwEcw9Y6z75kCX
j+p5PPZTmwJd6co9uazOZZp5DzWtZh4zW7fSrLHAm5b2lKgaRsfEvBrggdy3EKghWwEwmJrvsrVq
vJs94iQa2nH815j1YwliM+JVcBljQoLRBF9msUP6i1WUbdik6PwjHTJnWwKbX4D216bHqMasi0c6
MdmWTwMrGFF/tIaqc5qFnAsENb5f6+Y5gViwdwm/BD6DLzuE4XjIW6oGhlyfrZjqTTO58kJoRxp4
7mBdNbeTO6MX3c2GGLVVg14/ZmihV32YnmvlFc/hgGgSUfqEWadLdlpmAWUkTvJD/p7rILQyp3du
NWeiI8f5oLbq9sebnX3RJu4/NwTTro/WiYbX02zYLpLF19hYzLSMznetjUsUKJh5q3ua0nE3f8/Y
Vq1Rio8opeoZfaN6IxIPrA5yiI0I7TCgjog3DOT1x1kvou3Q1eMtxc5mWWV7FFZUnAqnQvdspDxR
+QqMKP1f9DVtDjCOQzdOs3A4NKDnWQrQKeGspEQs5+NAlMrRGMufCg0w/cBqPv0+uMa+VhB8PSd/
bkv2+rqv7IWkTLYj+i5S3Bl3ruh3cqEnln4yTOKB9TiocKQlC4SCrs7/f/jv12rX+dKrIdv9fkc7
jXNgltXFR9PAoDwT4RFickpHilggmk8iSodTlbfDqVgeyshtDnnlLt43JuCWMWxEbJUnT2vLk4Fu
AwoDwltwGgAmaHRLrtutNTEacKsoPHTw7UbHydHyOH+0BqmIWeM1W968ovC3ES48bHr8aR4dBSzb
0ddDGjkIQR1H7WXYBtIiCj5aHmSUw1PRn2Yr9zmo2v7x9xnFpH9UrIc7V9e/yErJT7+f0O+z35+d
MNOe+Kb//l24fISJ5tPA05dQYb2QJ2mEZBHMgzzpnK1oni+YHq9j+OvYtLjjf8pt6h3NfNoIphGf
fp/htsSbnTQIFdpnhFLReQB0Idn1VkP7R/QJY7gi1KnHdH+N7Mk75zZVNlaqLjAN9yXUjVMWj+HW
Tq0XHX03EUB1wqneQpFXJHBUaqju5BqL5Pz7kC+NxWQk+Mdk3XQkcAtYFmvaK+XJZZQunOQCXi9b
kdlrARLj4K8PxjZUDcH18JvBaJFmbOobr/GxozZRS31L+euKEvIeA7TAcOWP9CKMXRU16+8zSdh7
35s0pGOVADDQ3kMCd4moF0tTyhvNo8sMiIlhzCAPpCZ6dnkt+CBXgLPTnTu2d1pxTJQEkVL0MoqW
m18iVxrCi5F70SY0tQymW/RHpPPVgRyOZhv6OLpL8Hwlh76+PSOIpnFkhyJIEWUyhtFcCDpOsxpq
hirK7YG5NXCQ0pby3pm/p8jIaHo02cXGVFN0KjrSgOjOLZPqYFTh2yzqY86ZcBtJ8YNY2joo+O5l
awTt7PKawKYx7dKbwDZqZ+exD38Ubn0ipSp67nVrvIwxHatuUOiKypKoH3JyNTladLdteZrwUr9P
3bc/wFHwHFVePK8lf7MpFKoY4ZxckOrbfKiYb8+Gt2bAOry3Uc/5Tqufk97FnlKBwRhNu38v/QTs
tsQU6pWrcvlOpaLd7PQETkcUbLpbhv+SLn7zEYJ/tBliT+x6aBjK8cGOs3k/R1m2ozsZoAExH9Ke
obBHT2mRw54tcO83FJg0KOfyq0lcmlBTc6LvbKJPGz8gLECzzCJ1bFDjbH3pMcLvzTc7fHXy3vyW
2BqYZg7yIAbatnroHIWbc7A1wblkVNLnkOqN3Ez4FEXSAGhKRfmgMtWu9bbu/tjzu9m4r7Hw7Nck
ZywMTMByM8Wq5VA42CkRTx09NNEQ5E1DYdNrCcVYK3rkAUERRd8KLDlNj4K7ZeCgUxqEJYAGyuAm
xBrLvxQd216biw1C1EuDb/IxxjNMezH1Xke2T4O6fNLL7TTrP1Ene6gVmnEqM5eAmQxZUjTIz+zB
8MTwnbYVPRKCIxnXzvENtzqDoMbwie1iLayFd2rcyXiawZO7w6K5AEKym+dN6SYN8yWxkIQYWYtq
r1WNujMYQPBmVcO6K1MYTUYrcHL65iWJSazxy7z9xre6cZK5/BhI+t1xBxgHxEkl1R+AtBETiCeS
7tsdIVJG4xxup8bvNn3LpzdNqt1iJKw2oSPgkIU4soYc6FxpAbmkU3IfYv3AFlK+JHokT0NVthuv
7vJPXEEvImzu0p2yQ9Rpge3mXHCq+BriNzGHLZqf2fwdybMhLn+2vJS+lfP7SE+1PbJX1Jx0sXzb
4Weo2ICyehyOvw95LS9Z5EOC1VKTXr5APvx/z36/1jVExMcg4rt2fGGS4mP6pyXAZbwGahNe+uXh
9+u/z/rFtpcAvgZEKxkCQDwOfv/CT4ziYoPznqzkzOFzDf8+3LAtqbW/WKExiuD/77hOCW4rjZJ+
bRZvJ6AU16kT/mam/Ye4LzuFTm0fY5u5rKlrGwaFiK4sx9apw8b8ipYsx+jXbvmwHvs+aYPfL2fL
3zllx1C1HdHhgQ85VJzbfr8uPY9/s3xHujyDevY2990tdSosjZWS19+HOZcosEgYIwivpKRLODfX
3aY2+QVKOLCF318BmvfXoSv/95mIWndTGX63FvF7CptT9/SBGsnp90qY114n96WjZN7FMbdEa2qg
jqAXNCC3gI/W2hPB3NmJepsgEpP2yA/jE/tQG90N+nKAaMLYlDn5E6k9YdXKdgYJYXdqrfDW6lPQ
5SFtWWuwTtJGTNRClqRVqCeBY1T9ZoQb9ZSkSXLNl4lYaN9amoJ23/i7xGcibU728NwaOjN0S7/r
pT8+VdqtKo3PkKm0X0VE1jJLRlX8hO5WbHHAwZHJxr07zOM11IYT3czPyFTFtsSVTwElDQx0jX13
oC9bWhWisUwi0PSheCjMmqNtctMa9xFsT3UssGRvyD9BPEHSH+1OTCVZao070mKTZ8f18xMhZsyn
6PYGHubxTSTG5BnqZN+rNYIprOZVXp2iJPzhuNAAG+b28eO/Ll6nYzaUcptpsFjZfsXUM0vsPJrh
zBK7Ll+TMsfJSbPfKvTyG1cl81WGugvKCvcjjPIdXWV0tvVIy6FIp6u00BSl5vTltIZx12PAQLlh
nmeH+7c1tC+/GK/87A6Ek0VfJDfv1B4k6KEjQ1dIE99g3NW3mtiAnmleO+miAYvqDfC6dGf1+BfG
le4k1U8tiJFGWSpe4LgU28HzxksBqZdRBtNAe7gDG6yf4Gd/Sk1max+YHrKDHC5bCLdm6v/1WO3h
AI7pKe9tTNq5THFB1Gtm69axV3UBoKPFdEFdf2xUYm2wlKOTCH3nWE5O/e6jTk0ru33Nnbrd6/ga
0lkPDKc6VTE6EIQTzbbU6vHJsQ5wTYat3xikASUWJJGmBZRtUUgZTIGCOFY/kCQ/JhFTs05WuQVo
ubN7RpNWVupBCQBNAOc+m2VO9pLFDHPyu8PQeuohc1u1XZLqSBEgkKvTIARGmndXzlBB22gaQtg7
ppBO8gQhDUx4pw0r4psGGkalgnJc2UzdQ3tRattXxmDTNXvTUw/7kxmfUDxUmSa3jV5xzK+e1NBN
l8Fs9OsA734fmvPn758ScBvIT/Sv3DXna7d8Q+/oAj1b3jDH42uoJ8zz0sBKqhE+w1Sgklu3nUF+
y4g2ZkJw3Hev9iKynlLWcIZiPiNcUVnXxAIbSjnw4WTQ1jzR9JuwS0DJ5xOzH16QLa2/Vlwyg558
bCrQ8o3EZinvcL1Js9m2pCofo6K5ZESUXamB2qs7ei03Jmd31zmosAoP0iymBxlS5nJ4SleZ1cBk
nCODK7qLDuPovhvUpfiLDbwp1YnakLpb6vXVs6r6movc3Lmx/5I2kHJCRgFR6T4r1QeIkPPNyPCy
NFRxKxWKKIojN9Ctsrl6c9VyaqIXiu3kZOXDyawrTue+9iH78Z+YmRl3qfvmk7mnJfSkY8NJwAvD
scHADauejmJXAl8CYUSqNHIzbhuY9irBVt4TRBiQlYXUOG9IZwyXrdDJjStqHn1lk1l3xi0ezn39
9tGMbkwmoQmrLoI0GrbDsy5pFphj3exgAMDt0BzuvG6AP0is1JoACP9ghAMFYAr0q3rOJdQpjB5u
k0I21v8NWja+jaLO9pY2G2gStd1UDf2bKxCCIgW2jxyua5Sx0ParcDoCTpofNdD8j1w02Gac8QzR
x2NV6/JjVTCoVZJhT6VY/ebW7QgwZKUnBSU7Wdpk3ebOe3W40rUZzEBk29ND25V/8XKNr9yD/HA9
cPvGw7WUijcC0gBDKxFfaDaV7BfKPlnxuq3b9s2nIwI6EE2V3+nx8+DOO92K892MwCfQoiZ51xI6
3gLxjTGO3dpAqfqk1zLo8Jxs1SQcms40N1uJ6AoztHE09NxbE9UerjuZz0fgjhnIGXetJbR4iUgT
p5LBwbUf0PM7hsje0wGfkJiZFfgxp382YagYOl5922puRRM6T8NootufNrUb1S9xzX7XxfFJ2KbY
4AbiWC9VfrIislkk+aONnSQXTFLxpNuvjRH8fja5o1Z+z3+e2xkOdat0TpGLJikNSVOk2IOeSSts
M0qGqTmYwARg8jKXNwI1Nv29rqunaYQwPDk0nIBV73EvaxsNPhnAmbxbOEE/IsQeUyyfli/DHB4K
jA6/SNeS7eCseuXu4yp9zU1yq1x3Tt8jXPmrfpnZTwLlcy2zt958nrEKvcfm4CBU7E9dTZhT1PjW
m+uxlfP2H6gYkL+raXjPiby1NRG+qAiQjRUnf/H6LWffIn5nrGJsOe6EAYFw1tFuSQwkOebJAbuz
+XWcCsMtOBbB57dfZmFpvPREoFEOi61fpq9unWmb0dDj9+XEABfezs+/Pzk2j2YuUC42KO58nxEL
nyXaXc9tt2ZHL87zRAXaUjWBMLndIgRUefOqQem+W0p391mO8tDvXMjS3NUGU46DyYKCF87cVRp5
YEnfle9dOjtAsMg+1tAXGLMl6fWHH2lVDjfT+RMZo/NQ28m7wXT5ojMSWdmq8t5ig2/EoMzSOFRh
MFkToIm0uum1LdDatrt+ZpJtKe1zqCzjvZqhLFqOs8Oc1AawfbJ3h+Gp8toTgq7pzomoWylvyPe5
Jz4jtS9wZNxns/uXgfvZsC6orWP4f1JscLBo3L1M5c+oDTePQcNjVy4vtje/7KaJLvRF/BUUsGHn
dVkRLEXvO2enl6zhHmxRY3sy6u+Q9F6ahWFNSLO2g3fwHOYNiqrcwblkWg8qqe1Hz+kvTWG3J1A5
/35fddN/ke+BFiXmUlBCf45mvbuXYPzSJeJjWi57UdbVbZzbP25VTe+okXtdDlvHbvxAykJ7l+0Y
2EvO6IzYLshtf2LnUxyOEku9g0+Bci8Gje5guPLq2eHNY/qu5vK59Dn42ZLS1GD/ZWzHy08c559I
c+JfaA0edI9VXHb1cAXzuzZr7d57vflAyoQN1DGdESuwAAwuyYMNB+GNTQ17YBc1drZTAs5jwVDd
9CZF7BP8TBWuZptVYIherEmv8Hsn/RnhCnlYoaZTjSLndQftrYlIah9iRJizznWvMXVmKlOdlZdA
kVheHZYf7aGMTXFm0nbD7PiYjJXxHqHeD6hQ0CPbnv6OPPaFxR5lC2fk/ZxM5eL0fNUA9743pUVo
UxPfaKiDVncn8z2Ms6ewHMP77xaSh2wCcV/+NXLMiozi8EWhpFqzObBb9eiZ6Wcz+yksrqVG7vUB
tT+FQhRMbYtKjk2UY1GGh4ZPzZkZw+tCw6QOaALNAHfPONobOmb1i9PmLhwS2IgFre13wd25xVDC
jm7O8pCZdrZN44xoADm9GlGUnPqmzjZLgqNLb+VpLP7ZDccQI44/leMh6Vh+mVUREZakOqFfOX02
B6fkgIQH4vflpKAZkLPt9ALCdy1pclvqm1WMtob9Dm02OSC+njcFMkZKto8pJlkUq1qS2tE9T5qb
k/r1aUzEx+w/ZRV+T0dyIKpoXmwx2Dr7RHcevKLIb67RPrW2qc5zC7e7aNJXGjTDi9bTN496eMYO
OlU+Uffuz/28SvzqWZNR9kpPYWOW5fRpxfWiJizC87Tz0wkxgIN7wiyy+T2Zmd+MSbzvBej6ORS3
qYsASeXNH9kRWZRhax2V9g8uw7R1Una6EZVC6Rpj0L4KinkasDrcHS7pgwijRfyWbxrS+95DLXyi
J9b8IExklISiUyR5+DTjvlmlo5e/ZD6fyeQO8dVV5nRoLG7OuaqWkDjKyCFGWSUh17aNdssweEAK
j4NW2v5z4/VPINS9H5F+Np7JDTS3/lOXZU/SkuUutVmLzJwef+JmaAqMjLlZxniXwTWTOikQEfUA
7fsB3LQXL4lCVXXn/AolFI/kXQj/Na6zWwdW6seZ6cvUXvHtaU601n0DNR1kyYNVMahxGZVeSviX
e49jJLYUO0jb2Xsgqddd1+Bla29Knk2veSQYAxmIkz1RAyOU68o/JTfQasiNi2A0eZdV1m1KMyGA
DmEF858eI5gXHensp5fB4ahJ1pW7mQyz2o0JyY5F1KefOBdveC0s+qMZK0+Jeq4xFMX9nRVg/DAs
DWGgO0ZPdgOVDolYd6kgRhw6DY0vPXSXdSCyL6KyPdwIbf8obYBMlc/mUYcCk+HQIoWyVcHQYmGz
JL8IBfqq1V867f0/p9H/maLO32rR5hvMCy9znQ/HqZWEfw1WfmztPL/kiwvWwypBACmzFTWreGFl
EjQ64hxoTebc/Os5Usvv0dUP2ajFX7XBTC4tIE8oz9YPQM6dzaCpFsm550PNNYxj7VBWxhNlXZ0D
TG2mbGR3kkhuoCW9gwr8shyysQdzzPY5y5K+MmgqbRsTV9d//lzUA/jy0SgxC/vhRS+76EQfOGC5
50+T55L6jnVlbUWpuU0tkj1SI7zVm4TgAVicc7QfbfmXu9y//D5wHcHpxVq7FTjcOa7OTMSJkwf6
OZE25BU4cHpZ0pWQ89aQuCW81rtk9oBndTITj9ItOQxjYh8VizDf1lDXa2V+XRggZ+xvkDNSMbNm
4tttjXaxVfO6//PFxHgmLck9G6ad4DwQDF8zF4Ac29UmHgpCZDNWlliL1RqKWfWf34cpv7x2hGZc
+u4FgALOQC3WwCvTqeh1ukyGSl0cojFCLHQE2dXIE440LkrQvmksLJPsWmgkUQhFY3n9fZYNvDFd
1P7YDG3h4esN4iwtvf7nxy/PQvU/7J3JcuNAlmX/JfdIw+CYFrkhwVkURU0R0gamkCIwzw44gK+v
A0Z1RmeUWZn1vjc0ieAMwOH+3r3n4nIKff2MCsXYTpWPQzmmgDLo1X/flOQ4b4qWC7DUzTekZ9Fm
njFvN3Xx0rHXtn0SN8cZJVm+Smw30GBcgkqE/pR1JQKq2mYK35KrBUr7mEvjAvlz3ipWRceyS8rf
N3g+SbiAQLKeF4J7jc3OSJlCsQ5kGZmgI6eMZdEb1BApU5YBUsKNoaxX4UH/TJb/xIStgeMGv60n
MYFa4bqqtehkpuHOsttwJ8CYkAcxbNLcaiDLD9pDlFd0BmNHHR27XDe1WxxG4uYjzCogBVa2l34J
ssrwoeyLxeKeaA0+9xAh2E0s73nbFgfOKOCAhUbRB3nj0DKiZkeD0oIT5lfNN1rF09EmuGmLOBbS
MIxGGuo0mbG/dB6MLabN1gr+y0shxy/bgwEpElySacEyIWJnK5LQJvbdcazrrxzi/gY1eosxdofc
aGPWOKyxvpn7lOIxQ1MDlDJ6BaQaMR8g8A1GsgUEJ0OqEzcHg3yIlV1rWVDMinhQqblBzV4xCRCJ
tEZuY0p8RJ+vQzPErWNmAwNcAfgAlie0vqI83v6qJtw56B6XPU+TWcSZv+4dMIRAuLaRSq8oL5uj
B8ZjO5A80qkWhzqKd7zszp7zd8UgTyrTwvEC/SBgvFAwjdazYXhrDeEfEOkUo+iy+7tEgwY/RnPQ
CuRSZUJFS6O5yIg+Hcc4qbEEjdmaisMpJ+xsSxDxy20/qc7dwkwKd9LNHkoIlluPrvDOZfJvWTqB
DmbyMVYYgYfr5AKvkeOmBr+10oH0wMKOTpEM1RHsgYY4CTNxGhXhnsFjMSq6aDAk1L2NtLvkeYwM
a+26qt13kimVrRnmnm6f2EcdozjHb4oL2nZYDc/i7KNxm/X0qEwxbpQvTOgNNDTTlUeiPTEQ1siJ
lHuPE1WMTQbRuU6b6Wi4Fgu3EIVeXfZHe6m03/5qNIOG7hDuUlfKDWbtn1Tpy0A0E2sqb9VELisL
XhkLX66t7Aod5O15ADqaVTgWRjA6nBt5zCzfGAhMdGuKgUl4aN0RwQMQzwD97RCZWMUt8mzd/vf+
hcmWbNNEvuSG2RxNe/xeCTPftplcE5FcbKTXP6uwfsoyGteiVnpgR5L6dTFmG7fclL580QqHRZne
vjojIblKVVuOEtxgFg12MwxjsnRJVmDdKNegLHLywbUrxdmKnF0Lfb5Jx4x+IPHUSVtfEaedsrHS
cYVBr8jh/sKcrVii+EWQO2ihOLmZvLDka3xU+3qeBWbXASkoHUAejfZspcMTbm59o2fWJU32TGKw
6ExMs3IuvRwn9kqFmXuOtOhi9kSke3EYra0WeAP5csUmx1S0ZhGRrZSy5F7TuBrqS74n4cUn8tDA
tPTRxc7rM6lZ3pHDG5A0J2sVlICnvTA/1wXlO4NQqRVezmOENYl1THeORIUgSZJTNnT5flFIWKxJ
WX8RCFnZ46ltWZxZxnrK34Uad1aEZdsrxCMXL2MVgy8gS4CwdC2MyT0gqqtQhX2cHINkKl2MtKUT
cRqLUz8Ycu8Y4gU58H2fqGyDlQYLjNNvUKUM68LNAT7GKIVnshxt3IJ7y/U/iUhlOBqan2pWEJqH
PnBFkx2zHOFElyCKasBlkLeAKktZaJpC3ZT75S1s1vnY1Z3oYIs6WjcpWhP201urPkYUB1zu0ACQ
l/mYIYDCw3A2WdTtOvulnduASKtdaLmfaQS9BNw1ioweChS1uxZhDTtRzm9pP6e7Xp9ZtcKHO/65
mT0uUzPpXiTNYI1JrPKad2KnjTa4fXrLwmk/zIgsR1QNWLkrmDJri6LnWhKFdsQUlwXK8W9X4Wkr
3eIJcRHnl32lyTwF9iBqZD5cE2Xuu6SvM6KldlisWZ6O68GqFMIc+KQWYXNcvPeSIbXu+K9cbhrS
ctOobXZeSziri83S48u5KVhwL60HDqSeSWiX7trOPxR9ou3CpGDnTXjZM0E044AeFe4wiSyOu6OX
FVHUNj/HSamNjJqFK5/qNEs8vlfvDiek5o5NnhFTcIegWrNd314PbTBZpwqSh0oX010Jy4S1D9jt
GTwsA2uIEZ/jhjA91FmSwR+gnYnoXnz5VR+v4tx8gXT2KXsKWFSP32amvVt6l9e+sYydl6LTckeG
tQI33u2VTMSMqBGbZIO2/HlKYwyGcdIB6y0QxPsy2qqM0m7jE1bqIN90U/nip2R2kzTUs1Qbna3p
q4+uowaQ2lJt0np29l2mDq6HUdgmWAinNfOAFQve8ORgklKpmWCQ0UjzqKgZtNOzLFHKZTg/VpUf
v1Dmoiuz3ESlHm7TzH3WrS4lJG9umZI9e0XSHePqM0TXu0XYg+NycWIn5jSdbjcNnQR2BpNQmcN+
ItANU/W7KkJz25X2WyWHFxpe5W6IsoCBVSc6EJ9f4cvxZOitf1ToWRIPeQ2y+JNbId5OgQG4Onzv
kgLCgSRuiojZSFDSiKhz6o4mKDxEy2A0cK3FK2VpdyB7823oRnsy3aYBWP8URw95diQrB46sPDh6
4+01HToLEGNzq0aNICmQumtyF2xEgX7ApdfZMedRx5F1R0yaPflD3TdUyWiD6JeuFTI6Dk6d9Kuh
OVRTgrorppdTgpXjyEXG2bM+LiqK276Di1SvLqYqRvYtU0vqY78KM6M40wnKDxWL29rovDuijPPT
7E4g1X3tPM8qf/bN58xFzpWlHuk2tAsudblLw+iapo3xfR5gDaS1iF+9yMuYsjJMDeQhQi1UIdZ4
GykH1IsAdZNJCZhogtnYzeitYoc8yT7DyOlI793p2+xkxA6/VoYZlSbvOi/xJScNfoE6/9T5QbfT
SIoK+KtAC72rk6svU+MyAjx2VbgxwbRV/TEp0z9G4/D2CfcjXfdRPYOCMg3MASVvlwzFyvVPpExo
O6PIvliactk1KHFmEf4S3XigJvNWmF27j6KfXiNpFmtpvGsJWrEZ8DjkOQxSAyC78mJvpTkt1XNj
bC5ZTNTg6LwJByTNnOj2Xrl6uY0GCs15aD73JKYeEgkzRUXNZc5/WdBD9uhDv2Zs63eTwVS8Rre7
mfxfmpiqHTDAdmVo9kS2GI1LhV7N30hmUOuK9T+6TDoVWU5DJfMuSACqI8UsDdU0JR7SbrkAU29A
wrLJtHQ4ZSRuAqGXw6kd3kljZFSdBoTFToXiX+9dhFWYqXPo3iSrQU2smwclXueKLOO6RDE2OmJb
sOcVuamBGOiZtxHq4hyrQzp90BT7IRI8312Ve4c8RkRZeF+hdP0t7g8EMk7eqM1QYiJldMNZgMGo
wFCwiViuUsFZ3G1ORmq5jm1Cq0FuWCEgsbFmqTYkR6I5ARFPQB2coThHRY9bIQbs3U/2k2XZDUt3
9q2MKwxhlh/eI0DRyaIxnx13kM+qQJtQZ5SmiPPeIdpBf9G1B5k7CODaAtq8/pnLqt+TnrDQfxmt
e/nTp5AS0Idv93YawBZY25nrYxcjATMNrS+opT29ZOOVBcK5T+fsnoXLWvdwnkd++wIIoFv8+GSM
dKH55Kok0FpQ12RV+JtJH4/hyGQCU2G07ez2qyH4dke1I9DG1FpVo7QQgeq7qJE5s2HTWQ9F+Rkl
Jom0mDDJNh1IS/X0eD2X1RkrQXYG4kW5hg8XS7KIvRKZDgRMYB+xB0w9y3+SAp2ftMj6FOFMZrTR
3WHdpQZj+ZtOm0/93u7ET0ry6crsqcvTIqpmCvSEQ7WbLuHS7vETg3Gjolrk/tpeXBx69zyq2qTE
ZmCemYZd16CLgdBkYwmBZSFmXLuJuAzRz3Eca7LCG94aJ4A00nYnGdC03njkZKJoJIotptqWC5oM
psIkuJTCczDW3lUl2mc+VZzBKWZxEZKWFafdvdYm9pqY6ZdJdqB+KdyjuSALIGbyGmvVkxyGX2Lo
j0icSFOPyzUg6u81wZzBwES3jX0EHJPVXLUiPJuxIZifQwWDm7GmLBdu59z6MaVewwSGHNnEEaxj
p102JsMqbIQVzDl8jhgcVBAtbhJJz2wLUflqaViDBTEFpjwNdEdXg9W7G9tvr5NXcFSm2Ba8KKYf
HkWE4oTVWaQSlTYn+9oNAZLbIBuwkNjXDg/6Xjr2L1doQVckaBwViTodYcVyeKtLyw2Q2OwwSnu7
nqYL+KGAzwmYo8R84tEc202F+ul7Q3i2fPslaixtH5Xld1ll9/UkgTZY2KoGzILA6v2gd0Nq/K61
olFurQujotMv5oClIQIWogGQX63H1gBJWpUVFlhSuhOWba10fmW2uEuHBNW382vAVHhJQKv6sZXt
+7m+V9LR917HXHGe3piUgMprr+iNMHNbiAVKbUk1orVI4h1FOUTK604olF+srYtCk4wlKCynuMON
Q2tt49UUEkdqpKt5dIwAW0Rl1lwjsWBmIKl6Ml/OMkoCxuB8HbmjTt9y7jiHsURkmJuxDn9Lku6j
rqXNwce0qZihIrRl8QypA7JihLBVqUOhlzNaOERlsY9vv4yYo6QpaO7hO4D9L9Qgj7SRl6gvF+Zh
geVsJAjFclJiQDyYhDWsGu+Utd2r3Ub7guJTEC7+axIKm4Ae2sVj2eC56jBQql15JZ2nQWlLt/pa
+N57Fs/vrqkjEp0rE6kKWdD+nHKkBCqqWYYL4p6YbQKeaZ5IbdeJfGRrOPWBauRlbkbQ1BOSgIaz
F7Ye8HZ3YJql+YmxNpcgTHrwy4BEjIOPY6myQ2dfakZ1bDWXFgLOqSA3qwkJj53vChnbuz/FI0xd
32MILTg+mCaHLOOxGSj92Jb2z5gKDN587BhC76kUmPMVO54W6HF0KeeaUw9rHRUYMCdu7CN/nbWB
WWDzVFRz4Mx+fZKtB2kz1MHEmT3Xlz756ZIeKhy8v0KYQZmPxtEr8p+GVe+tCrNMjjMqcDFvZ1Pf
bay2Q9npeb9QNYX3qCgYwJMhea8tcl+cYwe+4dXPo++9nX840j2owZ6uYXZlMOVE+6GPjXFOid8r
anuP7AUv3DIgTHEONoko3DW1JiZDflM/RlsJUE7V/hvx19FrzTCD55covF6JR3wPnyzewhXb4lPd
6QbVTa7/PaakS+HlH0QZEovUwMEZBg/3exsHFbmA+tBgg/A14zKRYkbL8Ufd+t/9AgYofkVWdWHs
56dRkgCW9drjrCTOm5jF8mRHG9Dj4LfSsUNyXR+ym8fNp8+rU/4NnDTK9vycCHKcmvk0kBpXqIsx
o8jFrH126zbakW6nSbzGtVG8GVn6MBI47wz6gYJAd069EDFWbsW7xrSL716EmJVpfmbhokl0B1+Y
/xBX2i963Xs/E/6qdjidhz598Ptl9SwJdINR7ASRgaUrMUnc07zD7M3gb3Af24ofmtQ79F+LxAdH
1bII8rE+tP0Jx43cwXngwkRORT0DdOKQkqOPdEtZL5I5gkxDtfJ0IChGkn1DhDE+QkOk1EIO6hjF
C8e7M7lCtNQ3SM0O9HHh7OD5qFwA6AjfEd0o3zh0Pvgr2l0Fq7i8CVhSbbrc4iqjh/m+HDCQDMy9
dZYda7uKDklltXu/JtKxZ/ozY6xusuKIKJ2YvAsM6pruCFkhdUYCd4lr+97KxzfmyWJVoEVbI9i4
EkTEZatId4RewHpUmJSWIxmOv+0TTD7jyHfRt7OQBYlCUYvPyfiZZ74gsqvfD5aBhKiZOXhPjfZY
5Co7REZ/jZiSr/rU25OxRsE6c99NAiLJxtgMLhAuCxN/LF1668vgaGBOGukvbUA+Xoxs/hr1egwa
LHIkoHGaF9WvDpackS+wDDTt0YRgz06oC9GyCnHKlKzvIBJW1rw1Y/fBaOtxNXvD0UIcXkn/l+XQ
yLWvySQebeofgTeAd5vLH/qShOretfFPmSD5JY1h3rV9FB+kRxxZ5PK1y85Bj5CV+xtXwgduYOgI
q7T6AGoh6ONhWDupSxpMP3zVETY49uU9mjsbpV+UPnsEGmAT1eKggT5/b6Gv7iLf/Kaj1d5OCdrq
PvPthwp8J55ETm9NdcD2e/wAc/VoTbb4Mese0nLc95e8nrITmjUfXAjZjqZlMEnMMemQVr0PEyZv
c44WrOQtfatsLiW9R6PX9T1E/QDhntjSVIZyYz3qMIoqWT0hG6cb2eZXrN53I3U9iz08CMxDVUrF
FKFyteYwtwGUQWR7srEIhswjdL99MkMKXsVEmka62LcWWXXaUU9BTOaIpYisXrCpoufUzA99k0jz
RfiEgcNZWekDfhja5psoRg4v8sdtVXqsxiiVRAK9Tjb3TJBHvOO4tikFN6+z41Fx6WxOC+wKLNuo
TYcZWWDLBxywxW/d4pzPyUNqDy5fZqZIByB1W40t7QUxv0VzR66FTuhEFBrU+fLeOXh2ds5oyq5r
J5mYcMbGXS2JqSxEsyf65qQb4R0pRUSWOhBfhqGCwZzMUBHreFpVNREM9kS5ATIglY/EE3sP4/Mq
Ij98VQhKHREcJxmdx4zctrqBGkX703Nf0MuytqvxTiY/IqPFV+OigMmT9sfkPSmjeHdz+xdVVKa5
9nRMDKY7BKu+hwYWQ2FuM9Pgem4tiptlsavCOQ843nciIcau6n7EdX8stKeGKSYV63HaO537jjb/
FPm5ZM9FnHATYxyqeXTdgFzjWvQb3K7ykAjzzayLi2hx0OOq21CoUCvywZg+eukLWUx3kNsOnjs+
FgRovPeaoSN5VSOHLgNqZ6Bh85tOLaUEhdTi0Yp8+oRzs82Qtq8iKzy3zA43YYbZjOiH8hC3/n0n
bQe/ENJfKn7xxp4KDDFcMyKTeEnGMr+uQUZHEA8bceCMronfVjsPSgPmVPeaqa/KZ7aCuo4CSEU4
+lhOxbZ39C+uhinVNb/dAIFqd3pem+sF4BUUcL/vekP/MZPeSX211XbUe2FdoStiuLGiIMnwI6iS
nFFXZIHe84PAsPd39eTtIoMVl+ujH9WzFDaVP57ItaEaIEoimEIyi3qIPemk6KdfCqt7BzEJ+Yyp
4anltFp1qnvq6Mq0yAU3ZFIXTIuGbTtgpemwlEJ8Q7SSSLgY5QmyvxleQ7v7PtskLrtl4Z9E9EYt
lG4u0+aqIETTld2nJ4cN2uL6ME5Nv12HOtfywtXlt5CQmg7qWSXHZe0N0NdYoi7IrUEH3B3nEuyo
7uvmoxmLV6UTtDhQBBVm+5KrTh1KlewbMmfbXnz3iqbaG5Vhr5s53KeGIYLSL8o1zjJXTGOQwsbJ
I4h3WYsulEpgQd7DAREA1g47rfZ2O5BsAi4d7D+cxHI6x5IwPBaKTeUe9Aw4YqttVUIJ2/LFFEir
pY6tSxij5O8ypq04Zc0DBkXq3CwjdFnbVwNwhrB30IEBvmUDPQ8VPptYg7ep25+Zfn1X42c7cNGt
CYjdRUpBeZFbUpPJDJwxqxpCEEYQrZEx1nsH77hDJDbWZBJdtKQEJdjI+zH2yVSqMslaAqwi5qsE
MQMZn89i2IV0srbI8X5wfBE9n2a/GiqyoGzDh1xz8MnhUOU3JItB2e+9LOoLRNxkZZTd5v9HFJQy
kdPzVP/81z8+q54s1+kRaVlV/kfkgOn8bxEFQGm/Pv7nE35nFFj+P4UubNc3HNP2XcfmpX5nFFji
n1z+XN3THQ+51W1LWbUy/tc/LOufwrR1y7U8QRCIqRN50P2OKDD9fxoeCFrPtS3HMQ3d/3+JKDBM
l/evq3yKqvLw9a9/uKarC52lrm/YpumbnvNXREFGXlBpWT09sQw3ZgVV6CRr6UPNy5ofHUb6SQ8/
qhDTRkV/4JTbNtnAi5Ph9gARt9/lhBSmIq+HU5FZdA4U/3s7gszLTKpnS71WeB72bA3lXeXY6D6W
l0bIv9cN1G/5oIodWJFh789l/VJlxvX3S99s5pqLv5fT84S/F1EXc0Ob9viicqdyFjcwAIBbfnRQ
Wxbvk3ttLeiukyXQGmuq+MDEeWop47xECF4PvY9d//aE0Xn0IsN9s52eSDjIHnu6Hdn3hvLn7Xk+
fseNsBdaLc55pIDhI6r74sPpKRSlau7POnmF6ylknay00ZlWJVXyczmk/k6AbgmLyDrDPmXD7z/j
zjxLjebRRO5y4GeF+3+ecnvecqO7ZKZi6jlQEuCl/n3/7QU6GalTmnf8BDz09/P/PE45NKp76BP/
/TH+87m3p0iPKDxbj6utDW9lZ7lK37dJ9+j1jfsychRcyly90jnivyKT956bfdy2GcK3zyzQf922
RaIszl5InfO2Uc/C+S6HnPH7384e4juVcMW+bUXWxwQZ2jBafDRYKUHkx5mW1C5XIGA8oySwgQDP
rT7mEk8pQPnBQfVX453Y37bGivY3ebfx0VkeHPdE8ZWjXt7dtoZF+BGKkWSY5akeeJqlt3m9bdPo
ThKdtrQniVka/Vzdj5VnbovQHhFYzMaWgoF+H0tcC1D3gbMWzPLCyLTux5TUwyIy7HtIFIqtoYvP
YIQR51Tw2hquf6GYtPux8EABN7TKqo6gax6SXsJUR12fl/kFHMYi6CrLy6i6CnlpWV8qwty3YToR
CcEkeDuKUl5GVAigVv3+QnxlytaQ2PVOwN0ELXCJ6bDwbpp+GXtN2xROZF0A/4SbUItt3o1S7yiF
A1Z9CbkWmX+JYnKZNemGF6pHzibEtP8QDkDXxkhL0MnmYlNEZvYAQctiqygeEH+y6EEz98BIoPMq
XvMwmhM1s4UrPtKpXN5teKAJN25Gw1YPRdQxyxLl/IBeYqAk0RgP+Fp6Xq+3eLdIbkacXA9F6EHk
FHTKR6nhu+2k/4BJmCX64MF4on+3GVMjvuJwKPluknl+Mhe825jDVQQbGFJCvMY2tqXJtLH8q1Ze
yFhELuPl77f/zMqUl9tf0NlijJDz11/3z5x2e9gpsJSWp/95gkKCvbcGQD1/7rs9BPgB2gqN5Lm/
NsQDbcTQsqk8L28r/v3ele7Fu4Fk87+fYacj8m9cU8CECxYGt9dnjdKiZTSL9e3fPzfE5C79VUqD
f+67/WWxqti4FJX/rw23j1ARnLex6p65xPLlbje3DT7Ea4zeKfLg/9ygawQqz5i5/t5g0HYPmhgK
+p9Xuf0VZoiMbZvlyV8bGgc1iTHE7d8bqFEZVH5z4+8NpCqhRjJ7bfPXD2jR72TFaDbb24Y/n9mF
7Qvr2DP+3jAQRcOUn3iJv55B4hhluJJGX9sjtTOK5GgZhvvCoBJgXp++Fcyv9z1Ui60i/frdgSWi
6dEiX0w0ltZcBYnujc+qVfod6bkwpsBCoTPo3lofpOHsOp8OABFW6khmCQ8JWhTCQeFkzp5ZH1NA
t1PP6Mw/HTcUhIv2F1+QJWNYMIC71s13baMDKael/+IijbcmUf1ovdHka8btg0rhsoSx9Y0AO/Ou
sv27QovK6+2m9UBrYxba3P5zrIRzykZ6ZbpNfsnSWe5wxCmyOqL8MiaZgbVirtCGsHi93Xe7uT1Y
djEaCbt3AHJBvu3yByqt7UNbRYQrRNShCT/xL7dttxu3Iou1aJNLFrLouN1M/qzuaSO5htFs5qaK
iDSvJ/hnyRnLXHY1TS+76mmYXJqZI/3fd/Vanl2pgWiEFD3c7o7RW10bI98RYm7/fvLtQdYYv7R1
J0+3R93uKnoXX3veVofby9/uU+lQrq1atLs/9zV22FGbiEFFL298ewcKVs4GWMeS2Mp9t+eac4R/
2Vhqg/++TwFtOWggwil58hVuj3PiajpxCX3KhmSK1oY2aGeHzkhbht/cvrXQRBGEkNTR9AJH29k2
0xYYXL7RRDG/uMqedrUI8brhoEJ184poCA8AtNdNrOz81ZYaFrd04cwPWvaqMGsFYObmYKic926K
ytfMnYp1A6/miFSofOX6CR2sZY0wjnPx2nntt5arMKMpEx9/uVTq5D5J/BmPt/+K8UlP6/hFzfJ9
NgsKeUjWBayFIBVDt1dVP1+SXn/Flzq9CoGVykFOzOK/n17juoVGHqN3z6P5m0666oV0cAINCDGC
d2DOrwblCDo+MaD6MdVfC7hPqGaa5A42EwpeYbxSs9hpmm892kmPPBzSaZubrw1OuIdodJ6IsyqQ
GahsHfch7FM4WNShO+t1qEttl8gW+yIquVDZ+qWOUomXpuNYh9i+AQrv7IAeYUijPHKMiki9OjOa
A2Po0Dot/5r0TRoaDteuHj+gYvv3ivBsjx0zoE96rPHJ3L53TrvkfpbV11Q07XMPgyGj/nRkcgKD
Yvme8ImNXTlDjxNlPb+GHZ/LRVix8wAdniYR0s1ZbsxxQGjj+vorYYjfaU8xAkSt8WrJZI28rX2W
I3aHkhX5tu3pvFua+WqRHXVP2+nn7Xt744DsMh2oHS0bm7K7ODJmbppXsHIHLGBNjghQoGE+3P71
MBSuUJqZ1Lrj6OoC2G7ws2HXCR+Vow3PNu/tW6n72oKPug8ncuOV6bwqkqZ2VEC2ToYdBz+V98qe
a7elNqJFKkL3Nabspw3gjEaIkHeJaJynoZ3PgBivorG1x2hszq4O1q6GQ3pmOa+feuSb8AqdE5ws
66AXFyjT7b30o+Jo6eopIvjItLF3Rq5TXGzUFpE8e446UEnaOhiAnqCpHswhs441V56EhhC6imSv
RVUA08wBzEW5Kad1f7r9dbupxGgfvJQAJl2zd0nfouhwo63eiyU3Zdy1sf4ZaopeVlGZa2yL4Qm9
QnQiTQbfMB2KRDwhMLHvwlDqR7fMdo43Dxss3d6DkgQe6DQggF+4/T2yQ5jEzrsPU04XHgTAxK62
Rl4Oj6nuXLLa/943ZfJcjlV+aOPsqfYRbDQxGAck2A+C8iHTS4mhbqJiM7PGNxM4yqrctk5ZHoY0
NdatiUKg1P08sCTgtsibrm02Z6sB/G1pzt4u1sz3SFUM4q4O97g03+ieWbtqGlCkzvI+9kmIrJzi
jYHwQEcHv8VUksDTS/9UYsuNck8At8Ys3cwt1nd6Bl50D2ds3qad96sOKwYknFO0AvDgLZlzuWNu
wrDaTi/ZYoewR2dY1UXzA3b+FjjK2XfLJ2gCH7KkTd6G3i91A/i5lCxMZFFGTvndfyeM5MueMIaJ
q2eTZRQ27ocysddmI9m5pSOCxvY+WiR/5uQX26gZd9i39VPYNiejI67ArNESW8QqVMTBARynQ0lt
pX2MG+j3QPpWztS9WpgIA4OpLsHbd3SejZVQ0HqAeHAANP4lT1HYDa1DVZb+LQFiIA0myCnJsG16
uIFjLpKdifUdu+fENZbDsFrcsj4wF7OdyIvGirO+qzHf3qRONnumIB6q8p0uSH0zPefD/IUROW3K
p5p29KZyuUrGFQ2BwXyozeICkdBYmYjU4hzGVN3OAEqJIyDC43vR+i0aUmMr0+TLJnR7nanmpQGy
DvsTAYFr8gOlIZ+7QTpYzu5aNPXO0vD7PdO3JKZhUkCPCDmeyWVbaZsGsVzWpXuFKaIhs9QnF5Eq
lfnISLvPp6FZRYitqUm1G8NtUZz28wcpNwe/Z4ZBWDamdJHc30PpxcBtL1kZWF+tztjlSc8ojnkY
pcjaFO4jQVFPtpauqXE/EIL3bYxTc+OL6l70pC+FKSIEuzZPegVoU9rIOkNiAYjSIf+v4lyMBj7E
uJ2MuYMMQzvZ5AAls6lBRpMnu/q+akuq0DqPmxlqOYrLmSpy7GxwgtS6QDnuZ/rhKfKi/jw9k+Jd
77QCH2zu0tcqWoFzuyyJY5DfzCh9NzCyIp3KL+gp4rXNZ1yXY+7sohpgDylxXRCW9FYZyTExs8Qr
CnrutIceZ78MJs/Djyxwbtv1zxj4xbrvUFjLVOSnKgZs3o3l0YrNhBAWcTXDdpehMz/g47LWOOOM
10aNgQ0C6c5xmPuAico3dGjfG3TcawnibGupGrGNzkku7JJKTEXzw9YYatPZSLZdbjPh1Mc7UBHW
PVHBMprUPS7k6tBkw0tUav2WhQZYVJSsKAiyd5y/1JP5DqQmw6Aij4lEDeiu41QxI3D8F1Y2HIqM
rFA31qOnp1ebVWBHmnO2kKyK7k3DwUeZp24OXUt/Ar3RUXlkIazsgeHIMk+V+wiXrz4DzH8yY8+6
I8jll2Wa+T2EW6jBetkckDc9g/4TJLqhjZo1/zNHmwUczcix1szYzd1y79koCAfR3fnNPdYYc+1p
1rB2O1qNe2mX8S+cbXUdASrqPOulzyUl8Dwvj6jkGZQtXOEQkTWxaSuk2wXCodNc4sTH1bE3G+va
uDb5iEdym3ShjI8CVMJ6hivR2Lo481p6KbK7OGZa0UgKFDjq1hrWvK0IOQDjiRAm3+rGsxVNlynf
akWlvYYIgfedq52N1A+3GpyOIJln+UreSIW3rgXcI/x7vzSdgz88ynyuIGd9jZ6C3tRg+/cVR6Md
Nd6RZskdMp/yTE40/EGMIlniphvbM19Ii3+w6bI8Q8zAaR67J4IFrDWsHeds14Kmghx1XClorxVY
KFFnE1YiqO1ERWPzVziQZbuzAFms6UF3dfGJB1ffJ13fUlhoiahwSp14ppETQyTNbiiGj1mp+TE1
d/dTLZ2tbdFIqL1qW3WwA2xrIvYF8Mp+DGFM+1n03mj0K8uRyQ2Sd3K1vJg9Xl2aMa93dp3hyyob
2v95i9/bCFo08Qd0VpDo3LonLsV6j61Wv3jN7B/9brw4XqRfXMpfDv4C7UeKFvrR9RI7iEfZAX20
vdOoCWPJizNfDWG+KHI5zs60xHeY5n+xd2bLcSNblv2VsnpuZMEdc1vVfYh5ZpARJCW9wCiJwjzP
+PpegNSZkvpa3qr3NpOFEQhQgQAxuJ+z99rGluv1vWi4lEHQXAuKZIBgo6WmuhZ9ZumRjc3DbkmX
KtkKqE5r7m0DHtU8vY66f4WtVsF+pRbg9Zhnqp6s4IajFkJzh0SHu7fUlQfw/7yoaI2mcTd/2XGl
NTTjM5vUUfwLJA3aLmOAuO83Qdg9eSlZAYCdrk76nkclkdQRgna4qfGmVhnyi/7N1XITXixtz0Z3
zUXiiA9uFR4RJJMuAuthpZjclgPVXYqMdFn8cFfVhq5AsY/Zqk173CjUt87Zg7NRsNohlZ/KdNR+
3ig8ZG4O78ckQ1YNGgJiBV/Pf3ZKFdnXxHRsxZ2AtxQqWI89aTEbrUuDhMVy4ZAjgsGYxmjl8H9p
1tewSRc5BwXszvimJ84GKsCzJuqXdjDdvaH4y3TUhuMcs6G4kpvDFLjBCObHTy5QmKWaVjFa4ukN
CjP991COeZluXnbEwb/86Y2ffoTsA4uWSBqULPz2YHvF9w+YF+fP60GPbPXW/PDXZ/6z/Qgz51Ri
YqQA+8v+/bWtgW1x7ZFcs5w/JjcRPPzY0z8/VqoUOj0Mub/uDbM18//3Y97/W/0Y428jo89vA96/
9186ONNvfG/I6MYfmqrSkFEtgarKkfL/NmR4RxWgfOmB0Hf5pSGjCPmHKaTqOKZuGRBlrb86MorQ
/lBVFYy4YwkNdI9l/U9aMtqvmdG21KRpmUJzKJ6pBq2ZqWHz5e0pSL3qv/5d/C9hKThEfNNGZSc3
RvHKOdcv+8JCDhjt6pZkMVLcntoufgl1Qk2ZmtQR+SFx0tVLZgEJWV8ULuhKmIemqDZ443hIgYyo
N7IdtqZlH3yK2wtRwAtLnx1BlIAZJd/8IXwU0jjp3GTopDxmFpC25stPjbHr97bSv6VNcs2CtGZ3
NbK1f+o2TV/ONgXHkHaY7tiOPr3/05er3Vhg1ujsRSOGHZReFRa+riYnP8Dil2obdNPLcTX3Obxw
2ZWfBm+8+YALkyg/6GX4rHTWrm9cwg3jra6LU4VIw70KeKi2PeUo4GQxbo6EIypIct8EdBcYg0GO
jB+0vLpWTYaJ2VkR3bsgeCzIzOXff8OpXfZXO+3HF7R4AjuGhXXX4Oz6+QsWpeJ5o4OqSPSEJ8vg
Sh7y3qRTTCAHXkOAW3F27Xsi+v7+c6X6Tz4YETh6KMuxhWqShf7zB9NQEDmAKeBi2gtVvK2o02NZ
uceux7DXvoxxugx0IoazYWOPiBJS9Yid+Zwo/tZHlCPxCkoike3m0uk4nIvb3++f+U/3D4KzPXdD
bZ1A9p/3r3cs3xsjEIWEra6Nqv9QpMM2UQ9d7Z+NYTj1lnbszf4CtocYEH9DA/RsVdFWLb/KVmwH
sgbQjx/C5kNMrnMw4N/LzH2nNR+iuvhgeMEj34p0dCBqhJzlRLCF1B6QO1q5di8G58JTzxlBaYq8
/igbkteGBtexr7yKlsdqGG5lpax8QubKSj+00jr2sltbp5FmkHrJcu0J59UU4O5vTNV8k0HyWibJ
Q2jYWxpE1EoQNSjdxTHjBzX4+PcHT7emo/P7aYWbVHDX4qbAbeHXowevAChShKzGGQusbhYMba57
snMJqj5LkR1r/XOj6o9KGzxLJyXi2P2E1u+D17UPxGVoGXQn1X821I1hjPtRxbCGHIkO7efa83eS
4hBIopVKuGJp6p8ipnZBtbFjHQT1uIx9gAsqck7b2NRYPz1zOOrU3mI0IbXp31WxSsgng9SyTEpv
CvC7+6QZkaP93AoKe0Sw9Qy2oCjupOIQBEJUBtqtOxLKPaQKch2Uj3Zjb7wMqunEmLBAL7TnjgAO
ijmbKszptcWHygxuEaeqWytb44Q6eWeqOamP6aMa+/vE+6gQdWFU8kJK9xXG2+JJZOZXA4mPQa5t
nyNbhHwidAsNrrioXbMvspY5LhIgctFActhqtrWj6GCG7R4NGH468RkbMMvZEp4idCR1iX+H4eC5
6xpm8LCPCNUuPlglYV90VrPQP7ei2nYMTKuReVZoLi0bxrERLm2X4X4wHFM0YuQFrmGibjYhCE4P
qg82koMvkB+qCActdG+Bg6ID4HAwPISSbmo8HrwGrVwt9u9jl5+JvL0EeriFAkOUY0TEVdGclcB+
k4X7hv4xTSmxBI/E8Jx6mbwSZQBceKVWdsM0Mjv0AnRVJ05ZYR+BMhDvOo3KOzqD5QHnLH7Xagdz
/CEARVPgT3TiU4/lIEE7nYTFjsIZxRxt85402RWYyWZEbWx040toet8wZ+3c+Amj/gabuH2XbXZ1
jfIW9vqWrKGbNSUnavrWakfo9ob66FrRMqJToyjhV5JT9j73Hws7OJbSe23qryXd+1x/ZJqy9ah8
RT3Yw8bYDoPYaBB6Uys5jZNmx9Kte1EYF8LIFgzbT0RdfFWs4sMIBnmUNrlKUygykQijtW+r10Y3
L7rbYDNJP1Uyv2ZDcnJ678L4LUL7Gn7I14K8zgJTHH56xTFILKVAg9S3J3rDAtzLH1Qo67LIbgyM
/XLElmBe8J1O/hD6IM85AGS4q3e9DD7XbnorRntjlcaWqKKXuAIdyOHd6A3zpyxZ459bVTis/FF9
qQd9lxXJ50mwLh185nFxg4K69hr/s9SLx8RXdjJy770TMB9C1K4la6cOP6uheSkkdqXIffNcInnM
5qwZCpo38VgWeYHkvbp4gNAas9xBTgf74lbQI/xtYme30tYunecSlRw9t29dw/mYAlJJCxRQTkRw
FurRobio8GBH55tZFO+JzG5F2r2kCrLFbsroSXiuQq7kur3DBHjqjmakfIY/tlBK/bHv41MTd+fK
ty5GWdyqBJTZu2mSY5aXUiy6I8EculO/2oHzGIX1KvDROWF9mZGwcVp8yAL/q58xuknd6Dk0ygZd
Zrtz8bV2hn33NChVhRatMieB+m9RCMiuMa3qMhBHoJ2fMj8+mZlxwUFGhuy+TLOb1oTgkqT6Eg3u
PaEKgYpvmzGBVcA7rCyQRhN3awlyjILySMRYK1XoNJAsfeApbmlgtdQ29NDSlQtXaOnHkHhtp4Ul
ZVN4myLcXW0lLCddtJa+VcOmWKgjYXCgFlQ7vpUY8kJnSBaVpEikWhdQMd8Io9mouXmn67BAg/ZZ
qdo9uY572vpLpGcaaVbKQSWdVfbcYaDaEI60ElX4opkGlplulyGp9FCZKdrTiAQltEYS0SNmfS0O
8/wW66+wok79WJ77nDi8DOaXZR7cSUod1C+6SHaG1+6lCF4xyj20DeoaHetSpFdE6NmvQ0rWZ1Cs
aqt4LB1xrlxvHZ6hrTzl4DKkWg4LpDIBLh8YRmLI7hZuLByFR0o44WIQAF/s4FJqEegPZw3reQMP
dBd0MEGKYRv4waMaTFSgj3lF5mHNNSbVg9NRf1fDpwDc7KiRcmHEj7J10NdxaOFbFJU4GYl/zgN7
RwQANMgt2TdbIBn7Jh9hhvZ3GZtXwqIPNc+Bv39CC+ufPaBNhrUmI1xds38b2CY5mMA0pmcUg7V0
qxcbo4/bPqQED43luJJ9vhjQZjbUBdVWW9oTW+FRVz93yp0uzjL3mM/8xz/+8z++9P/be89+DLWr
f/wny1+yfCgDz69/W/zHPUv4N//On9v8+hv/OAdfSqbq3+q/3Wr7nl3ekvfq942mvfnzf+bTf+zd
6q1++2VhPc/qHpv3SV1XUYub94LvMW35333z3/57c0OTI8+B+n6cpv//x+9NX+C//v2cjW8J5PDm
1+nh9Es/pofqH7ZmGbYjTY2/pjpNv37o9dQ/JFQMwaTFNlCbOIzBfuj10CH/oVsgohwTKavp2JLx
2w/BniLNP2zTJuRI1U1TU23jf6bY++1EI0vAsoSlm4YjdSZQTDZ/GUd7OqL+Ks2pxDjcCJS2BCkb
jgQC5e9J0vnUsLhltS2KpjrDSNlSpcOEUD7a2D7AARc5vqqQ4llH2JFKinqnhJefjuiPM+/nSZ6c
BqM/DVanXbR1zDccEGayYpI8/jzUL6TTII0ZO1oxzQTeNXDLjm7H8NIfbyQXhPUrmqAI1QXOI2QA
5oE43i/wa6pTH5njzSFxjyEIwmhgFyFISxMAu0UjhntZBKLJHA9jN376F3v928xt3msHOaRqMO+2
/p+99jEeeFy13cLq6ftoceGsA2Fnnybc66zRSMBJrJiCAJLQt9yurVXI/fZRFQlMltoSj0VSORsb
vGox4W9d1b+RSdtdxFDGR4Gl10IqDfCQbDxYsGMljI0ls28SfgrJSr6+07VWcszK8l/MDX//ZhqF
YSGYyes8QITx+99D5XCSBULI8TD5nVQ0aMOgiwvjcVJwrdI/zEJ2D53UUjW2f39YBYWRX04GPty0
VcOmdiBVg3Pi15Mhry2ynEqCbKxKOxo6dUmkz8+6qUA9txttowT00wPa64zg15qlrgtXVZ7CkDyh
guTTv9+bqbjz+95YDAq5P3MFSUP/fW88SwIfQcBVeXm/weoJd14Pz9wHtA0tBPgkBpEQiWExVvIC
f6WmBmiuskJ4Huj30BzsV2jdnwMg+KPUvgYurZ1A5vVGQdS1IoAO+wbgVrwkOKv/ft/FP9l3rnlD
49aj69Rpftt36YNtcBllQ4b1k+1U0DVDsc1MGNNeV5EvFkPmlzAMfcCjPKfTdNdanr6Hep7+i+M4
lzF+vsQpT0mT3bBsZr2WY037+lMdZ2zoJ1WxZTE0o8vQBbp+6iLQOJqiUwPPI44H/RMGzbDOiIEv
dcnVgp0Bl01ANdvPYVyPRL2c5xcurF2nESwJSEQcgV01bUdqwLRQIxQ5WsBV1jjfGnvpKho8m/y5
Dyv5oUJmJpSiW8nCLk+J0zXkg4ryoKDEfxgr4pvxlscHT7jKgd0Dpkpw/M0uolsGwORg1a17acrQ
ONXAwHxicwHRZPnKUfzuGXdluy9Qp9K+rKEZ2l7uE36NJ4IRRXj8+7/tVPz67cy08QSqBlEyKL5t
xOC/1UdSw0QVYuATwJrzDsSx2dewTIKYMPGozrNlRLevjLSUJ1xycAb/cyv7+qhVKdPHevrRE4Dw
FwW10aM0zfo4//T7O7QIscXG5FvOb1d6fFYVq99xo+1OxJT8eIHJH0KInZaJdHfWHCna5NM22fxO
8+eW8zbzO/AU4T0zEHOzSpvIbD/+r3n9b5vNix3gRIaQtQ7py7qMwOT6CRiRTE8NLCUkUpqglkkc
vBlxaJ7xHn90ahMIPqnNj3nkECdwFt6evrc8oUWCXSLjeuWGGub9Ydj2VmVtYQjvHRND1NAp8jAG
DmBE1JgvOThqvGYYSwapPaaBNHZK0BacBLW4hdNLcRedhzVKQTaBeENWW88vxSEIichBIfYl8ko0
T97azTxxcv3+pYJ+ukkqHFiuFr7WsJC/hv5wDehxHove+2i3HoPV0MRlkhn2XqssuWMooeGlYVoh
AF9v6dv7O9paMbWSIdt7nl5vC5Jm7hFwv0U70VaHNtoVcQq7K4lfvLUiVfowll/dRuBxwgm1g8d0
CqNjeVK7sdx0LvxVwLwb12iTZ+l78TnpV4NKvPeQq+09aREZaUlTPRcRQkhAB/Ja4bfVIFWd6OPk
y85IByb4cbMl4FHuY+uLwwwzySMVTYxivqD2gpSKSGcDRA/TqUxPBb7tvd4p0C68EQwmV2jd+qSk
xFq6khWzkSyn1wtwH0ByZyNCr7znXE/7rYh7vH2ZrnxKNOslGNrs5ulqdWzbtgNRAgXYLfhCrgoe
l+9QXWpbTBEVAzOgdDTeKNlcxsJsng3XsndOmowbRbPFR1nVi3kDiIzGyqyBDOsmJW7cgLTtPqcQ
YF6sZogge4MnG+zGeIHiiwwcUPhmXvSRbiJeCGy41rxL2Bl0QLvLL/MisMV1hHvvVvmaMeHN6p2H
DkBQqqdOw0iAhzy344zQmHT0U/aWd1H1/Pwuz7yG9Ww8v/hxdFQJOQysyDo5NCqfSHLTECwjryho
Xz4ZWuY+Bcp4sxojOM+rXKeA9wQmFwQCW8y/Ba/8K7cJ7Tivwv8ZHZ1kCL9vwR8k3pD2R+Zd2pcr
NYOgE1bkyQPaVq5dHzkbIbmmM+I7rpH0vEfTsOND47tf5y3m9QFt5MswIBWZtprXz/+HWWqLkkCI
h7/Wt3762mlduYxLXSwR/wSPoUzCR/wBKjohtdkB1Ay/r8tyjFqyRxM8b8JTLXzU0wZevY6Mx4fd
QGId7HtKxGSxf19OSAPdR5UTLIZCxUBnE6Ux6Er4pNiJtUkz4YI9K6OneV3WoKYyhT7s5sX5jaC2
kdRI0oFLxiVZw/GoBil2TYA4BJ6AdivboLzhMS54Kt7mNambxTjKrIjnBeuYJdN1TWilz+/O64bk
W5aI9Gle6C3v3dS0vUum8xktS3glWh32ZyxonxbZF9DK5hPCGeegVLnPzVczj2YNti4awo/wlO0X
xYSJxBmJbk4O4bEhsWejOolxUxQ47Kj4o3fUB7ZU9XfATQmB87VxNwtUI4XSvDlV567zRliP9ZQw
yVzbevPJD+Th0TqPpREUPEwAFo+1Z73JzKPHZPqflDammzTWCXWTyrlnqES+/2YOt27QtfAhzdPg
3LkAiHUbVPxE0lmRK8qoAOfnuKuSQZJ6AiYnbu29JKfuoaSr9pBPL5nXJ+sGDeFKz7gPY8tRDkls
yE1LHWVH93e8oxKjzhbXxIxqMZ4CP9fUi1d4ZL02Y3Djhrs3c8ARoOI5j7wI3mQgOaFUZBMmwYiP
dVH/tGT43a6tQKiCZeQhoY9y75q0huI4gho3qO+114xXkYzqRclUehV2OliQ8EbtxC2WR470JPQP
IiO7XDs50wsmXbGr4+RjOX2mR4qDRqjDrVEaSTjLMemT6jGaXvCeaw8W0jNCr0rYzq9RZyTXlBSf
uMS2qCWhwJPfGCsvycVF9pqymkIPsCK7xHJML/30MvBc2maC8vwn14bRMr+MMF0f63qKJBX5uZ+W
5vW15n4L1OGj6Pp6mUhuv2NMLqXW0oxBQ4PSx6xGfxXadvKctunVj6LuYV4a6zxYZE2roJrlzaYO
HcKgDSKtCQ54AoK2Vk3ECA5UmXMXq+Z90kUMFCs/opsQ66zQu5PXqRpDuuAmNMU+zi/anz+ZBjqt
UQORNq1Sg5wH5Z9vOn5/CPoh2CHahPTT+/GxjFKCAGVZ8biPKqI8Q7FvLEqXqlq3F6ZS7WX+yfXy
8CRNucLz8PP6+U1N+OHWMfJbAiOfKWpmjPUNrnh1KxjyTFik1ZB5LwUhbhqiONoetEfQ0RPc6sfx
2mBseEt7qFGjEQISIRfy1oQeLOYif1PaiR1Afjcx967aIoDo8Xsb4sTgI3/TsRHkif1RRhkoBEuh
5aSb/s2xC2YdrcdktxAyXGWA5qDPZMFpzEEWRt04dZeYPjMGWJBTqpznlyrT8nXnJSRuUp69RkNi
MA3wrV1oB80SHMK4RmRqnwort0/zT2rqjoceHYmS0/qpG05e2zsbfsCXnH+0kmhk+B0v3Vyl9YM2
D7Ae308ANqtU3M8ahWMK4K32MWpw/dBdfWF4Ex1xTiereb1gKLOQVTZeI62UD2ySL7qkGo+jB0m0
GURwJaXjpQppKzhxXtqkR5jxIU/FSQySoq9sRgYZSGy1Wk6UTFzWJQkN5LQXjOhp07noOo9VibEJ
F+0rVOIEwJFFHR/cmhyiZzAwxSFXJY78vPuGRWmb2gwMEqt+AYmTwTpT8sN8oRYtIx/BheWMdCa8
lCOslSAinQ90SutHJ7OwnGO9OndtoV8axDJZIfStn6NKm4+LQQn9ZrvYe9GsPsxnRh2JrwoyYLzg
ho1hWal5amdlvM4G8pQG3Xvqm9i9zi8AegLHfYmcfLwXEZ/I6b6el5RajuRUI0CrE+S8ZMMSumxd
Sbu1rpmDJS9RkG1Sutj5se7svNwYMAnyUx90/FSD9vCm8ZHl5U8Uxa19GavVYpgWUzNrLlOiaCwG
l5j7trMPCfeOQ+UTPtI1hb4lIsO9zi+OFdOPIToYHxaIcmiH1jbRCusRdGq0soy0wbZUF9fS+TRz
DqhWitP8EvZlvkjwkK4Hd+iXlmRSbY7lQCHZ0pvVgBluOV9YgYlMEQDpN2FEycTpQmJnFcTZ0zgr
jtBPkacN7dbTi3YXDvpGdNA/C5gWpyTMmnNsdxPpiWdD5zcJQ3Mn2wS9+ajYAzIsBgfbLjOLlZNz
zpNoMNBiVlq4pCRuQ6F4SLNQLiT20k9CJi8OaPp3H247okixIRjJ2EsH1v1QhqjHcoo+lNDeQgGl
Pi2UYFUTVXqMzNRYVK0GJV3tTmArCWUfimjdOIq7T8dUf3HhF87rQbDFhIJ4+NLayv/oq0jMn7yx
U94znDhha4lPQdiQukm20D3tPDg4ia5cBmHGu963mgMBdvGpUGNzA5D1rS0qm+Em9Bi9wikbR1EM
6QlUPlSL9pzSgNv09FseNQM7WCh9+azWp64A52o3wr/3gkkunk15qZqu2mWoEw65QvzLEGXqBvJd
9cjcyFkCYYhfcZmEixhXhSd79x4QSBkRokBCoPdI7gYmu6wJVulAfm5XySfD9ZO3pMUshTHUfcl0
YmSwcNKkMV+iEdW0Z3r6l7qSa6EqCn2l3l/FVjZ8RVvxjZzF/hWwA31bjtoZ8iOVMxk/ws+qF4My
KDuB7wmDPi91KZki4x/bNhSUvGUD+X9FppC1bt2JLVZS7XFSvcT5EFREuwTdHpXGkz0tzav+eqEV
pq0jrDFRwYVAz5BAzumldFvoRAXd87JO90FZN5uy1tuPPUg5DM3B51KxCy43WZ3yrsiv6uRfxoa3
6I2x2Td10F3mx1BoVuSF1PmLFLSeHDOvtvNdKKjUcJ3ha95WjCUYPbBYTItegs259SFUBIW98fuS
Am9fk22ZWd/M3n8ym079lNs42BhneU+K27L7+IBoM/Y3vWt+/DSvQ93U3eafejLVmHgr1c7Emwse
XSQXO8vHXSIQ3xf4pU+6ohmbvG8tIEdVuhqxdr3gBaxR3PB1jUY9Bp1W0SBrF9Js5z9fc1GSGHah
V78WYbyz2ykDwCRorxZcrjZlwKIGNcMD6kBi8KZJkvCdR8i94GnzitW0XLtUKE6GPnYn0y6rdULG
x6uuWXfqUNDoSgSUYUnyuCG05wKZ6pZhLJhdHub3Ruifq7Dxv+Roe3U55V+NWrrTk9TAtZPlz7qM
nucN9JxajiFpRrd5BTDYHALiaUnNLswem6iNvog8g5qHnlk9B2Z1yAo5fPJ61V0hTPixPi6b7+sj
sgF+2v7P9ZAUf14//T8e96tt3SbNJkq5UXR2mlJybd3nQqEyCysPg6dG9FGukRIyVC6DtOndinil
Le5IbUXx0n0eaQBAGSRkcH4X92y3cbALf1+sXddcOyRNLnBswKUE2n9nJOtA+2rGqYM2Uk4AgVpp
uI7mpcFBj8ugelqYN89ke8tS2Vzo1o53oCHVEv5Ovp+3KIOm3URgT5ZKn6/b0jeesok4F3jnmOnn
IyMk46lX2mQ79jgl/togyayLx1c8z5vXgZEehoBbw7yYTP9FLsklUhH+LvXJvx0QHHKzoC4dzGJk
/j4tzi9aph4VSikXpDvNLc2sdtNS113Nb1Zw6beJo8Cp1gYcdG1xCSjoXnuntjA4EkwDkSvaC8bT
39c59PRWBmf4OmhsVMNe1NS7ecMuvSQiLM/5WJe4+euwXemNoW25y77Nb8wvgd5dW8UOThXubJLs
wpPuMdUTCN6fDCtgMNMTtWy4ZXi0phfQL+FRpEm3kwa3QOTnu47+3qfRhfOBHEfdue6ofqR0qiQo
Y5gppjupacVGDRLloxdjXYdC/+zxgHS7fFjNJycBGNwjVBAGpZS7XrWSzbw+S35ej/wObokajZ9+
3b5WjY8YoyiL12NNorunb/p2iglRExbzxNgaeiTwTnnNM+YMezeOWI7nd2lFBwd8FtSOpt+VrWzX
im9/EOzoquHG+DkjWkuExZth02/gZqYdrI4UIc3EeT1v0DTKJ5cZ083wx3ZvaPjPlNIFya6Tb5f4
xhvwGf0SV1r1UnfGztDi4MkrJLYNEuTBkL9C9M35ZdUnHg0Zk9YoyZubMJjDEb+sc8faibBL77oV
P8GGPw+ysvckkIy3znVy6AMEJvd1N97SICu5g3OuaTz5p1aOPAURjoXa90zUQmZ4qkSYY8oz8Wum
2bd5+tYZ+g0RSc5oIn60B9v84ifBG/AH9968mGqSPvqdvbS10H/olb56BB9UXpy+33YvftJGH0ug
QgcZAfCklh3DpqvThYqp9aEJKL3GmQ5k3pIOTzL8nqXS94fWqcDni0ReSxV4pVva5YfBjV61OYsm
l4te6uo301PfQFgcYjuq7m0JQJ0JB7ZCrfY+cBvE8men97ipvatRJZ/n1aqbkGWZ5FOsrBYuESt4
B0wGnMcalsreaYzPfi5vHDAi6xyes2Lo3yiKxTdb5uHCDIP0i5KOjzzt62Wo1962C3qkPy5/zaLJ
q73hRiV+uHA3pgzQvF40Kxd77MtANOI6o0dHiLO7rpgOfYIFS5p31n7W3cndGWpUVzOP+UgzxMqW
eyuY4C4ARgofAttGAPc6p2XYJzFmNWVsd4auBEen1k6aGb26haO9hlMNP8NGekV7TwbF6AeHUtgv
6GmclXuY/5qa1lcrmYbeai6iTo2OZVNE0VE6tP8UWmXEupgLhSijkx8WBd4snvixAm/ZmJI4Sfoh
Co2B7MpsB3/HAOjkRLEvFpQ3SEyILVe7gFSWR18oybo0drbfqGfSLo11FfQ9Kv1ouGpB3uzcvjur
pbc3i5rhcovZ3HSaw1hBg4RHLf0YwwqgcNdpPvmVFq+yOkY+aZaXpgPeyDRUv9SiEWuHmALCocId
jsr0I9eLj+s4uBYBAFxzNLRFamOpS01kXK5HYiZWk4UQFT4aSGEPndbol6ClH1KbxzTJbyIY5akt
E+4OjVIdMzT+21IB+1HIiqj4WNt74EJ1PJGIxfwgPnW19tIFDbI3UtvvREU7lqU9BgR19Q2JIwto
asOyqZt4Db6R4ltKy2rq+pSAOPbcIVexn2fn+QVQ1ansEoNQxjx/MpzU3Dg9cxmjKh9LjC+H6WMX
RJS7e7iyzaoOSdMymvw5ITnBTQrjDASqejBaycFTFSgM0+L0ZtFlLZSTfQnR5SGItOqhEYTXMLT9
zOCPu3Se4tTFUrqSzHSnx6qMIEARN7aIWw97aOdohxFapJEZ/G6lksaWwnZMim6poozcVENoPIwU
dZaAdL1d1/fr0vJAjJcesQKKcVXj4WWwxuqY+F21zWzuQkqKWymzIReS6GhtKp5AdNF47mlVvbfU
9tnQovSo07YsOn9cp8Qab6pINQF1ji8NYezHGDLVyrSZckbE9i1qkOyH3OsowanF3Q+TyVvFPpeN
8VRGParwzj0RcKbdlYKHQcsVtOjJn3wa3l3umk845d2TSuLzMetanb+c234ObZheXQpgayAo0C+j
ZUJ7ey5hG2peL62yzpjnJGSTxOGJbPOzN/TMmYyao41rfAWa2TEV/4lbq3Ut8uZuYUE51GpN1K6B
zVK323STpsWRPCr/LB0AYPnwlDSle6joF5Wp3Z2JjYURhiaeJwX7rJSOtxPexZbecLHbJz/BR8je
ggXz/LzfD5b5YhhKd87MvD8r9cjlyV15TUygulBwwq7p4gZHd3iMdINTtM3b7JI3JTmWI87TTrXw
UxX2NivCDDdO9O53lnWe6nxUiST99TzdtBrJmvlIXqmvfTMFCABDcYqtknL3oKMst1FFX4q6tDgx
e4iXsGYAglXCwk9I2XRq69Vjv1VoPF+cTHxN9F7d94YyXJBLL+PG06+BsJaDwDFfKMjOKgH3om+q
BwdxLdpC/pz1qL6CtThVnZPcgeo2yAY1sQixDp5KS7zlflpt21hT9pEiLY5TT+0lIFly6UUqM2Ot
tI7kSHyg1j4cAR4aKz3VSTNFZLAOyODgam1eSM+ljGhx9TOH44ZgpVdcZ8lBRI3zkIRGvrFA9W8V
IUDUG5BoypHKTZbEw0omBYXG8qoLhmVZUHWvXpRAKBXWQ+LB+xZWquwCgIAA+8F3mQzsDC/ah0pu
XXqre4+MktpXa9AvVLCVkorNARnq5wCg9FY6eXnwY3e4QGck1FPjsnVtUW6N3HGPvUA0WYUuScAk
7x6tRP/kgiunxasyFx+8V2Ha+UV69bJucu3KWUYHEnSTrVTNc1zjLY8TIjUh4N9GjvTYwXMfJ3qN
D8k90gMsB0W6VX1a1EOsj6AzM2ttBwzxIC/5oJk1ZHqdKFYMKF3wBm0A3zJtuLPG+P9QPrhqk29z
o0BPiShFS3DDhlqlbTqS5wlMSCNS42tv1brFvWrjlaBhtlNG+K5u6ecHk/p9nfnwI8vg2rburh+0
ZgV50diQMXMJIjghjpsPKLbjiYipPcV1+q4oyLzB8PlLW1h3PaZgEQzpR4YVAoM6dcXSdxdZRlg3
qlg386MzEXkN4HBzJBEBoqOi+woCbwvDtUFByfMdyTHiaPjTlwAw7J2aPL/DOix2GM8/zY/csjTx
pWr/h6jzWoocabfoE2WEvLktlXdAYZsbRUMP8jYlpZRPf1YRf8S5GGKgZ2iokpSf2Xvt/Mjp0Rzq
0LR2TpdKTo+FuCe/7C5SzDVzvk/vKw5m/VSzFi4T8mJHdI6x9LubNqzr01Sp/mVCKLRS99FwKIDP
O3aYfhqzFBtv5vpTlTDgupL6KmpClCbe/tiQ+a2r6ngTJt631FZ3TQyoAb65M9jUrJuxpfcoBudU
2CDFmaAZp6U33rqRkMjC5zjG++bsqsyydjoPw2eQiwyFpR4io4kZrZsGDgya6h1BeeYOJHvN12Zq
6Fh+VgJNMlFkjG78+BUDc3LATfA3IEv8Vsjgj7hvMFxJzEZxR4YsrsFbnxExNg87Ky6Hs6VtkOuG
L3Y0RfCwe6q/uAfTSoMRwfDAX2tNwauQGyQUEKlZNS9xjEx++RBz9sBgmYuYemRvmrW45hpE0X3C
PuXseAcFJnkKvsDCstVvdbMzdfpdlOZfFGA/HIj2iyHJIif8oURPgLdbmt41C/kRWJvsnKJkrqhC
fyWAgGzyFIPOPfWWnVP/mC15sgucZdOPIfW1tovIKioboir1tTHYK+qkZTvyf286X0MTKois7BwU
qlnvtk+e576yWdqhE9/HVBlIefBr3NN1vLz9SFL47dq3HtI5Tc5doJp1Y0mc+eNpRnC7YmqaHjH6
H+TQeq+1WaxbAuq3XR2PsKSDoVmh08DX7VZyY7EWv4I3HzZV1kxkcxfDixZIps225TSBWAd6cTX3
43T7vdZGEnq3CeAQsL6W2JhA2W6pVVi3YcDHrcNs4zXyNS5j+ZjiWpUB0dZO8UWXgu+QW+uaFpla
I/jM/oiiOAdD8dgoQlFg3cWHuBjyt6wOdzPsbzvM8acmTXab0cZs2cps6oYIY9JTCYGbw/Cj0mAO
htEmMT3Li3uKAb75xDC3XaV47PLISQt5Gzs7fY7ltpv99LoQskfq2wW/cnMiwhHS65CBawJvsHHT
Fvs72hzKC64rH3l7yK6QCwKOTVtk+8T1Cpzodbs3SmYAPftC9BO30UnmJ/Lebii9gXjbkEvI78D0
n9fxX2YSVZe4n+pONoLcxCUrX1MnTi5dT0vhzmN/8WN8KjO07tzcppgwprKtT1q5L3DJsr10g/cR
tI8xGAROjx4pZ9JB3lBAW++WcjwQNRy8+6U4G7j0WUsa6c2aDjE0uquVMph2yJDhtTaf8F0zaXPM
5p+q8Q9ldsGDsiCqmgfhAx2EeTKK9BCD35dFv2q7Zrj5Qm4HB8quqzzGdPYcvqNB+NsiAcCKCqKA
AXm8lw6qgKCc4X8zACiLmW/cybPlQGjtU/BmqTDzjd+GgOt7J+GADcqXJfOQirvU76QVFHwpkll8
M2m5DkzRW97wsfmyMf+cvdJF1QkKgIfLa0BAYcSE53OcgWvPzUmNTM7gBHnbmLXFyk2jrBnaYyCg
ZadFuqud8T82xkAtAkI8NMf/9g5iRwMXEmdGooOg7NuFdrFlM/qgg2o7k6gQ1fZ843TNNxMRrNgi
QHzH/bxJS57cRUl4vfKmNxBDODQm9tlupXaaHGyOW1/+7Tz1XoVd9+0wtpET2K9Uviij/48kynDr
hMndpbjEq5jVK0o8dG6DzP9MDuv4cCFJqzdtOH+0qK5DuZCQazui+IgAeDzlvVWcNI+rtcjpm+A5
A22u/6Drz1Yez4+wjqvnEhrSagoHEbUdkedW8F9d478guuPRprCvuryPDK8mPJBXjOo2CmtEC/1M
sliS3kAYZjfyhXrqWuFEBj9XdA9aHpRcjtLItzWTx2064bgQiwFLanlhYlNcSgvU/3SPIV9YONpm
QYrIXcU7g9GLRE3fhQrDPPQiJANG6ukVG9sGf4nAFn8DwjKuC/pwAlWxOEw5pLHR2g3QkmttOTuz
Jl6NcM1wM2jqFGk3YpMufKm0P1BgElQwk9ijyhC/ietikanK9Gq433b9H3iDloz0QT+GWfnjFslr
3rbqbKqpBaFO8G4QMMlDlux9cb6RVA2vpfLh1VAcb0Tr7SY9j1Ex/kb08ob5tgLkIWChKJgO2zxR
H2Fog+I3/L1dG+zJRPWU66T5LFELRBC4U7oY+gBzKoEP3JtnXCdXmZLw1HAXrRu5RO7YxCzhSSZs
iSYiJUgdGmIxJsAAG9s1P6BMM7iCo+wOIzvkNyn85GGxNCdhIC6BMtPdOJfmCu3rRajcOafDONLH
Ndk+V2tcUc7BiGvuSYcwTU9dMeBIGoxuxz4pgetH4Bm44Sif2VgtRCOv+4bRAIGLzKy7dri4YGxW
tKT50W7VViV+fgL6yA+V3UyZvEvTfAcPg+i1gRCghjegSsWmGMx3QqWaNafG8txiqqcAbsHXgZwT
tqMuvsXUl97cW5Oc9w+VbbPOZJqjeCx33uhlh99ELyLAb5B9gq3Ih/1vsLkunKiglr+HBHOadVHG
Ez1DkfJec5Xu2GGR3WonnySJqaDCakuqdiTnUEUWr7VOw5BYGtaiE8QhJjke527MfAe6Ni7AhKyn
GlUmwZU1dZbfq/1SdBAj4BfhMYq/CF8H7Qgx2az1G4IO8DoaOwvqya1Xyj8xs2yGre2n2eONKGgE
4F3hglvw/AKgWdsyya6liSClEZSTHg18POeoEhRNXElRZ8zAn7PPZvbKc+uBf/MH9LZsm2lcnNLY
LALnzGSIf2YnKb48V65GixX3ZCWH2kdCW6PsORLE2edFR8Ry221DaTIx0zOKOdZRE8Py1VS7z4sn
9vqOkTah+a0oPU60lEPUzc4WZ297G9r0FoTdm7LxVI7xD2Lnl3KYzzZK4y3N7jOeU2t/9okWSvlZ
8DHDZQ+mh2xJrSOFLyHbdgWwNuF8YZTXjBT8xSAeZF2c+rGZnlXnVyBQIRSFCpVsCBuejI+z8gEG
+pgW3QAviZ+lL77RkapD0DzZkQoUBW6kp6n/28XOn8k0rLVU45EONpmiwbqLJWvb5eGI+pJH03Jq
jfhfkFTf3Zz9JOFXbCbyUMbBs5U12aU2rFvvuxDEys6OAJH7fDeSaOYg+UjZCmNVbzhwZQJ0yGjX
CBrTaMQCus4TIznIhozJaQCUa7fWoYgZfJg1c36jyvdlJuRzS9t7tu8ZVJQnGBYOwWTwTvvNVwfR
R4fwwsrUKW7KK5MoBJU+D+RYuyMcRKd/Yaz4SsgaGvow2442luFpHHDdJH9oo7qV4QHfTKiJVgUu
psrz+02xQLoMrXB6X/KzKwf1Nsdku9SIttfOPP+ljtAR6O44guF+FAYBmEXLiTn9FAkxok5iP+UK
CljAP8IT16rU1lHyJHnQiW2tGEzM5xjyF0E53jSeOlbbG2Bg1qrYiZz332n8ecVKQDXiKeC0ulbj
6B91i2ptNNiXlUQwbFOAtDDicrkG+ohCbLCWdS+BduGc6NauNyO4qUgglWXk1lDd7Ws//JgZ4Wlm
oEfGRLt4/CMlXPKiCNMzV2ER5VP6Tutq8MAj+AdtQyS0hv3SSV4c9do0UKjGTp8tJvMAtxbczsI9
hi7Qe5P2L/KcbmX65BVZDQUWbcmqHtGzmswKokq2EAlVeyDL6OgX3sr3jGfGmB+LQxM1t/4LQUCr
ELEBa+nxyOOe9RW3P7XkzKwj7JLDVKJmMBPnrR5HG1R7x0R5lDexZFfylNw7eR2l5vQg3YFw+iSp
Io90ODPfgxd5x35dM0ljWDpuWjPjWkXZj5SuWJWI30j7qFgokJy3lkv9HveXOGatjpc+PdYV7BU8
9fVB5l61Ehq4cdjoC0z59pxSukzKfJhMRYSSS2+YTckWE0csyShfbAQUw3Jg9MJBGFDfMdkpzygD
qHxH71qP2Tao/aeKJPCHBoE7DGJggs2g90bhR6kr/k46X8FrH/e4RGjyGAi4cHHXPmETpsZjmwC9
D3S6R3ASK3I4R9XQyx9ynggnGjcf4D1PeB4H1xxxamQ1NtPAkBGv86A19jhvijFou4e2KfjdTGmw
50PPrlzeL4yUtusvR8aDpeMTFVn1pyllBDlay4+uNcVDPfH+9l8mZlEIWPY6DgecjjXPt/S169Jm
lZvldG8Dfgy18HTPAPl0REvUTriWva2jbHjoCiyjCPF3qWceXJTaO08yjAxmFopz88DTFeF1yQgg
zmAk18/+rKghDNM4+KRBtH4cSW6VlSmGjzjTpyVAZERqGxKSjGsgNPLT0N0j7PCGO50H/WYeUN5V
JpSJvofM2tANZssjLhjioNj9E3QUrvtCbJ0OHHOWkas82nvfT2hXwVK9G24N5h99W54PMW12S1Im
ucPM3wucsOkA5AlZU1pMW1nN89rh43aq5LQiCe/uJL93KYCQokljNECuvKpmZoWTZsdaB2OU9vy1
WXjpB4zzeYwpPoc6FMvL0GXu0eGOZ3E7EFwSr2BvPwoGUkctDLquJj5wRrZRkAUfdcdyiBs6WbVB
9UAb37wlxL9WSEHSmIJiJkjwMCLoyyzzK6sfKuh2BzX6pzAHiwkNwk2lR08r9hXCznVaMHXU5fIq
urPFcXKedzXLPiC+S4RaP4vAl2LtqI2HhDjuSJEwtMnC6sIQglgMGRJgN5DlAWWqV+5TWCP9HIu/
jgMhjynmIZH3fDX5bBjTrXeR9A4prV9LYrWgRFzp8cdMrafUthDMtcZPD6kWlq17vP9KLNI2SeKt
OR7+NQlO9FFeqi48T0V4ZOyO7EtXL5XVf6WcjlRUwZnyrgOIEhPbNnII99VaKfcnham5gFPEnpUc
w6ZHEKuLCEYR5DAylSsF3gEcdbWWcfaCkvrYQfAoMoCq7fiFteSHd3c3j8PA6oCHMRB4AjicmJI6
w6Z9v/oqtNkroCRunGEq9t18ha73T+v2+U4E5XXXVIrkwtj/csYO9GF8pNIL8n2I/4Uwozfu+Y8C
wufKgwFeD/+5ZXwoB1KiFB6XFflWnywX2T5a4Q78COO0xHGPmT1tnFks1Kwx1dfv134/jKYggR2b
3xKkf+xuAj5L5nsbIMLSTzniq0Nr+yNJhZLMxY4MZzGGDjwJ1WMf78eNH5JoPKsUDUa46scRc0cw
Y34RNuJPrpg8hfkQQw+MOrFbQmfExTfFRyrr+NinhDFnSYvHEBjidmS5TmbNfN8HqUM/9PD6Wvc/
c64YyaUsJThtF9LxeJL04WkYhoKZ6cgJYzPRZlI+VHw7LNScDmNjH7N2to85ESJs4cD7j3m36VlS
M8JvEbO7Sl1G3873i43fzhZQmrWBk8PBrPBk3T8gfyRjSNV3H00Trq2RSmLOqgGGOQA4VX3lWYlP
vmE+YqUiwx1ED5obw9PUnjBGTTfDFO1mdhd/Y5Fz9hwm/L/Uer8LsZ1T4XQQo8HMOHfe09547huc
9awKwktBo+OVjAnIc3v+/ZB0SBGNxPvTSxbAeuym5wDdJjo/DCrm4uE5QI2x/QWMkQV7ttRYsgVY
etRZhrsacvKZlYrfdZC1R3YWIQLNIMWwaL00LOp5L52voG+Tw1jS9li98fD7AT4LR7kbjmvmPe9h
gOWapMLpWAfOhzHnFd4o9YiFriCR1sm3SxnjMvCr03SB5xdg3SY4qZxDjB/kqz0sVfJcoNY+Ivtu
H4MmRghY3ARBr1jwWegoaxTr9gl8WwViAkUESN8ZhaNn0pEz+3UaJpJ6gUmwuH9rE2305F9x6HL/
GHrZEr754CNyo+ks3ntLg2B1S2M7MqhcGQGoG2XpZy8HYlJ4SbAdHfnh60CCk/6Xsj/cV07zvGRZ
Bhhk0hfDIMaXDfJkjQ8qZErLd0X7PCVoS40p33XTkRcn4vfSh5CB1SlEtcGgr5xhpBTXuHd6fU/V
TY7kXJoxhMKsqt9mYTl7Tdb0Kgn8ZOcwNHtIvjHRqVO5wD0ksSGqR8EdYxNp5QTlazb/tDMpeshf
rroW/XUGyd7Mh0nV7UtdNK8tKrlLYkU9trFbU5rnvABvlLjZ3pqc9tjbOcyZUoo/hbe8I9Nqo9jp
nWMdZ86RkrE6xEtJUV6Zx4K1TrWihGNe0o4MB9+JI0SrVoiABMH2ZzFwXGHwt65LtaQE1UH2F39K
M8fDXlr6BrUP9rAoABrG1b2+ZrImK8i4pWC7w94VTc9d1VUgYYxstEtH1bsQCgT7iaVhH5f5ajla
9aFGKcuejuTMxLmmc4UPngwFr+fyaLKRuxX13NNypxeQVim/4w7c/uy7H65NCa0Si8dLwcFKH2lu
x2WEeyjz5m9+3xRm3iNoTr2xy6rZouL2oto0xp1LHAk1a+IRxbo4VOm+OFUZC3GOz/JpmuR3kotv
XQYIR5O2OBDWeEPU/W7gifoXuDCwvxJmw59+O78qpItsNEA3ZNanDMGiBovlPwd1x9OyFNmVyUl6
yH0LEZxItvbg6AuECHsT5i0+pjjEHrVM3Jhj9+qQLySILT8bWfIfNs32Ni68UHZlH/KASDXfc/Dr
yt4/2639zeYAaM1S3MKmbVkcliOSeFSlCNyPHBgpQ8RGvRGR8q0Gs/pxxqs9FuG/1m/JMPAzhKyK
1FTdwAKZa68+m1nnnZQBtpinXMBKn0frPGbVPwd55ciooUDbMoQfJTuwd6LCSNBIc/RF+kq1xBRq
Biury7Dfu6yV+Rtg3ChZDReP4eMmrybnDdrTp6il+x/vZqTt2D120oJUIrrnoZhg4FMsn1wiO3NB
MZ9ip14bJtH1hm/Xx7mZ/vfh/z+lJ6o37qSRdWXGFz6fZDvH2CRc5imriuTMF2CwqymfxM3EavkC
5+GrGXEk/H5mVrkdKcLIme/HhNV01gvzNuL8gFlufj+NR3wG1PQe+y3+lDAUcpgcCUc0vqChTlDc
C1Ih7mldnGsP//+Ba9ako6VAFWyefr8+2/p//0WTDN11FC8QTbZdN+NGa7/C9n7spjlfUVzMtbvU
B7Y4f4Qj8STq0N6ApWzOVmXX5/r+b22PhdYuXYi/ulFrc2KA0c6GzcM9t8OTnYH8XVwQaL+fDmMS
Y25L+WMWhOEJuRTnzlzvf/+0v/9pdreeTBOOG8fNYTzWY55FoGJr2Bz2k/bv29pk/J6HMTwGS/hJ
CZme8AFGKDUQs8+usxeHVt8b2S0o0WcHBcvESnJlxsZP7NWn0NDfJfc32MphM3WqP7Mqu3eIbPbL
ta5SvSpc/GbNrOjf46NJc2xKZBiISNrtRJBKuKhn4UzZZZY2CVfLG6BuRM5wJ6MiaM4iJQHMFzn6
Qrv4soW4OsRvHpGh41SNUGXE5I4sR57vKhpyP90Y9wFEnIJFKe+DrjJ7NYVxb1x4agOBiJDTQFsi
s8zoPgLyholsKZoa6BDkG1XYqzAUuDJnHwNK8qoS8lBBhz0O+iJzvnFumyTNaM5UPSzHwEQ6PqdM
f+M6PLvhia0prlu7e+nJJzkEFUs4aDb/Gou+yFgCCDADtY6brJpC3OzZOgwcoS5b7qhljYcdIfvn
anPetJP5YMQDe3PPYNjd0JW2w9mEsp8XhHAzdB2N0FkzfaX/6e+UKrtaGzxWegwtvddNf8Ip24yK
dR6OZ7I/C8GF5TQXBtvFE6vqB6QZ28DsDgs09clv/pCLBzKmQ6bCgqqISgf3LWGPrNqaO1QM1r1l
zTtkm8aG8BhmoFiDWtNEA9T2twpvgBpb1Hf8+kiF7Qj+39mr0jXX/JurBqRrrXO7P8d1QWkZi0tG
4u2+NROmXSwBkGKED1Zn3PqZs5aQQTzvCMoOKJA26MkBwmKs3WCE4DzuEY3OQ71ZALxCEZt2AQf6
ALBx4/QeObElDmoGl6qNT7nKwBlpmnhuZ73id0/ZyLqvoFw1zrOSwEPYx6y0EJIMzre2li1ys2XN
3Bk8roFI1wy5GYw4X/ljUJzV2O+bEvKRV8XPM2vF2KTVEw46vmIpj0tZx6uqNsnIpCvhObO3vPvF
VJRvVkyp4NF8LQZkiXreCmN8zNl125NxHNzlWjfNla7fcgs66RyYrKY2y4oHTNV/F/rVzMz+OVn8
YIuG2UM+MrLp7/64muPecD7mlkRFsLxD7yhK7hipPe9Jz60HEynyWdyuipZFeNb4u9Sc4GSPDEWz
FPJdnNmRfy9d8CKxYRpxILJfNhrxJZ14AzAeEPliHVCz0CGzOhF1uUGFpFZjtzftAfN/TyrEDPXc
cM4Tol4yD+VLpeGML5oSCODyjgn8YTJrOmuZyI15PyqAMOBxmOXJ9ew4ommtkPGav5ffppwY5QX3
WgUhBvngxtqTQN+9vtiUlJMFLsyusL0tvZ4WNIp1a35khv2kEhysLY6S1VwsB7NF8jaWhIoz/rCU
/1T0YNmznqwoWXY/tR8yX5RnL1uebYdRkF2I11wRN9Sb2eHO7/mtnZ0iqTZLVjNdS/9rWiaXcz69
kw5C/aZj3sz8YbYJHJ2IDFrfjRQrpOVPFfZgSOweEvL7B4l8ZG234LFC4iVPQRK+SkIh11bW03FY
GAzqfDu4/K557vPAKZ5qX2DQ9P9ZGBLnmo1J20x6R9XA/karfK3YiFSGhSHdRh8iCuKSuw5FVkUz
YZr91guxpBHTTq9qJYTxetOuX6yPJUAO4hgMWqlOh42nWwYghfoezWw6YqT9adiMO2U3npZMv3fx
8MXCdQ3tcd6hTMvX3OZlyfgDZY71JUS39aaSm4/wXV0PPPXjoGSGXf6rLVeegkGfTeJV1pw67Ln6
R6FY29T+wPrEB1JfpV7kvNKJjOvA0BMhsE8Dhh2jYezDxHDYsLowiKu4YrXbJ7ziWBHJfRDlf8a0
DLu8QYkwJR/MmF/6ENwML0VOjzTTQk8BoR73NT5eOFhwdnvw+ZE2hh1aa1Tww4oGiSVc6rDzhWu/
D2Z6HhU0+8ro3ysDjB+1FMUiU7c2P6B5RSJCylHe+y8o89cTDrMoJ2o2m02e6ER7RX5MHM6M6q/J
Jne9II3gOooqO6A4SRC7EBFsQ+vepFz9ayPVrDNwnEGvxBvcrjJhdAdr5jWxOmSEbAmZ0jRLaexd
sjlWnjVFibA2OpxKMEvWG35Ltg/ud5uhTTI02+VpuTkIRIEn9NE4ArqmQ2OZRX50u5zGEiGe9OPt
PPjf3GWcjkbH0FYijFfP5Uw1r7kFeDrzjDAt6/Oec8LOvcHQxg/fDyx5Y2R4VSi5HXkv7XaKWP27
Gy/jJbbIZyjvGWnjoDcKHmKfW8PGycCDLSMZqBbHHnVgt7IC8R4PxAAi9zobhapvGqX0is2G2pmy
8ejd4SRYafuT8SMfWewzgqieRyuOnMrfA54zto25HI1wbLl5SecNCpURw14fnIliC0WFEWVZt89K
xKIxJynu0jUcZ/eQu1ruOlE/kbg47sJ5Qu+z1rX53z2ZZSCHx41Z/MpUimMWkg7ieuhrZrc6aeAP
7CbaQ5D2eAw9m5HCwfQo4Tgu9b5OeVs0eVrpxZv5PbM2X7idu63wrU+Fng/bKHnTgZHszBkZoFfd
aordPUiENQ9L3lcvHtZo/VB7rEaSqNpKqX2gAo2oT8lt+c0pfkuSgv4L3cu69umjkvDZNmR5laX6
yAJZHv0ezPdkn4dAHW2Pebrl1q99Md2KZSHM3pevY7HCPeuy3+5cDhdiBqQNI5fzdFPN1tkoZXaR
BIOrTj6lVU2BO9bBVrs4ScS9CfBStZ6UUa0rrT9rXlJqcR42ANm2XkCE7VCTMOLW2Q4LbRbxN74z
65T04HEFlSZhtkETRUXQIBdbVaNmbEhXK53nxecWalzzk0CWreU5LefHdUbeuS7RcuIF3MW1zHbl
g2l2NYpx+mszmP4lpDZzzcaRESxrY+nvgr3HO51tF8DD2NB2PRoxasDEPjaJ3e1iMe0VhMgjw0jG
fxYWrtLG6lAzBn+2/d2iqBId9FWbId3kjTgQUcLu0YHZHsvZYYTeb/usLPejWT+3mf3XHlzKGcfK
9wVMCMbAPaq5rdUH097B64aueqOHuFnJeyXteztXxvmhVQm3q/rpDGw1tmrp1VrcpjaIZ/xVGEC2
7IjVoRj8MJJux3FrK6bEIYzWqf5WTEOoh3zms0vxiN7M5qZm5p3w0mxJ7hxQQHSH3CHhoJV/a7t8
Nrxs3PLLRoQzPlGAg9gV3Z7DejuGPnlGM3KBNvtbNfKS43dcOf7UrLraxcZeVbclsGG964YJQrsw
2cdlvVHBBwvHP438O48d0cmLfGlb/zQ0LWtmjslRt8QcJB5RI/3w6CuPOKnii+32VlgBWvvU+eNL
rJS9xo2dFCRPO0l5qwu8blVtm/vAQ+m3EOIQugKzPl0byrvnLMubA7qATQcOZZUnTbm6W0LvSnuk
YbXa9Z1+q+b8x5gPlPIftNioAEZj3cpCMxnmLW+15HeZinVBnhc2IHHpSUBao+C8CxM4xlwKtWPO
FBP70cHWMV2Yx12TW6/s551V6iZ/7RkFeDpLNjqSchif88GSW5c28Ghm9y4hQUQTflZmi3AiDF98
j/GvSeQwo8ubOVkfml+NxHEAgR6/vkDW7y1p+4zPro8s5mhbD9uqsThM6UoQqBb2hk0TbFplXJwp
f0vJFYraYaODmNmSc3f8mTRTA5kTPNEjaOlPZV/JveNS3TERRcAwaRsBE4LQ4n1RGHPBV3Cy5IZY
T53PBUAQgHKM/UiM0yPYV4MRPdQAmx9EPNad5x1lE1cRgl/KxWTx0O9TVdUZJ16uCfXwSiILmn6X
lpXJWHTCMdaaj5PBX23etb5Y+46l4yAi7dizGzfmcO3JbW3yBANcWwvXrO2w6Q0zTkFm7g2PgG6V
qkfCRGMMzAEFLN7BtaONB1eY/1kKoUBju+FmqVxiNwXKm6R40KFXUEkSvS0kmBwz3sFLnqOmdX2Q
jIkdkakE0pP3KdfiX2aHd/lagXiVwXTk8gQmlCRHoyftc12AR9fZvhH245KJU12WW992/1HQUhYz
ft4Y6XwaRMFS1TZYf4YJPhBt/ojFbLZxA3Das0l7VoqLiDC14C6RykznsxTJez83aKmLlgmY7e0H
OtOtqcJvy+gIJBOIN8Yu3+rCJqHbSMptsOgHtFrgJ8RYXdxwRkxUWt3KtlDfq6nQazAMkdHrnyJI
COVw7IPvfbSSGBsVBkwx/CqMeKZOUYGRO7DGYE84LCYujQNS+CdbMYEPY6/cPPJF9nYJzsccwItp
ZNAWRt2vbE3FGNv2pxsq5yGENBQwsmd/RlFtGvmz49mEg+T+jZXrifO/3dVGx/IDhTKwkL54KaW8
NMKiogqF2Bsuz4our6+67VeAN845EsuvBIYwVwbJOmpMjjOckcAv2YqNJOV5hj5MBUQIh78QsEmC
F55MjLSDwxpGPpV+ZBHjtE1d7wUFTwVONN6Iuj3Fdi/2Ts2MpMTF5dZQR8NaopVgzovCpQq2quS7
tJn3xQrxIZgUjV3u+CjFAoqwNNgo2TqRpzifwsKqUfncRUVsvA2eQT6E6tdY3PgB+rWGmsXKp10P
w3+JCexBdGF8jz95mpbpPZ2MS5jEy94eTiZGiG3lTBwDHrseM8waxsUej5e2/syqabioauxwYGVh
BNyB8rSe7QPv0tAOyOFEqLd12RFHdx8x+dj+63SgIUbKlyTl8lyI8CZF/qORxU+CNtrB3Re1o9jq
ICQUYPKCtRngPioaxpxVZR8dMD+rzva9qGUrvHJggDUdzlO9R0PM4v0eUdhPDKdT2i357rosKkL/
DPrtolwTWZ2gwCcDxmTWadkwlesQCFWaaUHTgUFszC7LQoT9fSqQV8AR/Lb8kkNXEYRUvC1dX+1T
Lt2s94cNcbrPFn0/i+X2EoAXpksUesMQv0f+ViSMMKaXArN35KBCinKDbXojQgKAYQVUzFyA9y2P
jlHf8WiUGZ4Y88i25DGoSBUxR/qJvrdQDi7J0RzKjBkyIuTUptLl9S0WhnYclWjcWThZhXPIGUm5
d4tn74jTcDd9/n6mQzFfqgw0+d356S91v2ltrdY5GuWOyfi2dE9oKr/z4HmgCnwcwyG9sQnJDxxn
NMTLQqdUJMMBJl76ZLUEuKJgf+tLdvaGOds3BaC+8M3qwZFIkLy5momBK+Inc8ZELWyqoEF9mS2M
+1mOzrb29NXuBvUUui6unrS+WvFAB5+FTz2GwuehQuFieLGzW9KqW5GmmMMp4WkThBkrniF8iC1j
eMnMYXxh4o1rH8qRqY0TBdh0DUgf3Ya5NlBs9AFgE0z50+I7mD2Q1RXSX3ss1iC/b/Ui8et3FDV9
Iofr7wcDesOWFdzE3udS+1PwWCnIRaqj10JVCCIgKcpDWq2HxH4pXP2E+1NsmemavCXCe1XfZVJV
F91Nkh+w36QhPC0G7ujichSJmKkhgi/XNAfdRPTff6Eyl8ea6Ko6PvtOgUwq63g35zB50w79SA9y
5/z7aTNh6ZoqpHe0p9Uu8HKAigPSHANExqrDccRVBjrcCOv66oSvYyP2tRuHkAmn/2PvTLbjVtKr
+ypeHhu10DcDT7LvmMlepCZYIkWhBwJNAAE8/b+D5frvtf0KHlQu8kpiSZlA4GvO2SdYsemMrubk
3oHTmPG5SuRws/nkDUt6RPJMnUun5kZT8mpQ7tOQcp56Beo62Ru3siRFiijvD6ag1a2WLfOYrHSP
jQkpLmXGm9t4UjOwCviaECDQidqPcRS3x9QZEegBUx29FIC5mvdFBWkTkD1x1uE1aLLw7vubwSwc
qGw5YK7EzHZ56FZ3skO5VqvwxOfrzmzF5qgObzKfgxucxkdqv2It8pgALGs8JYpykOFKrYu0/iGQ
1c2fZoaQVt4/9HaJBISSn33XsCOcOiJmYD0oIFxZexdiBWLu6bvbALdY2FE+eGq586lzb1UZJAc3
w2nx/RWyP3wvXqlj/sqyOoUO9AqMKnuUvPri6lLo+7yImZkn8gWgOB7qxjEo8qfvl5oRORmA7xNu
rFMUtuSg6peJlbwRR3fdxFteA3DZzV0732Pe3YlG5gc0/Tz8MTqT0LtTXVBvWAT5y6OjL4B0AfAR
DJx0POT7+9JKsW2G8U6W1PiRDNa9M9TPkXLHxwoItKMY0WLUn/q+u7fcyn1erPpgNoFxwGDOfK6P
qqdhpK/hwc8+pDtaLoncfv9lk+p8pK8tsgRAYcVoORFkQGKGvXNaa74QV8kwb0TFOXVMpl3HPsk4
GzeKm7GqlSRWACOlBHDAciFh1hzDMsqtn0Wm2LQr75zgJeD23ApcgIfaHX4Y1NsIM53bUIDUAznT
GjNsnOY48L8cLX7cjaxE5hFTecat0JYfdeyMx3EuN5hMtnBnpk3hofhLLXvd/GYHh97Ou7X+OB3M
rtjnarReVLG3ezCCVZS911lgrRfJXq6rEjhunNuJBIRdV6DyC3FXieU1UKBNCwxnDOYiTFEdYVIc
3xDQ+TdV7r2TIlyTI/rjamTyOWehBbf8iOkhO5vjaeKheijrBu2vP5782KSeQEsbBOLBqZoXFGHW
Cu9QsAnTiKH4qDYj9Fx+gshPc2Z3axK6wA1X40Y/+Vc4Uu3c++HiqX0LpgcnMg54ge5jWqP7OLO/
PG5TNqDtKUOrunOF/7urKBrmkYKmIoomjKzhFHszrCgGqgGF8ckOGDFji++3dfFlCIGNomH0I7MU
cpFkx2v08PlQzPPl9wsVLkHzZf0a1GbIvE1VGzw9K3dGB/f9kus/37GGYeQ7n8dCNFjPQCAM57R3
fveW228IZsfIGpLD4dP16M1i0GNA8LUhOsm6C4tE2+yGfdqRySD8cF43fp9sy8T+nGJiFhITN0ob
cx5AyD0xFAM9ZyOftGPKgWlkugUmYliPCFlHBydwF/TuWS7zc1vKeBc1FWq4M/ChCervPD/UovoK
82nZFcp6y2EzYziXm0z6vxtH/ewaXAdD/RFOsVpP9g2ZIoUwbkss8SZDpcFei4KmJ47PAfjNIJ7+
1F7KjKrzyGA+LpaY2bdUV1Tkf9TEUKOr0hGXq03baiyM5zQbt0Gtsh9ZcGaz43Mn+zl1MeaerCnU
Xi0tEZVCAj0JFHoPxz4ymXzFAJ/jdEFkElR7asVNM4y/Q9gYhKqG7POs3dIzkneb3mCxrDVbyQcd
LZeyRPVFU07OBu1tymyWqLnNUC06+pMcmT7BcBA4zcnUdLuGFmnQcrXeK9kTTEW7zy2LXrEyx7um
8+atNfXWiorc3RQimBFBAn8gG6avSEssK/Xc4ajgEWx/mihQLlFAR5safbRthvpn0gJJUIMHRSHr
K5otYh9HCy8qflkUX20Ow0wv6V3yT1SSP1m+/Qkl9wQG6WARfJ62ULw7M7o0Uczpi3NpY0YPyOQe
6RU6hxYUXSSb04xLNOTuYBzj8M8Zr6wZ7hN7JgDVLJ8rRjCyDzOm1LO59pPqD1fKvRDNvb3w+DDJ
Y5UuU1oVvZbdpEcNHgPZHfavnHBKlhLR1J3z2f3ysN9pDccnzsQnP0nTVR7O7jElaZCO22MGF6S3
2AtIOGc+uxv7YoKkqRYIiwj+kO1EzOGmRxpkPpQYgRZ32bodYyZu3Vcuo3Kba53U90s8Te4ahkm5
9tsI8eE+rEr7ZJQDCTtx84TJyT+5GD+2sd3f11XI2wSA1qdz3avKOYQtIwQ0sNdq7LnaGbqv8qnr
D8t7oKJ6X1gTHjQ205b4FF6uTphNWAKY5oWmzbhV3rRLQhVf8dWp1TDLM2TIYIcnFK2eDNDRPbnx
0G9b5X3mgfcnIOCiXcNeODPXzW+db9q7ylYpy7KeD1X9qK3y0jMi2NWJI+8YNrw2SKD2ILvT7dIl
y0vhuh6edEae1LzvZtBahzRnZc2xO3pYaeKRDXE5vIwhcscsCSSFjrwbbRf1WOKGK2S2bSoPPXHr
a+AZzEMNnRbk8nMiLirbr92z47IqYBKPBkMvlEh7RpPrHr2cEqm0n3w23qvZ6dBwNu4BOX64RkXE
RdVjMW0OeTpCFW3YYRXAv7ca/lYY/nhJPQsZV7d2UwvUbgzKRqHgRWKXPCwR2z9czaeg6T8dkF6r
upaj7sN5zjv1XmpHl0Gc8aoTfbiVNlJ4W0eNeZmdbKKaVndIx/mIvOkwOO5TFjPoMkOfniB4jWxU
9XYMVTNvEUpn0aMJkLKIKEJLaY3PUETVDrTrYWrsj8a3PgKQYpOA0IWpYSM7OgLytVlF5vFbXuE7
mk2sUqVstqmybjqLdCWC5AEe8S9nJsrN8lqs0D7NsqleKwzhZ1WNJ4bqaOvYIJShfEtGsgAmyx/e
vEAcoiLsD8UUhLuycXBmUhuwAK8ORtFuhxAh40ghfxKtuRnG4QdCpuG5we//EJcERfWlcTSQhjH+
4jnuN1V24PknV6UZ4BI1rVNTp94uxA8N7j0wz6E3zXuKsqeM/TzCYOT6U1C6wD5TyvAseIzI6FhL
IMUoqNEKWC9SJr9yxPkPylPxRhTG3s+wSMaKPLVm+YHoMtt4NbsWM7ZJr1LlNbBN8wlp60Yms7PJ
s+EUeK3Bag39XNDYf7A9rMGGVSsoFuOmZEmt3PxjKvxpQ7f+ykiwOA5sXdajUT7iwaCITsPD1EMz
IP2FuC1hOJuqFuY6KatfKQY+KGQ6e6RJsA/R8Fht+jsWOk8zQQ0yqozlboc2aPbLF0CH7F4micgs
kVfGQQkKZKitkQ/texT3DHecQ5Kr31WV0rJ05rAze7AEDoCyIChislugdHTIEWGmGU9dhgdlIU12
8b/8Jfo5k/SXoGJeNY49sZ5fCADEapW/Lmh8yOy6n2iSKuEBqhe49ULP/GFDPdk7MDAc9nbMYDEP
91ZB3dCzBG/633aV/8RBaF88fuKQ018Rq/vYmkPLJJhGsunJVm0YFuLBRL9PFlpboAD3KJGs+MaT
8Nj3xbsygMkgEUcj4YXvaUfyUSbuvMa6F3YZH6qGE1Ys/pYu/c7E+r1K7eHTRQ29Xdp7RzVy67gV
jWHuxYdazSwv5pUtFncbQrRh7Z892SbLqbIICQUSLCXcZM32q9rZms/Z1/4pxPrLkZRHfD5XP7VI
ogkCzL3UsbPiaoBvtuvHDM1/hkYZkqw2K9lMlK33AsccNNn+w61xy+OrWplpnO1B9uKEkevJD/0t
TiqixD2GZE4b793QpvB1NosTpvS3ZL66XOrmzM8Jx9Bj5ZlgrqKP1lYLP3GTXW5IeBbhpfSzYVfG
WK642D5KlFrLEH7GQHQ2jVHflgb5xYLaE0vV1nYZFSifUFq4zgCbORNZxLntLU39m42tbYsH+9lX
jmKk29UkoW/5NPEatZ7YSicotgEDu2Bku53LvDhXDBbEYt2DhZGHQPBMR8fWYtO13/CX23cDKod1
JD6jCLxXrklUuB7b2Hqy0b6Ov8dF/PagJY+Fi+1PBL8aJi1xa3YrojpQPXhPWeI4F7LlrzPZXlbJ
YgzgNlDNqwx+O21V7+OOpLbMfUjVw+jpkWwhgFZIm8+sffSz9FdZ+C1y9yczq/Gh1OMnuIz5ZyHY
rFZoP+vsYviFf/QWDiF0Bt5gRMd2tIFfCaQFBBEUeJ2XCL9fyYS7hIfiTc42zYx1lpCJksKlWhdt
3K0D0gRsx7h06PRymx4pT22mPasJn2SasXRtUpdukzFD1OodZUGVZ8EaXcX4x92ZtDpVbJBp7eJu
gDlTLOV25BTGsMhcoa59RclI6nst+jNeGNaN4FGRXW1K0fwOYcfc2xmOVqCCGjGD5xm/ASvN9A4T
avGYQLFlY1gFy3Agc+3dTaLy6iBsx1c83+JidLa1vfzKo2RZwzh8V7/CHk6sqek/KfCfECIl3jcs
wOVQvkFNb9Em/raG4hDGmqY9W/4uycQ+mk5kRtu7tJRXuycRgTosQnuHuYf9PYkZJy8sTn1MF7F4
nBxNfvD97s1aJqCThrgTQ4GTH/pEHzRPlHUwb6Cg+oGW96vga5wBFM1xArbjo1XIEvrGvidput3O
3XRzlGUiL8XEaS6MvoPFWLeDGjb2FBYbEj477NE5kJ5xrg4yoaMnCY7BeRzivhQGTysywZ1BcsiB
vg0qiBWmVzhblbQUbHrokzpvUHaPnV+eIcJcZI9+1J/J/SraZA30/z6DIvQeQj0rguqlQfkPlCTk
aM0tJFiU54TFQ0v76twcaon15OQTpwzjagPHdmku1a6MGh4MvguS3w2uOQ5LmCtGs7UWTkoLStkI
uKhS1tpj8ZdWo3VKY9YrJkqQJXeMFTwgihZZ/RbS1keVO7J7xCQwpCrmketGqIwxLqp+uDGCiNZl
1hxGu28v+SDIqvT+SKCTaA9QQsDofmW1XQAgIy2NlOYNhzZQcf0Vll+xZz79ZFZKrmYxfSmoUZtw
wolrtDzE7RDWp3rtXcPmfQ0vVZHi5WonZ1NU8IFirt8kCdJd09y3Ce45SHp3UpasHPL6Vz5N723H
rSNsZM5RTLWAA15sKbl3ZZs+DMvov3TcfK6y9wL+VzJkvwb0sqyFgV4x7uPM2rbMFPf9WPSHOYxZ
LAq2wMI9Y2wQ3DMTCmgAq0dh1OE2yd4z08pxBFkYcqh/62ne9MDn7+HIIMkvmk1tOCCyohfzEpVx
tUk8qGhGJpubtCNdJPgnxEDTIU1Z/oqqQJKDUKvK602tGI55HmPh1o+umH2agxxIVApxgeFdwmRe
VceRZVfZT/xjvAcUyOU+ZsIQQ+7ygvhRYIfiTm725mIfoNO7K8HHyXIOKV+McZD9i+evaOAfsowl
fVXvggoxCjY4c1UQxUZdR7VdLY0L1aCmPTPrP5i5eQNmE6dsTe82EZFYBPdGVjwtefeFh2CXjfan
k0wnDZXoewzzxZTfqUH1gGRVfl90MT2jKG7FTB9bD2QDIXx/TuboBBkAefR5XI7Kmchh5X5bOX22
E/64rNIIwycIlme/6B6hI+asfzYzsuF9Q7MYufaPgMwkRvEKTedgULw5sVgtMy4NPyFW3vFxwg+R
f5mhITkc8hc3aAE7FMvnlKW30IdZkYbBs2EI9Csm2YBW8MHj5cMZxXXu5m0ucJaOIXspoPEnf8mv
fhM4cJTFPi/FGW6v8967fxjhoxwip3vtGUwJKUYcpsguhqC4uAXCzH5EnVGdC/ZDI87UVZDM9anz
oKe2sjsR+JWA1oLNj5xZ7lo3e535oMJq+DU4TbubcyNg2xXd41OWzA39c+HiR8D9M+5HUzzOFX80
R/ZNIoPHridaLkjjHc52zN9/hpplf5LM4Tr1Q3AWzmVqKibBMaAQjwXVOg7EE7xl75IW7cm2IcFm
bCO9FBl+JkwmJ4wfyqE9RElNX8ijqYy5ebiCUJaVbk5p4hYrEUPnqMb4R1vyISsgr5l5ypYF721Q
PKvZok3EYL3uZ96UxeXhUuOeK42q2USx9ZMl7kPG3frsx5Dlmsq4l2l3FZMR3OqFwJ9RcFgvZoir
lVjHFbP54D62KFVib1cubbwKDIIv+tr+DSeAy9cL6teSFJ61WTlfQ9F4zGEKbHV6vhxLSivOA6el
75JjBTjaa5pLPZvohbAXEA7CxUoS616o8hiG7OskQyccpCycMMX/nGfsua2CVVt24jrAIdqA+j7V
nenuM+xT5ZQMW51nKdGMbiztFDec7hyWDza6+bU1UkH07kKQRYKbTyUZsZy1YT35GZBG8INWST1n
4lOYjP5HGaGiy/rIRM9Sv02sNIsOAXVLI2CEXrQyoVkVU/zeNvSAskKrh7ZnG9ZOs8fuoRDZcUP5
oSV+IMH+GHM0A1PoYwwYSAFpMufZrHxkFrFx9nvfffIYum6cBKdNrJ3V0kHL3EkzP44jdk4y/swj
MpwvpweWRmYO9xnasr0fTu4+7LMXj+oWAJHbH2IZlhdLxTqhJGzQb+dfZRqoU2urryLnaoyDKrvz
08HEQLNsYwnixbLjbld1jbvzwDOzAAEHHrkifwTLyF1lkTxBRqbpmmtUIfJoMmCAdTPS7FQWhi7Z
9dQWaFLdZa5/to77Z4p951z5ngKTVbyw6ZCHyRDdwaUBZZUwnlSOthCJZB2ZbCC9KVvBB/CK/Ge4
BL8K56uefuHBeamzXL0zWmFqx8cN+5t4mdqEGZ+UGCbKMzBjTiP4xkROWFeZ1yuIttxkFQvTipyP
/WDY4mhL82UYG1KTmx7CbP2jkobPZI2zr+tioEIcMdRQF7t0mlsSUL6pRRqXgQ0az2DqNd8Ps5e8
/Y2yh9zKrDG3mar8rV0Cbee/NOCp0WcU+dF0XaIFauvBbEV512f4Abtuzh5DtNxtj4IuyY5RxEkV
wMgj5gYeDfCtH8agZZseBwMap6eksBiC/ilaBrTKz9vD4oofMSzT1SD7iukQHA4zSttb3EDfCOlo
bjH0kK3WT7MbZgs61Pmht5EblB4CWliwatMieTiH3/G62DQsP73ClpbHSdQJ+khwJFzFI7OoXfxh
O8trmkFl9zxswWUUxcweu27tZCLbF7LfBVBmB6aBTHihLdlJtgC/Jzi7uUUBImf6Xoz+Bb5PpiEJ
5rKSIaSr8OUVw4qnkiBHpVcP+vH4MObzZ6pa9wTrwTixx/1s6lCw5qvSXeR0dz7EnXMERwrTgHVF
vO08pKl4hLZobOqRDAEGhAbrqLE9yMj+2VJjnWeQe9w6Pyeie/bOGMoHRDzWaVnq37gHD7iKQ/YP
46MVTZKr4MPxw88gd5cdNuMEkadz7IKC2INYV1W9fzY61uSOlzIEnh3rHpzUzEDrvkgwX5qWa24k
vJnewyypr26UPun83NWFdfZKtVHKxwzeBTvMBchOazNmfH3mJzKFgQbPvI39/smScj7BFWPxP2Zy
azfzuIUXQwkYpnK3BPN7CNz0bHjVVpi4z5m+XYIhT68Fsmwhm/lsujqiObdPs8TwGqNEXg+TCplQ
O6xPu+StMxGKj9B8r0Ec9Ad4QwsKYvGWl+zy+kHBdchRCpNpgIfI9jZLeKFoG9dj5r/kWVbhlKHG
10zzwQjdU1d/pmVbkZXBixUU9ilaMLICN8oz2gbCLRR7JFrl3qUJNyw8bmmDiqQbg9vQz3TRFWxL
TtLqKZWOPCb+bcmppwpPRNexmYmeC6z3CkT+DuRmuAdDkWxDfTTb9tFkcvjON4PZVyheG/ccvMO2
9U8iQibfLNExGua9HOP7KYaLACwbCVmJ/rVnkQblDHmQ73GqJMkLEuR4N+FmCHo7PFcmabNuzhCB
cqi+GMupaFwtcKILV8lzH3sEqgHVv5AjsZYgQ26+T8uYgcsTQWO+LT1TytkuiDZ274oOY3BF9Xnt
RfWDyQRBHIVA/Sv+0MueBkhPKF8cC9SSyRbEJfIhaHdNELsXL009JJR6Mxt0Z2V2IVaW0F8Jh/o4
75uXqEp0pcmaI4y8ozPdvNx1YZ/sUrdt9yahn27KoC2wLdBVTgiDiZltoYhVcWlklj7fhiSqMH6q
nl3p4CqtSz6SMh+OBu9Aq/msiYa+Fm5OJNV8IzMs2QEu3TKOBTEAbXddee4RGi7wjpm3h83QqijG
6hCBrgI/GJ+tss3XDO9qgAg5tDjDP/qxtascZI2MVT8s33nKDLfbdxKfNv5OPDTMWebYOvoqoASs
xKPR0OlGZk2oBGHaF5sEj3bg2d3ge9wwD+okA3cjXfaDcCmbKuxAPaSBFI08NUK7HZ34C6PIwZDd
slNIwwR/hc1E97QaqYTQzDUieMPSeEHUpeUPDBTrpDmQLs3fopy0j5mos4shkPmDQfQR5tSvWWZm
+6lo9PSH3oF8Zrg0TfRqtoCNTK0LUEcFhuZoJTvoytnJSv1105JYTdDdzoOMCw6SxtCni7SL9FKX
5ts8e/0a5fmfSUXXnDCNk5/Fz/B++Gcl4S03m/c8snWSDxaFAkX7VoVvJaFQiGnXVgq+qSmmvQQw
nQ/IFi3opyhdk62fmzAUQgF5HpMgmGGIGY3DOif3+Nd0dkAjiyL4kqY/eiex6f4LefD8+W6R3OUk
P0IMkd0+UeVTn1cWjWESbBReoAI+yAPPLb0IUrsZCwNOHX+LVFGeXDP+YxMDnUjvgoUt3iU5bzfA
3F0wpD+TOXsVrBDTaGhvhaTLauLOPlpWGuwmd/Ixh0ryVRlio5+HiGgOXcayhVlaSooSa/VVLEFo
zIIb2guHXwkSCWZEZMcRkHfXQYsPQFNFeHcftFJwExjHuQizvW+YJrEkDS5/9iWrJnguEIes6m74
UjUiKATDG3uh4Jym4qnSUOJCv/QtXAiYEVS/wmr3GkIJbKU99l56YqRoXdD3g8EV1IRIIy5dEgRX
g7aNywiFe3rCRQfZxbpZiV0cWTIIfDc+xQODzxtUAaKGytJY2yOLhwF3PoO3PjiZVisOdhazKuK0
KT6FyZFJg7EtKj5PqVhXYEp7KKzHjMUJk3ue/cqfx8tgUCzX1cAJzxuE9QitIgw51GvpNB7NCiZt
UWcYf4sMP0acyVPZmfLU+XmwpxY48rtiEvrUROrSEu/NKD/DY5k3C5UvK6sBN/s4ooBmaJw64sto
ANtBp55PIPIhl+sX5vPFFvk6m23l/koM8xSb01s48aZ4M8uehKfYkIuT0zSI2rPsWXkzQ92YuhhI
Dk4ezciZkpDhJpyhEDx+KL5sCS2QLoKn64LXofaU+ZCYDFtmO3kNB7Vte9c6eX5R7V2cMjz3inKn
TOSEAUo38qCdYzLa4QGp4IZORqMiGBeaCSYr2etI0nmpEb1it7cGMuIcFUfoxWc5nv75pUwc5Ft1
znCQm24nwK5gS3yoIib5nQONK0/RyppFpE7dLCmFFYwmlnDDCehgt4HkvzBMjMOT15rW9j+SGb89
Bm1YoX1xDeVioH+fiuNoVOoNUSrz7d5/btD5Xln2DCuJgP5taGPmw4RJHb6/HduFhqq5Gs6Ae8Go
nYNR29dunJdDEpY+CIXMAGb+r5fcMzqQNH69hXP291/4/i02E8bNjFljmcDGs6E++5Ycb7MG68PZ
4xPH2nb4/sWIFv6f4bf/F2f+PAtiyWEX1wgyHr+SrKmJIq+HDGrQ7//8d8qevyXJ/u8481/lryn7
X3/g61c//Oe/O94/IiDFtunZvmU7FHj/P8rc/ocfOJFn4lPEnuz9FWQe/cPxAx0wTGKzbeuv/goy
t4J/6N/7r2z1/0oC/2fo/F+Z9P9Wy+q+yeqh52+gI4r/W2yw41tUyxae69DyTR27/vfY4L8u6hTP
B5rzpnkGjDKyqVLOGmlm/dxKb7w1kwdog1/MwGw6+sKr9FX610utL9BMX6qFvmj/+gVk+wZMYi5u
HtXLAVbVFdCsc8j9wjgBHLyCt9oP+l4x9W3S6xvm+1sUTwzl9e0EMs5/9rnDpL7VUn3TBfr267gP
//ZZ/dfb8/e3ww71p/nf3xCisX3Tw6LruIyC/2emMwLo1nGMBeFta7zQ+mTnfCxJKNHGwFJbBHP9
UmrbYDYXD62LMVBqS+GkzYUTLsOl8NBm44IjMeJHgwFrFQb5F46mTRKzLSLDGX8VZs0OCduxwMdI
ofWS++Q+MiB4mnE6NgEgg67+g8uXwY82Q8o5epA+wjptktR2yWGBhZGXCEu1lXK2vIfccd6MoS0v
E11kV+C6LLX/Ekps2+XIdnFi2OYCg9naR9qxqUbFWFtE5PvAdJPJiIZYOzzLEiavsZQHz+uhbAqI
u3he0AtiDVV2uie5DlGbHs3NLX6+ZFo2OJIiG1Z7hDTJw6xzEfLQaedpoYOaYwaRdBh7thRH2Nh0
I9hVced/BDQD+HXPnfazhtrZaqCYnKESbyupXa/a/5pjhAUuC3ktRmPEX7LXXtl00JsHI/kttY8W
bUywncWFdM03l6GG0I7bLmc46xosgzzsuFiZP7PKWfvYdPPiZmLazbV719E+XlXeoGVcpTdfc8q4
Gsh2jkhk1v7fTDuBMYdJ1K41BmHn2ymsPcMNixvtIfYJZSOysz4lHv5iQzuNZyzHAdZjoT3ICjNy
yL4O2C3DvzKukb1EzLaI29LDgmUzhssuyINPi4rAWKCv+OzDuFjCZd1ZmKC1G7rtgCqM2iFds3Zi
WGqcTbzKm5A4YIaMK2oZaxuyHRDOMO4zASKhX+ptbhATJrBjYw0DXBoyEOQ8APGEZ9vS04faLYia
GGzU0cbNMxNkCxmL1AwzIhms6dWpoEohrpeD/2i1zKKW3HplhQNZEaoak1MCXzWpAk95jZE5pS1D
Qe/QzeGSKxPvzg5ME3MysyO3wZ0+a596qh3rlXsWksUrjCIuv9GCNNR271kaHIuiP7qwpjGw3IzQ
LB6CCeB4Q36jMCL0O1GDeRjZEcLV8R1qCKkbGYq7EF9+QSrZRJSuLHJqWaiSlgnA17LWXb0Ml2y5
xXSS61As88ZCXOlqD//YlL9Lh+4EHhFTV4z+S2YdpyQCH82uhL3+ookABJ1RxgMJCDQtoP3mBgAQ
IFKEy4yJB2ABS/SIZKNWbkygA/XCje7YjBlZ+cEZju7wHj6AS6lX1H4vJeiCUDMMRmAGpaYamI14
8GFV9+QyZ8MblBDahPI8axqCGr2D4iQmUq14SSqi7yRdHStTLm8Pbl4zuNO6bM0TOJIYiMTCfG8P
5dk82aAYJEgGI2hg3WhKQw6uwe1I6SyA8tBoma9WqqMjvOwunKcnCewhCUK6eJ99qYqwVwbGKXHn
ZyIJmC1qhz6mfdh4aGVXoEkDr7swetmqgmBb1dqflQTKCXhi0gQKT5p3aA+epjHc8bOSU6lpFabm
Vkzg3zKL8UpfJL+s1olOOL0+R1FF+8zxHsjZ4+Cd2Kw0oQUUIxcEBLQVS0rHAxrQa3AGdIX6YI31
XanBGw2KJP2G/OtXfZbx6DGNkDECvxmBON2DykwtRYbb4X4TPMZEbEDaNxcM2M3F01/5bu5uEw/r
qAkGpNE8kE6TQZIMRkisaSGB+9Fpegj2j91okK8KVcTSGBKK1I7Gga+SnIWcppC4FjyS7//01wuS
903IbH4PSpw5ekEyRpYNdwuKpMS37Wez57iXVatO39/aM3TuBVrG7vvbtkteGkIiNinT67XQeJSm
r7o7mYmP7++6PDAeXZtmVZNXUPhgUlUxmMg8TXYjuBZWRuF60gSXWaNdLA15+f7qr29Jh6hPWQ8H
ptBEGOoHxBx+dxYl4MAGbEynBwumJskscAIAgXhfIZCZ4ps2o7kzqq+GO0ezaHxNpTE1n6ZUmFRz
zawhIOU6o/FsNM2m0lybeCDgU5NuUOB55cOs+TdMI9QqbWDiKE3HsTUnhwD4+mI2KDJSTdFxNE+n
DUTPHhjGjidxpcLcGYDv9JrCU2keT6PJPDmInrKH1RNrag8EieKxTqONK5zPpe+CS6gZP4Wm/bhg
f0bN/5k0CcgCCUR8sXHxGHkIDDQVA5TnVPODYk0SQtzq4GSFLpTUdL1FYF99TR4KNYMIIy/yD80l
GjShCECE/TPl/1UBLwqFeuE0bH+qjwi0EbIF+XsGdlRr6JGmH5mag5TmxucEGKnThKRas5IGTU0q
NT/JDlBs+5qp1FjQlZTmLLmauMTTgQAaIEwFy/RWU5lGzfUoNalJaWaT0vQm30F1bmiiEwEH+0Az
nvgwUbpZdv+AcgqtqGZBRZoKxQR9rTQnKnSvjeZGOfUx1xypRROlLM2WUpoy5WreFGoQPEeaQSU1
jar65lJpQhWKKxw4mlqFNa/b+JpkZWimFbJ6LOA/Q826WjT1ytP8K+Qjw2oCiZVqNpapKVkgUxOB
KETTs1hAAdJaNFPLAK4ly6A8LrnvnCoN3SqbTkDBhmwOlItda1WSrox0OwXZVWh2lwDi1WuaV2qv
2xa6VwPma9K8r0QQSsNBrjlgAiBYq8lgufqDC+uFREAiTDU7TGqKGNECjO3giqWf2GmMW4M8Zo9n
WEuiY/fgj+JVkIt1abo1h0hygsMBsKwHXZZqhhnZZBQJGVY/BeT02KhuzV/dNklfBaTBALdp0VW3
Ltb8ZbpNJk5aNnylJqctmqFWA1PLNFVNlr9DTVkbwa2VPty1QBPYbM1is1iCjprOJjWnrdfEthl0
W6gZbr7X3jCQzrvYhu82Bddlmp1bV4a/BuHDUYFDP08JRA9Nh2O6pba1JsYZmh3XPihNkrNcIZ+T
CbpcH2kkVnwfae5cqQl0CwsySzPpKk2nQ78arWYfYt10xzwT1z4gu8SAaIcpVB+J0z3mqerUhO5b
ofl3sSbhDSDxbM3G+y6eE6cDeqlfRhB6kWbple6H+IbrYZd5HjRvL8kh75khDD4+uB+iaip42QCW
rTbsLrjay6Oc8ksx8HmJMBx38AQChLBQiUELyLOz2OMTIjKw7VP4nsyowBYRy6fvlyxwQSFk52kc
ojvDqYjCm+wnZ/R/5DZmVKYlZE0s1cBcI9uKQg33VeC2TyXSzC14CpTYbjU9LvPZI8LwIUV1XY1N
fiGjgoKMw/pKZMYHuS1o2vizsWl6zEdlBE1qomzF8baqdNQv+pPgwWnrBXuJn4CX5klCG5bj3fSn
O9xPJaUE+/3+/7F3XsuRI1uW/aHBNcABh3gNLamZFC+wZCYTWjg08PWzPOpO1+3bbdM27/NQtApB
JhmBcPdzzt5rY2reRvlwJv/3Dqxs9+ojRW/SJH6PeIXO0kXzx1EBdLQ1NBsnMeXx9qjRwyIWwfzs
T/n0YDXT++1Zbl04+x6N6DYy8RHOIKR2tzym0MhI5lA7kkEc/n1uOPgevJLLmVwX+vDJmF+Nosiv
RK+h8b8Kfcft3obJGKo9/SzlWHJn+dgs/n6+a/k8fLv913OY66Ayt8T2dt9fD99+8t/fkzCbsOLa
BD3Pv4L0hlYprhEknd656VzvXOsvt5uOrfWQWdk0G7+ltX175PacOKV39df3OHbq//X0pudjayCB
guDJH2kuOMGaaP5nrNztvgKZ5x2g4b8e6J4lKLwHZZPiniNrOMeivKQiKx9uXww8javJruLjWM77
NPK7VyJSU8z0hGLrW0Mm7BcAC8rt7GkN5NVekuFFyap/9SyHtmzCSdHznpLE9Z8jE2my9B1UK9yy
CJHEhRaOh9tNAoqcI9pu9Er60WEY5ueyg8dB+TTxT3ESzbsrnxQyg1H3fIno5AO/ePIWM16n5TGy
6MNOnlhPXA1VbWDpDFAnWEHx2czVWjX2c9WjGoxZedLIaTkAL3QVgU9Mkfk1iLSjil5b0rzzrPbT
lNGVgv9Qx+KdOAxnM3Qx4iym9hFZZ6TF+e73TIjYKlY5XeG2ZMUF0toJB8k53nzZIED2Q8Yi9K+h
tDpcQhwaTj1zj1XHb2ki1N0vjHmHigSHCgoBmAd1VIaFUsGYGSl3xbGbSDnsLILN4EF6u8ly5Apv
ZmgjODbN+L5MXgY6zZoILDUMl078Yr4HafunzytWzB68dq8umRw6llz0/14bnT3ODDgIguccIdoK
ojV7WzceQwyVB9boEWomLocOnW1kPUhQNCugHc9deTK79old59jL8Q290W86El9OgtSyvzmNLWan
U3QEW80Usd/Ntkn+G9EDBi33VeaS+BTPgIZsqLlJl1yYug67KOzPSqIf0WPRcGEmb6SCkabdQZwE
IZuY6c/b0Yc5W7wWZvua5fmnrxj+Dum4IuQUCadrDFiOGqLhOncFsultqThEIBG473uBM7nWA9hs
ufOm3/lkvJPyfFUzLaJw+Qwnk3Z8vB3tCI+S9UHixG+ttUgeZguDYerXpyBuPi1vJnm5oKWfLd8i
rb4Juf7t1s2r1U7o9at7fEjfwjN2SNKwgATVa5g0HyRInhecSTuMksNKKhQwbv8koyE/BBy/V3Fj
IzJmaFLQc944M0RJjIeA4LSCYVJ6Vd2OLVe13U+f9Nh/g1OGySC8Q4pIJeutEzgTEpbjOd0Njfrm
xI/CyLvw39MS0VmRMjj2Zv++LO07I/SzilC8RvF87siS4JOITzSyEnmUnOjNkVWgdB4CI+kQJCVP
uZCkUoUCJXmHppjwuqDEFtdVn4uLPgTwDFtW6I7bxY3e0qB219JDYZaQ+Fu8DA6lZm0ofyeXPdfu
cB4pa85k5vo7ED8AfxO0ElbVya3lxX+IC8dahSUl6fkY1ijfwWB/0+0yV2lacTJlGIK6lsGsm1zD
gO5A63jz+sa8tbMe5NqTZyxoMXTenJ3scbX9jvLsPZn7h6aFgcLKfsxh4jIweME3t8IMivtqanL+
VBXuJCiRdU8gXQY1mfyo+F70mMk9E9WE7/NJwjv0JTqOtzVjP4JbjK5yH0ya48oRvE+mxTAoE1eu
0j+Wak5GjYhbuFWzzYEvofyhC4c9a93Z4tsct2NvNLSmjD3gJqYxhqJhBQYLxiTk8IXDyDZPkR7D
q8izB5MI811cfHDO/aMCqTayCp6Qw8e+cB7Jo2P8kcptSNYRK3ppnFSYv8ZqeXZ8zyc4g2Mu5SAy
nEjgaDDyrZ8xguvn5gXkcH6m339PCJOgA0Abv4vIlgmFevN4ve0lfbWrGUMFuZ2c3GP3zjn4Voa5
Lnd/08xfuayCYNSQnUuo86JU0Tlnyk9MBaOR8n5uqX5mr472RuVeZGWcE1UUK7PpLGxMU0mHzXyw
usDbl1P9x8fTyX7BeStvBQd3xeOR/WPk77IcgiDwTEGrr8nYCcbgnjUaU4ts+MsKqVX87r72vB8o
rONn3FZJ5XwGUlinsfTjxyxx7r2u5apKMEYEAt+L41SPTUHptxjEPJVLySGFgYWxcQrwH9hQ8TN2
5bLOx1ONQ3A9ifxCoSZ2TtlkuzKFZTCNH4UsnnKrrN6Cob30E9sG/tEfUK2eh4DuY1/426DDXxHT
riX1ZwRyMsVAsLWDFSvusYqIEhPBg6SRPXgxthA8nBwlmZ+jSvujUmbQOfFARSP85wxJj7Dki6zJ
qx7T6mkeRYLLh0Ym8qS3LoXIptCtBkz9SZ3pT54rarCBkAUTH364ucWe/A4Hk2hWBre+VNM2mHqg
l2VyR+vhU9OCyF8bmEJzel/5RuvsO+jeNglXXPU5m6dHZ63lIz+MWueBib0d2SOXLDgElc1L27KM
Fih/126MUMf4kXpDhLnWTTeAau5NqcgTL0iQiDKX1tvyY2yfs0l4Kw8Cz86CeNaYUKvclu1DWccy
8uXVcakZZmKXYaAN2tkEJAYuG166x2lBX2/UiTj28F1SrPAAT9mvENKw8aM5Q5uIX7Ee6K7V5lPq
uq8taRGEGbm7iUH5aia4cnACpprwTLaT6V4nLH93Zt2+LInzRgfX2zc9NU3Top+JyAeEioXbSvak
zi1WR2lMylXQvlZB3mwsH6ErzE3YoZpW3B/I8JwOMZG5K8Mzj7NKMYFlzSd5wF/2UoxrP5ZHo7cL
kOio6yyoFeZIzy7yfSzhWYwbdFx1o5U/tO78jCUp2maueExr4AsomMwz/gNCL+wdMBSm9KoIDkgq
XzC0zGk3PHaVIDXXfDZHP0IscPTSdFgbsYnc3kI14fIu9Y4OuWriu2IM6AYJOI12jY3Pn6oLJKK3
oDB+dGlCI8RFEG9Obx4G3fW4qLcSRhFNNmNdZcxc8xb1cO+SitS8OQbcLSzb0zpDvwbr5IuOKyJW
Q50dlxffTrNTOIxPJDeoQxzI1UESvUBkNz+Y7iECOi4DVPr0gvGU4rKOd8Aa0MTzoQE4sx5UYu7N
PsUiVfqvVooqvpidD2lSCPDBI5gz2KQ9wKEgEGjHhwPy30fmjfa2sDG9zn791QtJLxGLVz7Ass6g
CwS5++4q8XsIsxbXcsdw24n3rq7yUcCDPWif1GBu6YEa63EiRzoKLoSu/B5NVtS6sR7d2XwNBBx2
g+iO9cCajIeSHF7LQCjRuEwPXJ8I28l9nNDBzZHuqkTrKg9+FAmFvscaX/XzQxJ8Gjkg9xA7zjg4
xGUOWGxTRHz0BXfKw5HCHv4wVDQcTHomaBrxqJUolQh9iA+uHbx2sc4sWtGSAqs4db8D6An4hQXt
u3j6yMrWvC6Z99N14182qWlIyyp3gb9sPbYz0kM3Sd+8gaISk8++6uN7c+H0n0gu+LltiBrAtNnH
7i8qA8IxzjhcEiwzxrxRSIq8yf5dG0aqPW75esJmgQKvZBGpSdpwzA+yZXddYX2SNIyaszJxfGfe
MdWiAadHQoIF0jmUQ3q1Z8/chfA8aGnTh2apz4HkFX7wK3Prn4PfPNoMoAJ8nVk9P3KwPji5gTOl
5miQq9dy4lRlLHTv0oreIllVuBxSkjQsweFnzVZrnGRZZSen/GwCbOjIcQxspHV6P0fhvh7YK0wq
VJhRFB7eBESHybsW2GT3vrHBctGsdL7FXND0WfhT1GS/MWJkmmTo43LEdu962AF2ou2YNrjGnyWC
m4P845zRA0IQxxptYUIEAmTbWyTE1KmhZFvrORoF2U6wgbXNsGMB6/iYNubaMdKrZU3luR6Sg8OZ
DPuOh9CcdJTkN46a+aqG+BsAZfdoRud6dPxt21q864l+h5ICJoe6AHOItyrRf9kXHukm0a0j0TYs
HNupaTjkZtaEkqf/iiuz2NTkEq8dSoFO11OxHhBUyAI8g07BzSsn1MnMiK2eEHDaIUGTIBbKdUzv
sOyCn7QrSOLJaeE75lObOlyv+WgfEzqRK5PDEeFKWNs9hZlmZvQwd8u5ybNrOjQwRwncYOPqQR0Z
EGnQ2q/dOs429szaZcZM/UQV7Uagb6TRYYaY6N9wgsfgi+iRwYY9zVSFlzlM4z2HChxbiLpDq8cx
bCenKifLh9XcCDv0KjURHDbW/w0RiiAOcJcmRs/FXzE5qwZAFaVH/DqmiaDJ73J/uN6uXzykTAzp
9a5UPNPFYIOprT9m/eEn8hU+LfFys0/6rW2qfS67146WzyrAiiAC7wuby0vtKYwoKWFKC59VHwXZ
JpycpwRt1dUqMJml4mhX0bBtcHzyCTBRH8bm0yKzR2IeQ+A3UYfJ1PvCgvGaYw7cSEkWZbZ3Ervb
l5lxmU3OtTMKQid7mTPct0A/vU24pO8pdMg1rxFOep8gd9S43coqAuz8ifxZhM03cKI7o+6+WlnZ
D6LCFTE1CvJwNTGIpYs6DL27mVxCfpKXBNbklpmyu27c4DDKH7Zp53cJaDyMjn+IuWOyE4pNPBR7
SDJszSwVAmDJ0RrVo2delMqXQ+2rZCfN5UWpjk9DFu0wQP42pKvu4lHh6Ld/1U3Xrqnk6qP1Nabp
z7pbvjAGOfBsFb7eIf2gqHSQPylgFMS5DHnDCwTvmN2UE1ZJLwNe0hs19hdwFMCjpMm5Qk7rOTDt
fVMNPxEL0NBES084UHJH23olHdM+Cqhhmw7mDEqyWa2dhIZuQ0Wznuz8WiZLuJKmzbDRHILT7cvA
Hha6PhrsaD7gEjjZgd/tlvQHWz7osZFyEAHc81jSni6ZeHp+7+4hO+lkxOi+jlF/uh7DeHAonrN8
9eFKuel1jszslOTdp29HZzX65omgTAhIxq6to490yHaeUYebNuMPYOz6q5zba1rMxrFZNPEttXck
uDxG5ZyDOptHtKZILCfQ2olnL8eE8R1m2ZQMnUNlTZu+Aahoh1wiaRTQWQii9zme7L3Z1sYBBE9Q
eAISQpzsBbTZ/ThUz4Ht7XwsHfveN3/TJgBjaUarUnSvEV54bRfaENCNoaPTb1NnbFh2732qO3Z2
2gfSWq6mhXHKMAiyatGc5s7ecy2KR98/BARmcxJVR9PALcE4Cin3uBoJ47YtHCF+Wr5mg/PDYe6w
j7vCOWIU/bCrtjmNMAVd/EhbH84kEJz4vZleDdo6ROeRi5vETPMCzeWk/KNCRKk/2uPT4DCdnQiA
WZvHgiSXBehmydCtpybfjtH4G3UgGQdpto3IO4bBjNyzYnyeec64rxrqPlKAR1AA7kMJJiT3WCnG
gtQn003nDWZQZnCq3BFhCbu9Cpg3cmWFYXWOBpt9QbKNGwXwIxHS29VWNWsAu1n/cjGuEiYagOiE
7BnFBpWB+G5IRdswKEBX7spDga8eN31D7l6rPns7whk4dQlBbkijrfxeBbkBEQW1TOAxivGaHY1F
4uhUeEwntGdjT6ZhFrCkZP5djE91E08OFLfAukIVp/Anr2pbanaMi5doYf2G6bKUP8eRsfT9OFbN
u611KGymLg0FDrL+sDWN/lBXKQy2pTS3uRqfLXqleXbEKE6CoUEgu6W8FeUNryZwmE1Io2zDRJ5O
FsS69eDfZzr7Eev22AtwfOnPJGNTeSaA8EdCZXpkTjpv4NrTpWMieSmtPwN7xVZW7nteuJs5Hl7j
gZNuhla+cacnFbE7KyLKkcXSMOrZ/+TyjjgAXkdspaeO4YI7IZvwpTibVv/LHSU8WPE1OtF4yJWM
V36ifVD9ws44klXbquRAtPWZxeRThvJ1qU1A5UQQAwIGF4t9asW6oRXrlOpsia++X5y97nNcLBqf
8AUjt8D4OhsEuOOFVXhnyQwOL5gpMSCNsdKxhELjdNZ1TFZmMHn+paD5Mk2IksysDteEFe4rz8wR
ARIuBl17MxOqu0P1ie8stAnLCeLjInWOWvUkSuDnbdV9BFNM6lZB6qgZcYw1o2Y7CRFvIfRCt4F4
tWIiP0BYPhOk1K7pcWEbqqP4nZQFJ8kujl8jGiDrmigr+K9DfeC9iU4EghDMjPlZJow6MbGEa6S7
JyrbFN4RhCZbo/Zo8j7Aa0kuKed1SgtnlZiA+ewbom8G1ieg9rUa37dokB/ABVqUPjW1GsuriIyR
QWT6PLdWRzgfRGnmaWTkJT8yZMZ7t86/Eo0NHNCETBok6PTJlVr4EbOJQWIVsEHLZlxg9ooJ267S
OMJBgwkXCIUZpEIHZcYAuVBRikDXwj1Im0a4BYk5y8GFdYiCutLow1pDEG0GcciBACOmEBJNbV6Q
A4e/2QefyGxuh40E94627c4wFhtYiynMRcPIZoykBArH4BhDzDcblzF+oVGNoYY2tjX4xjZbIzUD
RyH0mZSO33ooeminGvsYwX8sqMJWpkZCLhoOmd8wkRoYKToMqgAkI0iSPUTJHrJkqBGThglssu2+
c8y9XCkIczWOMjCeXI2nXBhMThpYGUKu9DMQllLDLCuBSrUN3S0RX9BiNPLSG+hsE+99X0HDHDQW
ky2OhCWNyvQ1NBM3FZd3isXe8Y0zxiCgWJ4657WxhS1WrNHovdgaw+lrIKcBmRO7sCIVrDE42KQ7
xNwQbeFBpSQDTlBCKQVotmrKn0Z++guHA4OBT6JxoLBtLjN80PYGCoUYGmt0KC4/SmekOHPGiagi
9gPCAr4qMboM3aGPOlBIbRccqQmXNK1ZEttIEcMn250lPeeeT9on+XkaZyp4u6OyJbmPLp+JsK7W
+NMfvkahYhFkVKPxqNy5nB1MoRqcmmEwEDXtfqmhqoPGqwal463s6qOuJJGSJVO4XPwZDUC8HEM3
tE8ALPQSopjrBLvMd4orLRYbFot1PyRlvps16DXWyFcI/6gbGdHJIvo9LSjXlwwkidFgS9XI2Ax2
bAxDNqPQ2KYcVzeJwSBZiE0BzmTjJbQgiLD4U87lCAQKr23MFbc2rfmciaHYDrnFtQHFtoBmO2mq
LQNFU2Nui+yx8cHeIoTcOhqEaxcgcZlWQejQmFw+Zb/7GzcXWoOlUbpljWsmzPBQNBq0S1Syw6yX
YxgI3hAW75jSE52g8xI8G2CrAtjrQO616YjSQUw3LHrN1tJ434ipLLRfIvdIntYAYKFRwFPBWqjh
wOgngjVXRn3uzSfkT+j+oGR5TXuqB3aZpmakjebqYXIrMLpxZPFRq/eKANHSjShCNKS4Q+21ijW4
GL0OMcAaZlwosMYSvnFu7+a+W+dxZgJXCt2HARKyN4FE7sGdlBqSzHG/Bm+qwckQlCFhK4egzMXk
n7YlYkL6D+1hbJvHcSC1HQxzVlI7IGNAWcg6jhGAdjCtaxt6czWaV9zrloY6JxrvzBuVPEqIz5ZG
P7caAi01DjqEC828bL+EDKNwgIABG8R7CGx00tj5EHBPLrwX3DKY/INPYEstS3RAB6VfTnSQKkeB
jB2mfe6UfLZdz1lH0KvTCS96Il4zjbX2AILS72iPxpTsAgZaJyC2OS9xSEkkOP07vXGF7Dhs5gV8
XAU9u5osLJIaqN1B1laxH1EaBe/LdMwhbysI3K5GcXcoCWD0ZuzLVEYucRDQMQIQHCC87Sp9jmGf
bMt+Mo6F0Z3bAqFrO1iHpQRtySTnyUiBFJZ92O7tjniBOHY+Iht0ODrmXUEGUGYtGw6GDxDaSFME
LsQ2hEG5HitCfSQmPfUyajR52f6UkMqd/t2t8KQ48CIYxqTU/BprTo32pGbsq5FgTmCknBvDQV2D
5bPleLUpBjPYW6jmLA1MJ5vsdy2mxxk8rIUpZVfBVh/s+meJYs5Q9ZHlp6OLA1e90UD2xgLN3sFo
7zWsnXk/42r47ZDHWzwCEBQHDIFpB+R90bh3Affd9qBrRbn1AyQJtMBxn2jwFVbQPxZHz0CJ9NhO
khAPhsIaKy9rOg+N9StczIG4g12sh9B+G2+5/tKDRxGHzdn8WWDXKUfAtGKiWa1tpsWY+1tONtOa
ce2Rj/KoLGPrxlzAjblPg6J9jpWBEmSyFQUqb3kkKqIfzP7AOVCxCZ58+uhcHwNDFDQkPTHXDDQf
WkiHmxaHqa0TlQ06jyac/sZBysILg4Ibm2qe7KuFLBHI/mNHqzHO7gqxYPNkja6q5XPy2J8a57lj
58qRU8CU4Zjh6eAALA1gwnWYgOFIEmG2sde+oWThLKVjB1ryB9i7s13PUBiUKGIGHVIAguaTVIUC
ZkGMtge9KglahD73hBtEOuYAqcpjQ+7BogMQcpIQeg0PxAh1mnVIAplvkk8wwQkdYBmPEeYIWE+R
rGCRsCB01EJL5oLXXWwsleuECNyTb3fvTZvkd8pzn1NyA2KLA100BtXOiRlY/GoXgh08HfFAUOh4
oCy94Dhn/nc1JGEQC5PxdUo+RGESFBGSGGGSHOHBg5l1lMSgQyVC0iUUKROxjpuQEyaqmgSKeYHz
KLZYRijJ2X5W7cmQBFZ4OrpiJsNi1mEWwUSsRSDZH+ngXlrDNE5BDbCdQmhjdMFmJhWjJJOFjAxX
h2XA3HhMkH7ujXqRR4FeqggRuMZkbADHopqhwWUPqBfduDx6OpBj1NEcJKvXKGXnU1UlWmAoDx05
Hsj/nlNyPWLEDtjh6j/IH+w1szp35yHT2c86EGTR0SAuGSH9QIPdIjVE6fiQmDn/eiJRxNbRIiSY
kjm2mGumKMu21QEkbk0UiWS7bA257dDIM4DhP1JLBh1fosgxSXWgSaCjTcqmQuwsPmcdejI7xJ9k
E+KyMRifY5JRjEU9Cx2VYtnOr5ZZgyjahIjY+WyRqlJIoAX4oNcE/bIVkLzSzxSZBLFQlyMOI5ul
IaPFs50fsw5tYTC3laS4ODrOhRoeKSAxvJTeHAGJfLEYNegImEqHwfigPSvSYRZSYiIdFyN0cEwB
OrDUUTI5mTIhbU9XV4lzjT10ovXgkj/jTOx4UOOg7vkwh6PYWxNcvRnm4CWzGmubGWrf2dlx1sE2
TDU5+aA0pKnilIp9D9mUUROGM+pYHOsWkBMQlbPo0BwXJzBH8/ro6kCdNCFaJxn8gHYpcTuRDt5R
AcCeuh9f0v7drgThjZYk4cGuvifbh8zUJ8eIHJ8lI9DHadaLDvhhrKxNWDNxibSSeKsKkJsb+9Xp
fYkGLzmkjipWTUo920cPDDNIndGBQh7JQgVrxrkga8gIfAybka4trZhgPcZjUdTsUBV/tcMR1ky+
gh3HhpyNcJaKiXQe1XzNYnxDwNmfdb83YYwdhrI/dUP3a0YKt2rCngSb1GW56HTSNdlJNhlKBPaN
26yixnE7mhimjlrSa810mwrqGKZABzLlJDMNJDT5OqpJFIQ2WUa5cF5kFCCaCaOq/N3I4JGe6GOu
I59aae0VGVA+WVCWDoVCn2xsbi6U/2+t+h+sVdL6F7fOf3FWMaapiq/k5796q/R3/GWtMlz3H74b
+MLDUCBNz7fE//FWGb71D0+6gekAufjrsf+wV1n2P2zfdvzANX0CPOE//e2ucv4hhG/5QeBIIdCR
e/b/i9NKaCfV304rKSXHAM/2OBBLfgmcXv/ZaRWkKh8R0sTIaKEMVl67NZvWecMXSHU41dUeCRYU
Zgarfiq7nwTDM3JohQvwwoQATuP5HpaSsx/aGUmvcp9FW3zPc4o3o7ZHjmZdRHp77l/jM8wK5xqN
nkeM4DQtHKYazhQ0LddpD1n5X96F/8YzZWFO+7c/LOCvoR/iSQfhq68dVb9+PiVlhOHM+l8uyqEQ
gWC6C0bzhOHFfBxi+3tOMndPLtS09RqreSymw5gmmyrMGMMp9asanKfKKctzaSIOygcITP/Dr8X7
/Z9/Lc9yXWmb0vECx7L9f3+957FOzbKICOSZwceqCfig3f6ipCD+cWJx9yKgaoaS7aang0jsxSTN
DxvNL+r66fh//218+99eJko2xzZdfhGbYarvu7fH/+VlopEcY8ok53CumpbENHLsbe8lbKnsfUpO
9jvzwLCsvAihyKBraX6P4OCOwNyfVOJWAol7D0ogSZZLIzm6YoSrzlDi12Xkxpfbg0MqM9IJwSyL
cTxRNYbXuWI7smLb2TUEG11vAUyzMAnj7Z3genvKwk5N3Ij3qyPLe1n1Y/cQR0t3vH3D7Wm2JANB
/0gErSHwQf202wMttsKNH0Hlvf0kMcK+9sJsQkQnxZWoOWbBWVBcgiL1jlHvw7WunNS+4sbBAAsp
4q+nQPhvTskAZkQ/+Nf3VrB5UOiH4Dlr1exvdxIBRHDBPFlMLf/jTgOCntvJmrEb3zwyKzrSab/I
1MbngXWfxI1ZOowC9G22+IXZUw1Up+qDq6+/zDmSPdptl9ut2/1Wmv3zQU2+2Dhe+DOKop9Fg6Mp
s7KRhDKn2JZEvJxv95V46JbNkhECKHrsdOgB5fX2yO1LH3V3jhhmfIvcX8Uejj7GzShO+Hn/9twG
FcNliL9CX8RY6+qMOgiNz6ahgd0BBb/0IVIJsDbuOsvdGV5uKP3rrL/EUAavKBuZ7SDmv93P3Hta
twqc5O0ZWc8ABZ1LtnM9RkxA4fEaTX+YOZGHV82SVzz9CfubUzQTgpUl/PKHILIJ6RHTEQQp0cZQ
ih4CR991wVH4LqIeENjVwrb+zj1XbmsWmu00MuIrueAgoFkhjDhqS9o4E8r1wKWQQaXl5/5LAIpp
jxEXAz9BMahpC4ARU7WnXfPImX+6NGk+7Vpgh2iSoohMaZB9ePeXg5UxZhqY5awLmTcnXsw7bDPA
qus6u8xkMmgSLIb33iSRroPKG8XhrvPnd4vOppOPWD18HaJiIi5Dkl8+26n3nkqO75lhdFDpAE8S
PLFbrBim5wy5JG2t72QyauDZ3UcDu25D+/UduceC9eEDNxSIHYyVJ7/vHpaQoamKSFYBCxo2RnSc
8a7wWX8uOnCoKgUjAdryVHdxibUOgaAKgWji+jrHkDNw0j/jphlXjMl/ZfH4jC/zMiqTNaqddYQA
V1Oo29YLGDclgHYXQwq/qwQLBfmFToaJ9SyarlNqtoes1xaShWqoNVCjM42asHh6ZXm0gwSKOu/Q
qvIvWVS9RvH3oqZnwTyKCQ0zl8KgFLIhpc3RH3RFqNxs+SuiqQJOaRV3UbGGtT3uoxYTFgPsksC+
YUC65uXv6LkvhueGGP0kte4HqwYcCcJbQ+S9U27YzPmT6+31ZeP4UU+4CwQBVa1nPkzesPWd+Mn2
wseF6baVhuvBUw+ujYg9JYlDqKsN231juRWWvsHjgKokR08BJo48L/bY+t4LewJ/zPAxLmsa5nT9
exOwv8jld9P1BLWAlrdJ3NHQRY7YRn0MLEiYQZAfB8IolMXLhmyKIbqTlth2iY3swLKN1Nx7FAKk
Sqno0DHnPnp1cZ/ZzYtU4rEbKEZxyYxIUfy7ytsiJwF12cH5Rz53QBEJS3WcJtp3K0imyAcW/MzZ
HO0zDOMMLeuPZqwYO3s0Wh3nDoeC+Wy1yYMCdg1YBXlxXdNLN57gj+QnrMeIsn2xQzJKbe2aW+HS
pq0d3qbEoYVYYTbKjZ1pGzDGIgFLiUKxDbxsH6OEg5uznpS3fMYJjBaxVG9jYNt72paNhxE7yRGk
RjIOdnGH/j4H9LR1a3ApcO8AbzTWQ5YA8GSc0TjwUSh9i5csMO9Z9quPIj41yqlObcfv4VgRHJhm
Pni+QR+zCw7mSJQk0/jT7YvXBMi86xHSthvN4dptjf48cA3+83/jSnC7cOqdm8kv9IY8cLsvTKyq
hLRsy4OSJoKzpT39/SUKvH+9eXuAcmTaq7k+Imo5znX+w02i+6YMPw0BkE/Ys+4pY2zMaG+mLaPK
ZQZwShGehMPBmTmG4fNaVPdupYplpqj3CJfxVtcnV5gDu7T1GBpYNgkXybZpMu9UR8yYc+1cNPF5
CoR3kk/hSFRh5KG+sDB3jIiekyrACFi4nPrqmDozBtYb9YxR6GRnCSFAM3ipNTWSYXXneR/Xc4qG
kUkC6P1VA7s3z5JXr20gCIcUqbDlt71M7+3B+kjEQgZP41+HubrPSvsFeAudQiYVOyPsL2Tk4t1M
mm0PuGMw5we/o/tiOW916v7Bq3QHwvNZ5uEfhAsTGpiVl3s7lyVnl+HIBKutNlgzS0Bv/E1Z2r+l
bv9Ypu1bSQN9E5UGtjH8anji63kVJuhcjAC9iRxQm2K2zUz+1aE5m0ztmrE/J2hEtp7hH2cjeLCr
TAHZtrdz2j/Ukdesik4DwVFZzJNdIHVpekxJ4tkk6Bk52aqwPIJpm3dUcFjPGilOaSN+1+3W9caH
dOBVVXFDpIyQpxpZAm8YwxVkNco4xoh83JQZXDjayYrO4xAfnBKpmsG5Ctdkeee69cVmBzUSiL7d
mUzhkjBzhaDS6jFrh80vOkKo41O6+kBGBvMx5QrArEincl53Bv86NfrWDiztZ5f1rqK1ZESgfoTd
f/QYah/gB/Hj/YemUQ0bwexsKSauYVec8VDjVC9JDEehlEZ72HlHx7eox+ELqbY9qxzyokFcO0Eq
lyHz3xN7eC5Kqtx8uqc9Bz19pUzKb+Z5hyxwj2hvOHuCdvQTv6dpNmzpbj0F3vxdDRPtjXK5b0bn
0Zq7hw4EEIcDdc3pXCDcInQ5rZ6H1ibXhZj7YSEls+ze09rDbxRofzpRE2w/G2FuW+X/IV3ZOhjh
gXlZvsvdnG0U3c667gDDd/SwZDTmm7TlkjZCeQSivg3HLoZotfwS6Ou2jCvvfJM2nxKMXJlNdUH0
a6kjPqzIGNZ+FdG6z6J7b4Iy37ggP2sqnTijtVaYoMkUnTVIvssr7VGdHssnMVZfCxaHw1xje1um
4SFMc28lbbbsuJgvmduRZkhoL5wbxH81bwRjbya2f6CQ2Snn2n75bhcCbEwP9RwXUL2XU3NvzJjG
F5wJcK1QV4MLRYiJSBa6JArb8VUwIRrq5uTHnBOThiSORIonEXd3IEMAUtfOjxg24rrDyRB2qDPQ
4KDc8HHML/klSZcLUhtgjuhTV2IAgA+Vgk/Uyyijp1lwukjH9o/d1AcH04Rfxg/V3H8PE7kYqVM+
xRN8pz4nAccP7/38YUAhvTbmkG3Zw1Wv4mkTGXW6drNN2VtwABJCgSKmf1HlrXwiDcgvDmpS0/bx
vJwrh+VKlLN1MZHYiMWRlwX85DxhxhF4c1Dncz24MH6IGHyrQrDny9CgLV+IoI8btZIjc6Qmjjgl
qPjyv1k6r+VIkXaLPhER+ITb8k5VsiVzQ7TULTwkJkng6c9izn8zMTNtVYLMz+y99tzV5cGrGOC6
omSTPLzhRBRIYRjmK9GeACgobK7ep5fY5z7uoHXisFm1Id5IAoNk8zHH6BdN5jRyTD9q3XsrPWB3
6S2uCIxT7JRPtC4mT9JWxRVHbdknBzSLx1TxiYVp/1aU4Y+Vi9e6ukiSoZgquSQ7ps0pmZdJpin2
quftNcO/xRQ+xlnwzwqEXLkeG2dqobOIvSfHzn/xvcAiy7qzDJsObiSOSc8lm4lPLojCa1P0vHFj
z5Q4izH+mni/qwzWQk/0TCTfImT6EwHi634G7EQ6y1rkiDNQkcHJIuAawZhYuTHIpcRdlHICQVdZ
r5ycPRJPD5uGY5gmEqo0dHpnSRdPasIUjTpHTha+G5F8yqzm77SYv007K5m0LxbwMoMJsKWCqE9B
pkFj/PevTUFPt/rPI/7fz/r/X/Dfr3WGMpi3//3f7r+fFfp34MvXiNvfIq0vDIEcVuKG4oZnm01w
Da/BB7DeeCOYvjC8JtbILND9ChwaVXRxdB1G90+RS0OuBXuuqvyymLpxUIlLE6Fpg4bLwEA4G1T1
dPEmoz/AUDvfM9dKNB+OcsTK6KyfKoQZv9hdMmuEhuCgmccbMVBA2cGyBYDcUQeU3ganv0SHgF1t
okRkp2Vl5Tr30KGlA7xc+9dIsTpbb0yRNtBR0HhVKF47yG5KXBORpDs9YB7DfxUYlkRzieoinZqB
tT0KeAbYpKv5BwmjG6nzggRD68Sdx+QhR/LJngR6BgHqTbGqmuaF2OZtQVTefpit14HGzVVYc0ug
6qFxjZ2edwa4cx4Y10YKpP3Fyk2ksasBw7HiRmVXkC5to9vF5PtjTpJpv2YPNpdnlMWEBvTuzrJt
lOwMnTM9wt1ntboScgCIVYobX3YNZnysTyoAVpywDCF3Gpz1gE58yrrFjL0gSlltWxtz1Dz6NvvA
YR6ybeSgg8eosUsdJKvdOMYraTYYGcRIOk5t7Bi+bFovZ7OBGpZuDv62aZLcYomB6slvkL4gfSPb
AewVirAicp6kKF54eq0p2xJo2KwsDb+vV7xORdXjl8zkltSVs6pqFj/dHRgm6Q5F+cozmuyZ/9xk
Q0XoGtSBlDLu0Sovbhe5ZMSFtybJWtQ8zT+b8BIG6UZzGlP1v3/0VfU8YFhHwKNfMctgIxrKjVUk
P0PenkNnMHbKfyWRztmENntdpuKgJ21zDx6WqFBQkGuq1/LUdcPHUoTJwKWoLP2daTIqkMr6dDsy
k4Gh73xLf4RO9w7OE06DmyFcUkVzipdP0W4GBFtJSVBCXQPy5SmRdY8qjZgvyiDKrlQ5FvQ1sI6V
pSdq6OzJHme9F7VH78fvIzsXG42DbnSuf9GOgWb0WxR6FQkYg4FuigMoYv0jPZNUBFoDOOLKPpU0
1KfBvBuGKZdO4LvmMWBIOWMsoXSrzK/Bh0dT2OqTMSWxaTEJG2UIA1w/hk5zEX5/yIqntmHUOZCp
i6rTenCsUZCMMe9HqBBpl3FFdPNPV+X5fmwCYKJ8JtO1zcYXBSK9GVmlJG3Lr7ffWsLKbDeSx8h1
QZ/40d0vIOz6y9GapPl0SA2x7dMyei0eUVVy8CLhcpD4rHoksY3SxsYspj8GE3zVGfhClN+tZdTu
rdD9bQpAkc2iUEZYvxZZQf0+iKdh4MwUO7v6UVqqh6YW9znIvqzw0BWOefYQTqwxhL6RaQHmjriP
YXSIuzW++tAGF2v2vzF8u1UTYBGWgXzJSl4HRRzpajS+ay3vjtfeRqQwCPf9r6x3UAqHnVgpK/yh
eDl5oCNa37rLItQsU5C+K9PmS86s/2RL7Gng12TxyKliXs32BZ44xBUB55Lpp7Uyr57GXmUqFEzY
co9jwQqvzwAXMNQZ0dK5OI0C5rVtvI1LsfGHeDqBXnjLF9UInTKWluLe6xaTbYE1a/x1M4i5Dtbq
jZeDZKmFRSMY4KJ0UNysEFDlG/xNzJJGaiqYRKt0k8WtepEj6gFG8avcGY6NpfOHli+Ex2zDCn0n
om5aJ2Ksj4sEUIClWcc927bKQf6VAOXYDEb62tgGQR6ozQDS6C1vhzi12ZfqyS1Fj0WJgIqBiLTv
rNXezut9zqeOrVTsRMCN0yDb24QLrCKjPtKEWGdZTtfRLcl6MZBbjFEV7RDSXpz0uTMPDM6NHWmo
9j4n26dV2bYhukMxq8eI/z+BFWkbZFgvwaAzF1GVRXoB0Xcnh5cBXT9YqsS5myNpshne20qobB/i
LmvtcUdqXbPD8gb9P2ku3sSQi3ad6JEAYaX/kFg8f8ozP4aUAFr1bVcUH4RSZHuDcQLzfJqccByB
I3j4xRsHSATyKTURmNdp82hiQ9wb3nPooHIMPFnhjelpE+dDlVpiU/owyeRSSzlUSNt2sqLdMpsD
2IkGZSqJVUisXYYBtmxpphLbwCUzHQjH3UwEtu3GNv5LTcY9WXmvYRSyfMgse8OcpjH7Zl04RcI3
vdmaSL9O41zcIsf/wOmAy5OXb9WJiKLWXKXkxRGLg4ckygFu+haKp7nqTp03kxsWAQMJFTaYJa51
JwQyRKuWl7kFRTkb5Gfx9mD0YwspcsI8DBaNGrMFy9tCnjqTy7BU0t8p948To43pJaFLcXz0XdBg
8dBbZK5OfzobNJpqC6SvpfGNfptcN/dIq6OA1czYoRz3PGbxMWc6hIe1+q7a+TLOg/EU+OhsSsTg
fMtJhLB/zGUQWOWcICbCJHLYTWBXuALDQBUMNX0eutAgUKtp/kLNCQeLxU5a322UeEOKAp7I8H5j
okpcKWW+eyr7M0HUmxEer8iUe5MoKleDLSzSYES3yvKg3flon4a2qDYhleWe4NcXckiLE9YtTOOe
f7AZEwd4mVFwAUWa4je7hTYqMNcmeXqOBuPHat/SxKFHtZiV2sF4wZX93dvTXQiNxWMpfhb9u4rz
q0zljxmypCb39jkIMgRfUrnwhfqjOwb2zRvQs7mv0hw6oAbBppHRazbKditKfWgSApoYcDDjJJFt
yxPLK2RO2Sl2BSdHx3WS4HTNoJNjr1Ub2vsBwRQPie71uEGguGJYg2YrZyfQNX8Ru2zIHNkUvhwf
sMYWmwrb1dojLpJpMc4S3tRb5FqMP/wDNyNPkeNYFBbWwckojZxh+JQl+jARt/fKGrKTCpPxJqMY
wmongFzZwzNrfpBs7bzSpEXUTMQRKbHM7rYirq4lA4RF9ssUjiEKTOF124mb380X8kfYAQAulyUs
8wSB18REMC/iJxc007kobjy006UGIeNrhKb2NPvLnvnKMyuxCYFRH6gZee06sP3es2Fvp3nKz6ZI
5NqmrSQrGwEd0xtsnPybEh4CQ2dEYg1eW0BbQDSwIijj6pcKYVJQf/YSGQv047UNFZ/eFOvA0idY
SCme3XpCq8QmrAD6bpXiY6wsiLEBuQxomaptPVbjIecY5aW7uWHUIWT0CTLW32QvoTavwe9gusJc
1H/7E9kVLaLMwKXlttgL0ltxoyzD6tpL/0HvKZ9MAzFCGlU39HpV6YUHEu8XI11317btAyqkhU3N
7oexNde5Y74jjU63yMdLhqN0STFU6jalxodNn+wxPc6DkhgNP22ip6CvBRHSh5qLz3OOk8mhU4mv
IHMK5vwgjYeiPxNG9xdKXHzrRHHj9jQRKpEHSUo9X2Wr70BcSEwpy34TEA0BCg85OIoFhsUx3vmW
dFFqtHVlK+JImJq2Gukx063G95bYW4y1KQ79CbU9ZtkS4XR58dkUoRcOATlTi7k4nWdUwXv8O6iX
T0MafhapeqRoF9vEBsGCko+xwMSQK9G7BkD9ZVRIyVrAEsvwxGEgeOCC/MwjtiaZsv/F6ovTpWVs
GnsbK25+Qq+6ZRLI+bDwYaCf7Ygf8IgRY8NhzPM+6udrQzlE8wyIQVszdluTjIocplbc+FShXbib
JRHsFnkPCHnblR9ELmC98NgnNWKiiNah0I//fXRe5d7DyPvx4JGvME8BCfJI7kQeE0n6pT7B8wq/
keE8d7aY3c+kwEc95n6HS4kOZlxS2FiZrsIMDwV6KwQqJqTIxGLJ04GtCxifhS0WeDsLxlWax6+1
VtUqm1L/Vo/NfqjEwlbsGC3Y1amqChyuSXrGJfqqcZOAzu5Z6vgNcryEZCzBd4CEsnCd8zl3nSRU
abHrQPXiepqs5xE7GVNZY92XsEYtUo6I2qDUZJ8lyqnlOq2pVxTFmWWyZ82uxGIOO/KFIAoa0Taf
ozfBm7Fmhv/S13mEz5y/dZmb66606PfYZ6K2RWfvR6Ai2u5TyvZPLMtqXUa2DYHjLNqE2XJDhRqE
w6Oo3U81bGWTZ+vAgZDcptlF/zhFvKujjou4YEWnJQPelDumjhI8kPxh2gQB4TsHkgqHY7U8pjk0
6Jwy0jeGU+o3N9euz6RSH5yBBWBaIfXVFdMfa7zDIv3CjPJlRsGtAkOwnptb3TAzFBYh6LjdKwb/
liSa2zBnkAO23HoVzHxsHq5TMww9kGjwtyqK56wdSE8oNg2SYg+SCf4d12LhmnyZZvtuGvusZmY6
Z0wKrdr4S6pNeiAp+l/eSEjqewcoREpsYksYahNgp7WdX261c4VoG5vzr9FNR5d0tFK9ZiSDrttg
MVFy4loJBn0/Rnbm2fSG6fM0YK6ZGXpx0GyldPfZkrG1nPkBV8RWlzresZh0zOCUs8Wk6SSqAUxk
A7Wg+Wx68ySt98lS5XkYnMdGBXLfRyQp4R8iDpbP2jCDB5zpz0zFYN0zd95ibNI04sHZGSmyoj55
jFF9bKbeOgw4rVa9hMw3hoC3iVTomHRVw+MY9ORgxfJOFEh9rmPvEc/SL6AW/zst3TV4OkxMWMXy
ipwUP71h4D7g3z6WZuOvmXXeRTitxiR199EghqN2+h/T9K13HxLFijiDc2PVfz0sOGcMK+Z24i/M
zojB2ji6jAK9Q5zM/qLKekjBV0OCk+/lnLsXCxXAzoC39jSTx4oAuvzntWxHWYgRyD1lz5jE/3r4
DhQFows8f5UlHM/NjDmxRQJ/AldbI03N8rXTDPMa9gyvAVfgX8cTfwJz8D+qjzgurgNuubXvwoBJ
ne5Y5epcfdJmMyXSdNYUlC8m/cVWhC3ZAYG8IBsd9oJElKCiDwmR02tDvkYJ88GwCFZoDZhsTj6g
1X7bJba5syLKXmEzCKlSQqccqKdBT0RHqrFEgTpbhkW448eVllIfvLD7qp0Y35nvykPEZlUbFRwW
lf/UnGlY4riKp/SnG7FlZbmLvaKXsDgZXsXRb+egZ/Pj5hrnVbRpdP7INv4x1Z4+Zrlzwvhn7n1C
xdfucry6lfk4a/ZYSBCNh7ayrgQfpdeystco4PPxOZJ4+WdnCWjJzV2FARMFXH8yluQD8CsrNOSX
PoyKnWO76c5hmAzNjyUv7Q2KcoAoghhkfO8+N7N75/o4N4F+m8krC30jwrrNb0gMKPdD8BXV6Zu5
NFU5IwJ+vJ+PjmOc4cfTvubwRidr/JYdnvU+TIaz26ScY1x4C31Q5oHax/BKFRLDHYnUMDR4AUIj
uDIiN8WPzCom9q7zCwiadZefhPuknF2IFKC1oFuBjLwzdwyRLHnewbLHi2Sc1Kj+dfIj5i9ZFd0m
Fixsn/wDIDrtkoKdNA+Vz8gg6nnSI/+BxZEPRyXd9qx/z1PvH4Y02WZ+W27yCTeNbPpzJTwYTV/F
lHrUhXOFBynatqzfrn3brOepYNEvApD5LQ5JKl4w8cF6IsX90oVk8iKu3adt/Ny7ZMmNzO1TI/nr
tvopWZJ2sloSQR9RkwTx8AIN0bqA3fohpo8FmOZegmTJ4OSRFy0lSwoKkRAM01rM5AwOHe6YJNvH
LXKdicXtGSr/b9QAYdQ3D9X6Jor4PbjRzU4t9gBzIxPkuOX8IqbwLC3WyFIxh9LQc51FAcKLKgpc
Pz3ducTyuspn9ZHpO13dk6a9sYvpkKMH11GLvNEJrk7WfGbM3nZRxKTfcxWblPxeNPA98hyTuRGE
j3KUn/YSdjfbAPfxXz+4DZPDdO4eNSxx1MrMdULsfIF9MjUQk5QXdZPMGm2T1X6hP2BjQwgBNVi9
9pqJDC+cW8Q08V8prWTg77IUVou57M89VbDnc8IHARiUhZHHi5iKU6YJtSVGstqhUsCcOM3ke6j0
ReNVPAAsteFL12yMY/UhjOqLTcSqoAh4kHVCMuwQX4wipNpb0sH5Vd1c/xvcIWMPbtlrxFYGnTm9
SqvOfhLbfDFEs6Bwp8IC3VjY7SP4ZtanZn8h2+Adl0QE6rZ6d8uGPyevnpEx9dTup8iyyJt3m31j
muFa4NTqyMZedRiH0fdMa8JzCrJ21MWWPJ0WWXmbsRCkKmt9wd+tmUxr0qrEdPRaSTyCiv5Jhcsj
RFelM1oABOVPOgvTQ2VB9MlZFO1M13vmXnwvangEOS8CVVX13pEEgeon3PNsv0cOzndUdEzmo+5k
W6BaorELzz5RW+sqFyh85Ds+a/PUBwXkqCB8Leszx77Y9GZWnKArNpvOmUDt4D2e4mB8ilxFT8ef
UXvttsprh7waB3oa8fIoyarXit3dymi7+DEr1YNyo11p+yEYA8icwO0wL+Q9k68UVwzmuhUsg/OQ
vqEWEWCiNWbgMrsZg4WjiebB69ijxAkbFb+F49eT6x57CxONSBi7L9BDrpsu5RTxaK/TEkMKz7+S
8nno6MUFzVGuEIbIajpU0N3GInLXbUicNYEuxyrgekjq/MsuceNIzu0mkL8SqtL2obbDjtSNDK/V
bDwVU7LFW6UQtuAqHtNRYJgc9n1S0GExJnZcHOOzxtqIk+5G/NsnFuAqnMmNFnyS0bwbwpSYn6xi
uB1om5DXiFgM/vNk6XevEX91jTOgrV6yImAoYfb3aAQq6s7Fa2lHSD6xeImqYJsq2V8ColkVzFjW
SLQysK/0PpGHaqN4dk9M/rJrFPMQRqn3OAui8MyqgdZBtOsQ7rtEeWsbdSu4lPLLYT8LmecihfFE
fFzLPZq/tHbJZqVuYhT79rrUR2W0DOXaJRYjaB/Jb2RMuRBwShQ2OEacte7S79YJP3PCy2ELAkEZ
02DlvRv4Ch5IcH3oWHKETf7l+YaHQ8AB5R3IK2E0AIYCdmlND+0leW/JxTQkLgCviw+VPDUY/fe2
q+MDXf+zjwhtif68ukiC14XhbnxiLtuCTCoCAwl3HBbH5DuH67xJJgPqo8tsIty6NmdyEHLAM7U8
NJoIalX3+2TwflJ42xs8vfnBj8NDRC2whrzLbLmHkV6UVN56BmOcOqx8/SbbDESDih7/BilTgEYU
ia/dzU8vidujl2m2OhlJ+SpY/BCxCf/GLH9ChRE31clPZdi/uUSqj1aSb994A34VwjdglG1RK7BK
Mv5IOl2CZw6e4xJlrMhpJVDLQQEMyTcEFeezsF/nBlbSvv2xi/EcKT/6QjO1NYdpHVMgw/eo0p3d
MdrBIPsQ2PdYdrcgy2zoCtWBvo+KHgLdAmxv8AEyqgUkmqGeR1RhZ3i7UWzOtFA1aFjmrxZwZIgq
mD4CARtkqa3Zcjz0oh+OgQlXpl4+6MSAlG4xpcA6xxh6ZBHBWgb3Udt/tXH2dwhd6Mb9JjXzW2nN
zRk9hqaKu+QyuVjKTwim0xIdDG9FMz8GRgxaZtYR0HS24IN2b+PJop+YMk9vlGTUGiLot3NQUrPo
lsNnQQokWPX6Wn2SmIFqKo6uJJO2Jy7Md5Zb+mIT6FVIxpQOw4x1SYxDqEb6h9QxyAgXsLT79FyI
8RZDZti1kX5sM70nJz18C61TbxScGlXYbVxw3KHnAF9M9atvBHzpy/Pt0jCCbHJOYV78utoFl4VD
1/f9H5FaX0UXMYcjqiAo9N+hygw6nIkxIq2gOT/GXYJCdslpWhgDutL48sTG9OfHBIo/cgtJPxo5
O1y3JDtBCyFEgp8pzH5YJ3+kNYGGGsE+TBO/3HDUOg6rfR0sV5hFAagzoGrghdm7wqthsvZqENZX
aqJD+aE9GsOVYCYyJ+NjY8UV+8nsZTZltkc6YxZLezzYNQ5Sdc3MjPM8GvGjegmqE5Vu41G8tA6M
pERbO1+5D741PEOQCXv5MIYDDlilXlo/RvuQvloRHpZU8555FImehcOKrhCpDQtGfOGRRdgD2HOt
9NKkn2RTYSKyGnZSKWpPZIl7N+KbjhiFj6AKyh3UtsewgjWoy9ReV9RSh3Ywvious8QZqXfS3jrB
/vhSZn2z5npPRreLOs1EF63UuuvJN3JaYL69++WZfNblAOIuybyXDoy+0sV4MDka0t5lviezqzHe
8xEnPhqyrd/SVUed/wuqKN1F5lLl9yZufMR+Bl94FLFAnJ/sKX3i5Hl2pbcS6AfcnrNDOkIwbPhA
okQSU55ZO1hab2OkF2vxQzy25ZG94aluguIY++XbnKhXD8FSjYVg5eqEuVqGHqBqtwYdSJkjdIkb
ABiTM6XfWLNOJOTad2MySW5qqanMjNi+GhyGCUKIYyt4BBLeXqyccFa2zQAfLLWhSIkJeiakMLCY
bRfEiqH/0uW1jhhXdIW99uw2vncejhoJDQUF1xc2W3vjsH14g7N8QRjAZ+5a3bPLyUzBzWbbrKJ/
NRv2XZqkW4xeqBsEgjBESZgPu3TC6jdv0y/C/bxbGHg/2PvtnYJKjRNvS1rzngveeEeGsU3npLzE
i5A/bVJvjf7s3mJ72AdG/WoKHpxCDPyhs/mTkqoF3cO7eFZN+qxyX8fRIl0At9e5ZU1/5LuL0rJj
6m2XvXeKqARa7aiVNZnlk85h+EnDeVBah4cxJO1MJdRbPcIc4J1XAOzXsFfRHzMYfzydg0ws52vf
Dcxi9WeACGtb8w49pCVdvQyfRMGEHwrAtQ4ZSA2M8kGAxU+FMQYXdk6bOuT7qVrMV8nswquw53PB
ov2KAPpmS+fbqmEVsc9wPAILKf07K+bmdKfulrEA4G/5kKU43mKq9D1tfIWwcYRHi8G+TM1z59BN
AwE3PaYHqTM+lAnxL+Sz/XrPLJ2BPY6o9yoxvedmrjaVZuNWF/a2L4P3RU/utOmVHRvgjWxYI1Vj
DOkYgHgGfAe63SnN0itH+ziU1Us7zZqthAio+cdDOraXBNE35nKwbJoN2Pw4dMgnUgF9JdJYcmvv
28DJuE6S0lkZqnyVBfo04ZdIEnpUG24f8GVY8g5lj8jF/nf6rLrizsT1GbF9zccKmSNnPhrZ9e8Q
xPmqRbUWSXkr0vBsqfhYwDVkwZSdnaBh4oydn82G2DSR/IomeWjnGEhyn/1iyQZ1GFbrwCi7dYz2
HHX9CLiT6VwEky5c0PDdPL4KVtgEI2OVr222Lz3PlYjsE0aflMWg2go96XWWsclPKgyXmIL2s40a
PDLHH5UYZ9LYUJuV0OsGb5ONBG+UMVRONYGrM9jeO9XUbAFV3ZlfiV3sIEHnc0nyvjwYVy9B4RXN
9jVFyfHkYXYk0+Y50JpFSy+/0jYYVv1yLFQVqd8x3txd6XtAcOD9F1nwmVUmC81W7mKV6812N0GG
pZpZms3sxUfJturaIF9VCzzHHyFPoJ/ZdoC+qYk6zKrtwHomdE5eKFdF7R568vhCN36DA/+gRTpR
kEFnYSl5ieyvHgkPidFM2S2mRwYhhXyvrI9SRI+p2gcNbYnliztXnIWd3N7JkEZhBKSx6+rwKkox
HkYDoluScIsYYUzIiXgaZUQR7bzlGeuEhq0huUbJO3IvevJiNbNK3oSZlHAGlujPtTfmrKTyOoG4
p92tH1TjGhG4BRsCosY/9PQI+nuANqHjYahspgUYESKjql78skfrP9dHRBc2ry23g5+Pr2mX0giC
xcHhzXCPbarKsmdSCVjWUBEZS5KzU4FXTQiRsFsQPG3EfK6H07yeQ9u/iCnma0Iwa8MM8Ij6KVXJ
XzWKDr2j0WKaCMDK7AsQA4sziC4kNm6SVsbnDGwYCbFbRvwfzYBeZJ5+BgvIfCRLlhPhfMQ/z2Q+
TVDl9R7dQrEh5AlzM/062cJzLYMdeJVHxbtKdhUBUjUxwsoMfrQdf5rizSu1ex0rzkyJDAqPCncv
bIdHp4wMME3BPsyZrStZ/sstHtdkkdO6qcv7YqFX7kciO+g/kTCqXWLjc2Lfr9kvTaD8HJTXDkgM
1MxEQ5cpJ2HofSVUI1szR4sfSN70uVEoPptdl1o0kcn8qmq0ih4bVyx45iowrYsTwBUgZWNfvyGm
6nFb0I1JVniIr89uEhwTwkPjWeGzxcQMYctDFsqYh1wBOybIF7p6Kl/T1H9t4j9E1n/amh5X9yZV
no0DyiDackCKll8qWim+1vzd7iYenH9eIt4Id573fhl06J/oOh8YaF1HRzyQFfRjW8QHgRY/MYSB
oYHYDbmp9ZQExoco5aM9pHvbdLc2CQGG8j5qgxjPUdwCNGbs/Icvq0qwE4fU5W3GF5t5w0dTICiU
3fc0xw8KfPXJmN8a1OQZuppzEfn2us7aYAPc8bkRxOkqsbezARK7w7o6na7RiICzJzW1Sf4GIA1Z
I6q/tu+bu/cgnY/o4taJjLBdDwtYqbbORuzDy6tNd+1MjX7ozeqEuffe+lb9Mvu47EM4UI43jsfM
woFie4azDZJ/voMeyzHL35md/KmHqbuRkMaxKxc9WSkEag3trG5ZfAlRb72SOLkQYJBxR7PiWcic
g5I7rJxwcmeMAlYa8Ay1LB5Ug5Y7Sa9xlfQb+lHMTMTRWxLsSCCqrS4ktP3GXRc+32Rp9GTPR1eG
Ih1C5ZAk0DgiuSHaxkFyQ6l9icXw6NKZkxCZMGQxD/McEqbkPnOZNtQlMIjKfkRdVjGbq84xWUZk
jBevkdE+sfOHceMBIrKcR4EXIJHuMcTQzMAsfZ+S7h0iClIEPDrE8xhEfaGeYH1MYviuHQUZZsAE
kyi+9CXGDiOGvpQSuNzmf8EsbDXubIhj1quZoBxXKaPXOHpqe/uNpez7NEBOsTHPQMlngggmYCD0
Nl33PFtRaVNvKuRUg7OGIsxHNE7mOT+NEZCtsjCH7WS6/0Bsjx6vRINsFE1IjVmsoQy3fzhNMHnN
NV4hCh0ne+VMD/dRNd2SOvkWRfmJ9pg5QceAqWLUpm3GMe7kJlsJgqAi4Wltkf1xLMPobYjnZGtM
y3LPx+jvQGZBB+bE1ZnZxy0PpoGUuV8GiOke4guCN1WH23ZgURPr79wTxQEuNSuB4ibSId9aTXpk
svfb6G8zIXic4/kt6+uT5Y//qqYF6zAu52jYEQrDh2/L2F3ycDGwSfqJiO3uzN7PttxFZl7cy2Lv
12rHNBACfKo3YB7f+TyurhwOReW9OxlnXuNbr6MAZCrMw7CIBF1rZ+goOUUjRBvb77apEdLkNB+a
HT06fgINnFHQvYR74hjfbI4hDB/rlGodvtdnD0jRqoY7Nz3BbAxP7AEKa4/DAbbPKq2yF6tnP5Rw
jRBrRxszsJALaUkd/A+lKK6ugUKGMBV/k1zCZsap3zNNjszgXsfNWUiUdoq4sx3+LoKpDdwPY7W3
jBKLHDd5GFbPYeCCnUj6rZGTK2gxAkaZ7pJlnpLF5lfu3zHIT11QP9eIEEovPVHrJFt3nj+sQGlU
3Ochz95LaepHdGkrVQIapWPe9SatIfgMxvrRPouC57aEjFlLJupINrzYuDhQdVe1cYdAkwELVVx4
9JexSZc02vxQ0puoYNQXURAhYQbM1DipwIjn44OJKQrIM84IU9DyiByPC+ksUTggGmVkiU4Vzb6G
sKaMR44JBAaRsYlbJr1xF1freln25fkC0ZMvWsLp6FAegxPfGx2B7F4+fs8M8BD1cg6VQX6zwvo7
TiB8VWxrEzPzKcJYtQISTzca9sVTR3I7rqsnJN3lgQjD+oTyhyh09Ar6SScB49PEvRsz76XGk7kU
kiyadNesyc3h8gudh9YFLOYM49VLNQdPjZAkccSh6s32HNdTzapPnCy7P5UFDCvTqGi9mHr5XvjF
J/DsooqczOl3VG+p22x+mhGgUw8ZySrtwyziC6bIfj1lIOGNlGxLPVNyoZQgJXA0LhVJ4WzJiasE
lSM3A8yOTV1E+S1zHOcsM3VQbksCNvo4iIcCLEzrXxU6JJYmsVhTeL37lJ/HloP2Sra0eOA7l81F
cLNr0CNcLwhj/eQLBlUbpTfpkTDU9NcG4+AiKAsOpjVgjUvgSpe+e/bZSj/0I25PUpnXkyiO2LdI
ECNLm53rgp052C0rDajJGZiVWGffY8O3cCwBY6ky+mRvzNVn9wfUfA8p+sfYzC5+2GxzbD/1T5cG
03pgT5bHPQynKXtzOp5mYau7k5F9AdgyLz4NBFsUwOpL+sQEYFw8xCEUoN6ZTmH/d1SEEAOH+zuW
4hUnywgBEO187wV7slQvUp4LP0g2TNk1zBkDfE+B1D3CaU5buM0C+1UxlAqaRm6NBogU5Im172Rv
GZHxzM3laXKdP2wxP4uZvxp+nTzUyYsPHSy1z+ArmAB35bYuzMd6yAk8ytLf1g2eqYMPfTbwLM3u
sPaJIJX22WE1o2O33oy4F31z4AgqGFDkEwARP/GPeGGPDqgnD3/qWidL22OzLTF9/zfuwofYpMit
5udg7B6bxnocIl6WeM04cKPnFhtF4CHjGl90ZH4wGD9StXSLkgWrELMzPAAEcm4wfcfb/2PrzJbb
VpZt+0WIqCr0r+x7SZRkNS8IS/ZC3xb6rz8D2vvEOnHjvjhISbYpEqjKypxzzNIfzxqfQWWVX66s
/np9xdZGHZsvLWQyvwmucJh4dAjytcxC7q582eVQ7IM/GmX9YAz2Xycr9hS9ZHCb3SNDULICTeIA
pJefiyGCywqHp2v0W27V+hzpZk28EpwxpgdzZjXHyAH3S8V6UIirYuW/FLlj7OY2nlHzIvvQ/j1t
3N/KX1lVzkvoKQLbvLZ340gndGipS/qKrT0I7WOLQimf8uLSFenNRSQ62UwW1Cg/bFPD37bNKyPB
a53ZFysR08l0y9dI5XfFlqXN4HeZaRQhpj8hP25uI4kaB7MMplXSUeUGffKlzAGE1h/PmgW95Jit
P6+5EUKJGIcSrYQruiGu7mRX4zkNUgSCtAw2hg0fkXt3M/pHtD7xk9aqXKVu2B58/ysqEhjM4fwy
KFbMtIJt5ZWec5Wjd4UM9bszgvzepsW1UzOZZ/y+wej0R4opzEVO99aZ+XtGDOo6DIJdFTVXopT+
QUeTrEiQCtCa+Iqp6jrBzgpxkN03ByJlGrZ7bWco724pgANS8uInN09TFL4JE0VDF21yA2eU25Sa
JpK+WY4PVTJgsx/s945znbew2ogpMskWFqcos4adEu66LvrlvFGQpYYwOZjCt5AQ9NStrT1yvk3K
7Ppo9SDEbB+0IZeyGYU2VtwOdZ4v/1EdmiaACXskoc0WPdlJZEl86VuE8VmvH1y3UIuTeDd4Sl9c
aZ67xC7WUolfg6VvOIPKs6PCo2jm06Q17IYYyWi1DzLaXJHsaDivcljXhO+ifuv68gU9ldjkXmVR
BXDYNwW4ecQypPllj2pmiwE8RS5GbB5EBAgI6mi7nejyUBZU0U6EO/hs1j57nC1L7o30E/yth+6i
1vuxsF+NrFukzzXgDd9612GKN7Cw3iB/oeVgqkb+SYwTTimFm5BLhGiqdauc4WymH8rAjVfZc015
zAjFQZ97tAiDVFgKDqCrSZ3uOLM6O8PtnkgfeiXe+hl3nj52sUcjuaC3JgIEzlZ8maslhV4GM4sX
NnG3GF4r0781GaqNkBH5ZqAm2Ga4NHAj+7yOqPM33IN4X6N9r6IccYrzl7nK3vOH6jDFHI39XUBq
F/6IMzjV5JRbw8Vpv4iaP+SLCjGLvR2SIj4cPR+HEn8soq5PsyHRLaKIxlPqIsmSI4VfQn3a6Bd0
ZNCCQu+XFfndFjDUb/BuBAmOE4OEodgXc04p3Um6Se34ICwkOH7wG/fWWXVg7VRqptumw0Zaz5CL
2uzFCXiZLm5c2iho3PwYmHLWkYgURzu+CqLKhxM36zfURv+gxSuQVvq0g0jkbYwlpqeZ/5gtri5q
feQ+EYYkzDIMwvEJ7G1JM43IxfVAD3WPpY+g07l9NsJpKyq87mIyEX9qaBqNQZeMtvSmlIAjfAEb
mTPis5zGU9QUv3GP6q2X2Y/Msu+5C+IbgWmylSwH4byAUGkaA+zuiB9lhtkyrVp4CFD6Z3pEY5rL
1eB226IWA8zm3zq4Nd1kP5ByMGJ21nSRw5EsMdmyG9syJdmFWLpF9eubnyF6Nkyo06uc41fHMEin
rvk510FAn493GIMPo2CAaadBcUNutZ5C8zobCL+EHb5LlvLtPCGXEPMAfMa66JBVv+ghNUUHFbfD
SwtbenKNdh0Z4YOZh4KyDadWK7W1tSRY05YYAunXO6RrQEQQrOPVBLQCKe0yyJeIFzMpYlKGEMR5
CCB9ZfWC+3WqEQGx3PdVKyj9rZhNFHN2vsD8EnyPG0VoKdcTy/M8M5tS86PfJG+pGh6ZvCW7PCes
eYSZWEI82HZjjgVN8AokHsClKryQ6uc8RZkKdviYqh0aUgcPmJftQnDciPQ98GX99FE6YXHyvBDM
aTGg4uJm7s04Z1144qg7MPhjdYrmZwMS2iuQ5vwuc7CEtNk6CylfWzj3zp+6E79Hsw57IjFCL49P
rcz0rp0RHsiZsq7zhl+uouc5MsDrEaIdW1geb3OYHck1W1P6JY8oIkHKznzAk/4OkY+/xq6nnyZH
35RdONekKW5kwaC/Kf9JBvmVFaU8elb8jLRRP0rq0zi55fKFVJ4dubrGydPORtlSXhzSBB8AnahL
C1VfVbVPU6WUO5J8hpWOHX9fQYdeg7xkYemwmY8eF4hTM3iQOMUo5B6KbgBxDzXMN/r4CaYw8W6E
KIadMxwiCA8P8wi7ze67R3YxNC9UVYDTLlnuDedSkRpdtVm4HvNldO/Pz4U4jxgQBHF5F0Y49a6v
PAM19aAe4VzkqwUETYJYQRdHmukfDK1iA0Dtrkw1LhneYhlW3YiHCbetHaJcqB77Jg53rVle3Nai
WZ5XcF/j/DV0SMECAoA6wA5QuYbLZysMMGaizF77MrK3vQ7bSzL13jl3Ezo3urkYcWrdZs5ut59H
maZT7cRI551ZGvvMRVLkFU10tTtJkLVhERTawiTsazC7erDXWnv6OuFrP3HslfscYcijj+6PCf4c
vDf8J359ibJ0es/5pPa4pj0YgzxtiJZbYWKTD5J0jeflxxzMAas2EOpOkK3DtLK2+sOgng0XUDfH
Wv9hTjv/4edROxn3EN376edL3hwYpFKaHc5dzl4lGKfP/zzKK+82eq6/4CaMQ5/0L1WAV+LnDzH6
rtiQXrvjt0vOP19LUtAUThKD9i4KsoA4Ve3qXlZPIAzfQg+F5swBYzfbpGbS4RqvDHDiYjAgiVch
yiubMxL1x2Mqu3ed8TLsxlh8NXlzCWbHfOnn6aCZhH64SZHs24Y9K4AGc061KfaqaLfSD83X0Mj7
u8UzT4T9ITetAjZT9pzI2HoNchcvi/6WGbBT0/ABV8aNceLMRqC3VUryfxBQdEhPo00VlvOBVL91
HTnI3WzitCnW3WJno5ZItxFBJ14q4JfmWAQZZ/g2RQp7XWizYUgnoMmKBOom07pEackdIght4Lrn
YhxscqoHT9/rumzv/ZRdLQJu2LNLccwKK3w0yonhYldNn9hjHRypNqZPKgeifLumRxUxjTQE8v5l
MiATWqgvzs7ylJDkaNtEnrVrGaC85E4EWJg+KQiuav3zE6SRQHKxjevPs5+finuqIKWa+yQYhbhe
Q3iKFepzqOtrDRkm3c52izItY19lDY5Q2xBEtA087lXVwlNvTbf9OwS/MSTJ71lMyIvQGd4d0Tj7
Wo/tMVGuSRQNCMMqlvaBzk1Gwoj77TLN/L088P/3gadM47W2mrsBbJtEAhNu2+SdZj8TlGs8dXzf
RgSrb9Lwxn3ryfJKBO64rcbOfGGUyDGKPLDv2IowDlQT8XJpdXFQ6W78MPDPWHSqZ9etXjy/MY9T
VOfbaiL6w3BYp52myj5smDNx/WH1FhlXdsGbvQgtGHxeU8sPufh5lAXKWApC0nkKc7h2Rv0FdtLZ
63BqMf4MVkrAOGVGiqikYehfiwOT9qOcAxu9h7TxMwbmqet8oz2Cn9OX0YbFmhatc7HztrxJSQpc
O9T5t6nPGirulYqtTLeqLexNCtz4ofaEuwFoRKm9PO2FMZ+WgVJrGsM+gum9s6pqep/q8NvvQUi5
Ma1Zy2s/2zjNv1NPfHSL5mmM/KJ84MAen6LeACpQoZLKml8NGIq77pFSV+SjnvKm7R8sMoNWcwmI
QeCUAjNjA2hNhcOVVS6Bg6jqjUPgRv0zVWB+tseAoCYvGu+W+cxAWlxKPuSNiEX01fuscYGVfMwK
EjxB89O6I+Ry4R5UwJM6k/yjnnduHLpoj0gimRbjqbsZg7r6YORhM60iop36UdwGqxO7lMPEfx7h
pTb3Hnka2Cz4+GOr1B91pY4IZ5w/rVXdKYdDWaXPXWBGlxad7Xqg1fNpD+1rZ4OkIETXuEVhHJJp
GohfCFcMnGY8Mozov1/7+a7XyvHoaZ90sDr69OLQ+WMU7UFXnf1Bqc0gxuz2nS9LluWMULuqUeoA
wi95Fx6ci1pNn3DkCZkLsrNTT+FzVNc9imdeZggi1VQ+2czS4lfz3vvejr+WBxhi+gdF77RYDFmd
7FPwGM02augoD2O9EzB6HlVGvxL16yW1+GfJL7AfaHaAV6KcXFt8d2+LvnniMEKmR4GuHpyou0PT
QXdtzPVTYgGD+/nGJHrr0tqcUpfFyo2MexMb6vLzDLlPfzWN6LZ8ObfGY2ljJM2MGhphoqgM4tg6
zJZT3SDJJvcJ7hQp0Fo6+6Todj9LY81s7fZ/F8n3Jomyq9NT+lZKVQ9WjQypGPV4VXjYKbXoBUBr
BqIqcUcAti7o+FCCRc74Z3QifBdBqp77ysci57AMJar7B4EF0taiI2oG3ewbsLaTEQBFJFZGHfwJ
mbhbRg96iJjK+NFzOAIwdZ0BzpcyWiRRXkONGwKzGwaU7abOw8PP15icz5taeOo10ul/f6RkUHTp
czgp1TA1T2kYNBdgyHTasWkTtuqYmIISRMZshh/lVLT3BehIGCVp2CDd9N0MKBx0TyhP1LUMzoSV
b7qyR1aY1h9VbCFliTufi3npZP/2csXtYAnO78RkrkkMWAjdw3wPgKlzjonAfPrfY0RICv70k6VB
OG6sWrZ7lDQnz82+k7F3/tgYTJpkcX9URscZoCM+NdYB6dYBy3Sts6d/H5UYff/fr/373X8fLcwP
SjZFUHwgPjuEDJ4O4j9sPEsIXNvfnXGcDhH5u/vEZWDgZATMgD64/+zvVuPhd6dzcJiXtTgnCysE
o3yPU/sVKBvvWNhM4Ge7ZDO37njya04MZcLRjFN382RmpX2ORP8MGK95mmWinziTThxFE1Z6ARA0
zjhTdUybHlrs1VuEqOa6tnxapxaGt8i31MljBGnFSn3NSv3ngfzfB8u3+qb9kJW+cLRM7hWjz2sv
Q4bkNBqZ84ccoHPbJuMlKC/NbNvnQCqE27Lf63z5ZwLmctlQ/OG8t9dBb75mJNY8Lc/62qmYQczw
v+mb631A3uEVjVkIjAijHt7uafXz1GJJxPNiok8uSvCFW8rxgjBOKopwYP1plXROP7fqkGTTg0+6
hEMKALx10hBO5pAOb619Je14eud8gng1pp3qbTBxJ9dhqc66JE/PhL1TCyn0Hh12vyhHPWIRcRXJ
5DBnzn1k9b0EsSZzhsAr+n0F3RGFeMRNjOcujpYeC9AzDktby+2cs5bXEgwQY7UDZEXztQqsYHky
NA2x46TKHFMZR9fCtcLr7KXDeRDsjpyka6aSr3rk5J2PH2X9Wsb+0hhGe/f/fWQxz5bITG5IcrJ9
JbBcuEwdPlzRH0fySekZ+PJYz7Rhqrq6hNVE8vDyydR2+H+fZkiIlykQAkGhwTPHtvM7fkKGEX1Z
IXFoLeCzU8aIq47HedP6k3ulIe6eITJumo6ZU1Ewp5P6FYNquBHlMK8rte/7Qh2cuPqkzYVoZpAH
9GGI6DWRaTUMvcFHtD1HC9q87odfSIdZBXsPjgMHcKtheoE3ghsH0+XYh6824kPLHP60k3NF1/3Q
pvk+cFoWhGkDD+BQFBz5cnmwXXzadgjf28HtqvdNrb8Mw8vXSYxUqSjKvzQkPd/4jcWwO5B8icCX
C3ibzPg4KUlowwQnRQTR3k3mkt5cvNEqvpcCQ5wd/1MyzBfF4JKbAFgDasje8mLaunJDSVvtjBqN
VxMe4dG0W9FgGJkr6m8ftVmeYjmWiQMxadMvUrCZ8YGDNxaDEcZmhx4o2lCXqTVkUeoWpEfY4va6
HG9AVT6MZdLveh5ZRcAnVk6AN2/oyRi2l/8baCaBpQAuGkuC0AvRdVG1lVuJ1tAo/fjsjvLUpD7E
VAOpNd7tXRV6L6oDsSEUbVNFBwBUT/PbzmW3lyD50AvDbc+H4OqG/fuQfSQ1osiI1L+IUAdct6Qc
NjGtCS/Q74BVnF25/Io5EfIOa+xR+OgwzKLYpb3kxcUKElbE9E7F9NWFaf2KU1hnpEIQa+9nRCgk
IE6YXZe1WID0u9okljXLieHsDOermgfsp1VHkqx210NOjooRz1/cAofS+yJ4C9lETNIRbrKnrFn+
L9NkeGun+HB+UdSKnaIolvPvQYzDsexzMpV0BUXRjA56cJ7KpjSIUMO2M8NmRXTPQCOVzlPV958p
QTSbeqKPZMQNl3MKKMjuPy3OC0bYEc6YYlwzwSRlQgQEs5vZrhkY4pBj8afw+nLjNpBqNB6nuOYn
leoOkeuP+3FR59OAmHo6okE3bESkaUWaNhGyBTMOfFqRPOVVaKPQ5FdKyNIs5/bdJAapwW3Izhjt
q+lVa5PElRYcpd0279oqXtrApgUzIy+bSMlB97mVuLYPos6jdRXW9zK39J7A1U0hiJJzq78zd+Na
aZ0enSLn2F1MN9dcHHzm8JgIzCR25sKA0TsOqqDl8aGduWquwulRMhXltok5I9qBaAHvEAxbOGcO
3Hi9TKlO02sz+GT0xGQP945uji11iBsO7lPlAQuq0uQQB1780DjefMhDPM9Fl1GZ5Nhb8qjuDr33
ZIzg5nCvXOMekduEhCXPg3+6pVpxm2bfCBMRICFYn01KdHgwDIh08vAaRh3mB1bofKLieXbT8m9O
N/jRQ7rhN2lyce1b7JvmrogIFyyQKz46nstCreH8jh3N76L7jWUi2buZ/ZvwtOnYt2CaDDAOEEHz
NZFPz/7IEmhIfzq6jL2akjQnb06ao6g4GDsc1qYqgPHFjNGYQ/sEmVA8jYGxT2MuygF7iu7klR6K
+ZQ4ynxCfYd9imskb4oryT7xU2flLhEyON5m501nycSymh07JBNPae6eiVxukamjK4UL6DEzQa5C
CkZ5LKiFsP35grp8ap+F0DHheH38CaTuCc0c4BikIt0yTsZn9uSVTfEpwR2ih/8DCKW9//yRo/92
lDE+/DwbugyKDUiC4099HffCPM26+wo6mHZhKuD6NtSiVNb2TTk2i46wWc7bJHolnPwfB7jPn8gS
27JInE87jz9aMsahz5mvLM+AmY3FHLdsmsIdTpZd5qAQ/OjCmLa8dpCwNw0z5Fd2jXUcJvm3IE+N
aL6G1+1dbDtP3rJGf5NcFL+QBkyMW2LeYGTph5zw+gf69kkkPsHW5d9ZpD8STiov/z2FiYnccrtH
Ykcy84EM1+WkFuEfcwOy1WzldsckwzEaZCGBAMsRQiTTtKV1ZK1/mj1Zl8BH7NEnGg5Vn9MnrzNV
5uLk+C2M3jwkSDM2whz0Gk68ff7pqOAKLEi8EvxLWJ4Mxq5yhQ6/QCHeEj5ZB+K7DPEXtfOYvw2t
B2XLa6cnix17F+uquqCB21YmOA9oFQ3hobW+/Dz6+cMpeP0RzinQNs7RtLrxlXsUhpNZh1snN+Q5
SUcmWkNAJyZsGTDaEwu/Ozc8R7u68uPC3FXIYImGcq1nS9JIxnOEoT+YbwO65F2RY1DncO4VhESu
Zu23YLeWzhJsbIbjbyNshIdWNtZjVKBhyvBcrDzWUzK2ecqozHqkrhy3xmzBEfqpCOPmhIbGGTZy
UC+WFu2hIVEUu8EM36Yqr2wQnIJ+HibBVF6VI38HltXgjco5RXA8IvopkheSMFCiBWHCG7SYbkAr
HOkwTOefP2J/RCT67/OfR4Gio42JDfZBWF/ttA5uP394Svz3kV31V4NA89PP17Xns0f+vOrRVHfX
MluAgH5L/w2TF1v5yGhy+QMFRQ6QfalgaYNAbQjT93F0/OeF5Xl0HDfdAf1MPhdcIb1FnFSNrR/z
3P4lwyp5TaA6QesZm8OQR/ELcTnfaqRlxNiAsBx0RlQAhFhhG1evP0/HHJQ6t9fzxJ6G1UE01M+O
/YzMriYuMiLbsrTTA4kxtPSlnT+60Vwe2hZ3b6zS4hFa37DOm8k/9bW5V3U5vpdtjh7TtPuT73nG
o5UYCn5apWlTY/IPJgRxtmV9VUYB0jJsqrtNY26PTdw94o0B9uucjYHR48+jopzMwzSFzhmtinkw
aEave7eBELX0n9KpiK4/j/jLC8JxXQ8mQiVTlVgdZqZ0yGfrc2q2UH6QdpIRA3By99OF9OIgJTzV
fHG4HrWykzMzzwplUh45Jzwfe9Kps42mHHlrDOsPIwr5t3Hfi7Jq0DgWxs3QhvuLlBmaNyXjA0WX
/Od9/ffpz4HYTnN2nHDmI+u6A3wI+eGRp6bz+X2i/UXE0hhvXWMWWNSaXymdyHuDXntVOk19IDz+
b6ZGE/leZu7rLDW3DhDrt5CyOBZEMiPJ2v3bPJVlvkcw5t9shyqpTmR9DsfgH8/Ju8coHeUjbJy/
PwdlCz7ERjsDwzTTkghVRQ/dzWdu4hfjxSM19MmMfWPr98DzEIcQoOItrfX8JckRSFaGPdK8M/MX
F1TcxorxfAyh8WAOTPII6sy/a065zJvtj7z2NUxCCwJAiSU+5fiAV4gPL6l8H/h6lf+nobisj/0A
Ewb3Kdv9YVJVc6AJkR/w88TPcqkLf47N7kAi2VwGZDFP1sbzuYmb+SkYrXntp3n9PqXx7zGX5l+X
9KUq6ti1XMtfuEfN6+iFp2YIUM1hId3i1+lfYmuU55R9kJRTnhIDxwdADJzSxsRUsf0o6fJeqHGZ
DZdu8Dkvxvalbygl4XBVFycP//4ESKngc+QnTEnmwn9ueKkiUgHb9s0Hc/mQ0UL7BVzE7bv+1zxY
6tGbgicOLNgW3B6NQ0aDqxgI4cGCEi/n0dyz+YBsaKX/WZ5mFqQPcJNEG4IBYvy+aMidRD9Q6ukH
uuE2tdVytNUT522UvKztU4c8M59mb5vkE4KFCgr3PJQ0zFxjjPYs6eGmrYrgIseeD52K75ms4HCt
gYF8ToV9CWyLyz6cUHuufi7r1IfEu1z9WJbVq2uQEDxP3frne+wLyHyTNjil4cIMqEt1dpy0QFGU
v9DBLcAPNfk3cNw1WBnMljCwVwvV4N76uNwLUz3MODE3qiHccgSkgYkUMJduIhsh9NDvAzViqC87
m/EiytcRk9B2dLtPBR+LfCJcD1qE/9idpuvHP+FPk3UAWGI3IROJgnBOpysp23V9CozFb5f132Nv
Pk9T5R7IKn3qs1vqpsaT3ROim4kcw0B+j1rUculAo8ya+yNGcesoJ3AwDtfBqreeI5GSy0iG+s6h
07utF1fDqDVeNw0aqibirJhIrBgM6CoB7WA7rTaYmkEFq/hhzDk1RJn7xlBa4/ZHyY6ev1i5L6Nv
4KnW+SVphmQL5jKzLAXIyUqx/OF05b7YWkYZ7oUQeGgAT67yKTiG7HHrYXY5i2JFGaI4XjU5va5w
iPfI70nRNuUv5SkCLo1oZ81KXEOK3WwW3pbG+qe2Fjwu78JKeAuYjHGQHUYe+VfufFDuUzPjz0XJ
eRhTqEtz2t98AMK3QUZPDVfc0eosG7ygy8XmyncxYNJH5ZRvTIG42K84sA6GmjdeLq7CIJaLHu68
47hWIZOcN0y/toF07yH72R/ERWTSYV0qQ1Q29r10lLPHU9Vt66LTGw8YTpSgcCVCBFSPa8J7DvFT
L9ELANaYSNXJFko42PWa8LCgaIgaLhHfe4V5NOHM4w6C+DBZnDkbfGobFGY0eSoERG0kz9IMXgCk
XZHpt8e8+5XXCJ0agF9xdqFZWF6kKK5jaU9QMutTE5jdNiKl00FXRb9DpAf88F+GXZ+DGGEcsGEw
sePf3uTQIFyxC0ZmoBmDqqyS36EZ7kg1eBjmSewLSP4p18CmaT2o7ZFFGCfqEtk/+ZwT8U9hf7IW
L6wt5L6EWbDzk8ew5upO+HFk8Fefuc2CDfg1mhEtUEPgR5YkhBpLLUb3VaNjuE5jd7BBxMQRFpXK
I6MiKD6trnRpVIgDNKitsEYSOykU6XWWe6Vmd6tGgN7Z1fRRHRgGFpmw9RaRK18NDFJCa3LGoSq9
DPW0xJV3xYaKs1qVAJ44SgYnIBYrFp5iT8At73/EgRF5J0sF0XJF/DaGdYugDPBAZB/iGEwWQIl+
7UYnEs+hvCmn3iHyBbxVh1++zNdZLog6dkq04m12G3qHVNVpKcK7+gkh2yIvn+w9TrieW2lOdiTX
moeoTPZ2XqmdlzHUH2aPegRY/K5bOGHjq67JhWhM8KOjaKddZK1c3sftOAMbKmYBJx2hc4aLWwC+
zJivrir0PG76OkYS/ZMaBKh9QcteROTULFzt0B5udVziACepw1XGUYr5c4ldcCrH483lHEJSTrAR
k0BB1wvnSnX1bMt4OLiNTq6urBH2g5lUVk87pee8URLFgrEkgqjQkjeeie/W2th8mkUCvLihF9Iy
1w3Mo+u6j9gEgmuGVPqKaPYd9VO5FygSBoetBhQ53oQhOWKl/Js1wdUbJyhRlncdSvcdmt1n60Vn
L5gAIGQbr7K/OxctCnqkizNDAMDlMu4pCkNQcL6h3qmipr2Jiof75BkY5n0A7HmoGvB3KiSroHTv
4A0/2wi3t1+Vb03h7V0b2raXolhxKlI97H/SOQfDlbv7GlUrTaTyaSgmB8EYGLFK7wq8PIci0uZF
DR5cpl/M0U0iWPq/qAdStPUewuZZb6Mgfikt/wskAdDceNvRulm1IvW2DBFoNlmwPWNuV8GWptzs
zUzjvyGq2cjy+c1jVugSFVTtWc5G9hJ+ofeeU3jG9SVbrk27zb/YRqE6QU/oVVfu0sJHHEN1tsrP
VTm+NISy7kTtvDOU2EU9XkfJzR2Xid7Y1DrMFUOLLMrwcYiJVtbjA03KU92510CSskxm7CaKCz4I
75xaO0qR1wxp/66xO7JIfohkXcpsvzpXmQv3rOmdnRWsS+X89Tx8452o6ZQL87mrv4cE0vagOXMg
lzwWjdfcyRLBK2AmCbWUSm7hV47H+VBq5w4nfjWLMl1T6rAp8XEri16dQguy1p64aJQ8GWNESOEQ
svhLoHPKNfey6wKY6mbiZGkOr3uAx+sBtXs5EwPfo+RbTfDvzknTMKcLox1RkB1H5f4RcSyTbcUM
p/PFUWER3UBwvjXjAtv1mhEmYYWcoAfS0sLNolcS83+UaYoA6RImVJC80f3G8OUfoDcm/R8kjvK7
I2oLB1EDcz7SgEZdRKiLDVK04EQEYSlMYCMMHmukoppGB7BwPbjDOszFmxmNaL8XPFojj30qT8ni
mcnMYs+lzv1XYZcnGSXaF7H5nFcB4nsf94JETkz/FrgV/JeWke1AvMOe5DDU5lXO0c38E/vRi93W
RBFiCB85G+Qutg8ElNgdC9CwDUXR3FinXKVfo/aDW9AFR+UTIiho+beECD1MWfdkZ+IYS/qos0E3
oJMsuJF2qzUT3f1sgQ/r4wYGWDdtC8d9thqIbsQwt4duInJ8yTBVyg8f2fuXPaYAYg76keNKTyde
I+W0i02g6EpLgk6dwXIPDNtxbvT0ZmuzfjNkNd/lVAMXBXi6GmeLn02mxyRKk32SqugW/USm+7yD
jW7/JvhzESXO5WudvWeD4VxoUFj5sU4gpI4zduamaTCKWdNJdB74wqkRG5o9Gs4kF67dTRjEW/Ia
kuhSKs7gmDAM9rk16ZvLSGmXKTOmB4tkLE31UXbW2aMO3PZqurY11unSRyOP5f+IpKzeGNrGLuGQ
rMimR88dATG+hI2cxz+DSTsqsAMiu4j1LacJ73P6nmjwcIUnP8ha//KiDy5NTOAODCFVLxED3pzv
CzwxyrcfzdB5nYEbI23sokMjJALNyDmbdfqCLY9KZDbpkTekmtI4PwypQ13uf0cz8M+pQW6VFjfW
tk9Ukoi9/D8h3MQgL+j50hhfWTbZ6xWHQmyQBmwmF55c2W/nVv6yKoqtWROMm7KsSAYzpgeBP05o
BWHwX4ODVzl9cDG2ziNKg1eNwS3qE5hRMZztPknv8YCdl4FiwVjG8/ADJZMuNja6cKJGPcN4SUqZ
o/pBb+O1xuuENm7tRQNBpoA0VLsKPbddKYc6dLTXzP8xZ45tuQq6YjcAdqKTjDpsJCGPz7Fa+yRd
baRrDPg1dbk2ZaNuUTT+ckOGI3YDRgVZPJ6VEDWYdHERO+nToI30JPwp32KRJMg3HD+gqQqmnMmm
rGk7IxITu66OX0xLfwWZWA7Z+kHo8Hc23ewGidPc/25dAG+Skc46YKGimIK0UyCcJnFJ0uNDlmyv
4LOBUHeNlwrf89A6COLCa9Agf+xmE5M11R7Wkvbb6/Hz1I1HQJsc1m7zkubZUxaU7xwgOHtgH3Fy
52pPEWdgHFCGwgNYwztq2M3S0OZm5IPb+Gn/bCASSafS4er2430PzopFzgb1mDjPzWi8pNrlcx0w
MOtR5ZtB4htGEpQ2aK1cYbDsWJ6z6hRQX7JWpIEwGYMjRMp8/SvxZpBaZZgf9bLqm+kuLlwDVATm
lQE1EkPLFXEuWBt6eXSPY1OTyJ1XL4ktHkYuN8/ProTNrYHdcYCmJkkY+2b5oZ00VjISsi3jgh9h
T1TztUjN7zrKsa3ENIMLFbwq6yEL+gJ7chluGmE8m/548oRiUbbM62gnr/iaDkgejoPhvxB9Skle
ZJ/Ek+De7nG0SZoKkbkzUMKv3P9h7Lx6I2fSLP1XPtT1coYuSMZivr5Ib6VMmZS5IVQy9J4Mml+/
D2t6Z9GzwGKBRqOrpFZJqWTEa855zt6Ftkz2TzurGNVdkTjIpAv76BreMmZsj6+5Jm8JvXkZ7OHQ
SfB81R6W6h2OvAYgRPrYIbJcSs85VrbJOwxFHuVJuwmKaj/Ybw6vqsxmykmYvvsoDhdGBBxKegOv
cYvGMGqAiZo1hPEJZX/naLhlQRxBIZLquxm7TwKe/rzHWqdk/fksjHuSQfgkE9pS21pEZVCEZhq/
OO7GBVNvkKX6uPYM7cliPrwaCsQLES4vpx+PDpBBz4/Y0bD7sPr5HRvtjBawf9qZPNQnMwQ8qVQ1
7oPJ39le+Smom5QtZws99v3WrR6rjAQMIa/cicO2x47n9e6nZxiPlo9RO9Gbx86LQ0QF4xUDz0lY
1kcYFFu/om91tOYd4fJa9+ove+xB7Iim3Bb2j4mTyIw6sc/T8Wbp3hunMPpCuSJ8aNmwOg2q6mJW
cfeb9jjEJAJdBXVlSJyx7TOHpQPc1ZArg4SO1usuSmNnD1kw58e0L2aEO9hox/taZ08TteOlCOWK
ipG3u51/jwCs1n5FYI6vo4mJdW7QiUkizd6QpO9j298amp8FqzqxZMrO2wI5mt6hkOlYS44vdsKq
U6/lixjdDyAVP64L2IOvVw/pXqujL1ghzkKhViZF7gWTK7lw+r2ji2EJDtFI8ajmZDW6oPDxDD5V
sfzwpZDrtH5J0NWvyAX4iCPQlGRT7O3A/EQ9C0hCnuTYZkuS/yZkICz96EKGvnxtmTMxofCePHWz
XUXOk2pOLWsCzWc4JjUW4LFFJWGVBR4BB7FGLUFpKXpUbA+sJCFHdNGOS9mgMWd5I3Vi0Aq8W6p5
FA7+RrS5xSxJ2kwBDj4OhhUUSSpPiVzYNbYIZPI7t3FfovLQ28a1GHQLj0JzpKK+gIfDUh94gHwc
shElvEePQtcLqAwJoGM5bePjaahZig/paXtnYM9lQDnbigjfoIAjt+mcYBMG41fDAGOyeZgKjiDU
c6ccL2tZ4jIP5GOqa9esGS6d2xprKyAGo2tQtojG+g7a+FQH6pLAQ9REcowz/9uuDsQdVsyw868u
pEoHTlUwqKDD+2oCEiSLHg5N4x/6uK9XWExXIMsxousigczPeJsKeCvdAeWFlp4zbHXznep0+c7B
xT5N1AkKaoNvRsfZuJv03IqjxooXO+Y7qbS30c7vQ0eckzr9nWAtCGd1FzvKgENMHxpMlrOxtkfu
C3IBgwhVQi198rN67gE7hHqOWQNR8Lj0TIPIavtrjAabnrmRi6ZdZA1bWIdUlkLjeqcwODtp9VZf
tdFmc8vNis602kKGfShNxjujSWj3kNyxYCYDqG36NeDlx94FqZOFP2SPZtgIYdyYxsIbqOgCXALT
xAIUdQtG1qxC0Qg8JL4BwsQSziZj0QXxmw7avMuQ1BKvBaEyvi+Zuy2Ulf9un3tz7YZUHFNHwoDu
Jzu7H7hHfJ7xsmY4W4ePhFcOC8Q3t1TWJy/pnvVMEiZuuB/k0L9CAqF9i4zPtARoZRbOJR844BVx
hU70ihgccWWMKWU01CMP/jXNm+eaSBMMtnQlc3Le2GFGcBTZA046m8w1hGXl26BpEGXjAuwR+Tkm
RTWiIdhhMZknOJc+uo7lrN9dnKbADwTcmip5k8OoYq6Kit4h7baAmuiB2drqQ3WL3WhOwcO8jll9
X+cZcJS83YyecbUVpeDQ53sGqYBr7NxbTN4evtU7aHttIgs81BrSKtLkd+mZq6J1/ZVIWP8L8zRR
btIsgQ5xc1BOOX6ssELa78UcZEOUrdPgpWvVCS/Ko2PNKgNfvM+TQo/R9gLtMQpU2aqFvUHfG+ef
uqE9+EqDURP0EobLKiG+Bwh/j1Ef6UCjyoNM0/cMKggGWczOI1vEHEj2QStOfd2SIR+Nl7HKX3VI
r+tGn9azxpZ4mhXztmPgiM8srVad5V+9hmuq6QbF7AsexgRrUo1EOqG2RctX/lQIcHoF7yOSRrhx
tARORfkqMguVhkULnhFN2rrFrtHifWJ6LzY7IMHENu6S+6TtbvEYPCSGfp4wuMyXparr1w51JyFh
l6HiZHXjbBsyxap852LguTlKV6ugXJ31hL6Ge2sT2I5aDiRr1NMP0wdmwP7AMhUmQNWSapt1olvj
tnzOZrlgZdTs7PPiOa/ta6vzcI1cupzO2SbCDcs2de9PqJQL+75pnZjZOW58D/bKSM8C4/NllFQN
VU0oW6CFas0c/YAo3sQZMn50xm9mQhVPM1ClyPS3U5S+klyQMSH1zgV5GA1CpFPZxe8lpZ+TOmeX
3Lq12ccUx5oFDrzuOdVjdQgcEOaFv3K81joYSb6Dq9AsY0zp5BnCTYLFlDsa2KfoFd3Wa186W2/U
97XpfsaOv49VdeX1OKGbu89Kd1pGINcwuL6YUT7r4qmgYvxP/ihXo9aeGAuRpdCNx8gWEkKKRUif
992PRF+UDjyO9jgornVKvucuMz9LG61F6aPiD2xUtmwWA+1Jt3hQah7QwuCjRJU9MXn2RmmjuxEe
FVAAv16HGBCgwMV7wHkPimes1aMPswb2+9miUJJRp99pDm97RG+YDtiGg4PKV3nNvx9G02MSKmTv
4sB74Qu9O/YDfKWwIBgLcv/lxthzkj/0CRrnaGCpPvoS/m4N8Kyf59OTc0PfxGbK7Dgf0aYoQ7ug
fWHk57t3888xDITLAm/sMigR5cQti8nHAl6DFYuUvwRYGr5ThPDzcxEwhgvd98CPfrQxttcWN1Ce
luC0VNby1iO7qqQi6IsIdxeHk023ojlAcgXpA6QrBVFO2YoLG1fGaekS7gR9JIAvnVRPaULMOjXU
ZzS1565g4U1ftajMEmosXoEpGGHNU134tmRqwjuDtTga3mQX1j922CvOoBmqJKd6XXgDL9wKYy7Y
Zgsj0SipRKDmgMDAIt162f1ktAQF2FjUDPwZGMcri/CAGm3ekN1T5M5+YCKXrGvPachASR4aG1Sw
1Cm7yrz7pE6ZCJyzCA5HS1Jvy1i8auV49LJmUwTE/+hsSxmNx4Smp3YAiziLWFXJ+jKVp6pUn8Rz
bKpZ7uHlldpK8iXjKdmV2IQhxCF44V4Rof7KWOIkyupR2mIPQ49JJlFSKKxni+/aKQ1AFn0FNzCw
36poJOpKv8jY4ndm0I4Cl+na/NlPfB41hrYLpzhIJ7yvTO2jrfCIQ+0yK/c5/UorWOOZha4GKPkO
I1Kx8tIcx2XVv3j5TXnd62ga7tYbzGsXimyDCSbBtvisxeAOPOvaxETWIm0kSw97eW+8BHMga2p3
R70oYemjQbbSIWCJVD1krUcUW/RgF6+5LD6iVkSbWEtPJAKDtUIAu7S6nM6fMTcDGu8Tv+DSjLVq
UWv6N8EJvLCjfhvQ3vnQI5e51jwz83/v4/CBcBzy5IpLMBKbSlYvSWXcV3pEaGtmvP/5mTP9qVDq
TJuO42hgvKTduRPTZ2dm/lhO+jXxXj5IcrhRVIlrin189BmoZDITzPXbd1mE+RpORkbo3AWF8w3n
D/5OpPmNUscKaD/W4HyHzx6QhKweHNktcfAQy8X1aDbgaSiNQhIMQD9Fr3mNi7jnPcc12PE1E+HQ
hlc4TGt1qmX4AjPhNW+hc0WV+zPCZGJhKoVxbkggU1pCtLxnnhScXcZeSB/zXaYlv/WJ5beV7UyN
8V8iEsRxeJEXmHGfqy68Zz1JdBsHgvFdZsV7ndVfgQ7SzaV1zBh9Qn44I2+vF13jfPc5EpaipvKZ
WsDzzniPco8A7BTFNUozPQPINfTqgSkNthpYh2PSbYBYPCTQ6BKc7xT4V7yZ/UaAQzJxhBioLOyL
HuOHgVmY7xgt4yHSWQSO6W1Mr46jvZrmwAjHNs6gXQbm1mzj2VEwNbkjM2VJnGy3CtLwQVbeiaYc
LKVvnIlKfrQ9fUPAwAoCg7abJaQJtpFV3DJjC7zkgnHaozac5hXJpveHpesNiwotwEo31WvD33t+
+5tZ1LHHh7D3Xe058/T9/OBm4rkw0GmTlEU7R53jEBAsedYXxMKjQ1faTZFjvPBcVlduU1yJef+C
CbAubHhYdgFWnIZnzoQu0+IezcunyLtDrsOxqUuGz0kcbJwgWXlKgzzcIw1UwQ0qzpObBl+lAWAw
mObCu6DYl+pxrCZak/ghHxBbokNaBPqw55pzFwUvruQcMpT5ivnplGcnNyeRQ0/DpZNJHhvP26Jy
M7cjTtVGUEwV43nm5y2ERX8prejql9AnKC39Kn/0mW5Spvob4CnnNBBbE9JX47UXiFU3I42+dGyG
kzl95sQkLS3RPLMfu2m2cWNHdVSCvPuW1kDi8aX6WLlUeRTF3qNp51+DhUfaY3kzzGEecdQ9ahSE
o+3e6pQjyexrcLvKTrYTS2PmYjuF7GxLQom+CQiTYNK31PpJvUOhXeCVXuWNYa8lmlxiE8dLI8rf
rXeDd/UmUJUBU2JAp6XNIeQwJI/7qsat1JNZscilZCFcQPJNiMnU7CPlYzSNDgZjj1XogOsnTmFd
tvz1KF7Torgnc5W/dK5ZGT6HIx127zT7OYBYojx1SLiXZLbj/UuUtdYYE3D5c1kME/OwLCPNANq8
s+Kcvk9cba0bhBh4AWNLcq+PA8igsvgkpaqOxQ2N2cZqwxr0eHgUbffo42H0kuGuicEldnI65aV2
b28tj5C+LB01ZkXktDYKlWJafXhaeyM6SL+HZ3BMSlfcub5i5JNZt/SLtSE/c3XHUUQ4uWHemqC6
jydQpO4FUxcSXbfYVyoEBU4wFD4ZIFVavyKEFRUfwYBOme2tot07CEX98WJJ4lUCwW86VxCQBOta
r2N9A9u9nOOnp3FIVkAoGNCDdO+pdXnHRBNqHCxlKi6eI9k72KuLndbBLy45xXVsPth2EcmpJn0x
AOglA6CjIeE+TcVIMhZeZ1UNG3AXs/pCPbZ0GtvWGNNdwoHKFQE9O5ZXk4J3k2SEE3UvFbVmPbEJ
zjpnYyWathyz9oxqk7Botjtc24+ZC6fGFciwpm4/pzqDAtnlA1VVEjkPrsHcrnCenIQzreJMwyIy
p/Glr0E0hzV6eHmpgleob5FLmyeampPllvV+3g9oEBJXhcWUD48FBUBKq1Gm/nKKybBSATkTpcm0
KmPPgxtTjTz6kIwhFw7nQYtf2X27O1Ukj01ZGCvl1XTxa9+ZQqTc7zh7GNANCIk6gluA6ZOJmTZb
DVaMbpeHINsiiUParv/U6lxN+XvVZ+Um7gvAOZZBZFhCA2V6gDT6asCJ05/hosD8xMvPopTMB1Yy
tcFnZzgnVJ+cLXdq7mxelrpG4i8ViTglw8fOKjdZOWer6N9dAEMDr8TrrrYqHjyHJ9sN72IVfPXI
fM6d3hzUZ9ACe02MNQ5dkljE9BkMQbtlNP8aMLILg+xNpTi23AI9ZlOZRyIDqw3o6Ec9y0xgDvl3
2stq1otGq5qWaKwJ0EXk3xVz/nL56ZohXSnfETO9XdGzEwRGBB+IxSnNeRRXX3ot0n3UvBgdxWsI
KGlF5X9QJrAyShzpBzAatAOIquexipttIt4cjSKJUSZiCLMFnqx9jxLzB9V2vGQQLES4yqfpXkJB
pe2GyajaxzbK8d8TEr/mAll1wNXY53xJ8l0WFIToZ3EpjoU4ePmsyDVvAo0UbyimXU3x2TUdiBaH
anxO2fZK6wR1EnK/mB6R/t+Ilf82LWvbp+4NtfyNe2/+nQmCa5FasKKRWCF7CgwVwP3N97Ddwju/
5MSEsWHEBjU7pJ+68D70Z8hF7z3RUsj12Bn4CerYlDBSHEoLidJokVxFN7G4dbMflGXdAlsgJ73/
VfiVsfITQonC4CuOmBdDbSDKLwW/NSdV9W3NFZ1mByv8MROF4FGDpWmzPwtK01hmMJsLFI61VVZL
PS9wyKHU91zEOSjo49aTu8BiPNrlyBiBI/bQKtPfXWBhmQ55uDI7frTq5ivRjJ2L5hmWdccC1bla
CWo4kB/GIArW7nuW2zyOPD6LtImf0TyNHZNWSdAXF3R8h2iX7VRGI2IkvoW2o1v5jXzJhuZxaGsu
Q5uhr4zbh9zClsx8p1klZYsIS1ZPzLvuzKziZyHTIui/55FAPgM4Y/pND+eviKhMMpKLlmkD4bEi
da3PyY5h/L/sxfRET2Avfph3PkwYLhbtMDDMcpC0O/U6aQD8jMAkislEAEN+edz2F3TRQNApRlof
3GAV/FSJPLI6PDb8lLAN0ksSVFfGk3OdMgU06XU6PYVHoPww8yZxVV6V7aaCHDq5qdsClcjIZC/G
LMbDBIRDnHPfhCGGV6TtNmSsaZgl6u8ofglGfDcQh1YoHG7Eq+OvR7TgTY8TpkjEXE9OxSFKoiF4
rhkk/jo28Q3mIVSgeGSKUtR7S1ELskKMGM5FXwSobGqN+Y4HtgHkIkqWdmUDOkeMnkdMowwKzmWJ
RYliDFVd3lSkf2bXnMTMyGOFZ5Qw96ds0NcScr2ZN688RLskMkZqUHLaLP3WzTi3Jv9xeubjlTPd
2dPZVBPjiIoQjDCep+rYsw5G/lvPMWxEbPvbQX3PcvQlvvQ1eas+h3VB1OiEmLBzGctq2vDKeDJd
NFD+VlpbsnmE8E2B6QCwb4hcDBj69IqamJk37X8JvlMj5sR2SrHWTLJ+RubDzIgJUMrAS4TTV23I
P6v+RQjW3GKEZlbs+iqDLyQ1WnZjG8hOLnOrPITNQ9noGYsJ51qStBISOUXKJjt7bmYixdsGcxF6
Eb4rGE7Zy+Axwu7cV0K4UVUl5ZqSBj1ZWl0G1GL8SC67OKvZqMG6H0rca8BSrl7LhBpQ8JseJdou
VeLJi7J3eE2AzaZLKRRkvgjFijl89jCSQwSTy06yui5JV2JLovZRKUDQEdYC/xuak26OLPlYCXrO
x5+/8MscmDLIc0Un5wbwiKA5c1fq4TWZJx+TcZIhXnCQPqz5G7KDc0fsMgAUEOgo3PihEvnmj6KG
RbOUOb/bfrIPFoRcf5quDhzYNTyHZ8vZmKkiStUXFUsLybo9Z7rl7aN2eGfWMbItTd/NYTwOzNZV
ZL3yBpMMrQTYhWCO08A7Dz7v2cscYq9l/EAEOFihyjsjTB3ofhFjBWwTGifesdF4dTptaSfMhkUK
hTbt7zk3V50xXQkAWph2hh4ZPBblQVyR72rJlTteB/zomYnwq2SM21T+tdKZ04EGeBuofaoQMIlp
DXfTUFlgNfMELz56X8NB62+zlsv7uLyBvnGWjIC1oyHh+gAFP1amK98c6RyymLEByxTIXtrUv3op
/a0VvYdt284JMPFWJ6bnvQOTHLX5xRkMXEyVVXJzaMPaogK5cfRt/G7aa6FXPHsEDh5Cn91tOYTF
u2GmT6NF5rBmi/I44qc4BQmcKt2kZmdX+yqzku44U+YWFKd5nkq6XzOHeUDfLbC2pvVdHpbNnrkV
BdfgfwgKnPeeZLoVAlzrqKmsemKvhJnWSd9TWR50162WittjnzqKoIoneKn6wTH6dlVHKHul8nFP
/KjZd5114GaxxZ4adDrLhji+psQ1HuHlTbryYEVCrOyxDe/NiWs6Sdnzeqb7UOdudi7rCjZglGns
CBH60KEX99wUa2+kTEN1hbhkfiGZjPGV67w7jXmhP84vIgl+waWwBMHCrV7DG8HZb3bRcy2q2feG
y2AsyD6NUNuyTSFElbG50yOzjHrc8SwPpOE/Z1PNpEM+9YETHtLW+i0t+jdkKw84xui2JsSuUGJc
LJgdqGsd5kzfviufSzVH30CuMWBaJ/wREfwllAyk+2F2ywzMyPIpqNxtUrL5j/O9lmfVad5T9l4P
XNtL3g08VWtIu/4CWiC2Sge0fBPP5oBkC3/8C/hFu26ZS5rVZvL1cONWvEBFE62QzVEbq2gNzXXu
LRnNWPIce5m9cjN07x5DuTD0b5qrv0HQAE6Up2oN6lB4+5LN3CoSpFZEU/HbmtCsI6RgbDMbeizx
FTktGFXLvGSa9VbpFu+I/uyQiL2zoq5YxCNMUlYiw+g8Ef5pXHoKzD4/lXYQXZXmOMRkbkLiyxeF
i3QR8YhJpinDbzbJ4y6Hqe0UKHW1gfSf/JCWxXNtgFRODzSu3rLUrGkzxgbmxqQNNz1CYE+ATpYQ
S/XRJJ/erpfw89h590mFuyMDZkBEUnaPF8naIpKoyRucjqEljI0fsYKUGBOIJio3aMJzBr3M5SMx
QWMPNaYLabW2LH1Hm6YiIowjNQDFEYilNZfoojdjwB7bywYBsvppu1zxsNDgkjOCOJChdAhWd+d4
NTW/xrZFi9NXjWz0QwAAvZ1UgIElWObZmK5Eg67YJexybcRfBQyqveHHz5Uro+Wvv/79H//x75/D
/wy+iwtpR0GRN//4D/78WZQjRCZ05v/6x388FRn/+fP/+a/P+W+fco4+66Ipftr/52dtv4u7j+y7
+e+fNH83//WV+df/+d2tPtqPf/nDOsftN16773p8+G66tP3zXfBzzJ/5//vBv77/fJWnsfz++9dn
0eXt/NWCqMh//fND+6+/fxnC/fNC/efrNH/9f35w/gH+/nX+SKP/69O/P5r271/2v5m2Da3fs23P
YFQnzF9/9d/zR7BG8zHT0aVEDmuCBPB+/ZUXdRv+/csUv/5qim7+n4b+b4aQQpeO8DzDQsP+63//
nP/y+/o/v7+/8i67EO3TNn//wqAtf/1V/ucvdv5JhCscU3om/zL4OdezLYePf348RGyN+df+B7q9
OCwYPEGaTMHE4bJkcL7XVMiBTCZzidclKTR3q+OXL0OwrjQdEAC7VTyFv2PdOJceRGsTi/bEtmcl
DcLT6EIJ3VDO1hmf6rJl3IOKT8X0H3HYmxsTvVGpZ7/TTHJFA+CIJwCU7PkBrw/YJjmx4ri+yprT
FhX8Axao9TTlwZIOuF27aLhWoQ7+vh7Qawzx3dgqmG2xhkc7fNEqgJVAvBAgGdHnlAlFZllLwAK3
EWLqgegEW/4MLVpWYSxbW7pnHUE1+gQ8EERADZTUBzyXjB7BhMGK4xGMcUynNLhO4dCWJgJ+/VT2
a83FbF4Rd5Jkj26Z7KvOe6sCi0wGp8M43b0CDzijcmXQiT9p2Rgd2WMwGzPSyABsqR4hYET5DBuN
/AKGUHqeHYpa/1EIlMGEvtvI7LJZJREMHoRujVlj1z7mGnjYPD1apv0wZpqYtyErHS1nA4NYM+1d
HpuXWZi6LfI5gYjXmdaTqAq6l55sjApTkmKtjN3gw5bcO9M0HIwSs0xi1BgVu5epiFkvEwA4imo4
sJkl8a95B9SEpIj5ajHukYuTWlKkaLbAs5OB+Zah9cPKNuMAAbJVZNMOFrqV0H4fteH3iNBigUZq
FQU1MefJJmfgRLdf7kvikVahX5JhOaf3+J0q12Onm+spl3v+gEQuqppV5zM2Q+2enARzz6aEv+9Y
05Oh4p8QULKD+yLAMMXugZG0GtGp1vrZlvTdPto/T0Qxrj1PbsyA9U2S7MiiO6emsXKdxsbwTVhv
X6b9pteERhBrw94xizYT9MVF99NoXHxZnQ1PJYGDBh5QJlpyF05E1LRl9qy8s5qAIqRIzlcOstoF
lKw7FhnmooEAeiBVjQSKFsQaDmYY+mgp21VjbEHTYo5OtE3VtAQYwL+kK2VVFao7nVjApa6YEE++
/W2pESyNtkkjAPSU8PEqzePLFAdfUOy6NQO1t4n32mFkhqdK/y33PtBwGisk6vYmzHM0v6HT0eB0
J9kXT1i10GHOHHu1bwoWrsOtxlm5RMt37DE5EuLkDIvGo46xxgQROUtPu1dM5K3xZpaBz2SCRsiV
2n6MGZWLflt2KVQDJC0Tk6Cl6XOXxlAGU1boHgbXEThxZhJOG1k32bEA6wptL2T6bk34+/HnnQKy
qJVAbtR5Gz0QAOlaPIJ4nVKLUNyKLDUnWkdpfarhiC7KprvvyuGl0ORHYTDJ62cGieuJTdHYfGfV
xPRV1+NtNNNvPOO+IU6vNps7GJnBXvLRbgz3LUKwhRfp57KRa8sBDl9Xb/oc8UNs73tAbjrSoFfI
bDtsihnWs5RMUuczRlu5yBN6QoPOzvG8tyESWwdFC6AE7IHt8ITl4oFg1d/khheLVKuhqYfAPRm4
OJYyVtbQu8vCAfuVTbRRLTqASLinyESxYFAUBFm7JtIc4XZMpmXrzntlR95XkNVhkfyIsDlO6fSg
N84NdBnLIq9sdhpmFtMjsqxQ0SUIwxuLn4CJZb8dac7QPiHcYlwlzRo7a7PVOTkXKCMqvOhHwy/2
sohIOlMh6t7qbMT+J50mw0Z/h7/hmQnTxvB4kgYjfqY1ylaUQ3BQRwgNPfoPpW0HE9UfwHGYm80i
jRBe4YS91cmjZGDA0UmFb3rbEHIHeI+hX7cmG1YzEauid/M9lPzlOHprcwo+IsTnZgGENOxIOa6G
m2REWE4Rel4MJnq7b0kAh+ZP5IRGx5lanYXJE7JjZJd7WPismRG7bGsPfeFs+qF/h5GCmmKhWQNj
Dy//MN2m28EluBMm7HdweVjNSjA03N57I5/2LRZ/ltONeWyE/orBCCbg4CL59rRuzWmgU3TvXAlD
KEXp5XCfVbZYN738tIgHYVVO/stYGDsWgWpTAKvI8wfTQo/I0M1aToNjrkYaBrDP6y4Pnjkq4SpN
JrDQYJmUtNvRNfP177bhjmLYYKLvAY/Vz4nMRLMSA4l5MQpWnYbdvXmzDEI7hhWWhVvglQcxA9IT
naHjGBiPKoKTG5sfrp1aq6DEUxpVYlPKIF32gfdCB8jH6+Lgu/pCqRgeD2M7OQX3eh3zFNfiaciy
aQPpj11kL9m7OPgksHvlApTL1NuooENkwXa1FGxz1n31iSfLj6U4jW35QEOL3G/s/A14/2adKu0+
9syLHwRHXsw7ICcuTFN8+EbALrSFP7kwxyzcRTw0likMdny9WOiG+jDaBI3okKJDTXqUIvZaV3BL
PCNIAbxiEzOz18Fg65hHabZhWIyRLhYvg4vODWiYQAnK2uimeyx8Ew1tGOpb30JcyaKBGGmK+WDa
1gJ6j+TEHPL60IjJQrZHdJ701mqyWtr88Z0QEUDhEHNEpa99LQkPhZvOzX5X31fhGbMlLKOYmA2k
JMs2ob/AOo1ppRhf8qI7q5j9t65nayMFhj0go6xi8e4PByb5CedDs2uClzEdD5EeoMYq5wlDG7w5
MfVZnfXO0vsTG/Lnv0Q4bG2ze3EscMwDcEzdBCGmqQm7sKOtS8DrOfnByEPCbMNAn0Wp/I0UPjJ1
VI4KTeLUsERE7eIkwJObAZtdiG7JSsH4szYCjPBmEKTeTuajEdvhFt7uxpH2vaeB/UhSvAusvzZ8
C4DGYYd5hv4ML5CoKMskVSNDhjFMVroqjNcYQ8+OqdGdTJ56XCgoZNtdIdxHR/OO/P07yM6Hpra5
/yy6nXboZhuvR1hy+lvw/jgmbOwhZyL3EJ3zYgxylio5GAHMk0Dex9mH7crAqLr0XaO+1/NGHlo4
vZlAWOOZ7ZeZtenWwnv+JKurE8ut1rZAJ8BS0Z32d3Vg7XyKNWDZIIlR4aQQuIZiMc3LN5jlmykN
Yt4jDccQSFB2e5d0QJ2JRc1d8VLES4N1Z2Bb2rbi24kMQ98mvf3izU/JYMzT4rE4ulnl7YC4ryUy
VmhANmISxu4YIAX9K7840yAhq07Lkm046ZmJVIe+cFICiPKAuUYEXGyo1h4gScTBazhGdUSgdiLs
b1tyY6DovCTJCu7BISwRdDtW8FDG9nnMrBc09vth8KINtd5X4cAFKZL6lOGjdisyY8hVwuThNbda
DdgtzCP0NbVxE0xvMjvbGQWRZlQX1GDI94dbn7gDC/TvWquRqvaVWtpx9MjUimOnHDZO7GtHksOf
vHH8RvNlrKs5XLEU/IJN7cQbaecH8BicjJ9c2Azxlfcqpty88xRLWuoUssLJ0GFcX+xtVsBuTD1F
2HCzkgzUDfYK3o9bE3Rc1w7E9rxZcrWGcM31HankyWr8dj2TwOyUkX+h2Sfd2QWTzXyuK8+jJsNd
KcEC2Nm9ysIjCIYVpgjGwozPnWzLwO4WqAJ2ZZid+5oASVLBFm6QfIVsJNZx/SK16slBYuv3GC4t
R/wORfkwtPpJ4IwI4yu7hefi3ICnCt3u5ob+Fc0Po3W/65ZbhNPlIhOCpFXtWyLQoAXhu0yCV6a9
+BjL0xSomzMaV0bvnyNbZQMfCN7jFkdnt8M4QkIWusCenBY5ym8cDYh1R4sQOoFWtBbfYdH+KFuP
mZai463mwRwh8FyT1sJW4SGumDTNopwu3biG8dQyuVly+X2KFsyPNyuLbeMu7VpsDg5e4nDcDoMO
j4fNEzpnUY4H3pQvAwApk8eraYyPGpkmLSBAFYXYY1T3WlXvUNh+TYZH1Fq+1bWwIDWQ6cgYojeN
kBWHqAHqdJYKCVTGRDYDtDDsC3Btgf+gkMYhykagKMk4R9uR1tYa74DeJ4jTKd1fFybPcRzckSR6
nCYHKjDMGPoITiNHv5APJHlQAiJ+8sc2NR5wLb3onYvaYSxY9CLPEbl/rD1eC3IH2K67/sQbP3k0
R+AERpW/jGjn1QxWTu5TQqRwbjzrffQQhM6hsoj9bHwI0kntkLmoK1zEBtb8jnOUJ3GNOAbMnLGf
IuBwqVG+VzlipZj20PI4NqJePOqFs80VrU9lqYMrUeoZtB/azEzVCIFZWN3QwwcMll5pTts+IIdT
PDLKJkR9YLUXhcXXKJxTI6dxpTT6W61Edq/L/0XTmS03qixR9IuIgGJ+lUCzJVue+4Ww3aeBophn
vv4uHHFfFN3ntG1ZQFVW5t5rnztFno6/HtyY9B0IJoBLNeEuNCPWu4IkcEjm4ZzUNz3DZ2RgeuMH
B97szgeoPVeAbDNoM5MSUgtU8zq373qF579h/IM7N3Wm49iRLQvkeptAqYaRz3HYRTwdz/Kz7apy
V3PHor7lcBjppRlWjjrVtrSCvoAw5v4MRtvstYVCM8F12TZjF9KEwe/W58eysLmZs5ngIVQAeWvY
e9UELe4mlLbj30XYIOkoqQyNrFq6cBuieVVYJjDy5tY5iep7HFf+G7tTOXh7OrVIdOf4H/3lf9Tw
gWtjaRlceG/RRCDZUukhiSL9U+30CfHGzFJTg+6ow9ixWgiDTGyO+eYs7xDNya5hooZ9E9/VmutR
e+wphRn/NDoZvGI0MlKoXDTKSY9wovN3jkEdU/F7duwGAFg2leRJrydsr4lOfLjpQ8MYPec/m3z4
TWmj+6zTlWhSRdcKEDQgtAOy+LAe1AcZRvjVNU2d0fZRZBax3LXJiL6zKsZQvEYm5bGf54TJGG1x
WVXAsYrfMtGxahNWRaUfbdvCdkIhlx+PukDhb7/17Vr5EVJA62fe52ZzBoPaboCuLZsJKP3Whh3G
5sSmpo0cGjTffzb7JdArzw8WbM6cGg5F51tsSVQwFSFSbYzwv3E4pKNqPpu2+8cB9I0GKSSoI9rO
CimN66m3PkOgIuKRBO+YdI62dMcdOBBmyPqw9vaZ4iDSVeggHHLLMufElJlqgKVDuGjfKtWclMts
0nlJZuacqsSk1EBcqIuhQJCD0SC3nNCo19vQRn3kWlHY92w2mH+CZBoQtwrnNYaXAt8RVYGeMu+0
irXZ8+i1cRuUS7Mr3WTaEr+FONiR46GWUBdzpoSZXLXfrl+y34zH0bLQ+EQiNPOuCOoqzkKrR/Zb
zBqk6IgxWmUAbGtixDZ4XeIQZgzhaBYHN1wxGCPQI8SaDCzaeWejHD+LHONxbNAsSIsmPyhZ3IeS
IVwnlwKvX/wR/zGaaL7PhZViTGNvnKwBrgkOKxgamEA9gFUV3hJkO+DTRybqdSVsLltNUYs3ySwh
J/nplG/jP7Ng31k0N3tu1HBrVjxiJjHz6iN++8FhjsKbxR0Pwog5LrPAIG/rHmc4FQsIvuas/PSp
y6GfL2iBDJ0lVR8yK2SWYSfwEvsRwfUyGrhGWcqZf8ttJUdAEqb3Mk8dSUACf3w0vDhuek6Uvo+l
Jl/MhaDONtPRf6jivYpAnVY64EWoGqGRwrjWW7XnFn9n9IvArEmw+Czia0gC5QoiTjXvP7MZhmBR
7ZfP4Qi/oj3Uxr6nVb6ba2aLBGO3x5hxee0ELTMRMEjGFtTNTx2rCo2j+7d1ceRlOiFca1/HdHFa
WRNWb14yNSxhYflvrS5RwyPdbJzvceDgmnvsWp6Dd4G7BqTDdIy5i+g7WdeIWcJxZ6bel1tCHLZN
iVaVETHnA2CtWT3cyZXEth0lF49WVYo4HX9du9WqEZ+vgbUVuAmB7fF88ER+ZyUAhuETs1AY/GBv
XZSo1t+S5m6OIt9YbX1c6io/sE822K7oljasiwuAmDnVuVFj3FitIW5tb+1bB+Ff2Ys2hDAeJINw
GeaAcMzH8uYj6AyTjIiAssYx7OSwDsexZMP2Z1SmgHs3pixApYhftk2tt/l98r3jgFJqlwubExau
/x23eR12qIY/SxFaNphk3eiOZdz6W5Bjq9rcjI8cWY5ejchraYpzKsXBSMsZ6QumfiSsnEBqOT6q
eOkC038zUI0ChsJLOk7hohtvneOaW9dI1bbkIDrFw4PNUnBrF/OVvvJX39TioBVsyoMmlwO4UZR/
ZvSdGZGDkcXeJY746Zz6OxHURot8p0BlEJ48toRqhINdP424VmnfpFjRNA5+vkeAFXGSdD7750EU
qwxXHfWc56ex8gb9VOhECfIqeC9wNPM3HuVrp+bkPKCOhRbY6YO9a6rkYvgAXJwm7giu9RHwr+kG
FUoxaWXNuSls4rgyVW8tjbRkRGEJYzeYxfVHBgYJ2Vj32PJQ7YqFjrsjaeQo19jxPOM+LGmveoL2
J9UEu2kYjTyBsnKywMLNSkfsP6hV+SnXWc5lhapTSPZvXyXQ9Yk42ZCvQKIykQsVwnEiI2hI9QWd
FTB6gZXIW8Q8uTT1Nd9kPDtte3Rt5OhVRbHbYL2iOwIE1ECE4YIIkH0ld1ZbnZkolzD2pp0mQb7Y
DJmPyIER0EXU7W3LIRHmdDdH/2BfQ/hf4dxj66750h3BuoTjlW5MX88d38bZ/pY1CjUgHODqSMkx
G1IDGkwrw3BIZsPY1Ro7KGo+IsY1HUFr+vo70HQMXzHLICNd5mPQzPJ98DGD51S1mVDjdZF1E/iF
+c34DKdh1XpnU+LxpSSG6buUX9ZofFh5ROLXqnyJhgpxmk0TddTGS2pyk+gRhug6HVGtdlC4/TPQ
OBwjk74Gi9WkIYzdg9ZBroi8rAlIWYRSMhGBRQ0aLy6B6zG+KqJ1yAPoB2NbO+KtZKmkgYFby2Q5
7UsvAzBwWmTmhBTSC2SU7G7JGF985uBeFbaGuBUkg1fGoZEhXfRSUtZcx+QjSgGLtMjzRtP8dAxm
HnXcYTl57HSjeWWqVMPWSvg8iZdo2G82LVlFQUKwVxfjf+jhvaj2iYRUBwxJYC4tYd80OcOh4f6w
WiwNCo5D2No2UAGP26t1cW3OZErX3Bxq9pxbgurXXuTBdyztiMV0uVudyXi9zV1ysId77rlMa5BW
osurz7IU9Q2t0z2afOtB1TbY60Z+E21uMqKm8NatXdQMYNbiwtxadFqOAiUerdtta6bZftQGFyZO
rt/1VB9oCFBkdrrlXC3N2+NfpjdgtKTbyvGnpEG/cVzPf8xci9EyMOZdO/KtbTWQLenFzmOrN+1J
FvFf2JfyAPQLyS1x6PxlL1EFwy1Mkyca3ONV+dhdpqw4tk3ORHeoxwNx9M9DQx0mFt3eFz6SkUHW
ArYBIx9jlQiWC6yPpYVSRsM9S8aTbUQE/3q2dy7n7rMS4IA0t3+dDWE+61SzHGgvTQ6Fb2S53SaT
7xymwX5bqHlGJYjMXsRdzJwf54gemO6Ad7HIwmOYnj/FMUyEYa7uiyKimiF1v001NCnVRBd3MbUb
E5LxBO5ojzjM2BelVoWxqayjrqbHuQSHwviYoFSdUqaF8c3GpQ9b+tIXAwPRxtHKiAhKF4x0rZ8B
tKHGCrK4y8Hz88Jig4F2htA3/Uw5t7xwpVqxWeMedxem8FIeVaNnDxDxgyE2his+dvWUyzhif8Es
X+vavmq89oysi4qevrilc61cAFOQgctynxkt+T79dbHMjDtX7KGbNVvio11KD6974mfTcxBtcRyr
8q+DXnWnZ/Y584V10UR26caJA4zpPWoF8YiLN8rn35dueVwMJBOllnrwNvyJ4Cr3T1ahWGWVC33U
3YjOVYqwxyVrSMU7DErPleMXB1cY8HHyZK0NhHsq6iNHNxh6D4kg/klSklqTwiXN0TFEbOjSNeZw
rXoKNJ9YOprheP5Q6sPaLr33kTTcS5o03gWfVO4mD1Ht/8yZX+6LVWtN1AUlvsA1yS7RgkaYMn/Z
T8lrkw3LvgMxAXOin4JGH4hIjwq6XElZrF7t4UaeL0dgaGiYYNbU1P7gU6JsB2BHsLrK9tDZ9mcx
sZRbcfdemOTNqcnNAhbA5NhOOGOF46v3CDcUrhIgHb7DAHVizlRptHWbxvQ2mqr4eDgc7PUx6Kuo
O5hrSoFlo6yzi+JdT+PhSWrUc6L417eJuqW+ThFawlAaZ7MOTMvqsb+Q+tjl6Miwj+AiUsfKTHYI
KtIDZrfsFP0nWwcEtG5zAownrGpVXO1tBDIHyvudzK3i5Cb6RotH4uKU+mlanw5hh/0piglZ7QVu
VEGqRpm/A48SsNUM/VhHiBy1xXyWk06A3OJfueJM42KB8YdeMWFOPiGd1gM2dvVhxhzxYarYD11F
+gI9syXIvQjwAcOkbMzBx0b2BfYKllimqgwOaGWndMbNTOKvSLmwNJBqm7nGQFrfvXXj9MFsqu3Y
DlDo8DnHZGBhSzb1wJz7f+7y1JVzFHICecGj2bO37k0nmrfRtrbNdBcVw3uqQ4Tp3dlj59Dfc45Q
FKDYoSZzMI9MpbN96+0o8TXCqQmRsBwy1idKpqHQ/hH7xO+aLR9Q+f8rhw5Z7TwBBUpwbczOd+aD
DmxiFI+Li7d16AqKRcFEOPPsp5mADnA+ZMP6lVZtNB2qmkgi0PDewYhpTuYD2bF1hvZpMbChx7wD
d4lwxWXezSaLZadwdBZkErG+8zbo1Dd+mMsyDXXNJs+G8EhggExbJv9fKVrgtga2xtnJ24te6X8X
MuEPg/GPU1Z9m1sviApSXGmdv4w+CU/WGjQ1EN514HCXo4/+kwHvQ+Q91bfIQY0zeAm37qKjqh5Q
/1tdiTmdFngGXobpFUd2TfvL8aY5mIP2iZLnsc9ibNApcnMD6aGeZ39nZWt7h75NShBwTxIXxAPB
8GBtrhMmgX2BDPL5EzWgf2qc5iuvmuyiwWARzAhCx5vhFGpPre0iMhbLs77y2ADJ/XD23FROBMYU
YFVqmKikbeZdKUNy6FPRH/j8Lg5lbI+zYxzKdiEzArSW6AB6iJKhiYxihgBGtJU2TH2A7WaAuEiF
Q6nSN7NGGTa4pvFRRJz+eqiBSXvzHBLEPFOn5SRf8RKvYsLkatomssmWRnaHrevi1v4cZhptbIEt
nhiVBIJdAoSDbvR0aZdb5brxMc8UuuYpLoOBhEWw2GinvaR6YnmW4QwC6jhIR7+NFSjRHKdAUvgk
AHb9u7/QOldets89UGqqc5x9OUSBhsL9nLPHEL7DHgWMTux+a2vcm96hdfpjU+tvdnuakvhxGhSd
R+b/LJSZgYIkHpKHIaKnXuKeR0uHnUHJHuqiVR8UU99zTUtWEst+LGpuhNTTGDiWSZgUPaVupqrz
uIYx6T76TROMYxXP50ZRNLseZfg0F3vLmF7ZID9juKp4vFBbkjK8m+qAs0bMiLghrtlz5/PvS2F5
zZo5Xr2LhbaJMgmTqqlFklchcQFmwyzXJ+ElztxoB93T5VzNS6yy1wzBDa2dhaP8rL8g70UqoiPh
5vANbGsOaj6sM1J+B7nyUpKIzXB1my3TkWGdcxjsZeSYR4soH5cvn9Jp1zgsCVNmIEBrh1eED9ou
1TwCAJZhX5dktk4+Qo6K4Q0+2pJs785/ycqRUnGMIdqOjXWO8DfTrphP2Vj85nUbe3Opn4Y8d3dM
Gj4TZrfIx40fv7NeJ4WvV5PuX4IA4HQVhIjmDPxI6uI7lSLRQhs/8yalYX6e06pEfASGZhgVrq4Z
1CSlfH52HUhDcmCiZttzdZ6wZkOqPQ/o7ulpST3EVsUZF9RMaA6C9J4p3mmV4+6nTt16zBAwXb2C
kiW5/X4/1acaj0B0LClm94vewyeqhrNDy5c2WemRHuxWZ7e5oYGpOQ15x7w1tVO5vrR5cUodlRzW
yvfEIKunLj0VPnAljVYwG65DW1n5TGbpoJ1ga1b8q2YOWNldpBkbWyufa3ec17uUPFE6lYHNL36S
jF+2RQ0lEi4sh3Aj5hgfd/2X4Alp6mTitG6RtV48ESPaw/JYsTe95gbSMwu++v8vkPPFNmM8su+X
T3Ns9XCoWLyW3kdkUcP7Kjrb3Udd9JMDFucfBJ0NTB+2HgIrpdz04sXqnsQR0VYLHW8t+nLy7tPJ
qvJR2bRaLS1NjrBZPfb75Qp9tzvEAjdHl3KiAB5MgHNNHAW3boJzbMlOjlqVBCjMdBHV/yU4Bd0p
/mvURCO0aWsGMqNlYEzjHUHuQM99CCX46o1wDDpz/Agncl7zHBS8MZyb3/tG86eAMT64imbAvW/L
jSvQg0eGBaN/dL2tb9H9amucZNYkdpY9753lTw4YbJiKFy7/TNa4OzCWMW3SFbYT7s1Dm+MBTZfq
Ws1W+2ARMq+X3WnSImLEV7QQJtP8gSQUkz6aBCqPdlYWOY05v36oTCu+tcDOJjNyCbgmXqrAC1cW
WnewrJX4Tw+TsSPeZllJprurtzeHuhPGbnqL5eA+dAlWBoxADIWRX/dRSeQ13KbMvC05F9GSw7NT
ay/aqt0z2xYXha4AzbA8U1cxEqn8x4l1ZVt4Ke88re+VAb/FkyR4c2fpD/6YETsuqqfIgbdC9Dlz
rRTozOzN5YXD4b0YjXXq6mEdtGiWiJie6KJrXOa84ygfm8wKHKCtUYfxSc4IW8ZXE85bJDL6iCPm
NkGGL71WhtWyfU7kRD9YcuyBYFbmvtqZ9vSRG6I+ZWn3CmsmZfSvnpi4snXmYMQqX98bYmtViR2Y
FcO6BrPlzH/emCnVKJ6OvaqWCBAWGTVSMlxxaXqdnJKGDk0kbWN5aADrGoEF79qu17SCnss4dfF/
mdthqJuHaN9onDR+v26JutPvn1IalnsB67WW9QxFmOqnZ+wvlXdfGnNaJ3cjGgMm4b1xwoFIP4yB
c6hlCgVHEtQLx1sdWPZ+TKDhWZ43bTGsE/vg+rhgIjVz21nNAUycSVaYnb5AkGI+MbdkPUTJm3vj
NomIGiKKJtMsjcNZxPnRpNtpGQyK3R4TNB0zV5On8e4v6A9xNX5Z1FAbj2EpxSq7piVJKnKzRzy0
0b5cvF06L8UpiY3XvGZvIr6MwTxTj3nNam7ceYZqTUpJQyyTiSPphLRiCTqOkRurp40P1w92E/Hp
W50QrW3lM0eZV4CF6BKGAFvRmDmSL5RJJIQdDO13SQcE5XlPAIuRbWm4Nn6vb0QwSR4vOzvJViPN
qgFb/59VS8WDjo7VMFhTf/+02A2PELIacK40WvMJFsViHxOtRiVG96nujJvfseYVCxfE4UACGxt1
U5ZX9ZFqZ9OkFq3ZhtwoLU7iXSXSN8BLmFtTvpuli4NZafUJ9nfYpoqA62I3WegfVNz+nWefb9li
vCJ6iUYcFUCKDtSozZ4nVf/r2O4r0bykVXgdxt0SYTyd4uTQaoTZy/xFpUm308xyOU16+65plLYk
+xWnaWjAY+Po7YMuQ2FQJNnVRjK867SnntPz8fc69VZWnuDU2qh8Q7Xkf1WORwjPbRJ0j03l5hCy
yq1tpSjk3X6tNZMn4nob8nqZKMVZRvey5NkwJanRlYZkBwAMoz1SiGooTbRCUBiUbXOy8gm5iWu/
cRTkb+tL2ktMWrQ04cywEf1efioTCNHtoIdmBkAZXf92TCCHA4rgWq0vOA6Kk1V5hFFyVehbdqe4
letXd3tGgLz5np0w1pVxmNeMtIyQJWrVqj7ppmC8ghxTp9lx0gElhshIPzG1Bo0gCIS7mJjRV1Ib
pgdalW7gT4tBTakNV1l13t6w+mOWkA1aeNrDJBe0pACSdqnf11dq2pnlol12Q0W/p4I6Ew3vDOAy
QsZ040Q83bGq3fLKGocvNx7PvdbltInkd6HFextn1JUOQrEn4QpbQ1TT6ckZBa3T/FUZfSgGrX0w
cMO0lV0f9CX2HwwFD8fWZtKZRnkexypsV3ySPtt9ABFrm5HajPQZGcyik5y3tnKuiUS7DfTi6rnA
+GhYRwHTNXXm/e0Wgn0MRM13S4P+hjZgaxZEsleChgKGMxO/CSyYxc+63WTYmDRSNV0qwoIIsQTl
RW2JbgjzlNuoO6Cww0Jvgai5eHNH3qSCPi5+MoB/ltMgUtC8+cDZmxZ7jE2+95jlo9YDas1jOubP
mTpXo3Yho4PKZfWHLV6c0wnFhZ1mYTdrEcT5dg5GgZqkAz7mDv10sOzpm+yZe+1JfQdMkwxysVM5
7G98kI+aXf0di7sXDYh1c+M8jQk6ZZI9H3xH3PgnP6kWnfSo3P0il5I8UI8OHbOYupHuwaZkAZ5x
7LgxCaBYD5FFRzfGt3YgWL16j1CLBjQauPY7vjAYGk5+agVmK8Sm+6mOSSSSJUgSL60xxsit/dFg
qcL/D5xSVsRHlp6DgEl7NKmWybCswOlF8k+vgQku+IEMV0UdtsM3WyG3rkbwl0HniskhBBy+P9F4
zb5UJEdJHQhgY7k3O/mCjcuuhXArgH4CK9J7TRyaTCgZaEXnYtv1+X+Z3uymYfqqC2JpU/EtNP1Y
OAnKNuDFWYSXkhmLhH9KVil9dqaHOQQOkBXD2koWzlXOlQBl0kz7IxqfgiFG9gOCEQJ3WaJhLRAL
cBhhKzX+AhN9Rsj4l21zwX9DpnMfpi326mWRYYPCf9Gqs9l2JIQYurYbJIYxLbmRoPFf6dDuKkbm
Ub3XfSEQCpin2zQoMNH5Sn7ECvSX8VaPtcUSZoErKBmwu1TKqOwKAEsJ/qKWakxJ48WAm0CaBhwK
+9U2x0MEQjh2UcBFtf6URdrRjOY0YLPEKG/ChDWbnzzSyPRBSulNa5o9HLPZjfdTq9k7j7MmZd19
0C8xvjTL/O5c/d3L66+4714qhKyVYe0dt32LIm4pfjANDuc/J+IgJkFcElmOSbwHXklzYGm6B93x
QexCHGowL/WVXgfV+MNMLw9bdF3brq7/86ie90IbHh3fPsIoS5/9gQI+mkGbaKtfWSTOTmMb3yOV
zkM353kpPZ3ypQcJ0NPdGBUqxBnlReLK54RRTZg9+Aug96rLTpgprQCGSbpLp/oZF5jBVC7MoTlv
RxOtut0Cex5TN4MMVOzqNHvB4/wEbWneumXBAD415a6IYvOyeMmLAZ7igN/Opa8B5aXr4n99Zouw
mu5zxpdMKXTSZv4uC5MGcf/JtD8JDXaF1FgfdWJ0m+SEVDELUJD8wy4VutH0NNPwbB34M0LQAml0
5vYRIlN0DS6jpQ1DVjRQDYhhHMWbJtcRiWluexqi7MHCu7xrLPYFa+WfGa2xoxFiwPDBleq3U4Ap
Rm4MHced6Y4lYwlYHGrZp3b5D+YCuvARPztJLttB0UlyFkIlbZqwCDRo5rr9hy1oqfd+1KBO6gCU
6/MXalTBMnKwe+1jiq2t5VkXxRZQVfYHYXcdGRubyAW1nNesUWgwYeDyGwDaDSNlI/TOCWqCbcTI
ngKNGcNdGmQHSYi94XqDD3bTPERThgusP9edGw7YWTaL4IVY5xKHmm4GmUlSSDqRduREo3mUxsJk
rpiOIp/ny8IxKWjUKip3uonGiIc5fCW0xhlHkNTI63MqmivWRw7VOBt5ht19B2ob4UB5LOWZANVH
tWQmiiQu/1xs8zXwN9K/tHpVPDv1jxU5sHihrE6xOI81sJpq8oLJ9XE+mBeXCnFnpZoKsbgfUPud
KKSYyUSo73P/K0mqR4wSDxwyOi4OF3rIHYbhiEkYSAIB6bSdNHOgdfEN9eAMtujHXjNESHeOUZKJ
j1m2YcvJO8MbuwLtJDMgUgj+6AOImZGhdj6/NXKiHZo8RqjmRQSxtWIJacY1QDDm09JHF3Ud4eNk
7A10Kiff/poX5wSY8TCrXWTnr+MAEsWly7O7Th4deBoNzda1uJmyaStFajAmgBlUwGCkiohA5/8Z
2g6tVFWdjJy2jU6wziYSPYjAZNhnIvkuaTnsjH0nGuzACEHASTCdd9p71vgfZIecIchWuxiCVujb
NxpZQcaHCqCL4VxZA7K2VAyiJVKfeBtRNMFt2nENd6UxVxcFj4QhwvI6gNs4A0QCa1baSCuiu5De
GYtWhNp9xpW+lMcxcovL4Nkl25uCuLJ4F9PKzKBXCe3NjK3ShcBBSw6hj6PjTmqdRts2WpQEmTF3
AfYipMI98XRGtysd+g2FrjdUtKrBHOu2SFlih49lsnaxA7Utoe0DmwmvjmMycZGYMpaqyZ95ztCf
nUbD+GxGN94mifPUa6a1jeeK9wAZIFRF9ql7Jt8IKN2kljCbkaM7FUKCMXGCwqRLPvreEIwdx/qS
v/kC2BVyxXM7eBAQOeuk6H33S0L7Et33RvVwAaKoRC2GV7YwVgUPMfZbZTwVXEJOMfVRde1wEIP4
InRmRoiP6AjZHwb2SR1G468+jNYhXn1rFXxMfk3WCVf+05L6WiUx5z0j7WlVziwv6QkSMBwyFGlQ
7hgv+DRWQ97LgzahNmeqRIueHuxmosl4I66Bt1Rh1hvBsF/ruYS+VOSA1/0fPGDL0cjqfeJ7Jn1k
/2ITeUkjpjMOnMOCIXJojQ7Opa1GNyQ750xWwTxFRrAUKBsd9ZgTifUQZecx4aPCd5BvbfCrG5EP
pDVWB8LLV+uAKzbo24k9smqQKZO+PDuxdp5xBX0axqj2Uy54/lH1nSMTf+4YL+tqkj5Lr7Kvcw22
CcVc8jmULRBEaSuyl1nslxy2x3AGhs4nPTjZWS9i0AgL5g3XKv0Pk6EwCq2RIknXrF0lycVxEjuc
1Th/+L4piRjZWL63xooBtUPS96OW2Xn04Rs/9iaLuJc8wQabPidPjMT+FcNp6ZMBOfbCoF3++Bzc
PhkEqWPtZ2ITUWUSzOKdbX5rSjCnYqAyFTf8LeM5W9pvRI33qDTMj2nO78vET4jNbuTkx49gzB9Y
NqDxMoHnXiNEeJhL7siGweVG0El+iHOPs17MCiFrY6TmmdyPFHVR4uSfzfpRcIgU0RqT5RnFpwBB
oRv/oXMyb4kF3swWXODxa6jGs0yjas/RNgb8n1Bnat3TggwwGKFvvEQrukjke2TQFNUK+Ucsu3dC
QsuDn2gOKUX8PH/RjK2YJ+s8GlMULAZsNweB3e9vZxWpfdS1SQeqU863EfgNxAgQ7xExoq3xgDVc
PPz+CRHQPTdSpglRErYeEbF54g7XXrunCMH/iAjAjxrrU2H1IJ7YIMIYKToIbVwZyTweMNxkXy1D
p6Bp0QIVI5MVepocmBuL7rH2t5xIfZic0+9tNbD+XuyG+yFeEQsl4fSpxpKd8GTBVjwtQ4UN0kGi
hDUDa0+vo8Kwij9mxeXsF3Whm0GHc4p2ONSoFwb9xYc8QQZ8dxtc9VWjCQ+iNMO3pcd+2E5kKFQj
SCYm/rpE/5npP1UdGecUXCS2OSyE9Im3SXnIZJuEmuc6oZdRdmZW/w+J1nA0NaZQPkYs4C8s1mXZ
KFSkN6roeKPBmbywBxAM0pL+m17rRKahNPDZiA5mTF6IeR+xvE6x9iNGPgdvGeYH5P0FvqpSPOBV
YXSnxuHU+28a30BTZrzXIhHvk/6aEoSKMGOYz679pymm8lZ18sxusDPkS+f0UM/99gwgFgmclWP/
HywcbwNcHXdMqqs2XRwE6Zasmmci7IaDJa/FQGYQ7Yn6kYgihhBUsi2g2kCk5F60+pyeInheYTP3
/R9ajDTTxhZIC3h8b2zN89y6gIlE9WAQLYfdx8me4t55KYTmnTgn/kNFkFx1rMnbJum8nZt73I86
N5d27W16dhAjtTNe5Yuc0+uo40Mse3w/7FLsyqCCz5xnKbyFag6MzDjIt/m/SJVfnU/5jUgx2dQz
n+Kq/AZkRlpKnDUdxCMGpLhVHlpDb++lU320iqNAz5jrnKfFAQMxElm/mENj/XCSLCueewNgnl74
f9BET1snqYqHDFnZo+8+cWqmtG9G5zNpR21rd5XJwdp87WY2eAel5/x77ae6Yf6wQsbt5g+hL6vR
qKCGNCH3pos2hFk63Zwh7NhtXdHIC+0pQF4pRrhFWVu9iu8G6JUxt2k8MMW1iB5QNBIPCnPF2omF
MineNVMyoyYdErxBO71rAmmQ6Z6F2duvRhujpFwL/SopQ+X11kMSqQz5pH3i/htfpHitDY029sRj
bZo0VxhATxQweuwE1UwAASicjIblesR3KXW06jttSR/tXGs/FTqWwFGdUpMQCZV+/y61mcGXK2NZ
G5f5Efn4VTqEpImUMtgeu2vUZdEf3xplgJerJyHCiEmwi0K/0zm7VrQNrK7eN4yKjhlSQ3R/zKe7
2Gz2OfNwduksAlPBCQcs3a7zYv3ZSqqAmdWro2jRUB2JQHgcKOR6D3Dt1vaH9k8rNchyyas5r4H1
FXQdusDNFmEsGy9ID7TD+rtmRewQBaqc0kEyahSEnDfCf3es6d1W/R547hvVTXaplu40d/Hdcqbv
xALj5LC9Tg3lejellKl5wqGQunO7cKnk7N5t0hpDpkskyqAWKMlwOSCKTBmBNs0x6TJU7kJgLLaf
BdbPyWVm2+j5ObJLn4Ke4VAWF5+aD7lzomga18/YV7681kXb3WVWvyYRF93SWItFmnggtqsgt6OX
dPGaUF/tfNjPsFN0NxOkW0ecDlu9PDYGbsp61S940beXMaJWnvA+XXM5Na1uvvil752HgaKur8ks
XDdsUnMYbTTWR+xzwhkt3WZfhzUftVDoUp+YQU9B04KuRvC8nte3wrcA+9VdA/FJ7/ejK2vMXsZb
0jkAgngM9GmkJ90UzOyJybPltiUlmPBIljKWf5qMyniGT1Te6eP8DJKwILYkknsGs/708ajQEqkC
abAlpBIKHqKSaTePJSebCOdgouCcgbwdan1DSZtdFskoPSUlQHGRQO0T/0wc/RJVT1pD3cBE8tv1
XhJVa+/LYD+T7kBJmufXuFwzefBbfqKPBkqAywqaDJnihfUy6zywv/9yZjGC4B4REbP5LaxQI9CK
q7TmNGJV+GjGN3voyzeUnjs5Lf/j67yaW2WyLvyLqAIaGrhVzs7xhnIkZ5r0678HnanvTE3NOzcq
S7ZlSwK6995rPeutrnlziwTagC0+rHkl7EjFxY/dcH7TJ+AIPviIbRlAiKVwhLuzusg4cukmRAm7
jqvrsIBzKs8xIdYapzZbHN94BSs6b2Lq+iELLYuajEthTM5DySkYYit5IxPnFrVQ/pB0+XBuJTAT
v+r4hwIuR4o52VkTCQpB5d9cfz4yQpMRayF3dUMc+Fg86EFnLZXtsMXPtNNgnw2NPY2OBwZwMlsW
19JMEH3ozSVKeKxkqu9pBaDqvScJ6iG3huJNT7gs1oHBwWFqxVvOp8mnhgYVNdMmL+GJEopi7p0J
Ijy6U2TlHcu6nrU3kQi/dSWHW+Di5R1r1KsqR/9Vo8W4Hg0H4UcSaK9lYG1IUMB6W/n11hytm4xq
DI1SST4UZFYazPrwOgOtVnrt0MOa2pkHpbSzHtC69cZ3OBQkn9vkbvhsSwWv7C3LdfpVnfNkoeg5
aWNaLoG5Rm9JXXwEXn5O88E90c9TD0aoyJfmjOp0g8HWAJ0SMFH6mmi/fx4OSn1rWfRWSXxFv8kO
u/WTEPqS9+ZEgaRl7zWXnrbUolO+fJMWbD5jSttz0nT+vVFFt+go4qQmEI9MYyp+khzA++EBbVtF
g2QIX9JwXDLFtt/6oflOa3AKeqDfRYFBlpqI1V2toUqmi+2hJnkln5kZF2z5lYnx7yGKpwdQ65di
S2VZ3LtDOu7KlM1uI9RDy7B5y+HSryjzNjWIf/a7INuyhM0/QirvtX1JSlk/BV215Q1HOCFDtCMl
iVEMyFiEIzDJE6rWSzfdo7UO7vqQeSaRXPHFTPU3cG5MHGoGMLFgCuhVIRWH4tqM1bur0QfTlnom
EXjtMgXHF9TxCcdIzkYJwswi1/sQ20xJrjd9w8jqvz12/e7fb1x/7u9jf+/+42PXb4T//4eud//b
Y3+f6h//2vXX/vfP/bdn/sfHrk/196/9ffr//djf/+D6G9cf/o/HcArROmwHb4uBV7aI50Yuy7F2
kAYNDQ0i8pIo13A1BXl/otfUsSrg5ddbrzulQJ4wkcxfZjFeZFx/fX/CPIXVhlzmYf6Vf/uZf/vy
+q2gxLzp+Kaxvv5eaTiQFZFuMNA+6gLL8UhqJy1Zj90vqQawF8InZZg0YObuByM4sg/yANN0N+an
62OY6gGhzXfdiUinFt5GQ/MRPaMeQPVUVPZDr0PoDMRwGsidyHvkGEI0/qb3+i/XluOK82NYjqVT
HOktw3qTtPYD8yfqazIC/YnOjEFrNdTSHgCJdRl7/8VICixlcjqVaPPtzuEE1fadM064nyjXgtFm
2YxfyTn6ahC20j+p4/M0JuZOedG9107lchjjgqU5/PDFZ1XqGKinBtijDTdwnI5ATemyGsQq+mAp
BzXUeDIUouxibTXIP/L5j/N5SbxCs7CAooudiFyB/FlhUkxXKCmbFYmzq8k3JrRCrOvMBHWSDZM3
QmrZaHr4qOwGWyToEFFprVosAXJNa1Au1mKs1NEoh2Gd+v7TrsyQ2/gAe+ghVdueWAErohtrDNF3
U1jvPl38rPpSA/YH+knWoWrJRZ7sACJNTP4Xb5wh/VlPSknhKKLBYv2Vy6F+cisdW36ose+bvseY
fDXq8WqV1CUbbv+gBFngMnC/kV4RhjZ4O5ZRCNrKXpFqtkkoECtGpbQip51AXa+ISwOiS23JZyTn
kAWmkzTYiYdkjF6tpojYg1hphD4RdOcI64gmrV7nSRsjqENX2JUBsh86eAOjbyapIHo6rXoooBYt
fY8OrR3JMzvADtWqs+16jAu6E25D3WPjHDiPU+pSXgi0QQxL6exSCM49CBQ+Vf2Ly/iSAo7fhVLs
DH24B2QCpgHmOfuk8DI4BnxLN3pPqzGifo0oduejFn7gcIp0FEOFnyETBtawgXf+wcGFNFvySwYD
fr2tet48sicbIj4XeSH39mTTlksGMNAZsk4/rsXGb2bgEP/h2WTXTrXDG2xHqBZEY5Bf2zUbE1HH
viYyE9U+zldswpYTEXfe2cEpMrq1YPa8cmm2USngJ+SnH+ieoLZh0sM3h4hJApDxOPjwfA0EBwFD
i8SZk2tGnSB0dnJG4xxgS3LKMihdltFMY3Ehd8b5EYS7t4oz+sxByEu/vv6wtig2rvfTdtb09jT0
ILQ0EtOSG7xjPuM9twDq1iY569AkHjTiWUzL+akqpOQ6dvpmcPslhBjOuImPkmrCXg0VPbe2wsLN
omodxhokROftktL4xi0ICdsMoz0HxL4p6fn41MqEtoKJsVptTSLozVB4e19CqE8bhIGEgjdc+nIy
USykNZwZkkHPSoaWOBFYx4lkkSwmbL1hgDa/6cidT/xrZKCG+a8r+/aEdYQwK4gCm55WClKqdA3K
75nkuWhd68XR1nM0Cgl4SsqHVerCJ2JrXnKVnKd3zgvtvocC8zmtRT4PUsvkUnT6yrA6nQkrUQLe
xJiQVZYpets3Nn1AwJcCpEMd4RRCh/eOuLbYWbp2ohtilk3NWj3rJYfhvgp9ucIbcKS3ubbcTKGM
i4eTyGQP6QGOZuk99BN6QvKWm4XUoz9Lw/WyPxpSrDSbOIqsq8HtKHBlR4MLTkAhswLUCFXZTOKT
JaPbwppcyhrcpkpxLAiEjoGrCWTO1cEVPHVRw3TxtSA5kfF135ZMwNkzEthRjkcDQNqOPtdrn1aX
lN32WopPe4yRFdj0EghdopecMEsn4Pd5HDHXRWG0NSUn9uRCtKRnQJAzkUwYE8CKivZlLMmRiQnH
FcMsKnpHpAzSoL7m2LkvZaaaub+V7C3VHq/L4vUmycWsZvL/LJqOnIhompfGvz9x/copxy9Ihh9W
wZlsMn08+SNGXM0BEXS921Jwn65fpW7vnYqBtB5U4U+eRUpcbZEkO4XmTe/bb3rVDzt72JkOaY1R
3OHJKnjrXGASW1Xj1eNkt580ffyse7BVhFd+haG7zmLrxq+Sh0ADD2Ry0cRbsHArT+cYih7QgXn8
I1zNYmYSkcVCrAfuzk45nGvbunOH8HlqQiZFwmtOar4ZdYzkmo4SdeCJEswQbSFXGPt69qn6Yx5W
8RKH47S2zF6iWMsfA6G9OFn7TUfqqTT6NXPh4OA1vjwS4Dyp7nceYm1tv3hxbZRwoG83Uz9+ZjMF
pK6FXFfVirU2WKCqYXOR0LIdgcuvgS6SBCxu7dhZaplpHsx5wSmtjtIUdnYNV3hj2PQaDXTaHp0p
P2gJgiYkiSjZ3xDjO3JyjLoNLbZNh449ifJHZtQY2rUSeHfrl6e2GIA/+c1KN1N5GuebDEnmorOz
eD2ZCri+mwUb33vvcyNfMYomVzMFQj63Wgn2MJaGEXSnSkGxkz4fnJ8yzGyr5CSdKTllJGruZSoO
1dCeOzh0jJ86mm7M/07s5JGERF3FkXke8/qnmt2j12dRPT2R0nu83rEQgy07dlQ7pqWXuGH5cWoP
XoH3UCZAHaTl0MGajb9hcyLRvT7NLvlTN9jiYIOQbeb32RxJ6BlTHU8VCHEnxb6mExY1RUm5r+ie
wicHeWxokP2+Juzjx87Ty1ONpIW5lbHSIhpX5Xxe9Yb1aDQQSkgJPxL97FkUDSPRs5sandgpnv80
mSJYvnrzsZqGFfj2AGUPOwx9mj/9OK5IvWJZ9sbhPp4CC2YvRPD5n58buG0Rna53rjeqSdrVqMG8
D7DB7bIaPmnawMIYPGcZE0j95+rcMQ2pdFB0ppOwWmsvIVd2TO87/suOCAveV+xj89UqGA8an/Z1
8Rp7LTvB6M5PVuI06NxSTEV1+Ri5k7lFA1ntA4ccd4+PvJbetKIRtU7NMTxUsVCnYr4hkO+I3Vvf
kSA0e6Pgp3dsXrDPfNdERmWI7+h/IfsYYZF5sfURKm+nE19Ie6stV+hUe6p9FJjBQzex8HoFSoVh
8vYDmvzTMMCGMZAiMJIfVsnUJwcVnpJ+ZCpHvC4XUkg8yNGxNr2Th7WxyQSSprVFh0A9a3P1Y+sM
Dl2PiONpz+bAPgWyCzhiIExpBvkKpZ5KcCkExY0ltXIbRu13yHZEFMz2IFwv/+z/vZE0oiSFZaL7
2X1mDjTMbF5IPFeVlb4tJ+054w+e/t54sBxOJnvPbc6VR0QdRIgYZWPhE59gtapYa34q95lj4aYv
z2WkHcjKoVOMxxcTAcCZWHtqBqLiPR+gdGNb62zq7+ssQg9XuqewtW5HndMSYOuqIoCgVfEBsSyT
O3mTYYTesTLrJzVvqrrsOUaiSp7ulFE0sOBfj+7IcdmmYIzeIag9AaBhEp9+lzqeYggfru1bDPus
D7u3060ZwBeC3L33omkVoKwlMHbekNv+njkF0Waj9319UjlfVa5fXVf2v49d75ompUTiyD8/O8zn
2PUn/v7Cf/x+OR+excYM4ZR7Rvqa97LYVmTUbDQ9Ml6rXH8RcEbv3C6t7qZSPl8ftlpL35QWaIjr
3dFN73AjFgiskvI2a5Pv68N47QFzsJfbgu+od8QP0UGdJ6CBbHridEOMwgJDIpF+/eX6jb/fbd3j
EDTW+fqjMC6oedjk2TtiWd7//pRs4uRQWs4lGgvzAkO/X7ZaTQN+vmsMEI5NV3Yr0iuMS5XV+cVw
/9wBP2Jerg9fbzQsVDGqyUXojVtmajELuIc2OBcXU43/ulEMzneSYHYkQoup7trL9QeuN3RmxKUB
JrmqYjAiOUnzkHhcKAedIy94HJ5qt3uNA4jj3keHAewQJflRK9Gc2Yn55Ok4QPTaOmc21Q4O0ue/
Nfy1+YCejy1tC2JTUrotSBAjzSjCoBGBPjRbpzli0mdGmwGoa+enx3xTH5SBLvbPV0IhhJwSBsrz
dx3mQdB/Nnl6H9hIJLW69FZuo5OrPN8QRqQthQSa6VWksc1KBOpkfdtiaWImzu5qQnwW5NEJESWI
ORE2dIeut4mJvpbcuupQRu06Aei3q+d714dc6MpKodTWWmmvQvFO2lB5MB1CJWGHUch69Z3Xm09s
oE+hgQA3qzKcaPNX15taNAR09iA/p32paAnnZISu1Kw/dbPew2xFjxK1CctHYA7OARjTBCC3e+4a
+4eqMcRgnP8MBkXr1Icd+1NLHRLa4OvINF+vD9GecnGQ8+FkqCi2aWAWh0Flzgr4ENyV+a7Dvhoh
bAbyBxcP4aNz88kfIn0XtMPWHltstgiDG0Xqe0h/D7EdEIWKvQaLClipUHKfrXlx4OKA354Poi7I
SUg6e/WPTZypkq8ZE/P1MOu4TVXlE8oRmmBBYZ9trWaKBG5lTWLwfFLpHCEq2kfGLxUgIidCB9Z1
NxKW4M4OPJHnJeENzqdpimGdEYBxuL74P++AfCpbwKeBmNINw6+nroRydL1xNH/YQvjB4Yj/DJo9
+d+Zerp+ANebMUH1nGT6s2+HexsOMDLkmvo2JDav2zWTfZZDGu+QtCYFd9VdyiYQkah4CYaO4KSg
2VzfTTb8xeH6ZkPzJByiSF3k0oa/jjR7O3ri1XcxgQ4JlhAOYVtsi8bn0q5w9M/vyd/OWKXSCgyI
8eJL7xciN6Wqhya7BkJxcNl3DILuzBD430aSPV7/NBNoa59o2z//x9z40+u0mZaG16ldhgzrP3pl
TUtDm+454CijCI/6d2sO0yymV2AkbLGRmnaaikhtYvidmWXsyXrLObBj4Fph9MIkvjhcH2rnr0AF
gzd/FCk2FD+x3yCmoB0EDR9uJq4K12uBwt2C/25+oV4M+IMBjthzygLV0Ml2hjZKZcdgJHIhTfZB
aS39wcgvI776izBanNNT5qzNOkJ6V9lngCgRUin8otp3K+i/RwLlqh2bSP/jcicgJhPc0eLxaU9O
LYPXWG+fyNV0PjDj/5AgndAiYSOOkZOVwxxBdE1wAuOWGooorsU4jJe8WM+FVR557kmvYvOSDGzw
yQ0kr8Ye154DtAzW+b9uunb8TJmEQ0qCgto3LjixMYA+oNkfweg/ujaMEX8cwmNIOCPUI/+tp39B
aEXr09V7azwl9+gZt2HsR7syD+COdW1Picvl9RDMyZ6NTyXAWBjtNCHSkfqlccJIxp8bFY+4byXn
9wSoYwTszDySmC0oRwmDJjbWO8PE3U9P+qNQmICdcbbND+A9JiiaftZiASnGCntPXdOmwqmVRmob
QKHfj359W/IRbBSOmaVDzCw4wQnJ9uQdTMIljD7Sjp7t5XgFACwVosOunLRgP6Ddsb881EAt9lT+
/O68YMw+Xb/kSfz0HDepsbUQxl5qx11JWzOJ7XXUhWvGprcM0J+dAgaHOOKhBMlHR6N0F/ApBNOH
CdsnCnL3N83QynTZFzkfUHpiQT1asnxlXcT/Dmgb6WpCC9DWGWG9Zx0CTba0Q85Q1iq7g9A6VBr+
t8VIfI0kiBAkFiZNNO4WLWZ4GJLXPkOP6Yc6XL52YNvflB+BO2yZiN61hGns2Dy9oCEctqMF+iMf
CNBLgzM465jpsbrR3U8sWiLF759pM+aFztkqgma+6DN9rfD1rQyaVBWjpW0fvVPPIOQWVb7mbMHl
Bh6vbCCjhKJftVb92hnzcGQqDGyHJnNLTC3pxKxBOX7PWrrpG86sgdS42tZJyZY3miuWCD7m5sjA
4TmGv71FgFhXvQPM44rIvLOfwo2ltxaK1TI4uTN3iUxVoAjhPremQxnkHrKgmES3TEMBX9PdiOIj
XUeupaG6x3VJ6I4LQD3HTWwpccDfNG5SsGqZRsFm2eMN8OYIKJM4lc2ArCnznp3aIK7Ck/tUNdBH
OpgflYesXNpWvO6xtJQDLsDKEY8Ig15pad8llSTMhtDlpRCw/AKLeEiHxnrldrPchZNCA8Jo+QQC
ocw6jJr1zBKA2DylgTqRMMp4fwTWRkajpm6FOSekIqn2jcw7ll1+6DwmxH3iHusmfFB0V6mbkfgR
SEJQEpcHyo/x3DkKcoyG08NRMS0xMBEbFXm7xqzv2hY9mtZi1umNfYiOAbZucMjrmcCVjmqne+GR
yVBzSBLYTJp1SXXQxQ2ij48i8D6EsPLbkhyuNibGOc7U0WsEKT25DM4O8omVgRwVL6Vz45fYK9yq
/anhwyxyx3ehwKG877I03BhN9N5NhHqg3soJliPSrC3pgJKWhoo3+53I+KOBadKsnv+N6NT74VcU
s35AzcnWsBOA25XBUwUVAlGjCcAkQA9SJIQHis5nkg/CltO8pG4VwLkGVC8z9WgLqJz4Sb8qgfT6
BOdKFL85arp9gnKFF7ExKFB5xdWOMuqSMabcxl7uHsYO/2zmpIhIwRsfMQP4Ij9Ra4Y7uzDeR4NL
JJzeYKU3+lPTdMbOzUgsTSc4X1S4GxhStsvinndsM3PXpegraN7AtpFZpOOSyMul29k70cj7XvWf
diKhUZKossjobIxlvAs6+NgJajZ0snmzTfNLpax+4SXSP5OGytsuc+3OAfDMSYtUCIEHrZgh3TSM
PEghAummNnx7Z1FWo6iedPx7brON4/DgWpjZ3P7TLUBRMF/wZlvwgfxue9HinkCdm+ArnMPA/Oqs
TYUJqkURwOL1Lxm0dwNOD2ohAxKtmQESk/1Nzal4wyqVCNKGaEJm2yZP8qVglLBJBtwdbqS92boc
d6Mx/fJZ4N6rsesbDLMXPCcXvJkHXqHGW4d1bGx6xfY6q7ce87M9jT9G9YaCA6PwO0fezLLpd5pB
D83AvbRNMmMl8V4j2wZGGw4HJFOoApyJARTsspLNk6MJ8t/6lIGonWSwh5y7NCrvR+k+o+GuyWac
4e0FY68YwjUy8YkUqqFCN41N8RkDwrmN58r/tq8oomj+PntB/oEEJ1lpMwmT1jg5kM48v/6U9Uz5
olGM6u3dastwo+Eu5r2F3tsL3pc2qqAYVt4WyHh1zvRs1+likysboV5OalfABUmCcziLLnzU9Jta
Yn4VCeznMQA6MKH35soGwI+6gk+QOAb09OBr26aEwIxiFpw0Q68KCdCtD+436b380hHgQjt+4Eo/
ke9tPgeYUVi91XeI3pp2xsAsHF9gNX1FPRhXZ2qftEmGF6uvzpSlr5rP+EgKgZvWMI9AoRCvBVB4
Pa29weSP6ZuuNKBQNnKZALgTBuPS0tST3kLe9YGjpJr1TRfrtvdM5CM5hARVko9mqWMOcv+lRZMX
pN55bKb+pTfkY1u9hCjSlh2+X6xqBQqBZs0YO90FJlQ930J6jDozB0+CuJoBDJbKXJ7LoY83bl7v
DSHOdEMG7Lsob8dCO5tufygy+a1PEpMRaD+UKd1Odd1Nhfajb34nszXWRpsQlJ6cmllg0g+UHKXU
TkDJvhBG5vshUgfgls+WrF6cYrip9mNvP2aBy2mRRuQRShO9VIadJ1I/0gmyQ+C6v7RCA9UQwxoh
AXLQh2ehRpFp3PV9fOtwUC8Iu/+IASkuyrhbKZncUAY4aL4ICcr1qtqA8rypah1SMrwNhN0awyp0
+WVn4i/Tzp42Hix6opZohoVVD+kaM3Iiw9usErd+ingNq4uC3IDx3TgmvP/EkyUkIvsPCOJwY3Qc
juLBqAzj7NQu9EgnIsEzYAZagnxWZAJ1lp4tTUxtHcUOYMxu65fyJurLD4x8jz5HIO2Y4TDE2m/l
HedO3XFIxBa66rpLnp2R+hZz5slyDkPu7arht+6TG0GJu3Da4bPRiq1EnzB6GqkAFrijEcd0WUIK
azMNvzhGKHiDyIxBZ5OlGGWcoUrOsolPWk0qVbcJ41mrb7+92ilWtGfjRYl+sPUqiOB2t5ZN2dxd
b/T2trKMeB277i40Y2tX52IfhXShiO4OdkMbevdSF/do6Bs+GJ9kN4pDesEX9PL2CXnyluCCGOeX
fpz8ejrVbfITE0S0mZh4NC5HABdOmKAy/hxzVjVd2PVR5lQ5mHAJ3ihsoEcuE7a6or9q9motsOHB
KaRfVlTPHHDxs8D/HbkApWN6YRPC5eVg+1hOgcyFzB8Wg4PyTVraa472EDqOTiQ0vF3cIrYJmlwv
1wK77dLw9VXbe8PaadMXpo79WjrhSwgwr7PepIiIN40c40Y4rQ08sSFApG7KLZ8ejQEJfxPhKhpZ
ASCxXjlOt2M+7z/VlrNWEiaf3zvfXM+KtWmAP4G6hsQMANlmiEdoCaVcRsHwUIdMSIlY9lcE8yW3
VRO4ewe/s07mLEbDcBd4HvGjgcfWKAfdI0q6ey1zzZVt4BxJQ2QSLfnVzHrBXc37HehY5EMDCyBK
IKjjLSls8TJrLZq408oALkWbhRyTpOX1zxJJV1PhUZpPiiDygxcQONp19dkKcS70XUQ4mGWdVE/Y
o4+rma2mu9Qhj+SMvTfdBHRhwn5I5iIhAIoWbhInDxC24tq798392Ag4MT4OwsZz7FVVoUxnGt5J
FJhsFVZtwCkF8FEz0r0WzCueAXOeEJNtlQU/mU4Ut+s6Coo3kkxDcBlrZlxlHn5qFt5yp6F/G7Ej
hWiY7KD7ESBxM5FP0rc6G5cq/k4xqB1cWX5IzNQIDzmEnBMjUGaNqvhyKhNPvNMAiLa8DIWng0QM
xHHbYytzjR9bMGYxFDEbJQ2BRVJ6zp70H8qUrLut1EdNfDI5imykgVPCP3tVtjGt/5yToJARbngc
07RQ8htJcOA6y3DAvXWWvc8L/M8Dq8mCUctdZiUHCBEvqM8tpoPsU+re4vWCkwy06l4mLkC0lL5z
UOyN2TDLb4Oc99EuUl3VTg6OBKQjgjMoxlDWdhhk1hod67xiQGzWp8FvkpuO2t8qs5Wr2NqVbA5k
bHGt0jlx8rQ5Ac8q+ejVrwCbBCP4LQ59ypnRZcydE4A5BGgSaz3Ydnr87AKcXAfpnUrlN6lYCR8i
9VfFhLqkTwTFA5Po1Jn7GrS3IuoApV/kb8A9/lSW96DU1G98P2FTscFszzAKwcEKNcupzcGetbFc
tshaNk6DZrcm4xPNA9zqod5nneqWA7MuIIy84Cl4oes/+92DN2wFMWOv5mnUh1Nmk9XolgpLKfFq
YT0eaF7chzmMsmhy1pZieJ90X1YVPRrG8CKChmiFcNlb/W8scm3tP+sUSwrndq7w/bgWTPBo3Bjp
J0y0g093dz2xTYPggU4/GkFjpOi3WXr0Tyxz701U7pzmk4qIDGo82fGY/EwGi2rZhwjB9cNQ9Ew7
2G6RnbIJDdwzDjJ220VEjqFkk/n5b9BHcNkjWS/9kYs8nROmMBV/HwPTQKCdrvc0fILLOkLO48TG
wQjYhuUMpeC9/OAWvARBehF5eMIXpaF6F6BktRdQ0rgDpmCXJQy5pG2zLqqXLAE+UCGiwy7lbmDr
PWSZ0lYAdOjCpPStczrLJKiXRs1UmezAehZJ52m79SwXyUCCi9c2a29ZgGpj2cj3VNZCS14ocCBh
pdrRNHm6sXzpQ5MKMGWh0oOZ29A9VTWChDj8THv+RRx8jy1X6j52noceabWegN+XCEFJKdqOdVhf
sFtlS4jSgvJQZNjrhlk6CKGKBrVBgUk00myerQp356bnaqie7BACRGYM26xutlzwb0ezUBu4rie2
5c5isD12QswGnd5+9+BV9ziQkPR4J9oon7as5Hoamt2OvMcbv8awapveJU5BZZZR+GYF/Va3ux/c
Wb9lFL1FZb0LtUFbdOltRz0vJgwQdpmDGLL8j8IjfFIZqAiSiG15TJ+N03Uy3smo+R3HsWF1hGHU
jRbEPHNT+g4LdPUttJ7eag6inZHUwbV/LRoNC1tnnz8fAxYLrj6z40avXaOJ/5JdAXdwFK9pjxO7
I6od3GZ3jMKyWpls5q083DFgxj/qT/iSs2ytrJiZKXjNxuFSqyRiFZi2BIV66NWtlT0hQxj14DyU
1XcvIrAhkFLS1NyiF1snVvuQynJcUekErgVCa1QfLEtPdotyt2dzhrdCm4NF1MDWWhffaH2ewszf
EHHFb1suGwvqpphpNvhk3lldsy/hupK4Z1ycUkvHaZ/IBv9GyUWV2GbPI94Hs2nCBSE3j41Hgi5o
N7TWMev6kBNRJ1T8M9OlvGmwKENUeRJ+uRjpw9R6BemrZnYYwh0IPPAtbsyhBonokzV5MwZtsx9t
s93oZbnNI3QqFm76QJGEqxU4DkAMoKBPasTrLWJzN2mmnWtgRRtisG5ixud2TQ0F7CiUhYEE/eyi
M4bwIDlYUSHUXLq6fhvU4V6qmMYiXpU7Sx40oU1ffjy8anZCamuj7aXsm2doynM+k9esjHCuxkDK
6G07H6HuMnG0Zif6sKG0UPqmMn3wVroINnZZkZf3WjjliViPAwpqpAXCpdIZNEQ1/rmnB75Gg7cf
uzkH2nNf4grhcoETtREtMi3zN7Sjp0laZyQ+DKFB4UkzIviDapuk86exVt9TnD3l7CLma+1naXPA
iK46apNxcUiXAk22caU1g8K6lVtUUJWFc0njCR2crKmBHHPlOoLBfld+GlSSxUwpDYYXg3nrho2R
yxEOWgdXkF0hXiAcmT652pgtzWXifw82RQ5wfJu9mPEWmRmIVCf8bcuzqGJtY/TVRmW0slk/F3JI
NlPizsZ3RUvNRCGkzFUPcmYljfDOIvJ5NRCSnZjdvmf4Q5fAwykvC85B7cEQP1nSEH5cAikLWZyL
hHKBgXiIEEj/QtpzP1hw8fURIyXUC+mmH15a18cCjg6fVvKt+nBADRk/DWOR7CzPvoMu5K5LKYhn
UAaOGnDf+WYqqpQIDUDtPVI4ehD6rnMqsQ6R1SUxbT/lb6csOFUp0UEF8SK9Hl1AynEQuVAQuSyD
flYcZXY1C6Xyt6GWBOEQIFa4EZ6DwolWkNnEEt6JvwpEdJl6g64A6YyjqX+7nuBFFO5zVQHCoNKv
dn6qfRGPBf1K4xOp++orqyQvG6Fqp6VvTQnlLg6+GKBxTYgJhvFrnEdgRkB1/XYZfbV8fAYjuzJT
Ku84N+i+ZPmTMfdSjJnsCdh+d56K4kVkBm6F6K3qHDACsbamLXPQ5YAexnDfs5QzG23arV47jyaT
WNv+hprCH0ezBkXptslcBVSEq4FbbCdJn5z1DKm9mdN6BHEY1MTPOE69ay3QvglkRcapTdziqsnG
YzQHE4cmNHqHrbfG/mPhZ+GjGCCGEqx2T6uQFhR7m3hwbOIVamdRZYdUp6mpxfQrR2veooQLs5L6
oqxLsCy+f7JTDEcEWLC+W/RtQw+FSM/OeZLaEvHYsSrTy4CN9CJxz8BlejD74L1m6rLpKw90f35j
hEy1YQShzpWcIEn3mTCuXgI1MsnAuNXxT2g+qHb4YjRWbooGPUXvw6L1XEgeUKKasPO2o6qgY+qA
G4mdaB01I22IciiKcxvR5Km7rZHh659SNG8EmicB5QJN6vt6rLaax0WnyF993QoOMSquaM5FoM91
i7D30z5muknwZjR8gsb6oTfmjfITi1a9JuWOpnOnERoQO/fIrQ498tFFXRZPdAgAQDhnxUJYwRzY
4rth4KaNJ6/rNr4w9LV88oL2Be3Cc6PBUBVsDAoylQim0z9twO8XUSe7DH966a9GGIQ9Kv9NVyOm
cHCs27H+3G5aw1fLnkxYosTg+LHuLpo2fHLINgh1PTqE7LATfVW3vJG9eYNkiRjfPD6aF08HqFZp
ODnz7BJ1yJWpddEcVdMRjc46oMe/jUNUoczTcW/fZlrcbAmDf9d9sW6DmtS6EpqnHsmv3PYZT3vf
eolyy7EL+LqFfIAo6DMY2qVd8dhE8r2I3YgtFK7UMKMAQEv4mTlnmjBnMA/RR4norxPxCp4IylRi
0R2Nq5JLh2Mml6o6T6A/9uOeAJcH2pC0NKzkx2ESQhNAE2srfAsm8otUZFLERf6JLsdIPzPxzz6y
u9Zpj4x8Z9+xA8O1LZ5FQSM3j9n8Dg77EUGRbBFg39O5zAhwEW6wsQQWW7qCB3AoNihKQA/SLSzi
eoiNzxqL/UIOzKahylh4SmRQ5OnTmZi+OHq5rgehRU7mSvTuT4Jvy9a7+6AcCxp9xm8faxfTw5Fd
FqSdFj9m5QDutLVT683eQHDnmh3D/Pg/9s5st5Er69KvYuR1h/+Yh8bvApqjSIqkxtRwE1BKypjn
OZ6+v027K9OugquBvm2Ui5BEpkhFxDlxzt5rfWsM7wOLtdbgzU89sTG1mT+AHWhWvl9nh1Kz4Oca
4HU6LYCniY3bTZ+SoLsblRyUd+7d0XY928g5ljAP4jWgjc+ioRA8jzlLUZfQncmRJKB07dkQ4jHy
q5PfrQeHGoCjYuGMK2w/0UBN/glmytemB3qDt/jETbbHp0/sUddr66KeroYShldJoOZVUHk3nWa9
YmqJjpnfvDvj/L3x3XvTGc8u6sR6/hrrbc8Sq7+NIgYGypZ9E1HPrxr9oCn7sbSuQfF9MxtW+BbD
qPOeO6pNrKLY9wotue+0Rc9poZ+4m+i0s4RmIRi1rK+yNSPuyrXat5INKAOBzU3owlmeQedZXrl2
2/bcEMzUOw8BiZfLlpg/s6QQkyNcWg12+5nWccINp7mrR/emDgiZa8sWfra5hWyDPFDL77PCuQKc
rmsG3iDulXoVUJMAFujbANq0AkMgQUoYwE6VQxVhTMxXwkOXeeDkeFoNbvt6fjslPdnw6h05F/Xs
PBEJ+21O+hvu58cAj++anBqIdX2/I+H9CP7IefSJvNWo8Xv6dAJS/ZQqsbWpBtRaUAavdetgtp/d
OHN3BfWbCrTVVMXRR6Rhoxlbr9PBshnVQx8Xb8DBsTP05bFyfFYM2rJr9ZIDdwuUj8alfx6hti7M
at4qDagfCLUz8hNQJAkCBPasXw21vrXQD1SkcJUjMzwGwGDZM49Dbe5XBppWAimoPmiVeY4nAiLp
sTQbVYMvWqbJgIK23Lq+qgDW8o5lTkCLCmoiyskHGQlsKGlaE379VPX2xiUnj9owISUKRZO87Vex
h7PZV78PRRXjvqRVpE/3hd+/xF1iXpspnfqULrmhcBhTJl6/Rl1nO7CRdOSukMU9Jt1o2ToGSwaL
K1kZyu9OqFE9NlcK8ZHrzEqcVVuvUqRQSJu0b3WpsLIry6VBjrKio1xr1IM1BNmCHpVrlE80gfuF
aQ7crJr27DdkGA7Zq2YkV5Vb3ZUAux2PS6tLLeDToCo1rOxIixjgFmw7xeE61oa9P5P25N46ulVC
rRlmCrJvrEWUbcZyyXKJuAgshk8XjofBbh5oZeGdmA3axJZ95zbaMUbjwK5emdeBZ7zk6xBaKUR+
fUH88NaDWwM7wSZFtNX2SQ9B2+kfIZbF24IC3sJjcnftB3MC/9/feAmB9E6WoIAlN3JAOTC1N4Ao
tAUKGZ/aK7RvyqgbkwIOhdeSFFrF22H95MYUwB8MguYq9g04WgQ4QYjSmGYScq0Ukgzp4XqHvlZv
kJ5zQY2NvvGDzJrgdZLYFE96S08nQtUlD7ZG5EPgNNNGnVIXPWkO+8tnaELZct0VUtgOaGEATD5B
HECJWuEcDCvuSpuAlfLSqnMaVw1hey2nQWmmdWolB9Y5dF2MPKArrtObcjGoj5FR3bSV/52gRG/F
RqxaTuAZUUmH2Bzu8GsJOcwjloaU+4XrvXNGPqq2qa5ofgdgJ2jqek2zn8xqXKDXgXmXscMhKRLX
D2VJMM7DAVNRuqalYiGXJJNa71eRz4q1L1G/ds29ZVBUVGag62FyQ6wVhpAeUWHlRyST0Z5OzerQ
51BjQ7f55BzAEozxinRWi6WEeb9z2g/QGBslM276nNUkTUTnNLT9QbfBqQZ9RuRX9jLMbEBJBVOI
4+wAz5gUrqwwelfyIV8G2IvhOtxN3fisuzrRI+Q8+0hTcMKs3aZ04dTfc+huzQY5I+YlXl4nL8bU
q4dAia48/R6pw7Bo/fFEi21a9JvWDCDTGKC4DdaMakUNr40HyMHlHYuQatHO9k3BvqA1SRbGoLVR
/QhAegWAjn2ZxQq12zOa6m07M1xJJfeqr3TKvStCfCnHbOq5ubFhyenZfOVZPdljiK8Wvi3utymn
YUcucpabR596s65NxtlK9TP8qmXE/XFVwXpGdFRAzAboVfQvYJo5uGzr8z7bgpr6juriIUnoxrsu
LD530qDkEdTK/htXQRFQzm6wYBq2seFGTrC5bqwo7Rm4Np03OuY1uAgEY4RwAgUDmGGhK1GTAHC+
/9yU5Apkcf2tmPJP0jDKJeF399ak9niTMczNTedt9bZ4KFQcfKVrSWOEdmtMPpPmTYcq8KuV2hGU
kkA1ssL+nhjRjKmDXX3pF8kmtryzTcxnqDjrWqML1EX1o16H75YbjCu1JyQ5z2ELDdbzrNcuxDWI
HqH2nJvmbTYrMQQq4ypJvGslxsgxql1MgbLYWk1pbp2m8lcMxT78GjWo7Eh8+G4yq4xl9tynPpGR
VALzGys8zk365IXI18iu4+aLYqDsP3HGvithuYkg9pREVMaN+qqh+lqi9SMKzyof4pAA5tFn/3JJ
SaPXoCn0shMN5Au3pZJmXsV9hCZaxv0cFJjjfx8GtuZDyP67w2wU+dM3Vh4UMR2mhMJN0ZalXNAt
7TiOe7NLYlj8NpWTuAcDP9JD9mq9uFHXXklgWjAUz4GVvIm/YmXAIG3hKCwddtBr7lvOmtIqW5V4
TNkEz7SG4UE5frbRB6p3ms3uFyzkg19QiQNqvkucQV1q3c4J32MuGygQ1QoDQ4dbnXhIRiCaoqBC
0Y4vuC39V4NMOWQCawer0nl8GQicmora2rrMTogvEhhJvod2lpw0oqCcU5bfoguBAuzGLzp0GVRA
DTGVEYmblm3vk6zzr22DqWKgMF3aDQEs+rQBv3sHGscsQUg3qOtWkfPuOKq3VFHuKqNe7BwkbzBv
62RrM1nX8XBfEWpaN9pZSScaL+5tjGxnHVoKWY0q3j3XSj5kPsVw75C0QsM785yzniAsGsqdoZYN
d3SW+7iEUvYjUDojAikIgmGzTeOLdyYIWhu8bUkE6jJwwU05NrSiHm+bWR4zMmA5X09Q5go097WK
Hi4YF/imjHVFxWrbVdW7pnpHEkIoF3mM18I3Hqc23EFfscgGae+aprslgjlI8Cjlju5tERi+0s9d
oeCNdpYKW4qA99bqh5syYz/i0Bumo0HwQ17h0FDm71pJlVxlr7/WcehmU7scbEZkHPe3tUEyX6tF
K58t98pVprXlsDQLnfJqUMZXE/0f1C8ufc5vbUT2JkTw5DusqbOyN/YO+BRuepCwWpZOW4C+IIlo
irFLJDLXDeZDk8LTC/3B44pHOVHWwEv7dOtNakm/kP7WSCbhcmDfjTClKtmqVhtSbKKrrHRMXGTc
tQsz0Gk21WvTpwhgGqW58QwjQ9sWnzo6igvVU5EuNKN+Kjr1AMz87MMGjGoCwSsAyJQFA77qwYzN
IVlPc89k17OraoL6uTMJsiEJHU5nE5+dOLzSJI8l994ALdfXSQCsM7EIagu69Bh6u7imgwr/PT3U
s/egtaiwJjY0SZJ+7y2fYq2OdMXsH5WgO5apo61qP/yOMjZZxEgF4uYckZY1l16+5Nq3Fm6PWAIA
P5xEn/DsMbjC8KWs83Z8rir9u6fZTLFtvgwnkMdV+EK12CZoiUR485UFFVUioitr5EbpWB3ytrtS
pnZX68DQauU+rlp/ZdfJKSVaDBHTmjz1LUZVynP62+AHD/CfnwInePZz/zM331RUqYkyfEYGaqYp
OKqWhWGhDA8ZyKNU105FEB37waeJiOA37ZCyaZFlnqrSO1M0QjlDJESbp9M6TlwKC7aCVcOn8TCP
Oks93CNdVlgL+O+9hLezVOjq8MkQDthU3SNAfcLW6HBFtO/JQHdqcCGpZVH3QCAb9nNleqEZ8lj6
xnxNSMG7uu1NDmHFMuikTuGzWsYf/LVI2+dA3bQ+l25N7vTG1K0PnfFBl5Ej6YDMzDICVNSpdfGP
FU/ZTOu6666T1h1OlwctsD7RSQ4bXalKNtT5VW44m5SLEYF15B8U5F4NMKQlZSNrmXkgYW+0Kgbt
m6jRmmQXClvAhZeGUsP8Ald9TFLEYMBY73Uy1Bvtxp2SPROg6JrmXV0yJLMKnKOq7MYqUzZZpX5E
of1WKXp3MrtylSj2Y6/hbbdNuDexQ1pPcesiAjjomvJc2yhJu0HNNraB9YtImW80sJN15LEVm7yX
KSu5VIgMDY2oXY7z8IJ3BihcYn6vtQKEoJlSQeAj9SP71jRLIPirxclz8kcL6fXe6ncVLJqj0SDD
VZSKF6t3BvW5FUwRUL04dZejY3wkykQUXRSAe2ppHVY+UE69BET05Zf/+sd//9f7+D+Dz+KmSPEL
5c0//pvv34uSqLOAYvufv/3HQ5Hx3+Xf/PM1f3nJMXqvi6b43v7tq7afxekt+2z++iL5NP/8zbz7
H59u9da+/ekbxmLUTrfdZz3dfTbUsi6fgr9DXvl/++Qvn5ff8jCVn799eUcj0spvw2GYf/njqd3H
b1/0y2H6/SjJb//jKfn4v335X/yGoHv75S3/+GXxVn/rPt7+8m8/35r2ty+Krf1qW7aj267B5tbV
VePLL8Pn70/pv9Jw0yEAMuhU1XG1L7/kRd2Gv33RnF8dk1uzp9qai5XHdL/8Qsvv8pT9q2e4rgYW
2tItGrn2l/9zDP50Ln+c21+oKd8UUd42v33xzC+/lL+fcvkbgaHbjtzk6XyivDaRQvH8+9tdlAe8
WvsfXRxic/G570/baTvs42sg/df5tXMur72zck5OCIdO2angf9XJ38/XwWHcRQfnKrsq9qDsD92x
WpJPekzP1bFCk1gclVN2JIrvEB3rAzG6u/IKKszGvwp24z7aZdfzvrgOT9V1c80d5bq7zk/DNbHS
i+kazuVu2KVX47bc21cg0A/pHifcITnjOTtG5/wI8fTUHeJjeLR21YFIpsO0/ek8/nGEfj4i/+aA
aKppapZueIaju86fD0g6ohAJCn1czcO8woCzgdGw+n97C07uz8ccaccUE1k4rlAjstcn6JSWzd+/
hWb963klwYA/wrFsV1P1v7wHe+ycGiU8JStqzmr+kbTZXtcQJkv+iT0cKyt6yxImGI86sj7ctB7A
4igj4PU99HIudqaQP80gf3tMXY2upgWTkSHAFa3++Q9mhiRPzkWREwz2sU0TQSUc/v4t/uXv5S1s
ahuWpRku44LR+/MxVUD+DLWvT6ssC5czyU+KWJR1d/P3b6P9y+XhcpQMBjQDl9aRKZ/jp/ECpiLq
Mg/JO5aFjavA7Gr7p7ANrlItYdIylwpqRJDE2BitvTMEJzv272vkwQg+X/7DZ9G9v55kpgHDtUxL
deF6Ij7484fxK9dmkcHgNWbnI7ebe7etKBbkN5KqPKunYABIHkTmKUmsD9tr0dTRsi0ISZnN7KZ1
vK9k0jz6mKzaHPuxb+zpjJkjPSiF/hFiax7A96LxD74hd0lJhc0OaRZvjAaTr527YHi9EAhLAvWW
lEM9RoblIzF0Au8rZKGGigG7TodOZquNr3ycRaHOz2PE79Wq5n6yhx1D8VSZ/sFzb2tzxDk4Fkdb
B75eS5gc+/yNinGZVRigNLLLfRfFW6XMrzRlv7U2gh2CqalCmDhDuMFX6rBL2r1pBy9KSlCKU99H
eY9C1k+IgsnB01Pj93pEOfpHkHAg8kLfVyFBspQZdQX8LvDLUKlf5sLBxjxB/IVrOc00oazZ+NCZ
xGHbYFWno44in42L1UMPafCGaBPi3oqVWM4qd9lr0YYlPxsbn3cBzIWeyJnvYqpN6TyUQAf4t/Bt
USgtPZw9AExarPzcrBaGxPKim3lHCboqUhHH2uYteSKq25YYDzLU8oyzhc0ygnIw9cc63zaDeZ+H
3T0Jz49FTyKxU5sH4M+nbGbXqENR//uL71/Hm65pDGXTM3SDm8dfLj19BI1TJcW4GpXqxZqSTVig
h3PK/3CN6zJu/3R/Yrz9/D4yBH4abzUbscBt5H3yaIfA7C2DYRKaFIa66KrDydK49aGBTNqF83WD
RoAAvpWXIiErSaexXhDca315V/jWDeuyhTMlbx4weBSRu78/IPa/+6AOE5yjMx5xuv35gxYpIV2t
mlyCCbZz0Kz9WX0cPfLMHfX679/q381Blut4GosGT3cN+Sg/HZNRBaFNDPSwEg1S01YHxET/6S20
f/f3WGQ5sWTBWGE5f1kYFDMZRY1iDZcbCKA65LP1HfsPOLLe/ai2h15rj0TWASmj2Sh/MArmXTRU
ayeBWleLnyj/nDnmLGYo1tREJjrWTdO/Wk63aVP/Xj69XzlrG7lREFL2z15tP32zRu2aA4zOjf7Y
qjdpbA/lCuRpsTQlJ6QtskXk6Szw0wcc/eesqg/qPONmJ1esaM6szjdtDSei0x7po+X68DSafCIv
3mc0haF6fpbgACloUXVK3vy03KspwsK6pmZAEmftUdZshKe4HJtgp/YAWboUxVFIUAly4lRf1SPx
m3l3SIp71wiXep5xGHitkSVv+He3QDqZ9Z6IDF4UmsvKv3hB/r8IJgUGfPTu40pHuLtJaP0nLXVL
W5WQiPCuCI7phNPUjrdyxFWjItJKeyTKeqcGA5HKaJJNXdkGCnrt7s4b1MfethOqX604uieSm82b
OrFvRhtGqadd0eQ6BFZ41dreMfMisB7lXTJkOADrs49QF326lBGbcxUEmyqL6Exlz1FxdqJN2Y+r
3q1esCehxq3NdVfp6ERQFeUT9ovIyl4nKmoZeQk9KrGmVcFZ6I+YY17T6VQqGEdV9uGKm7/MU7Cb
MEbMHJmGihULKpuaA1Pku1y9TVae58SmhEsVinNJlBEzzg08lQ0q5afGmVZBoz/aIkHXtfehmY+R
z6KpnPEwfM1gvpajcq8XGSo0q3vy2Ztj41nCADiOXXNIx/KOzeQGNeIdRS5FBYOVo5PXoKYmpPWy
WyebFKsUiQF18MB9+k3mNLVzb4YqPDa3JTN0550bkDOQSNj3xy9uTcRjwfEg2271iNNwl8/1gQO5
8WIqV4QM9JZ6HVrZUjXag8UuFK3vztDKuzgKt31MnkFYPLTJsLIVzm0fPDQ5v63IU1T2wSkRAos2
UoYz9nbfA8mnzglY/6mqy93wRtgeaRBzt9BqRYpq0IC64ADQdBv4zg1F0sfUnK9zzqRSvk7tfM1d
9BEX8IKu2QdubJj3HjRrlHG+GnLn0Sx2uXwGhX1/G9LARq28LNKCE5rszVCxODjWlQbubBYx2VSz
4h+GJw1pO23UAD0K18AEbTO4lzlWbZxX3e0/3b5eF1F7mZ0hjGGQLe6Jb7tV8c9hAEAH70a70vXu
4cts+2RgO10fCP7aBH6KgDEZ4Vgln1HJvD/ChujVx1jr90O1q4b+BsRPiCND5WKknJDuyZhfh0Nz
qLV437rZezAWH07zbJrpW+K3d0rvEXPIWJLSR1fDIyN6bswJxLJoEXD34DrEgHAI1PqpJjuzYKPd
9uxEGNUAjagDDSHIveLF8LDHG/ghXHLPtWsjNG+QSx7KDizfXdoJMrx8IfGY6JcUqTVu/7ugyelr
vlXmY1veuTSvkFNgWE0RsMasyj16mjYLV3p6eywoFEfTCffiAOjKo/ya5Bt5hVOT8J0S3JtHK0fv
JCBiK//CHibc/faNgr+kLvAW8mGgXlxHTFmTWx0sjqlOS3KGaK5I9pJhfyPOhzILS1KlPhNk9O71
7WGov5VFdqUTbSF31jHK9m5Un03HR5bRPpG8vbSpvDTYBHqgSKH+tVW0a9sPYd+k3o18RNMJHgJW
AZUX4p0NwblUZ1A3n2DuxaZI2BmjrIm3OKnOpo8mj4MLH6xg/QLwnhHacgu3GA/lVJ0hBBEd9seS
+f/XMv5DLYOewk9LjH+pZhzfujpq3/LoT0WMyz/6o4xh/urqDqUC1UM8pqmOye/7o4xBrUKlgKC5
jmtYNrVgVhJ/lDF051eklIC0VFXFOcGG9EcZw/yVeghOA9N2URnLU3/ZUP5eg/r3ZQx5+5+XiY6h
ebZNdC8LIsdDWPqXHWZgDlnuhOpzW4/GskhSi1q7CfsmI8fXCU9t0vXnvNLMhan49VuoBR9BrCEL
V2FVLKohxlmtWP4p80KPyuSMT5DUI4hi93qPW8QqnVM42wmFRF9hXUP/zKx3xaB+jYho3LueQ725
8w9kns1H8hy4GVt6ua+6fRGi1STla1q5g2/SRPBcMtpItkSf+GZ7qIt860w/Ee7VkDT/qc5gXLb5
Py2fGc2UkTQNyzlFJNuQE/DzUrHApTU5WXiy8/Jm1J0P3Zg2CbvaHZnijwT8EkpEYwP9pE3Pm5VE
JgY+y+3PnUEw7RjzY1/TmUVYj81taqwKqvhB2RxjyF+n3O0f7cqzWYBo7yR77ZLSHfctueCOO3yA
lwMqHT9V7KSXbk3MGhFdG9XKSYjzm1vbV8ybMOMQ0KMMlyOF4aOdY+CvCp1uRRmyt9JUDI+xhaDV
wSJej+ytc3Q8qArOM9x+LDFw1XFJamKXnENyVR3b3GRKzorHrY4z+tAwntMDzHeq+hm95FjjhhHQ
29rMZffaGQ4zKzbNYoy++QPGTdfHLYZaNx+iZBX2yRvwh6+jmD19GNBM2VlQHie7/ZoOmrkmmJy7
JT5RB7+oKsbRRiykzvgx4yjNcJbqs3fbuzl+JLOGat+JcjEulzyd7uxQ27DIxf6NV1XDs+qIeTXF
xaqLnTXQEby3xnClidXVEcWDPgwni9zfBal9444sFvxZzR7flbapkCxgxQrRk7hBx5oUg9FQY64t
pNE39fp3sllRbk8hqj2XzBQsepum47iUrp9tk8nzlokN4L2r8cSnYpfDtG+KwVfH6asX/tEtZywO
KtGS/QBZVW+OM70JNIVYoUodi5fp01mJodxPrrd2VXrexTB/S2L40HO0DzyMx4VYkAt1EmWQddXR
wROTco0IMMO1bIh9mdEQLhUTyBcXwV2Dizg4u2J4LjvE2ON40h0wgG6Fx5KcX9QPYpQGBdepIy0S
1UNJFM3f6sG9U137yk5JYKtsUlfZbBtky2zrKs4284iWtTVhwwEbmcxkY0XGsFDHgiSU3NDoGuiP
Oi2WVaTS2PIs47Vj2XUF2+ialbwmdvBuJAoRUBRyTWtw91lAkb8w/ZPbBzWOemeZ4SyPcZhnYjVX
xXTei/28FyP6LJZ0U8zpVBxBzothXRfruiUm9vRiZxdjuyYWd13M7iVtkEjs79ja2FZgiA/FGt/j
kffwyhvJqRDr/CQm+g43vSa2+gZ/fSxGeypn+XUn5nsVF34ndvxAjPmZWPQrMes7uPY9se9rYuRn
ktraOtb+QEz+boPdX4kw/jcQAApIALogAXLYALVAAhLBBXgCDoiTk1MBEpghCgyCFsgEMhBCGwgq
Tdl18AdU1MX7BiJBLWQCCAW6oArwBqTbRvAFnRj7AkEaxAI3QHB8aAV30Ar4oC+Uux4SQidIhAI2
gieQBKtrH3TBJvjdTSAYBXraSN5QKhuCWIBTi6u8cr7SB90PQP02SeTmq9JvFeYCBe0i5iSFShtW
PigeyGm4qEN961n2bQHjoXEB12s1dxazW5MXRO56hLybtyd9WMHvOrfurh/9geKY97USkESPPZQm
EHFgUzKf9Sx4LEP17IOV3UD02DcCpMiQXUwZSlI2AndVphpsToikx0uutikkBC+r0cA03gos6T4T
NiG6xUalz9e6U3CNzhL3jhFtsnDE0dKg0YadMZpIuGFpYHtlZa6D10D1RX62jcpR3U7wN8bGNnYN
dqQaP31pALCcyM9MHaCYyCy0NfJRlMNm/ZwJ2qOA8eEl4loD+hEI/iMKNbHXvhJkGW1VCCFo6dxV
UGrrykQJZgdgRFIBijBd0s+m91e/xxm+GGeK8ZUf6yhkkh9cwuhaddyyT3sK1Uq54gZ/S1lsGyv1
Gx0tbeXxY+qoQE6G5Lk0K5SqqUobFg5KJECUAN3ruvU/yAdslwbMlEHgKeRVkEhVQd55LTw8r2jK
k+UowJVU0CszDBZPYCy1YFmMPnsnPfU8wWshw0Pd5IJwAWcdAHQpBO0yCOSlEtxLL+AXPAMgkCj3
WQKFqaDDGIKJiQQY40KO8RuLmQ+eTF7N5NCX05Lg43rXzQBn9PGMSZ/OOrDJZTl2hGOrcbEe3Vo5
dFim6EXurUmfaMQDsyHUAQSxAG4ontwoNEh3SKi3alyOV6M+1MCEsff4Cd10epHj2i3xipogd4fc
mq4KrXyzTALlilF1CEpWlwXzFpJy8DsC4kETtY0FzWPN+cNcPQxO5S1cZ/iuzwgQY3Zx6OWYSIVy
he5nPwvtR7NG6D8s1WNKb8W2qQx7Z0SvE0MCBwnNBFMLXiFFhgd/tMMD8iYsj6P/oMMaYrFDKHWW
6nuYFsM2EyTRAJtIF1LR5cF3KAWDZFnPgjIiaWpe0+ZFZiCgIyDci5jB16iniHIpdRNi1QSNRBBv
gdtKR3tkkiXb9Hpy0OvyMzNq961ngUJ6R/gcCvZTQWLTW8N3IPtXaW1RTxE4UyOYpgFeUyjgJnqr
iO+tY+aEi6wJnLVTcVwnJpeTXsC8o+hJfIXiKUucVgk5xkAldEFF9UjGOoFHuYKRYrTk+/bClkIn
xLYM3hQFhJAet0MDRledl5oo5GUBnyqVmw/hwI0wqwz5CujfE/gPd335UTEG+i6qD5OAr5Ad0ruB
f3xhYjWCx5o/UpVDPsbutK5brOWRvOPlAfdgsa9QMaoC3Jov7K3LE6M84VJBLU1zd/lGhdmVmsHn
IBAvB5pXJVgvQwBfiaC+mBVgWA7GUykUMJhaYGnkl1y+Qmn2nAs1zDS2s3XruXZCTopQxTzjmQIC
CUzQeVOnQmaatGzsBUkWycPvH0RYZYUzfs1d6ykRilmjDrf47rALRgSiX9WzdeyuhqQvJD6XQqDQ
0DpSWTAyfB2Fk0ZuJwdcHoase0yFpkYR0VmYcNttIa1xDyAZSh7wLD0GdOQ3nq7Nuyr/mguz7fLg
exOGV9H/hwJ0E7KbI4y36oJ7M4T8FkMFWkRYY0qBwjk1mrUU0y4/ARUv6DjAAMfLQdEuXLlBEHOp
wOZApDz/ODU/juDlZ7oA69BHAPO5UOww98nRDS58u0FQd7ZA7/oL/y6ASyVAvCqyycwm/DQgG8sT
aN7lcLYZID1dkHr2ha53Odq6IPcge0FGufDgBMjXGPRP24QFx+WvjxJwRikRN5Pw/C4/0oRp58H5
CwX4V6fuJ1mXX8GPzBs0u87eFTxgLqBA58IMvJyBTECChSAFsT/sPC4lA9RgIOTBy0MqIMLLVzps
QjaJj55X3+oCLdQEX6j3gAwD49UXsGFmYLl1YB02Qj6s5IGEYbrPEauby3dYDPfZhZdYXB7JiePT
kSaGBXXhc/UxjEAtOgJdZH13TZ3D39em5i0Ys8qSrKxxf3nwa8CNDHDu59atulWgQKYYEOGCASQt
Vlk5wVbRoEB2FdjHy1ejPEtugL7KaKMt9DGh7203L3HL2m+Kh25vZxbwHxITCagEO3mZDS5n/PeB
w7xA+Ka/ZIF7LOWWobXmo9MBz684OZc3z9/7AuKAUk7P+jA9mkqKrdCKs23tlgO32wDbCTdntGyu
cZoCMswWuWHhUECYHA5IW/2Z+qM8eXlAYW6cHM3fVhr2C4z827ylMeaU+NUE5Hl5SML5j6/KCMMi
xLvLj+ElD6vRmOoVNzKYaMoITSOg23T51pu9E9kx1AyFQRoKlzRNk1dF7ayrubDZQ12e8GLdPFrp
9Y9XXV6qkct6ikNIWrp4xX88S+AjQlyBnjaCP1UEhBpoETMOTsPUTMobEkuLO1CTt5cfV4JSRdet
/v4qoGtfPQGumoJerWGwXl6FWR/zigBaC0G1GjBbS7zgAFxrHKDXmNvLa0fwsD++vfwMfvAfz7Ji
+jAEEXt5xeW1l1f8+Ac/fqZCnIUbqG0cGLS+wGhDwdKyJlyVXrszWARd2YKutWHYegKzVcBOCtwW
xMAH8YQ76NbXMfTb+MLBvbwR9ytIUYLJTQSYO2Rf+xZ0SVqD0s0VegVG4p59FsKp4HZxg4+C342y
4I0I85vKgZbSYJTN9OluEmSvIvDeFopvAc3XEKyvzi51FtBvBfE3jmoMPGRPKKCALYECl4IHVgUU
bAoyuBB2sECEfcEJk16EkuSfD0CdviJsVbcaHOJSgMQ5ZGINQrE7NA3tGKDFwLwDOrCCMgYzjQje
WkQwji1bKWmpFWeKxEx3WJmz7KYSLHIDH9kQUHLboxOBnDxBUNYvLOVKsMr06rZs8j7bLNtkcJc7
ATCXmF4EyOz2Zr/uiVoQVDOrlhW+KygrI+uUSYDOraCdfRjPw8y+P4T6HJhjDbdgoQsOWhMwdAQh
2ocUnQoyOhd4NPqDYW2AmqjHDwoOKMIENF1DnC4FPW3AoMYw0V3X8sChD/fYpNeNIKsdgVeHUKxL
wVnH7qxvmZIeRkFdYz4BPSqX5zwAwo4lzyFQGtpZQLIrVpfsFABnN4LQLmFpRzC1iSl/zgSy3Qpu
u4G77YTEI2DgXrDWcZZkOabLvI5uQwdc9yzgbj5wi7QBvPfloRTANwjyyzeGQbKjIMChRd4ZAgV3
BQ+uCSi8EmT4LPDwGor4MOjkGEJcSAQw3ghqfBbouC/48cxZ8imjg86dY9RMsOPACGICrJaFp6+a
C8RcxpgqYHM1e8/hnKsCPK8hn6uCQNdgobsCRScPmlIKnHRDgOk4CygUwVAfRmDqkbx1LID1Sv4c
V8KzBb7O+u2mp18k/yeUGzw7nPZBgO2WoNsd4cL3pffQI+27fFPLcZ0hvpvjcRIAfCYoeAWvGShS
EeziNl/WEOMdyPG5IOQdgcnbgpWPBTD/+2+BOa8LfN4RDL1kkRJPiT3G4ZSPAqtXvNdJ4PWqYOwH
AdrngrafBXKvyYMqXhAB4FsyKyUCxU8Fj5/CyR/g5VNWqomABqEfCUwfLAShmxkbdaxjrgD3M8j7
VkAwm6D4S7xZlcD5DcH0B7mu7/GtLquI6FTKpLMg/V2B+7OWpOhiJMTyNqumJgAgl+OsDtM3tGWb
uYOIbpMWECBY3qrkB3iSoUOcAOLIYF9JwgBJA+4lcSB69kggsCSKIJZQgkLiCQhlfJgNii8dBjQM
RiniYN7AJdVgJt2gl5iDUR7QnRN0okdfE9u6Ja2D2YN0hNgkJgEXxp0hwQmGRCg0ZCnAWlaviHJk
jQ9gXjYUCrkLemCfWe+stSz8aCSYIVDmb/5XHZ9vT2qDJ/ENowQ5IN2gAa0Ah7HHK60i7KHo3BfF
N86NSQyEbwqVg2QIet/2liBb75q9lAfAnACJy1eBS6iEIvESl28tiZwI8vTNJYNCkzynHw+qRFW4
Elpx+dksK2UJtPjxCsobB9JRkl0lARhB5D6ZEonBaoB0+ldzJCrDiIm8nMFWZKRoZAVWChZJQFRq
f91XBnUQCd2ISd+YLzEc0KkyCeYYhSTrW9gY7YnYDsf4lkmMx0ieR0uuhy4BHzpJH7NG5EdXgj9O
SAFRJA6krEFXewae5paskFBCQ0yOHK1IbwWIt1qWEi1ikTHiS9gIq07EZz4BJDpJJL1EkuSXdJLA
JqgE86gBwYkDoc0kXMH1AQ3Crx4FJhf3yr1N5okp4Scxcv5ryyUQJSEZhcCNQy1RKQFz0iDhKYbE
qDAtWCpBexKvMpKz0kQErtQNcppe79HuArlILrksvkS0aBLWopuQav43ZWe23LbSZeknQgRmJG45
j6LmwTcIW7Ixz1MCT19fwqd/VZyo6ui+MAIEJZKiAWTm3mutj3+8EiCXViFd6BhnBwvKC2lFiYK+
LCN7LgDB5HwcU6FhsGL0+HjKc6SwMYSSvnpwZCSxsica1iG+Kgz7vsLNVHBnMCtjNFEoGmsESoOQ
pKW4A6imLTidl7uzpzA2NjybHK5NrgA3QQbqJlfQG81lwJ+4s+vwcGwFxmkVIkdXsJzE8YjyDo+j
wujYCqiTQdbJIewYpr/CEWwzbQW+g/GSSCAF5BkUmidTkJ5O4Xr4bJdGAXwQrf4OGc4NyD6tQvwM
1GK3tcL++OGPzqVcLmfiaANiy5C8HAmmAZi0UIOItZIALdgA/yGgRuGFHDhDOYFStQIP+RPynWXw
MpjLnSadaDM4RZkCFvHBuG0piBFw8J8FVCPi6+L1qEBHpvr/KPrsKVcQJF/hkGwFRqIjvM0VKslR
0CTTAZ8U2oCUWmU4RR0kISzZLTUqV0GX5okv3VIgJhCR8VVTcCZNYZooMpFtq9BNroI4ldCcOoV1
aglmWBtqUmXCfOpdJSFXGCgXHhQyeY24jLzeJFT11n0HNmr5+6VCSVWAZlYNdKmJNhirQ3hTPfOU
ygNBBUfxkZUbAdgMP60z3lVp/yeywFbpCmBVixn9gIJaDRh6V3noPccKeGVAvhoVAqvovb0dugOI
aveqKUxWpYBZo1Y/SYXQwjYUbTuoWpwPgBqoadISA7kVzDTJBRQuVif3aQ+WS1eALp/FRqaQXZ2C
d7FMynECBW9iZvIyUD21/fQxVsivQMG/RPdcRcT+ViQQzpNzSRUmLMyoXtnBF64PglYhiWUQxdoY
tFiczREWga9eQcd8hR9z1IDTJ/p75JGF0TbpQ9STgRQobFkDvyxTIDPqGOsQ6jUaeSBnUU4OB0Oj
4/4wuTKolpjcGSA72vVe49SgZG2O22MOO81UELU6GM5ADvAhK8Dazq41bjmdAq+Nmg8Ww8KoQchB
46cfKIbIPFS4Ngtr9oaSD6FioNwSSmkbGnVkENTuJvKwbAaQ30yFgCs7igqOwsJlotpKOd4wRTb4
ot1tpxByFb3UjSvOloLLueprbCpSYzTr1wB/zrdU108h6QY/ftQVpM5IwNV1ClzH2fVZQLKDpuds
a9h2o4LcjRFpOlDvakozXNnzxYSHN/N/NMPHo0rC6bkw8yQhbInC6EXw9EY6DIS943SvQO1hQ5Xr
lpLOJpznT9sCyFdiC99NMPqWs3ZS2D5fAfygfU+XbqH69XggfAX6i9R8c1Twv15tloeeQgNWzGdW
y7FBgQMTCIKxBkqwYka1mxVe0FhAgwo5mMGuQPN+Xm7xNE4JecX8ygRZ3fbVmPh3/v/fdpenJKTD
VAd5uPxeQeQaypdlCFVDRe+r/omvkIkQ/ch+Va/WKqBimPgDbTMgi0HCZaCwi8mgCIxNJ/19oLCM
3+WY71rWv459r9WXH/l+9l8FnP/155Ynvpf93y/wr2PfL7+88vJz///H/l/f7fvlv9/tfzr2f/8E
y2/8r1+EVHDR3Cxm+nTNnrYQOhpudVut0V97BSUtFJ40zelppgkJJ1p9GhVpo1E1ltwwP+RYM9Ok
KzMNX05lASBypqtG6fHJLtN7rYrmjzB3zW1HjeXQzWbwUhD/gS5MKyv5IUU4UOBv8l1UO/oZoaOz
ttCdpNZQPI5tChi2YprqAblNDNf7cDPprwf05efEoc1GHfEYEclFnwSrbjRPRFTAnt166H52U6+v
I/VLVMnWMQLct6Q0ilNvavZGKvyspovXRK+JFp6In7J0bILL8XwaCRfyUgCKZAP6fs6So6m9EzOu
lY055COMWzzyesuaW3vEtP02aqJ59AlzodTgvaZ2xTjXDATYBa54dzUwPw6ciovQU+M1wFSuE2OQ
pW393luhv22XUGCSUUyt09410sGMMsxfTVO2jPYa2Dl1fOKPXeexkVy6uZxeBfVsANnauxgH7sUu
kMWYK2oFj3f60ErxIpO0ePTrbLwbVSoEDr3mcarDxznxo+3kYVPsbdmuhZb6H2IgihRB/ZuMyVTH
XxlvNb3b1L5jPzMU++rkwPqnZ8zMjeyxwHmt/jK9CKtTNNvt34ezlm6bdHqYZnEDu6HvwTQfOyeZ
7trJe3J6ucWrMTGAxEzlrZQ0BzMjB9jAhjhkiUGiSbyJ+lF7Sd32MXSa+LEvp+berMVnitrwfUpa
bdvkIthrQ0HNeqxP9Mysp7EL3Ds0C/WqKsng6ki+IaL+d9/xhVWuHZ1ifyoOetMkOzgsNPDos6Ft
O2gFgvII7Z8kHWPI6f0mWuwy+A3xRwH5irqdPm1707unZ3XwHDN+x9PJIFXQQWGKgbsz/iGFx3Rs
SPJ3Cx1b5LnVfQPR+En4uF96SMJuSqZbhT6AiFO6vbE3Oodg7s1jFWSClWFFsYPEvSRmdWcV5brB
FHIhdwaBhgKUJ6Nnrr0oH88lpv03z3tYvnqTVugxm1t94yWdeB9qBj/ieKa7IXP0p4G/anLSkb8u
belgucx9KPVva7DOyAOtVYl8T+TJgPefrrAE3303DWN2VCMTARsuwsBwnzCzPI2V5r3n6GxG+13r
Euek25ThlqOTiD3CzoYQMz4BA7o+W6+J/+Hgg3s3IvS5uiXlenk4u22G1FvKvRU3B+FRzRMwvKu6
Ec+CoPWbAwoRBQnHR5Lbdpww6b5TWv+g59qU+fBL1mV830Q+/s8GiS3/y+9zkZtH2dEBV7qJI7Eu
SKELp1tjTvC3IYliqBYK962OybbI9PLFygiBNhL3CzzvgIhw1ecjxOqyosdGee1NV6GXSVqiblYP
0/F50tvh1bRZV2esozZ+yFDKdEqHcdq6lyZ2yoPbkMDH5Z28gSXtmEvb6bHtreGeEv8TIeE4jcfI
IFDBid+64bfteXI1pXFy8aHp3LTE+rO8WVVhi49Vc7+duSkAh7DfqEFwdx5s5T6V9luavBKD2752
cszPcSKPvcPkM9G5cNsIIHhBv2o3JhUNoEI61Fka6wI7wXoLy58CJ34TD/mziGV2a2zxhyQ64y22
Y2ePRwmYhHpYRlVCqIT1M8bVsvOdWn+DFEvpRBL1MHbhpQhq6+aV+qfIG/GGkmbe616H9Xqgikfe
zVsoaGzExRheXe7Yb8DjnTzI3+YyC66uIOUuikJWVWkkziQQY2FPoYQvX0BiYi3FdV3cNY3Ogn84
TqWkz+XZGuaZfiZXmSstMLRD7Zcs7yarPTVjkuzm2nwtI2mdMFpZJy0vrdMQkdKtEdmxqexGzxFU
+JD6Kok2gZAu3VNEmrnw05VU+oQuLYO9GRQkLjCRXjWZRw3s7/7y/PLzy97/9HBSr/avHwFTyEt8
/8r37y0//d+ezkO+Odco9hj8aIiTzn9a9joqctzK2Az/2QuiPNLXy8GwHglOs1O8E6U+3Gvqz4BF
AR4pxEdDnKa8+gOt3QW3s5B2vpk7yzGfcFUsOwxGrmpnNtRzTqgrPHJeyP6OVCOIIEEGeooJB0v3
VqEOKoaUWz7gsqH4889eDOekwd4EVIon3Za/Y6FfeZKFfGlQsRvjHlSpn9kbksLQMqiHGT3KU6RI
6N8PCfXIT+O9W7nDDtvfQ4W9/6THkhZwTyKRiHKPgIZoOokwzhiUWM674UyWbllzTPr93ifjDq1j
vurCttom6j3suWHkacNfyzt+v+33w+XjsRonqzY4Lp+/sSs+l9fVGZp9dpuaME2WOPkmSKIa+y/d
r+/NcqwdyMntZnmPUoeErCQ/ikHYR6eV0K+WDzKaAs4Nyt3vP7if2p0oY5X8p5pqauMpqCWupX4d
hc2MRV11OP2BUKeGEI6F0uSqfueyl6k+oU45iJs/tfRpaYQN0TUefCQhSuOwbKbcpbOYIFlimavX
GzsOxdqsdSBIoyDigTAG64Dud+3nMj9NjoPkWe19b7Q4QLyci1eQRt52OdOADeUnL2SGtzaqijhS
VvurvO4ITGu4Uoc2Vu1nNt1/9krf047EtAeMHERiqbeI+l5M66mPuJF1c7BZXtpdrs3vd+nxY26t
MP25nMTLpph9jdoZ0Q9/aVKCdMEKKsixUmfyck77jm6uymogzMvrSfVYTmptDD6DebivnLynczhx
nlPz/2ejRWV5bPKExZlqC1ZA55w56P7ueRpKddg2lzLy9KNwssCyaWC7LC9j7ct1h0Lf0mZFGlDU
0iCAoDOxPlHmpT3d/X0dwRzx795yjLo/CsDl4L9+BvNQT6gatV2D4XrjW9lwWjZT3/+ztzwUrbKv
S1biZUKD3GhpCpcmkLe/e8sxgm/2OoG2wktbnHHLbQZ809FP/lhZVtO1zT33RNfZRTyiMJWteZgJ
KG7kzs5LCm662Z2qLD7MStQVuNgE+ql5K2JIF44fVyfmHf5u8vP7yZXz5XtTq+QsXYMPRE6qcc7h
Wxz9ttwaTopD2TTDszW3D6UR2igFW7oJ4FJJ3NWMDRk0JslHy6aqTAwtfJJ3OZZiV0AROreIZM6z
K72/e8tDlG36VqhPZ5UNdRctORvqJ+LM886h2ix7y5NWTA6z0M19q5PeYQC5pVJmrLQh3OahKq0+
lNZvg3T/fTHr1gNz6vu4C7/GbiRVSHeyzegnUE3omm7mPCKCs+zSixPrwYH0d7pwBN0hKvMnPsqX
HCzjQmdFHOOhd/YEyGn3BBILrpS13TKHlRXJojYgwEILf4WG7m7GqRnPLMWah9kxKe8bI01J5K/E
7KDCLYc4vY41gYdWbpONPZ3dsW4OZPblJGHJ5skmlrjQDWCFRjYgUTNBJFKKusU2wcKhR5728nDZ
TE5/N3cphHcc6qy6k+YQYMa8LRuj1OY7JKSoqBlCZ5uxhtC6jekSRRlR91zr0UT6lm9SkWB2Q4y3
4dUbvy9f+ikaDyIobhYl/YNrDMTLjBXWLXeS1Taq/fSiVf9nU9t5djG09hMRNgVUdVwPEvRPhDV+
/yjlmHEdhnmKlKpuL5qquC57bRv2e2Jb3hbArd3KJyTJ495hiYfoUEGT7cI7W5J5jNdQN54wMkHm
Nei5NrpLUnDXy7Vd1ITKTW1++XuQRBfnTFCH+R/QOzVfFannkGNFFpymKK9xTUcx924gEcJj7cdr
o2k//AzFG3WWk6mKKl5rirNNpCHR3NRBe5I19Dkis3xAM0UdMM4GLrMAIyy9HyO6kN8QXeLO+Go7
0J2ohg8L5nrQKdZFRoeWwEDcRATRjzLF1Nn01uXvJotpctDtQLFNgGacawThTSS2daoWpEbdC/ki
D5KpuS4yRszUl383fbFzDC85uT21NaJbcSup4WWYxY4iKHmipkp06nvtZNijCb1BQLpM+r8bnQgG
MLCK7CKkF6K07D7Q0fH9UkDHCiaZp6k9jFgXXHoRoXbccLGqIfWlKkXIDrdeTefY94xjOTaSkrEu
LKL4l8mGVrf/fdqxPEzITN/6qfP5F8S5TDn+7npN0eznNEVBwtjt93Ywr5dhnU4saqLoHuzAP4M4
7sj6tIzfy96yiWyTSM9mPjASo2DFU/HRONxiwU09Ly9jqymONLp7r3fkLkr72AD0xQvl5KmsbK4U
irVA81gXMk9YRvVhbtbGMOdHC4nthoImcolKpUZJh1Z0hubVILVmjcaS9nZKVLfRyFPuGnlOvM0P
jLXdNvTa35Mfy1Oinlv2im6kfUNqEjJoBlTiabhqlt0WB8TBaezNbEk8A8vwXY4GgBtfDb1gF0UY
wPpRU8ZlIPfVDHLZW46NRX9ALTbuMzshsXqZXy7zRpozP6IMk+cyqURwxoIocPoQwVyCZ8zLdFBb
SYs/YxmIl3mlich/3fURhY+Z2EESwVxkU2qzjB9Ecsqt080/TdnwdamNob6R5Um4bSkAvVJJLTK5
T63o2Clpz6A2JDkj/1lmPcxgXFyZh2W+s4ACifdu/yIDl2PLQ4Mgw0qrxoMZuFFzKIbukeTkblc0
XUeT3zR1mu3sWp5RrwYSumlzIHuP1AiojmcWQ/mytxyrcygFHvNnTlWeWDatQtXWC69WHdMCQYF6
Qr9Vd3T5tsABOiR95OHgzdsVYX3718ScKBszjdNLZpiPhU9KQdRH1b1R6XcT3RSqAESclazuwjAZ
7tzZeh99aZzNgej1ETVPq4nHnqY7RtyWTDz88szwC0y1gUnEUqZNzxWJl4FlBR+GSdE44c4z0irD
pC1plYWdoCkVZddlY/j5xbNrINyikNs4BE9UVQ2FP5YckRLN5UpjuOzpPm9neORGzkZr34012i3R
ogPBOZPQeBgPs2W/e57FNWvFw0HUeXRFWf02+V52aPGYXRI9oExdW28CtUY/+8RGj5cgqcvdmDbi
lCIsXVk2MEiCB0f65dNBQ7TNPJbM1hB60Uo0TJ2FMRaIYv8U7ngYYqrP6KmjezNBz4tyxT+lDJar
EbSqLrT3nMX7QSR1vjd0o10h/4xvw9ilj6WdvhCQWX8gCDO3QzaRbYwdsetTUW+QowpQ7uk/G9PK
fxC2vQ1pu61gqFCE1OfLYPTTQ8oo0yKsfuuDnhtYQVvLL8znJnea90ZRMEoX06MknHqttxrly34M
pn0sx+FJtv7PKUr6y/IIXFKw73J6bSIM1246e+9mSzh0Znj2yaoz733NyTg+kFHsbnSthGcac+ur
DP1gjvei9ZAHZ9NbFgbaa1H1kq564F2Wh5gR9mbie4+caMlzkkNRt0bt1SbC0te0hlaJbe5rsyv2
cT/Jh86nETR0FQGpXrguuXeuQdCIa14YxkMaab+0yPkR6jkAhhqHZpJ6w4vjRPmWiY93zXoXkLz+
yHSzuv21duU6jfrSreSV13mY8RyxlAMcMsw+9m4yPxEeGYckC5JzNuXphVzTOyI+HjM1104zBN++
rcudBMlz8zIatWMVTz8S3aS/Ps2vaUoLyxll/Zr58NQjA7b3FNSvIdFpc2T2zxKLK8io/lpUc7gr
I+5VJWbte8OOzXsT+MtlmvRrqT03hk3F2s0gixgSRGua4gypHLiu2TNDIuBgtFjMjlQ2mE3lr3IL
81yTMKtQjP0u7d2VdIvXWk7ZbibN/5XPCqPEuJ9GQZZZo12XTTAjyk3ww+8DouCn3Exvo+PPzJEF
CdhZjztDZGjPuQs/DmH0iAo72MySEFg8N/ad7RLdSPGIyL0Bt3nly/ew8OhvVnm3CarBZ80yNA80
E1kEmdeY3lreDo/pMPPXzE55h5tmPMrMNjAjR1Z/wK/nXQVLmuv0jOP4OXSb+mmujXQnRZufSQ7M
6Y6iSM+rclcaSfbLN0+Q6zD4tiQ/G7le3LWjcIH+EI3Zmd34HKfRkyDMuvRsitK+DF9Cw3kefH26
Wx4xhKJcslukr+rJLsdR2/aK+NvlTxTcK3RsXXAhBobC/rTvM0L77GEywAU5eFesu8Q0y8e/p9eM
e2kbNhqJmbVwzmM3d8zuHwai89cVLoyrnO5TSoXXzPbx9quNP4e/3dT2T3XyE4MEnnUS5o8BWdlP
DdGtx8zT9tAKiME3RPTLaMO30S0eA6vTX+zJfRJx0jwJt9XONnUwOFohRgyk9M00FhtL76c1WfUE
P2Y+I0pr4pXDn/JaBHywYRLI7kd556U09bUgFO+jFxubuSk0dOnMal3+161e1zZ6Wu31VPOflrDB
qJMvZktLxMHYwUz5pSxC+TIMW+H1+bOe3Kp8MI/8fHIpRoxrfTHFN9OdCsiR0T7OhPawbJKZBQ4F
uX5y7p3JGF+81N10fTs+uiTWvxhFcaA90j8szwHpubT92J+1YjoPWUU+8hREN1O6dEbIHiGchYeh
M//zRK5F9smd9etynEowfo8ew9lAWu912TReqCkhl7paGlXQNnArMZkPEprWfuHmj7J5Qc/RPdlq
082MN5E3Y7Eavfap7KSDtGF4Xx5RxjO3k0TCGRFK4ax9tw9OSeCSQEkebnokvWPd2xbH2gnXTSqv
3kSg/8ZWzW8ioeeLdGf+D/2DF6bQZq1ZsoJQu2XejedlT/fc4WyM5h+rQMUTBV5GJE9eIYojku7Y
qvB59Yg+RnVe9qA6xpvU1SeiD3tEEJNop6vJtPQqG+s1S6LuwHpquoal/Oo6qzxOKDXuXUg/m7Kr
udWoh3MeT/fRQCyOHcRvy6HMcItghffp4Ca5dqH0ysPl1+Qw/vNrBAnLjVGa4S7TrYblATkHodV1
T6buh3cZLlcigbun5ZCt/JAeYsnzcszgEoR1ZUJGVL+wHEMtylwqwOc/Rd0TtC4U+QVMxuXJgTLW
fWra2+XJIQ5fw4gpTGxHaMRYoueOuOq27z21CcGYLfCA3Rxa9tHvE+VxIaXbqilZLT9SNqZ46uig
z2IYH5ZDle+YDHhBefCjWjyZGZrVNnQpT4POIa33SuehRmNQIJfUEhSARExvbCMbj9gHBxrwuC/g
2630IZ7WPs73ncy0/F7iYNpFcYOljoyxdWF63pGGvvmia1ACDUUp1ccaZ58r7rxkFHes+VlSl/mw
NXNsh2TFn8sAKgXZf9FdUG0iYnlLSVV06OYt+cb9Ad+ExfqrkLBhKmv68oKSYGhmGtXqFP8ZQJnW
FuPYe2YY1DqTOtsYbfGaeNYDmNz3ziBBuhiQwHdYavrsd8Ikndij+dHPvHYzO8kjLkA7m87MBTXc
LelpHp1XuDAJcdEIDMcG6eLEd1lG87NrZncD4SrgttESWRqCKU8H1RAS43UOH/ME+A9x9evYqM1N
f4LJ8jrWtb3OUALOmQ89wP5ycqBQUNvJnOnjpxT4ejvjo1CZTXPhfTozfAEQlYSiCvlpy9A/oEpp
N1NW7sXoDDdQAIzYHUbRmE5sgIYQqdh5Go2eUqBLemYlvwSTTqWyBNhmK7wJcxvQWFmPDTHdidgm
/UX58DTW69x1+zMgLSWaLZuNELjx8upuQDWIbjSHMzyCjavEl1F4M6HcVrX2h/khNfEzt3O+lRZJ
/4kLoUXv36yC4ggxlJAmSdl2o6PWBjEYqiRYhfN4pbf2OZEYXviadwg1d++I7CmdHH8fN84NFBdF
7PlAFS9AVGe/jFaFirwGLliOn1BgnoAQmZsqzGgr+eq2XdA4nwR9mxJpeexgG6kR9gZvzkB8SFhZ
52pG74JTx2r0+TA0xS/yRKojyqZy42LKJn8n2vep9gl0MiREjBXGPnfk0fbHZudaBHy3iUXCKogJ
Fi0XrZv+lDXZGXTejDEnpYcGpvRser+G8Tl7dXwh8/ve7EARINOw7uzOuZUBdj2q8uBHesCDhLgP
kAjKnZzR7FX4ssOp/RMPJZAp+JL7oHAUrxvjMDw2Wld49agruC6uyFj3qm1tmjdnbPN1XcwFXpnn
OPMBWvb1Txl7lNkchf1ChEKCt3fX5/ld4RI56oX2oxSslGUU3fKiex29Pr7iebTP0gPQ51Q1kuOB
iIAqeUDRgt7yNvCn7sus+lWFYj8IAzcYZ8NiBhlC8JOF5bPen9ZIfknASa+4csCEtwkTj0o8j7S6
VwXKo0PvtA+Vqz8nRHDsOjPaCuCA1UgJO9HvRosMUVhz/C8ma8/UfwU1y0dw7YBMyvExGeur27ig
JCYxnLTW2wQDRuGi5DrxbJzaNZok/v9N0tJGFKEbOpp3WRO+50QHHC3JlKC3/bOWyYjS0EDBsq33
JfSRFXnWkWPl23hOuOwK/gJp7iItQkAu0jdcv+3OD8JzrxcHS0a3QgeyAIeFW4hYBzILn1IhX5LZ
VS5spt/mTW/p1faOiyenowgkkxFsd1voZMcZezzFh9EBSWVIzFC1hoSZG+RdZf4Zqsp6CG2IPWaV
AfZ0aJgY3avwpnjt4n5czUkvNj0TXK/RYB9X0wnwJ0qD8CMuRhyqhNSu8LTCHNAlAodOIJSiPLVO
o/fRqNb2/CzSrXA49Zl8EHNk/CZT+EdYik+ScSgT68lLM2I9bLFoeBl6hLn7E0sueTxp70VOCGAT
48jRh+lcDi5eZxMl91w5q7nRrY3TZP7GKh8zy5+eZGqcW/SL5p2hFcZ6YOZKrbB7qf07coxaZid6
eQ9a5iez9EHMjJ5BfLb5n6KMOtJFHLgl2XSoeMMbwESJepMJlCfT1RcztGjlDRIKr6vN/HadrhuG
1y0gXWqRPikUrf9YR91HjtH9QhbAz7J1bmZn/Zk1qAfQYh4q0XwGzCdH/VTWKOYqt5NbdyL+WCTz
m+fyuVh+RblmbUwtz+4SbNt+rMX7uhf+CvjsMZmt+9xwtn1vpVuzBCDbdSRlZ/PVYw3rDPpaC+Lg
a+64fwmN8Jsmf59nuSvG5GpN5S6s7X3ttKjm7E0sQII6bvpYSQ+wBs2YyT3mBvPLprW5NenyOCLp
ojPcMiC6V7NMf4ZQjTdxmvzyQkBGkfMm8hIJu2n/aJriWQ9w+k6ZfbOJn2EVFO6RWyD3NOefdmEr
4gV6ndDctobzBsp7Awj+UgfzzaGOPdcVJ08LME+22Q02fGYytlVun4BV8LRVCmENjz/Rm37eke+r
eVBJWbZnnOWDrmtKpraDRsjVHTYoQhKqvmacPTTJJdcNznIwim5AhcLX6PklGyPpuebN84hampQQ
Tmg/p3U4U8ijYo5uMfEAZ49olcwD5Yg3p5Tcmif7rbFoBSAM/OPjCcCbhVC1jakT8H+RzUO5jUL3
1Rwvo9fss8xgMJnorNm4y1sXfXTXNXR/MpLIR08vD1EffORlYqzDxoOLFB1iGT9bnol7Bol4oA3P
EEtTrM2KamJ4d6YedIDcqbrw5nrSg1jxrI0X1RPVfR9a+TT7l9faYMKJNJdFS5ltdJP0qFmfBB5u
kknamlt6i+hwQ1koXCEgvaMOtPOnELRjyNonFfkaHA82dxl+pgNeSGQZDGLwmrlK1sEYKJ1LdKbk
8IToEs1fVoMydOdfoe88h2FPcGNxBGo6PIfkRJoCsHsVX9KSscgHOMlMhIirBiE00va+puqYjl+J
88uuh5tn4P2nzqTCIbFwtA2jOqqjfnQczOYEY8V8OYA77XNZI60Vo/WHRmMJJcqd99KGGpOU1R9K
srsZvOwxLtH2k18wh1/gG+6c2cSQY6OlSLVmQ223uZcW2gQNAnfcIj/wG2ZIxAHsLLQ0TEbsHaVZ
okj6Adarw+USdsPn1DUJSfQUzFlwAo5HS2wxZytIh+/iAyFn+6oXZ5bg85YMjTPBd4hdKONGtRqQ
klbuR9P90rKcaE3b3bU6tzLDnX53scFZETiDyilZi7b5NUjbuMic1nRRqmaoSM8JevctGBZ3XaRh
Q5OanDNAu/gHGsLtE86DwipeAzv+oUfctgQVtYCKJeTOgMKC6WzEXH1OqL4wJt50pGkrkUUEm8qX
3LVebYjSWQFpsu38P5YZ/ZjJiWQa2JJV13PmdQFk8swbkaDDLZFB8To53NDaKL8W+B6wSMd34zDa
m6S3T6Vj3sLK648DfqUtlDvSwI17IBZfcegb66bE36u3nbaOSooCoaua4ahjVqIwxdoJfpoRK7sW
D806FcO8VQEOlr8Qe5OH2jL2mj9ZiPTShzoFzGciXq4NGB74JnXc56gumtR6tdzkV+O2rzBYtoJe
MEQYrEZJ3D0QZlis5GArEwYjogMVKe8tuTP5NQq/8Nn0HhQfeGqCQkFWlfXvpi7OTjJ+omQy6BNC
rEvJ+fVjprWlVk8M5d1edPGIEqgDXNU0kBY1Zm8aqRY1UuF9nsd0HrVi20zRz9jG9zHTOe25xKis
z9ew463DqriN1AX3jlG+ISbaBHq9y0tyhBv7gAWMllWGxiAtbn09eJfatU511YfrIjOwDxIxl6Yt
gjAJ37gA2UZ7A0Ju0VPr1y9TnMpbDfxHTsGHQiSULe3qEbWQkfxppEvRMEG5kww/yvZJc4cetWSh
s1gx5IP2rDHZ2oJowEFUM1lqS66DImTcyQ38CIMrCfELQJObL8Ix+ENQq7EyCs8Nl87JBsESthIr
puaS4mkXN81OH3MCm96tkOrhYO1RhQVrOpVynbugucsBQ2zJFHtlHjApQT6pCB8dBjqpvQCXPWPP
YG3xIs2oOMXe77rBBOElJdpXm4shiw17Q79GrAiAiGmiiuSqoV5euXaxNTTxUMcjIQN98Uf0A1a0
8Wfgjc8ZOGjdIBdm6KxPzZcdOTjFfI9ywN27toaj0UWn06u0WM6Igg+Zxus+Kp7j4GgMHjK9NnA2
WRq+zZ57IUpyJM+h+2GELPESxf8Gn1GJ+ha61FUaeZXRnwATwZOuzsuKhNWdoWY+klwGZ9bzO8Op
P2ifQ1+fm2DFIlDasfvKN7qeo844hgUKtHkq8pc5iXAtxOR4S/06FPYGT9k+mJ1XAJ6HCFPAStLo
KquYVqSf1Bvungbks2vVTrfCn3Zi7AGkaQBREMkea84ea6Im5UolTQ/2eq4DSA28l75K0iOr+ooS
jePQ8HHPvm79iJBsVKqinjJ9GtwyOcdN+2MgUFJHD1Vr1hm3JkQ5shGtR4uYJnL+gC/pubvrdYqk
TgaM3Cc0p0RGASEXCEQRY4+n9dRLbFp5QOG6UhNJvGlF5u5pNnDrcrxVnAIx702cGmY5d9uI0M+M
GMGydgRTquxU26JcJ2udKG68Buln1vtizegU7/2onbdwxOyNLoqOimFR72QJjrXNnhOGKBQGTrFO
2ujBzGN9m4RkV/nto9ECSB4RPdA08/xNmjAnH310EJM4WglzK25OR401eR7IP3aJfo8Z1M4bxS9d
2t6BFBUgYOQma2W+dh39qxszQO0et+6mnd6NIdrKBr3CcjiWn5RCQMJFKfyybPxJ6iHUT8fMiP6y
p6NvcsW0LgP2NMfA5U+M7iMui+IXCqWKJWO6KmIx/Rd7Z7bcNpN12VfpF0AF5gQumyDBmeIgyZJu
ELZlY56HBPD0vcCqqPr/jujo6PuuC5RJ2v5kEsw8ec7ea/vFOJo7Dsy/eyKERNBtU73TCeDgc6B4
hNdcTXi7HGtLOVZuVdXdJk7wKbR0IRBkDznb50kuTdXGAd9lMFVhMkWCcedlDPp2oakGaMLYDpWM
jD6XVETwywWbVBlcCJswfIcFbo+0GWvDoEwU2RwXIJd6gxxwaKkC/3tW6GfH/IrUMVtHIJDStnUZ
8tsbc7JoW6k2d9i5B9ZyHeMQNYOGRcyqkkNZ1gO+Wny/guME2o5fWG67+wQmq+InGgKzemRuFK1i
hUEJmWaNrzXOryoaJ0y7rFkumWWSbIxWJoTSqQXbtZRrMdqaPzeO8lKl9BMNe/aiONF3eg9hmxic
G4wgbwjRio55eB1Us1irhnEWBQi7USZ8j51zGGgQVTsKwGCZt+uQLCmtisKb7DrbJXq3UYb6sxfM
wMLZALNS/xg0+xUClvyByPvcFrOfp/b4Ax1ef5QJ0GobutHg6r+eYML/T3D8vxAcaZM+36j/Qx7F
YwmH+B//828T//5vDMfnH/snw9Fw/qHyuRrCsdUnwfHfCEfN/gcroKU5Qoecb2qgq/8FcFR0/R/a
MlSC4qjrJv8Pi/pfQRSKSRIFfWxLqCoKVJ0B9v8LwpHU1P/OFHc03PiGZWpgWZCwWIb9v7H1zZjt
1xoAMsba2COckNsCmsCjoxZBAtY8yjDtXsqws06Wu5IKFkiH/WxEVn6cwbKwkurTV8/zaJbGnRYQ
xKkS+3Kd1RHySGp/PR9JhAg7MwMZRbQkNXWV/ukjO9jSKdIPLaeJSRsk44U5Aoplym5fNLn66Bw7
PEwZZY98vlyTdxsQp9CGmvgESgYYMA/myxi4kqWA36Y2hfGmZLqvKBTZjlG9xoRvPjIKvvU4lGDJ
zTB+IKVSXmpXMkQKPjpy74dLii8BZleEx90pw1d0/cFWk8SSVZOjPHrd5DxtSvVUtjDtZJ/WP1HH
eNZT4IGgA3XdXQ0T66WHDrFO5om1m8rgSoFcXB3g/aeMgj4BtHhohh8cCMajzfDoOIxCHmMFyWyg
o3DtrfRUhjI9AZOicpRmBAnFqNK1Tnf1aJFB1UIHf22i7kfdofDHmWO9QojIWGl0sQdMbL863fh3
CIb8TIgJyekMyXNFDe5M0os3qcynoLYs9Ngfbd20L0akty8qVfqq4z3yBxcjuEaTyI9bKe9iAoFg
lWLbFJnJboGt1SkBKXFuoQub0ca+5rP9YdcJJpy6tJjO6z/dcaqPYrlIO6wAkauiPiIRtzaIxh7o
ps55PwaP58XRtRe9qsYLUyLjYJrt4MVDdlVkY96DZXIv2+S7mr8jK2sQtjbxYaIR4AEaajZNaMY7
5qmQnaPA+exxqbpDDu4oVBlMp8TyOsTurDDmyi2nUxJsSxdtfpTC2SZTMqjonupjMb5XpfqGo/ne
IuaS03BvTDt6pAQXMTc6l7gFLhCvKjoMbfLRqrGfVcRb5aFev8fa5PpiVM0NPuv6PTf479uabXr8
h89aA+FlpfP2Hczl0opcULWYibKrNBnfimZueRfsLT/x9AMLYA4ymKkn+L+fMov1Ld7mYjE4F8ep
mrnkUXFUiebCS6gT9sDawPyBxMBBUygKhDSoc+RQbf7L43Z5bKC1OFiyf8zd2Fyfl7FmBCBkeuEs
3dDx2oRtZp8bxXZ2nSbvJIfIo/rvS2QxHKvScDw+f/V84T/PUfH1B8X50w95vM8kPYpgDo7pcqlq
HDyTcGbfClpDX2d2u82SbPSSAsGdGeXmtVE0gGeBklKUxj97QwvOCa0dRsUlEMBauebLxcrG/NoE
h+czAxjja0Ir/DoZ477NEemyIFMQJynxNq3xpkXmuK1nuzo9n3peagaE/3zIXZhtxUzYhANDbuVM
buSL1KGQDEfik5/fQWxvGBnQHH3FEFJYtyTGc0lAqGjN/BIkfX5JRPKvX1lZSE02olqo28JCSrG8
7CwXlBERnl2C7Z/PZR3B3Q1kVC9hSqHjRwhQOtBd3iQEs9o4LgbjbNYPxkvkeBXyZhl9xKc21z55
FJShk4ZMs+OMIv796vjvV6dScQ5lXn7b1TRd0kJxz3q8l7F7yxTnw7VsMminqLzkVYAjpcp0fikU
evyUNBtVNDwc51cSqcWxS2i8abina1vUGz0tWNcFEXJW5PwyQwbDc6R9lpVbcwiQ4SvvlrZEWyI5
BjF66eMCpIX2Janj6QJCCPIjQhXow4/11iZadNd1pBsGFlnjmla7zqpPHNAyhEdDprAvDn2mNTwG
zs+BEdgeoXroRJilLw2dWdtir966brIZRTu8MpcZXi1X34dKlV6fT1V6AWDSwCUWgsvdgfulOTq7
8bmHXXZmZNZ5SJsYfy0P//OCk9bajuziy5Oil4xJfNRygXv+v/wyL2fNs0L8tWZWtS/g5PV974gf
MAhdTNeacdH67mKXHZNSFSKagdSlmVIQ3uakiaON9ou31dpwemg/l6GfzGdyzBjKeprRMtKAr3qq
TYsBfVt1YCu8ctpoToyFJ0beeorEdM0Tm4ey07Vdo6NCrZEmrSfIrew4AzHwQycoARMzOJg14Sze
85ca7TlBUPGuomFyhoesQfAN40Op6YeITsu0fj5nx6N+Ztw5wA6V9PeX3/e8pMjyVsJlU0oA4QCw
jEzSl9EOLA3C6pxaUXlqSY4x2bZfjKT0Wd67+0Aa+z0mhcvv7KZYo28hRHZQor9SFtnx+SouHhQx
WiBRBDZfuMXsVzUZ5vtIuCP7qfX6fEpLVW7RON0iQBKr586Fy7t9MWtR+IaBQeH5nNP3iCqbXviW
aItVjG71IV1r2tpumu9BpeQ3fHHKKiDMIE2leuZYld1MwutoFHfl/vnwecnxWnJqrKft82E805/r
cvXEBOC9QsH0kWvF4MdV1W+fD+ewOOeTlj5CG9SjEmaX3DS/dc3JPkJSnH0cH5qvREP2kaTEVrQQ
Ql/ivpWvjKv/+byW14BbirRaP/8U6BjJCM3sjjVZpgtzR7ng2mdsU9XvU0AspF0ysQjFEH+4rhr5
DE/Hrdu5MRPl4XOG1ns1wFs8tFTZqVYzHcIqd/DHGzVnpVwHzq3BsccesS2dzgEHRc9Kt8Xw3esH
VyfjF5bKuC6U1iWAUt2nU8Xao8kZOmZIGMazrJrgyF7A3+5Ho4we4KyxjISWBUGqCtaZWRrHnEn6
VUWsBsxmYJCf2dkxdNlE+ZFpsIdgKpE0XAMzUX/aKmdzUU7lpRlN5xLD2PSc5YW06l/dkLZdVKjz
xaAMgi2H0oHGnfuKgvJKatSXxQTsLeNNwYwwtr422Ppbng7KRhYNeedLXfifh/ry8Pmbn6/Wc2fd
WSf8olaYTOA1vJoO9Wot3GQH7jS8qyr/BBiEwzcBMEHeZDu0SUTPC8I4QmuJi+yM8N4bFLKIe6qf
U0ZaR9pZ8wvya2OvF6BYOAwyVJmtDyWwr73WpX9Hg/gEGvG/WnBBXuyE6b3BA7vNSg2UabtrCIk7
SNvq9nZgyIOeBu3B6GFQh3PeHe2uBD3YhPKkS/J/7dqdz7NTBH5aZdZFN0QG+XP+EQhERgasBaZZ
UUT5PVs/K5nc55EkS1Cfzh6ZYk5LVra32CLAADyqfib7Xd1N6dQDjLTGo9UWOlBT/LSqg6sssrBy
ILXyQcLEdyr4dCJmOaxJ3O7yznhXdQiwdME+MtP2jNYwVnwdpg/V1uCmoC0HvdZMHzl5WaHlmG9l
n3lx3qGHZwjw6VTvFkakn2oXFJuu3TeE+9461Z5XWjMZv3Vm+mAPQ0i4obKe8rE5iRwAcjxpcKMl
soOATs+utGd57IPC9NCNdAgR6c5URrWRNc23Ih/bfd7Pv6oq4tYM8Ddgz2UMrYTKHwVTwKDXX4Ms
vzTje07U4cFfNDwqJ+w8srym3fPhpDX6kbEKKTTLb2HO7WWOngOPsGc/cvfkbYLh1nuyiq1MnFOn
sU5Olv1Nl4QWrWiHG3fEsEmNUrzQkmx9wxXVxc2rdtuLTJyKNBt2hcyHY6EHlh8DgPKqRuB2bci9
Wi6AwPuLCgnc50aklWFPX4Y6VH8GCL7S0GrCb+DJx3PcfLMM/pmAOv9gRDEBUEvau0VjbcNJajoL
AGR421h7isTqGYmGyp6vv8BsEc2wrnsmS1Myb0boRnc6cAEIE8N9c8McgLUYwi/CqpaJdv9tOPBj
rKEkfAtzMJOvVQ/73g5U7RtAxY/M7qt9a7A6sFuTXkZE7iW1QnhYsgRUliXVO/lL7y09jW/Sj89D
EpcfaSNzPBnJcGLIn56jgQ6qwxr2WUi5b8x6/K715Jc19u3boIJXjwBSHHSccawS9bDOZnptiTmU
X5A3IkpPwz1jJ5K3Nra+yzEqv+i7WBw6y/LE8F4+tMa4ocIrvwbdVtcqoQIHVm71rQ3l7vl8nTrz
JnLlt4xY7BJCTd6kyA/0mNKflltBY3Jil6VPq+8ZmQf/fL4lUzc2betiJmb0kkkTW/KUZT91Vfkz
SRHdpaAR2xqc/YLkiw61/k7mUkztP+RegW/gncG3uu3KpsZaxKtFwCkG9mm2e77a5g1Vs63ox+fD
SLVeA61VXp6P7I6wbFVEN0wIp4Fozh2FFT3Xqsu5TXNxyCx2n8i2lD2NYufAXUHAs6WbR+hI7U5V
a50+b6whGra0c4kHxx9cNpH2vZ1p2jKvjI+yh+G1GmrY9FZGiHkzJOWdRgaoojpEAwW/7YRhgJO+
LjiPBL3qj5NWvDVT+Fu2Qn4bARGF+lh/lq5hrsuiyM/B6HanKRD5hmS24kPRkjNheiBbhZPBmcqX
UPCWM0LY6ccw7ExQWohVq+pFum3wZYKKAptHghH3rXsfK+PP83XTha/c21N8t6FJHPpJZ0AfK5Dd
1f4YFYl+VEqkWqoYtFs9mBMIOyv4sDhNB05JekqD5rhkpW/m+Ae67fkjMlREi4PV3CIdiQxJ9P0x
Hlr9WPKBenoV/mgUq7ngzEy2dpjJc562zDPUTjuZStjuxFCLY5moyJFGIz66TWvs4TJjHi5ZgCPT
mPeKWRRHp6TVmA5VeDKnvITig7Ysx3G3gIayh9FEJhw1BZLS8vB5aSfS5mezvSa5lT0cEUmfiott
+mdhucEjFsV86V15xWxVvBJ7mr9qU+IXnIeufU2bx8CTSeOasYsWvCCIrLcyREk2onM60IFOd8o8
WJe+Ze1uVH160PTJPLsK00/NGj5T3ok/uew9V5QDZs6hXmtNYH8Xef4rJBjkg6B6Stw2zx+mqw+b
emZlTE0ptkU5KFt1XMTIVWkd6FHXO3Ua4suMVGvjtrl9CyQ5AVblXuJa4wQooqpdQ4xPJGqEPtvA
4SG+Ic1BI1esaUXnuCz70a+Mke5LMkfyVaNP/3y6T2HDByOI8ZFd2+6y4aty1U8LGvsdM78D35LC
vUNF+tXeq7jMD2brbjXiNBJyyfVhxznv5o6O2yKR6F9tzcS+w2CQgFbeViDaXEIzu0qSmw98uNFO
azrkdUM6vHSG1b/oy69sHdmubSDnej73nxdYTzPfmUIEWstv/s8LdeOiiOygFCP+AQBhhle0I/m9
wFaynvjB/OfD52WqphebZvy5LMPirrt0zSILt6RVsqIvT6Xws7aywsDpsj+09Xin4T7eE46wyOFQ
8D+fK2A6XRCg7J+PeiZEqBPZxAZlBgC//IHnpUzyoyLN9PJ8pOgNeSaudSSNNzi1yBIb90Q+RvDP
C+QlJnlVhoCpk01+bFtrl2ZZ6cWzKtYWKg7XNrp9ViR/tN4GKpIGzkGR1czICuz+05IGD8VdtxNC
EW2xwWFaQB1g4KvDb9P5pqLwRQ5eU9UFS1PQxh9CZgEqg/vD86LTQUSaujxGL4tLr8zy1bDYYZ52
ZzxRpjfzzqyelrQhz5ly6M7OdXUDowGRFnrEjIoEHN+aYf/adgonuDW1g4uCZ9bD90h1tWPJT3mL
5yUIK8g4TkE6QPXxHZSy2Mk2RFJoCwRiJUobM6WYUK3eY5RA4y1+ZXdq/T4hoTe0aDKBIEQChnBS
lR+6SsKnUW5UoyDIYtE9MDVJD7TnmKBFsLvHArsoZ2kcxSpkSdptKiDWcg7eoUC059wj8mSDHO+n
w13ZKXjlqNhfZLBS3UW80BKeYIuzOfS3rivKfcKksRmnAj9rS6/AulllYe3qdGBCh7EsqIjcQaVp
nNp8ABquXkadJrAGz7Op2cgVoe3NhM5N3g8UqIV9nDlCr2OalKvxbMyzcUSNqBzG+NHWpA8kUeHp
HCiORIr8csMu8QUEVr6qYje2Y7Q1MvulHt3kaCYDxZchsHBDe99ynrpoKU29GZzQKhhRuI/V7Xm3
8F1igOkUyQ/gSJGPmIb2D6pTjh9LiOfgRKTItvwzHdqwePCKq7K4Ff95WayNuMwYPU/44lA+wTAD
uW5M6X5Mob7qZryywqVv0oIGRYH3ETW+sfCt48x217PSt4dxgQ/k6livsZCQAegaHxYugoPpiF/0
6eFLgsRxsuolI6GP08DPVjcyX2OwtdKVv2oQhkfcPlu6FdmeYSkGw1kON3DZOyPu9dPUnzH6opcw
5ZtM6PZEjdgrOkPmupuHjZk5N9qQ4S7KgTqOCKfQsYIMa9GyoDNYBWnjK9zGzkQP6nmJtdnyrdz9
TWtno0Q+3b9pY5pmDekmmfE4RrYPJV7SdMJT7qgkqyCk1l2vGBW+1URPAll6qZ2aQ9SQGA8G1AYY
BOFwAzDC5bCBzdBRd2SvtmvLjD8ai/6fRonIdHkgDJ6omLQrlxRZOCkusj2RTBHJp0l108oBMHYw
DS9VH1EPar6b0VNCU4TqaELXUc/xybRoG5fmqG9Kmz1UgWOJDBj9sLa2hxB4K71jLw3iX6qdarsC
BRhHxjjc6RoqGf51qNoyuuzzlK6tWi9PCl7hWQtrn/Dj7kUd41NWtn9dq32gPHc2Tq1/moBckUom
KfeqKLGqZB8WkUu+sOkA4+Xl0JBsMIsygi3r0S/xXa0qNjWvs42tTSsYDfVAKJHrnIUyn+UiWOqd
Hk0VWGlRtM254INNwNlqDiKiAUp13UXGvign91gY1wIpDWEDHyDIMyo94gdR5+xYYSt2bi4LpDJN
oJF2ccoxY0iPAcbLQiIYGCbFl6aDdprQCC8vwlOlSnlAAyhPIcQBJ65f81Z0DBzYLCZzhkpSAXIK
xx91xD+YEAn+cxD46pbuAwaXbI3dCdin1F80rftbOMVeq7Jh3aP92RkJcU5jT3FrJ5SHRe6sMIta
PwTiwt6p7pokNILeLGppJfw0MHqgmXX0R456fV2KaTuXOWEmgxditI+S8YiGKr06hK2j5JlfIwoe
j96ym4ak/PW1eLNb/PKtpW1LWzM8n8gF5z2mjlrpov6LYK7cFjmmeCuxm43RNdz0xrtjYDdCBDZ6
ATksiRYbhylviTtwHMIbICAhBAPZodLc6bu3oi7rc5ag9+xBcwA08atUCTcONlpkUXs6iDl9vOo8
9+KKEp88oAzWj+wh7nFzZJnxYQ4EiCwG2EZ25kqgUv9ulmxKpBs/kwatkxDhuMH6BOHDDDjCKZx0
ylj3ZEW5NNZiz3mreQFctakK0Ie9QS2V6Haw5mSATq099nZneaU6kX8TGresRPaT5bqzjkmGkUvq
gUkP2uvV5GDRSUAWaW+E0Z0rd35rGvndWOiapTk/cMIdUkQIl1Jvtno+Dp/gllp/SK5plDjYklq+
JIj9MIxuFWTG7IvgeUsOQoaZrgn1Ynif0WzMtPJO2JCnucUWjkizqRK9Z1beoH5wp4Qhn+2c8G+f
e8v63dLvdzgqr9siv1uOhu5cCN2fYS0uS5fXNdL+xEoDc3Vs32M3tw9x5bypw4xezW3qjzbO/mCW
2A3c7OepSBmA4ZLzxYxEO0f5JZKjZVc9yc5QYpa/tZzRvBaJTWe0RGgtM0Ii3RUHsWo9toG2Keju
DOOjbhlIMfH8JdNF6Fwl2q1iQyBNu1hnejhvkYBk+3huIVX1upcIO/VFwrAHCvzDdrqfcB9Vom9n
fBKQJIs4La50cDYaiVeHUmW8oFii2guSJleYTPEfAs7wy0rVOVejmtBm8h8zp/OkSN+xf3z1/M/X
SPzhxB74UDNOAV8TyvEFYUZWnoQIaLtlshnQh/sjjfk0M7ObFlpn1cjEWpWNtoay99B7rdlKFVxY
75hg6UfUGA1eQiPUUYb+kEZPC1in95xa+BUrI4hXMgRcFEZwOAIHVH5dm7lHUi9s6mxcp52kZVFn
n8AC5bYi24Wah/MhOLb6M3VdF50WMafw3UbM7s2n7bovoqJSrOvwbcBdABFUobYI/tp4TEhOVT+M
FNKCzadnDbiItZmkmIo3h+Vhp0f20k+OD1HhSyHnvaFMuFang1Zb66h032Fls0OQzLY2C7A5RF7E
W1NW73hU7JUY834tL24P5wGB1wYQor5vmmqXaD2zBlPNPOCep6oSHxxbgZrvxhEUhMYis4ZS6oVD
M/tu6OwY0v3JOcHHuUpNhu8UKz6iLXJS10kDXq8XzrasGDq3+brpAGsa7rwRyJH41Ba4ZhXOXppX
d4ErYgMzfB9Q6dQq1HT81qmXKCbfQQB68TD9otGBrijQAHIpNuStBGprTC2Vgf9O0iw4BlHlZ+mQ
78aFU05Y3QbcHOYXy9yblCTeDC1uFct20wEw93FwvdD5TXalmpxqcHdH2JIM3JturxZluuIM766Y
l7yqNXNqmjAJ2dS/UkNnbGOE2ERhhBshSp7Q6W2KquyCcr7eJgithtDam/IlWQh7RK+tAtrGW2SK
bzWz70sQO/ZqUnHD1qI5KvmQenYESbkSgXmqXIH8sTOvJTFSA00vr9cQ3ONxPARd9TeQaXWDfHbq
qhy+TV9ivmiSbRLhzdBJ/GqHhr+1VD8q1D8rYQuaaCJ4iQ1unx54R8f7e07H8LXvFy1/aSL7PCQD
7A0r0dxNgawHTzxAkBJJUWzCd43CN2GpCspQC+sHH/GWXD72VDsMNiNMbm8YAnJkJ/TDBB3UpBSQ
xmAfwJznpYmdA+cMd70GWfZzRCiy5wHdw3Bjl5azLeK54vbVPmU5UUotp181IdwuspkmGP0+dK38
keVpcezbCXlvaYsX0gJ8KOD2vaNpAHwoNdaVM5IGFIMxGBUzhFBMIzvF4UtEDEgdLm3xu1f4lusJ
sqjGgvkfx/lZxvZbnWALUjkSF4iFZ7J2Nkqif0BhrtYp7lcfWdkH6dvzwQlES3aQEl+YmQMSw/Oi
N6zqyBKdFWT4yJt7UC22THQwJJjycFQesyLbOF0SXaqhP9Wq5lAtFbBKMVwqtfapDWXvJwlD5b5k
RmV24EK6gN1N7yme68tggV6s4Ue0wq431glUYHzMae6TEDmx5zdk9dgsPYpiq8d4etUZaikZZvI8
QTE5PDTNVNeErTTrWbeLKzdINRkoWeqCEGae8iAEHpWgT71WQFSVhbHvazdcQzeYOSM5v0flF3b9
nhCB4R7HKLw6S+7UufiOrVCDc+70t3Fyer7n6tecayc0LvERudZXDw6M6hdNeznAxesmdLZxxPcc
I/RNjphmA3Ni/x3dY2A0ZwPUgl8VDkng8fS7Gm2O52NtHmQy/aYIHG8I1cdbzLBoX6IfXU2dOd7K
PN9UbgvROY1wSHASWEGSGf3qpQkjnzGTc6Px69zQKKK+i9BbO1rO5BmWd1zF+OIRLOeuC8XZcvpN
HONyNIz5XflFyZHwHWRM1RLaXa4NPtQ1+zHvQ5Itmsh4WCtS8qWsBLR/g2qQAiGGS4M25/kzYWVU
6RmDK+7OGgGYqOXnFSPDbG0HO+RQ0cpJc9KHiF7yY/mad2BIbcE2IwhIt5ARD6UCU3W+xzRKr88L
5jAOrzQV+HvspS8pvnoOZHCTNES7pY1UMncItSCyfSqXvuq8FVb3EkrbC/Jiy0DGXUXAIVDstqdi
vk84Qu55oHnRSOchy0QMFy+86qG8AcVm4NQFCMSnn30CpBNp8912ZkI7JJ6oQScUStTF4UnWBe7i
M3r9qqVR+FHEqS6pdsKWV4RW7n6e2MZokpgcvSk7iLI34puq97eCevvEyOVXBAIMLEqG8q88EdrI
3xyl60E3d7laEHWPw9WbsmJNkw3jnMlHDQcRYyeN2L52iDP86CfJWJo8o9CisMtCd6+wgYUOgg2r
u7lW04CzLY0100tERKUkWaSilh6SC10e25uF3AyJ8j0qi3E2uBPKqHmIGF+6vIZ8MaBNXmSiq7bK
tmoYWZ6tF5A8SAjweidDp6oP7x2UeLKFsFI1AWhimB4SKtKR2QSORkUeUmiji6OjX7eyFhvZ4JWj
2aYTR+oGrkfpQJdZtTN07uiXLDwlaWJwh6fzqu4xLzGVQfPfcqsOLd/Y2iI/A2KohsA0z7FbhZ3q
eBI/VIasUgG/i7+O/V9tPwUcdw/3luvZjU5tzKBl3TjTuz2V2p57VGMCNwe7xkYxh980MTTkGx1i
WiPgrq8G5CwIAbfuBAwfXuPJIPGWYxXDTkY0GP5TnV4NgnMNr6EikOUX9WZO24erzxdVbRit0x5n
I2fYgKVxG7QkZs7tBx3H4ADFu+/L+AgIxZ9V/FNVHdwEavpVr5SsorF6wZYO/SWIoZJ9lunUrWMV
5bjpyJ9G0msbvR8g0UZ+4lQXxa27Ix4k2vdYTNIgKdaBhRV+IgBFBNErZF8ar1D8crh8e+ImZwg0
Snnqygm1Xe/ASsAbVS69EKYzYKUM9zChqfVGtyKXt+Kwb2Ez4MCByRXBxjsa+2gJoRvgFs5vKmQP
L8slkleTN/p5Qedfkl7PWEk386W7ey00+u8cLDm6gbBClIYGEUOCItNvdcBuZNXCU1GAlyhs6fXb
B4bIW5jMZY80wrGh8ripCtcr2MaWbQCUzjfmXBHPKZaAFQcwJvo+Enas8bsIYpJ2+KFgtAB0EOIt
D5BOBwPD5TpYs/yN2FgOTH/jPZkQOIYjVM6FAQPSslSSwyrO/ehpmuoROOq5QiVItEBER4/YQSXc
hgC1yaWcQEmB+Scx0FFAFtdvTqv+hfG11WNCKGeSSZeN6lJ2g0HaQ3k1RHst+xArF+n2DU7XEKVi
LdV3RXQGOS49wcyqmHembm17jmw0rci/7GO2trkHZjaUER73cwyb9Uc3uC8ZolZ8ENVnBRnCjbt3
jNl0t62APJ3Q8acHc464Lu1NM1kfpCBCoS77YjdPTMIVzkOFoG1AOtlETG4ueH8JlcrSgC8pqWNR
mSn0XLXBt60/GViiKJiW4ECHEDhOzJwD/dACTa3nGlEZyvCg+Us16jQkmqnB0U5R7KM02zsjjvKC
MTABHtpOiuCmIm0iyZelWU4/wtaIN4HiYh5Uowz/WBJeF+1gHb+NlsPGZan10Qaz1cCbcU3SigXE
8Apdk4eHp1vheWp8aqltQudgKA1xAFp7x1QJzcZQd8iuvtJom/fH3JX1esLpjUF1Je2cnYs2dkVQ
imlEkHnrubz2YrJW2JqvTg07akqh+EZKhlRlWmCtTbs+EV+qeWlGL9hU8z+DKH9J1ZDbUaV7bKD7
BFKg+FUjv6Iw+sI36DzmBUDluN9B4pjrGtERw8pp7SZYATuajLSw9bWQNIt6PYhZ6itoMzSRGi1/
SURm7el+XMrZ1NiOsS60YdV6oaCorXI320kVYMYS2odn4VMPk58kWbo+0337kIDo6PCfGvpEMLWD
M4y62qWYG9ZaVv1pFycRLRFPOIwA6bCy1Edr6Kz9XWUbFpY2QUJ8adEceag8qPFsRa7JREyQuTcP
TLSTP+ZNu0nnovKUVi+A4ZWwbgbw6chHTji5RiiitrIqWloiOhkr67b7iGKl31jN9Db0yjFfBP0o
ToDdqhULfxiWqyYtmNy4CK06OlV3ZDR714Epk2TaOjKSdIt8BbfWlNzbBihWgAvZVyN0n8QfQkus
1nN6MHv9p2MiisBQQ3c26z96SJJJMe3UKv+dy0unGb86pY22GSSBLtTzPRjqhiTZHggxh3WL3jrw
9Ol1zm2xn5o+xmNmHYZwcG/FNL0isT2CBDxRFOje2PTvKKB3E/gAIzZe41z/BZ3CPRiLzy9Qmi2+
AZIuaQomw8+EnREYEMcTFayBBX3JD4W5H3rGHlJ0H4Vmsw6yr2+CIQDDLlSgADkGhCpotzUBE36j
I3yy7fo3b73ph21HfqHTvIaJbV6m/ma6lNa6au3A2oeedZi5FASXKI76UTZnwWduwp9YC7V2NqgP
fwfhuKPLTVTkROTTsqNl8+9kHM5x2n8xiVGxl5X3ppxQgnTxSae9sraM+AQIGrCcmb85JaiH0VA/
tFgvzxhXthh2Ew8ZENX3/2LrPHdkVbJu+0RIEBCYvwlpK7O8/4PKYgPvn/4O6txPp9VqqbXVe5/y
RUKsNecckwe/O19h1uWR3F/0Fm9FbXs4i7LuleJGBBcOYePcCxJopDrHkHbeAiRFkWesYvQQxOYy
v6SN+zBO+hu97Wv31chAFiVHkb1nkeWwPZ949pgRSk+TcAzsdUgQGUv4ingzLc2vs+zvsOczuzTf
7ZQ8t7XO4PFqa5WLlcQ85DWPjxbUsrWklwrHHb4NOwJo5h0xrBI40tuXMjLQvtPqfWztdNtL5NHM
0d84SB6tRparReGOoBZa5nIpTPdlGrk7153kyTGyjmqxPlSyVsD+1bHr6XZ3WaL7raa//AtaBqXg
N1YfbXuMV3x6DJVV7W0b+WhOZX2USPobbUwO7jK8UX+xr63kw7XReiAuLBsvruhnp66r8+ShtMov
qd0sgI8J1yJEadqXm4I9NcIJ74TiI4W8bYFBAFYUR5O0xkdC8HuMgWAMzj6B1ALn7mbQ24e6ie4G
wLUrpipLu+9+oMBonsFymvVOt3DoNY4HUaJ0buOSJdmqxgd2s7x7glczmX9e5N9D2w4HY4FmEpGr
p6APnxdl3ubPyL2Mad1ITrnlPnizeMqs6MsceFdd0qGEBYtLEsWkAuIDciX6sNLOQumPP3TQ6r7h
Wl9ht83i+FxEw/to149oM/DaquHbA0rVO9gLCq3/KPhuN3VDewYMpXX9RhLU7l8NC3JsLh5xbn8s
zeKzsol8DVqm5kly0dktrnSTPQgJrlK+FlH/6XTzfSKYxkerDwhnMr2Fcc/Cgu645aaBLoVNY/lo
JfdAQaOUH8/yxuoMRusuWEal+S2cXcLZEGPKfId2+1oNOsbrFH35durtd2WKV6wFN1NCxn3JK+Ty
GsOq098UFAXQchjdukrsnViuz1JI7vpi9hsbLtxsGx95TFI4HQTOSViwG70sbk2ANjh122FfaTRg
D2TKucAsh1rdKMiS6tFow0MKHQQ+H7siqs7IuKmX9aGVgZ7xAI4sMP4QiR7dyDx09KBxBosfqSpN
sBIgw0DXAomjznb6lMxYBGtNsSoqwjvuVZeUNAn6hHmRlKaXXpxDIeOhriRtRMat19sxRtjkZM4U
ZOg5LpGkuK8c+9mq2UcYfXtHTo/ptzkWwnLo7BGHwX3lU17NyW6Y7Ue915BnEsolmD93acVCn3p3
YphLjBPcA6kk9fhdSwaefGweXVc/ISR9jnmXIIcBgjbcghVEEb1Igb7ayPRToy0tqb14Zcq+pSwO
egOMbNZlryXAq8Ybz6Zyep+VWLIdRdPiW+FpvC7QRB6Hflu1EpYjpfDlL5ZOzBexym8js+AA7uwK
DYbcNOoPsYtTAWt1yAq+us5c1vVLyTaizKFQtOT2DWNtlo0aw0/j9IHM84Be5XIJdEi/i4NSDMfT
g+yY0CXaqnDDwu8dQD7Q2jZ8JO/AQcPLLnrmfLRzQxdwO/CtAGXS2Y4em968VsK+rdVkbHW6W9Z7
a2ERFy9lSwofpl2ACZ9+8ox/g/8rttgcAaRy9l8G6tthzk4+SycyrQNMNrIrmTXcierdiQAlNFmF
U9ydf/FE+fF65Xox2dl5ecgGhJnQmx50xNFiYLkgaSw0w3jiSc21pSmE8KnvN+hZ50KgLXpd8ZAy
7AZW9Uae58BgBf1HTFdz1KF8WAfbKklLKpoFe14reovBmM2L5vckMTf0+31EFjmO1kieegwTaLDx
DuHhKW8tsWvbuzaKhr3jeAwfDRljCmQ1Y9kUZva02HheuO72gi4NgBHFbooTbhEtuJho8cxDVD86
EneSNozvs26mBy6ZK1xdpG/FxMrcKcDByeZen2EzKgWxuenbq06AABL6F+dFFjNZv5FYk7kaqqnj
j67c5pm3z6Cy7NnAD7bO15A1Tyvydkporm+A4PRNsg9D+tV4ToMym8jRp2Z8rhV07HL1EC32yQHH
kBDBOSU0dCEcL4D69Sa7qoz5BcWPIHvM0WP9/KEyodyopDMPuEl+qwl3W3FwkonkPzvpafUtwlg0
rpPW0a+hOV+INHAG5xkJDoZDaGWP2y51rgun/Mn07MyAbezHODNPDSDUTUz9Z8CmacOBmjGe+j/N
NH6LYtyLoc3vqgwVRyiUL0OOiG1pyKK/2FcGNWLDlJAftvug8JQf2xWo5gq6V3x2sOIFRIW1PD2h
BPBrj4oAeqdH+d8wHeYJTbxoz3UHPiXuxWOTlsPes9YdXANeNa7L6SrLKz8MZ6zjZc9VjXCX8NzY
1E71wOH1bmmxy3Yzfp5aEaOLw9KDWQo9Uceu68t2ftIK1OvcMgA9/D3TIMItVarfjcNe6o7PBmu5
WybXhfBb4h7o25+xS2vkTcw5U5Wn1znnOrPGYxnX+VPjvlbSSXemqF5KA7t5tgzGpSN+m2XFD41N
xcVMspJbKX+QWWL7V60q5jKdNEEbBGJOTwwanrmdtjdro300mnjrgErKIUwPOvwkUA7VaxxlxX4e
a3tnD7C7KP8gBEXLnoyhrGmYc55CIcR+mhfvn79iYkhwGhmr3QrpAL/n3mJG6ee+/fPB+jE7n6vO
7sLnikO7FpOCmvrxjLOVtnQj6fASECRL8Gq8dvN713MWRmXx9toSSiwwvR04lK0VmKxTk7/M1KV2
GhlgfJKLr5z2RuTaeJ1VbbVxamVflsau9klshD7I9mPDyxJ/CA4HCMwklnO7o4u9uU8wju/bxi2u
wrKxN9YItnixH9Nm7TiQVzb02L2RQS0dSBZ51S3jXHRIOiqq7Ji++2Q+jwPtKEVok2SpnZ/OxrBj
trp+dqb+WY3NGpC7XczICmxwhRN+hAST/MHjVUXRyLPMeZUo4AGBxuGwoYgw6D1xmxMHBAOODx93
P8hKWDTceQG+FDdUyVBppX9E/UxjzlK/VZHqWDGpV4VlbruY66WAqKh7d/YQNXTAuaweV//n5Hjg
CJt8ux4w4lb/CAvntmknGG5K2r7WrHGMjhA0mtw7d/GfKVrGTZERGgAtMpymFpB2Q1pcQOYro3s8
27zX5H32PFGw48QIk7TXw7awd5OQLUJRcm1O0A+wfxIh7YFsp2W48UaheMDNaK1ZnO36JD4Ifmqe
g0N9rLqHdOp4czgQCnzGoVo+lSzutJgnulEQq0sQsoFvuuPg7aJYhfsGYf0Qex3EJCAai2scHYrb
TQvPAIw4oavy3mpFdpLCox7wW0J0oMmMN+laPx2y71GQeOL3zFbJYaJi/8HCMJgMBunYg4sHcRa4
oLbBs/FcInuZRnc/us7e5r7ABMJXXnfnoa3vbTsmMamOiv24lbKzqCYGf11LUUTRcoI0RAf3QuNW
szT7fTE+2y75jIvXQsfuUIfepzt4AxsjmrClfjYxPW0aQ+JLCl8HQwRQyZrtmHrXGCVpJ3LmH2if
ZNf2mRdfogkCdIzhmJPitzAUG7bshU9/r009rFnCWqMoAngSgPoWQvOmYo0fpwdT6jOHg+wwxsk9
vs1oW0ZpC9DZPYYWXKWy64+EsVrW/CmpgdhicueoYIDXmfT5CM+VI9PcYhTjghZZBmKfh1F5U/d5
TMG790I5Nojbuj9L6tY2VR1deDqda218CscY0NlsvltSMQ2znsCHm/mY4QmRqHUuhwVXQ+S4AgFR
ostElMh15yaHeRfGGJHutajYzsRS/KpmJbuo6ssdEFXt4TWVBNdU1FxHfX2ZJRsbaCV25HbYstYf
r/2q5eRZOSw2yciwXSpkgpnOd4EyOc3vjSVvo8j4zUF2F7H7HUFf9qVhPLgiv+kAgOwEIoJrpsJv
G+eFjKmxmWrQuB4dGbb3WSIkTeTFScbCsTXYjaTM/2kLgGIotDUvoXq4c/ovPy4wDnh2aG5i0Yx2
6IHWhtxxwC+BX4GyZDv9HpMcgqvhPHAYGH3q8BzILWmMiGvkEotGNMO8MXaGBcXEZgBvIdpF0S8m
f45nQuA8mrQtHDU/XSwF3JlkZtLcpoDBMUVG2+UVC+Rv1RsPoBX81ignv8BPm2JBG/Gk4+WHjY1o
DqmVnx10ZBILTPzc9yR+MzPVPiOkKwSTtV6+jILU1j7nhnJUyc4PJuldhkRymO1pgiBJ2Xbdymt6
sOk+2jVuSwLAszF2xl/U+hUbFeMGC3ncNkrduv38TWcG87mM7gXmj0bcFSaLCzLVuzFEE5BGfgtz
LoSG55TVbe7WoGUQ96uBTrnG/i7XA2KIJBoUOj9dDtcfOEc5coJ2SIuLaPGJF5XzWVTg3tyghco+
d94r2WCFViW4Uod7OPbALJSxx3u/6xf5RFaXBRgAZ1Mjq5gUx1hEvzNubM66eC0wLODpiZmoW2df
NQ+ZtHAsO9uMeBYxH4wwHQkv18HAFWs/ZpwUOwgC3UaGCLpTm52Grr8tidQEkPkYuaa+xDJdAWkd
H3NnfZIV+cLRkmMBi+IfrGUX2jDOiyMgmutByjty3idvOLTYcQQZ0PDkxcYZl1BypGSMwzfLo0iR
oY8qYzjgdGfZyQksstgWdRwFsaX1pBqpzMX3t8f//zy7mP5XscMyuKgoyaB4yX2Q8SQvvUdgaiIT
DWJ1YEhx3ibgtU2CuYz54K3x4kdtJDgoyQjNBKP23vq3mOV7J/oPZXnAtcOBkiXKVNuam+X6Mqld
NsuzQWfbNETkRir3XA45PVPsu0nIpJtJw24ja/Qpx7W+w0p/azEL+JxZ6kOE3KZp5pmJj+FIUgFH
uc9Gm8jLUjbIALbUm8UCechXxJ4KfI+aV7ra8hA3uPzD7Ccb+AHMecTLr1JbhNJjaCfjrlrXhlEf
/ojmiRTxg5r0RzUmLwl7BJtbph4Xz2SX0fOt9xT0/Q2cLZ4NakSODL8AE9yX+AWCNmsEXw7fRffM
x5/3OPvuMOS1M45tTvMVvt69lroksjviSEuNiTJBp10JU9CNFC7hROFwECfXgmy/jn6HmmA53jH9
wY564zS7X22lvZi25eCKmtibm5L9fsriyVvH84WXdzw8RNV4bxGYYBWbss1W6Y3iWmNDSu11oo+B
plhFuhWFYDqlycJ+Nke/0ptxC6aIzukk/OThBXKJBAbWS/cHRXhfuUuzz2q9Cqqq2Q8xdmJalq5o
YHY2Rd29TYz2QgLfsZwp3NlmzK++Goh60TuUlNqLdaPs5ofRFXd4I/Z62N/GdnRXxVG/S2a2XwDv
bSZdGndSE4Kix7SzcpcIH2c72Tx5VfRujlseTwnF3/kTXslryog0+GIManHNnkWSxOqA2YzltI+X
9Ls32Onhe8m2LbzFmtCuGjhERdlk+h3Bl0CIXh2tQj71jDV+2mAN5o45SI9Yddw+1oTRU9LeeoiT
zRrwetBJlvkRVyTWEfXrxIfC4gZjPRk6pus2OWY1DLG67XYejmTbwuE55x2lTN10H3c6sxijdBBa
DKOd9QBALHdY1os6+i4cmjztnSEw2Fi9jTwB6CqhOFUZioZHHpcbgZVIrVuxzLYeaQJ5myy8QRNC
sygSeocIJuM5GjZZP2anoutRy6y9KejyTmJs5sjrvoUSw4pNOLvaVAcwtWtuG7IVPs2rGAc+yFR3
l9Eg57oWTqYZTqLNFRBCytExGnHOfdUhgXCOUBrLpJG2GjMJMV9+QYxjOHXykIsczQPzIu044TAE
rs7Dq9SjK1Fnr3prPKYzZYuYAarM7ne2zqYdnAeHQQ5Lc8trbege+qW3+Ha9VzewaKPNTUpTMop8
FqtZUJUeZ8qmT4ZyH6uRM5IlDd8kbliRohJ1P17mQd/j1+XVOg0vbWEVO2UCElEYF4bsXujRvZFa
HMQwIhazFV4kTdtE6996bWGh3H2NJedmRdqQvSWnlCpWu7JlVd003KN7Xbtk/dSCwtI3BhUvEOLF
KQR6uok4NIXZaGytlMoPbxxSfh/yp08L7C2qp5lM3rEk6qE55ceSfdsCkmye1DV2T9yWKX7llN9h
KYiAlBYjcKkENsXO2VnVSNbRoR1oEDElJA2zMS4aXCIYAFJSZIkMkLhsXy/GbZGvd5JywH5uE1rS
GEBnzLnuwj2Ot+lPJjBDNpWBrYwLNpIWE5kR0hTlbCeUSAqvEgev37xPO+MwWQ0Uyj7rtrUZn+KW
12A6Vbu+imsfpx5rbnrgIu0htrw7ch3dFgsuZVREYq0qP6eEGTnx5bZEk+AEcMU0jOwj5GORTEEs
uGbKpIVPUq7bafPsWRqIV5bOtGc2AB5EdLGBDrPFuZpzlihxG1aX9VPlixsom4Oz1DvMZarlMUBP
xWZqlsWPwtre0/jF2dGkxK5vNKpsDWTefPxaWPSdwXyDk5oacMKDHPxY/VAgYPqzM0UButUQpBVf
8GCYe81R2dGpmymAWUJ3i+dYgagxeuUGU4dWeOlOFtHHrCzwAAWmhJ6jQOQlLVflhLUjjs5p+TBj
Ot0IM1w5jrxke/rEPLaGrVbdcWfB4xo526oFXi4S3OWt3chtW3CPilklMNafM5W+Fq0uyYkY505n
GSA/nFrX8YJCVi3lYxxXz7y+ma0aHrQKgTHFT9Uk8/Qw2RXce+2WQsRky7OtDrT3IoM7EBrzXU6z
wUbzPDIHOS7U0AyYmt7hEKCWZABxbbm4VxFr/w2G25tom+ct28FSSI5zojvpC7s2jd53V97bpEnR
ZdWPkeif5oyj15g12BXqwQmrKzYgn8vi/oaLk/slF/JWbk23ME7EQDLfnYS3x5ZAfmr4cnqdtj25
vHidN22UHPAiUA3MlW0GiwWM2cGu4ybP6Pi3cW38xjE41rJcGdgs5FE+XuekOoQ9/MMMe0A/QUyO
l+Tizq8ObNnb1vhNvL6+dm0CGlboCt+krQ4gaUIYqKDhTbOSB8oeipvYxr1rGgu7rtVBnTcP/Gag
NRIKcq1byUv5bgy9BhBt1p+sNLtv5Yi/N603du/wgx8+KplfmfPNSrsu5v5rEhjbTbJ0VzXKDsvt
9IPcOcYbV6OFdtB0XwgWlZkRPuuKfZSJXAXG33mfYnEgmfSecvDaqZQEjBHW+sGQ80utRg6vONu5
ELrfwXuYIi3bG2703jZaeOOxJtXx0REn4vA28G+brjmXNv7UUNhdIFzj26u+E7Uon01wetWWPFAK
fWUoKIV3sfGe8wK7eaLVXxr9PIUtfUrHuSbFdGsynsbgn9CyrZZBDNdfjCkpGEZItH0cHiZ6Go/C
cU6V2ezvNYpImMWKvyjPoZgjJmFRfRkZPpfYO/RQm/Y0to0gRTuM10nqBiRWbNmDomE8IAcbBwQp
QZOPUNDVku908WoJk/CejnY0R9GHMxkXQV1dN4fjJTUbRbSdFGPXGY9E7uzNKPkNNwr9cjG8XcUM
ZaBhOQ6jk1mQWZtttn5sdnH42l913d93XaX7k/7NQ7PdJpxq8LsNlq8tHmtE22BJ3W11yyEfLYy9
3meQZCfX2ZDs2rVE79BfWOUm8je2lt/REvYJgt6W0/Jypej5oWs7doPU4WBWmDZ7Siej7cJ9IBnb
iAQTQ95/unnLToXYpo9whQI3ePUdcjneCeozecgvFz6RsYqg9yAY4dxVXbfLmWv8qjF9JsuFza/Y
RxmbSgNuDZxmhSKtKQzxGPU3s+rO4F1vwGjYwVS7F73Wf0IEqAbm6hhZ0m/Yp6FqUsDlVQ9TJZur
1HoG8exrazuhA9V8xywMB3M54SP4mD34CFnz2IcwzOOC5/+Mg7arL0XqcTWW5B3wmPXlEgeLp4KS
CrwdIgFgJFJD6ax+Db0kM0Dplz3U3MSBCmFaYnBrje5RG7xrqncDsTjPCPrLvtRYyiOv7maVYtSZ
8qPO6UHPkm+zG7As5EckgZdOuCyfbXuLm/zSp2wzOgf/Ellqd0tZ6xi4bXwROPL3eTi/R9Ck/ArS
WK7zyADDDpPTxDA1rhOmMlhO00AxeN1RuLxe8dX4tnLgPrvLkUqLn6lTd7rUk6OkVUxb+WUJ3rF6
YJemqvmldEm6RkkVOC6M+2SoflVft3BocVrLcbzkQ3SB9eDAC08egb4bhXjKSZLeJ82dtVKEeciA
IRjkF3YtzFvyOh33Uq4INjawo3GoKzQ3jTJJvL/EsTPYmkTbfO4MlT+XT02nArXgCTO4tfMAHjgI
K91EUUwkVoH2VsXkZIcxfipkfvC0Gm2ojawN2WIiK9GybE0utRmvNhg81nn02GIN3rKgdK8WUgFh
ti2HFQk0hndFN8EmNfpzuYhbL1fYx8fpeza1XwkQH6v1sC5WrMPcJ0wkpvuASDPseicYeMD5S+O9
l7Xz1ovM3gjDFA8NYeaE6dYnXJ+ckeKaHV12U1ChERnJW+foLwTCr1zEOrJbvlPkJ4xVqe+yLAsy
VU7bpkvWDUrHvmRVCbjFU4+2D7P5nnP7wU0TWpjKaxM9gdLCCCdT/TjoMxspiG48CenOs/nt5274
M3h0usmBjhwrIqbIXLfAWFkkZX1RPG2Ltn2Bgj1vvIVONQbPgAzwt3bd0GK2mfnJlbNxqnCCHcfp
EmZUlMypcUBBRr+ECUttB3eV0fU21Uw3sxUe+oUIg4ZlRTXYta1qHoKZvoaNR685eTn30JbyNm/i
N9scrkf3OTQS9A7uvhsLlYEorni3y+k+g74aUqxRimm1dQLcqAt5lzQWq0xT/kRGZELpO7kE2bA/
JewRNbBiiwmmeHpNQiYM4yyAIxJin55bkyHZjYKohZdqLjdFl1w4OD3pSqGxY3yMluG6SOtrSj3I
cvEjSXsWgXm8Ne2YA7SD2tH0GiZCrOOLbv62ccNLnt18DKopN1gLzJP4GUf7kW0bJL58Nw6t5ucj
XvFsLL7yJjvjdiXizkaEJqed0bpcizLAOWvj/CvOYrBbv+XuHgibCQ3LHD+UggCVZeU70zNh8nDf
T9unFAN9EBeUQ8aU1WxY8dv7qWMOE6omBqnp9QYLYEx/5hx0U/SRC7MPMG+MQIoikEuyv8qp+dqP
yNncjb2tjY9tw/YTnjMGUpWFu9AqT6uC5pRf6//MiXuj673TcY6xAnO6MU2r4V31WOn0l9zqP3Ee
VtB9OlAXnOjnEKCMQ7CrMGCQD3rsy4zUf7riuqIYthQtk5hNxEoPkWx455BKFn5j7QhqOjLkfT62
9XFiQJwq+s1d/3ZudGOL0IZnboRgS0jBBkC2cbgKXZn+Lj3XVs8Pbqta414o9Gk9wbsTE4xfKlNu
w6ZMEGR4FWQaPumipWN6XKsvp7Y+0yWr7TqLfh81hc+xYon2999i0JrETtY3+/vD+0ncPj6RKOPG
lgv8MO6cAABcCzGxcOQ7XgsPf82GHEOKU7rGu//9q1PX98Jc7vEI9/6/X8Xfm9bDVQ4M4hiWFFwu
qXfTptG8a9YvyWq6tbKOzsS/v7ZhPqJ8K76u8pK3bIs2fx+hhGpAC2hIrQtbZ1LltJj//RHBgDCN
1ehbjWuQ/K8eXheEigV3nr/3/ftp/P3x75f1X//2z/f8v97m77v8963/15v8/VuD858k6vqD/6+3
+fsa/usz/8db//Op/+u//32Ifz/1f7z5//oM/+vf0BX4emyjs/e1Zu3++03IGKvD3z/iqMBW9+9/
F6lLRurv739flIWKuHAb/b9v7O//KTV6//+7JTubtiA4/++y+4/3/+dd/+tb+/ur/vdJ/vn4Iy3N
h7/3/+fbnM0tpJFNHtmANIbxwF7tRh+NBgQF4zts+acI9tVeCQzpssP9LpJsAHV362pzvye18Ixy
njNnupSKuhoQpveeEJXf4BhCosZFYfxmbEAZ4HEdLU2Yn1Jmq8VyW1D5UIiNhFj5gpKJw1mawxru
dcmME7JFYblyqJQFVAjTnql3MzMrHmg94dRSBl7Xu/vM6qxDWSA9YFXGJjBNWOj4SO2aj6qzj3FK
fgGx/zVg/MTdlF2jIbxwoL42moQj1hg3m46OvGbMXrKWUwPNat+Z0IyzM9rHMoKBX9WpsYu+27kz
d2xr2sDMW3cryDXvLc/deoXpvECeYvynSpinjHmZnfB3asfu9BGtqJncK2ENGF+Mqf0wfuL+YzE3
lzeNZ7XHeCjSPahwVi15+TWgB5v9HB8ASiLBDEN9LY1xhwFGUvBbniCN3ZKoruCBokVl7hjR8ISV
tezaT7vhRdsR2vVNsx8hsnSXpgI45zbH3sYLORSr7WKIevzv8kBHKq6IeCQTTPXPtnNIMBqSZBif
fdPYdrWrU/y0Q2tPa3CfHKPDuStr8G+Pi/fCVm0GtCE+oywHaUoLDxP9SHcK63ebsh4/yt+9auVi
C5QNZBo2o5yrKWidVDCkcHqBoDXgWHdubv5MFBYnnVM+LH1+ncfjL3pA8pRjTwlmsGkc/oyv0MTV
340DaQf9uZnpvF6L9WKioKEx+p5Z3dZTTCAvYx2LPJr6YXLbQxWjQ8MZ6DDVfc45VGs1SMeJg5oM
qHozGEyqxXnIyAzruvdOhvG7trRfZVciADJ3VTs4QiX07KAwRxmYobG3SGjxgxg0bPhiV2MP1/sI
0a3mONzBHwp6m8Jqlvtk5YSOwWVKvnQ0x1OVAr/NskBzcFtKyUJ+zFCSMbQb2DAm2hxY4nFdXU9a
NRButD7Bxh2pR/mEeEuPuoWDO04+DaooDk2qeT7VwLx71TPXs3Vdela4nvugxa4bjDgstxR54qZj
FExygLj1ArqT/IpLm1i2+l/pVKs7Rm563rUDLF3my9wTV1rGR+3SpqUpYVVeqJkyteygj+qZAfil
A4V1dMIX5ExwRTgzNuEYXbcVbVlFCOBE18y7JObgYi0F2TuagjYOSbIrqfYqRugvJ7gXVZd6Z61S
997YxTsIbqR3YExEzTuZsYnQWL8v+964kXbybbWyOxBxBJZrwzRxwpA4CZVjrIrop1msr8jm3uuM
zmNkUGYz1QtEUFpULAW3fZI5Ab/zYjP91GyZtqpsnp2JVdeki2cyQfzkmy9SsKA4Enwi2gFsAB7C
kNoYp5kPVRxrp8GzTgtnFT+fw21Z4avX4JC9iGOmEB9mCMXbBB9Y12MEQFfqDygGkPx5yU6R9Wu4
3QFXAj0AmSiu1rYbZ9CcXdjiC8g71ijoFaljvPbW0gYOU3vAvHGZo37BcEm0A3w7YieWN2GNx9Zj
iUIP0iM69AuP72pjTNzdMMLyvgnKb/LtsZxTGYVOqbmcm1bvgoZgpD+z65EZ9TXQVCpWeyNrX6s8
KqxMvsGErOvTVVS+iVJ/6jHFdfUal8XYLEKO4Fmi7YEi32R9/D0AwYVeqzfbrJ/P8+DxE2Cprtvy
CSf5lvV0jakr7jaN29/UonmBfI/oPgMi0FG+9zDDqTDApKSEvjen4cgAOF0oF+RmvuUeQdlTDm7Y
Ow1q3AGalfulVx9al5dnBtIn25b3/VgxIrCE3oDnTxgtookXvIywOLltxiMnk/Sr0tbVTAczpnVk
1Ml/oA55V9gntw17472UVrOpPvQoPMmK9fwKLDXLBQatljw21biDBSK31VRGGIfYDOU5He56/zB4
+bMIabezQdzt6wzriupwh+rO08CKA0sXbrixHz6SWkSHyWieijw/2xbOV4kmukzjh+Xcpjbt7GOH
HrOAY7TXVpxBk+SsenZH+bofyxtja/QmTbxV6m1jnR7kejxQI0ufjc7Gu8CzINW0qxs1nWoMNlzq
uLSlts0Mi9xNMf44hn2DQzyaPfzpCSI2v4jnygC3RHtH6nOZ29i3UXTbIzFGRbi0ail+7+9Cz7rl
eoCMZmkPjd4fpNrNUTtdJ3ZdErTuaIFG3pkNfZdpavUEMyrXLln5ts54bFraVtNcStOKZy1KXoA1
jPvY6TZF4MzWcyFGyZ6G0QDgCXt/Lb2bbCkPYSN3RWzNYOJIgrHICmqDQfu+EXpxpUXdlSq0XzQs
iYmLL6N0zPe3uCfTY6sefc+tFt8drGVL799OGNkRf3Z9jaB7i9i4kU311je5e3L6lWPNiaUTq4d7
evIcHmBE2mF9FK/sKr75/07gTjxIFeYQZsaQJT05EcRb51jN0U3BarsuaQXEF6Zv8kJb2/Ako1YP
BbELIqRU5EvPp6OKvcYxhFK/CWsMIaC+cJOPsX2HQGZK82kUHnJBushj0tXu3q3YdNgRKm5FKIXd
H3tYqobkDXU4W7i7ByxaM8vg3HeEtI9VMiJUUXpPEPkeRuKXbXKft+PvCUH/YI3qCWvktEmXWsf9
3D7OBnWB3aGZXffKGUZYuRo4CCvEJGOpH3q3zs1s3xNNNHbxPDecB890x3kXayZorLdJtotMfAdw
k6iqrCqEErpdJC64RW5TrDYyws9SgRU2h3bDtcXRyhQnWZCAGHXWF18KVTsq5gfUFoSFxP5cElZC
zcIW2DKNOKh1GsuT/Jxbj7GNdcbVdppt6v6IZN4kIUoFhFWCI+4HnSo3XJAPsBHWhwxTvp0QZzS7
fUIRe6BN3Xly8vzYy5KapNJ4IbwomwR9yGopKZJIrBr9N70cb7AqmBsvRASeGmj5pg06hX1KwVuF
3N0z7xdqEOU8Rgih1DAjrjQen0POrq4amD/BebgoC5gyOY5kOkSpIdqmkvqVmecvFzTyUlslh9K2
8Iegt0ayFwdPxK/Ceh7s9Fl0tBNxrHLG8ja2MgB+ElG/NORb2MRnEeFrj2Y2QHLiqL7028j7hE7Y
bHIvGa9Sj4N0hNcnmeu32FvOWm/Cy55pI+m4eVBpFsgQc1KdsHCcqFupRs1fRue9E/+PsfPqrRxL
r+hfadSzOT48zIZ7Hm7OClehpBdCqZjJwxx+vRflnjG6bdgGGhelkqq6rkQefmHvteVLWXQvgpTz
lW2l6KAjbcf2G/VVSYXJBb5JSgZTpsKGK2ZMllxJY6SGtBCagO220Lbgx8y159ksaw88hQUB6bel
l24ACDZbRw53DJvIjOJPbJ00eSKQaMVmAyD1xOLbaGN4Lwlhi8REne0UTbGsLcxSQOyjaMoX3t0c
5Nmm7nLypU/SA26r7j0PEMVUgb3P0pE4Z7tjbDWQQpTAMmLv25oPE8BPTDe1dWhDL1yjB/kK9dpG
vuBW686LEMqbQ36UPplOUcCiuKfE23DhH5KSeS+pcNZ87TbWodIDtclbBHrIhkIOnsC/aysS1btC
IBfzkvot1eqt54baU2b1W9VYBiqXvrvWrEluqEH2SrrdFeNqdOsa0VnncVv4EUV20fXoM0T9pWAy
sp0tX4KZgZZBndnWMjVXusF47fuFEYjYASs5CNtkBh6jfCaIQj6aEZ4gx2w0joLYeCxU8ceHbah3
R9B9DNuxv2I6i8VZs83uuXS5UGz3WQ1DcM7tgc4vYUcfCDHtkQGrOzf0WCl3c8D4/CHDNnUHIElh
QImA/sy/p+YXpApyyZVh0Ozy4fdLg/pvhWqJofk/fw+U5YhdTR/Z9v3j66qsJCusELc6N9ymg897
rZNYoHHp3nUmGpi3rHE/VOV4Y2qNdTXsyFnJKHyr9E5foJrrkc2J/ub7V8TzvPCjEvu//H6r7AMJ
CwhmLWczgdF7grpgrkf2HhsfjPFT1RKplaOe3OnzZ+uod8ljF8wbA6dc4fagM55TlAtEMMd2drjN
Hw2Fw+7K1x4lM0Ce5nSSeN2dO5WWr8qMCCJDhg5M1nAPVJbBU96TAQn9DDyGTqRjNSS77y8bknUf
VeXLxIp45wWljWEw8jb8v4hTBhp18pUJmIkybsTDsff00iGTWw5rDazHtTUFZRe5BK9zLELFlOAJ
GPSD5WAW1+YfiuV75BDML1GTmWtjooBvcXZ0vVNfrTwMrj7J1PMH32HmCrEX/pckwy45q4oKxzz2
vp8e+wDhS5socWtoYbzKw/rO0iNzVzp6+RiU5lMNWO5Szx9FCd600nf10/cnAREDPJhDGXkGmbsm
CyI4QAML9UG4x7Qaum0u3OSm7LRy7XSmfV+lqJGjmk0guCA6x4htYhLJW8ezh/sc+xrdrWPj4Vc2
Lb+LKqWcPiucNuUw/Rps56ganH4GnSf03ZKUMkKTvNIo8ffgpB2BzvEEpOCYSuXdNTFDZQyMHYPK
xEE8lqM1N+xmx0mYHQ27ROWgO+Xe14bkNCX0ilpJ++j3vXOH1cS560vKKIunYJdzy5eV0z0VEcyY
qHVewKE7G8eV4/b7w1xHyc1Zecgw8KCBkvV9m7CGINUgPnx/iO7V27Zj91mE1XOQJsCnDYPVSKHR
O6SD/pCGqaLrQOBZ+2wXEq4XPRecINmNZG7/IJCa8g+uf+Gb9Y9TYI7b0THuweb6ZJe15Ik32Kw5
rqqLM79kdlhdSJWE9e7gcvn+hN3zbEQzw2cgURzNkF0tgVbbzlLjivyqau0HxnDqOoN8mGHdgFE5
ZfpE2dLldzJ1sWGqjHTu719GfXhTKVy5xChc4qJUd2HYfRUWVFIw5S6lpaEdQUjODZhbAPOVj60x
L4fLEg041deZGZe1L6r4NoWqt6a3V8eiUOOFoK1g5eHLpKb1ctZRkb8uC2LwgjbCuMBzErEdJBQy
83h+Z7oI78lHz/jReeqdTvlNRnpzKw2PkzAdeSqWECTcLDFuXe8uq4rk/vtlMGJr7xOAuKhj5J9e
pA7fL2wQ1IGwIHVwWQYw9tjQeNtz9lB4qUcjZzAcdWdfM2hu2I6dCFq7Okng70eQgaeaNwQY113Y
oD7P0lU+YppsE8HrGnHJ5TR3jAdWGgbLR5/9O2sw+olw3WE5vhlSAipKg02l3XzYiHyf9JRQIaop
1g6UNQK481b3AuPR6nKdq9PSUb6atAdDM221giDYPh7kyRzUz+Q708Or3Sd3QFZf4Ei8zbi2UxvI
HGQQJALRSHkPVOk8aV64YzRFvqwpBCOWyt/b8OSOvmnMexZcSW09bfWAczB3kCfzgyze9cREl678
L978NY/AY1dsxw1/Cm++X6DSvXDH02W2tnaHnMWaE3Htz/5ZjcOAkxJxZgkw5m4scCNQ6C9xEzuE
iVvNGU8f3VE12FcBbXBhDAmh0H1THtX8wh8/Ehn57JLC+6g819tY2oggLuyJfSy6i0NtuujmQ9kL
o40yRPpUeco8hJV+rMb8o+60+IKTOpIrLOIDxQJlSzANF02o/o4DUu6SsjGwugb9S5aWdwP08hUL
NqBgkVYfXQaiExb7M0Z0sYGx3B+mTgaXxouvIteDh7pOt2zd2xuoQ8R29p31NJLuSovpH2UIk0JO
mLjYL9PE2w7agYwlLWxq7ZAVdnXiLCg2wE+0e6ogXPIR8ou6S17iUbXXLJrjIuM4PZp51BNDY8OB
1SrtIdd0a4c/D7KYMLUHhUIlrYOrPvB9Dnpsxg5XqpYF8/QLMr9VHyrPhqEzCesIw5QWPuOmalDe
XkAkmuQb6P2qvlaFOVzCuEHvOb+I3hgvWOyvucyHvadeSXxbZWi20kyBDYX6u6t724NJxu2FlgWN
KpfuPd9PBgZdi5eIaCUDS8gCxaF7qUyR3aFp++yJAFzi2AzwBWe0YIFDSnGCxW5+KRANuULEd2Of
gUJgiFprOpfZGEQ3zNOLY2FgcZl/6/sFgzWcffK7kWr39un7JZ04+yLdntbfH4ZB5W0y9OIoJxNx
CHz1+B0gxTA8v/1+MUIkGn3hDbsK0vTREta0vvrc5DdTxXyPCQDBiOjOt3bQAOmI031QhRTkWGqI
drGbswFeBt5JPOAlwYBkkpJDqKsdohQhSeD7V0x1qHgDvNC9G5yHkhvY9gxvA9aYltLGWbQ20sRd
6+T53TusI0eNZlFOmbjPiFHdtwMwu+9PjgkqCXvoMOWy0TlKOTGS//7lNJ9GRRs3UOpNUNumsC+9
Yyb7eiiNnV3ZmL4Q+dXgTz2Yw2G3StxYrXU4AbfplKJgDICMWYbqGWPnLrCHE9Ujt27i60cg+/6z
3iG8gfzw6HSJz8hdEhMWVNU1hgKwAC/R7yNfJccRVf0iLZ2MxC3W5Dw8hp9DY6kVMl5AiMZPDnLY
kO3zEEsNCm9KOKxZXohz3sW9b5wJL8WtXpKpAg7CPNdT8cdLUouMwkqONAdTftaaDJgA1qV97tMO
aDQSEQqZXYX0aDXi0TpSDNEXtxT4U1c/ep4bf2nTuG4Z/iNTZ5Nr0gCimi1OQxI5d4NZxpvIiLCN
d/YNNA4FVhVAsgFY/LYv4b9IZZrgUMZe3zodZr1uHlpQszKSrIoNjyP4bpxHI1I06AWCRFvTMNmP
58nexFLJt0t5B2Sy2rZHUXYJErmjTHrvg6yERVoyxfyXqGrGwCKHCJYhc/Y+pLhFMWPRAZJZa6jP
zNDRF03xju3xG3dVtYDtLldV4zM7wbjJ03TrjHa1j8nHVn1Nnhj4Pxp9bGWt0Z4nUe8NN6s2vTfa
i7xDn0r5qKOYvDDeZaOR2ywz2q2rc2cWU32qBrpTA3k8y7FVXXHkmoFF7BxB6NgHQHsaQ8aEiyvU
sMdHYtXjE/3rR84SfmOm5mEYi2LvitE5jRKPSA79eTtzfmubACvK1Ougk2nfY7FcNgVVXV3wC5ZJ
RpDbB90iGDoIXrNifE60Cax8Vscncoft5D1RlX81XdM7FgxhaXsr8mLnWbEhxWFgONnG6iHG+5hG
HlN3wsrHifybyNvnVuMuwtA9BVkWr9nfoGbOvY+wpcBLR+ujzVugDsQHdHFJqLfsLqHhPtaR4gg7
1v15MhztyA2brjuAngaGwsaP8bWIhti7sLxqSXhIBZIWkElswMlgapNulzjA+NF8bvTSN7Zku3wm
/S4cjfsyDVESIwJeNoENPqRmojVNibaOHSc8N450N8OAHirWjefJyRAgtg3oYhvQRyipfiv3Tubm
tgkgDDWZyxaiiT/zpn+LvBM+UcDICbutvKzWpWVvK4mmFBvsLZYtJ3R+VrbuoGwjb1Q3EYUxyj65
VsDAyqEBInV+S9UDQSjTk6Wp1MVE973FwfrJdug+sZH6aKDsisrbOw0/OZBD74Bndn2vHuyg3lMO
AYEgiZzIZc1uH13LZSZaZ4s2a94iyyWN3LIhy0U4GrBVMqZCWzQJc1+S+IV18aY/JwEcOCRl1ZIR
ZndbLmu4tDduSaYyTV9jjFiYbUbGg00W+mSG4z4mWXaf8+8/9cV0KmuC7XWK1lBjbFKY2FzQiwwG
cgeHJePCi9sjwOwNtXd+6xYURjE6wMYBFq0Yz1h6Nj6YTqrO0szfQ608NX3fHhFAMGbTkoeIBNxl
bs9R0JFTLMpgDkz3Jm1rtNrJi4XaeEPWr6Mknc6xibSbMZdax+AyzEKeNU8eQEoU0HSCGyOFzREI
CDBOvi5CsE6Z5n2VxHIugG9jkoktspGkTuYWUFXH1beIzMzbIUzfO0TrU2dD3EX/h8pik49FsJdd
8NMT97jS+4ziImiqK6fMxcnRAjaSqUFyE+n1CO5eeymK5gPfJGrryCSUDY5/acx/BnCRXTuPqDPm
YGpxNofYhijQHgps90B1JpFsu2H81Q3xua+yVxfx696tmhf0QyFbiuhj+EnHzfJDdtM2MNhK+Tbf
owSNHZNs1mw6e6dMvDsRxMTSSjCcV9rzgHZmEdQgBrPwVZrjA+YJRrs6HGj4cDFRuZoJQsRkZFU0
jHedQV5b7Tr6ibPwvIrntUJ5H4eohSfij1M1bNEs5brc9ZRMPWlaa6sZb81IRhsyMHDBxsGjnlUO
2wa+S31XLsqS9ZMupltHgDY3mxm6k/NEg+wUirLZMBJ8oXwLuOc52+fFjNNgG/BY5m9I04uxp2CV
6To4SjUG985PkHHhItbEbefrl8wKX+OZO10TBLBi17Vi50kpMn6qepw4bqe7nNS2vOOxrflmtB68
+9QpgnXmF+iplQB4LtKLjHBO2VRl320wow/nLSOlzUtPZlK/TIiDSU8bXikyDi3uGHI31hIqZKS+
8rZOcLMDteOBfuxm6FsW9K++nuk7uwOgEaEus8lPu6CrkcuseBfd+Ik8+SMedc5ZN30LN2OsAJa4
3EfF6B6HqnOPfdh+xhF2PcbW0cpqLAI0InMRmvkvT5AxxanxgeDuqZGpjlGa6pitpwOVU8+TBY80
dDQJud9NVa3TCgtOyU5JeDDDM0EHW2rPREv+kgJHVtHcxj19YzMnbui5eg2K4o4i/ln2OIKNGERE
7Z8CoU5ynj7qeP/L0voK8S5Djm/Pvn8ZzBgNstpNPX0c0birMRT1mk0Y4nsWulbJ+n1MPvrMepMu
kwitFkvCw3DwxajTS6382UTaLWOjs+NW9GnuIXRi0hHu4tZD7F3Je+oRa1cN5QaW2wHhXEgp2DzU
XnxyGfJQx+thcA5L62H0g0MTQvCNPawjpCEcsipDEtoANobDzvth31JHd5Hjcp2Aq3Y2GU8yrv8Y
r9dY94twzJCCdRd6IigbKdGZzi8t5PgovdxbuVtOqH3koFiOcMAi37dsTMBoyfKZl3AmVeBeR+vY
ukjlHYtHUTho4zqSwVtQ9d1O9Q8JbBQI/Sbcow7nIrOS3DCPMdk3ZQzCKkGUjIrz0exY1hZOMYuf
sawCptyxrby43GasQPEkinsPhS4RM/3BybxX9Evl0vZBFrusr9nY4Z/qi5MB6AxEMLRxWXymjUxI
AfZPuRkwVh9a7sTQSHdmXN6ZtfeStuW1jHFQZw07lxyTZJejtwUUvZiE2tVT+tZGBudelKGpC+yb
oFrW/vyorSLWfQ7sM8drkRMTnBe4LP/oOC06uK1V6VzOIDYE+LOqNX9h29bXGg8lImzXnZ6uAxdb
vdGATCdScJmj8tkjw1aB3aE316m0yAOrphCBiJN+EmG8DB25lj4suqrZWwaSVna82yrMXnDtIuKo
yn0avbbKf0tVb6zHoHsrtDFe5pJU9zol/z0heZ7GZY+LA+RV6X3WRf8115JtMz6MdvqqrKRdVQqd
Yhz7R11/0hJ0K5ZLzScEyKaGu3QEVs0zxhwS4gx7lAuTqL7MUfirWhKZGJkdHuz4xBDgKAKouRpb
34w8RA5TrcAKRhhRYWR7aQCrRM8neHTtg4k85J5ZCI9VAe63YsNH6E6xVrr7hZBSAWCQQKgLypRG
kgnjyicCHkFSBpOFprJbO3lmnFD5JTZhRU5YrWXJ4il57wyz3yRsm7HFobkYlNhrRvxcoxX3oWdp
aAdmvXatYfGoteJ2UoZJZsBD0eMXk3p/xWQBqxvEYBhhGIhK7SpHyQphLH4K7+oVmkIE5C6NocWH
A7tyY/H/zezpGk0lIMjGBeUZpGvQFS2cEYtd4MDIU9fpFIVJwg5D8zD96BR865Bo5gWZD8HFL0uA
cnWCd+HRzbSzsmudhRycUy6HIEi/h4/VXGxB9g/VJeXy1X6W0lkURe5B+j5OuQ4O0rOg69TeW1Vy
PIY2flpPyZcKv8iqCAn00+KPCAHNQXO1gBHZyPa9yt9HSoQepgDf03cvpJ22kncqhO4GRS+P534N
LACRNfNrrWE2WOwRFWeE2DbtthuTc1bbxQYJRb2Q0rgXWlgTGgJvdOqNz/Rsl6RsWMT4LHMTmWpf
RxceFgs74YfcUDQC5OnWbphGO4PJ7hLMWvazIEKpVN2N3rp3Ttd9Cc4zdppzfddgfkauZDbtkz2g
SvJjZyssujEF8iZyAZ9mIRu5psZvDmXh1lFxRZXoamxzxl3F+Gpl4MBYBW23qgnzvq0N75aNFdxu
Zos8NsQncpANJTb5As20anx3WAVhiIU7YvLrxu2dLPTh5JqgH5zAfcdvMat+k32B3Q+fV7YzpqhY
VYn+3LvDHZYjhDwDw6UphQ7hOKdhLtwbZTZb3HHIpmS2rGNyD8hlAQiQDGIL5RRvvQkgi7zileV6
XzY9G0dceZgm80iE3ZGy5VQH2ocfN0dskWuLTDC/6D7RNKi9aUevCHjEgcALLpIkXGLgDfek5zLW
7srdJLCHu326tdiQIRWm0ERcdib46RkBD5JiMrzUpBYxvQwhBUyhG1hRlRdwy078lIkKRgEBNSO3
NoN1DZLsycb7kIqrQvCwLePsRYvolkrT3QH2PzRAwncDKTZ1/hxkCMd1vyJYwQC/2IYGDvMKpJw5
qi005po4DCzLFfkEWfORkydGI4CgyOnkI9O0aknWJkka4EvbHCNAAn02rUZiCix49LVz6fWSgJHx
AYfXVTd6FJpUbIyI04CswSe8gU7YHJxUhgdN01/TxNmn9cw0lA6SHrcjg5KNwDJqpqeRcWfWT/el
ZHKYTMiPLSBZ+Uzs7Js5xdTNF609oXSXs8Ih1eM1OeaPeslqWBfN5wQulsX+XkTNzVhN9ko4wQ5s
5XjEif7CcbipQdcm2jhxXrEycGP37JktFrER73SRFBvbG1lE1KAqZdFtjMl4KBLrxW64kLpooO/0
PW9Vut4h0FG7Dz5w0YFBw9IYxRICqL6VI5uVkEyfHCJBSqgIYXcaFLWKG1erL3kAodF2wPFNU03f
pgcfXsk8IPR9fq6wuGxJBVMBAIhVT6NcsYQBxkLzLX45ZFAjIPP3qrN/GYmGxhiBgJviGCiY7pG5
coGD+Nz7FdElhGaJyEz4to64QGyWoH2HcqPn7k/mPJdINmuk/Mec9J+lbbhsjKMaWwjggsk3bkvi
+vhbQ5rESTSg3lv+CeRTNRkmdQG0MiSoAKKIe+r95jjTymu/EAco2T4QK52Z84ejF+EZCTM3+tNA
WiR5pu+N8jyYU4glB998MxUPfCbSiGdmyxM/ZD2+ZJXlH1p0DF3SVkc5AkaVDfaxCGg27rp2BcDM
Xlm1tU68FBm9iAUbdKb62NqGgvOgF2y5ndZH9AohcuyvlJYSag4LBn8t7XeLDNoNkajBshrI1kK3
UuwQWS7ww/WruHQRYFjFo81qc1+LGcvLfb0HiLFOm0WYhGpb0Zxi96Kn8/iJrwO5ior8OdSbdle5
8G3CMAUibbIiHJ99S4NliVyFtejKgDnaZd6d5yfZKQE3mun27VAxGqpp86y+Te4SzLWs+fZs9u87
onNUTQ6e4d+OWjHDh6r3MJiCg03is1ROe6q7lOwfLNMdMV0bg7dIqlRhLHSLzNpcvLKnAdMmCdNs
O4SEupprBGnUq1ApOjMnYu087Ufls2boqvuMtIkUziTjFhS5eoikk9q2JGFPcu2LEGZH65HQy/IC
C5a9qXM/3eG4vIaGR2JcaiyFxv9d5t5BiyKyDaCDLp0X9ggEd+ToE2WzD1xGT1zOTJbqCYdiA3gI
vUHNE0GDohD1C1NzDO4RkW9U7jj0AGO5LC3zrAJI49g6XZxe7bPuQXqrkn0XD+Ch1TyEKFgTtXZ8
U2kd0fOGPH3/j/uMgrayTfpTBCAsetSevoU7EReui+hBAZMDksDhC0v8flSxtskFRYthmG+yJJay
pSriQPCJNtyHVvzCWPhW6R0YRtkQAS+iahE5EkLABPUUiRdfHjNG+/Hbv/793z+Gfwu+its5HKzI
f8vb7LaI8qb+/Ye0fvym/vO395+//3B11xDClbTRwsS7JB2bz3+8QZ0K+Gr9X1BM9ImDnmKZhGV5
9AByXGKApJ7F6J8V73AOASr6wLjWYWedfI3Bm5x0hroGsWpGxTDTA/gb9Wgg+wp2NNJdY08a3r0z
7oY2rm66xHVuG9vkTVY5Hntjlkl0/s3/8T6cP78Pk3++bji6aRm6sGDyu395H+7YxyrLQb0Db9kI
1dU7bN3dQoZZdwu7NgZGaxYryRb+royTZwgSyIyz+uxJR7uUru/tBkO9l8mgXUJ3Y1VFcErt6Bq7
7nggziAHEyHKNcY3rCcYQF29166OnfsXfcxhIIaNs/rf35Ll/fe3JD3PkIak93IM2/zzW+p5HmAF
8aI1YLOYbyyb9owOgx1OdAz8VDyLwNz2lK/EAYXGCvbnRMdV38GQTL+ivtzqncPRkCUXugJj0M2b
/3oh9ZexQBQ/lk56tdPGO32/TGAoTozra1x66WB2NyAPGQKjtH+YW6dlWSgLMj+wpq4jgajP8JgN
9VDvClUvqzprbisxBguTCn6+m9JHZKq0WY4zHVjlpU/K4fphAME2Ohr2jWwVo+Y4urQ6tVMakjX1
/aGTc+hPVooQJM1urMxw91lgPnx/lFptsP/+Tv/rn+6C+vuu+Ch491EQNn/58O8PRcZ//z7/mX9+
zZ//xN/P0UdV1MWv5n/9qu1XcXnLvuq/ftGf/mb+73/861ZvzdufPoBOx8Pzrv2qxvuvmm3IP+7m
+Sv/v5/87ev7b3kY1dfvPz4Apzfz3xbwwPjxx6fmu1/Ol9Q/T4v57//jk/Mb+P3Ha5S9v733X//t
j3y91c3vPwzjb8Liomd6SvvBFkn/8Rs9J5+R1t+k4QhOFulJz3YdDp2c6L3w9x/sKv9mC9eVHh4L
2mahc+DUsODnz0n5N1N3UPO6tqujrLXlj3+8+T+Osv/8qf3PR5thuH893AzDYNhuE6BsWq7gb/3z
HVR4hWkAoBQLtJL4w01WaxUiQMKsEQxyEY+5nx2HPBlXIREoCy5kCky/Zb7sj8zxMZP6XlJSDDas
fCVeg0TU5Y1Er7UZYiO7gf7kg6ern5uuKnduB6AWC7WJNx0I53jFgxEsyRhnzBGnz1lDWQXpNiKY
Csqr38T72MIXIaabLvSje7cjtrzGKX5OlXGHvA/gUwsFNYh6ErxMNKNQQWyjttdN2kIjdfmdzvoc
exU/Mg8zFwM0vIVXm9qpz0OOaSdUN+QPkkqYHbQmzBbKJuK31VO4uhR0VPn1Fe/zB76fR4Lj6NTt
FocwrhnLAoKIBCMHrE/+sgJLtJawuQfEdyzw0lXbIvSAwDVkfoD0AZb3FA3DC23Go+O/udkvN/Pf
SkYYrx5EDQXtooJNP5LmWyXjVgFbPphWvgv0odq1YdvuJpfY4wQFZ5EnJkIA5xeWRjKzcWfwz+4Y
8ow+e5+e4l109GkM89u9hRZjCe7CH62rpVzSXTs9vjeJ1YAeoVHmJp25GYq03iD+KI9WLtZRJcS2
lX10TjxJhdqKL56942HSs6+giBVfnrU7ifv31BpavWvID2Z1kzyiVDG3dMvNtnV7PEqOTsJXrb4K
2SNhKwjAw/8U7/2SKyujUlg5wRhciShgV6xnaOGm8FSXKHAjuzUeGL60S79RzqMzNHujrd5hD5XP
Y0r8G3qPcS0IWN2ynltnzEvZkpB6k0Dtp7d6dgDQszysscCiGOgqNhJ1/nPOH6R0DRFjaPWzhbVl
ketpjCSMlip6CQpNv7JWh/MdwFNozInk0A7Nt9E34PtTQFRUxWYqZsZ8ASrRWWd90KzjNnotKmFu
6zw7tAipVwjcL5GAujoKaPpNGL/ak64tO7+TCzJ0WCAPKWDycdjKdCBpoi2YGo1i4RdjcYLlRH8U
YXp3WRhtgEQ3iuFMRHAp026ax1qzvgaJRBUzTvEUux6WXt/8zCFzE3bWcrelVFUIqUPi1m5NPlpo
YGNgM8xAdx31b4Mge9ZnXIosvLNVWl+4f8IHv2juwt58HXBM40uikMK8FGwbiI+sOPGaj3q9hrXw
EE/sWr1IHHgL2aVK4f/OphndXZc2DWMDzWidFE1zyHymCI7pQ7uRxWm0RclTkJ12pMQdWqxVGIUx
ObTN1hPVgUbKOrVBfeWm8+G5cjDQjlO359aJXfsxYGYB2hQA/aSaXzTGmP5Pg56JU4yk49wJphqE
W8Lnq+69KOy2semSk1e6R/YZ1NDCo5aPoBsWXblxWLUNgbFAsPikiaxlZu9PEIZod0qNFtJilatN
ds5VTydGwOESoG9+zJlYPpt2dpMNoA6cyIHBkHJSCQ3gjN8DYgC4ge42MV94hB9LkhNI9jYfaGMv
PmfM1LMc7pQb7O1mWsdldUnN7j0o/feAjIjFFNX3Tew/iCwCPMhGL7b1D5MGYkk+VXkqme8Owj1N
nk+dMaOZBWkKC2RxaDm8LNh1EYz7rjXMpW/KZ8V2arIT5DXjSjQVcb1JdT/k/kMzgV8ndmrCWkRj
LmZvj2EkwJP3MYs//kQ4eodMBA9FowFsGhmAWSq5qb0Qakfoxrd6bNW0HySycZAvk2AA9DAcwk5+
lFAXx7j68qPkGju3nSW2KmcDnYwMdQaWkggyyl+jqKDyc5Gv9AE9TCr1aFlrUP3dTMyHJcqBUj0i
aCKl2YMVQFYa4xgLjK/HviKKgfeQHLDTdbVl0E/XpQXIpQQqejC0nOPbWcYY6t+8r7U25XtvhP2W
kCcmJc69LDCKHXAO/1LEPlnDDEEks8VVMjLmUl1yxHp87QK939Hs2we2Fhsyg4qbgCNqpQryeeqL
GwdPk21dgg5IyEDdzPqrvC16lA4NcEOhD+zQdOI2opdSy9111hKVlRFXyfqwQo2hzGNNph7kcFKu
u6TGu+CYWy0j2NKB2xkW+7bi7jH95I0Q1jWWkG3OhTv0rv2Ib/Mu8sYN0COFoctn6SJ7sqArJqJJ
37+EY/KGo8ReA/I/RwEhpYV30wtBUK+ODSMhWxABqLFqc5f1r2mfXGUDzQqGpwINiMoi8rK5/cdS
mYCQ+y89g7oT2EgQO6HQ/rXZyvc7pArzrzyj3XgwpfDsdU+dJsE8ci9h/XB/dXmF2EyWJwU3mxWg
B5u/uQndpGSoYHowZWAvMLcCVRphA/QKgsSyVH1++4VEbGiIazDZRX6zjLJOP9g9fzmk8yWAenuD
CEfSOyYgCddJ7/IUFN6FVb67YXkMolJMGRk3MCpQ9bzH+sCm82qQKQoipfiyZl8tHERlxLSn0Wy4
L/pfSaweBXM0vmfqxWQp6Qbh0tZrtW0r7Altn5066FWs0cFIdcbPEDexx7KQRF9j7WYh3FwLoAYD
20XbBcyUPDUndaDHbGF2YZjnQRXZ2S6u2+pGlUW1atlUr2whG2DJprZ0Z+J8YnfHyee0HovxBtJq
uW4KeVthuNo075MP7KJHGLmoBufLYVzBhsgiA4rDZ/aZqiHsmVkTZqqps+TA2Tl29ROmXof5Z+GW
hD82dXwQ8MwO8CyOUHPdfejBBCU3uinri4VcYuP3hzDiRz3q9sbzKz7bJDs//uzGosRIjPMQvSvF
F1LfyMhfdC/hiVD32jn9NAcyAFosZU4h33w8M2u9EBCR2R5bgZdeROO85M6E8VEE27C7WH2e3I9N
eHY8nHUFmKhtTZ4AADFu8jppbi2t/EQlnxvgGDl8ekArzTFCC4cCNCIMCQMqBxmwN7xd6Tqze5av
7bBxY2IDS88fN6xKjYxwpqSYvwHAmSKrjNfYV0gc4NlETtoXPx2gZTBvcleutegx61lAktYumNSR
alQyB5mfxow+2DNJgxYaZzm1wkpnALOIZ4u8k2UghVqbTBQ39/eCU38S3DYkYEKRyqNTfk2VaFEd
9uMre5kPHsXWEkUVMkJk4ngAVMPx3zP0ICvz1MO8w25xZ0fmnQYiFWsawSzlFxHoFRs1mU4Tyo6O
JNLpP9g7k+W4kWzbfhHK4OgcmAYC0QcZ7ElNYBRJoW8d/dffBWXZfVX2Rm/+BilTlTIlkYHm+D57
r32XRqZ5qewnUPHe1tBJnfxtana9z3SRWKDRvPul/naj4Tt8mVOLsdv2S91rcI+GD7H9BWk593sj
Nq/F50xTYIOCjuqO/pz0h2oRt4LDwbobP5cTO33Nokp4iPH6FGyIiPHQJoL+y7C1lZMJErE2ng2l
92jf8r6iuO0eWBABxpb6AS9PQM5r2IogPGsuRfQD63S/1sp7LbU63lTuV0HUzw7t3/XaWw8Yrts1
7iVbO0FkRFTYqtrltNZNDWmEmcC1t3rUDuiJpS/GkJ1gmibsiok62YB1SLbux7Wc1WE/hSHGCULA
EgIDj+BMAe4hJShe4jk0+t+ABFgbW+aHzmc8LHB2w0TgvRpQ7+aBsMU0F6S7Vqscdn0ZC+KL4PSX
ik3yYuN5wp9l0jnx1CQFxjw6Pf2q9ovMBcBLUJoPNnnCQd/7Zk0noaKKXtr6y5TaZNosMCHL2PeB
KW5WDKKva6EVUeG1aZjFm9F2Ah7Mfke/4QGl8VazhuiE/qpV2gc0EWLfGhhadkEfKmHwh6zj2G+c
JZZdWBT3UYJCGYpJ7iPD2bOLI//ljtySrkm+zsrPDhps7rEsCY38F7WQ36pVi29mkiajIlPoeONR
YjgwRKWtht23aPVsFlSnEZ1TAVWGN92udtB5XsH2GwthKpPfEh6ouVkatmR59Gkr0CCDRr8ABDNb
e2pidDuWJJUPQAT/ZKLuhFrIXeEC3xlwgQ6Rs3xjH6SwpG9v9lz8YAflC8LdS2Sgv9PGntNOu6yD
To4fp6ELdEqivcEwT9sFF6/RxN9JxUlgFDCPl/VtkhC3iPOCOhlYYH2tmcTIQDGANaAQLnYPeadh
g4qrx1rnw+u46o+oRK9jzwoHF8LvKbOP6cBKbdG4Gnoj9bWVCEZx/Q4gM4VZS3/qB9aRI88H04vE
09CWd4oeYx8bFS+ajGysFb33miPJjXjq2GTafrZxvGS26h6GHhiNeGlbh6UHm56wJ/5J2OiRrTTU
Tkl+Ch9I6afdoKDKLk+ePc57LA362QPZt6mxyOwMXTDByWrvVDyEmHCSQ2JL4UcRdDyhcu2o5TT3
LuHwYDpj99wP3VtDmHIknH7qXS3dRHkTeAlGtmjmEq5gyuaY/ndh5qqDI4lICoc+sEGxEHb7dxTU
6cD70WfQOhHYyc9iep0cvAcGIZ/AIrXH2l1+djJ5kJoHzqE37+uhDpKcFCFhJkylU/RREfzeFlpL
9hQPQNVWfAcN+Tn21m9sjb/NyT0sJvXYthePjMnUR2ewGmPvUWshCPUah8DJK0Gk5eGrmly6RRjr
bNd5qpLxMDXmfKxDm1RpJGnbheS9ZS8M4oguWLK1HSdDp+HgRdRhyjCY0vrHKZVqXgp81Zfem6ey
ZQR2wvDWrV1EmHFJKKqR9r/WT0gPbXLNGS7l2JxymKsk8glnZDHVxl11aGbW8oJqEM4drm9Jg68E
34OcdObXSH+iD9n3RAnwh+YzaM1rVNM4WlZHk5RTWufQMb5KqxF0ZRAStJy287slGjE89qjPJ1pK
3A2dXiqwSqCpVTRsRxeWXtG9hH0Yn6VQ6yew0N6gPpj+xAEZ5KN2wSDnlmXv9TWX4SqCzjXm+T3T
A8Mg5lj6RAGmivxiONMbpmHc74Q2FCMLwZAxvXfC7OxGhs7YIu0/7WR/2SEDcGI+dVEvH9Iygy2Q
ciKd+3MLWJNX+BTelfbISD1o92VKDQPEjj3tsdOpFvWXhCshRvjGfJB7/YOhXR1SF0RKOeDBsZV1
58FWYogzD0muU8XsGAZ1edIvrOYWhRjHW1jkp84pntKhIOfRuQKG+dxRn4cExnsOnAgdM5AP/vlB
N4lq0njSDmDgZAnXqgubwNK4WSQNdjHmcLcDotSa0xKM6649nkRHDpQVdlrL+N51GoiKOSwBbEBH
x13ppyp90vThC4i2t8lm6yfEDgP0U0EBxl9LA41rV4eiHSlw9IBRGzZ+YVAuC+HWpq5ubd7fZFT8
YarTIZXANoCiezD69Dk2ZpJMvXXrnQGon1gPRtgCAZJt6p4d45DzmkS6mJ3sUUBxjTPSwxwYN0r3
6EOSJDBKazsYzmEZ6pPBRVVQLfnkcVhMpsK3cNJtk6LC5i+SnNcfZzctwZw6d8Qm4qZYcICWv8iC
ULQjuedE1aQXfTa+IClRhVtMz12BpWjW6ZtFv8prds1hWligRirSu609B5zZh2smOKsmY9bs2VOy
KnMcDxapRTG2qd/Z0qxO/UqpMxKda6fAN0w8A18GfNGCRDgBZ6YZgY8A2CTZyqrOqHKplLahNwi6
Idh4XrhHr+UVXneQTxKKo03OsVm3lIekeWH5/Lpqo0cSWFMAaQQnNOfPtMomZH18kiH7LD+lwWSD
4WdTxylhMIFrliIrcmAjsWSF+WJD018b1LP7xyuKO51w1rHoj5pG3p8B+WyCiXTjeaeFbGodHfef
AGbQg0EqFLXh3D+UcNx7cHPwuJS/VZWR2Zl+pb3z7Yie14GHyDKJdy8dl107pT8cxWdSQxVQzZyw
VcHPy3BnqPF5YK47j6Zku2fTM0tgimdMIchsA0tXOvg1w2MWsMfoNFsgEOnso7PLpk0TrMhXlJcR
czoVrx0JHA4vGXSg8bWLkvaSYOQNXCyxJUVDMcSIbcNRblsX9rYTQGESZX5DQe3OdHDlQAr6dj7j
u9JpoxhXF0VZn/7+UC7Ai4YVkpNZwHGH+jVCaaNVLG5Of39oRUWk/e9PsWnwDF3/+6hhvVxlPx1u
vqC3iSlQBccN3TYXzZ7zveeJ7oRzOt81M0OQKkjD1843snPkM+BclRUmrxlb7UYf83OdGGSvm9nD
h87CTuc9ZAMggdgaBtAabnbSx9CKa7Gt8QmJgXtt4GyzCVvnQPIRvmhcPTVuzhfcGy+hiwYeskzc
8Wigadfz7ioRczZBlaFpDUqOwrUkekxBCbZr324KLmvb3ltxFbDCp25wYM8dCqsNnOp5YYO8ZSdA
nCVecdUjnNqG4rXjWHzkPBUCPOgW3X+85FIvI49iQ0ERZbRbimHZUByJrKBRrcHL7QzZ7xfVsxVI
QhATRgpsvqse7YBbrPQjEDobe5SX3rnYOJIcr2Emz51qr+Nch9JLBWUH0qQ316rDQNnwsNqlvtRz
Fx4nBZZtsM0zvdbHBfMffpQafhEznd7rr5aRGNeoce01A0ukteLNXlkB0AA3wC0V3xrG8p3W4uBs
6pIRJKUooq0LyMVk1/bhrbG16NTTw6NGT3E7wx5YEJgAgoDpqs1Lrdy3PO2iAC6mgU5ItsgsM3Hq
yupLoWxvKRCYt1FoFFurxpJZCzg+ctjWgIiIYBkLMdukwQx+P8X68DrS9Wb3w1kQfp55O7fNwiGF
XlVxIGtrkxruaVCFsWM67Eo1c8TXbOlApQ3tZSn757QMEYsRPvGhXnA7U4AmWWrcVbFLM0SPgZ9l
tbYZVijY6GrXYkIuKGDCx3n5xE6POtUZsTZp2XpotUYaTzjtPpXmW1yJIC+M5tWyqFStK1yt6fKQ
uU1zyLwhKLXQOHO1QCnDEKPHTvhL772dmff3NgVd950Jxq6cyDwmnDhwCDrmjrTvWqNAR3blmnfd
UH0wTVl+j3ipuSoYJNNSI7QDEDKuYOAqYCbVzZyMxs+jin7bmdIFpX3EmYuxIsp2+lIzWqfUmPed
/irT8d3Q2Lk4SPyYvJ2Dg/MnxDuHgEk3S5GtSL8GxvJiqkvSlbdkUPf9RDqqspR7iMV80KqyDBjN
fkitz6hB8WsaolvBE0vXQ0UfF5/FTJgzYeub8v6xmvu6wFcR6QufYHrm0tggzehbHP2r9WX6GWXu
HWMXtE/F9sSdbJ3fqrI39MIhwjo1135htCdlN+1hGPVLBWiLpThuNEt0wFhhRLsmhCRBMWFLqNME
Ir2h+AWT+/dUsFaes/jDcwXvcyoUDj2s7rJC0InVq0NVxqEO50/U6ecE7Etbwn/Jk4oCjgYorda4
ksWa+urK8iviQEBi0t4tC9pan8t7hmbqUrsa14xxVdXS+AaDwTYBEerzCe1tgWgMtK7YZmO2L2ZB
u5+i/vFuMU0UazuTYJlDTnIuyX9CDrUePmawyPdNn9oQLC/dkkDIjiGYDDlPZ6ro0qM10waiQ2pf
svcRjPHZm/SaZYI071va2zgIcgsh3JVBFmV8nEaRPhRWC/y01H5xaON+r4usvZq6d/j7i8n6b0AZ
aG9kXP/5F/7+/x3043nCTfH3f7XxnD5oVgUlZeNUPcHhGoQFbHz74e8PXvXKwHgQjYjfQxAyTEW9
/VgZKTCSDHEc+zK4o7Bq9lk1JQ+ZBERf9jl1jeaIYVvk3/qk1CWP5cvAs/hQjfaHN1s1FO1EC3IK
m8LU4yGyevxxkRwgmdu+hv9dL57LxYhJW1rXlO86/BbWLro+3lkhkvdMp6QXNkcC55y/wNSsjUY3
Y4BDJ73inGFOeo6nDP3K2ENY7/d27gHXrtSP/YcLcHwuVHnL7VpsxnZsj4VkWzgN3B4aDJGV/N59
NhSbuLX5Q40r5aszSHoYLMEyMWdGBBNgyCTNnhbfr6Fxlvsq1fexNq7Nr6xei8HgviO1eC3dJL4f
S/TZgfLPkwfHgQqGcBdP6bEYS+qe6rUAA0OfbDkYZaxQ0RktLqnGw8k/yt6PKlAprWHuUDqd05KR
MSm0mUaaioZEm3Dqpl26fD9RSMIfDOITh1ZrQVprMxa0+rKMB32XE2k9LDCyXxzM6DUNM5S55Y+I
3UHcIs4rgVTfF+Y75zF51SzvdwQVG1KJECe7wk3Kb4vdjrfBgMT31cGIBT0JUBXMi449wnpnCwa6
Ku8rny/CvWUrS0yv+MP7rI0xx2O9Ynss6HV180He4WgwfWMihQ6CLD6TQfFFTd2vSTdpK/Xm0Szn
F8MK5zvGIeH3evSdw+7YQs7G724J3Lqzdk9INj63Iv2d61TQOBrBnoKj+l2nKxFMmomdLRv/lncn
PqcDcKSDw1cMt0dGzY+yGOPqJvyeFa4s3XD7J4fG1H0767iRCeCvW0z2ntzvbGqKoIy6/NQb7QXF
D1re0pLhbNZqDix+vnLN+yW8axaTgGs5BZ4doqcthnHsBAsyaS6fHLbMszbNO08QCCx5U8Q53OXb
0OfFVQFsDmX74/Z8EvrA7B511S+tkhGrpxEiAeM4iyyCHyRCN46J91PPsis8IsL/mexOTrT8oS62
rY8s5QNtLrkCqKOPjO4POTKKgPOs3sasaWbeXqvtS3Pifqus8ZEsSIujkJVKYlx0uzaOskbODNPS
9OmPoIIDPOEREePWNiC6JGqfUWsQp3iF2vThbqYEllHZlJdRcXKBs0ykYsUONCNn5vKTuIo4EO3N
fTVO2a4Kf/gbLqwfqBRMuWrCEi22WSL2NnTRlInzkOqAxW0byG9pgyzE87ex3KBetM9KqsfSrrU9
KyW5l7Z9UnmJH7KLvCMmV85xdR0AsqClxzB+0ZzlZg412oPxZejGjZP2Ycjd+j6qNdAWI0ll2PF2
BeMXY8htnuNvj1LBQBfNXeG+1C7EfK2snN2AZXtrANDatF1ybnXnkrXSJSdpfci5f52ozCi84k3r
aHBU1fRsjH+TbZ6PnU9wCCInSfslR7uuQ3dDIvVllwXRUv6RXPEUwjb2npycYFII0fUJ+zU/UQmj
g/61B0UkPkgT6yubjeJ+HuNtzqAFw8hDMpC05qq+OalRbGVoendjofajYNwrtF90X6H1mRc9JgHN
gwTHOrqTPyTOZS1aJbO6H0SB1dyAsWdJSq3S1NsCOM63FjkyZkucpCQg+d03i12T8SSN3wMUCWAa
bKsi/7K7KgmsJLn0bH/CURj7CjVmI5x5my5YBdqaecharjUrvq1uD5hKVb+T6k9YREsgTbFvBy5O
jNWP1OnOW9WSFymxH1o1LT680SLY7nrVT2S76ldEoOhoFe6PMbxBo+NIjSSySXgPYqj1+wGsyrrT
F8Z4kM34aLLqBj0ZB2lI7qFmoUVMIRRaTP0zD7VlYC9VltSt6IvpLwuPtfGkdPZdhd1whNCAk5Lx
YITJuRTh4h+NNrrNTkjh0z8QMr7SpkJEVd4lSobST5A7qyQ1DhUmCmigCWEs94/ewbxP6GLYK5Ca
XTTHNxWKa+9m7+UoH/nDEsYLcLSY/Dej1ZMejdy1cPK3mDNu/f6hRwzeNQ5pK+tnomBq66YrGnDW
7CNBctcaKdxrwSl1tCqa9snmRLhphXE1RlkQ85V3vVU0u9SYWVkhW2bIQduUUoSNJeOjkYIdNRwu
0942Tq3x0Cb6paiNJyIiEBNj9wWzEfOsO2wNqzeOWvOmE0PyEX6t7YzIgbkPLWRi9eZlIUBVA0fy
mo2aG0XF/Bz98JzH4ByDX63Xc7g3MeOySLvq3UAOQTB8wAw56iVVgUtcHyco0fTtPNqe/cuFHz+m
+9AoSSslTekXQzyd17Jfus1ILDgGMoZ2qEgxjwuUrtEckUKX/hXn+BYIYu99dRWOYb3j0TkaaRqk
Bcu/2sT3XlvuTkbcZG5LQRiME5wiVj6zm+oudVrpW0gDBa2D+XXIvd8etKB9XU/89Vw/7Gf5Xjvs
CeQybjuIdnzJLwI37C5xJt589BMeal5Ym8JbJd9ovFRum+1cKYzHnoxGPoV+tabZEWFdTmask6UH
xYug0ETJ9I3c4RA3FHJToQ5bUPC3sjuaP0T4JcOMQD7lzWhHwzdP8UNSZ8traUMIBS/5qyyl8hEw
cERCiDji1JZ7jiTQxDFiTO2EI52lm4FllLhSyhujdc7FMLE0a7GOj8mHk2M16Vx8EqE8K2W90plB
6qvnZyN0D6SpHFckkdEt0Y+QT0pHxlp4RrfZpN4B4QH7boAYLh5Hi8adF7JKatp2YPLI7KvpYSlm
jNkOb5dQ5mQrEeRacHC1re05mhMALyJCzA1bbg/21ZosmRu8x2He2BvHvtc91olUujt72dvWzqC2
ByafnR8LE1cnJZ70neYrOxEaLigXFoqYdKCPBw6WLwAG8zfFQndc2NtuTnU6NprPMl2R+ZyfOz1G
+lWi5eHMFTNny7TvYvNtMrniG2IN1HYFQ8x1QdifdWnxeyFCSt9799T3yGIcVkouBR9/C+5s3Q03
llMnjJRtvzNpjtFdACQFWFxzMGg+sQXMHR5dnRWCK8uroE9Jw7i0Yx3stb7bwZfKbYFhAO3FF5nz
mslRnbj2x00PRYrFJp/l2MNDLpISEwMLiAlqD7Kt7tdu9UdE6GUSSi/q424EkahYHOx7W2AHc6Y/
1cyOolPelfzSZ1NDSPU6glT1Gucj4hCEmtwr+cTZCM/VYld3NAPslpfmNlO15fco9LS7tb+Ug+mP
tS5rM9rP95ZhbtHp7MNUVDjFhkdUFZ4EawilbsYHg7NYoGSbBpZBG2Ju5ftlhWgYk3JWWeBurX/x
IxvlsNezr4rUJn7UflvXPXOCQ3OryQNV9mMZKG+tKYdHu57Yngu5LKelEY8az7TD4j0Cszy7SSZY
CJJz6KsHXja86erouRAVBVdWiXozj8SF7fgq1uK+kZ6AKwwRQkHLaaThY5eP3Jpw1o7EnMi62Js6
XLTz3NM+jFcidruUe5jAiG66I7vjfg9QPLtyjs6uqJs2kY34zUM7Ddzh5s3KoMqooSoCRnEJMMFp
3iJV/pIdE8vY0bVDdHQ9X9MpI2nacBC0fNN6G0sLCh5iqg+QZH1CmQgoLal1Hq33K7L3RFa9OOA/
+bY9kwVV8s6w2jzlPS0X7It2Eg3tOGiPbmneR9ZvNsr47GL9XZX4vhiwtj2HLk6vwx3etN0sUKLC
1njVeYpqeXu1ATPvsAOWmKO2elj8Mivg/izqb5KkM+EREhIMAAN5oHvHjfdmp2A6gfsBrhUwdzBz
hCGEMAEPV+oXPXcerDhnty89bWs6qUOSnX5lbW7X2AtsBib8ae/6uoQ9HbGw7B2p7cZM+xYpr4vF
ThoySd12tJq3HjPtdjABlIhuck48eRKUn2Dq7ebiVCzWXZX/5B2boII8YZX/lSycozbU71RzEK2l
cGTMES5N47mcdcq/iFRvcjf+PabOTLyVNUTDS39nR93eMYpz4q6lEfkNPlqy04am3fJ5reAtbIXg
NDZTTzP5ov+kRYIjomniTSb0FptdckO7knJmkeUA2fbecjOnY6XSDlr8k2rknJVJQ5vt0BLRP5Cd
o8me+sIUUukyJVjimEA3tmJPwBn2Ohfzaz2dpVe3uDopHjLQSVJVm36cqYaeCzrlSSay5tjMXri2
u/EwybPfE8NIrH9ZspNH4gaHsgrNQOq67burrA4jDhmJFG4aTz+zGZs+4RmezjM4XJNu6H6m12LS
loOWk8aZC31bliiylsJrUpgrhKFz8SJHNPwuheZPGJXpdSHJ31GXqaH1ZeaMbNIOOxH9IUn8AXDk
2uuUVAN0/Oy8dSPXoQ/COCWzpeZPeimPCLtMbq5lQjh6rEhEX0d7+YBfmB2kpm2T0GS2potrolJn
a4UW4YBRYMdKA9RtzEcDpg1RlisHf3zBI4MdM095DK5AG4KqQ9cuZw/utpIk7bgx/GkEN8Nh6jT0
yO6mxcUtQpdfIv9FOHw3puEKlCU1ahujtbPGlpbS0D7gxw0MzR72ehd/pIS5N5FVeTT/DV+xiZlh
Sq5Rn4VBnRmmPxQnA1z+3p3ENa17cEMJOq+ToBFRd2ZGJp4oJ2jLj5mXDOlKnAEF+SVsbJgnSBrW
1CX6rAoPjhF+Gf2IOacsv6WxYCcFBKxrIt+Smon2uevdkWXo6S8lA+VQid6UcO10mHmhHamtQFBW
Pfi/kpdx8A3VLQ40vf2oou4Ka2EGGLw0O5NNFgAf/EL0SR3diWK2fK42zqLHgMSyV7uk8KA3h59W
j1lRFtW1VuqLzfpja5GVstDeypzyUIvQYTqUASEudV9I6adqeublTq7Ue/byDE2Masf9kBI4FnF8
N7NgIcqIz65UVK5Ap4sJepDxgbaJL8EcvwCxPOAVvYpScuem6OVkQJMRr/UQTrEfp/JASue1IHm5
wdfXRG15NFV9p+FI2fZoH36C8KdzLEsJnxD8fBhtZjPDKHclDMK9bkDsNwoAXTHGl8bJvudZYlsc
zY0WSW9j5pDNF6d6y2Ggb7lI3uoaABnnvAKiRLgbElaM9H5/RlAPPWfA77I0R6BR/Fem+VG5zCK5
5UjK69LnrFLtDgL/fbVEX7QdbmxnifZJletbZwRZy1r0UZ+GZK9qHTxzqL3HgEFdINYbTbfaY5nV
v4U2X4WkMbLm5KSSwWLWPpuePKN5AQir82FbTCj5zIYvgz7pgZirj9JrMaWOoKfZBJzBQRpHMEof
EKMn33MbQPOpt2/bojpU6fjiteaRG5AX3MCMTruqh4HeQUeDRek3c3MSwBrw9WC/a1KTSw+M3iY2
MdxUs/NAdwat3h7npQEvzXYa5iuPeRK0MRd4P/pV0QaIRgDAsZcAnnlCICbKY5QP/RTKHY+Dw4ya
cCia5DkZbtKZjYNWLsmJ1h3ME2P/OIzMAeaoHYgbTSxwWK4mynskA/+kcVD4+08dmfdiNtKtmfZ+
SiCJM8HWQl84WEZ8Auzo7fVYbZVoXjPNDIE3MFtGRjAWsfe6jNlNS1+zxQDXyMTExVE9huqBs2EJ
XD1/J38cHjjCXb14PlRNtrcbTqu5UT6pSDxvsoTZJVH6eYrVkT3+syEoChrG9A9D//sCe691eQyr
rnkZ13rxdn7J4P6fSlCrHpgLjHraIXE7Eoj6gC8rxGvQOzl5Qe5ORqhn8nMXJ63HdcnzmOqQHiLv
NNJTwSgkMdnMDFDgA/dJggdQxMZzJQEMsDT5s0Ce3TaNxZsjqRhFYjqNsjnbmRxpzxLuGgI4++bG
7b+n3LlrB+mcLeMIhZ6lUxpxKsTWBaMQZ1SECZWS9m0+pMuWeYc13aG1lMW5HCmXLrbNWGs/WsTG
vS2yLeO1j1jZ+FPSQM0VsrikTvLass32ZeGSiBHVI3ApvlHQLX1KY0h90841dcMLSdeblbaH2Yn1
C5n13xZ14wcVFbfa6uOj6D5kRnqRwMJr3Ez6hka0ZpfZ3SGE6B7M4XyfevTEWOXdVHvNvmAXPRJo
Q0CJyTSDL7sb1tl4VZp1atz0zEJU6vbFkH7g7S56lhPzaLxYLb84RWTw2XkdbHYfezssf3q0IjdD
7IlJKwZ2xneTnd+eLeCudrQbvjUUvfm7NwxxHPLqBrbvlLMFPKZi2IU+WPnhqTVRv8yoO0t7fB2m
AWqqMKiJpFjBV5Y3XjuNtj81de6qXmDE5dlU8LLfcpTEJttgX8nMijir3b/Txoptakj/5JHSgqVF
GliKLxFrxMI5o5rQI+QYbp2uf0md8VFbbCNgNUKzheS54dkXWLwe3gPrSPTmq/HwAk8lq+Qsoww8
pWYamzrib3bKKaCk1ZiW1yboaY2iA9mdd1VGMtzAxFiXnryW1UtpxGeSj17gMcrvIJmW0MFoV4vW
uXSp3whsROjzzxjT1D5M0wd4Gmpb4JEJycIklEdClzni4UOUWARkRIePzuxrorF5fKQ+8MTX2B0m
/oARmEitZ4GtMeuYeipxsXYL1V3OodBtFC7d+ayqjMhwDNlrzhSh/bLeyymqT5brkV8XijN1tAC/
hXE8IBAXxM0ujkS3MHQJGspdfA9hLcPU0vEOg+ysB6A9fxqZYOZwm5snvPDqPSkrB7xGllPDNdPU
HvJ50oWkFJCxuDTB+tFa5y2Cam0C4Bi4oGbbRn5hqok2fdLfTAvJNSSfBaAJYFAv4gmp4cFURb/P
AT/7pcS+EcILwwDaWpsBCutA1ePixBwT8PSE6EST3j15IFhmC6Mxewj+cUFq4hGUNvSgYu2xkAq2
iJiuotE43Dm/iEXh4KeqfoppFUkX4D0F13tqT9+UsVaHkbF7UzUoh6OmeBcuZYANkYrg/ID7amTJ
TKOTVSAfq+TNdbnfaFNgD4tFMx/O3gppH7qRgEf2PcA8bMdxBYmvNX4dxfZgwNkQ3wzRsrw1WeS4
SlTBiLy/+ftDVnDmoCmXWTdfXtIIKHFlaTAMyuIVAwX65mRAVWU/vYHjmyKccEJkt3IKSxqVLebR
bSHa2DfxOpJVGvmJVl28FoBI7kFViF2kRUFCK8ZS2WrMtWE3n1M0822mM1VmkOxD7m0OC/Vd1CU7
px4vRtoLeh2Xz8QFSUS+j1qK4WPAEMsEzdrdSvS7TqtOjmsjOjbhw6wboG6ccdf1VXJ2vLOpoF1A
Q3z3gGTJ9dkNxPlQGUg3dEPwfp3FHdfrU5FzsymN7uMEYCznJ0FbDDZGOvSmsj9i4eeFPAAZmRWW
SgERZBCInSFQlaSj4jIxRRlQdt3g89qkvQwPNZfcxittcYznkV5EWDtNyneboR2zkkZ50qI+CtVB
u+8QfjMG8oEMDZgq12ehPvsAiopdQe0XC08bA5alzjP9PrlHuoMGZPBP5ULnqP2gm4jWYFDuSWLm
AQbRxq88OFKREV5bO9tby9EFExR4BU3CNC0VvuuU02mS7BdbWFOseyE2ZUOg3BGcH+hRK5pfDQkC
wNVHmgW6FndshFUKcXrPaZ5TP3Z0XCwNJKa8vY/TiqKF8HHU8Or2qfZteujv+OP9os7vmBZXSkI1
bnUIcJBYzK1rg3yu7O5Bk+E5xO3m0uB7HL1iB3z/DjMJaPFPLK3ZkUwBeZR2ZRhxgVDwOG+mvOSb
YMB7I/jDMdzCodZyaAVQHNr1ZQ5XBXem1qYTv+Fj9BduHp592YOKkT2UBYNoqa5DZL6PvaLL3J5v
cdHWhyje1aNJGjBKfrFu2Y0QxjcORW+9AXrAQ0CE9MzdRpM6+ScMdnk/fyKTEuzvFGezkQNodMty
mZwieiI2OZ0Uk0j7x2IhiK0uUcfDQw6Fh2ur2kd4AU1juGdhvjfmSt/rDg1FLVXekI4+mXdAQioO
qn0jf9ktnY45wG56GogRzCo3bn9/CBPjcW47ze8wJm5A2BOoBwRJhgfjaYmdjDRVURxcVwKyCA94
z/Ot5kQ6TrFq11DbduVcyWvXw6tp6hio4rDdWJXauZNJ4COr5QHgOp0+CeNvijJQS8lOw+GqB9n4
N5P873j0f+V+v/5/ePvnb677b3hb6H+/Uf+E3P+v8PbTT/mDk/q/stvrf/FPdlsT4l+mbbuQOUlM
SCpriE7/E97WhPyXTXSbhYkrEX4t2/zf9LZw/oXU7hDe1j3p6boJskD9E94Wxr9MXQLex28sead6
/0/ZbbEms/8PlsKW0A4cG56Da9goIkg0/53c5iBAqHTQKC2o6jshkpep0YoADwHPEIcGn3jgSAgL
89BZdXhA9gEOKHKMlKlN4ys2dM/Or1gsJtamPClIZadKit1/fEf/feX9JzyDglW+F//995R8fxCs
JN8O6BPe+uv/gc+g1brJRi2+gEm4Joa6dSFSVNakH9jntWvfpL+9nFYuWmNWnC48GgPeqVtF41Mv
FTTmxA0DAnvPoseDF3f5d947EXEC4wVrwQvlQunGcIki9EWgKUxSRuP+cdr8xnLV9j2KdE/wT8PN
ZKfv6cy+kqLgZyvvPoo2WecpQVkFgwEeFRohsn1iSZIDs3kGnU7qdykt4iIp9oMXbxhxphjtfaW8
eV8tPKaJU+y6sYQPA+zLIfII9g8klnCiEwSgecWA8OrJdaBxoftUhbdoNLuz7lbHjPI22mfLraXb
cCmu/8PTeS03rmxJ9IsQAVcA6pUECVpRjpJaLwhJ3YK3Bf/1s3BmYl40985toxbJQu3cmSsHa3xe
AIFD4bOTYxr3NferUd+Ru/2rY0u7cBATXoog3dLrbfpc6p5ANj5ZWVoeynL8mztTd4Frn+8IN3Gm
c7dNSrJLeu8UV2Oyd72GdEeGaUVFt5+hHJ+WWZDudZLAslMmF1wGe8Qx52zov23+FaXgPWr4nLOZ
ubuhBgXDpQ1bl4ntKzSnWzxmReCCkzn998WJF0Asmkz3BVUtiuqdIOx6irlC6T50sfxgrDxlHpU5
rJpAuomI045vsugbP9GG87jQQA0MnsbHyPlI3B7TV5P+NFqPSxNTXYTqXEXw1PS42ogap69XE6mz
tZNX8BawNZKVlDH8pbzPj2gvTJW1b//zJ7CAALRZ/87J8mnl1QFDekLAezA6dO4epTRV8bdTlxbt
6325uua3Y/5osJyloKw90Nf4J+n6X5KT/yK7D+QSfmgLImbuug/Q5yVBjPJGUzixCIfyij6dvxNo
IWOp4QlM2SqO4rMCUYffad56MyOiMLwLieh+j8XxESB+UIRzQGlXe2onrMks+ZrKO+ghKQyzoteG
VC46sxlowE3pD3fXAj9oP6PqWL23cfvQVT0LqJGtDOXqOPXQVWz7Le65xSTRa1y4GPzM9NupOoqU
5zvdPVS3wOwbYi6jrmzfTTPatdWgAQjnHGjLd9A+Bg+1I/WcW9ts5bbzSHWLGHdKlXeB8iAZLi55
j8Zoj2Zy6oalwb4OggtJ9KukDsRvtfGF82CfzKy9cWhi3+zfm1GaXDcXL3CX6GCv5LkMR9cqQdpz
Tvn2rJ2jIn2wtfKhdcd/1Tw9mxHU+dpQBEC75+v6JjD08Txn+JozCH753Hy7YINAxml44NEhbTzg
+AOa3zif9g617CQ8XRD4rrkhMb03klV7WyOCkXmSZXqdDZBScZj/Kzpzm/U59GX3W+8a6AvG5yT1
76JjS5iuyTjaJFaNlr29NlcmEa7hZObfgJn2mmdDMsN8X8QlZrL2WdyJRmo7O+x+nR7KhVG/m8b0
zor9tcuGH4FdChr8rgvhcttSf07a+eRWbYOPeDiXFDAg4U/kANUd7zNKoEr/NBGsriVM3klM77mR
Y2ggiLQNJ6p9Ev4YnHRMHzAF+lr39kMHlrjn9l10+HzHYfYp1OPnALuD42Hol3Hf2vIFceXfIBKk
wQyErWLSGtFLjhEjSpPm4D4aFkL1KkIJN2P/7PyN8yc5ZvkO4NdbWbsRxok0QczouIgrFvsZQVgQ
73/w33Kf7X91k5EVyMTF0cMY6c5Gr6lJ/fcA1HKHDDHWADlb2S1U3aVidI7GcrN0oBL1hOmNtbc/
8WhSWDo33trMoYXsBa00MHnWkhqgXiJj/Z1xc2K4fJ5G5eLvseH60O5E2Y/NxwHat52daMR5ku4i
8CVLPuYgl3qeBLGflPQ7xlV5g/PE/T1czuF0LDreUCFkHhaH+ocdHaXHZlkplsoOVkfp9I8Re2ym
Dve4tgNtzJ5YgGPVapd7xr8eyxEct72duQ7iI1dw3VViU+o4bgkk/pgCEPY8iUsTPUKAAyJblV/C
FumpwmJGY01zKItwQ3IJhytnE0VH81ih0xHGYpmVbZf5y7PdhgYX5W09/tyVLtET7Jxm/LbRP3YO
ATOkDhsSW2Jk5sfa3PW8p68M8f4IEsan9XbXNqwXpAuxDaIyo9PaA0cBaMvOkpt4mr3kHg53BwLF
RptUsEx27LcoqHuvb33YctishnKicmlGAbAvyMEDB0XIYmJor/TqWMHAcvnkmnep9fHZbNAGlgym
Rg+0xHRI+eSLX3ZEPxoH4xUFCmkAXNlPdl6KQg603D3KBV8UnpALH67YdwzcHKTyKb4ELcoCQlGi
DH1/Q8MXYtgSxgeLh8bGg8qtIu84Tlb2WLPY9lUscNBH08tQU7+ezvSThqx/MooVyewodaslbra+
Cv+GFs9LmD6QzmR4t8rpoI8+2UeSSinMlBaLBEl+NHWStYFYJvxjahF+LHPzRuklH97iEx3jEV79
Oy2J1FqK8r0fGd9qafhtV1Kr52EVtvrI2mcl/vfeEqlfLcIDmaF9sHMlNm5SD+3ShUdNLh5vWOjb
JaVLM/UQBoD2NA6q71IhCaf2I0sNC8ft2KNUT8+5N+YHb01pm6Np+IRoYQO4cAcdAP0P8NC+2wap
kPdmyLSPdtwt5Bfz8p82G8uF5fB56JZ0b4Uxgz0IjkKFDyOxll4PTb+i62MD3mjNbctnWLDRIY0b
nIeldUzM1Ab96CGtQok0ukducerpvy9phTmgx+3VJNNtGKcUpwt9FJHT/PU8Vn2Engj6Cjl+dwTW
Z7EGuddviIBbiT8sJHj732eyl7h0C7yRnMRofjDV3KENkCsCr5uYTLFDlHpya6ffGWCscE99Ol0s
lGlqid8YOXd0hgSV9KpzK89zqv3ikJxOGhq40S+vSUgna+3cHHq8xhIpirXcbrTZxg6z+dECocb+
XJGubOaD13rTxmz4SM2e9WKb2AABD0EzeAGgnnEMMMs3BpfJTTqxPQhnYlqYSx6pB0weJUL6lLMW
HHleo51PE3UsFLFFtk5/cbFKUPF1WfjNjisE+kL8mNI5ta/liGZVLe7OxIRHqbSPnZ89XDF9aRND
sN3nj6K1qB4tNN8pxgNxrmFFY35kIJJxgblEy05p/68im7PRBe+AReZotwULBrY9r87JqyYaipt3
K3HfukkR4IlxUi/Oj0zCyzTNaOboP3CiswtkgH0J4GYXj+oX1CnYM2zGwwGTlgM21Yl2NdVHOBJO
S6VdKy/rNpM9ElPSuf7ORfQIQThiCuHoEXP7ZPXqJUnwTHhEfaGcyIPeetrNmxzWz+NIPKLEkD+m
hGRIO+3hBVDQoM5NPM0Xah++u6bkHqsVtV9IxM4R995LXWcY7vHNRV1HoI86BtpvEIb7S101wwWo
4ynhj0WEiFjTZUiZzbXRUSXFLDRaHZ1drpTcJpH8guuT+9L+nOmvunq6O3KnRvsecA4T72mJHmjk
3Rr0Jdk4FTzU0NpXVfgQaqXDcxqBlGaTaLckfEexrbOqD+PqECdiPdBQCAfE8XRkc5Lwqqy9mlZC
krCPSri73h9DZ+uFShQgywVIATVbzIXuk9hjq2F2+DjcsIOqT2i2/qkmyumqBIEb38mmTtDSsrLk
B6RIeteneOZ3WsqBpGyGXMKi5WiFBMNiRZXmlI9fQ4zsnHEK8N794dC3qbDBjTxBHLbC4WNqIE78
9/8mw/4XrZ7EQXYD5p8GzBvuWuzznZZqLwjBvpbh9Bux84dxdWw594FlniopMCHV5NKXFNDqkLJ8
05XsdsJ+LldoSV9XHP+KWECOz5Gukwqu1+tc2TEzGyWk5M3wyo2D7YexAqeDvBSAWQEhn2Q/Roez
L9u2tofL1clPdSO8dwgcbO3X+MvS7XA9JUjZYbjVY+nysaSuZFFO4KHSxUm+M2n22tZtf04U/ifi
L/9aqdCSuYxr1Nr7Dmv7YbVVtUPn7JlDCeXyOmgciwOJqY3GZlWcDac5Mf1t01Z9uo6WnL06Jm6w
tqevjaEpXN6aX8WQcBoWXMN96UI9C907KUncNaEbIvZfyE+P95b7noGZRWkRhjQktm0KgrWr9duU
qvlaMPbFdYM3CYvjTMtWErME4CU/mKH7Ro6V0wybKliyKA0f9DR2rjrW7HtcTswJcWcclRLo7onz
VrB+X9pw07uk20VT/ZFNA+lpYuY1KWRo8H0iy+Ex07IufZnjXwUF04lBftvqpsOFrwRxm8kweeQM
n96oj6BEvEs9JO88ph2fqIhFgvc0xOVrzQeONAt+yqGB9RoioF55AGYnGj2coJjLhVQvjRtjZ/0Y
Rk01J/dfM1leS+0ra7iNF1XzS19wtZ1i7clZ60IKyrNj10uvbYHe3MRc0kAnkO63wYF5KS0pbdvJ
rdP8djUqpHDzu71wyZ0Al3Fhza5dTdjUUBSYWIc6L+mvMwjvYLxmfdFgW+wtGs4lMY3Ajk4EK+aP
SGTPml3eXM1Ru1hN8KY5bPmBeqeWnpfIrdPVYse/OjXvVYfJG8Ue2SX0UToIkFGeRwEeBXMOEaQd
h9y8i+6cqtNTq603OHfoASy/2Onw2aZYSibHDJSR/sL92UoNCT/C6Zx4fxK87nNN9y8jy8WcM3J+
XbnnI/OnZ8uA50ZVW6djh9PqJoiPOdo2SpwK2AAXjyO/EqCGFmp0Yluwi8ToKFr2Yw5Xrup9KgzK
ruvyVpkRVbBQdq+maVr4eH3ebmpjRdoncGTCrUkEbsybA6mxGx5Chn6ql9gLWO3B67xhhx03sGU2
8yppnU9BX7Nf8K9UdN+he4DCtvIzb4l/muP5/2WiR4sIhKNSwEr81SHPj30ryITrbGVXS825b7HF
lGnSPaXr+xLzLKPeSE5dvaXcdbRevGVNwQ/SWwj4CHJMsVmvDiDB1Sh7imhK3nI40UKVPqXFaOyx
xSGm1wtoQ8wJRUgnJmci94sViYc0MKYajdPTaDNpVEQF8gYyCFceJnz3L2LIo/Dsv27udjs7Xvpj
LUwq5ql+GqBMcIV7qDIehKCqrgsbWa7e5Ru6F/2ELm7KkEtH5YLoqFx6GwYNocMtss+uk79FWQjk
D4d6Heutaoe7V2q3jIssV6HituDtk0v9o2pTsI/EMFdGzVY644FYGPkRG1SdVb6Vcz5vqWJHwZLZ
WjuTHIkQsMpKG/5gYBfk5jIqKcGY5xWuebdY0xhR/x2yq7fpkfB7npcb05n/deuGiQCfs0/d7DCZ
zt8KCw38LXKt9I2e+l0jycfUZ8W+aocf5izRywYbgCRg1NLKTjbx2tLhcWjkzm6BU7aJuwH/+9pc
1HOFsAbYLgz0OJuGKHAtEBScw8RncD21mlCb2SKwyNn5qDINFJuN7W8BRkHc+YE5qi1wyaY8iakL
ObIw3GcVUpBd19uFWwuZAwpt5Gj9Er7BIGXQ3GGxVJ7XVcwwggWRmdx00DaWZZWcEvAQAK1IRTTD
rWy+u677a3vAjkxulJFeUT3GPhGLf0566RbWySU1Ce/HVMKN0fDalUeAKKwFMu8VWtq3ttqI7aKS
gbDGF8+Oz8illKm3bBtbz3iujAIzJx+xyZPfFTW0iDUk+2LKmn1vjs6hcveJZj7Q8xltuhHpi6c7
z+k6wt9U2p6vJDRBe65yX3dQ3ViaPj7OopYXY420WCPvg7THIssyJSBU2C46K9Y4gUA7Ed9wXV6M
hj5fTRtesfc2B9s1L+mUvNrxIUae2ZZVamzxZv8ZSxAXc05Avu/W1T5XfWLGxmaGyk5i31gOk9sG
1njBRvZW24SZM8OE5OhGp6m3Gz/22OAmyy/ucIIQs/3uVJMW4LJ/N9bEjtGDXBFne2Xv6Fl7DouG
DfTYYbMbWI0unknGuT+SmAu1iVjQIsn0I+QVzvyriXOfpE/dpGMbrCiXoewi3iEn74kNkMzOUQ57
6mKmwWGhuAbxYIz5tIXGm7ZHDZYmj/batFN/UnuWQzehaGbQGoKOHYG82TVuTU7BfJeShxfvMfFh
h7ux4Oe/9dLpi/JMOqEL1qdiBdWYjnXTbRTlPH8NTftTFqzPjVi8ayyAIZx9R9kQ+6GJQ8u2uYa2
fLIn9s35yPPZpi0OmjK4m6O0PAiIjrw7kB5gMFfInn4rFNNJYwe85vvFjqkEHPc8yfOPxON21YVb
rE3hX4d1qMdjp+e5XVuE8U1eiwIL466gSDpbrEc9gdmJ33AzEZDCw236llbkD0kBLmfN13hO8sXq
870xUH46QcosCm0uJBr2AXI6Xvsza+WTrrFttTrr14b2Yjbqiwe5ccGR9cfG/ySk7TPFTVtFSnE3
AiXlqNJ4keCxMOgt8eaf6U4Z5pjpjn+TX5fUt7FBTCzSlqsrWljkCJBxKj63US1uMfxVqX26BgSN
yHWpT+IIyNs7JqaO+AwjN6HnaiGwa5wLS84vdvXMqkD6eqtb/rRwlA0EMxCT7SNXe3CPa4WYmUcH
asw+nEWSAheoigRfWcLaX824cp3SezgwTwD5+6ly95MY7j+ISehRovyGnmQtr4NRo0q8S22krr6k
0otINEB3C0JAFRLcmfXG89voD6pIR/ZgPnktK1G21Bs9xS4/L1QaKtETyGrbN8EdM4TKG0QgwLhQ
S/OpgyabyofZFcXmv+g2jIkMHV0eltAIbFWCkmOo4AHdM34KC7uAmjikzVvr5NqptAXf3nAPJ6E9
I8ROqUd1FY7MnT3Ft56VBnI7ohjUL6K1710hnW2qN2DvtTzgE3miLASByt2ROB42UdcEkAcMwE5T
7A90EdoTuydwY86xaKMPODYPU2P1vmsinyQmohLpWCOxKJWyf4rZZKzsHB+Vbjg5PdF2zaro21hd
dCN4hGZ1jZr6NwAVPFFpeRwsGmer+cGAhMfdkk8qqDKvTPbdMr+advO0mFmEz6PkhKy9V6XSxC9W
/3GlsmtUrCVZuK5LSx5crihm56rzIofAxWKz7WBl2VPx3VeYYHOru2VuYNXxE2L3gqcgBw3G5TCx
W/sc0epyLWRDiEJ7kD0CzSA5wB1qRAfQIHlYuQ+otrtJOCODpssg1TdftErUQZu8tuVSMtAqgpKm
eUt1t97hI6TKdfH2Msdka4qOyg2g/v1indskjoN0qEiwzep3qBFS5gVN1azwpoI66HubOKFr0gNH
2h1vjXUjIGk9hOBpeWbqxDzj5ALw5wfmZLKjieLLHIvmxk2ItWB4SPXhl9PWKwQRqhq11Cns5FCp
pt33zYg0GOIGptdmOg+Z9jOQfEXNRzyZqSDn8VYfR4p27FZfDrYm6M7JaT2wzsYQpn5ah+99cyHB
DBm2si8RSZdNUc7XGv+anwtN+exATAo+l5dl6X7wP+yiKe6OuWHeu/6/EouD0TsQWzvr5qWzZBbO
X2LNQdDRCBY3E2kU9RMv4xWfH8M0WbVt10XHJKdWxOMlSzv1kNXqPWP3YLBO4qKY7zxkvI3op6e1
PXqLK2iBE/2XNRbJ20Ubg7bLMOUolP3C2yw5lpMY7xMpO5OmREz/rs6RpBqqHkj+7LUqwk7rMSpJ
DD4YsfCcuXUNvWvu/3JAVH6D4cnvmPzCsr3MZflsGyFWkDTBZWn3A4XYVVDpQvlQseRBc6efxptY
CjpiPliT/eN0mgHE0dxBpdp6XQJXTuJ6N+jWktVfnYw53wi8O8T9bebYb+GBNAy4KwRM3uPjT/SI
6mScSZRCB9N4tsli4NlNVHoHwOhhdMbXRg0YISkf67ShZTer43HMrTflZqdBjdoJxzUlkQRA4udY
M5SPQv1stSXsXuNvRdcioUaPlF2KQp6NrP+sJ1Nxy02AY8dO7+6Ht8YZbi521p7hYbHTBD6RgwmC
OD+T5xQRxUZXlmrUAafF1lm5lnlOdG04tUZBGanjnqKSRPy2sUx5K1CibxElY4Ms2qszhdVhMK8O
hIkNue7plVy8fMx0Ss2JPb5Kaicfwzi/jOg1injlfWk0fM6p/ZnG7fIecWpuF34ehMonbe8WqvoD
qwCHqJi/KJwKMZ7p8bksI+PZ8LofsK+aa7DnAxlHGh5+AlmXvegSMm4j1RroIkRW+m+KvW4xEYCn
alLzI1XvP2HsuB8UUNm72KGUrUb63kJ+by6TfiC+7P4RgzMHiHRVMFpNfE/d4pSbgYHL4FuDZ+W7
9FZfhVGQEy50DIourmgdZGSgJ88ZAbxfU4R/xs6t3kMjW3zTCoFUDfWLzHU8wU3ZHO0xkVfJ67AW
IMWvTexSzNOIEUFjji5sUqimnRbzraMVDQLjO9KpfRsrcIOEssABsVcbXDnu074XoM7s4pANLc2l
SU0UwhyV7w1a+W61hObnDLJyZeZ/zTFq7qaWzoR6Rk5VGivv+tTpu5RiBa9OYVqIUT6TsamfrSLo
MDvyr2mBfuiutgMqDTma1dPeE6J6KXgwBqBoqLFq858yituDXWg3qdDK2aZdEOpuo5cNNBkmsGW8
4RRFzMxZeHVBYBwjAyz8MoAxxwJ/NAp6gFi9Mfd6n33G/2VjfRy55j9hHtRiHq1ll5cH9SK8X0PD
qV92MblskT5VlkeyVxlfHrcfJCE9CUTBhiaWPJk9XtTN0LBCKpx3SMJ8MLXsF01fArxYF6fM3Tty
HsHikDzysA40nvdijMwP5GaPPUnXLYtP8CYRxbO80ZM4SR4J0Z0KU9OPS8fhk3WJQ5jB8E61C9Z1
bU3vJRfZ2kh9nWvPMSvDZaeJ4itymLuICOTPJRhiPf7T0kDyKsu1ycXyXqnC0XYxNPObEqBm9RCa
19RFDzKu7rxrcdUNAn2bNzmgQNWds55UZNbr16m1R4pr46vJ5HTJlnj2aTU9pZ1Vv80DSggRwzlu
7aNZM6d7SpSPk6X+NiqCh8zzY6RlZd80uBh57x5dm+7kfr7Y/Sj8tBvXEnUoe94OJnB/zUz+MVHr
3VtPPY9p0oCLGC5Jujar1tOdKnCDtJlLnaRjf4gs3DtMdEFhL3cZkvwxlvnuMs1uR5nIoMvycmfm
Mt+6OdOUI9v0D3N21RYPKvW0n9n7tHXkpLmv02M2N3erLzGAhTSODS5N3Z1xHqcQL2PClSCD+/Yy
0v8i9HY/W0ASiTgPfuvOLwuSdls7cUBUYgwoGH6tW3rQWjP8tEZDPXAcsLbKHay9jcwu+cg2Q2tk
v8ujwTo7TaoAS5+YOP6oeOyP5L1KGgmSR3NsLgkxgR07j2RrFc7FdXO2LyDUZTwyCvYd5QnUjLCp
MPhJUClU8G8kQEDqF+URHcVBtxGdZZ3oNSC5XQKkTKr4YCqNnq0BBENmEcKcuekwPm2KpW0IUEwe
s6VOrRZME0JSxonuznFn8nPb9ZNCAahCLmykn5wuAqmbHPSa7b+mphv0fR/mk/5MIqI8zlx8kpI4
DdgwVnz5umQkkw1tDqc96KqsQBKc+j/Q2Sw/L3SYtCzgWfrSEexhJURwFKr3Do0BTHTDzfFalDz6
rXo16IcAH1TCr1q/xG4Hr7fxSjDYtnpmh8hLGHFgkdupfTVE1YnRiYyfVBegGtUphQj5v18Mtr8Z
Vyg+fZo53im0vjqA6JhFjZEm09Clv1dj7JFUMBllsnUp0+PT2zXHdnXkRPo/yygSVAxWi1lIyCip
T8vU1idAa9am0tr1WuiJU7Is4gRXi2iExbu5b0R7EiyPWPjP8RtpgXifY2XmoFr/3v/+8jGq2pPu
DYHHfpuPyVAEhhWebVG5J/bkX7Kp6n0tvjvH4upfjkd7kQdlEtma5jX0qBFIH7WCeD3wYxJLrnHO
C/dchODGWp4xJ7l09UHXjYgnDnC1fsgfGsOsjiE716iv42vmLm1Q682172oc35RcP5nWWPAe2Wk5
R7UiTbNrYYTpUq9PRlfLnWh8TTEGNciKWDB3BiUWu5xyjm3rmgBb4MHfC3Fdo7yoe7QIxax9OeXm
V77VPTRMm4b7tL4kGgtcST/y3jGM3y7kKESttp+kJP9UmC9V1Go3C0HzTbKiH5K7MMioKkd+4Qtl
sZMnl4zoeKu1pxjK1lUXQ74utJ5dA9BGhxf8qhfrdTYC+sUxXrrOivFy34g/8wSbx3siGCNCogRI
ND3OEjxl7ZJ7e8dhf9Nm9hWlGRB1S1RwEAx2RtNQyq06dng5jUUpjGZIqWJn2tSZoOGMBrGq3haZ
35nCOyap95zwIzuj8LHC+xagAgc6wh+6ECw08FXfKWHNkQAdrm6t/8oaF+DoXSzNOyiZscRkCuD7
e5iLtNtldsotn8RBvpThSbpMYUKHAS6a8bW3rNS3s8w+jnH8aLcmj3R09Rxft+hsfQUr8NTFWVws
cwz7BI1sQdQJBETOXe/amW/ay6kcLCISWsJ+y+LcWBDWjVa1ZzhTEQig0CDwbmj7NFI2hXvegO2G
/gLhLkenIKFlhBh2DEsbkAVKDyyRMxFGNMKTA2nV7LlwlzMrXwAlAa0nHH7PNqxWIEjiX60Bt1Zu
ihQUr7i5CL5saeaWD3oGmbkXsy8H5qCmM4BM9Ym9s52zE9cETAsRDG3HE40rSMnK40mr5kuU583D
wHuLQjbtIGMdmdNJntJJezQyaF0RcL1b7l3glRxmw4hOes8uMFUVdclpdk/wkJ06hL7VVuVxJ0ID
UBG2Q1MLwTrwZCG+b6M+UfhiWDydstZ5hlHMCqeIjx4/8b3ZOdV1bARxYHSJmScq9EHrccbkJJpu
phTDnR6LWrssTGZHY/DwGNQEzbqJN5W7rhv1ichNItiRZdbenbCUgVDdTkN9H4S37IYoPIyRICa9
8iA9D5KWwSyOivXQYKpBlaVZxrZpiTMMWE7QT0h4vnp5lV+pswnrp8Fwip3h6Q/hYxkCCBIP5uQo
Hxg+y7e2fZhz4C22TjmlG3EJ9CozDrqCNsCucd8UScWNIsfCksAUeyAUNbTRtNzaefo5RZy3XQEj
gKs9S9v41sURs6shEn+AmoPhZ3GBFMU8JG1A60bbsfbwkr0+SZ9gnUeJI7vv1fxoUQrM8akFsWGe
bd0p9jHNJ2baniDFUT4aLhQ3hvbZqZ7cXP8mD9JdkikKpO7htYsnHe+2s8MWLILUmp9zjcmuSPV8
nxqqvJa0jVNv8V7xoyeW/tdWxnSQFoIIG/jqWnUQIKKquw1MwUR2VRyIJIGFOtOe4Jk0CPVcEpQ0
96U0fykEAihchtoha7zArFOu9bpO7D8HajZCVKXcvD+A09tIF0p3Bbb0YmpggClEBSocMdJi5ZG8
8lwY8dGoOPGVbgBVWnoEcKfeKkOurRER+PW6ezBs/swUY0gQWa5L/gl/PlPMXQ2DdhhNfZ33Hbnr
R2BUVLRs3VTXLsqAv1YwGhoFU4lFhYImqqcB0tKmd1IW4CzovHD1FfNjODYGJQKyvGbTFL89AxAv
MMzg/p91tKNkyAX4EkORDvrJBlXslrDnlUbmUdjAbELdkzFFlNZM34N596QWQi7XBU99AmzMGUyf
ZvwTmzL9jmxspTzs1KVt7NeRFQLHhF6f6U1+TVoOWI/0TjspmCxVYx9ZbLJanEPKm4dkW2ox4Jeo
cK5c21klEXGltf3NKrvLEvWBI8Br9Xb66WpETeSIfypCo22S33qa3R2X2K3mJGz2uZqcwrq8FzL8
hdtHZCriQZiwy0PlYUbw9OWosyYPhsR+Tyx2S6YhDmmVsCDLvA/V2cYLFDOevNxTU5M4jQoBXc8A
UgKiqk+yFzfQmmCb6We+zXNXc1SkH6KjxU9vV82Jx78tS+tVwhoqhHrubVImpJCoLQA/kNn5yozk
hYW2SZwYm52T8Hgd+6cE5MhxUNqXTW7Rpzwiofq5DsqpItinGO0iPi0CcyRB+PRpCau3Zljqa+rF
DyX5w40zuYDz6G7xk4Q4RIoezUNDV+IMl4jfvbgPkVo+aK6oTkQ3X3JF3IyCYM5P46klzXLo5uTv
pEGKWqYHzeFk6dZvgiN4ORtlyhbGAAuWF1jK1i8LTpjp8N9/dKBXhzTQYAsOsTRbMMd6bjOHPOLv
cvhWT2XS0l/A0U7izGQzYWgfA+UsCeaGOY9+QqLFW7vVGm57Dsxo3X3UYEMwTbwPBKGZuJOp/RMq
az4Jvf+/L7hOKFEMOwp+U6+FCM9r0HpjegjJs+xcc4g3FAVwsVi/VE2hTuEoUWMdeuNNUtngIluC
2Z4V31DtX+WSxkHTUJeQa+xgyb6f/vvy329HBVhXXyMdC+v/oDWqPXn//0v++69VtSDYJhEdulHF
BkU+4zpjj4XWpMl3I8SbWUU5ZhSFsaieis8eRgBcFm9bz8tFqOHLTUEnVWFxl8Ws2D7kW7KxC4+/
htWyyZUi+aGGHucmLqBIW9F5J9XYb17PSOGR7S7z4VTgeaRYcqOZ8cdsJd3GSShNgTti0XC/z3PC
T2FVN9g7QD8pAHQX0oOQ31x8dpZ3tXoWe1Fd8tial292J8Zh9vBUIFd0e3fkeUmkDyaM1bLAUs2r
Jul5EflEgD+yHwZtHM591ox7q69mv6pcfDbWhLmJ89xvLX0Pl7sPyv4PiX1u/MDf3A5m1uJC7XdG
jZtPKK5sSR9VM+yd4re2JnbFik47nK5BNIKe84b0GBd9+29gAyEJXSzMDEFpDE+xLohDYoaAldb7
lVMGOHtkYJig7Z3cytayuF/p0tcUeu2lthQEUSG1U1s/DpJBJTRFGnC6cYNbOCoMUrhMBrO9Z8/m
bL1IPIiW4XXkQj310k+hlxEaxweoqKlCxch34XbeFrH3p6md6p4ajYkjgSeAIbKLi9nuHlYW9qkG
wKXjTeDIjDp87ia8Ak67KWV3VvQ/7bSs/igTLnx6OU5HL6mDOantq6ifxJQW8MO6e5kgXmZkSfIB
on8c6RbKp3sPc/NjHh6pp2VPWlMibss0pIUCjxOT/xfISvWc5egffX2qxjoKwEM+xxZZU6dYb33m
CEcfyGyeEkkzORxNzPlHEmq/q2DC8m59CM6w2fg0MHFmgCnTsvP7cXnsjRXK7nLwZLQlXUpqIIzE
7rf66qNJ3ZL+HUmoKxnqx5bv56H5H/bOazlyJNuyvzLW77gDwCHN5s5DaEkGZZJ8gWUmmdDCHYBD
fP0ssOeOdddVPzAPFZZZVQyGANyPn7P32oDA3PDQeC7K59lkgXOA9VstyUEKFT3MszvDZj91G0HL
xTAPMfcfsuE3win4/J3BYmQ3vXa9IU5pH16SDI/fpLdNdW46Op+hld7LjF0GuyOqF8JziHwP8J/h
TM+ChreAydyt23kXjxzu8mQKNgzDoMPReZxywBgiZYcd6piKxcfgAp09lP5GNcDqM42YHU0i31VD
HE3dG/tiCuZ9o6ZbObgJ+jH07N9vuPJoCJMeALOFWwWq06OjOL1nGj2q6XfebYzL9xktBZkkP/Aq
1Lma6HCCMqInhRQ1O2mvQu2LHATnq3Gl5Z3sQzF+MtcsMMB9ApuZNlTikPzS7lA39qmwRndHP5/n
se/7AYYRXqsHpMS/PDnn9ySL4CQgD6dKjJvdBO+ICiFk9+XPOmzyUynr9dJayOsKhJ0ukKx5/Y8S
XQKH1PhX0UMIbCYLT4jDpLnx8geTig5igK6ufjLjAx0+tMY/BDeQbA8mq0YI6YmdIqHLsUE7TFL0
sJxgAyRUorw0Qeocrdl4KpE/GBpGQT2CyzFC/yYgeuKibeW5noB6pL25odZ8nxnJrFQ6MnKyXJ8W
dfkmBnp0oXVfjnXOkEleEhfLxWQYJGeGXXZi/nbxRi6sfp4Okw/esWe6s6M9jbNo7B5SaVxDWlCc
LztoQ0U40jUcNiSHAk/juJaGKMQ6iHe7yta7gUmgDn9CwF5Qt4hQ0oHDsypQjM3iZ+hjXcoj9Ec6
/HJ67mjoGmeLyoVe1ODcBdRmmDWKP2M6p3umDOAkDPQfbsnBM3XpidQYX5ejUFJBPICTUG8IkUuD
TOxYytjnIm8kDsSq7kJ78/1T9gKsLL7z3e0UYDJHKT8F34/2C3AFYZjkT9yLqvow5sWlalOPU7E4
TPhoFHd9ScaC308bugobpPshKYbcAKitLVqxIw2mCB2u94YJSp5ISrHWPhCETUuWzRo71tGTwLRx
WYgVzswfMgYPVxjlh+V0GpB/ZqwN81QbhnPZj4INC72+VXGMNTuDyQ5nU5DtaMbjxaKQkz54qZNH
V4N4RVbWrUcbEkDViydDx4/VkH55DMtgFCOUoAWEVpTwk6jc1j1NDb9n6tvUQFJtpMljxhZUzvYx
YvK2miwn3fldj+pXPNQI3je5RUBR4JAqZnT1hrzUaTsIlsHpLTFyjAVMebfudzxkipKGxKttZlf5
1rFrdr4mXA3yhOlbHAdg+UE3xY9N/DRB3LZi9ncIdMUjPa4GRPfZv2hLqkvdR0eIjD+EqDiFo8Kl
lfRVL2iEccJbFfrMXAkMSI4FQ1w95IRRwxJfQZz7QlodEaSU/g6Uya3XcZTpY4gdnZE9NPNgMmtO
yO+WiDcDeuVJIp7SSYCCtm/8LuHl46UhSW1lDtNb2s7VCqVafQ6t4AHlkjr2MQAkZnWPtsSOENAl
IkQsTzZyUWKmcYzhO52QPhJS6JJeQVMk+3RIeOFcGu2+O5FJ0nUc68D7lsuZumC8GzUWNR5EumCq
fgvl3Xr6o2eg/tt+gm9Z9e4T6ZfMS1W5p5k/Xlu7vdql88NBnAzN0V4bjT3hf7DuF7OX51kwYvAQ
mhFj62DKX+KkJ9nFZKsh6G+h3AYX4NJoqzIcEyUWfHh4G+kwmi4IQQSVWd5iJDg7I0w01xXaVGm4
z8Lx040dQZiYkU6ZnjvfEitN9ui/L1Kwx/Ea45NMSP8J3bvC5JrshKm2Q0Kb8UR4Ip9jkx4iVYmb
Y5rUO/bPuBiJL43QqI1heK0jTfs8woWP6WLDNUvOo1L3cM+eAvJED7Oed9xC/qbNubYmI3lRWDlO
NHHpCZRsjvFx5CPtuYgbdCgsmOKM5hyal8eSmWd0bHwO4lxAjFZ8D4CoNifrGDr+HwSK8ypYslgH
EmDGWuh9ov9YMNMvYCRcsJ3pE6qSd7IU+gPwhEmX04aVmRaf52d7JB5riQMAAYPaipiarIhIbYgK
LGDWsvFMUt/5SzAeR0GakVkeX7Bv4Qml2mLyTV+xYV/OGoO1SODImyAmCIj8M+Iv322oAcwh5Gjv
cQuFqLnmhvbdiKCVsy25BSCcMUkQ7cCdwJ3lRogunaVDMbPBriIz+LDUoK+N9zCxA+yclIXPGS1o
LnCfiU2a3zvDgexhFTc7G8h3AwC/FXfwtko4DhfOFdmxQuJUdXG7b8LxZcJuuQljkRJsk796E5Pb
lvzzbRio5rkzr01+aKDoXU2kFTS3Rb6TbX6nR1JCGpd+G9Vtfa6RMGznzJGMl+IIBYE9PhgGI1mY
Bo00Ao5+zqru0vlaAzjHLlqRRmLovTF4HybBbOuulO8KScq5wq8SoW+jiji6g+WtY/nhg3bZzr77
VYQdMQ8lXHqsns6BARLmhKq+oDGiI4+NGrVnDkxQ1nIDAogclmWcgKD1vo4Nmka2evaQRGhQZFd1
zotxWNWjRseIxzSEX3OUJkhgyzsVAvdI03ThSU/Ur7Db3rD1qQdtuPcEG0QE2M2LhjE7d0u1gSiJ
mV7MXdnP6EvYVdf0zkFFg6LZEEmA2L6mqE4WHlgi1L4WyH9S0bP8ktoa4qW2yMbYzGawjO2Be7qO
6PiMHXCcZbyKbN3uE4bMKEqfSoZC+1aUx5Lx9NEUMcDGqj7QuInplUD+qKJoO8fdG8GIyMK7apFU
8Dl1SYXVBBBF6oCtn9F5t7mz9SvrHMfJG650Yrhm0Mq68zFWUOCwxZdEaw26OH//CSTLqmfnITyL
60q2FDXpdOex9hN2T6eS6GB9RbK8bvjXqZsmj04S3rLuJK102EftBdMTu6PXnZFbeS84IwPI1zSC
hQoPwxxmh6LKzU1cfeXFgnPykEWGsf8jJj6YzI/h4JhzvnOt6nn4Q5wpuVmTfpnYQzfKZrTr9eHv
OpUFk/jWuTTpzdPuL7ekNVgzWKYJkjy0rnWjax2dZyNKHtxOmUfPEO/gsPaztCCpJ7ADyU09m6Rx
UyojLkyWLNDCp5nbBfAYRBxdiCt/laJ5GMBNr2eYewN9EcKi2l+V6+3ahtECeS/c7F1bXCcU1OgN
6Dth96FZlaQd/rNkU0VmeBXWpc+Zq+LefaWCFWgegreUngpyQ9S9Gehx2OlqF5oCsJwz36PBp1EW
gRymuQYlLlSPyTxx1OmiN5UvN0LrtHTNw5fcJoi3Tea1CRWXWJL0zujUK9sYlx9kcfPZjSeWN8+5
G4alB4oWcm/kCW8YPjniEtZcmdYA+50QOvb8wywKYH25QCONjQisJmVN3pFowNB1PfClT1Fu7u25
NB+Z0Z4HmienII4Agvprg13hveosfyMVm7stOdAnnW08jbYNRdtjCUfHv+NHNgQfPmt0UVu79PbV
YJUn/APlqcvdOyZ5yM7H5IAK5Qe49tWM+eDicyN1Lj9QlO57K0a8xoH7WlY+h4KOhHMNu2TLkZGs
tlmMx4IBXe7Z9qkksstrxF3rPcST+lMPwRNek467XlcJEFWCXVYhCXo4hdk61rNq3nTfuizPP79H
gKmb1yedRiTtDNDx9qDQGWwWNEi//8v3Q2Rjm8q68Ue+9ITGtqs5dwf0hL7/mOUFqTEJxgt76Ogg
FQXGg7FlkSW6jvSelwFp6anPKLiRfgJmXX7++5m+H9LlOSsDC/wUMN1Pu3dVJXiMyug02tPDSKtr
PYiMZqah1KGZ7UOYOY9yGEN6GnyHwDF9LAeeCLF8yyfhmQNW+wpO9fcnHoTqjK6gBPM1Lcy5nxOZ
CQQuuDh9nZcKLTLp7SVlYQw9qloaTd8Pg9/z1N9/BIfH2K4+l1ySDN91PJ+/H+ALsyKjE6jJgmMO
rN4SD2FTS3jFeVI4aFiJWGNQMJ1N0eB4y7rjwkXktiMbSSMXlIiqHF9RVtD/H0ykc4AcIRWpxdom
27Xjzy0dbbUp/eYkG/+l19PBqcZkJ2d9iGaYBbX07V1sJvs8nNMtOrRLk+NyNzLgaiZEFTh54z1X
0RsKgdvIiXdthO1jNHlYXlqgkfCFwDWh1xqCQ86eurKWBdMLTFJjOh2s4UfBcKq/LIcdx3Q0iS8w
shS+yAD3DzOwTZdWhylFrOeWm9GmcTr1xEXNFsZAilHOXAkl4AqrCNZS1YCtBWW2yZslnUE2GBUG
/xzK1Sgf0zBCds28Gzb9MRsL8k25C9ep1ev92McvqmB2k+F/4zz3MvsBGrr8uUyL97yhtZdWcCtS
0kJ1gj1kyM68tmcWHxxoBO92uFqnhJKyWE6NYcH/Z3GYDdG6+uh7E5K3GF/PwbbRnAjETParC3xi
dOd7Mp/fHAsnCkjwC1DncSdN1zwYjvmaGFqsiqSrtpIWcwNbcs+c6MEtfNS2RGoE6qfylbcZSGZD
/2be5jl6IQRmn5eiAfbLalMMwCTLDOEXUoc3RuCaaVu8zwYmJ6k/IxNAtOdIsqNnZhIOiNCwLl8z
DWW7DpqXMEl/Y+L4dFyowjE7vsJHYLmJXHXgC1okCVvV0sWI0U7s7KA+umP17A5eva2XvD8rSJ9j
RZ4YE34kMk3RIUddTznzs7ohzwDc08rCI4H4hf52PzLZZ6hkzO3FYhS8W2Q9exXHp8ibaUtrYD9J
wn6zosmNy9NrX7qwjQ+GLfFWh7gWhPFazuyUE6i2lY7Fp5EY4cHROT6VqLuYvVLHMWr30laUJ8NK
zkkF7tR7qOIgOpqlvHk+nkKs9gX0IMQaqK4B+qE5J6oujrO70R74dAem0t9Ilv9PA3qemq9//dvv
uq86NT1+xWld/TPbB/LM//zf/+s/owFh31M//8flq66+/t2P/RsSyPwXmwAK4KReQKBTKJy//T8k
kADu44BMN83QYfVwwPHQlumSf/3bwhRq6375o/cvoW2boH8w/4SeiUT/b//2gv4vTKf9y9//Ea5j
eX9B6zghv0+4Fq8HHWnoLIigf0DryMhNlG0FR5vO75OuaeAK7gkvmnLmZx4Bp/Qs0G+AM46MY06U
69j98jFxbnQLZ83xH6F6lqfDP3xs/wHyx/or8IdXZfMxuD5mEM9yHLhJ//iqXIuWrCpJCx7b8iiQ
W9gpUdGB0d0XI3GM/ChwcjjDmy6a0tWSJ7yeYgTweTS9wQmVf7/e//41/gevx7b+8im5vBRASaYN
zsnhn+VT/IdPyQoMHc1FcyS/dwXyRt1iE15C7FZP3kiYdEk/eKbnbyMLWs2c9HaGfWHJCbcOORvX
WjuPqM/y9eTKRcrTYuFzqj/sUfc6NseX1Lb+uxfM9dH8I9nJNT1H4PF2Ld+1bL7df37BTCsTEcyY
6JdDfum517SANh91kjNxEV+lT3I5RvCfyAKKtV3WHAE6qMT0JUlQoG2GhPkU6vmaliFqRPxO9Kny
36SNgz73jdt//XUvmKm/vliMi8gsufAtPuV/frFdbdRMr7Br52xCGSfKPMeBC5fuJCwE0nEaR5tx
fPuvf6m1POu/+62ebXnCtFy28L9cY9Y8cHu61gE0HXNF5IhSRrD5Spp/ibmo2GX3k7SzJfsIQFI2
BPfUFszqw7+j1f7Ti8sSf73aXeb9lh3aZuhC10BN+M/vf56EbSgyRWXhI2lO5+FYhXQetc6PrpGE
e7t1b1XlGZfvB40YxWwxG1VZn2za2NT7NmnueOItg3HYoW447hMTGIgfBkeGMzgtGJwHqJt8z0PS
S+7CpjXIHi4QaBKsWKUwD7y7YRrru3LRHIXVEYLDsDWES3d5UPZ+NozHHHRG207Ba2ig4Las1xrx
BDGU6XynjFsZLkDBGrN2WAbbgArfLjAImEHyiUmaBFDEge0ycSj1EK6D2cv3nFA+Ik6JB/QAd4Oj
elh+1cIFCj4C4eu9FS4N16Aj7QSjNr/L1+ZvnesaJX18LExQ2PlsYLQjNM2eTTJrSJA3e0TXg43d
kbbbfvKzakuoE8lhKH/WeFSRMwUmcndPj4vUNjkZdveZ+7/bsBgevZIC0LK9G7/6T6bkvbCaRyPt
CSKve30cs3WYApYc4uER/I2gsR6XJNsk+cYQ9luHG/UgrCG5p62FbwztEHWFaV5hbZLolkf3BTHK
90VHPlU9OozLm5lJrAXpMSV85sasRhBnhQiC2l/dSDxBJ1U/Dvbo7AjySjfMzCDYyqTd6TifH4gi
2zaUx5wDtXeySUzYIP9KVqVsrEtjobovBhgZlBJ0mkJIH9zYp//mJuLl/vU2stDrQXRg84AnF3p/
uY2cyHMImC72FvAdjoTV2R3y/mxHZbf27XAx7nU3mcfjHkMymqxMI0b7hHmFxdFtaB65EEcSEZ4z
pR8jI212UYJBUgXNEwPj68JTcxGJ0rvLPluCgPaBt9CdwnWtf5Lhh4M0k/STS3p5GbayIu1PY4Lj
2kekUJxZ1k/R3A47s9ZPWTP/8ZMN5/vFm1hvsHi+5r3E297zmbPhRNu0Gd4G8EiFaqEjV1z8JqIY
uIy6ad+qKuyxEox3VRUxqsTX1BGY7ENabcCRVwYgPKciWygMg69r5oXxNoC6bg0uE1dRlmvT5VwU
tlCWYcmRMM7cD4hnwRmeCTv2z75gqmr8Lj3zqRcfXSo/UvU8si9j303v+3E4GPCUhAX+reEZhsLZ
e3IZTPTEdBTPvBDkp0wTgyp/cduGIWNJJTmb3lNp2Fdu33k1DhOpO6PxJXDBlH74WTsF3Da3y9cC
CZtdA7BM0vrighzfmzE89mGmBWw+BSbGzYApqOFd22ExaBCyuUhkEKlytsJxebBxaJCG+iIlPXfX
y0HeWxLwF/lu89RslVHTYKgHAqIw0nRedgn8JbQ0CI8cnezKxI1Tmwe3VydLXZUysKpN1tucmwPo
1qObhe02yNm2xjQ5ZLO9H4ws3CZzAQ+zcX65M0QcO2EIn4BaKxfpd3QVMwnwCGrB0JoYTZOtUNq/
JPbgHW23ZRSaPUtZfGiftSusp7fcIpJS+NWfKPDo5rsp0XCz6a9owJ9kX4OBCRAh05mw8yd6cjmU
lvgzQ8fWVfYxzTPwZSNmhlQypkf1S7yDN3n7Xv9MgPcziyWncHKYRzkml+AcM9GLg1fRrat86d9N
VooODJVjIzE5BQbgK5vvuZ5YHqZ4P03GF/PlJ0F8vAGSFLFOjefXfHVFy3EsbKa7AracatG+M3lr
Iqb0lHAnI1Hv0F6jlRfzC1Dm4Tm/BAGJOLFdMh9La5Lmf0Gb4JLylb2zfZGuFLxuVlAm+3RZsXGa
AX1sYZ5Gl5rLtfjaNJNKMUPvGMl4XK6bwSUcNzQZ5acF2i8yxPG5thCyAS0L3qsk+yV1EORHiN43
RJBwWHKMneVYn2jEOP7L5OYaOPvLEvx42k77pqrctxZTFCos7xURoLwE8bgpU3xUfa9QBU3ORDas
5MIo4rOJjP9ShNdE1H+EGQFNjw9J1N5ndUi/oyhJ2cun19qLUNlYrBwldC22o11nZwTlltXKhW+C
Ynf8aZkUPQNhrU5Bkdv35hNp9+9ROo3E5FTNmghhLL/2nqnTIUXkvlVW+jFPn0uFffBaKhgoLYtS
buFh5Nhv2RphP+KrfxoJRV152XQvnCI9mxm8piYf3vNuADgf9Xo7zqpci7keiSM1hgvA2j+Z48T7
2fVJ9vT8fW4MyNWT9DoKXn8eRK+Fq7nzgnDb+ePRzwdWOVIPognDiK+NlRsiXIgrOhW5j0KSiLir
p8wt0i18g6PUK1VbeuNY2sS/6l2zHqerOwTIhFux7lUUbK25/2HGxox/UQAms5I7JxMP1sAU2nTI
I63k4krtqzPy4qfB598YZUd9XBEcOjuxv8sj5Oqgat6zGdE/YRQfHgPxtR0j7/FATHoxdfGUk0qG
1M//lhqPb0XsmnvDJGIkxeTL1s04zGiIohEJyoBiXUiOxSjL6MQh5CFOAbH7mnymEA02ptvJ5/0N
SOmj2n7qM5pP5NVBNqowo3TiWlR8YHQPHp2ablREzMgqpzMdl7Z/AW4HH24Ob6KDkl3CQdFs0Cvf
tj8DwnCoMhlnEGyBvy8B5gX1opHkbFlht1LxSFrynLEpcA+o6W1Bb5DCcU6L4I/HNsAU8ORWYGOc
5I/gWirGZV20BSNnGaDYMos7H/KCkgQzFEizQq/4ZZv1Hl8I3vf+4lgTmkoigmRzX8bypZfWzY1n
mCbuTw9U56oYBV5K1M4rKtxuHdr61bO6X5Ny3xq0d7pWL6XlDKfY0Q0igg9zLQoJbZ4AVdCBYueQ
NZTieLdv6HxIQaScmzRhm7SwlkJicaWCpoiyNt6mHjQXtnGM1IvVInwpHEzgtATDfSl/jybxqLM7
iE041vRJiOpAAQ4PuvklIvmVKY8YWdbkkkaSgWjRjIsL7n/weI27C5R8r7BRpkh51441MN2qJHR9
ihzSKdAS0Fdbxb1Dt6r9YWvb5PqTBfE1/lU3br1xUU5QjYCm0nfQcbqNNcpx608YIAMJ2gErSrxv
S0Z9holfPM9HRHsl0AEM0XGc0oHpKyw685uakZ+GKXrIZrSfothFbg+lHVHRW9UM6d6bppxIicze
0lOAURk2RBwSSuQqgqo7HTORLafnWk/g42ukH7KrX0Jku8g260crRk2TxD4Nv77a6mXWbCQ0jccJ
iiYtrN55InHv0ejwNDbqHiPOr4lkxlXe4GhBkrd3KhzO3mA9EsKcjYAUWKk3QHR9lBf2pp/g2wmK
C1hzzYNZlA3msODs2ZNznXxc40AhNaEH1ApxxINnTcl6cMo3QuCKMxOT5XKEX51bhNWkOV5XX79X
ZuftlbjFzTjcxWTkUDmtFDPZCMYAqD37DdMpMdPELNBHLd7TWIy7zu9Put2OKrK2ZT0+yKF/djit
7wRkLM+M0eePwN/QmBeNrg9Rg3kWFWx7Yad/SFv9J81wgpYBuT0qYqzZshYNDhM+cHBIhaFzs1Bd
DQLfBNHk2suC/QTvcU2M8JtWQ7w1SpAjeuxOrjUp5jXxKTYnIonREDM5ImSTBl41j2uu/WvWEeWE
VW7ToeSiOWcQocP4ke7Iph38G2AYtp97S3J5xUn+R1rGsNFBv5+a8ogB/NPpqREYCVDlxcNPb3A6
ggK/Qu3Wh1SRh2LORCcHRJ5ZjLO7UHC8mMvPLmalXbRhtjCfWHWHk+w+mSkdAs2lzuje2QW8yBLG
y3rk91X3Xue8dWzbNDjLa9wggXVjSdxcvLdDywYcPidHYcnXCiqObVM4OBCX8nmtup6BrY84xlCv
skyS7XRF4mddRhkCDIyIxnTn31U5XtXonXufya5n2u2q0wAxxUx1TrgBSU0MglEjXJNO0c+oNe+2
l6TlTVQwZtEe8hZ9x6T8XWXAL8D/BxtdNI+8cjKXJMuI0XyirNdPjg8+s8XHBKNxPrtT7JzUBKjd
MxpUlTWt8jQ2mud56O6e56A4+LPvPKazIa+qyn8XbX4yWovuFPkQCDUNsltykyZ2zQkk6w8UPOnR
pxBDrpvma8816q0waiSBlDSwYolTbZ29HbnQ9SvrCcmukbQnLV2UtoPiEG0S5jkkQClkGh4C+iFg
r0gPcBoF10Y5jTx57tAc3fara4Q+mVOvT1yBvwtGj1hV4k1vViZJrDyguP0R1BNIY1M9l0N060NM
Yj5eJzhxMYuwbYlT3iI/pq4KN51nDSe1PMiCdLwwJ/FistxVq3oCiUw3Wo8ypbQQyGfoWZ9M1wWI
FWLXAyOabL//ClSIQPa0P9dVmm5iZKJrknPmq0Mu6irB/7O3/XnfFRGzkLHe6pTzRmHOPyMuNlyS
zXgAKWWxF2BrIJ8QLyd/KyFtUOYGDv0HSDaG5Y6HdCCJp5R/nIAAWD90bqHu9p1dOzcWkXkHfATb
ugEHBpBlnZF9E2hCoEXFN9GGKE7HDARna/XD2cVMsSEu69loE0QFQ8Wui+sLDd061/Fd2yd8FuTJ
3X0/xFP4nLjVpmG4aXTdSHZ4Xd59P8x2+qSLRG0od2MsOS9e5vhX9HLEqZAKUopzaRgTGcoQbgzB
tU2QLU2wR99hycoL9dlb5F4wMzqhlsgjw3jg6J5b5TUZg3dN1HpniBtkwEcBO5M1/YpvjuQIY/oE
+8GzYIxPZUp9P3sbjYJ+N/vJXTRO+WYM+mZjjMcoo2NPesNWZckdntp7j4MOqklcjXNOKh+hI8IS
hxTfLcqVEYey2zDF3xLjfrFoUBQ6Z9jHKjK2H8h5zzhHmM9NetfkxbSbvfDAjrWOfPAE4XeUQ6Xs
lYNJwzNJlCBFFwf8kdzItRlaP+KU2iXSi2J/QTEs/Y+KRcyjrPYT60aZSD6g9ZBL+zaO5dMcBPeO
YgfzhPzVTMlHYqJD7rrfJsr9dY9nuykNgrGL4C4O6dOEo3/o4E8vwX+giVRGv8j2d/NEOe/aLrto
GV+Bny3otAsOLpCQwf1YyWfC3/AG0hZRw69irFx4Oz0qt/oiLfPFlyZAi+7Og2+0EnXP3dHXO5hi
b6KbuU5YWjdoZdr7bvJeQvst8Ktjnw7A4KCU+N5VhV5M+jnH25iNdzKoaIZGHnts6Xx545NwwjfM
r29mZr1aAdhEiVwezilsIFqDQChdE2kzqvOVbzG5K2k+IMHHcheaTzRp0SGb1o4jec8BkasnQya0
SeLmXYnk2fEyMrVLIBxpZn1GpvyVCNKjHPPNConvBWiLlTKkmdP4lHXtgyO5e9WEWs1CVL3Qzknq
xrxINCeKYFeaF4scO5iyWULBjHl7tjKQwNZV6+YRUwj02Uh9NN5bbYTuRnT+4ziBOdL9AHcRV27Q
4AQjjIu5fXcNjF2nrW3HcxzRVXocr6PHNvIf6mDcmU5zQP0ZnYdJcRuSf57mlPZWa4xbm8kgyR5n
NL/1QwrqUDg5rjcbNTHxruUlUvWw78vgpw02txnjbuNkOVklgwWjBPuFkfnHwas0xDtaCyU2sg1V
FZZLjmarYOiDa9kRSdPRqKml+kUTKFjRFJ1QcDofegHMB1GmqAfTU1kSHtimiP403qq4W8LDnAdY
xogvurijDkD96UK55C53PuYqZx2Ya+elli+WLMyTP9hqGynuIAdgsuMwppUq/h3WvvPS9ozcc2eN
cNPDB0PmS9z5T/Fg33VtD7KIc3FfvWcFGivLNl66nIXVUC2hfPPCAIy3fpNalC2euZFz9Yhh3N0U
7VL6s2sPqtlit9jKitxZLArqkCec9OEIbtrGCLelcmpWqEYuLaf1skKDjKDsBTYSrEw14Zj15KPy
jezW6AzDKRePIMQYqTUVd2cPl/IMaQa2QKYolgcgVLOAMhBWVXtoe/dLmW11bHP3nEBu24cxItYM
Gs8hbHGF2YMDQD+a4oPA1JsogSBQcQeQeaMPdaUe2ggSiej6e5mqcFvH+WfbYoF/IX0tBHuGFKuO
tkPdjxtfeg1aYPlISumety/2Hp/UPskQjiY1S3qZYBpqhFluGVGpFaPrnJTwZrzNNdMCCzL21qE8
7RbjP4va0phzf/txLLbasElTMiTiVI4OwhnZVdP5d5jjYbTaAjOyrjdoxFQL95PGeW4CahBkz1VD
f5918I+LucSu0VyQC3IYQIxkqyy9pq237buuPgfDradavTM4LoyDIS8lVNnehyIDiLobJNdtEQ0k
5WKyzjhc7mQUjQdrhoA3eP4h66BIzuD9D1r19UrkcXYNs/orD62tWETf9sDSgZwZf4/MH8OOswKk
2D3T9XrjT9zA6H+HGcGP0/c/Kh8UdhyFbGBetIlH7W7croCIG+nn2ArKbdjab2WhXdTh3bWU7e+m
473G0SJK5kBOa4Z+epXDDICRw0EPFUclRxcIa3QwGutxas3iqYvKX5jr8i3RpGgmzIkcMrt4moxg
PDFs/5FoIuloBRcHBawMPuUxH3OSkZhGzIQUn3sv+LAL9WoPmFaDyhm3OUCDbeogdvBac9r5evzR
gSjfmkGmTzbnp1VvBrfExAvbRcV7DE5g7xvEN2o2553RNrx86dRrow72EKDEabDrh9h2QbJwY2+n
goABo89/GkJoPuPcPwjD1keUjcnKwrtImEJ/5zpQZcDNP5BmR9dQXYJhdg/ucAqTggBnt9lhFPzG
GrDdTLue2tkWRXj23JgzdJCEV5oi7XmqwjuVz++6QYaXbYq0MfcDONF7mDYolqE0groZ66NtM1AT
7PI4JCmuRSaStZPJU0CY06EwsVep3n6VjgooktIJG3aymUbeW+Xa8TX8o+XdmAb81ZdgMUh+65er
xcCCz9NXO21IVNdOhpLOOpSNI290nQ3cEtuRCWoQ0xVoPR3stIkVgHbIq0GNvcdgQ7FR2fbBc7gx
Zaf0HiPxzozH8NSMqnuUmq4h3oB2l3gT3MtFYEvW06qiwZ4lNpb2YP6K257A7mbqVsRv2Tim83k/
NhzQwHSTRWGbMEGwzbD3QpMMU0gdY+B4DwnMK8YHzYPKtNrMsDVlNd5bKGscQEo7PwnkUWYCro2f
fOaOHX/MiCJX7Qhx3ITRRL5ztvNbTiLACE/0FHswKeevSLbBxu9j75xrg2ZUD4NVldbNkYj9nSjc
mUgBNgGTGqHYnwJBTsuoNZ1K/LD7Mn+fEnTxFRGvo9A+mzGazp6dBZX6eoA0x6c2eLsES+Q49DZD
CSWZktdI1ivz7CokcHIO7jSwrtX38Cft7qqsm0kTjOadFXBOgRqBRQk94PFQOvvRU83u2y3QpswN
0P1wsMMUsMS57Jp4XtM8O+nB4CEVd2Y4lv+HvTNZTmTJ1vWrnBeIbdE3ZtfOANEKEBJq0SQMFCL6
vo+nP5+Tu8pyZ1XtvGdwZ3eQKAUIonH3tXytv1lbUDyZqM2rLj2OSa7fUT8LjnKVh0usGu6o0qF1
I2k19htFtXZ0aQ/hm/3WuctybdeW3VYbg/5Q10e4H8cyyj5thPrnVUNunxOW0wB1lRY0sk6Qr2P6
pLa5QYF6mKudYq4Hvz/9oMgFsrZCMBVzPGkRoxO0RoYX3qPS0bDPdGUOvnF4bjN1uiuC9N4uZftY
F8m3z+qwkUkaIH1rzdKsw2HuSIG5boOywX5OZiPRSvAnrxFeXkfSeZRhMWK7MwuHNiDk3dYe0Luz
LTTmBjguQ74tZGt4aBInXrHYIQiDOpnZoRMeGL7+4tfDXK5AcwHkZCUW2o1AF5GKyuDLyRM3IBl2
joF1q6WNX71JywQJRBm0jzQfWeY3A6biLK6htEXAwxERSnoIupGyYu2cUy2Un7tXThpFbdS2MJGe
TY6lrFqbFDitH/UirE9onsJBFaaQI6btZl+0lIB8HCYlp3mOU39rSO5qsK36oNfDzhoAVXVG6SzM
cIL6RZWKyfjK5gjBgrNcUvDz9bHfyV2JihNQdBP5k7YzPVeFolIY+OPgcdtvoCbQVgXNLdPtoIrS
aLtaXUg5lrGxaSWgqRGLSZx1JkEZTzqaEpho+g9p912raf3qGxXFrCjZIV2Hij8ipGkuebY+hfsc
tLTcx0wDE2FaNJcJQjtFziGhJFX51Dq6N1Q4DrdKXy6g21O5GXo0KyYCQxXJ0QuiMDSSjuQ90qzW
pkWv+iXBQHuuUKtu8CO56xLkTTTZb9ZdigS0tmV8gAbH6aHPgOAO7ogBaDJJi0zO7pvWLhYUyKQN
xUoWz7az7ssUS22XzZ+JgvzMr2siOMZSZGlogkXrbLI4UxXMZzWO8yyNqW7wqSUy927coM7WLHxZ
zrdR3oVLbJbceETuPbWbXTwaCYRHO3ksK8RIx2jYJolrr3QSkBXuncswnZqV6mfvGtu7WdFkMS1z
eYEtLXELDsidVsqfNRKQrxW1Q9Ko8hrGKU1rW0MKgzLcNOBk12XY+Q5d5ZJx1V8IfHTL1tXJqCZp
pYM73gR2XCxbU1FX0pDR7dB7aW7pok6qdiaaUhQyw3BKH4GMq8gVtuoeFXCiPCNrZzT9JUJ1DRVn
FEpj9DNqJPWRsiCKYF0+g4OzkdriEEOknNe5gT58QNOnRGht19O9ZOMkbULUL5DdMo9lLr/hrRQf
Yve+TTduYEgrRAWOyaSirdCRgI0uqOaqLw8jDNV5rajT3E18aLCyjk+8ERuPOJZqD2rd36UF5QCl
rrKlDf/kOERlfxyhqeFhUB2KCm/WrKPzbwSSf9/jA8+uIFaOpXiQYnyZpTQkdohfaZLhrBGheeFM
eDG4/jgt6oDlNSDb2QdT9RDWaf9cr6e2pgZnx8qzInpBTogO4e25VkXlYBxRKKH/z9Ga2vASx2H2
KPcjOkrV8IL5irTBhbS4c+aJr3XvmmF2D50QIfWnontXDMcEVsxR315NBaTGrnKSpBDNLtwz1bXv
OM+uhDJ3zT6uLuV3vU9BgYjiaJmnTylQ4hFVrgpJA21M9CewE+wc9IiVLV9r+GM+w2dmpZWn7a3d
//9xf7/B/QmQ3n+G/SEY1Jz/ghMU7/+B93PUPxRVN3WGrYXNqWGCQvrhAGjbf1gwsFWmI6g/07YA
TvyJ9lPtPzRVtaG0Aa1wDE1Al/5E/6nCGxDgoGOj3maiMPK/MgBUrb+iNyQVVQ4d9z+TA/4Z0Oaj
/orJtKEipoCULqQrJPTvQqlM14GNh1iXDjLtAHqs2JFizRfPdMMk5wu1VGleaWXFOLTLFiq0LAVX
FArVN3dEsPZuYuWoYZL2iEQh5QCmOLVoArDxt2lJBqCnToNSBJ/sq83jCN17nwNjoRiZOtEjVUAM
inVQyqg1aq2Ct0Qr+de4UiehjiVZ/k7S+wkdF+jvhOpkbJSZFaRYDvjQzKHkJJCDZqWtugBxYG1g
V4jpTzi3UY+EADYNirujao09jxUG4auChOhCqixaNtI0wsWqzRFpmZZebTFDqJ4NV+CWcP41h3J2
mCEDok1mtg+UAdCA6SPeAIhzp/YokqXjRB7WDhNwB6gW+QVzK+cA5KZfIetKUqRQi0YG3I7reWml
8CWURoUDVCpp/p2GUozFt1OxXBdhvErQolpnsuZ8YqRRf2ea6e/NSEX1Iteco6UkIEU6Ub7Gm5He
gkbLFC6dlR0mo+zhjNpht9JgK9Mw6cr3JmHzUqI3GrOmm9ExQU3kMwM0ckxjfXiRfUeAU2zDWgJV
KS9mUJiericoUBWKXd3ZTq5S54/qoz3KLZq8eLo/Tg3SM8ha6+VhkOATWshIPjh6GAsjYEfb6Hop
YQGMjRwOZWZlfKmUXmEERlBXKhM+fm5paFNCSl8HkTPCqlYUivQtoCWEgmGMwM4o0dNqsnvLFZ5d
RopM5EyimwhvqrTp4ecovlPrCrsBhXS27SR1UjIB5BhAuqWDblzjscJTO4RLoK4DhP6w99XN5r2R
4WiuJ0NxR7a/iaLjhFUiqK1YOi0iiBHSgiqrfG4S1aKqZkRaOC+SES3nIFX2DoTfcGZZBqaF5Io0
lF0kEuYItSbWUi8s6TRxWV5CNgcTcAi0nRFyx/5GkRT/CszP0ulgAgZsllIZYaJQG6mmLvRSDcKF
xT1E19ZSjzRcSYSqKkiCO5kIQi2pL+W9hAHDU2KE1jFUaxvPIgT9gJAZin6vW3K7KVW3LTZ+U0Ki
A8S4KUd6my1SSd+pxtndlZbffVWt1b9rNmqtyHCHxqKH09YsNKfpPlytHUgMsaqQP1LebJKU5fR3
TTlvzn3S4AIVKOyYF65Bmj0bXbc6lIZN/QU5LoAtjB01XkmwRb5ayUo2JhhUUC5oVz2icN9uYB0X
VGiwZ+xmMgpwJwC3+WFSFelJNzptLQFZ8mED+fpCHWofOiTYVZTVe3oRI9LTa0TntE3XkX7o8CVR
I9J85bPBj6O569MpVBeFbGjlXVbKGt0cddx18YAfZFK0jbDaAauVBGBjZ2mDymE+QuwH0V9QJurc
bEM9RX1skIzYg50BeJqwQaJCF7gUX6ymhIc39PrWTlOgsoqWGrtISk2HHTQabZTwcCqOGpq+tlzk
n87AXgNOVJs+mVJorvzJ5GD6LIH11UgbBT1cGDr4fmzrQbMeZHsMD6Oudt1ccWgv0YUbj3mtvrLf
b+za/SDjql8Lm/nZpSY1XrQ2FFx6hv77/0mIX33nD+f0u/4/Inf4p2Pwf//1V4Dof6YWwjj3L7/Q
DA+b8Qm6NzD7uk2af2DWxTv/b1/8r+/bp/wmeKsCR/+fo/cbFr5T+52c/4LYF3/zJ2LfcP4AEWpZ
gO1VGaiuDTj8RwiXLBD79IJAEapAly1T4ML/gdg3/rBANFsOU1l1LAhX/4zh8h+mqZrEdtlyHIX+
oWX9byD86i8QfgKvZjF2SYxtkzCs/QJOB6vc9vpYTuhml/ZOt7Y5iowPaQOaN3HjQ9tOySGNimMm
XxrZ1PZIr7qzIKYYpUVG/2jgzO7Hkb0TZmhyo4cf4WguzdhNXlQXVpurMDFDP/AcLHsOWmcMR6tF
Sy74DWZdoJx/wmMbNthRFipN/BD8iF9Q4G7puyX8dCFE02KqIbnjApkxbBYZPrMooFyHtdI4++le
P/74+J/5D6pIdH7+VhIz3SCSOkiwodBye/0nZL+tNDU0dnmcTz1AzME1YcVNIOxck3pWhe7jIR5D
gC4hfYsQBVWsXT+qom2f6mi8d5Aiv5Oj4LuscCJJuIjsyRGbs3sJ7YEBhWZ9tFnJBAVYxzQQ5OQR
5vrq788BtO2/noSpKAZLPEmhbNxIHj+dROmjfqQHZT83QXZPwZ6UD/tT8VCWfbU2DSAjY6hTF8uR
OHXMqn1Q42yXm066l5wJAxkbjVy/+DKhAjyArg2oHyrVtw8Gii1ul94reZiu+zGM51NGQR14mAvQ
l4eoxMc0w5DvvqN0+wC30r2r8jG/BMM3q3bkSZkLvrOjhsd2zVxkBX5vtwcqIzsM3JA0CxJE9ZA9
eZOiwEFbTC33YxN7OHJAvhyRvKS2UpwyW13Q4aW7/CqXen8UOmTKdGynvAMVnsEcYLgfsHoMtoyd
g1+12lkZinNCFw5sjyq9hJ1+LQNlOsgDqoZha8izHscTBArRRamDxEdpszoRCawPu3EQOyp68I8d
e9gwduHDhCOdTNm2H3DEJA9yW9Z6e4S+3VE6lMGco5qfaVs7B49J0XKEie5Q8ersI/y3bdOinWQU
pb5sFrWSVjuqivF7H9wEUedUKbYo5bGls7Sm3t4eyBsasOAdrnNAdEA982AUY72VIuxwmMLi0Si1
h7ikdW4NCdAoK95iLOXeWW2FWod4CDv5z//dfkXn42jY4I+wBk532WAmu6LOq/Xk23tcl/oNkWpD
jFEYvIn6pDTUcLSGorVuZtNzqRfbJOy+m3YXynX8krTcklTluMg7oxoAntqY/VuZAOyzW7nZ6G5S
H2qx20dZT8gNus9xUjb7KPTfDRh/EiSCna/U0YNqmf5Dt9aH2jpROr7T86F6j4M8ufdBh2JqzOZX
OiYaYusRGpPf2Z2FHvf3+GOP+x/pGNovXB+DFcExFdOiNIZ6giH/woiid+smyKEJaX0qxhFgxt7N
tFONQi+YTfe+yeFYOqGPurG11FTwx/EwplSoowW1RnfNPsBdq4HfwWRGc2RQrWbVx66zQ59PyKdm
NTVZF6x+lQEsDGrAHSOiyaBRpycohBZ1Qz09unALZnmEVXiA5HY6hsNvVo1/XfkA7jsaNCFNs2EI
/cppqmRLj0sJszc16yAqTaN5f3so23HpuIgUanHjP6YxBbOOYH5Ms7Y5Dtjh2SeZkv0T63i+t8LG
ouMGUFTLhvA1aUr8/jQybbu28TdQtXVlJdNqTOgshxU6Cb9Z+n4NGo6iWAprn6zYGqdg/BI0sLEL
ykB3AFTg4bOZJipVKIbCUpvQ6WLj+U2VSpmj6P5RlbRpDW3A1F6ycNaupXsfKayl3/nDUoqgp7CP
gclZD+Xi7w/yX0IMxwjgyjRtWzdIBH6Jz2YFJtxVEIjzTaSdekB8i85m1fz7bxHD8i+BjG/RWHx0
21J0QsEv31LTsNSZQvG8j4yP0mpDAL7A61mUALMs4GOsJicnCfpnpvRvoqf+y+UnI2KeyHCo2B46
hm6KufRT4DHzti/IsoGkwH+/RzTfP0SImzQWMq7DIdQZU21TxRTZA2nRG9pF1TFJg/HSv/mQx/0p
eXPqrj1Wnb6CI9G/gfAF8how4au8c3H8ygLqsY4tOvUrGD/aUR/08NAUzioLnXjdl528yizd3xOh
PiK/hFqnTfWKjo68DtHW3mlIRt9PcYLljkJ5MKsfDDl4xuOxRY+f30yLgnPbpwdJcZH9oy6OUi2K
IFP+8vcXS/llYeFiWbqiq7YKicaxITj+9WIxgoFQV5CX0QrDZjMI9X0/YSzCzhguF7X1SdPQGQui
fplaUrepDIX102l/k/L8u+Mgz2K22JpOBelXcmWGSGpI0EznPawOtNXv2MVWB1+3ozeJ+YO7o/Ek
q857M+kHnWb1ge5gP//NxfglaTXZ+JqkXFwSKIpkWIIT+NPIwVd8yEBe401mlcOdSlHovk9CoAUQ
Yx4C8Aq7GuHuuVYAeav76tgT7RbQNEk21DRbS1OAbl0evxg061aKonW/o6DqvyRVP47QguxJkY68
3/zldjlWBWJYA/eZIe+biOCEVlyE8x+HDQjsxca15BBXYbYkNEwgNex+f3vQBHLSmkw0A9A5Rlw6
bPb9Wz/q+qpPkWPCCwPn0CSGieOM0r2UdNO6TzUJFQjlsQ2aaZnG9XiPst1Auw9TSjqqn4aLywEr
rv5scvrsA8MPcMWCm0CbpE+SZTU0OkB8rK1AHtArbJ1xnUcNDUa5sF+dWsET2rKDg2+Z2hL0FbQZ
RJaO+PnVsC2A544uAtMpQMpHgCQPI/amq6EHpMWyMa3UDPfUcmCi9721TrsYE1o2s3tEIaEwzQyK
YQ+aovAQKNoyZAte5EB4ySxKmrFKuRjRJV4DQ/12iwlAfBdIVNsAEesh4DM3tmncsp+/H6r4vocq
dPRz9zO07eg7c2mrRtNDXyIV06I3F9KjRk6W0epTW1z6LjkLXCiIS/KJGowF0p4H3TSXaRI5WICS
1/cZRpFG6As6wvjit2G7ClUEe+JYBZ2IIRqNbZPp+Qj7v15ABWRxqjofvJ6UoiGIWtRtUUCpUFth
hYKjoLSSrYrLJB5oFdERRQNZy8N271ShsqYP+txBf9hnWWXcm357HEPQgOwHWlzNSNTjlO68sedQ
44fQ8pVX20cVwLK9QSrqRwurovtYrxQ0A8NHDHgMoaDnHAw5/gTjobNUtHhpJsVvpqUq2Ho/RREx
6B1DNXX2QjaFa1vEsp+mZVM3OKA4TTL3mVPnZDReutEBJMh4RLmOEtuEU6cz9hBLnR5daxevSXQy
4gM4InkdV9I1Ul7RQ9pYIB5efZY1aF39ne+01TzquvLNR51oicHyxR+aGn535qVM+98tcf96GopC
nVwGTkBQkn+NS2WtxfiH4b2KuHpcDe6LQ/MMkXgICRUgjXWhTNUWQIru+aihbKIxVtHFm/ItG4u5
3UNizQxjyw37+1XPZmv+6wW2yVYUzWTdU3WqAL9kl2kL7Qavoe5Or/OL4SYXVzOW5uhsoin9HkPj
nPQ0jcv2uRicl6h/Fm+BiXSBardT8YUtQtWT2+gSWhC4aufJt/KLFOBOKv454zWHL4vKKSPmLq0m
z+jUs1amF3MqvqtuuoK+vWuVBEoEVJapmEPt3Is/Nev+KukNVe0jFbeP1M0v4h/eW0sqmZspLP0Z
rgmY0l2mIPAaW/XUChw1ILGiNC9tOZ2tQfXGUZupTnCcxuna6OkFCaazra5CbfKUVvXER1qwMJPA
fcmcjdakaENJG3GAMQcrzhN2+NlsJ09Kgy3kEB+N7MnqXsVbnET1xM88lM9oFD1KMSw7LbrQkO7i
+EPhpVCipC5er9PnOp/eWzagQcbzOLcpZfHs+2mIGI/vaUZyYaO3NbESsG1erYf4krvuFznJMXKH
WRTS/ozG8ayXsueMwXMFXLAOhmuFKe8stKxTBKXOwSEIAw5PbHjdJLqwcGyKsEMKZDiLswGsf9FV
YzGiwCcO3a9nhJtTEbOZgNHk2ap0PxXSwk6Li6P7nrhNeH55y8JqrpNcf09S+I4AXlxpb+gEh008
Hx/QB3uguOwBVvF6TA18uXgUF1zcGKzWXjpMHQkeHhHIowd8tTLaLdareIsL9yYYk2ej9UEz9ldl
Uj1x3xzLOmhYMImbgyX4sy8964wIMUpuA8zVMS0uD+LKisEHhNUJM1wp+WsGWGQhyKpNO0AvCM9g
5J0HHnhMz3K5VNBBPa0KPOQY7werXllxdqmU9gq99tKq8QWnVNnKTuKK3u4e+t9epaleOQEmkKcn
cRXE6BQdWKd6l/CAToBHG3H42o+HzFE8J3de7With5HX9vlFzBAlSS+Z4nudoh/xoO6Mq7i6etF/
5ll/LblbXcYgUGBSV+26YDAIoquYkgOq2dRzD1j8Hbsu+6Yh/yzZe5gx7+K7rNGZuZp5FFdGjMde
Mnc6223xe8dAk6uvstBO7gTFlvstxmQ/BcdRoimmDxRmgJLSHBJvF8eJ185XNNrHOLvi8XDBRvsc
GCaWj9kFNAi4UP0hNONL4gSe+Bmqw5V87hL0T6Wu0bD+MEphfN9kF/Evs9srjm17F594sLJemw5X
19cvOoAFXUHGcRo8VGcvYsRqQ7kdQuD4f64dQC/P4v9pOm+N+t5OmrmYhuIgxdNiIt0u6gC4K7wh
yufUIwLYRYxq889Zp7bqa5ozXcpTIGebxJlWSNVeXGaCjEauYgabUssvGcIT4mK2Yl1L8GrNrKdE
7r3a6tZygIQmXwij1OuqaeOiwI2F87e4klLJVUOnNqpOQcPQihkqzZReNBGffWMv/q/L9V5I/Ro1
Q8gxQLvRGWD5EX8L4sGzJt/zHYqhdjQTzwVOOjdKY4en1lXcQPHd4lYMqbHR9GqtP5E6fIiro8Iy
BqTr1XlAlgbPjv8HLjeLGQBrwYNRfJ82uwTsu5gjJsMx65tP6CM+BInyoRadudsZM2z4Cd97hlrb
s/jGIZTvqrB7Es8bEWNGvM9OWOqqVYm1uvLVJXCRq3DtxEAsILrMxLImhjuCYfeS1ixu61LM7Cv6
9op8KnhL+4n46Lmp9KXDoemVcUOF19de1SH5HvsOq1HzMjrGg0LR1WBB6f3Bc5knqmScBlZtq/dy
JpHBOIAju0rldg2t/avpopMBL2hisI6TN9iTJ7P0OHWMF0nzAHXn5LjZBR2ULd5dm0qVl3CWz2aW
XGpJ9jKV19JyIXfOFjDXXYfTqhi9txMQ4Q7By0ODsIK4MFnve/uB4xIrpN/3V40Vy0ixg2qwyORY
/1wgFRGghizbG9OAFrLv3cYLE1R8iGNwC9gzA5xy7+A4LEQcCjkTSczgKvJiI7+0hnsUtwSQzDT2
oISt25eLSSAutZ3oXxEjenguu7M4KnGLMPc7icAFiAu1AefpH7NFkYI3FLZROO01wlwdrvxmelfg
zYgvFjFKHDrKqW9Wcy/WAjGLxHKigHoOC+MprIpv6Ftn/HHWBihtMVMUt3xC7wL3OGYHr3VmxRoz
nIepeVbri5hoLbqfansW81scWoV8ltPL92KYiL+yp8kT35aV/r7VEUhm/pTmUs+wVix/BMpei88N
1pkci1h0Ua35jPNmnZnRGibFlTbowg/7+0TMJGaYOI1Ws08K7h5KfxU3ycTPED3T6tMRF3K69j2/
B1GF8DWuPZkBeFx5bLLyRNQgjQ6PrW29J8lhqJKLwxApG+uEz+tbKKP+wiSH9S06vvI5k/tNksnr
1FFfXR8zSP0WMsUioBX4Vyifciuf/YqvGxX53OPNRFZitMkl65ILewmqdtkF9Q1PHJaGF9KQvMsh
izFPuWFwb7eYJjB4RVzVxVmoagvLK3nyxR2zhhYcp75A+PVDLR5EntIY9g5FwXkUEyb94iLWkDaz
T2ypwEoNK3F3XIZdMUpPSTBdQXJ9jsxoqZg2kCuXQiVFrDVi0JOOe3oTLrOmXceg6xNIyyIe6a51
gnTPfWo3TRFg7QJGi1gpYpaGb3unk9CRloiU8TaDGvnaDe6j6gY/khqETh+RHbyrM4qMSBJ9Wz0h
0wbh7VZbEWxE5BOfaLiffaa+DlnzKT4cb1i2uGjcErsbEch7xf0qY1iOcg3SSWZ1zb9Hg3mNDKys
a6uCs4jTyRNJgmS5jwlsC3sc1wMVbjHyxCQTEwcE4CymFGdrBzG5VIRNIIrskMnE5/ACJOvHJzAC
xTUT4xYBhmyF3N1rKAKNmAviOzqyD802tx0GBuI4xDvBSd0BAzuIEZ8gKBNZ01JM1JT5Iq6wOM86
oh2Ql4c6IKSBKJftOxHZxOJfm+239WUn8vk2SaPUeA3Td5GUiYkrbifQwM8gWYo7Ji5SD1FOfC+s
CTiW1iLE7aXlc8W1ED/Fa9I0zEoTfhjfrWmKZw/uV+5u1dr6rLo/r23lqs9Jns0qa7rWWXCkOgN4
YoL+yWhQY/Yw0y23qfhchBqYrncl6u6h1u3Fqas6bifcN1cB3YwRrrg9cS17bd2eG/DR3JgCRAoH
m1jdcQQ5Is5FHNxt3cwN1KptlU3ldC0lzcv85hPzdVCv0+E2fYsk8LBceMHmDhIoqT2BViwBYtVI
ZJ1K477ByxtXalXZi2jbBsUlygsAPLZxkopQ8CHXrc/AIOTq4fRimeSoPsEgRckytg6NLn0loXvS
QMjL5aNtl4iVTuepTy4Yy1xQ5bprkmAn/i/2GoM0vYXpto1kL9KZzGKhGNHWT6QPMblF9iu70T1e
g2geISfN0oWS2G1wUSU924qyjvNu009kT67PDJvIWuVsibPbLtWz7zCqv3qyPzOt10pXb6rR/QJW
yuALsOazab/70aU0q68sjC5d19KO959Ktz9LPimXgdIsPachCI9RFQC6JB8esbk19fqFJhDTMILR
ltuHxLHva3ghsTJ4fJCZR4LGAd21v0N1w6PHT7eflK/zn/MSVi15svgCiF6eZQAJGeojK6JXi8+c
6m4jxTnKNz/e5OjjawToUByhONLbm0zrLdOLN+DBXiPWg4DzdniTHcYv4kmdDBG40KVpl40zeggs
nFokTtSgPgA6h/tknEKVdZqtDvJGlARAj9j9WYn1izh7CIqUUvQncQxlkn6H5LOYDctu+i7+JI/J
nuTyS4NfhE71W462K37aW5SPUVVJWIjDrV9GCxcPkX7KXsH5zNTcOVacr64PXtUM1z5f2k78IQ5c
XJ60jkPwsu1iwpBLXDNXHTxxzcI0YzzLO+gHu4HmXVIOV/F61o4b2uNL8QH5wB+DxDgXffnt2m+J
KHryoeJ9kK6vZXaMqIlVUrTD7oZLbLpfHWttUV6A9z4he+1BmTwT4DwpfOITd4VMT5JmoNUKqHOH
UrK/r2R8OlgXtXHYjLk0p49yddj4kICAVC2fm0Y51689rlU5mVGuhxc8nvDjk1cmwUhJyazK+BPb
sFtM0s3JE3F7GKq3XD9J8P6ooD3BcrmIUR6QsyFZ74XaPcKiH1NjXSSRJfXyawjFRsRrK5zZQ/Up
5q/Yk4ukqrfSw5RHd21ieFEaPdHJmInX0JJ9m+wvyUGhNSqPrYitIlrmivsZL8bW/xSqxIkn1oe2
SdYNrkp4PrTGLcSKOFrOArXycBTxkBrwotimIjETU1bM7i5WPFWu3xJ/h0CPh4DOqp7K1W1W6urW
NN1X8byIsJ36IRIEkRyYsvxZaYuB3a3CgoU2wkUfDWwyo724gGi8eJqWboc4Wrq9/aW55se0VWnU
YSRBckk2LH6Kt0YHKdZgiKYPYxdeYjZZ/3gF5sKbIh8Tq/5MLGb08NJ2yrHOR9LF4VjXTHi3/sRz
5VyQQ5eR/axjhVvlRAQju9QNe1++Qx8xQ6s6up4zRck+az/0FCm++C1jSXz/sJbr/CyOKOkeR398
B0TmJbxDnEMZEnut8pik5SVqOi8IZhkvmbwFme1L/0r19qn/Nime+RJbaSu82Kbzge1UTrbAdRLP
iiMZ4y3dqbcpkObYdezEF6fljwN0ymkV1Ol8SvtzPWkeTNSD4qgoQ48eAtdfGtuHSOnXQxELC4uv
msIqQgRzv5ev4jjFBakR0q7bVggsfMljdrHtltm5E+c/NeGTWMlbkQKKuCEEVDQlmNs4P+FbJIoT
Ip8XFYgEUpKmR49i2CnsJiCmXlnR3Sw53zJAsfLrEsSSHtJ0332KJd4dkivkWAbf2IaeORheGVNm
DCNEsU3wp+WJRtSXgb6XdRJxDTXbc4sbNnMbAwwU7ot7uoOeyDqDlIBed8dKRoBm6M/i7WKYmpm/
cagHilqKCEaqVX3qzVLUv4xuDICmUd0wXgN3euv4CKSiL3JhnWJpvNPJSin2sHPgjnE2OHpDXMs2
YvaKMxblGl1K70NJWomYKZ6/1bDIgBwSovjBgHAiMqaOXEikJ2ITLsqEaRXtTDJNYuJuTGYFNg23
/fA/E1dfTmd67DwjXnUWX11k5slEczsmiSnIIPLpXHcFhBZ5bsWBJ7NTc9mxhSYjBopt1X0CdzpN
zTYC5kl/X/rqRoZ7RzDUa7BrCPUYhKCMKBbXj7I0eFgFUciF954CiLT9h5xSRJ4LcrR58LE7H3Tm
txj3EWUMELwdBtcDtGMlS4GijF7C04OYaQRjFDwW6ljvxCh1IxpkcnYQo1PMZjEbqgHDAPtFLA1i
EDaRsARH/ZYRZ47Ka1ycxTuNuLzNI9WxyVNwg8wuMeW8VAJWTE/8McYYx4QAhvLPJhbFvoLqn1j9
czN66lXtLuuGq11kl3Fqr+L5YkSQxQyeRRSQxqPSFCfxJ5g+viCIygw3LuL3oGULzk85xiKo0R9M
UaFB/fE9znd2o93OFPo1nFsUnpg/gG28sNQusKsXSdZsS2U8047wgHLZbvEhpmDBVMwHlrZub7XZ
B7vWjyIHWzneQUp5EMtKOGUXLe+8rEiWoxFsgzB4V6OL1MheLwcUU6UvsWgopfSFAuUxGK8gHGeo
ezyJ0Slb2m29ksJyaTrhRiwRRaB4YlKIq5rq1rKY3DVBTVxwRHRu9ymiGiXuqyupX+kq9++LPj6J
r0Msw1M4bnHNNf3AsHwXY0S8V8YLMnc+xC2Po+EE1lmMrIg7L66FiieNUr+JDzb43sz3n9tvIzwp
nfQ1NFs9/sry9rEznJM4E3Bs3yqFBT+8ZoHzIuIDZMnbBylBu+6RH0EU7RG/N/SlSJC1+vM2Zkpp
N9KAFWfmjpon1n6lSR+LGtGvLjuhbmOxIog087aMKA1XPUa9z/4KmvJy+5qxfBtLqs4UBPkU8akk
s49VDYNWD1gZuCgBZCXNebYp5U09/EQbVjRlT5F3iDzGLa33NlqJX4GKeLQFPBBDm7ArV0WS7lUf
vj23PeW2BzUrL1fH1+AmpepKLIXiyBh11MDqR6mtTrrTX8U2V5myVV7Xm9uSi/qlF+jZu2XdIrAo
a5QFyXlcfRpMU3aXYktAhvXlmsm+jab5bdd429yRcoF2CwvJi9wA3GDg5SRJNDr5xvpZZbCXnIWf
dJ4tVytcWO4yOI6A872Sw07IoUU1PYnHe5nXRX3nVqoUVcxpAA8iv4+VcgbbhQIx8YgzZcxPLJ1W
vmyE6KeOvTltquI+nhta/RUTiivuoqhd1ea07QY8hYluOe7GeWzvLMYxe+0TMm65LlNZ5sAYJy23
iBLjvgy0u86yb98kilAQ58ch/ESPBv8+ZPmZo+IYLbK+MA/ncB13t2sRYXwVj9K2RY2zJiPuIvUs
Nn9mES61wvgfps5juXGmibJPhAh4s6W3IuXNBiEL7z2efk6y5/tnFq1WS2qKBAtVaW6eu5MLGKva
rZ+ATpy9mDOESNhw24VzM1kbN3XO5D5TgyRo2KPfErU4xJGRc8Sr/FsmHxNUN0a3dlrjyFjj7X25
JeG0mktPv5es36/iL/mbntq+MRymHqsPqQzw0PIbZnhVcwW8q3R/pQA/EpdjnDImzZe8oVIHtntl
6xTjJpNMBhXMt0duHw9Lb1IZapWpeOp/bBnMv/9h4UOki48nwT7PsdW3ceFvpdJwqzLE6vSYK/ZC
KtWub/8SH/+qufPg5zRyKRSEsqPmFUjz3nmEegbcbCTqHW9pqRIl1w6alK0+t5H5lln+98DeQG71
7fYvHYhZhvV/3CG4/Q8sbOg1Vw9DXv0mLB/E3wcfiwCGXX7GqF6aEDnl3Ud1+NN73oMXPBLsSbuK
qIglMLAvjBaqDyxHuJPSsb9jOHWlsXMUuvdOvBaazbPDWlLdfz/N+lrb43AMR8IkDsOxIoIzYk7C
AhBdakGL8L33NM/WdTKcxs6/o9iyJOn5koqqLK8+nj/zMkI9Np0T4jF5DqnctsN6MJs3I+PbBPp2
x7hF/mb08YvYZHaJffWL9HcM/F+VO0zhepHWbQGDH9CqQ0/4tEjSpFVl2AUqynR7e2s771HWpqn0
y1zTaCdTHpJUy9Gfao3IS4wkUohPU/FVV/qnFBOk4Jjp9cawAUSSFOSmcRxnc91MJouv/ZYyIaMz
73O9l1qLRCFz429tXdmOpDsdy75eyQNKVUWqLdK6wLF1V4zTrqTsLf0VKYeOYX42em4CQDJYc1+k
MjJRjEC7AbjbBvvnaNhK+d92Ge5LI9rjz/g1c1r4nblFb7pvOG1k15CfkS2IlvxKcZNjUa4hzpJi
qqyx4Vlv8F3rwRaxzmPDPpa9AZTXXeMJfpACiKvNn0PrfVmkqLXmX6USI8/ZCJ2vkV7I3JnA/tOv
QP9XW2NEfeMF+t7ylW+5oPIYUbixPIo9JMlSaLc6B9yYte/q7vm2WUi/Ra+PZWK+yXr+36Y3lv4d
1mNLDPmYjVB2KB3+bTk2h4fHEZQNM0kQWAD1B8NEVW8+NA5I2RHlb9vsX4NyJ02gyku+kvYYxTp1
DhIIs/vTuMkGJfmFhjQ5mzazd3I/2RxB/yp+5ni0E/F0+koLap48b3kpuoqaynhlMPVHakqyjbmt
v3IcZTPj3Sb1OolJJZWUjJNRMfBa7kYSuaS0/pVHJ4hTFQg3+QF/jnY2FRcJQe3OhcswHuVziY9v
NSZbR8FQ/2vx6U3xzmg4mscxfRgZLpPtT55ZK4UM2xMK43iayZPlZcg5k2R7D9dc6SXe2htsKrUI
g7gTMsI0i11Irahn2MaujZEw6cwyy/HD6MbthxiLubA6V7dLYlbJrZt22/VDz9pmJilCv5ZV59jT
J3KgH6TWP2UTfYVKcRqCeOMO9mXORrwWOOo54OT76VB8Tjs5YXQl+Ewu8m7eNiK2klvDYwyO/dCt
A8Io+R46h5/GpZjp2ZfOLzH0HLa3r/PGyvss60XWDWbCSp88KeZrHPcf7Kq//1tJcnN4dGKm7l3P
7COU8JW0d+R/YZX6Ka+gLza4+BDLJ19TgO0oAd3a9aBXyBnn37Ve+eGb1W+EvQ2EPUIgvb1zQcC1
JEZKy8/Y6kOfKk/yvWnQPkMYn2n1Vc1cXkuujgbU2I6IPZvkKr/Uz7VVUbZnuSQWJ3TZGrf/6PiI
Vpp85RrP8hy9gHIxrwWN5O1VQlHZMEBxW/TMajux9aGY02dK0C8dIgkJetziPOeoYYB2uw94RnJP
yLOSzR76hchn741KO+K8ue75ZeRyR9vkqTKY/55H5UGJp+1/0croO/S58juHqD6q+SEJa+TaznCV
kUw+gJKLFpBD++Tfm8Gb7a0qvfyWt92q/q1HFXbn2DUPsjZvx1zflG/Qs6Q+LruH7I9IFh58ariy
C0oF/7bapd4KV/k1Vu+kowS0mVLvh2ytsttKgid/+52xYXp7n8bRQaX0K7XdW/3dy8dlq6vwY97k
eJRbVh5x3BiO/Y3B0tLREtRdxZdoIvKMEktg/STBtMeCb3t7ZI56pGp3t9q2ZJv0t6/SH5W+aN1R
QOIgQI/FxbPqjTm6B6atnonW5QaXNFIvYIs0ZBfSfJUv3GQf2bPvJy+3OnFDwYopR8ruOdwcGhRx
9Z5y/HWmsZtjb9NahHwrk9PvFlmDIlLkp3ObXZCTmRBPNYEy+jU9aDrgLANH3sucYxq+CpvLtGZy
8oy6kjYetRipK5Rxv8VnaR8b8FnRkXQGUQrzVpQoGu6DIs0ePetD4ueclEZKAJLubGbNO07EkInO
zdoRIZQE0wXZdDXDV/WS59z5t8vJhWpBm+eZc/Va+gQKG5d0KeQbOJjhZ/vm1c1vb4anXs/XktoT
BmxqWl6Tmb9LkuBpMMXb6Ekdevgw1ip3zsNv0Ywv0Tg++BWvwqDPio7FDbU3fLA2TDvuck7PnB5z
oJo/SkcZnVnGqpjP0sFPK2z1NPtLrx9mJ3uV00jCtLp1T8yvreLwYQysF4nwpSNjpPR4QQ2UPuUX
Di9fasjGqm8pdMt5wJfCkRBwZGEiG5COTzhG+7SLl2kDW4tI8baViFwjYbtFnN9E9n1PmifhYspG
bfqwu9LkIKtZugJygSSWcDNgZ9m3NAYns3v1zffbQgr3ZqG/gFg+lhk3rmK+hxXJC7+LqxVY86us
GhAQr9nwr6EoD9BC/hqtei3NnCAcPqyxfzezrZxhohoQ9YCc4PJn8rH8KdvHxhngAmASzwkOhPCH
E/2nMdoHt3iRUFx+VO4heX+DzLtqkXUrFEEafIGdA8y3eDAz6xOorVxHidYlW5q7gCrAszRr3JD1
Kec+Gk2Osfp+ojpw0w7J9mB5+DtmybWo4qM+kSNzJgVsJVGsnhkN0xaycc+qevvGDMlZ83/l/8n9
DYzqryzbTRdrq7h1mT0YfyT6u20540glQ11IPCSPKQ+D7fmPmvv3kOPQS2qPXfUqWZhe8jDE82q4
sdP87baTGCnbvGibQLut1Hi8kyP2v9/rAHWzLAZbgrV86fZa5EXBMLvqzKFKIH/7oiybCacrvJZX
DnujXAVJj2zfguujXOSaywqUizzHH5phPktjWjQR0hoLkhLLu0e8QsPI+YIy/P6vu0eNS5pGjDpS
m0+bpfNtV9bRcdPbmrp17BHQSKu1COrtUFe7W9Qgy1+CYOsCMyzS9BfpcIlASYLQtGzf+jdJnsgA
PkjLbm96nVJyTpY48V11i3tQrmQplybHg68u4QZz/SSbvV0vGHXf4bbNrU0MBvR2fEiaNZnqZ5YB
yCNK5V7q6ZYURnOYMm09lfHXgA6/b7s7OQTkMGiKF11tH8wcVYxkZLZ576tMe0qEya2jy+4rATcy
NPyrta1F0F0TPku4KhdShCh2OnwMaFbpjkq9sBoCCsf3Ss6mTJT9LgX92xaP2/2TEz1om/+Ol/+O
GvlbOvxj4kKk24/NdJqI+avW/JLfA+z2Mz5VtLzkX/LUgJg/U4CTuB6GPCUravdc2ig3F7Mbrgzj
DsI1pZ5/e8c4hcduaneBzouRKC6qylfD3olMLJWWixy5suTqKD36qb2WXGdgePy2JrOkfTHq9X93
603mImuCON3EN6wN00dJNuVWkEBNSeNPMl+JBCWulW6oNIgNNp7eQ3TDSpO2cunu2X8+ZzDu8sqd
psErKGRwinA16T/RiEmX938HYKbGP5HfrHU7O926HlKOlk6Hx4hYdNsjpFFjRflTn17k8NLJ7mTj
MpgL12e06ZX0Wdi1pCszK9ppnuN1W/bLoQuvQ4Mr4+DfhE6Wkf5IRgYX7x7K60J0HM3oHquwX1Uj
/e5KFABpszKd4ihXX5aYvCljkMPGYi1xj8lLz8fkg0Kd3LSyI/8TA7TdKi6t8y3bkv0KO7FLqmhL
rfkXzKSpQUBvbmtFW8n6kn1VpFc4zWDRlwWveqgfb0UjLqpdN2ctGFZmaX8UL1IG+f+zqDh19zms
dynyz0CXJgxGpWQu/Qhm/FfWHB7mMT8U5B5SRpTKphQ+pdqnteprYS6srxhGJPDFxnyUiiES2vfJ
Hrjyzk0QNkhIlSn3Xuku1aw539YnIRc2t0Cn8iuTos9D10CKnH4ktstV7xC0xS2xk0vWxqy+jHsn
NjB74UJJzCZ/e+qxp8wln8qf2y6Q4Murhvp9TRSRpOZTnCu3LcJSqGRSIWJeIyxXCHJcMtTb1Zb/
msfBt/shcaA8uZtIaDYuU73pasA09psZhbhFvFdN+3xT+olUzpp3aRptbykmzzLiTZZgPTCL5yzh
fJETv8rK9yHby68AAUbdj/OoJfB7k+Rb3rmQHIqxvUcv/Ji1f3lsJLks41tRiB2G2hxuhSnuI3TQ
pFrA4tLhorvjHv/unQgcRI4hQeNNreHjL4rJjF6gmDXbU+97L6Krkp+Tw91IP7Kxe73VEfhSymoG
R3mU9k0Da6yCeZM1vhA8EB941cUI1JU3s0Xp1r/2B2ASjCK8x7Gd/0QfDDXh04/jx6iDlUH02nnq
vgyyjTwhEYDFXf5p6LSeUK3yS/53q1ZFeYzxgGSa5FKnOEzz5GyPDgaJu7wNlr0mY71luHKnyB3j
dtlCCiFyIISq9W54F980Xo0yY1+vdrLVSKtFDgm5zFGvHEY8EEW2KII/t3SZUwg38ubi04tNNn5f
/KxumAh6vW/5OwGX5NfJukjmH9mTKNLNdMFLKg8DHEK5d+RwkocQHaHuFXdVOCz/U5sNLpPGmLaE
8z81dE9/GYYMY0LNr9eOnxk8rQH3sCp/ldcrO5zt4tWqvsmpIOoxA/+FOO+YSEGWhaClsWAJINCQ
qNXShqdkfL6F+v+9n7cTw+cHYd4v7CFZl7m6ljdcFBtygMgFx5mQa4yDsAiibgcOnaa1bkVH2Uhl
LeTtGkTLl7xDoiWWR494giZG2iFdZPggJxGKSZAs7TUaUJFnvkmrUjZRsx7uk+iPgn5b1U/Sl5PS
eqxrnwylvgBIlH6mdFhNam3mFH0BWl9rurPHFY7qO05nRf/BxvknHYy8bYD0ImWlgif9QQnujKFd
+m5ylia24Zfv8nitEq2c2j4Go/Na+C/S+Ah8ElGyEm0e10M0HfHteg+q/s8c07e4oqXgkQKS38jz
DnS2MHoqGhR0d1Y36RDuEXvcGsMgcz4R4H2VuI2TjzOkjOQCDBxjA1cRGUifSP4uHHc3QbwLcuMm
dIgzcuygRhPqdBfDNp40GyElRFZ8zzMcFIomvRoms+cFLYa3KVfvmyoa/kK7xtBdR7zY4pU+5r0L
832KN5Yx5KeRoa+jlzuw+Es3fITS7Sxyz++/ABqsb/+9maczJGVOlg5qiJcl/rWNDBuPAYAVuW4E
d4zMBmsGLrMXWMLIWLy5+pt3Lbzpv0g1f2M96F/yHgcC3+3yO71P7H2SQyebYNxf5yw1mCEyx3e2
dQbTecIubRirKizKUeQPvZZWj05PzFu5iXXU4jA8WZqS4z/YwlIedLSRjZ192yz123+nA36t8jZ7
bzQYat2oNNcszrIdY5DTPhiH4c5OFWNVjE+VBfLAHii+IFqwFmEGnLPLHyyNeVZM0IEoY9HO3CDm
U0G3Sikht6VtrZN0yBf5gBWOUmPWWc/epkrgzwNQPOlIHDuljxda26rbGhkx0pa/uhuTldPYw8pI
GVxifGw568mwcqaI6kK+tyuPkLZ+0qhljEr2HAWNsyjmDtxaiceV95XXKsf67H1jzxqtaPHWMagb
uLir3OACWFrzjAf8c68MxwYVcNyG75k6vfil8mtaQEajoD3043Qdm8JY1Fm3QuC76SxeuQJWgScE
M7NTLTFOEHvonkkH/N/gtuBYoHoNvkOfQWIBqy4nwsl4eNDIg2CRAxn2unyRGhiMedKEbbLriAdB
Umlvba+DUDOB0urMfRkoV+DdAeuZVfGWSS6NFj/nIRDckqWBtcRu0DlaU6g+WoUawGm6a8UNzUxD
t/i1cetZ+r4+LKssuG9VDTPv4b7T8er1wGnOpoaz14CznTZRKx07t8F8wMGYqneYy6jCdtW784te
f86z6WA4hsXC0CFEUQdQLt50gNtwIaUm7xlwPsnHxzZ0MT6od7Vr3s0aZWMEgthKqwuzV5RdFs7z
anY3eZZdgzAHp94f6YsOez0604AblupQpQu1zZiPo7wUMwtF3w//j4bseqixiHf78UJD9wX7oIBh
uh1Dyi/4pRhbr4CM4Dvai2anCAwzgzPsr9JyVrmbPHcohgHivRs9cahb1XjvQGvXAm014YuF+c2u
ynhAhlnjLa7pzI/P0MNR0yOI3Y9K8NXS0udneqoBfkyskkF+GAuJfcBr6PnVGN8AjuomVZgW8vXa
1sMtRG9mpiZI/l1IKFQNj/YcHSnVfgfBAMNIv8O83N71jr0habfWnKQs8greAcPiUIy88QpK01uP
0IAWc3euU/hFrYcvl8Y8ADWmXWOZ2hqowEXvlV899xilq/X1bD1UOG5s8sgOVnWk/Jlh++VWsChK
RutvH6w03jWgsWb2ptpzmhWMMMuIl0ktj8ctllUqt1DJ1LkK1HtKcHpR4uBjMNqDrg8HtcXipW5n
ZWXmFpLPeNok2CGnlYIBbxhqy9D8XnUJu8OAC9JyaMJiOWL2Qiex5SU0zipwVGrBTItn5vxUqk7G
caxPlNT0atf1w7nwJhFLTIfI6F4CPOk1U3lNfP1BtaKlF8xvjTujHg8B3TMxokRYfSQFLPdIx8pq
bip7AU44BVYfGqswyXvaTTN0YTVzsR6Zc/4ZLPWit9gE2njt9CmNlzzGMMoKVpHqWJcy1gFpVGmx
DAg2HbV/GSxYWNbcmLvKZpKzrpJtWVEHT/NLm7k71+hwC5ijeQ3A5mjmkLBrE3v4gqkWJkGDVQXt
5cKy7uccHHnjbWp0RpsxKR+nIbyLdeMjxZFhgWk6Jh81g2tM1Dh66e9huANh6ng2CtasHehYK/Hh
FkLOVd1smeXzE1OP9qlRwjcEO/Mq0qyjB9ZrMYpBllNVWMc1LmpQDCkdS0cVCnHXdNOPFrfD3ehm
Me441aUPP3O95Q4octiYOljmvKezr25cbONUCwVOzCDBZbbNZKv1eHoSLVaNdx0R3wC7YDq20E9u
qQHsHBZYhH1bUbEqHYpNYks+JwN1u0UArZVRhXjTzmyTZQ9OPrOxKeJyLswQvVIe7/vKX4XcWguj
vxsD94PJxnE5GQbvrA2izZnirTXJie3TXYkN0pN8F3k6830hbUKnWcYWG01kskej4MV6zX+ZTReu
2GTfOc5YUZZ3L9j44oDR2xvHKr+ow7/hotMLxRz3VG2Xaeo7c48D4w1QDjT30YF7RO2i3MHl1Jae
w+VMsuGhzTJrR6aZObhTtzMUzykD7OP1S4WpbIRaRcUwSmsvk6GplqrpLsOQO2YIRNioj85Gw4t0
6cVEFhBCzk7uRaumTDYpw8BL3QZSWvdXJY6GFebe/MbQBUpZP1WCa2uYiGYSKl+CPcd+C6fshTLi
/TFnkMrFfi23BnMLmg2IP+uvAN51mAfZ6GHGlUr8YDtBuFTEOMfAOMTxoL6rHIQcFtmhbZo/PLjn
pVkN9ra1SX5bxXPE2v3UUIxYosfZU/VMF7wCPDO0uV/4uXWBPTOsGidE3xZ+m5mymGv1q2lADHt1
u7XjfhnYHE2eKChtLXZXaaaeDWI3C2EpfLFwqY0YcA2Gumna6FGd/WRVk8/zIgc5aIjKkFktcW5f
uqW/ju3hCQJdsqgGbnyqLiRCcOnTIV7HnXEVoSRquLWmxed+6j4gPoFr0lBXJGmOjymGjalFkO6l
0R8WjvvcKttFXKoLP8kQJvv4DOMfSqRjVmvcR9INkTweTghnm4Zz0mSoYe6RgSr+/ZhOeHaqgAGF
e6AnjJVG7HEUodOsfqXmO+5iwBKL8lrPab+bMxyNLSpKkXOtgr5aGhMxisspX+jthfgZWJDjMkIJ
KpxuZnpoEAgY9anqunZZlF6+Mbyvtq/oOGhlucr1VVMrv8Xo4VYwF++94fgol9C6djhZzlO4Tj0H
LzxdPZTdWxIBGXFKciUQCotprtYWJpcnr9o5SgnEWOzB7NG6upmZ7QtG5OMuu2t6969qavwc656G
VXweEKwtipwPnh99kiDRNG6GVYxr7IIROUqqSlNTQ4X1u7Ny5uZQ8RJ1hzgDjLr64pYWFd2wfZsL
du+mrLyFo50mBaJc4MYHO6ovgHi5c7r+Ue/U35TsE1B+vOgiPlDjBqSOBV9pmdwFTDJin0BY4+K6
rTUlBjWttub9KRf4j776pY8TWXnf9MRSVmZBhmvcn+lhiNXHjI4D/J9+U9slRkaBfpw3VtfUW6vF
dtQfmDQv+oExhZF3wNF3ZcstFOqTdXGAxy2ZdEbDMDgzwzzse7h9vpaTcUgz7+R13PM5JLxVTlKw
6MvSXZQQ5DNMURb4f+N3qzHRW7vaXeGo+wYa3jnoPG/t6ge8SKFKNpfMNFeWRpssDAAz+9DUMYM5
Zn15LbXIOzdKskHRugz0eB/3XUABZetrOYlJMJMl5u62szHFTH+YpAaYgy/WRrEUfB4LcxvrxaXL
aNOMgEaXQeDseF5U3jXl3PPldVTU41mrxk2qCQmgN7GtcGsKrJrB3dzP8Sr3kj1jl2yz+IPEhlPu
Cqa+cNLQ+EnMwDQVPLBOk0rXD1nIYRdUd5AFf6cw5axtgSxgMbrUuBU+ei82VkOnqJCMu2EbSmw8
hlazCgGKvEP8PQytEv5i4vvUplX6Gjd1jdC9Hk+ZfLj9s3HchCCheAozi8ZunBkHnD9J3WeVIs/U
b1UxwZpjA7N1r7LvvdpWlzm4g2046vb97WvQ1X9BD9C6tfEj0fIwR+ltO+XRbWY+rcyJ4yte+vhG
HKIm0s31kDmXXMP4ph0RaPpqaV9wzFwB097nyjA+lvKhSLH0ImE54nB3whd7oN8c/N8PsJmSo420
WTOU15TxS7/W3zSTRWAF2Izc/hlWSbRk7RSLJi4aGmKd8Zxzxbpy8t+YNIg2SgR01Vew3R4SBr1R
WfbH0dH74+0zp1LccuF3AVYo/TCvpsl3gevnSOi9YU9+o5+0qdVRUfJZ0s3KxiV8W2mIKeYisDYG
nqZ7CpqHxjfmF2+yw53Sq+0WAafxik3jJnMrbYXp+ESCY41XvTPiTV3OG1PFZ3nmZH7pElTYqj+M
vxESM8WB/ezkxQWvAQCr2baKR/th9CqU81qn7aw+u0QdFrFcq3hfKlZ7jksz2Qxd4C/K2nr3aprt
tQaqe4ZC1lTw7ZVg1u5m03A5DaDvUqZb1tiUEZCx0qICQrsTZ5xc7mQxrxup63B0itcmG+8Jy5yg
3rlV13OcWhzT/ZgdXXcEWderj6My3g2F69/X0KkHAG2PJTbmiuKqT2ZXfta5Wd+rWtwwmZYvLnbR
WNoCStofTgQqdoiTny08J423vAnTioS5W5Vp7x70XtVWZj2m56lh9zSLBzAU5ibBf3cH+817bjFe
DBxj2CGiVLdNlGH8GXjmTrGb4pW5F3sq1AsQ8cXgjd618fDDTq3HuvhxIajvby5po+PPzIrzwa/N
c20F75EJsycGpDZjV3MO5F9ZlhZ7NwSH3wP03Gi6Za25I9QzmV6G122tvUQug6LVHF7TAMsRv8MC
aZhe4+xjCKgcxHpVnkwjQHJldWcKE/dqGgxnsPAT+ZaWP0VzoImYsP3SybEoJ0hrCIvBJm3ebXH/
GLnYlyKexotrpQe1wd6pqiyowHUVMX7Ratss1Jv7GNIFoZUa7eis9qu5a3Bfa2Z3zc1pkcvq87nq
AYs2sFg9ntRDGDGjEAbJZ+VSc3bC2rhDrhvv/LpS9lOV02iO4Bmb8azc1SwbLPNUHaSx7b7acXko
3HVR2NmvH9unIjZaDNjtCzo29Tspssd6DF1mQtyX2maGiTP3wxmK+pNN55ea8PxhFy5g39lw32GL
pk5LSYCK2pokD6s5c9ShsUTxp09lTPed8hn+Om2MUnuPiYWHZcgo7DnAg+Nen8nvR7MxPiATJsuw
rcO7MLGG61jhstS1vv4Rw3dcDLAtCRihKyjmGJ7avgVykQ3tZhp9KLCG1R9KdVbv1TLEXdWmIB97
MVCo2brCCU5eTKQEWzSTPq1khVrt3uq0cJcHce0u0mZwT2Qs26mfoqtVHw2t1o85srUBK4THmOjy
wc2JJtJheoPV0W5okddbUK4Dr9JtdiNWXpIOOHcG9a9D6qTNlrE2Fbci7OLasgkeR9N7jOOEM6iy
tMPkzcWzhT8UwXPv7W7/bIbRJ7NkssWAprRudCdYwYbBAcKIy/ZoyQddUZqjnmDeNHjq1stM9WwX
kXZOAwZ/agrJzdzWZ8sxsAcI+2rYYYH0hDQOz1qrfy8oIq7CUdEF/akvaZRTGHA6bO71AbNtr3cv
QROK/c39pEf2i1+PwdWt4meKMi9TGFV3lWP690marcfcD58DnKGe/WEXdd7ZNuPoW4S3GkDILsJ8
w4lrhwpG16wMHmMblDZTNFFhmWuYw815HmcI/j5jd2xBzT3+e/be8ckAB8+xXq15gNZtdHhrUWJ7
zWtS+oS2BdsPQWWyYnz4PR3H+S+Bl1YVwV8E0JIqUgtxPIjWw+R+tCNCmMFPTlyv5E5r6uQOr66j
VVUKBD51XbR5dkobI19ZkJGOVCZNRmQ05YjdLmODkfFUaMqzH+ckd55tL/SZfEVV1f6cj/Fm7PLh
ihVvfx3G4KA003zCP5boMcIFqHUa9TAG2kMRhfbFZE+/0JG2LlYSVusuaM8hfYGiQJBQ58azMV81
RO8PVjP3xEeOvdbHslsz2z4zfwZXUfUy7VhlqYNnmu2uS6VzHizmEiJ3Du8LUEjRjB2PwmGx9qNx
fsIRmcguKO8C15vPGmfHKZ39GiHtkD4kNDvqKcyOxkDnbaqiaO8X/grbdXOBNwZUAhPURjnn2Mf/
96Gs3fyox1iqAnNgQddVcfaqkdnMfEi2TaEWhFUtNwiw8q1DHm8uFBadM4Mvz4v0ORkVdaVU4aWR
uM9ikBQiR70esC2ckzy/WsASF4EalBsr8DZOTrDXkhPfFYm6IE63L1PQqPf9FB8QdBWHqZ+tkzeu
e/nFTlSUNC75TE394qwjINo3KU7WZhscmURSDhpywX+f3b5WYG65ShKFYFq+McsHFa4BosjyXXeM
fFOoFeLALo/PkaJa3UFvbG05DuxxXTmSbcl3Zty7B9dTDzhENRquwz7Fh3yO1vQl45Ov2Bpq9pqa
aD3Hdx6FJTeqwVhVd14T1G9qHae7xLWw18brg6R9mHZeb1ABxC53pU8D5egymi6As3MbnDk8M1Nv
j4mpPHbjyISTneIUUqLZVrSCqkbRnig/N6fEHvmsI/Lsg1Bd9bbjHm8fHMNEuagn6VK3KvceIC0h
c+UrGytVnHtVvtaq/aNNISLlRN1XpudeahuEOSb1Pchrx7pqCu7rlA4vcPcd9JQnr/YuRhJpm3Ei
LAsSNbnPwio62WF+xXguuW+x+EzJ0i99nG3z2D3Y9ZyfYisc1mOYTSwShiEZnB03VauQAuQeMXLf
k7kbcYpBS1GfM0zfOGzZimjdKuR7GZYZqVd9poC+36ucojwubvYxsgznhbYnPorYVjbMbNIhtp2D
D233oJvNLx406JQA9dMeMDz/jFUMHpHVnaXo5AsRjuJdo4aMhPEe5nq5H9TE+rFK6gKxV7RXE0SV
okFNaeyw38cJjolKzsw8dNPoGDnzfccUMUPNGH3Rue52JiXnY+DqwXmIQuBEFFfX/VB7h8lyMSVW
YWdhTTotOoN+FGaPHgwj14ARoPmgwaw1yHHEQFo/7eaRCkNktLuGYvpWC/IafXWanHCR2M6FgVOo
UZa7BGPXpas5+7mGCNCZ04Nr0DOwG+hkaM9eFMu52H6CqNjs4cwmw4OhaqfOS21iGsqaPahSPPWM
v04f95Cd063Gfb1AaJJeUst5G1gB+Y4ZV3j2xH44iuBgWfnkawRBR+OGb22vgR9CPk3c+ZiEhraa
9X4TmoC9oi6a3rKUoyYbe3fPmlggArSebdXZ+a4+rRosCTa16uNCY2W4UQdCDNPbzD96SZBfKrvK
Lxzj0yZN0A3FzYPnNsqpRipOhSNvn704acDalePx/30gikPU7CrBus6p6kex2Z2you5Pt89MPBEw
KAOj5fEMARlH+LrgQ5oMNV4EBvxdSPjKpcAg4RJF/S7M6gZAJJ2Q3gDHN/hWfTeY4TJAT/lKnPPo
hyZqZIWTr6h8faP5c8oWQ1MMLzJ0GVoRKne3D9zyR9c0fWjJfKmn4HUYI/2hi8bsynaDKWboHdXG
yFZ+pLXbyB4/PScadnBdykVOl27rBEV6Cv1oqyhevaVyoIKeTtwXuKavfQx8UC3TAeMbK37A6jld
eF2MQ7HuMBdpMxKCw5Hx1KkTlNEunB7nrj1ZY/mrG4N2wULOHqZSvALba+2kKz1NrVPmZP4drgKX
MA44CRnCrAYtZH1H6uJ2m7YaHqQq2IBNkbWgLOJY2Slj/NupakmdxL0GgWsDZviuldI7Wrh3U48L
jz4F14taKCylaPqtg+6lCZ3uecTkeRHw/r3kdOsWvZ1SPtKSu9RTkruBHJl4tu/PlbNXteAXoiJQ
YfjqC5MbhmNncOv/Q9R5LTmqdN32iYiATOytAHlT3t0QvWt34SHx5unPUO3/xHfRinLRXS2hZJkx
57zQlynotGTYVfhlnPoIi343QZyR29gLkfGx0q7z0NUgCckS2n0jNlOe2B8MGmuUxGa0syC6B1VN
+8RhourKtPBrAYWhRPTjuPJoSrYAFMrv9w9i4my3Q1EudJZ1vqA2x96xXDCnNOaO20dJmZnE13RJ
2OEXov7vI+POJNSyijYcBthpZ7E1htZsrH5zv/A4KZlJeO3197Pfhy7t7hlYnJ6OUcQP//uGorLZ
GGPa7xu3T4lWU0gfLEM8J+0c2LP0Hn4/k3XfB7rq893vp6TtqrNa9H/xb40e9VTeZfL4WmExmEep
+ijsWPBOmKNtev9UJYiWtKl5MDq7vqCMuE5l9pZ5xvTdTsOnNcjohayXeadljdwzSEmeua2D4zSK
jKuYsQVrBWUuKz1SPjwk6yS+Rof+xvZE6EpbnEdFVOZvKnej5eXZWysCzQnEXRzaRGU51xKy1o/T
Lr5ms64d5pyj28QGLKgLEHPsSpCSlhRbrc19ZRmpZ0cDUQxZ73+YhVobIZP5FFfJduhNnaQY6hXW
KtwZraV+y+0eIiyZY6yjjH20Xwh+3kHn/y3yemVAnrj+b3+P23f+EoMf1d5wNNKFapV7W7lfJ5Q+
0xo9WKwyGD5hEDmtximZFi/EIyzh2KP0mmezOJn3+uv3o9+vraM6RjGMXSZzogIblkt2hr21Edec
6euJfOtMbAi/IueOGkhb2viWcG/gknHnHVu3rGiXaV+s0rtGpE49W9BEa5m0D6zBxPOEv3dAfus9
SFmbH+ImFbGf9fh1FmW9nhd7xgPXcdKwvGtzk9GhZrx/w5Smtx0N8Rnpznj0UDIdtfvD76e/HxX1
BFBP4+e3qyWvMyfMmVfap0A+OOVqH7EgAaa/W8b/fhQvjNzUQBjM/UtpzISbdaq+tYi4OzM7loeS
Lq+eToZ7zdeYROam7W6/Hy3JqO/HwWSj1fjRktmnysyMS+nloLcW/q/M84qcBTD5X7XCJzRj1LXB
qXokDqy82pFrk0OS4XjDAq1GHMvaxAmLrF5vjbf0J7JTcBGfkwvr03FtyhOverkbCSLBrhBHLNdg
lLoO2RNxMiUe8xgtSkOlD0kpCVBmQo6nz0IsYd5UwdhOYtMX7ABH3EO5A1CymGL23aEbL32eiqtL
0kqlI50QZfOc3R+oHXEag2egHyPRDS4tMBoU8LNc0C4M4pbhKnZuQPVwQOBgJAc0sFwxfLXkDUD+
tRiUpTPr/2xMLkiZtB3uDiIYzcZ95bXtd0ZdFCHupC50QOsA32tr+Pvd3MAgtmKqG9hLs4sN0X5k
DHJIddDSq9MbC0lCmA5rdfuBFX1xnBzQPRSGOW7YD05rtI8e9TGlD0OfglrQHtKtOehop83aubj1
WDGlel10dw6mdlVn2HxS34z7ELlqzc86rkMmegyUCu62Vd885ZlMTspsf9oi/2bM2D4xMJ99MpjV
TRlS+rU+IE3mjn/LSjgbphgZZkGet1NkTT+S5Eccaoagaom9cEBL88YNEvvxuMugshrnrWifXaM4
SMJ/vkWGck8NOcOjJf9GpI74a26tZ6+U8WFYqtoveSX9UUZtSBCC1m8aJrE6m7g5x/l1zWf6gGg+
dnn8fwVIcS9FuqZecHgiJUN7irEAQeC99NdIH5cvABI23ss5H02m5HdP4ILjP7CE4/j4Li/XdZLL
VQnroUjZikO/XVJpJbtx5Qf0YrB3NdKcja3U8mHQ5QG8pm1gm47lj2LS37KYSOCy8J6sGfe+XBKR
kEFnvEhaK9E3864UI4tr8jlHlLqxx2yjtgP8V5H4t020d4zsn7gig6gihfqTcOCLg/P8TU1JRbXq
ti9albyXjrFQ9o/NPp7chbDDRF7/+8gcKQwjceX344rvLO29LdI5WFU8HciV0N49haDDdqOnJYZG
gUaqjv0KPOmYuHTaTUIun7IfXOMjn0Ty9PuVyv2CnDXOrUKyF5XqgUiAGn2+Uz+MhE9xS9Dk9vcb
xPThkRT1BAutWfxIEOIYE6Vdk7FkEWbP8L49FSTnXabenB+z1Wo3FhjvwWFZ+YgWgDfWuEZMyrzB
78GdvhdxmlIynFwm/YdeH2j67ZioBmdFB+Li0am35g0/+/ZxbNMvhhrVhoD6cd/MNCRdO5sHPa6a
11I7WOmwnJSd7rsKDRrD52iwr33nNacWQiwksTN/m6dXqKvH1K3WvxPbPiKhcVToQG/XpBOXOhfi
EpkkOtaDnW4zGw+PiFwWstp3o1Rs+traC1Y7W95IjnypJ925dULMb7WNrW1m1C+YO0DFa+ahGdKf
2kryL6Os7pcVO/CxZNstmMSVqFj2pa0nnGmfrLsvdtdYjwBAFE6x+BsXeb8fomLZJjoObToUDgsa
iix4RGfTGY1ubkrG5HL5UG+SiFrcw7lVKfc8FfmHF1nxowDD7Aaje+5JHd02ieYchLO+zLYhr9jO
9Bs9Q+JO/IAIIPxNzJxtZuAttycrIZk9knz6+7XfhwGnoi2RoR2q29FXYvW8oLLGYTc7LWlKM4Ut
6E51+p0RF4YLB5Blzfa+x2Gpsz6yD8mPw7ofM+tjWNjYDSAOEDtetp9nmyFMfdCVGb02JCo/Zlhh
tEq8RKuYnnIz/mldgUrSJZKitsP7n8Y0nAtuQskzb5J065qDFvx+2s7EqA7lFG+ps4xbBZWV1Sww
hggX098H93mWLXEWWUI4Rm6Zz6xg+rCxdEJ2VoJB5bIiM1pZ+OvMf1TOzgSDxI1VMLooTEqimkn6
RqbTRh9Rh7mc4dsVhOQ6xTj/yAw8ckZkOmkXj9AWTM5WXEjcUp6WTHvuV0Lsu+rmtRRsOQ3FduWt
gK8JW9UcEyYRzVEI0c/z42gEGHeDE3YepeaIaewzPkMuQ2svfx4ts756Q//eiX903Z6Iwei9s86+
6kAPVW/ssoCM9hJrr+Gj6/PGMi+YWp0wAO1oVf5/seBQS10A2oqK1lsr/o51FzPdS/rDmEv4Ppq1
r2Uxn8z+vg+UFlhuS7LOYLrMgxmI3uqc4F8QsAcb73FMiomUXRe271qin3UyO82map7E/cHNsAdC
6FzsuMncta29ea6GLNojVCVzeqb5nJLEQXgVyX3n7oeMVGXhpdMjlZZLA2I4T8siHrzGIwibEQ4W
A3UZMeEfZqxyFPmg9+/8fm2aWuLYMEYvlyS6/j6kJstwDgwMmJgVDdb1fw9TlnFIzJSoDQmetlEf
rGlB3reKII3K/hWds3HhVKd3vn89a9hXlZky/vuxJu9822ySN1PUxUWJjLC63x/r4z4wLJEeC82a
97HuNgHcARMU6UyHAZrmaRhJahgaBP33z+aoF085vnJBo4QXdr8/cX+oE5ziYox4V5RQYaPr83Fx
f/4rf/97LDO0eMC5MZOZz1wVJv9n+xMiWr9UVm1crIw5rg6ygAQ12XE+uW+lPdKt6/zHyFfDKRIT
RTAAaydx2dj05q2JbPejqtLoIFW3BvX909HJqfbpfa9a0ohnbS1Pjoky0SC3cufq6ENLM9rHcLg7
pbnWQ8Lr5SeKLWy5qBugy/KzummgN27xPbvydbWqm9ZPwwmXJfk6rzCFnaoGuslRvpYuYxB9sfi0
FHhNNtb/fdcwDMr1uf4b6ZU4x15dnZUMfz+Zm1mctakyhw0kH7fSQiRbOen3DZeJBWBKhEBaR4di
TdqQ4p77CIlWB/Ks/je3iZia5qlHOydUHbYDJ1k1DMZtXb03xX3pGCvLuDm4Td5+P1q7o1510fX3
K03EkhBD7bPAkeqiLLfZLpyVG6sf7ctskMVHrf9A6k5+4V2dX5rfB9P1TomBnosvtxF2Q/U0iMtU
EU1ckWtkKzdEDOueok5Y7DhxLEMQiDpzzNdb4RjD3kb/Fna2eaJASvxpbIad4nR/1oq04boQT201
41sncyhEVwvj6KZGr4VrqACJnfraoqwNIxr2jSwGZFG9HugyR3WGHB+QLSKkhIf31vrAtppqu5Mk
gY+qIbd9wfxIzPtaR/A7PxMuJf2ix4eBinm5zfE6ncauPDtkcpzqlNbJoC2VehUUEQ2WadxbqnKF
UmXukRh5+rhm83BsWZeprBtuEyXSkgvOXeJLNMvQAm/QrLAoma9qRevtJocW3nMTYzt098aqt6kZ
lTgvo1HeoEyMs06WaLM2Gk4fQDjus31PIrAusui7B67ZZ4vG4sBOGT1G8ZPhk6dNxVWQ1HNJ4/a6
dCxP4gRrg8X7RydxYXtPDNlCqqcP61D42sKKWbfad4e269C3CMJG4JSRVeKb5/ZFmOj8RpnWbqcW
qz6T+Bh/jQh0L+HyjvXoWE8sPg+pCe4wOWyv6vLJcZzp1SuJDjbu1WAKY2w8tMotUCFHCeXw8KRj
pIpzlombVDx9El0rw6nVF+4tRrEdSvzi9dKrt7ggRzgJONYjbDuNMw1vXsSIMueSJY6VtqG7GGkg
svuAi2KnENMDW/X3UqwP+UrPr2aGHuC5m2pJe9hnXfp4uGR+apqpPylyLeaKInbhp+KMDtg0u2aD
iWAfNFmJe6F5T4l9adaiPZezETSeNh09DI42Bb37VmXeHTLDo68DhvCgcZzORIWTaddmcHpfOTpt
aDy9WKa2a8v+sevzkzuZZ4wvpu2C8Zfejx3YavxROVwgS0Wzmis4r7WixBnvrUN2q+ankeES4I0y
IJbsFTAkfjWL6ZXFfHrAIPmLviq262JbdrzAbcwMm+SaFK1UNfnESs8+IWGYWK84jPzJmnL6NEFS
vTE1WJ/wqrULTF8imUHpZFQFrVbibAZpZA517ivb3DgS+X9kQtcZmnrqSsl5ZLdhYeV/mPiw4+if
FW4J/kQ1GZDHqwKvtBUGbcYFKbbrd1gebZxoQqjdPuPHJIJaBzOChuckmFE8mIXcrSKGRE/uoz13
TVnWZQA3+HlXnEx+wXsdiMf13bSvghwXOFk175ZnWAw5oXaxu9+yIL/0ZHtQrYCikTOxbRavB0/P
XgyLdxHio4ORy5xJy8oUp7VOavrDvI9/y0znm0WQWwYcwYlf7gS0hU9KoYA+E38mWNzQiV3mjY15
f5JeBDsKgkCYC09y3hguW+01YovVD8YXcTmTzwLuICFrfU05zpblYNhX/T7V/kTJeAZYzo6WeRwS
xkPNduZv2jjepPbZkBDsIv86a1QAkdUJO+dNO1Cw946UAZkhjj+2ZQaopmjcR8ouCKXrqPWvy1zZ
YceqYbOovvYzM0WOGaGxjrDaYwH+pkTRHYRnPTuFeoUVfSQniCYwGYLBxfTIU3vz/k/YdL31AjJc
ELTB691lIH2fnbCnU8Yah6adH2pHsUujjVOCKDIspHP1U8d47ybetBVSnAVkMHAk3aMRiVdinbqd
5hKD64hPyh1jp65O2pi7zqbaypItnATwi6b6kCzMPiDibF+VU+sbKzfBqoDrJ9uPtQlnc5zGfpmX
dxduj6cbe+GJAWHASTFufmJjEFuvaAtSK9TOmtJ/mqg5sPU6Lkrbk0ON9jFqrqpD6uDoHHPIEoGc
uzPU8VbOsdjNS3PLEExudNNKzkXWH2XtAQmmPQs1AGJoiXsNED9mwjR3MD+G3amdSVbzpiv77OBI
LvsxM3e1bFlYocUGq+5VtJwa6K6NoTuwrfq0jcwZOXkvL3kqwV1d/dVsP/qywbost1iDjM0V4IyN
4swiMlvjQHfim2RjTkKnPFZcGKMcF2QSOXcyZ3RYhIGwtkizKlCTbdv6+v3XrWrP4wiCrJ+ilCAG
dYmlt53X1PCHJv/Ixw7tHdm6c9qMh5ircIBmJtqiwP1/LZ/aRftSpn3R88W+uB30X83yaTNZ0wt6
h36XjP/QgXT7rlzrTVJU6WPBrhNPcIag3HEaE5PGLmq2njGeyOM5VBSLgBD84lKYOlwEJyl9GSsW
Fn3mv23F9tgb0QAvyEZWQVS4IfJmPyp11aBVfTj3OAD+/WOYS2is+ZNw6teY9MRj49rntmsv7Pku
JputgzEbn3YriWaglu4rlgNLWZ07TvssinHbYY869uC4RW/j/hDP1naEWA68bIoD8l1I2vvTek9x
E7kB/QAhS6WtbRdPe4ksBXPo7cn5ynkvxt2hSPEdLyc8WymlI2dltiGH93GC7XRYBStZVAQJwbwW
U+o33KK0NWfb3tc7B5etYulu1LG7XtRgG3c5+9LwK4BjbaYa2xTbbZkgrLQ1oJh63yEO6Lu/jXk3
Y2+PlTefQKvYYeHroOj+nNV7SRbnucntDvuS/DAi59PK9TkZXIvs0/YwxFmgOHlXe5O264Mzo3da
n7R1FeiTvMtq2z+ZiGCWBKKYXrNav4UTdnZMJ2AwsoXld1KY+DDpI2VSE+/r3KsDo2JEBkJ7sv4u
K5NL5TSMxQxrL3X7iTy/v5Pj1EdgrgcEUmU4RCQU8sOpdsq8KXnmhc/XAdOUfvicTQlYhulK7FUb
S2avRjuzjeYkBOhXYSRZKmXWyzJj9Oc5Y4AlD8MA3iOZy+15NpM06EnNdKcziqUddPUKE0ht6PXe
S1yO/06sYTZu/6/WyeWoEXMSizzd1zZWTdlKMBLu+UXxmXrdUWTM0MTwJiAxN/OSvXYdhPSgzLcc
X20//nFFEi74zlDXnBPmh2M1XnLR76XXusEg0I0QZ7+ZGjoD/Cz/0dp220/qNhTrPZNrv3Z6kM/u
B6D2vJmprlmk+x0+qQycKvNSUBHXiSewGWGerCM42SuPc67Km/5aW3uvjdJbe4wb7XOko/WN2hk2
6UruiBq+ci1xWIEp7WolRXuYVPTezLHj92NbhIVoaRllzLpk1ihz2gTGa9inUspT9V/cb78GWdar
wEy0ClWMJzfRrJ1Xva79ce2KLaG+5GlmnrPr9agH2Y7PenlnhJfZV7N+I1vCbLhtvS6D8SMjJg5O
/mRZ3ldq4fjWFeW1ICCTY4rsAt05si2vD2Wvtycvwxgh0/qdmU7ebsH268rVTqSbZFAMOz9OjIVJ
1GLTukRkiKzwobWbmG8jNzovnx49r0DERQZIVR/nyiBxthaPbRt/jO5M+EGr0gAUG42vntlhOmDs
GBvTXs3tP4N5dzAWMZdhUmzsfP5nbeHy3Z4k4Yz+zUDbt+TtM+2o3MapQ7oaMhStMZYwYSvdM5QM
1eA96PcANS2nGXeZp+Yd4eMLQmWegYtnswysBFf0WjOWzucLvG+zwRx53M3m5G156VCKaJtJYK2E
+E1tzLjatTqodpmhJqk0vB/4lgkie275ewBcWNlmH6NtPzkkGjaS1E0VMXJIbaCVfj1pTsNvoaYH
IMj30TzqLpezXNcPV7rg8VZ6rHDAa936aXLzo1WZOHJIJneWOWytmfyqKGdXDbPK/dk1D1yoTx5G
4OQxkD+aFASIV/ZRJ4BvNFdj69L5cKI2J02nTe/1ZjNbCIT6IwCOHZAslTHOya+cDwNHman5Y5mC
fOMU4OrWXhXtLmUtyMpto5drCZBif1tOxj4lMQ56Nb5hr7/15uijoXCsPPzQas4R13i1Iy5FOTs+
xDGy90QPl7r+WAr3AicdlpaLzUQskmNs0mzFrj87+n5yshvJny+9Vc5oCq13qcb90hjXRPbvKa0L
91R9v2T9tih2pVa8GYbZw0WuxkYgY1RArlMlV99QsUlL6NabzFV0CNBXDCbbLSlOf0e3PC4JQ1tt
XsIFF8yy/VFefLDTMQ9lm91mr//US72AK/6HpTgyBgq+EF4Gzb2Ooh/TiMy9M9xVcRsEptTZRiVa
u88iLUTExzgrJuOq8KJXXSbeATPz2K+NOZSLSUao6KktO8/XXTndaf17G5R9enr0h1Cc29x57q6a
k5fYDoEOEff1axGY4rtoSarPFlxFeDqqEFBvw81oRp9bFPoYTlE87bNjNS/6qZLVwEs6ggxRrHio
cTtX+1gc5Grggrs+MtPQmJ3Rn5FC4sZSvVfCfO3iCO9zhkKJi3rHNF5WB9dkpyUapM3xWymftSim
fC2rQxzFZ0NfmW/N7A5NteU9WzGrXnHuIsOXkzkJ0WI0/fBOA/TuTmIOYmUebMd4nA350OeWe1cR
7TwNVUZdvQDeuGio6pM+1qw6ll1cNExIF5o/p3KfltXbQdru04SkoZbnLnb7B7fQzpqT3FIcdu04
eqebQCne3zl9rBttxYGVo5xORcMmqFDnQSZ1CGbV+jVqzWm56wzcDsIxvhoNkXtStSqkD/a92YBf
sBk/9WpbMEna99FdJyQ5h4hC3rgiS17SGAeRdbg5BerVLur7g8EgM+zwSw8gnbyj0EvcmKry5iR/
DUuTYWro3V5Y83wgn9sOMMA4NswGnyPPfYOPPoqlmS6YH5l3QGoCljNO2YgzT6wiRhVy8d1ZP5Qc
+swmUPz860ymu6Gj+K6a/iBqeSbGWq1FsilbvQdF2TMahW/OGbYaEwJdos/9tKvyE9c6g+nXnn/l
OK/xRTewM3GpZsvlQzLiw6mGG4XAV4t/bPziDXeXp3m3Siueub18CLU80b+EEgMybF0eYi6uvpKP
HkIXSo6SBon9mmEI4A2pfxeRdcFH8Kpbl8Ldp2RmkftSYoOfcCvqfoxuwUAlf+fWyznU5+cUAqAb
tG0ymji/Y29g9E3A3/ip4j8o7F9Uql5IiHzRhMDLyM3AnQbihiiuuacLg22oTuM7ewcvxX8eZEtF
MyIrt+o31WuZJN5OuC7HiCQlW9M3Oc0sLIfBsWW8uJ5kLdJjoIk6jGKw3SA9AH2wsplO6KtI77KZ
GjNap5nIt4wolxcN2YrMSAiJxcI/nPdb0UlF1TDtNH3sUCK5HewuXS0XFwV9ov66zAN9rXZ3AnaK
855kjMJpOMY61q0VAjhD2OZVr9/iIvvsdfdbQRcC3y6hWEHsYWUeqnxyUTT0MQep/lAuodcEc28N
QRS5GZIYbM8sbz3ggr8yDkHsvSzfaryzRf36MRQooVLrGLM0OOGToMZsBBoR02aYv8QIh6YGkYZN
yzaVrPGgl1kSeAIrUypWBOebxRP2mf1S6TdMwTalHcug13M/kyNnWk9u6qzDg5XtjF6seDLa1tnj
Db6Bh03CRubvcNov/M3V5i6xgzZZmZGX/RZt83MzeO9Jg4LNGvSRngB5Ya6b8Taf/qYOax+gEfon
CtB+MsOsRtr3y20gFa+dHN8BFFcjdpwBU+jl3mvkRfKu1tbys8yM/Vy+UnmJjZc4j1ZSJr5nMejv
AHAJLVr2cKZQSwJzJYcKaVrkFmm9EcxF9OYWtG7IiUonfgRm/CA9k/mfw9zG4ZhKhGlv8ugLDdp5
QR2/GZ10QQ2vX0j8fnWsLJwSZ39PIIWLNo+x146BYAPfOlXq5zqo13qfXK0QtG3LuESTNr36+Fyl
rDdxVmo2++0kFZq2qdnKFA18spJStbCkLmzroCHK2WZNhDIn7dswad2RTkp96ZMYw3Iqn8xIhkkt
5kdvFVeTAhTTyDhnZYj4i7eS9hk5nbNNO/EmmL6FDsh6pFG90lUTYyydFkWUHXTc3s1xXYI+0U6e
PrNpZcHcpXO/iyuLKhGSFRxt8osapxNVp6EdiaPZG5i/wLCjfEK+Lev1WXTjC8UOZw2p7Mx1GAHN
tq+ZBX1y23YkB6PTzmyifvrsp1kBTLxF7VWkvgzRO0GRg+0Jt3nX6+yU85T4+hAfVO+cWG3dqgH9
lsvwqsC/7Pd0GGabOatTQ4Z7T2VXvM2fdf/jFIUNHF294arS8iQT7GXbpQJM4reMeF5iQBHWk8bs
27hZeBNTTe+u6+2mEZnEA6YFeGJ4zVdhqR0UxNkkF6k3cu+oJdzbp7KijSL0hBvaVqMK3HYV4r00
fR/YfAX3BsGuEduAwFxr7Z5dEr3HtQxxJMLZ11WYPKzyXdeKZbM24Azm04BOfTPA7/gsvC9umzBb
srZuOU2YZrc6yHe3wQ/kEM0Lcy5D8lulJePL6ZLCWV1yk9a2NVAtufdEe2E9NmabhXq9N5T8J/ay
myKK+9qJ9RSvCJz6doV48RAS9ZwuuTazDE7SRy4z8mcwa+K0WHLMOCamEI9JWZLhB0F24WysYGex
Fxvp9sv1asLpPa/u/O0yDfxjREQu2+kV50ScY4ZEbCcvpgubvD1g4WXMxyrQF718bCZ0116MnQR3
9WPUySlou67aNt66HsSQpKdp5sLSB/OlgkgPJJfgOUnp81Y0MQjpfXQZrEG1+gWSiwqi1N6ShpRD
TSxDkGCdcJaWFrb0P+9Y4uxyzYrCPg/F6Iqt61rfWW1at+SrkQgqu5Q6yBnNQDrck7Mq4w2YQB67
nr1dq+jvYHnaVRIUQc1tdE+6RkAQrnRnUaXGq4mEP6BJ/DJUJretlVHQtfFbWwi/iuyOOPepvOYM
bgKWL8U5VzilFeiUAk1Hn4UD9Ua/t/RTLNrzmroPa1VMvqxL52DrGeUiU4IIVieQhi3eknY5AiCl
/2jKaPwih7PpnfZqFU24It+XICGb2qisjQE8XtXTS5yqV4QY5YHN2rHW1/KgyRJHsCWc5fhauMqg
bIYZqOpPbBpwg3dSWt6p+qnhu4vEfIqW/HHGviuSQaRhq5DxLPX0SdS0mH/hnbv1OvvHaplRzHkZ
glBSHWtvM1rdK+zHaY29fT8V856X148z6zkSce2b+t3UxPwSLYQ37wYMSqrRB7KK9xoJRTvLUbto
am5LU37NaW8QucRQ3kkHxHfpHydV6T528LGYmaiGc7o+IEEt6ZKz+7ne4QOi8ZoPaRX5lmAYPPV4
DqXJyZiwGEgRXNpdLkA7XZ0cbd5xvKrAUlVCBCfGtXpE/GtcpMjfYzzah+fJ4z/u9urSZzBU81Na
25d4Mra87emUJuc5S/AM7O9MUBERC6Vn0VZqA2EgzAnXovaonA6LrrLdsOKWJatqpyfzw5gPgUFF
NanFZmOBCLxF2KvmFw9rrjvAQbJhZr+Bg/GWZKoL5FbtHA0RbbQsaSDtmbe/0k/Gt81qw3daYtmg
l+hFSbYJ9Uhu9RntSmzyXLPJeEBdEDgTJKBh8JMq+tHaRB0IbH3o8MQZPLrkrNYAdfEI1XHaFNkc
aKv8sifvG2RdY29nP6mo+skb6zgV1uSbreJtvqABNuvlxbXkuJUlmqcKVxrofpYi0bF10ui16ubd
6C2ILnpyKcz1ZlGDnLKJ8Rm3czi8WfjFmB7EYnQ+3l/GxnAa7lj9dCZo+b56aI/w1dcqrcS2q4fP
1MBLc3RNPUTcwp7TbPWNuoOIasYbBEV9QKbcHjC7dcybzVv7V1d5n/YQmv6wwJds7AHzEUXMxBbT
s/NkGMuZiqLEZenUTJT2Wh9kmv2IMf2/nTt+cQ9NMaaOE+YZnDzSoArLEobSda0BdFMSdU4/HtAA
X2rc+VCisM7mpunrMUozXLixStFqxnsVlj6ZxzKGymrj1jyD3gxAZDNbgxX2kwaRMsAlxuy6VTIE
L4Zbnr+XAKiXITKOa0TkIARbHFaZDgPdhKVba1/CWk6z/U1AtIHVM1rsFcvYsBxZdnstjd+k1tCb
InaM3d6786d2pf3RI+xPHEMTPmbonp+4N9FMhD2pedqUmvhJpuSb8cWwt/TyWzoNOECB1xFM7n3g
0XBp9Q9NhyNIT5ij73hAioxDuY0hJG+RPwZVKinfJyTlM5vbwAHYnivSirya9xn6or2MZL7HbjYJ
4tH6ZvnSwww6W9Mz9o43MMUR0bh1Q6o7xOcLTzQ30TUws/Jd0+YxMOt62S4wRTgj5RpHk2V7flqW
nIgOMvrBejLMKd6jjR53pTqaXbzHdgnrCafcMUZ890SB4sNxUCVgGFUs6mpPBsejZW0tO/li+YMb
XnIB6WLS/Q6/x/+7otfKxv5dVfFXbWl/kL1IrGhhiiwdLxXcrDAMax+0Bt+aXmunEOehAWOptG7i
XSPK3B/6HJzRaIPG0R45j88ZqmK4sa9yjbDd/3+Mnddy7Ep2bX/lxHkWWrAJQKHuhyqgLE3RmxcE
3UbCeySAr78D+7SkaN0XRXSzN5tksQiTWLnWnGPKAZbrsO/bgTtDi+qTtdIIUutSFKO/rZWd3rj7
YUrvXeYm3PHmslccAQECtTNoCvSLutI0Lt8KFqs56/a13aePRUkfPGvaZ4t26rEp8wclyiNCP4bn
L7TejRPiMYAHQ2sGE1YmFoQE97w9owYzIekYNv77zbTMb0mUxrclrtLUsAq2RwkzKozwvej3pOEw
4QSCswGqRBNj7ZVP/l2EdXQbN063DXu70sPaq+GgjseigGORVNn7nK0kqMU7apEvA5UTXl3QoDDq
cmZM14WCPKehM3X8mzX704n3ufozsJdCfHcOPWqSHjCpaxw1u8FypGFqb8cWpQANGbujFifevYRr
ADOoSG8LkWWh5nkCAPfj0mknCyfYxoIUuMWC0IWkwuxtWnUHl9WHSsjfWYw7W6QKl9ZGXDeq/HGm
L3v0RnRKbZ9Zm7Jl6ljUJD0R7NsoNd0pum1d15jHXqbs3xKXpacHZFtoJ193H2sDyQ/PouWE7Oll
AfmVFCLfRshzsGKAehQ9a17C/px9rcVqhfPS63z+tuLHqPOXzqcMzVCrBVRQL4vt3KdaZe4Ko2Rh
TP3kYDTd3ZhOPgC6eQZHRJ3aRz8s2dYRnT0FQctLp+zpCJNVKAHdQI/gABi1TVu8G64oUvJbVLNI
yc0mAFiAbZvm6exwEbZ2s/cNA49DcvJnOtJZVt7HM7wqGHsvyFkj7sroeYjaK4sLnWKD7HcMdDze
EHrYxhBgljY36egg9B5OVtZpoGKUuUUilO7bpfrxh+TBtej1RrlP02WMr6pKBpmrtdcl8xKhle/G
jHmvSaMtrjXzCggHxQNqsqoeyQNPYzYyULF2IyjFjaGck7XoYjvi3wzysfchTqQPNEmdA9Vcxi50
Zye5DJYpqVkHR2or09lYLK10nGmlCNWfaCS9+33VHJMWo2o2ex4brBNOUUj7Hk58x863YhouoqZN
2HnJdT1SKBUJPa1qIrTG8y9ppqxj1rCHqbFB24ML00SsqAvAPGbavOmWd2NP87Az0SsY+XwYdRJK
XHmXqOd0GV4rF1Nu1HP91x1Cg87AurPG2Y7X1YB8sDIo/blkzw4zqEqW99GU6MHSDUd62H7EbrPv
yaM31HBrQnQisH62bChS8yhA3QiY811qbRd9hoDcYuG12dJ2bDwDH3Ekdcsm13gNCISYtTyCnWLj
yo3HhzTyoiOdcZOquGuhg6k7qZEpNY3eFuXeJqmjuziv962PsXCqCOqxJh32Aet728ITd+EvzHOe
BeCZaDvK9oZk5zC3rBWSQJmZee+F65CnSbrZzNWZiJbI80SiYnKZa5bNeczpaEikrVXuXMMeXNsW
CMNlc81yiY4LUHojDiiA77y0jG4nQZBuPfSPFVts3Zyu0Pg5hy6OCakm+mBJxgB1GIv6gnqnE1Th
LpMJ27Z+1bFLp1azv5pb39cwRUS7Rgem1FvcexqjOIKNhj3htBC56oJxQwLiWo7nquutzWRMn3R8
FNk4LCJuJ6+mzFyOWczig2EiX0eIT4MWvSPr2ksDn7MntGg34dMnD+TJF/KsUvvZtyZxELU4SVNr
g24lNpWlznaeUZlJ9sCu86N8J4SLawSZKnu4sIn60zKYAoUAz0sAU6DBfAcUXzbdb/OSrQqbIEb1
y43vOdo1FhoCwEvGh95a5ePLJnAo0fdJZp0kA+lj23QXosMuGkczSAW8ldZKA81fS0P+jKmvtyxt
j+2kCGlKvnS6y2y/Oyw0Q/Y1aoTd+3bDObLrQ2nF2sb2u3cGzwp5L1uX3ESbRadLeR1sPGwymktb
c1qs9HZURC3YpRN2zajvVB8y5UZwuPQDtbu7gaxLQeaUj+nEg32oEz8QXNBpQUO/IMzNZ1pTUiOH
/Zg+iCpiJ11QXbvPC7SbATvIsYmnn0X1PSefx+xT5uJCc+HJx5VPxDTbks2CwYmiDrUOO9DysNAD
cQ/CKX9ZRM8xfixgAAmF+KwINcf/ojC4GxsNFJBk/UOL8kPbi4ZVXJp3TrbQF/OEdVXxDOABHm2y
Ail8QdBGS8SJLZBamxQCG+G2921COBQzt+UsovybdLkzNgXk3pBRX0id/8IiNB57U1h7q543Xuk8
F14uthAPji64YDfRbtKyPs4m7cqM9PoZ+Z0qevHJsOmXHVsXsnwqcATFsyGqItArb7jkter2Bqrt
jWPyVIeDVXBbMcvpGYFzmd66SHBp7QkiP4TapBr7qhiAW+DxhhdXXGeKDYmrO+j+0WUlrVHvU9LE
ZwTuoE1fEs04Cdm/yRnFK532PPQqoVFkRTQwWTbNeKcrq+PmzjCuoShda+vRNFEilpcZVg4KheQ+
cwjAJAR32ynwIYxKSyOlmxmxM6h79WhhkermY26lvxDlbV2lnU2Te9mTX3NLsCyLq2FPn3IfjQO9
ME/8ILhKDnqlfTukl4RWjw0VA08XDy8ik+9EurNBwa+xIe2IyKICD4Q6L2V57xfdN7JnumB4MZBk
lgXtTpMxur5g4beJBWD4xyW9KV0DFmEjjhonJcXpv0QeAsby3Sn1d316Hss63cqSXbU56isBbDnE
TXOWgj3xsHbOyOTIUB4VamJ4qY9HSY7OqHu4cBi2AoRgfYS6GKeYq6eRiplt7mYhjLz6ZVnZVQbw
D2tsljKhDgWhtK4/QvmgXSHW9GNDx5NBgUeGF5Igi8DTpoPqHTGwSCBhFEnDfhXqpSz4ZRl28KUA
1lrWzYPQK+rCJQKkoEUhpvVbCodxZ6Q38HdOfke2TiOoKUQxUwx0nCwMEhDaUH50RXaMFT5YzdLD
djbuc3SZHKs537UdDamUYXxS0lxnK0qEmExxRAAqShw8lGO59juIwEFweS5KBiUeLhbqX3szlC7b
56nZJ3Mi4MZBRJVZ/AgTjhloa/eB75H8OXQag+kMiB9AKJU4ZJI2SDgcgyJgAEPniDpHMILMg7Y9
OpHFfqtN91REKiV1zeTpWmOBigTqLDwmqwP1Hj0tHhca/HZpP6Pn8+CLXNDXo0yWFREImX901uVV
CJ1npnRAm1b9HcpNH1VVwdpvM8iDm6YkKiGrRXecpLSd6fHfRMuyZ6GCE9nkzlYHokFi8bIj+g+t
BTppkLNfVLd24GlLC8fmPRnMnxS+R6B15ltKXYslHE3sEgM6iqpNbczjVax2bN5wxy4c6Ngc10QX
T4SpVJch8d+S6rRY+cnqZoS0K9iR7iQdV9QTJes1d8NVogpIPhV9+oTWRT4OoG0b4extLWi4TD2j
Y2uZ9ycDuTEi/Hzv5izyA47LTYLjbuNhTHOo2JkLuOge5PBcWIKh2HrohjTGSW2VtyDp4lttsr6H
vD/X6Ej3bmrlh8J9n3Tmp7ZyrKNTVzcuZMojv2nN+X6bx6F+QMDtZ73cN4kFaQ8mKqG0/TUcVgrC
LEvCztJf0sFzUeF2X7JlnsA6g2bO6Z7Tic1DUTg+j11urKi8XTSffnNd3MWEGyb5vFUUnCcixLFr
2bPLeBSFqXLxO5jNp4YyBqUDruME8kOSfBaVBXLWj7pg1jAScpJL2JNwoQijQVzZh6oknVEv3NeM
RzXCSoUybt7rtpbdp7iDZpTRe0NA/RmzatuxRu9o9b8lfe3R0XBvMliCraN4EkN0sdgC9K4zHRs9
NYAIo5KIBv5lIENYXFlzwskbjiC6Cud+gX50HCS3lVnI3WK6NMulc1PwRNrPHc88m+1FnuW45fJb
q66ac5rHd90MoNGUpBrWBdXPUH67c7PvKKzkYDJ9jSb7jBT9Niprdzu1zIBpFWAicjp/o7nMX+t2
UJeEQYROfWmoWt6RGjuS7QmWtO20sMEuwdlkkWmGG91IYPJP+MDOU1d4O18HNAlcBtWLkNWxlPUJ
SLsbVnZeb+3a0I6xZfxMuqYepQlcjdQmCzbEiRZNvdMUa9q8NRJ1ya2J1KgyJqsAFUbUahutAArW
KhQd2vqmpcJnlunFHsVRGghPpFg74MMJGhCLC3mflXJktsoAau3LKnkamXCHkzZtCBgZAwB0/o1M
9aNjoJuVTnmhffODAt/ezhWrNVP6YZdZSPqMSLtEMSasaF7ObWllp3X/TUd9fDSoAK50y4JtoSGt
yuasDoVJwatlnw0JHQOJP7H/qDOECVKSTT1vjR5whm8nQa68pvAt44eE5LChVn6F1WUIxG3TByMq
gP3VK3MfYnaKZWbkhEHQ+yugw6Z3rgGpSFz3zSIlYc0lWDh7HPaL0OeXnmQWVvJ74CWbYiB5dw1l
WUNDUp/0w8bgb9MCgSJh/XzNKfsdTrZ+w/pfXUwXP6b3tb4tq4UAVvU3sUmyKLKTorvPq+kUk6m0
ov0baxXjFZ9OfW1m2bOrmx9rXswaeLGMkvOpGJiZ37W99c3pY4Xcr5/KSt0aUfSbpc8m/HMNdkEK
sjGj/vZ3tuZEImg1pLdeAgqSVBhXkaMST+/AqdfkptKYf0258YICy46764LAUWNs3rjOfr+ZaXqw
8xh/lbYffGDLXGLrl9ZIgkxPP9dABMuWbGScHcKWwPb9r8VxORDA5Ivuxyt0GDqrwfivQDEBbDjP
yuv1nQ+x/qFq+9Cp5LDmoJQkwdi1emfJgcSpBGAsfhO9331mzoc1OwB+2IM2PazfuL6RnHiB9duA
ym10t7+XpnWbI57UxuhtPZBrdkiX1D/jmN7YaFlNshDW/IPRRJlDVx4IHJRqwTTAutOIU/qvgLQx
6q8Nn8QTMmhEwmHmtdYchn4295Xd/W40xubv/3sgYmH90nqy1BgF3DCMifqvrtut73JNzxlBVcH7
g9Q0BOvFtSZreHn16SV3UuFaIOCqhQ60KVGF5WN6WCMQ1zDLNUejNfyTO9ThYpABvAY64ujd5Fhx
cGOvOUhrDGmUM/KL1WZNg1ijHNbrZQ2HwhGEwMd6WL/PJN5kvRyr3nmwYh7ea6RHTyiJLKpzjcJk
/YYI4jBFbrbkzwkxKLKxQLPNHybCGizx92sQ3gC37WH9B4Sk3y9IE5Bu5uv66Zo9uF7/a5apDKNe
22kpXBECVzrCz9f40kocFa3JmRyWyDM+7MQ+57MRVvX0LdccBg4K9flGS9QDKKhAB9sfEfSAa/ar
bmg74SwVnfsl18AH23PePBIhWr9+YbTdmFCypbwFh/aBdf5TWOq7JUEk4rpabHL/aBga/G/jGZ8m
8WZ5NnwDcvq0ag7oUjCJNPIbt4y+ihES04yYnhQQQpjvBBpxszc/xzXeLV900hzsq4ac3/UP0yNk
CqQ64zn6He47H6IRZ7fnfHrERbDv/VxjZEeh0dH2j8LJ2bJUlzUsc/2eNeLp9xrWQ5AcJ43hLG/m
zz/+/R//+e9f03/EPxWGI7i3ZfeP/+Tzr6qeyQmU/f/69B+PVcF/fv/Mf3/Pv/7EP66TL2Tg1a/+
f3/X+ov++4d44X/+4uCj//iXT8KyT/r5bvhp5/sfkm3637+At7h+5//1i3/8/H6Vx7n++fufX9VQ
YhS6/4mTqvzzn186fv/9T9Myfx+Dvw7B+vr//OLNR8HPPeLi//++/eej6//+p/E3TyePwfddV9iO
59p//qF+1i9o+t8M27VMuGqmZSAZIY35zz/ImuglP2X8zbA8310z0DzdNny+xCBm/ZL4G0I9HbCM
q7sOskIh/vyvv/tfTs3/nKo/iOu6VEzVO17Yt/lL6r/O4fqXuabvWpAUfMcWjs+IR3f4+tfHPfyj
9fv/DXocM+3iF7uIMsGQ7veSuqVg4wAx2M8YYbXaUgUD4pygRdZ8RGunhYbpwjE1mvZeSjbUMN1H
MMQxgeN5Qqi9JuxbWAf5Tc8m01KjdWv1wtkQa1Huyaqwbunyv1AfO3sCC+i6gLIM4nnUj4Y+UIYZ
LhKevDnhpAXIkDnwaGpktCm2N99Ydq1dY3xpB7S9eDxTYAXFmPebSTIoG9jelrwden4UjSUGr3GW
Vz50z3Bs0nvNrpvtlKSPMF/GbRFdhrZw9oNCTOLn6bugamaK5Nd0XnWU44Bzya71D2QjHb3a/VU8
px4JKsn1NKzuFoaUIUYj+tVNsrdsh4bRlCMFzvcLISfNlE1hg+EutZl8pFnJdI8oJiSjh4I+6nbU
2FwfRAx5ZXXohkus7pvlFvQwIXMS01dH6aAxQHt3qEZSqxKHssHRn2PVtUBGi3wqw7JiAwVy9NQp
9zm5MXQI0oacg6H0P5h408m0Aeb5R9QFFzXD6Ze/JFlUIgHs6+sP1JHPozcToQIwGk4Itjy5seb6
hPUI6IWMggyN4GaxvGdHU9RMRXZXYvZpy6dlTe+Y9QtXGE+tskXcwpo2ZxaREKyehNgCf3wV83Ir
J/8wZMRjmMkEV4Q/Wpoh1FCuInqLiQeLeYKLb2XqPs1a+p5mfRv5y8U02JNZ5DdRhekrhfJ5aqJj
sboBsjjqA29NuTbN8mlA7uQ2Vugl6a8ca8ausKrjNJUfyxVQSGI8Ko9pDRSBykG56w1fssYk5EYv
hlc80UZdjp5nfctZB/bndYxE4SlgBH6jp4vLI5FHyWOqL8DkuvjZk7S5TRBFzmw/N1BXt16RX+zM
uDCHE6uu8hu7+daF5rORzOrx0vyqLDBV0UKLCDLqr5bnVFGJp1Q5z4MtGacCZO83/Sw+dFx/QdOi
/ScvJZsA22pFp+gBIFmx0KSZ2vzg089Uy3iPpI0X74ZPaV7sHEdcZ0fsNY2hwaiT3VeuKLYvpis5
iGB1/BZvm6karBXs6j1aT4HuCUAKgPDndnjMGcZSvPd3egwAsBWwgzS23qOX7ox2viQJgQqLB1fS
QR5o1EsApf/SJUD/LaTdoKwZ+9XGVTMN6Z0gDAMlDAiXGnpnB3mI5YT5ZdngXQeUELXGgwWGM4WI
H9D72jsNN1lmeIi2l64N47KyTu46d8KFa53+51NQJO3emMVZh7tymtcPBoSHv/7lOFeaZSwncH8z
t5VxdPXAnOjYMrOSI6xDPtRVbLPZXw40Op1T4pl94GbMYpaqRjCyfmhiP0cohAQ4qm8I4Mj15q1u
cBMj9n2in3hJOSObsmdCSW4HCTwMnOOzPWhky9IiO8xmvneSxguApjXbrlGMXaULXn9RyZkWHBFA
NQJxU1EqZYntnLm48808Gfaeaot1zRzSU2QcmPSl524qsvPvf6lJT//5r7bcDY5lb0AEMo4wuldF
zxsdCa5yhKk0TUV+ozNeJgWTvlRpbYZhqtaxSCRxrEAc67w1SMOgwZfk5gHbYnX6/QEaxKcae0Qd
lYM3o+8R/xUelpuU8wa5i0ERvUuMzHEQ57p1IHpwAa9Zckl5SY0pLEtzQjqAbNPa7YPJ8PVNg2Ih
LG3kmtJkMFQihvTFzAbcxvKKqLDJV+wLGjXN88ewgaqCcQrktIZk1a/A4HdxcsOlxqYVcBBgVG3X
aqrYI714ATX9Vo/9edTIVk/1KeyHWNvV+WPHRXTl6fOnBrUvRPT6orJyOkmUDDxTAtMc/eOsmvRk
PiVJ5wSiX6rtPBt7X2AJK9BQ0oIhPcDX2+HUa/WDkVb1rl3db4nn3xGhnp7tXNymo9fsOcpyy9yq
RHFTnA0m72HU0rLBcKxODJqvaDb0e0dHjQBR86UxIPLohtsxPyceJChb+hpZwg5rXMiM0VHFtElz
jJuV+pY19zGKMjR/3MstzWVOmLZDw8KZmInMiFQempPfhq3p3s1afJpy9k5U6o8pPCjhXHtwxXZF
SgiU0+ZyX2JHxTkqaWMEsILqZ/ZK7M5NDm8L8a/BmH81DB70aKg3pgJiXUHC3nYokkKGl8UO9625
nUeEcUvOYwoj+qeaqpdFZyznVG0DxJupPn4fgK0FwxYHHJque2xjGpYObcgCpRlOgEqqCco6n29I
iL3Np/561iQ0ozh/VCYQEHfdOi3TxaIzEZRg8bbxhEt2mdRBlJDBGMijNNOclQVV+VtaR5zErnlf
mIVvhAWhZdDisyHIAREd0woD4R1cH0i3T2ki+50bzyQplZn1kNB6an2CMoRkvNnWrnaPnCqchsZg
UALBCzl0AIcD8YCZwqEfhvFk+XVY5YYe0ggi4E8s03VBmMH6JBuD3sZG4fguj5IK44XMBRWMWA2b
Y4zwDhbtiAVsUxf6idY/zevY6C6YJdI9uir2LqZ/7cbqu/ddKNxJn+IkT19rT6vPpmPW56EEZDZ2
1VXfR8fRbKZzq7AhWoC2N+YcMeyT36ldeQFxSCBRBb46FIrNuetshh+a9rAsA9xCL5/vAXxej2JK
X/VUuQeDqXDIKYmuOz0poC7Jp37ilSdvLk6q84aXBCUfqUH2rhn79mB6Rh521fpMGhEmZ8I9E61+
FqPAW1ipOmzpKWd+eV0WYHMye5h3DqwMBljo58u5oKbw94LAFdopaE3GDMi3SOpuO3bO9KlH9Msa
1e81Z0AaiVxo5/lEGw0avT7GF/bFhV+QDfG97Itftp6MD9lK46O9W96TKQEluEa6qCHqDvvGT29K
2hDwLdUpG4BcY63ZZBl+GI1ZA0/4hrm9iz3Mhz5Zq6S/oqv5hJ5i2KNpyVCrovurIwZ+zp2Ro7+p
Ug/Vr4uOGwwZsV626vm0Qx8/zBpt6mkMbbpKPFucZSv7yg46phnQQ4gIalutP4uaihOKP5RvPXlD
K4GUJyfwQNZDubekBi5eq94ZaaggTnlJ6ZAXUpVhurTtS5/Kt0iACq2QTCIbzI5Nky4h5FUzHMrm
Ixtc43oqdUB1NYksY/6ryNAHmEOGZbEwS6RgjASBRdCidw2QNUNZ9IAQrC8j2jmm1t81mnWcEnRL
0gKPrHgDQnPtsE4abev0OFnr2Ry3MAhUMp5golubBnP01l0xMEPKLMtAAk9bfw5g7C5Ir+7sUUOo
UqD8QxMDbm3oThaRsfBbMN9k8KnoJSxuuEjOjJm3oKttfMaK3kBdEBgeR/ajqMj/8mIyj0ZzWg+y
fkqnic4kjxzufgw30CfKedH3zuC8+pXt3ngoIlLR9QAVazA40CyoYWu0HtdO5hahjikjTDyEOjVh
lIeiiDEpO5c4R0K5JG9y9MJynumqSwpCxqC1Z1xsK3teyJ9jck75WR4B1ZY38cq+tJp5Ofnpuu70
hIuXVr4tmZDmpDYE+gho2bPK8ZBa9WddSf3m9wdNpFe+WROOiWBQ22bGlF77WswTKaqgEDtfhFhl
hz5v5E1rNs1G4XkOzWyi70uMAIORDh1/FR/ctrg355YkM3N6SzVEbh3LXZfhxhClIImQc+nZipyK
jD6jgX8x1BHp0TdqyvNoqJ3pFTRY0oox7/RVAUGazbILYemhRpkRGmTZKiabGO8uMWWhWzCB11s1
A+tFnoSvLnCUwi2WFcRD19/SWgdCmnidYth2KCfPosAD73vpXaEbIeSeXzYzZUNYLCcDatSsy+8h
2Kqt4v4ieDUF5DGoE9r0ZxtZylbz+xlTYnzAz+ruvG4KO/Tb5D0naPjYEEjB3wtyKg/gmAcefRco
xvycjo85IDt2Ax/FPrnrhzpZuDOoEZ1EXZUMAFpvsnFiuUx4i4ui7iU6Sl8quesW/VnGyDm7FKNB
VoKtSuaaCRq3xpYYgWmbMgjEYUoBkCQsecI7k+Gzy/svvMt0kqLyvoNHd+iXje5Xt8zUrF0eI7oa
HSobhc5ltJi2YuMri/yQ5gmIbspPrYAXE/tT4LrDT9aoF7u2XhMBfpBuwlM5Ga9Gqk4t0mYZ0ay2
40htPUeZbHQkik/TsBlYTw8QdAL2GjrP/vKBiZbHphPAwpPuMMciwATrW+baxzIXRxM5AFQyNK2z
Vr5GM1zIIjV/AP3SmtWmT+qYISh74rJ5GIfSj5sNYpLHXE64uVJtH/nsmQsQ0fRIvV28moGhvrFj
SAmlII5xnVrg2U7evSltYOIgcnLG+jabecmZEUXQLrgte0/RUmPO4UUoJqruaXDqT8tEyppeOzkT
MB+JBRePxkynXaY9ygqHKSbkKuk/wyeegqq/XtAzCKx3S6W8A3a919LHazCnX65KtG1FOELA7MJC
VKEbDBhRSUtsks3n4kYPOdDkIvLehFYw9kPaaNcmPpSu2+dzejN11m2rdXs/kmGr/RoxDuKtYcGi
i/nRSjLNWhd8ozKfvALY2Pp4kFBLnPZQNM2wnYZgVK65cRGzF+RhBsloX1FhUqDbWUCwaXElXPky
pctVEXvozzUokzTp8cWxa4t9+YIJqaJIo8xaFpgXhfFuQd4wlEb+lefsvUyjwmiIRmhfC4KowUtU
Yd6170th411v78DqhGs+QgTRHoYlIyGpXRUv7gPzbEoShTUpq8Aapviw4PGsE/n2Vtr4lX1//ZOx
PhWFdTDQgu9qFQWAB++dSoG1mNlEEoaxkqEDKJMbs4q//HgwN+i192We38VWPgewKghJorKTck2H
p/SaCehEGI3FcsOEvdhOIo+2vRi4i1OUPevDKdK4lZfkysqZJk4+Qga1EA61piq0N6bNozZeFiz5
qHPS4dYT5m1fYYzrIbUiSsfksNBRCbTZ3UVEm+wsvfseRcuOh0U+mqo8tN3J2xXou1Tc7OVig4FR
90VrnaUk5nNGpa57vLYj8F/YOLOmYtqNQn/whuTFs4qDY0z4lw5+gdEvqsgrIcd1LSejwHYyYAVN
x/AMaZMjGJNVskHZYxeEKeMNoBC51oxkpzdMBi0MMB7kGEGmLeHhiisSTTXGGwOVClicT5fsCgA8
0XlNQzyW9AsOoxtf9PJOk/ZNOhiErpKlgATRZIbNZAWw0ROD6tX9nYS10zIobhETL2hLkDFcYW46
suTu4iV60Er9QQdM2av5G/QpZXbcHKMOpT2yuyAx5Ys2LK+YBo0N5dWBjRVrwfRIaWWEuoQCXvXy
OR64M0tvfqiQy1vJt1Xo79XKmBWV4oR77W3PZT1ByCiq7sd2MDtbuXidsze7sGgYlm+9GT0xiCNB
KGm+YtN50BNW8kSNl6R2v1wgIXVB3LWCgaFaiHexeYWk0b2eCv3TXkA5+ZKVk7SvjdlkgAizfAf7
Xl7giMFLMkGbRfqe/E945/K03hptQqZR1keP2JkOSNaevaW9WPiGN5mPEm0wedjFUfSZR+OdOSgP
h/e2cxfnQBrvhTZyMGrDexXjuFkc6+Jn43uWZ++uRaggEn0C0Z4AQT8tDTwZmcnLNJkUXq39oCgg
6LKw4S/ifbGQcOdnotqqPr4sJvn0fWx/omJ4HWPny0loYTVEK6dDA2xMwyymFENMz3loyvnB7qpD
Akdy01fWJyj6S+5716SnopNPyCm36aimvb9LpZE+Va1Bc9HF8TXEMXwVxPTsJB8zX3taHBAPQ1Ej
lRy4TczhpBIdq6iG/Z3Dtktb75DTNsUyqRfbcXXHL+iGKAXqg2rxhkZ0dkNjlLiKx25L7oNXeC+9
AwoGkAWoF5YaoAyOghyKmyvZOEcsgHXQWLc2drtAM2mhEGt5Jhekb2mJTbOHw5nBMRkp13DgHhZh
82hKnmoUCKCMQJ4nMvqOVM1NVg6gXGBgey7xB1DYUYFLfV/h75VR9powM82nIdr6uA1Ii033letk
pDsMt/QXUFAazLfmZNrKiay5KLNo6Q7xk+CBSeqwyc6z/jX4S5D33J9T2uZsl3QFY5DlaZ4+XFBo
LAfpZZ4rwnnjm2YicXYqTmvZvnFi3IEz8U+hO0gR1HbsHlobiSx9jmQp2yuM1812GKdhjyT9pu24
hTn6monRaACTRiJshWVNn6I6nHLrecEHGSF+uIGhhJfcQLKXDfZ93TzXI5ssg6xBLTuyUVz2ETpr
056vLBl/mNU47Qh22KO8iLazgTp5DVHigE7QIOGiZgr9TuNzZuJIw65Xth+9P8eXStRv2Tp+n63v
tZgOmRoCzLiO5cz2ux339FRTfZ3YNXm6Azi1nf38WTNpsXIMo8M0Jw/cnw/sn9+TEiXsiJAdR0/o
dPCUtIG+bZY/WBEqnapT9wKpD6q2FDGXuIoBmIb64EM/kutpojpbPKBJqalfkeT20qHLMxB6bGr9
LlnEhQ3luVnSPhjQUrkNGsHUnj85vsRcL8ghi562vfqN8SbNT+JvSD0OJvt8pXlhIo1HS9pku6yo
XCMS6P18/dZPAwYIpxT0L41CLyMsW376ZfGaFs2rDVJpYzUQnSxkF9saOlyac6mYZWke0dmFHhKN
Q0KQyZY3d2hMxLjdMiBoKYqPqXLfmjpDUaiBaesX43mslw1ednIuKZaKyVVYPWOgFJoxY22iXS5y
+eFVvb8VS/Y9cklHCiFWFaOqyp7LGEFWibnPS2B1RHci8u9ir37rm+mI1DTZkpjzYAJu33j3bUYl
1+bVjZBdc8pshGW4NQNUMel2IqRVxukH5KvhdphZLUpCIrVKk1Rr0THWCMzBjU/AlIu+JiL5nQLr
2UG2s++78brmNrtic8R1wd54BmnoTD3uB5KGW6t+nZlDXTGAPMfaRIZx9Eyj/zg7yWPdIPaxEuJo
FPU3pGEU8lU2wQdpEdxOlyw3xs2AoJNQWmfbF3gSJtu+k0neHIUntyRMF6Tbwa+y7nq4Mw0Xeai1
JfF6OIoQsDUIL3XSY8bEJmjRsrFqkpPDxgXJEIZRXxTZrh5HkMW2s5UpGRjwE2jiagd2/m6R8Cs6
7myIQdYmM8qjLchYsD0JucNPXlp9eMQRtvl/1J3ZbtxKmq2fiIUgGZxuDnCUk1KyZEueZN0Qkmxz
CM4z+fT9cdc+XTJLzDwtoBvouqgCNmpniEMEI/5/rW/VWvcdMh5fujmsSx3cmdrc2KAmIN590vEr
XSR93ZG20P9OyXTpOoyrg8uJskdbcyglHhu9tjaj3f0EefxVeiW79LS8bwwXMQ6vfgwWQcfRfIiQ
5lykJjaqQCeRLvgU155309cQ5gMAW5xikc11YLQ2qcYnuAAg2PbVk2P4xo1CBNZo7YOW6trlJEVM
6tvQgm7Ckk9osY1wbydNBFcZ8nbigqAdYEUmw+PCMc0XNTNA4rGDoeFSzNFxDCsWR0FwayYseUGy
qouqZ+JkFedfsZ9+mbLpyXR4Zu3k3jgUlx2NE5xpU6iw0FCxAVRXavDyK0XS7qHzcRrYZWOTq4At
kmTtreG3eMyK8WCPtB56oj37VHpbXNB8FVOg4/6TQ9WW/I+MDSiUvjQGAekgZJndlHzvSRxy4t69
nQiTIjGn/WppEAPAIWVOOf9TpwCDxOSwYxZkG6Upsr+rrmAl4yPyGAOCRc7fFhf6r0BdEl5HZFuQ
3/VVcB03JRLACE9pVAAWNIG1wvgqLV5VOxDaBRtfODJO/qHq2q1sO33HaZ1QtHiDoJNfNShhtCp/
6UaSdfNrh53+LhlG9JQ4wqg7w+vIOWhPlRfvOAHHG0O1v1Hl53sWjKde1cal6dAN04qIc7etxm0a
FtZVC3mCFZAKvAqtK9S+kole7jtrZJLWMuJTFzXHKRAEW+M22OHAJ2y6m44p2DokMQo1XzaQ3ahB
+0XqhCNdGz7YHhA4KniD6SCGD/GphE4XHjzIyKg9m89YePwPeg/8UTGVk6xF8qDdKk4kiV8TM4En
eOfGTE3E9oJGPnxdjBvsSx01Q4TUU6DQh5LR+mjiEnQcXcBSiiewN7PBmqWptr3mkOrgHe0uuDQa
vlsZVkfs+JylamyiOGEOQPv8y8npPxi1+YuYgUdqZJwgLT6P/PGckAcSgZOSE5WZBBz6reHByTgX
iOJx9MQn2kp4E2uDgmXmXeeu+JBsnLHzL2WRPBcCpmzp8MFOy0NhqK9TzrklLPpDPsl7zmz3Qz3B
K4kAjtf3k88KmD8on5AjT9vlc7J2YUkIPWH9YFbqHoNDvZ8kHINsFF/Cob2WKVHSVgObQM51Kjor
F3AeKjP4pLWEV/PKX0k+IrvIHGoghxs9AHsy23R2qWF/J+b+a5zRakpZFCnhoMrLKnLWK/9zyqR3
MnubxbhiK5P/cmbrN7YvWmN3OK3oH7EIsN3K98XEB5CI0oONfWubZuHvVNu6YQJo+nf4VTis6U04
0g7XKJ8jcNhFGaueSKttZ5PCIiWF354TpwlAypU0FKEG8y6BRbhoOiqXng+uUgIkl0pwW0Zbx1nJ
jrIQTCYnvua7fCym/JqdGx4JR36SwJqisE0PAZFrlPiTpzyCGOR26tmhvr/peeQARAaQIUVV7JDd
sTKVyNZV88uJ5MCfRI1gqDhnTpSl0PEhULdNmqMpquVmdK6Kps0+uXQXLkDHptkzla0bVfe/htgX
l7Zss+sUf8kutGx4OzUFXT93eZi1PV6bRmPfUXXbdlUz7czMkhv4+OHONssMGsl4bJvuyyC3hV1D
qKFFulcId1QZfalE/Y19ebWnHMnrVM5OnZodqUfB5KKrm3CXOTMzrGbLnXophzeCr7amkd5QlR0v
I9T4pRchsov5tAG3yizvl+Hh9oJicAdfnCgIu/ic+oW6/p9V+rwW+vyfw698VtPU/wvkQLqFjAdJ
1Ioc6AaWY55ET68lQX/9K39LgnTvH54hHN0ykf9ACEZx809NkOv8w7FpvDoullz+12OYvxVBloFc
CHmO7bmGNHTX4V/6WxEk9X9YtmObrkncjW47nvNfUQRBJflDEKRRHXSka5qO+FMIVGWtzZHXT29G
E+hMfgmMTupyD4mcs8lHk4OCG9xXuRWYBFOSrke+xthg1+i0KGL61FbYFgL3v+PhocUWRFUkbvKg
+9XyhkpQO6mNLvDCyjWbHRmiosQB/MnBunW2rjl7kg1aegPto4ktfbeliU5XksrW5OtPpo+BUtvO
ycQ0OFQlyvu4GygNUunsLdTn0vMxGlLrG6uf7P3aKdykktIYuFV0SohVjTYdwTCMYetBrFdjnBPk
OCEth0/WJyGfgGjCvk+rMXVcAj0px7SFja+nNTN8/aOffEyrGMD5pRl5lTC3NqZwRdiohb6L75Jm
+w3dGJQJ5n4KQBWVG2hwPZn3QzZq0r4ozNGdLYBCiPLG7RwzwBDFrXicOCuRce0bZkK1O5CjfASg
4VNfmHz8B+5oUBTeloYwZhGGb1n6HertIfjiZV4SfopGyxpvWa1GFhrlhyicULEgAlQugbCEN4/h
ccgIHEcdBOXprnXUMB5abWA7IjHkR3sE4bq6Rn/jQrJCAzUZ93RSiWBw26ny6SBCfo5vpsHFHbXx
shybGifVkDqkcEEufyJnIUqeoyio/V1BNkEEoTmloUHqU5BfVDUkoi/TZEl0IAb4Jv2OJ2FiZi7Q
+l+2ndd2n3AqxOiKVIcEo0tSK3WIAFeVJvbYwmLDo7NmscHc+B1nVaBdqOr1fkPncIIhMInQz9A8
tdoYcqLQvLxDvCQTKIhyDCd6rjpkOYSTdRUpzdiVemGZ+0IMlv4oiOYO93Yxcg3Ywc3RvCQFuM5v
YHv5EFkS5U0YdpFrRDcSi11t3I56InE+1U6f9gSngfvxqDiXM7oCFqnIN7qQifjQRo3QXoKhhSO7
ZWuC/h3hE1tLHKBUJ3v3OrcaZX/HdO2W4SV/dBeRE9O1/Wc96iLScThLaTBeeEgFoh7XGU2kUpQI
FTmVweACTYDX1lR4TjAKa/pzCnYh+1YjD5XWpWkFmfM7HIgwngmcBJNcO4k+qmOd2rr2mcKmZuaU
FVNoEWUcVY/CLt2p3ox1KwftotbBMyB3U1bzYSKxDcJsL/w6+iJTMdbk/SGbRh8CfJmyZUPwRUEY
dUpk5lRQabrnUGT5R1e4vU+UUp+Gcla/t9V1jfQvevKmQlXf2t4qmKfFwKydEa41dQymq4ncDUme
DQOA+4VpQhVxTroNscoh5QvT9jlkZbTOnM8JD7tE5e9Z6pYk1aD4QApKm/0IjdaMv/htaqhfiVCF
+6MV1GLyDULFcXwkmSmqzYtKCSCAFjRBkkYKemS3/L9qnKIDryS7INdQkJB6PSJ0WNNYYXDPqiTi
tGdQPt/maB+rLw5EN+RsJW6MO01MMnwWKSvI9ehI07sZoDSUEBcwIF7TNW7mWknlTYKjgxYms9M4
gMU00EvQnoeaEJCnzrdimMsORvXLsLSQWsS+FaUHTYcZNldGaAj1R6POqBfVcDHsr4ZEFvgzhsMR
3GY5WHPaAgRk3+hEQAmk5lFNMRusRDPHZeDJ2Ta0fKrbMAJnzivbt3DZ8jgdaaNVY12FZEQpDeJK
AI1I3XYpDMxbt1AOMIvIaOuKc5mmi+F6RKmaPRGX2SObog+fJ5sYzGUL90nZoXXDihULXOS0bjjM
R6DTNr7u0rIgL8QG8t0EHelylEQj+7OE2MJ67Gsdfu0BCoQ9Mhvp8aFtwIpEdLZDEW5by2JwPZz6
shk/yR7kyq1PLX6662vNo3kTWL3dfzOYjd62pXNcbtEayGxnuZXX75OYCu6Hhgg4b5NMno8iU9a+
Oey8uAq7u9Is247moVS4t/o0jeA0QUFU3m9hskh9iGjSkTKVKBoGxUUpeTna+bBPyRBV9iiAvbrU
5wwXM/svIGkx0swsHvTHOoQJepgqR7DZY+8YfCq9oYGmGI5EuSGin+IPwIZVfG3WaIogGrQ0t2sl
ipJmf2FRoU6rvtxFWh44h7zIdPk76IOG7W3cjNZwV0P3GG/KxtV/B1Wm/N8lHw7sWBDGahwvuGQ+
jwHlKfjHxYi4N/ScQo+o3rS5TntGb8VuwvUdfLKxYTWwgj0ZPsT2UHKqcgjh9bcIWn9EqfjtFUPy
nEhbyWJHRUHPPsWNATal7CSpmyoNAgEnuyTgYKPgx8dXIYj9bm91EvdwYU4CFRjgELt4xsqf1R/9
pOnU7Aftq+g69Bt7+jLN6LDrOgE698lrKW58EDWuGD4kso6d7/lojsk1ekKrBTc5osOzjbgzr6GC
KO0BdF2bYHYuytB78HuYhZeCDUCMUUw0ZrNVXl8237s4QXUlqy4bCb8IaJZx1o/1DPZeZWjEKoSd
md9jk0AaRzUBkzsf7dq5R+c9IKOM7ZB6pmNPhv4haL0+PlhTTmevzIQ5gnCsS8qM7Pw46JgTgivQ
oWOoQCAmtGBlsq36qpsencJCw1+nbgMvsY8m/VrKaQr3AyflNKIAnZPEiOyk6fH2xi4HQ0MZMOHj
lM7ZhjUhSX5g5Guj45D7jnFl67SaXywnK7yboiRV65ClsDV2veCnjqqK9AxxsW7gxaB/a+s/ar83
qx8gZ30TNTPfyWLaZ4MdWNSfwQhnNWruWiskjMehhWsEM6JG/lcLPYEvXwvbInElKDoiOWlNkQxj
WGb5LWuk39yR6xa3+KvbLoCkKEtCNy74MPi22npoqzELmbHrUcWzauI5Abe7HsetqQNb5u9zxG/s
RHqRD0kLp91EY3rbKU92M35b4VY5TKwgSBtzHYgCqKosHtUefKwX0GfSyVDvjrWRRq7OIVChHaA9
5UjkhkDITWFtoOObUYm1kvvOCtWSOaJfi6zIrN8xW4i8odYZT/rdf8tx6X/RQcgS9qmD0P/Nmqfq
pYle/jgK/fUv/X0Ucjlk/O2HwOjwn6cdzRb/wA1sGTCloSS7pvUvAwRC0H94/AfZoO64FH84Jf2/
o9j/hwPCeeu0g8tiPgW9sj300rDLHlXDoTO+5R6oMPk1TyDfYC0Q44dXV/33mK9dFvyxrywWf5+o
GMP8c4zBsrgA5PwHfdgH8YtZ3pXgE1P6o+M9YIsgeTg9jj4f0f7l5fjXQLPH49XFyLjOiqiX7cEc
AYwTY4TQgA5ljmlr3zpHVGgoh+5NCKenB3zzqMiF6X+OVxWCLxR7oANd4xgI6tCKM7+89lgWh9A4
xwgVCa2FHkBRvrsd2l/BbILdEYp0+m+ffS1v3Ctnfliv7lUInqWL2XoccJlEMz/gL+Pi/vSPr9wY
x/3zx/sKCYgo+PGxh8/pyY0eG5v3/fR8x1793SKw68g2uDN964VPdJrl97qEZnD61+c/8K27srjv
UHBLhbygPlCTdexjRl45IJ/CdAjR4uQRVSImOtouxJcxtuk41j0kaXV1enBjfm/eGp1V5fW1WYmL
wS/htrXhQ2hci+oyzJ687lC1R7/4VMUk4EwQF4xbMApp/OxWl2Z8cLW7urk27R+008FDX2jx4fSf
s/IOzqWW139NbdOyN23+mhpSB2i6TYu1RuzBhULl3L5vjPkFevU02a9NJge1khmUerPvIt0NdeXe
h5WtPdSaTI9N3XbyzKxaey0XC1EnSpH0IHUPBJg80EWdLorIcs/8+NqEMv68lLhpPem3VC7FOFHT
HtqPhEa1HPSS7J2zarHcgG3rLNh2mODLuqJ9Yj36k3R2p5/E/I698e7Zi/VApjicwBJUh3wsiztw
lRSvApBiuoFVnK5Kn/u3p0daeQr2YnHglE8pA6rFQavwIW7ioW7kHt95nL/vpbIXS4TKGr02+qg9
WF04RxsKNnI1CZZB0EUb0p6Q6mTFcOa+rcwSfIh/vMHzjr42y6I6AF6GOwfs+rZvGnHrpQoqV+D4
uzZCwXH61q0sT/ZiSlLvJzs106rDNDg4DkaCyAybLphJZqfZmO4Gs43zLU+leebq1gZczM9uVGFR
p8xPU5RzorFynKC+B0XUgAOulVMcYS5kFJZK4jG/0v/3RjZB/1kz/vTPN+/1pmHlLbEWb8mE4LQx
uk5eluy39WNPLTH8rAe62+fvm7D2YjXwCBnMvDSpiYUAvdN3Q7cfqukFGV1+5nGtXIO9WBJMtwbD
ntgjuRBVfiwLAEQjLY/Pp+/Q2rNZLAfJaFeGgY7xssDh/Q3gj2+Q8DPZwo6PhOrVUFpdqyu/Tjao
IfAyDb3zy9NDry0Wi89kEzYmNup8vCS4oBw+6jQR9UsdzGnyLSGyLnjAw6Mbn04PtnIX5z3w629E
FDQhdpvYJsHUN/1tIN32NqLWa515D9Z+f7Fc6BHVecUx7tKhxPIS9aaW7QjxM/Mze4q131+sEKhJ
hqjGwXwZF5G6NLBKEktk1v9sQv2zt/LGPJmn/hvrtrVYEuxYOl7mazYg3TRAIKCF1+VI+aYeHO/5
9ANYWeLmrs/rB2A5U1jKEjKlqFFpT3qjbyY6P99DqhXkR3XPYTJHIZ4eTF8bbTEtpxo8f6N7xZGb
luErHEw0Mvsmbyb7LgDOFEpQMy3gNo7Ofd8SqjOoKn7Mfah+5cZyxzb/0AEOB5lK99hNb3ud/mN9
JHlPKvsQsoRQLwryST3RnHer933V5OI56Ajrc+oH4xHjEwpTHHTEZ3UUdMozN2btQRt/PoVJo+RS
I0+gjqxiaGuaxFb7SzbtaNGtqBqfPsTpR7A20mJh0WUsPCNsh2NKat4uTweS1ojq2EkZnttnr82J
xQICUSkxRuwLx9qCwjd1iLBz/MNnZtzKBcjFijGRJ1EVeTUcSfYBwyNJVyiz2TuNxOudQyw+T9RR
EDGSOnfEgflopQSp5SOiG1LX6zMjrNwiuViWRFl71mhGwxFkHl0PnxSxyuuKMyv42i1aLEqRabjA
cab2iMK4SJ9oIBFljcSaXJGNGth5351+l9auYrF2cPazTALVO/CwKgoup8h2TPauQamb+e70EGuX
slgwXGlX+dTH3CgflQSPongOKePep7nj358eYu0qFnOvDDv2PXwSjnbRuMZOc1xvuAKQQIn19AD6
2kUs5tyUdTjdypYoBgfNfXkZFE4U/HI9twvKi7yhVkisa26p5nmycdA/wQ+yBdV3hLzT94CwtfqS
yNEyehyoFwMJ9Vxdr7AANqr4iIVNm/an/9CVv9NcPE8C0GJyI216WlC+EiqPtYV6FOgf6QIXpYOv
/MxXf2WLMasDXn90PKW5qZ8jfUl1EgV66NpTjb+ZdhJNTZ9Do1dt0P/NrO3TV7YyoFwsSThRmhCA
qTxqSNpyqLVdBWDUq8KgvDeKzINUWxZkF5/5XqwMZy7WKElJPzSayDimgFW7HWhiRZ4BNKL+KmuG
Unz1Sbl85ybBXKxWThYOKsxd7QjFwh9oHyPxx3mJKcwOmI1R5PqPp+/iykz5q7Tx6kCPT16H6+iw
9CKDu5MBMItADdr7XgpzsSaGWtvifzLjY2noZk9cQR+l7qcUWyRS+9Ah3uCrRzSBPm5PX83a2z4/
vFdXU3V150VtlRz56fn70cLl2HaekM01s7QXZ169tWEW77pZk2Mhbac9qi6kf1LDu4Fa3RMLAQ3f
18bd6avR1965xUqpT+PIilJ4l6kowCaG4T6O9W2QeUTotfui9HD5JzeBxNjaqiv+79muasg+S5sf
gV1thzG9a6Vxptq1ttGb2UKvb64E0EQonvAuRZ3/pJu9a51ob1sYZEULqm+4xAv2uxXRXUFQxabK
SZ0fmuEITmajzxnRaL0RUDx4UfN0+v6svLvmYg0eiGmDnWzCuTHE1zrBZ5ASUXrmGa+t8OZifeGU
QeaMiJJjAhewaSClStJREDcIdChAbqMS7llDLy2+9Saa0V9E1ETDPjalF98VfOLwrsjUtx4EAWta
e+WE0APA/dcELtzoOYfBM+V6fX4AbxwpjMXSRJiCY2EC5oSvASEYdYqRMUHowZjfQyO7zR24IZWx
J+n9OdDzj5rZdaAvmu7MnVp5DMZiscoSC/No5aXEXlT9T1EgvN6WlqjlmUm9MguMxSJC9TYmnrhM
sCWE0yWgkwmLGyA8snDoFLSNd2a6rV3HcvFoS0clRhYflWc2TxpAE/rsSa2f+YCs/fz8z1+tTUo3
Wz0ziGsmncyLZt+h3hxKf9adnp4OK6uSsVgtcECUzTSZKZx3zMrYSCp32hOILtFf+qWW6zfvG2ex
DlhaHBpmF+NdyG14lGkShBYe+4EUYEvpCCBOD7N2vxbzD/NEYlPirI5VjIfG98OkQN3j4xR51+/r
i1kT5EY0wgOtji6d8hmkSqu37nxMqe/7/cW0iEDLq6okCBhhf+/fRj7QqvshGRPtzIK8coP+Wqdf
vVC9WTYVqKfq6FUZpC4UH7S+kaVb0/teqL8+S68G4ISaxzZT+1hjCSFcA9hTAvsDxw6g5ffdpOWX
lCw7WBp4c8C96l9K0hNepkAL9u/79fnOvbqAMoxJcIrD5khXxPoWe0Xxk3VP3J/+9bX2pb6YcJZn
ND69+/ZYlxRWrNKOP6XsChFWB/74nOmssEmfE5bslSm4QrI29U3fIlU/Pf7a8zf+vLoCYKuIPXgq
JIW0v1ySgGDxW0FUv2uez/3qP+8e2NSgzOo5q9h25SW5r1J9IFgMbY0o0h/vu4jFN1wYJRAKq3OO
ZYSt6kLUafOEBDk+8wasfDv+enSv3gCl0bnGOtEduxZ6Ta5aVFqmnnwsbPXVzYtzJcl5zXjjCywW
a4mqBkT1LVPRr1MpG7LTp7T96QpZ0XJ0IXzj/7L0EnhFipe7yPvEvM3QTLElOn0b1/6AxWKTBI6e
9C15cbltz9GQkQJ5d+iUQZzxRYsZeUgvPOxRxcekw930daT8LD43Qdrkx9N/wcrbKBZf6dwCNV1b
mod4snDqY4ZfNrsfS/SxZy7x7QFQlP/5Opp+hUhqgNLlduyotqnTpsFHz3JJVjp9BfNf+tZDXHz/
Qc8PUd+HEMP9sNo5NcQFywOJ15ltdZE7HuBgE9b86cHevhp9ia8sNFsbk6L1jyIHI5LHOiR8ZWxP
//j81N+6knnQV29903W5CPvaPyJ6jYnJRY5OsRPg+VjXOBgrMuYD+ZLg9zxzNStbD7FYCcexb4pp
iEPiceLBfaG+mxHKkCex+jT2OcTs09e1dtMWK549sIVCQBVeodZ23A0ohvISnMign7lva5exWIxg
gBS1STo8dPoWWylZ8yRAFYQ56ll1eN8lLHY1lDpdZcg4uNJTRzXHhG1NdcCtK8WZAd6+BjEjWF8/
+3DSMkkOlneckMdTD2lq426w0JSSh1iK7++5CuEtlpvY7RoUr91w9N0kukK5ONxboZ2/a6csMIb8
eQk4MyfKHoAcVBx8mSpp/TL6Xnw5/bev3aDFNLf6LPGstBiOiRGigJ4UdLYCL/awKfy4ej49yNvf
HeHNg7+agYZfI1TtIyg/nrrKAgsDAQEJjZs/l5p3priydiGLSYcUdxCJgl6UWhn2VMJMh8/s/jzQ
jp0V/zh9IW9POfoIf16I1gwNkta0OgIu0YpvhlZ4yXes2iV5gadHWLuMxaRjBKla3Uiv0OuKDn15
Xj1boRx/Qk4xz1yFMU+vf18RxVLDoBQEBI7k9RWtN62POQ81InlA9uSF4Qc4yEl5g62gJH4ZUFBK
Z0aVdUAqQ2wFxUfHVL7Y0a4aps+VhSB1b5PgKH9XEy6Dn16GU5hMQpeG169Gx+weXrWKxeMb+tG4
0g86+TbhmT3/myu7cJ3Fy1v6AdzzfKpIWg/D5DcvHsz6bYzTofro4u5LQEq5ykb8RICVEd8ktVdq
Z76Pb74KjL18pwe7rXN2tvfC69xHQ0TjE6EL2sM7XgN+fR711YzBsFMVhZdP9+2QFFcJanVMQ46e
H/EBtOGZd+3NackgiylD68QnCDAU96ks5Z1PEvtnOxyLXai34X6sR/vM1Fx7TItZkzlEDeHgEUCJ
zWjMXiT0h+Szq4bW+hG5zdjcGiksZQ+dnZD2o5TFaJ55Q95+1bnGxXzSGwrxI48Irzo73Qeta83k
ruhSXFoAn1Ozf+yQ1zfWRRuWDpx1vwN4QsWmA59kY72GS6NdIA8ZrQIQtSR5qzQj5TcXbTpzwGCK
RX27AdzCu01+aWPHz3GWk226i4JIB5DtJUj+yu3p1+LtQ5Zw5eJy6qByyqAqMDBg7H+q2noOkWm/
AD+8bkl1a0vtDpsK6Lmyu6987fPpYd9clBh18ZkGyDt2pT0B2pJ9KDGAjGGcfezNvnePgITqc+2Z
tTm1GIeie2XbU0lPdcRGBNAWMaP2xZW5lZx5H1Ze+eW2mZpZ5xD0qb4XVqA9l21i3UExrCsc/Jrn
boQVaeckaSsXs1xkRVzahCRP5n3YkNp2VKFv/bZCSD77dz2UpU6M0zx8HQT+n0fyxr66U6x+21XV
fw5Zn/9OA/ivyTMgSS8W2NT31BgGA1yaKEpaFMKyvM+DwbjTlSPPPJKVl2upCktCADzkqxSfhVdO
+pa8sTl/gqDt/spMkVCdmTprT35+TK9W1LEtQkeGuXkPaH86Uomqv2tV7F3qbgFSo2/j930Xlros
WeEVq03ClWKJ2eyiJpsBoB4A6zO7fnPtfi1W0zAU6MQNmX43DFX614Gv5xhoe60EtLLR2e4G+MeH
FC8qZjAhroNBswuguVWmE3GddlIih4ukHqMxZyNgbhqS7sMfXl+HijTQyii1H1Nc+xYYyU4F7Zeo
nctEe58er/OTSZ8M1jZEO27IG2P0wqa9qOb2I0iQLtdaIhSzzjN/+WOvGbdO7w7WbWF0jT9tYkk2
TjmH7AlyCGD2dUH4WAy+UYHsmPMmSbcXLZ7bvY0PF3jU6Ykyb5T/bbcjMFj/+eSNOilTpZnyuYwK
oW6h94X4FesyaaDA+FNQlQ1I/KEGkp0WmZysM2/cyrj2Yq3OUzZeLUTBe8jFzY++LMftmIT+B9IH
7I+uygPoyml+ZhatrTaLpbMdTYzFuu/dhxHMjtobSBNNifIOdqdv4sr0WcrY4r6qwiZU3j2WoAkj
pSv0T0YtTZbq3CAmrfayn6dHWrmSpXTStsecKA1wcn2OuG3bl243/LYIepzeOcDiQFXWvt2CEfHv
zQGD6kUp6FIiffXGx9MXsPaRtharJr1pL5um3vrqwWB33IMvbDYEFwWGMHMP1xXxzaWnSwUiTCmE
buadHBOmy4EAhdYXEJ5Lo9cuT/81K8vFUmHXFMQnEtyl3ZswLR8ySw/yo2n2Q/ER5HX+8fQgxtpD
m//5q9UVB6JfhElpfsukjWOUqJombeTOm/ikm5+KpK8M0oIBiBMJ0DY5NNaywMvYXDtG1vyI7dYt
BjArZdzl23EC45pcFWq04uIDXbwoKz47SSrCatP6rdTGA1pHZ7yy3CCFiOLZztTfCruRbIt0x7D7
70LWxhzGCc23BfHR9nguz6wm86rxxmqyVMqBKhEG6rjkIbP5GzZJV3VDtYlqjMD30kuHXD/CN4Ag
sw3qZnQ/s8TKqbrsXbZPd6fv9toL9hf84dXdJsfIspSVF08NmeYvBGWj3wY3TSiA42qPQguz3x5r
HEmxgT4C6FIBoNrGC8+tbCtPWy4ODpCRnYp8aoD/epjZ+YOl2aG6dFqvNQ6nL3FlBGsxwkjC5oBs
1rlPZtvthcPno0NoR8bS6d9fW84WH1HPDZx6KD37a0XC6hwPitIov6qchCLx1hn6Jr/SDU+dUwus
fAqsxaegdQn+w6Br31eh61wTQw3Qq6pM92PG+fpGJbZGHPtYyDPTce3uLT4GYx5r8dA51j3V91jf
u7rlSlDAPjyG07dvZYClRFHXAgGZIbTuQ6dIii1MCasjLKWqv7zv9+eT5KsX3DTDJIYNb92DoZA/
zdy1ZjoSGI4zk3jl8S/ViSa5QHoLaP8HJJCA1AbbAIFXgvqxBmJVi9aeir0+BnX6fPp6Vmfs4pNQ
ZVVM5rwMfgwcNMBQY16Ps6+UJiRBywYH3qsuMQvA2kaQQgicIcoSjBbZ5M4H+MmOXtyf/ktWntxS
S6XKzgYaBZn/QvecLru2lZF630ZdYCI+PcLKu75UOVm9D/Raz4uXflCR/d3oKhlfaSD1vXILIzLA
TycArJlXiaOEiM5M6JXPnLm4wSIlTVTSdXnxxOTlN+MUTf0vNQYR6NAZvnjmxV95cf7alL96MbGO
ePTkxPgCZxN0niJL3fvV5jMGiLgTvl7Xfm5SUNievpdrw81P8dVwvRVMXiNH+yWwyjQ+xCGnVv1C
pNBHP9pVr8gzzwY5vbxvtMWii9k8rPVhal4GaxTllwj6HWIqzaBoM8Ogh44kGrf3UmLSTw+49qoY
f14ewvs0b8Fv/KwdE+k/+OeILMhN1w+RH+8KHL3GeFFPqVJPhq9r8lyRdW3cxXI8m5t0Kxq9l8z0
VYd9L0ttdrYF1ZzhMlVQY71NF3D11YUYhgGu7/uud7Eu+804hdNUdS+wIjwPXAnBSOXBJQJXJ9ls
hkn1gCmgGf0cBP/s8K5R/00QRUwYZN0qIJZw9AZtO0VEbd1KLdLJv+pNF4vZgRtek/rttFb8LgGO
cJdCKCND/SKiyXyJUcMNx86tbIjFKqqnbjtoQjnvEvwz0PyUX02SUZrs8ISyXzRARfFOepGUM92f
2lhWAUA/cxtXqpjGYoUZKn8iZCxKfk52bSgCR9KMZLGt4Q0lS3UgTFdvPpR+pJIb03AkaqxBjfA0
vp5+iitLwVJRDGHDJ2FeVL/APNveZ8/p24hEbOFa4iskxY7PVpx68Tk/6Mp34q+N/qub6tRu0Tju
EP2Mh6DJABgOItxHGCm0MyvpyoK91GeBGdKkSenwxYnGKthbHui9C/BjjbFXjatFZ6bc2m1bLDGK
VMJBT0v9Be0oyZsXnLusnPTj3LUfFGCh/BA5zVQXZ4Zbu22LlYWve2CJIlO/pqgYhhvPCvUBDLWT
yEKdGWLtxi0WESg3SAqR8vwi30lU31WvTcToemHb3thF2fi70+/byhq5FISpuC67roiTnynacRe2
h+/6o7kRIoG+uh0zN3mUOQFi0baS/WDu3zfqYuMnEpkSK+J0P+OuGkEW22Q/WN51pxNfou2jgW95
edHRtSAjTGSVrj+cHnfluS3VY1WvVzRD7OQXm7S+v0Oum9fXGZFU55b+tR3gUj5GfIYxybokudUD
n50cCHEll2GCMjbTVLJA1tZNgDLLUezU85CMMQfA1AfO7pawtjLUfOddElUAHPOb9WpuB6TCeH5U
q5/zTjD9RFRWOosiYxtu/ftu52LfoumVNhqo8X46hTO2pIQLo+esbCYV5NLTQ6yVHJZ6M6oNsZP3
KTRrJwQ9SqBuoHCV3EAzDdTDkM5WxZvIM714uJ0wKDi3qBlhGUmntVuiFUq7Jc5qLIu4gXwFIMnr
d4DWQoIvukQU5jczhDDbXPRyhLW/pTrZlv/B2bk1t6lzYfgXMcNRwC3YiWOnidumabtvmB5BSAKB
QAJ+/fd6X2XrC2bGl7sz24qQtLS0Du8D/T8yKG/fJ+VFGHuRcFWgN28gJgfl4HYYa7JD70cFoFwK
i7kRUHp3c8KTtE68jzh1h9KI+gjRWcjGO2UAe0XTWmz4ziu/n1gBUjHipQ1RiPKIRwqH8FMkI+cU
D2jv2F1fq3dNlucm1qlGTAaZNpcgN9+hingWDSBdLP5ivGDLB1ibguUDNHyswVZB2lyypAdW3scb
fh9KaN1tbLe1Aezbv0ObvBprdnTcxH0yTYoWBx3xDWP77i2FD2SdSD7HdQuNUXFskgVcIajpBsB0
QtY/eHbDYGMV/nWI/i90hVEuc3tz7msgB93GTBeEPV3i89hENQc4hFVz8wEUmCmAkD4D4+9ziZIG
RXbCdYR+KFKw7kjWAahSHgpHhP4H9HEO/KHudUQAoiYVwEgoFY6dO8TWyfjJg9g3+eF00nWglctI
D3kuMs3uc1OiHfarLukUPsu6YOOFZwWOymOc1MtH33Vi74sHBGC7UbO5tmjWgwa2oewgFqUf2mpk
+s5FFjM4oEt+3mrVXGk2gPP5308KxSrJdI2TCEUyRN/zmAIZ6++Szq/9F0BmquCPsxidBLuuWbj+
q6G5p8+LQlZZ5MU0QDO/LrQZGVTFhs7feIKvnTfLC5ll36QgMdfHxINUtxwhQ92yPj2YWY4bO3bt
01o2SXY0RfPSXB/LGgi/quSoiIauy3V7sfLjtroPcIFjzauOHXHFmweCoGpOwNzZuJxWvo4t7xOH
PQdeTEKVBu1ETQJYnk/ZPob+WhceLkp38raaZNfOBYoJXjohUfoA4cj0DsrA3l03O2LDZ1mbh2Xz
Fs8vIgiFhw9oh/X5p3lQxvlGYrxiz/CTBnhPt62GZfrSSyK7dCQ/xiwI82ZEdrlCxGNjI63N4vLv
b4wS7l0TAcfGjhDlL19w+BN6SC580ScIi+rX26ZgWT5vilTAm5If/VQugHou6T/Q/QBs6vrPr83B
sjPBwBsRAWh5nBAbAZ4i1PqvwyP5T6E54hnXB1k7FJap0b5fh1IQdkxpJYYsSTqPZ5wb83Lb71tG
A+o/fYikrzyiOAyyQhzc3hef6i0ZtbVvZBkMgODQ2kxMcwQBh5j7PpgaBQ1FyAI9YuQp3N80C7sq
wl9Sz6sl2OfuUg1OPtZadMeBx+7WnbIyD7skYnIQOPYWoY5KgUp7rJqGhOAjzH5MDeB7LaoDN3bV
yoLbhREKIAA6kBawdGhj/hxknX6aQ3feyBGszcM6ElAHjQYnpMFRhLR54WHcX/ozYnaG4vni3bZn
bQmZvirGopN+8uD6C/9BRvTrQrUfYOEbf9/aswBOOGkFYYljQtz2ICn4BOBCIAB04xJYmzZsTQ9J
1DB9QBTWEzneAAyIDAqA6W3b1U6rO36NPomq1Uc+AJVxmlLpj3eVqYEjuuk82Nn0IIBGWAoa4gOq
w+tT3IXVPzHx+Nfbft26gnRVd3VIQgJfUIFjTyHKoDNC+0HvbhvAunscKYR2FwffZ+4ga+1NRn51
UY12W4u0a2fHgavyoiluDLjnjfeTs1K/4kVofvtOFP+5PoWVg2brz1DoFyQNB7S46WT7QuFov3rQ
e332wmFLS2nFUtjZ0poE0VSbCkR2DuwGil2h1p77aao/Xp/C2u9bV089hUYZlDQce9+Dtn4zzsNx
riDUvbFJ1z6RdYxLJMBAplcxWHJUhY9xmQZVs3OiYtCHpqVTdKNDFlnnGV4xBGHHejqGHW2eIcbQ
gWyuymJrIisfys6Lpi6aJAawS4Bwj+enGAnXZ6eKU7HxndZ+3npHV8hbNPHSAKnsNhPNQ4ZQfgbS
cPVw0zr/X1pUtUMEZFl4HJjnAzTqXtBdoIXe+vdbp5mm0DRZ0jQ4puBFyTygKGbLEnHB3lyfwMXu
vPPCtYszXJQSasco8dFMuumfesYjp73ryTw1Vd5FmnUf3R59S+aedayD8vZtw17W640Pi352L5RA
hx59SG6C1azNHqk0Pw8VKDG8DvoX7nJxd32wlcNiF19ESwCBjVqFR29AbCCLatb9KWjMz00oq40m
+rUxrAMPbwYwARDujzFQIt5dTB0XFCRVDxNQpBUi2tensrafrXNPh3ns5rBajsrhCCSLAFVY944T
NbdpTqJtyFoYH+x0XvTuETW4zMnKqUPbNOWa891NM7BrCwu0ZNcuNMmPDDrj7IjOfIFhfI+2h9sG
sI58gEIniYi7e2whoSUzdxDelx617Fu6MZffeefE2Nn6dACSFQUw/jlVKMcnmTBhs5i7FKkeEPhI
6xOnyPEeh4j6QU81rZ7nxIG89sYOWNlodto+EWYaWoKqMAW62J8qoRC0T1Bj/hQEgxPfOMhl8DfH
k8SUomDMI0cele0zapegUuI2gbwboI7y6/o6rU3EMgFimJwoGVT7nARzTD4HAjGuJE+UqNqH2VQx
vzHSGQT/nYyXcjOE8YLehESKcp+WBDwvWkDC8/pEVs6krWvixXHht4MTnJeJd+1zNU+1PEofXT0b
9uv9TAgKS6xT388CYMuFp0fI3I29m/NYC+drGxLAy7Je1EsDrDRpwTmdEmBNEyeFABC6NcHklTu8
ucKtIrC1NbOsA0TJuJ6AOTwqIisQyCq3cO6DpqDJnUsDxm47wnb+nbUxAMvcj1HOXiidTaQjnyCV
07zetGB2nr2UsgYDlQdHswQmzjwj2h5Z6a79c/33V76SnV6H1fHTwcNd4NWF2kP4Di38ggfT/aJm
vtUyu7Lr7OT6KHkPSakwOYIwNPBjO431N604YMvXJ7H2+5fJvTEBFRuTjgBEdRzUVH9ukyEFzbfx
khufWXa6vBB4+AgAHI5oNQdHu2nTcd6jpbgku9smYB174PwgptC58bl0Whf6mHVS8n01qnjj2K+t
snXjy8kQBTJWeoZSbfvih27l5p7vJHXuluj93rDEK/6Zra9lUBHfgbmdntnYABQoAoAHF5bMANGW
TTTemSbYc6ctft720awD7lduUC0shcZWD8U+CHRXzHuYFJIt++sDrHw1O0mujCmLgTXJ0QGj/kGK
0furhgBlyANH6Gbjo12843euaM9yARoVjQ50Q9Nz4HKsRIqIWTenCj5l7967C5tvy5b8Xw5cOnpB
kXhy1tAWdrOiFZFz76YzpRt7eGX17RR4Cd48hRZ9dV50C1JDHRbuMuSAdy7mG6TRyj4AawQt2uAc
yKUEzvn6Iq2cfTvdjWyIhH9ZsVMLGhPbMUhsPGlFyi0xzbXfv/z7G9uSMEcj99XWp2ZpywE4pyXS
/8DzRErr+gTWNoB19rWnAKsjwfgNki1yZxr/hdV1/Hsp6uChKttm63Su7Wb/vxMJCGJpoAgtR4hV
KODIQEW/99IlhgC5G/svt03Guv0L08zRIlN6MoVX9nzHy7DvnoBcokh4zjpqkz2voCWzkQpbWxzL
BEBguEd1Txt9ctslPrm1RDU5F7qtNzbXyjeztU6EmAWwamFxbGMXsjcM1b0/qmGmQDTzsN5amZUd
4FomAODXFNLshp3iC4Z1RPFp/QGdVW5/pGjHag+FhvTU9fVZ+WC2conHoUc8gbV0qhsczhAirifH
p/232379MsE3ZyUUiP26s8NOxZgWIJInaG/OA1LPWxfx2pe6rNObAZIO1dJ8IOEnKmYZ5d3UEoiq
RtB98VPkYzNtmmbcXZ/M2liXT/hmrIt6lajR234W7RR/Ljg4MYeWRKBkF1HYg5HloOQepOLbRrOs
gM/SwkNDcfSpM0H1pTSEHqIgHB5oBchgJcb0tre/a1kBBn76hNxS9Nv0SPC+tnWAkubMKVC/+Q01
z+FwY1WIa1kCYFsGlizGPfYGGi0Z8ykYadMQC7QShIpsndBLFcs716drWQDT9R6kWOf4N1Li6b1Y
ZLGvB7RyZ5MJhz+pw+LMhcTd9wFMw307qWEjmPauZYDyyOXvebM7tPYgxT6M7Ilgr4O5PqMJ6nvr
OkSfFujqb0XI/w01/N/8MI5lGzgY6oiWlvUXgEUVgMyDdqP0WThROj9HQTQWvyBP0dBDnTqc7Pqq
8hIf+gwsCnYUkV2+L0By8/ZdP/luboqez7sUFqC8J2kfqXvfdIyQ+wgoSYdkjWca966KABbNajFd
8MSu9pCITNOxgiykr6reHNseXaigMCF7dUBhce0+UAd/3K4l2h2OsgaDdm8AhZpBDIz0hQ8knfGz
ADyzoUCtF5qiIGuOab2HM+VDSrGqaLsfUaTNx530ajr+uX6mLt/onW9nI5Cikcxw30J2hKqKeVWi
/dNNqCLOGB/Uz2KJf/l8Vudq7oobN8XFNXqzKVyGxrs27RUQj8KBcCZqfQww9m4nCX1RHpv8X9dn
9q5twq6wDO2E3t5SaLUcBLSfl4x6bRE8V5OGNte9CBcAhbNlQMvwVgr83WsD41l2t4rmCd3hNT9J
z3gvHPvjdZgb9vf6bNZ+3bK0su90i0JIdooQOVa7NC5A5G0A9d1oql77WpZthaqsgJAxo38KhazD
w4B+I3k3QrtU/ZpGVC29oO4p1l9vm4xlYBc6EUJMwU+qYeKX5NMS53On5M/rP/9+fAVLYdlVSDTQ
WYB1e4J8goLzhrpIL4C8ddjhtSUWL4jvgZ8GX6xMizovQWRufjRNEHrPEhjNW1SL8EdYVrdspgBd
aH13Yl0Vqr1SNC5P6F7ptx7Ea0fXMq8kGQD56ZMOVZ2Bj7e2hj/5QoNxDlVWObEayF2K7sjgzOKG
tcOBu2RcNj7xyna06xmHGo9kgAsdAO3nMv3gjPWCRA/UlbfyVGuTs8wEm+kMpjykjoMoMXkwF6ep
LpnOtYyKzAwctyWJ2Uu/pPS29Uose+EPoKwgxxofQlSa/vSBniX73gOJ4nB9V659Mss+4K5H/5CO
yiNumMjsGvQCI/XWGXDbbhvAMhFAZYjGr4bu1BV6Sp6jZImnZzS+yGbDdK/NwLIRwK0DMuBF/WmM
wDe/NETFxVNSOLX/4/oM3i8mhIyYZRgc4S0p6JvsiIxRt2TJpEfokqAa9AGQseWTU6XTAWL+Ksoa
P2D7Iu2A5fT6sXhOITbQ5UHXtTfa88Q6v6pEXLFQhX8o0VODqq+w6NpdizD33fXJrnxNu8QPDZFY
IIBNTmJUvXxF2LlhJ69QZkvcaG2Ay9F6c9N6oXFNLObhBJA9EietJuYu8KH8fNt+i60jqhK4xWiI
mw58gFhNHrMeoexaVdXGgVy5kmxtK1dQB1LxejiRENpy6GQi3b0voxCoxn66iwNoW922EtbJ1Gxc
QByDgBB4EF6ggBFnI2nyBI154/m2IayzOdRwEWfYlBOHBsFuhM+3a5V7S9gK8nj2uXQYUDK1NKcO
UigQQklr8wvMomTDNVjbR9ahnJygGhGP0CfP8CbKNPZRnmhPbx20y331jgtqC1TxGppDAy39Px0b
xMcFBOr0o486FwDoRxy3H0zw1HnEbTeJZ2ToRPg04WVhvl1fmctufW9065iHHahyZUqnA5hY3K/v
itBLXhOfB0hUxP2IXSHxLBtoRosUajbXB73srHcGtUWYogJgIxyf4ujKoem/A1kFESD0edYpML4z
fNI/t41jmYA68otF9gGQzNDY+AQWsPvFjfnwqQYG4PX6ECu7wy43pBziZmIR/SlFMl7+TBb0jD/y
Ejyl3fUB1r6VdS+3UTFyyFxMpwB8WPR+QGnwUNWB5+XoG6o3Lmf/spnfWxHLBiAi1861GpZTMXus
VVmEjjnjZZ0O6uW7airX/1JBSWT4QBPSdV+1hE4OWlUTvJa7e4GON3JKVeP2ZV6pwZu+wPJ6/NI8
Oxj0zCAGx8OvjsHVHxw0dPNkc4ecmA9wNCtb00a7JtbUbTLBvDF64KUpdbK//v3WvGFi2R40SUvZ
Uj6c/IQvf8tKeu20j7x6Ho/AsPUm88KgicCRLcL+ofQhW3InLkLiIg9HtGVtdcOubRTLSqEsC4AE
GnQn0UGMFhl1hnZ4MYjbRGfd1C61TCYo6leunk+eGGAG27Ibf7kTT1tIQ/n9VhvM2na03xZxzBYy
6eUU9b2WWcSN/tYUEcCtDKbkphgk5mJZJd43FChbWZ1AEtcUzmKxQBJBtxByvL4rVlbDLrsEe0jE
YI51pwLByOJA6i5a/ukVHdXGiVr5TnbZ5eS5sqKDq04S4h4IPlaM0/nD4hJS7jX3fH1L6xb0LS0v
ZG6oC0kH7O60LHqRQerFB+l26Prft30oy/yEsSNB+2Ae1rudv01LJKqsaqYtss/aOlh2p3TLlCfC
HU7FkpTDg2i1kSd0WrtkY6HX1uEy8BsvsIoLV3Uh4gRd7KUvBEHhNhsWZ/xo+oBu3AGXb/GO8bSr
L9GSV6D1W1c/Gy58umOmG8Jn1gUyuq/Hum1yaF+IrXf12oQsd6RlcTIiYjCfQLC6qCgBXimzwXDx
CZFnNm7c0GvrYh1z5XUyXFTTPpqkrLx73MmYTBp67Mtt28o64ASNY0VUahctth2etX2K7n3hI/O/
sewrS2LXYRraESHiUj9P0JfwvnNeU76b8A/Jn4TSUHweQR0Zvl6fzIoHF1puBmcc6gnU9++dGLBh
5LD96gtz0v5RxBcKiIe2mU+LqPjzXCUhzHNF7q4PvLIX7HLNBPJ8/ZKY6bRUsXdGJCJaoK8w6nuq
Ic6zsRXWBrl84jcnqAeXLUxI6SL15LivLiRIBORyPHVEpRu70R7bdZvFoCDOaNzwtLS9pEB1B30K
MStGb4wO2IpZJqrQTrGU0UlLD8qvHFjbOneE8LbUIVYcabsqMzYRmPcVxfq6ut0Hqh6DHMyydO8X
SASVhT98XPrW3zDLa4tiWQFDcGwUdT00DLDgD6qCyzYjo4w/FeOUmI2VXzECttas8CQdClB3Hz0T
9J9Jx/ooC5d43BKRWpuEZQRA/B2YSB31KEXCeabGZsyldMofcVwN++tH5HIG37HNdn2mMKAkQz9w
eIQwpZGPck7EwHIyBiT5kMxtNT3F0VTUVT4HHXe/LTpx2/L++tj/1jW8N7hlGJIZLLnloq4CN/NV
FTL+I3lYZSNvQDzyvdb9SbmHdHdryGM99VCeMj2rv05T4ZFs4jR4cOs4ggPnJuJe+mKhOzIEYktr
YcVu2aWflUjcdGxQsxQXad9+DN2lAHNkIMokXlYGEiJ3YOx5EI3Je7St8m6HVg8ajnkQ1KrZ2mUr
u8CuAC0lfDEhoYq26DpssgpBrKckSvH+nHon/Hx9KdYGufz7GyOWoIUf2QlI1nYJGpLDLEYDaB1k
aBb3zZTVbqOTratzLYpnMyZDEk3TsITJo/aBAFe72Hi6jneAs80h3RUTcDF+5pWlCe8jqvDYeUoD
2uCZxOXgQxGCzAtPsh5NRtq9Q6FCQbdw6GtfIfjvV6gHA4EfVelHUgKkWOdIjLrpAwmdsSWZM4qu
2AjJrA1kmadoSaELBxv1GPuhLjNssvYnWkjoDwbo5o0Xk11GGjfJqJq56x9jopJfCixvelcFnvje
x31xmw5hamPvWDy2I3T7lsc2RB1RFky4CFnSbBbErdhYuzZ0kbF0gjpa/tSSC3iKtezVHUvjpNlf
3/lrA1g2iAiIS0G3yDyOENVLntyyKEM/q9KIhfHu+hArq20XiAI9UyB+RcwjlRfck+Gh+h0VRTRl
hW5u6x0BecHyQ2K80rkfJNXfYKyL8bmntKE/ey/QWxoMa9O4/PsbG0FQcQYZAuh7ZtTtkC+DZN2i
D1Comx6GZVJkI42wNsxlod4Mg+ptv+ZQV0A7WD8keBmi/yjts8oDJguSAJApMuXGwqxdQLbGUgU5
ZqhcBuxDASfE5a/S8/TYHRzIhqY7MiYoWt13galShF4GDUWRvGRJ8YdMw+y+QjPFNU+FbPTwtwjR
knXHe43u7KxVzAtpniRJrJ4CUZabpRpr38ayG2C4pQrKK/GxjOaRVDkUXQMPROcayn4aEempC2/q
HMV2sl44CxS6O59N5DGp0YCejwpSCU96JuXWOq8dPMu7ESnnThR2ztlRY3joZS8qQDOYEPubTp1d
epqocUD53FygeqYr67MWsqrOPRBHQ5qZEh/KbLylVhbFLj8tlRKoNe77R9IUKNHzpiE6Ax1GIV48
VWbjVKx8Lbv21Pil5ChiwCBxWVJsw75MdpWi/WZGdcXbsYtPzRyVTZGK/uM0dyAcfNWBROFcudSy
EHuvKTt9KEq/aX80pk66e3RbQ6t810IvoNaZCtVSyr3LyqLLIMJGfMj2ufNI5SM+zUyrTOJlBCki
hwLd/tUJmUug49TMqNl6nInxkwTOkxOU9NHj1G3lrp/r1DyMMXMgJeeMZTI2eenJBU5J0ZNlzBCE
98HXaqRMiA+spNBFkCcQepsY0kxIeux9gKbiFvwHr9Rh5iNBEB2DqYvqD2SQBH+oQ1lv/qEpqIJH
v+i6eI+64cpBMqxAlVWVG17S5pEN0Qw5UFNCNLnNxMVVOtakn5xcJRQ2ET4/DelLyQGGGe9l6PNw
vE9427rj/YzCgv4Q+sp1jumUOvN36BE082NKlTq3icHrNI8voOjf49TPUFiF8Gga/a607qYnEqAC
pc/ddkD5YhaoCQHMbIJaCf8yNl6RYIOFTaMeW0Kj6tBq4VcHHfce8hC0IIk35UXhBuTYA03aQIpe
w3PlGboGIrJAP6cv5C9wbSqicvSujjOSaERFqWxyFCR14rsjCCrn8jFsp3rcETDCSpVhLR0B2RTU
l/wiCuXKKqOzVlX04KraSelniDvxYqsgGtLBsPrvPBHsws6UphE6H1rvkRMjgp8XKRiUqoYiwVPe
K3ipnQytyCKes6XSMkD0IkycPfzjZv4HfVoJnhN9hVB9BZpf2I17ZAwXcPwgXUWhszphD8X/BAGk
CV59INDCr0PCkyQroNcSYFNh74MGKeEZUBRwocEACBNG9fSj66UMAPk1g+e/oi1gmY6jjGrxY3YJ
mrx3cxBVsriHbkM00Qxd9yit3w1eCMhuJmUcz2I3gavSoeqkW0rqZLVyNfjz6CMT3wYKb1tlaREF
Pdv3Djdk3gcF6PDFQYhF0SCbPAU10l0yFmhuzecJqrWgEQQLkHTorgsa8xenuJ4+9+EoXI7ixFl1
5uCrnvaAzNTFVD1x5TYA1zE8IkJ3N4t/n5eOX3r1x34OdPi7dqDQV2UzMmBEfDC88C/Sowh2RH5W
dxA8CXMHa48IjmGEjWjrSz3AzvPUVPgfdm0V1fOPMkiXpX0wgtNpzovaRZUDvqjfmpe6HEgn8ipI
QPLZJZNoY/6gFJodioeJVOjH36EEErSqvRkbbLG7YmlpdYGOl0VzFJNf1p9IN7npo/AQ6omfeAet
1yAPTI8sau5HDo7dZXcK8qXtCsLMnWBQoH0sKrcbv0DNqcdxLL0livLSVyAzoz+/c32RCQKLjoQb
ZlN6d14FKg9YVmPcA8bZTxQpzn2dsGV5FQne/1NOKh57Zt8jQzKauwHP8/IPNP8G4+6S3ij5uLhL
3Pq5FGGAHg5/adw/BQCczWdfVlF87tJ0gqGSjEA64cC6MQx11nfp5H8loeuxM6Q6GxZhCzpoMczB
5qsSd1+pETfPzh88dKAWQwXwQFb2xA2rKuvAUlfF3nOgqYc0EzCPaYRWuGhKqz06yTk1+GMQ4w++
3XLZJnZ1G567Y9C4oz43E1Fj7gMtNWa8TtXvadRmI+P//h2Y2ITRFGlshHAX71xwaabd2PUatooN
3eGWSaTe5YJ/43mmAnpoJXo8zwiPxlia3v3il6XzOJfzVmHUShTMu0zt7RBV6bvQ/CdnRwTkzGEB
d8QV45eON+FdkUTid+oW/sb3WnNMrOcsEAMNuDEpO6FjL+zvBEQTHdS3zYn3k6bYGrdFWf9957+Z
kz+ZoDYRc9GzVDYvHunVdHB4HHomi6Nw4b+ur87lQfbOTeBZDqleUEKJppT4YziwcXiRAaAI+zmp
NW493L019GQXkYbJXS8JZ/1elqjZ6G90Ji1ntRtBhQB8q/yYhpC+p09L4PizyCjRl+1dDwTir9en
+f4mT+1+iSmYe3dulvnjkMa1/xBwyHssUPRkntqqqFjZF3YHQ4pUm+crE51RXeCqrB24uw9bX732
gKfddpZc6zVqQtOKWOnorIuUJr+DMCQovUYA3mH7iaF2aqvHYG0yl39/s/tmbyySKQ75R1zlTnhH
WeBzVHSilfRBAFe7kUZcObeudW7ZBC6Q7GIfSQReIFYax79RgRJ+IVUX3i1wVfEZ/YltSA+thchs
QCqUoUfE+Sv3OU1i55j40BuCYXLRgbtE34u0rXWOIKRod72KJMuH1pPQpmzFM0ie8tuoYH43bMja
xK0Xp0b1v1u2XXCem877hwKMdIeiBbGHgCE/z632j5HE1Xzb3reO+IirmsN3mL+W3JuSzIeMJ8N1
XpK/139/ba9Yp5in3QTOUdF8vDTqvzgIOKNCtWwMyUffd7tb+kPcxO5rKIBXD2pOxjMReLXsUAfg
/ZydUVd72kPlaSP5cDlI/28OIcT3332PC11HkJ7QZ+KHaKQ3c6MfqnmOvkyJREKljqubGt4xn8vW
eHPCYkGmMp786as7OeGIwloOVe9LcOAmuDEGsGyFLqagh4zCcm7jKq52DZhqaKvw8TLZ+Fbv29Qk
tS7CmsVcNakOzl2/xGZX4+MN96PPoi3qwfsbK7Gxp4g1RE4AjtA5RC3SK1CHsspUEY5f0Orqb4jc
vn//JXbVeix8yUePzWeeEvoX/imgZlWsUYCG8o/HCvKVX1Hikj6NQedvGPEVO5TYRepQetYdhOjr
M6URmX4EMZuHMgsaB+CFDCWEKGjap5FbzA+B0QjQZiCg1uOXOXZrdQJUgoY8rwqniD7Ddeu/XD/F
K6tpq/GCzwEVcd16Z6fHs9tDiUSQp75A9Pn676+cLLt4ndAikHD55nMBabCPpe5YmpfzCO626LTz
DK1+RJCuD7U2FetoIY7iUDPX4twhsAqB5BDhf4RD5mirumtlY9pV66operowFZ6jOopTZFUoogaN
W4/NPqxIyO9vm8dl+DcmAhJkE1dL5J7HelQvaKEi39Eme1uALbFleUkBmfG0gdluUT+iL5GLdIC6
QhqM5gOUMeNNbNO/vuQ7RjWxDIU7MLXMkMs7LwVamtI9iuMqH8JIFx/3DzqzBWr+eBByj+9k0CEf
eIAW70TrOz2XzvAjJqicRMQk8JBM39gi/74+3vub/P9+W5hEF7WHtH4aEWmv2KNsZsTBpzpieqc1
es7ifQ9AZ2wySqG/+1AqZJbmE9xVA4gSOjClfu5My6W/p5rB7c/CkY3VmCMPx4jIactou7Wh1/ab
dYOHtZvoaGq7rypogzIjfSm/Bg6Jfs1OKTdckrUxrFs8rYlUCVHlBykhvVJm0gv64EfkDMvyJWkn
z9/wwlYOp12Bb5ZYhJG/0KcpguZ9LqO59O+jsUSL/PVTs2JobJ1dLwl64Y9j8cltkQd9QPulG8UZ
opqO4ruxmQbU9zUpMjgbldpr41nWxh+dou0QhPygfdYBBOL3JjJxDkRcZXheRv3c/+NX7IKovD7B
lZUKra2raoQsgeQQP+eUMZRAon1KzT9Zi3N0VhEjzcZK/ZvjeueM2E9QD3WJXcQUJHFZGXL2a44X
RKRPOlIyffYgbRE4+2BIUJR+9GMIqTwEsiTOAMw6iVu9i0uQqstMTE0bPbdQq6r7R+hyonTwwNE+
vtR/axA59bBbGGWNygDlcZZPph16CU1Qt+37+B7FH8v0kfCkGduzLNNymu/T0Sn5mPcM//2VQWy9
I9+iSMVRt7/+gVdW1H4Tm9CJIOLfSIQYi4t0OILioLtAuWVGYlnuw06mzMvrKmkXuWHqV9yQf8uI
35h6BeWuoQpGhPIRQ2hcfh92g4kBGZyws8QeIl+QGEUH0EyeoPuhhmc+1X66JST3b1LlnZW2n8co
DWlAHFLzB3TNjvSbGi7ZiO+LC5nT/rPjCxbedRFyV/HHLqxJ6tNM0VZ29zFo7jHiY75uwumDAZ61
qI6IykO3MUdAYVJ0N0VVQWKdiRg13GPOHbeP20dcM1HPzrEzm1pstVyvUbftsLYew7S9fLcyS9BE
YMwrBViqKnbJEsz0uwihy5JkyK92+LuQAxd8eWpnF+HVB+hD9E15p9pmaZqDNFrR5VOAOiGPPpax
TF21U3DMaHXoFcTQfsJz80Nv14QRUPZPiECGqL/L0AhdTs2rQtYm0hub0Q/XkBN2ZAFg0tYBvGOU
WYnsh88YAPd5DZQw983nAIF6iWnNruxYvPPBxKW+zOplAU33PvQa9G3cQ+ldt24mIxNO9zGNdO/s
wlTGkawzaIVFc73HayEw3sMlRaJNTlFxG/Y77Y6e9rK2rcuqzQva9nyP6hVqTjwNBOqiaZdE06Gu
SkQMchWmwC/lINuNc383/4+j89iRG9fC8BMJkKi8lSp2jrbbG8FplDNJiXz6+9XdDDDAuKddJZHn
/HGTu/odJJ6d4Z2KsajdLFZJWCyZRO+vKBztTLLGOZ2IXuBdOxmmLlZw59YFr+pWra8eKeaxd1ct
XqX9bOtDGW45X0Iiq0wOlA+ddR+uxVcQR6IM8i31NvG14yCCywtDpYtjCRy7mwMQMk2RU98mhGVE
duwW3m3oqL6++APPRp+thE4agmBS1+ywCM7eJM2l3GxX5nT7Nul/e7Vurj35+xK3pz7emuU4OthJ
pnztIz/ujz5PumGPV3VYoGtJq6pZTyHeuv15rjxE/489HRHu/Ch3mCBzF4XdGCB8GtmR75EYDONP
vYNbP0MMIwzPeigrkPtAlOqlc5tkuPOdPU5oBhkhhryrwLzuvO6RJpXvwP9g8LzMeLHuzGu3WTl5
V5I7TPLHuAVnS15rR5bfApofmeudTuN/H/HwE6pYjHVpvou+IuX7MOKKmd7T2UnKqx/GWH8ua4MI
pch2W5kQzlA226/CgAM2mT9G1I3w6dLxEOTt7iXVo1MKU5Ug9FFsXiA+WizfZc9e5eUbNXzxAxSE
6u5VihD+G0Kavu7ysHNlfQkqt4EfSILChEEm90ElGP+HOf7sImRUD+Mq1RSdiO325qOk42vscx+d
6H7YZOqVbU7xwsrPGT22luKgTYHEC1qi3WQ+pu0UOVna+TAKFs1d21OUuimhr5ALrYVlqMTQZEA+
bnJsx0CJ38HaFd3Fiae6/NnAh6Yfxdzc1uegJZjyGbMJnQpO6sexl0XNmFBtm6xj+xb0aa+fC49v
9i0Jpz3+xaGwkWJQYmkp/mi8tcVyslKzDyGiRuoO06oCLtQ282WVhK/7bGrXnLkj64DGzt0sQ3Ne
+5UGT+6iNbLJtXFVGgf3aVE5zS/VGzPslz0d236+0jqbugdNfUsXQMaGDkbOasGeVtpwLdc/fR3O
qLeTaq71ieIZdplDH3fWySpKIO2U9YosU4J4pnVK4KKFU9ePuxSTmx597/8sUO/FkxsdZmWT+V4x
6XbLqSOEtHnd8JC5/qHztZNgt8EQ7S2ZlgTFfUsJ2aASIup57eUpxOpDVWx303zj5aGdRVG/fquX
zWpsZ0T00DiWTCcjmCqGfIuLejtxXEBy581NYOJkkW0HQ7kjR1Z8XLeG+pCs3mxqH2U3uuPT2oqB
pzRJi235aIMuKIh5oJmrfAn6nYDWqabucjm4TRDUSRYZiO2nqSnpac56iDvRkCntBubTWQvN9FaU
qzLnaS/99l0ukjI9Yl1CRJytY9TwGSDyNKfI3zd1bBSnp8i1o+pS5vGOo/nDM2tHgOVAcJPMGslL
PJ2EIh7mb1xtbVnxC/ix4nCcbg0vc95H0+7/V0pXzTovu1nEmZTUIaqMpOgQEnyis3w9TKIK0F5T
vQrFcVfyMSW59RKYRmkwTH1FYUmUQDb4m5rnvPH3zr7gupviKDcQGbQ7ibjxlru2CFDiZH0pqKbN
vXn13QsOdwdwvhLB/BwS1NGhJelEOfyddjz155SES2TTczSpZskKF0fqG29osdhsqEwk6WvfyDT4
DvvfxU8btOR0bfDbafj22AvdHyv92vWraHonDhljh2A4lEPsLK9pDT1NPMWoeMhMHU48rtbM7Z9u
QiX1ib+hHQtwbzJh/0ZExpInMSazGH41GKqq+cT5ilk96iZ/uCC6Ft7Brbs+/pyXIjSn0CWS5bTI
ahzoYC1oy6AbtF6WOj1Sxy6rCxedFzy18RjXydnx3SL5aamK7KGrKfFwfkkBEO6eo21MmuHWohVX
RYZUzHUrvnou0FNKq4r3Z7XJigun1IzsGQcWaZwFRjdlqdihh/fSJ5owhvtQVlH72JI77X/XJqTg
+Qj6zleFACSYYSgpZdxKZIAx1PF95Cy+uZ8UM/R3vlQ1/hvd2nAvJ6afH/1p2mq4TLbWb5NT6cIc
R5D87WrHKJ26A1azVp5vYSCem7mxw83Grl2GP+poKrcHjRAteG2aMUjfGXP9qct8ZI0V1bFB5IOA
cqqDkWa7nvU2Z5Ov2ureGcdwuLgjL9M7DR21+ZRybVeiMlBtt8uBHnraQbIwklXT5DXtpaE4hCJZ
SI/qN3Lzj15yq/7h+W7irswcLWyMHB8f4NWq3vGPMYnG62dZ7g0W4Q2T+I3XDWVQfnKHiuWJHmgO
nowvFxPfXTHYcPNOQRGJ6Dzj0Q3v7DiOTnwAPeleLdrfLhsw0KyZqJRmECmgGb4NMNvtykCAiZDi
OWuG0D/KsHfqKeOKYK8/6MAsVXwaFUb49N4Jb675QXaKh7VvO1vHUAexN/ytRaHkN24WWXdH7/bT
70fr9c1vp2y6oskav+/n7jS0Qqr6bNup590U/ujF6am2rh+/2Xbx+Si2Ouza/8oRNuDOBIoWVock
EglB26Vo6w59r1rx5fFY87wHy7qoe+nNC5mGe8ftfIxn7vu/e22d4HXSyU3h3XRpGF69WZPpc4h6
Oq+PAy2S6T261jr46ObQmf+ZOFTNRTa09EanXjpN8JmGq5rP255SEyW61pQPiq9lOEWc0+vXPIVz
+aKtwoKSxWWDsB1ELAoM7RR+NS6P1A0k6z1v23/bujjhS+GhdZpPNgjb5veweuYBE6vZLtG2eOVx
lFMpHlc06ebohTSL39fEJ05zbgq/H+XBKLOqU48syJteC94iHgjFdzw9pQEicXuRRbiaIfMJ3PVQ
KcXG6WB7CuQlb7AtAUJLVtRg/eq9spl/LAodnj4mlWe6IqN5YRi73K/6wvsr9N570REjDSHl2TwY
DKm5uxldRiSIOagLjvSN+iO9m96aIt/ZRTz+m1qOoejcNC3VVvfYLq2ectE6BBId+0BDFT4Sc9iZ
8jyke1A+dlUVMmxM3GHaZuQgNnY+e95a7eKyeIt25udAJSaaD+g7RpqCmml3zLfWQNb/oq8WDelB
QUHHW74txommY78WDaiy8nZ3q3jNOJ7ZLssgHJopD1zSYblO+af/D+Y8aNTdliaBfditE7sfNpAL
5VsMvmJ9a4hHkttb43EvV3mY9Em6Xpyq8Nxv1W5nRcAhw0Z3VHO7+d61WNvUG491MgrCPJCK9Y49
bYbmlb+bC9I95njU9k6+0w3rlfIScO82BSo0M7r2RbKb0S2UyI4im7d0DoikOIGC93phfvc99045
zSwQr3W9uyYXAqdG9OpAlzyudWP2g179GnOXLd1BMavpKgyKY8/fuvteWbH4P719lNLPgnkcPYqX
IuFumYLl3Myx6OXixVlq63n/HJuhF+4dmQdDX59kEA2+T5YU+w9sylRp2WVbY0K/zJXSQRodk4hQ
5CmXsUlCUqQnLVGgHIKk9wnlbJLNTXDUb5bwqSxcB1qID5vbDxplTDqsvjn1TeA4Q2aLRcjyqsA/
hizup60nwqbxG389SGPq0ubbxPV7IOhvH6ZzVzC0iayllQlHI9Nat5YPNEkaUALUWWr5Mo0F0eS0
7lrsp34GXtniSTLsrtuloE4z+ln6GCGfEgEWH6Lfcrskzdh+cXf+YI1UYfXB8SaYDd1FxfqVBHVS
tg7jGAeye655byOWrE50TnwdV4oLoyMBjm6ovppU6+LkLPQxftuRxQV3VTOk22sUd+5+TOaSyT+r
gsCLwZJKO00z41+Ea+EccuMUP6fIs3RT7kU1kQBGAgECfHRmVCXb93RRk44OBfK6rr2Mq+o91GUe
00YNJt844vcsu6j84zBBR7/oV24dN2csIcR+tiRM1ljEd129IHurwguBw136ydbMk5I1RbjNT/Ma
zsEHk0yfnvnbcwTlY8AjzFldVntIcUpTOttd5JTedlA4o5qDnFJp/H8rmbkM93VbVfLk23EWL6Gq
xjJ5Aojka76ftJjW5Y0GIm8U2Rx1iH3yctWz6B+xj64IpV0vmevcVdPg1YcppTZyfLTU4zr/Tco1
5hg62+IegsiKdc4WZHnWPW+60ONrz0mkeMuniKibA0FMix/lmICCeM3BZoKOfVMFGGtYm+yzv6xa
fZ/DuOXDV+sabn6umMbi70xBreJeiWwXhKfCEfNwN4qpVg8JdDXFr4PV1cMqEnohMsUjEbuXgb5s
j/dp6lGqWMf3cVJvcT3Nf8cw3ZfHKdhvKRMpNUNmpgVjl8W/TqU7mTKYrinGCEznR94jeMxi/vCI
onBFtJdwc0WmGAhvRIs6d0cxJ0ijcuCqMTGHyaUA6S7mCNPyWLYuIyxd79VOmlAfDWOFLiumF/oy
eTaxTY7axE6/y8nE60kMdtZPQA8b1WX+mjB9swgxHuWRu3jr/rBsVWPqnLuj7MPnxvW3Yf7YsI2G
Xm5WMn7bZ+75kqoCpu8xGo7K88LYvSMQe3DUyaMlLQizNtGEdjqZHo0FOerSSldpZkKddGu+R70y
bJ/0/fj1WW5J5adHx4Jitwcl4B6ZqBdSZPyLWsjcbHL+TuA1SErH0PxNPVmk7SelA85ETmfbFYEv
njmUyqJ5TEW1B2NWNuw999SpBaLI6mrv0biN0kyeOFjR7/H76Da0iNY4952/dKIlHGRKQA0dddP7
9mNE7BgBAoiNtzQLlRvsXb4vo06fgPCdgkrvfg62+w3J4PblLJ79Fg4B0KVTcnUiKGaKVOd6dUb/
zSAOUKACa5Liehi81P2aBSKZr9A10W3vdOphy1sZ+Tg9SyPtMD/MY9FMbzSuhvKqZRwt30TsEOj6
sjIxyi+vEbpj7SyG1U6HJOYIOg74jPruXAtpgaaVMyHntQoWx6IqiWAFD8sUkhaWj55kjd3Yadz9
QKi5Hfw7AomJn9RrjG0ir+tIicugRBFcd8KO5rtyW4RgZVtkI9uzNEU8d3fdSnT9/BIZR8fvdZOg
QFso02V41iou5q9QjXtgMuqDvTjIQw7N9Slp+12rQ+LzKp4cdw7Nb3+YuUrzUXqyZG1tJhUc9oAw
uv2wLpx54HiNuxdMnhTW6VOMnQK8axKOMf+SmKdO5Hah3Y5OKkG3MPN0Shd1fLGTh+A7s5Ya8d8V
+3tkeBo9N/YOvucklgVjKeDYrmFaBkNx1HrrxoFlgJdGAsgPBe+tQKdVukcTBVt0LeJYogua7EJc
YiZsEw/9hXwQvwqzbW+q6cutppiTiLdtCX9vyG46c0uSBi7cM7h10T9Q39g45U/lpePQXMu+nTv7
a2sKys6+pWMEAXpx66n0dZ5yH3DSRXE/+/KEcddPqzPNvgmZVOi4SlI9dLOJjG3ceUaQvnbeeS5D
vX6rSyK/13zsui4eD6mJh+DOJNtmqKOPRPjLEW2hmY18Pd33Uz3oHwnviT3vtA2NfYZZrhOWP+dR
P9iWXbWsBzYWtb+nPsm7X+CwuicbzQuShfzardPq6ND2FzxG9H2P40kkMWa8rBgwreQsBXMz52j5
EvnD3/tIIhvfxnl8q2ml6/6tRW/WrwQhbfuBgVzUJA6OzbpmSaQb+1GBP6dYtsq9n75BK42qz6Zt
ZiYxyF0tI6oT3vKmh6Xsl6tMRdAOd9rhpl6Phjk5DU+Ol0grT2XIT/fOY2WxSxFRu5eB133OE+WB
RPs6rmj8M5GsjbcfV92oMfhAPJtYeVz2NF1/m3DiQD65HOvxp2DO9dvcWum397MbNkl94prz6v/G
bvfL14JRcs+X0O9IeUnHtH8tu1IEMh/q2BO/zO4uOkvnumyKDE9CXbCYt+3qEznPpswP0zMMLd+R
qaZAP/oaT8hPmi2Br9gPROI/DJr/vjrPtLuG5zJQ+xRnIHMN5oE4neptBeg2aXPbYDUHvQ74EkBr
uX+0Od4et/Rpdou6uwtqT4JFjQOi7uko0Ir1n2rVLAYHehajwqKJZykA4POS/oP4Sc95pELCK/uj
leFUPpajqp0QpoN9Kz3Z0Bv40hPdTuq8lYwq8XEDFeQK9Gw1lzlTX6V8ECcvcZM7KQs1nRo2veV7
WGJcfCjodlLd0Y+ox/FvuuRUxO88EUPxe0MzPdi8dbE69llSROD0JxMkRPVnzL8miLJN+E6Zd8Rd
VwfVsVYpQPioS894zVKeyWpQdINxX9cdHSupn0g3G4PSpjlRgDfeJmo9jS9lU2NytZLL8sdIiR8q
/74ajHlMmyFiv3DavQ2fYVeLgZpfPzWkvE58NMQGhjT5fnFlxsj8Q+MtYXBck8XKLUv1mA53gWmA
8jOFPcX89eZqpaLWVuga7cVa4Cx5WopidrecGr+u2HOYlrCPTmCV2yIvtWXD0LmZejX35yTyvQTZ
P6TDvmTDvC2DPvt7Kkhd99vVBEUeIfq2zXVJ9OzZl5DPexwOi5yHwPvSS01OTwjfMZGkcqlvnYtA
AWaSsmx/tX4YvFUzvsn9LNGmttM1bWy09FdiGVfpvNRx6un2reaxW4L7Uu+FSq48/mIHYA2jMNWE
nXkm1k3uM234YsxMtCy2fAiJ+tqaIFu6NE5tz2dL4o089LOz2DEfdzKEHM61MupEbrQQpTgSMZ3K
9oSQ3ZuiHw1npAN8J9vRWqwxVa9Te1dsVjjy7MKvtslZGBHG3YOeV9w9R7fe+kpkGzlIALBAJSTC
PpRFYuPq0axbUHkHZPF4CZ4Ksbmy+LEMiVlrsi6TCbcDyUKF3xxUpOdQUoVuGSiObgXE+1+HT6EI
sqoove4v2zOPcTYwfmA3XPQ6OlseaafhZ7Qlpqtnr3BGoQ4EjsUEMbs76Vn3muz8vjyXeonWx3hJ
VFDcG2dfnPUo6huycWdC6YpzbH3GqAzmu7gNFFvSlez8cTCWEUhwiWkmLxKCg/Cx7NiV8B7bJujE
YU5jWOZD0hgjwytNfJ3qchrHihm/AWwn7zIc3qL1Q1t4YjC5xufEm1Funga+WcqFJmr8LMB05KKH
xAl8FIsMxZuf4nA2iH+r0rmCIzVUo4igL+fkkcYmXZBAPst0JaO77velzadhmPo/8C8q+i6DFbXA
qYnmMXqWsEqcd7HctlVmq4k8uZ7maI22+dBaYIEd6BxQ41ZaMITDdTLdGi/cQe0c8l9wSGAsJDqD
rzOLpL+230NQy3E6c0dYVtY6mNNoP4Sjl7ZvU9VRfARIRrX2P+t06D0OnrE7U31wswNNd23jrPbD
HQe5+ucqaZr1wdHByM5qFanS2WYIik8u2qfZZjza2tvq93QdlfpFkdvSFazImE3KY6CdIcL6L6u1
MH8IYuC++OGqvtrE3Vrh/vceJTLVpXjrN8gga3hyauG2Pxe3mJbxRTiR1NujKA3Dz4tMmV/b56jU
/gqAvuM4iw9JBVU6XsFWClrrR3Y4HeRr1TCqcfAOrWsfOhweS/GyFFu8qn8NzZFKn5IyALU5somi
AEZzP0R0EZXN9Gj8oA3Lt1GIEOdJmlR188lx6KkHNgaQs1ztgzNOnJ5bGFTv7gLwFHyORI92Y+4H
kxrlcZvEQD/HPosgXI5cw7ubZL0u9+JubpZF9pZgT+E682fiBqMY7heon9TPKmpGy+hhuJlvqoMf
rY7/BN7G0nCAv8SZdF9HVWJ/rEO/1J8lXAEUQzlHNu0uJFC0bnW3yXUSwRvVxvFEEEmyjP7qHPuw
mAeSEZ0QCH3Ss53vvDnir/io4qge3+0873UPSL76/gU7gOwDFoUyql98NdfNmHkJv6d/qUTbcUsu
gwGfxcUDuORWXjht77NjZ/EVKa263/jZa1VnQO318rltPnfrcUybANNPHqdBu6MTkcyxQt/CwRmz
37QvqTf+yVNo9vrf0FLX7uANTtUGm9dBoiQzFxo85N7OGPYiNdhr7ISrlYd6RetfvIIhLx7TqRMa
HkGL1LtZR3NJYgwb20fhbsnqXNFwRCkcSEoBwU3Yxdi8Telxk30pncPaNUNbwtROUwAhFo8tYXPP
JADfttVJLXa/7k5f0Zq6JnroYn6xBZfYaVNk86YvXunx9rhHpqay7r7SrabO0oPjUxFFGsybczBx
tNzM0tLNA15SH/dDVVkww3NtJaxUnlK+2CY5eRFtJ4iIa4kU+lfjOFJmOpRE5Dfzw0h01Z6TzFTZ
8VyN5H+0J/qICyc4CGz+RbWxkqJ+iF5o7GRFfbPp5Mj4ArkvouJzGlu7vYKaBpN+qVS8dfIUSE11
8mXnbZvYyalGi6FUGN3Qqo93pY0Y9PKqn5UAwkekq04N1YOBetMagCZ+jLW2zXzxI+xWw5sHDEO1
gwd2uCV/FpdbznxUDuCB/1QxQQdpy9JOBHpyibVYnebUScftzbHqSVMEH9uGyukPrivoHcG6rt34
n0abs9aZpuzSh3WJ68oRCJW4WaBiIO73XwVUHr87ozwT2saDk7bcqAiQrqukiCWvV2auKJt7+ofd
J5pzjIzzqK5r619C9Nnl8hlz1S3+IaXOh4ul2MLRv0Jv40/gyXR8O+crTCmLdR2B2A45iGIMDlAN
0Mi/iE6MnOqq2ZEIGSzROJTjRVBsNbV31TaPwXxilR8m+6f0JIV+KKWsV79Y5TNBZcm66EXCdkdD
B2Yno31qt/cwBsFFB8Jbb5+3xpPtN9dAJXd3E+8GfC5m4iDx87HyWmc7znqYx+1ntZnKH77EgtGh
PCyhGdsdwJU9jSPm9m+b/V6XI7Bxn/nCSrJGw96rXXK7QfD74sgEjszr7Je4D8tjtITR6PwspwKK
8nNat5I6eySqkYrnrAO86M21dmm9KQ5ym7hcDosuB/cbenT4sMOmYVrSZ1PeItLKzMN12+1/cJxE
a5xcEuEsg3jwgRmhHY7rbYNRgOu6qJ24zTFGL4v428XQR+1ngIcQfUULSlreD6FMSa1GWINVrzZ+
kpCvWGg8q6gatCvMx+ypdJ3vtNjAk7IlrNMis0ajWoI6irm8Hl2IfOG/LXGXBPFlpZ38JhhyXJVi
NO6JQfvW+KZpyzzuaAUo8oqOgF1iSa+ZTs/QUBAm1zVKWiFy7Jul/oAilCY++OUqxtMwoOJpAX/a
LX1gwzJdl4OY4CTjSmwGfzi6HLvmTnI9QfQGxot4xra55yb2afpMvodDIlL6Eisv9Z6Ybea6P3hW
9+u7y4Y11d+a3W3S+6rwZwi+2oeNeITGd53wMDJMsQQyTRLo7AiVTCWippXEQ+CFRFf7ScPg6zeh
xzJOsrAZEAZlJHY4gsKyztKbdEUrwth6RjHs+CpziNTUf+KAsc4/trFXzdedOa6aQAuInbpwP9F2
ao8raaLzvB7h2mw/5TvQb/LaFgsKi6yUlbP39zNcRLdctjJthftEAldY6PeCtZlxIF+JbnX0q++L
KVFPPBmazqZWAHRPl82OUG6XCkxJJPmUOpjqeWwBn5+1BMbF3qO6dQHcCMbI++jrxUVnbDu+qPEO
PUgQd4ehiGDnQPN7XydPzjpO5ROnQe85ft7IuvcrHPkQacNPNBFE5z4UvudzgWMsJawiBrGHABGv
aIfb5AHUKdbPliY/3/yEzLgJGyp6IGcvX1hq3PKrvrUOJbkGiWrfO2Q5ychvN+FmOUQ28rw045gX
5rNBuzR3lOphhBboPxju75omSdZfYgga/7fqCIL/OxM8012jPSja7p6MjcUJshrPQhmcutYJOJUq
F7vikHnAS/W7y+TMMkxGWNl9iyMi6x/g4Zz1yltZrj+rWoftt2WfVUSpH+OhbHhFnNp/3EA/pvMo
Cpd5Pqy3mVihietiPU7D2ExPlV08p8UV66fNj8AjxQvU0e/G5mGcUxzmeTdHqrgErZzMA62ftAjp
uXPYyGuPwI2vluczcI6x2tw9zZq2ngLnTEsFn+/W8Pvs+YDMEL2rA/zgHx3ZNOqfrvdy/tf0Ow/m
uQ0E7DRqk6LvTqikcLDnmMP75hM/QMss2U3jFD3PoTezNTdmEq467PXS9PceTZPDnR10lfzwprQL
3nGCQfaeS/BQK46t7X3/jTW63pLjrc9CI4dbmdc/uz1q/be97qx3gQMOkuc0DJx9hUJY4+mXph2W
Wb1KETjzsSlKssc8sLh/sqmK9/KFeFYc2PmMH307wAY5hDbNKPPDG4Kt3fIIEeH4ybl3mNHO1htE
/cPWIEp/gJdBJ/MUr3krM3RnKrhvYcVSdSwbLN53SVws6WlkJTYP0K0yfWWWCHoPptVD/cAOMCXe
kfyIwG2uE/xH9d/ugG8lKPnsVP2rnMLW5xF+bthzh63R11hRYhO+YzdviJEIHTeccg7zabhrOr91
sbCXulq9LCBod32IzJwykRB6WLKasgp2Og9Iryjiw1TzWh2CdpWKsDoUe+bKqEOgwtrr3X50nfLV
eWXs2eUVjeFqCGdpIlItm3iStc1TvUfpj7jz5/Jtp0JHyLuesHitzy2HL0FiXrnKJ6Qvpj46cDVM
qrdhh97q0nTyoY2F9XPXeJKvY+oXqZFmaGuCP2UF9x0fwiSJ2t9bZ7fphenF4bnaumpsXynrLKId
oyBD7P1ateNGzcS+pfjc1RR0wz/y+Tf9sxMM1Qe2sTjpT4GfAnxzCy6iB+oWMwXXdDXBMUPj9yHa
wais5Kf0a6QjDme27LPW7u5+Wkn2IMcARAWldEbYVElkHegX4EdGmNwaPMcw//1yqLHPIDLplDu1
9zolVRkThWzvPNz9ZCbHbRNGTIpF47gvqTNDcvazKyIGTLDf7TNtbZB+rhjviyrni17BiWBzsepn
9G8q86pv6ibEW7MPEpfxupQqzSAygEIlR+WYaxMjkruOFXEVDcwy0I7KpEd96sb/ygn184D48XaR
JAtFPIfJY165CnKh/P1UNbvcKQNCxTHg0aemiGwgi3HWOw2S6mn2d+Nv3XPFTbaygegw/r2NA5d5
RnnNol9ARmf3L0GYKx8TbY8BA/UYbVMvjpwnW3qaIeDxdyZMp+0nf0Kv98aPGIMzx4KWnFimABd8
LrYaoZ7Tyyg8dInj7NVRG+UNjJ0YF5ynoAIkq/IVvHB4TB23YvhseyD7+KRmZfbvXgTgE2eVJACp
yIe0G4G/CTHBp4v4Y1Q/QTmTamdVCOrm4gYhpKMgl0Fex5Ym3+nouImyV6agfawOU9t2JryMfijk
hxCQTUfHwSmYMPhiUnnj0qsN7hlEFB41SM4e2Mc9pUzjo+gJkvmUbLXr1UjeeklnA4ENF3m76ulZ
XBSCwlMZu50sD0QurMhl8QjyIo23HUxlRRH3zdHEszd8pzYirN6ruRq7UyqckpfHAHAxn4VqQ5hs
EkQAl3QDlMqr6maVDGl3Wt7jitAT7l63G9r5+j/Gzmy5cSXLsr9Slu/IwuRwR1llPgDgTGoe4wWm
kBSY5xlf34uq7MrK6pc2u0YTL0MUB8Bx/Oy192ncobVfozp21KZkNEt+oFbVkwPcf5RLT2VVpkd7
Fkps/KgKXSEvbVJpCC3mmJoROktWxr8N6wqb+E0prW6TlsIctuViDjphMkibdeznWZZxdKo1RBv3
6PahPnhMEhbsYGq6YMsF6igathZBRvmtOfKxnlDcuuZVqI4pjQp7z7IX0LPaTZQwTujGLDrHfK2S
sLQ+rtXWepdmSvYnO4SgvuRkIlm/81pO+n50xlF/GrW6iq+7YmG/TgNW2N+kPVa8KfTi0NmWk3IW
6YVpoxB6dKdLZ1LPGR7v/DGNRYit5ZSue0fySJz90sKUZcNzqOAjC6UgLyBYR7eYLA87bzwe6SAK
90nEjkxdRjJnS+HTa1nWFLygqpOnaSWV5X7C35U+LdJKa22zWjKVOvM88nb6nqd+yN7d2cqGx7Bg
Qso+adh3lUFjYToio2ugcTDid1gn/XqZ0KzFX8u0qg5mYsXNZ7K21yQfx0nMQgAIZhlI1bQWmXC2
VjVr7R1oh6tK37HnyUD5gKBmxMiiaeZ8k4/pDAhRUVx1dCPbNiMCLNcG47ZvhLlh+2G+CqCH6tmp
E7aDcFlmRRpYr5kCDam2VEFDbkQHKIhzD5u3TIYLHqkqJ4/jm/Secv10YumgTy4L+vZcFpq+TSgh
naCEE54/6iGcgirph53e1/1jCiJvvrXaMve3w+Tc6RN580eCJeaiJKIt1L6vW5tpu1rtYgQOYpFb
+Oxax8kJJjNFkhIh4Su7tLYrg+pCdgJQymWACvH2bDu+mmpVbuaFOagrmyGHDbONkLgu4YFFvirF
ZlaWYx7r3hLdI1EC0bLX6GuvzPddIzrKiInKuXWvIs67nAjKtAMgCjOqmPttWHPvD3wk5V1rkdCT
+5iX+zXyIAyhbkAim+I1YpF9qQdl/W7jQsSXkU7k1O6jsdfXmy4faNIGFHtaZwYMUUrjpzZZkjYK
Us7pEBXEIs7yrtVnWq9bfWQzLU7p0NIkCXoRyeLBLinaBg+FB3tA0K8JHgnCkKA9Wx80fZ0+qw6R
1DfxjtxBwiYUxuVOKpW3RBpc8a5CpOzeCbGhJ3OFriLdQfmOyL3YkRQUFl9qiTX9uU+72HnDzJUX
EPdMQrZdVNrMgBfO8e8e6McP1TsVc94tAS188LStFdO8veuMSNPDF4XAPc0PHRTuUJ3hE4223tY6
0B1xiAmRvfWmL+fKehn1BEVmE1rLlH3LKWEX6sVJgqJCXUMfpfez3Ai56JRQ0BEko1k4xr6PenYy
R8NUuVPf2/lK8803YD3yi4HLR7/lXbqrwd8Qo343Vkm3nIheLZJ1P+UaF14PN4ILjhxlZdXYftg3
VZffQsc65h/NJm6JQ5/Rz+CxePplGl8y6mELddAswjG9DR0o+5aJa7lb3rltilbtm9A38Q1mBSIj
ehtuod6oTAcp9Wb6T3ntIefIdCfqVTg3OqeLjngPSqa9mC4tu5PQul7/UEQudsl75KwCm7LpcJ5p
D8tgA6jJKK/nizNARnfPpASBFr6MJqIApoAcOQoNWYfx81HQKV+DQWXhwACSsEgHevaTVRNQtGh9
uB4gmZqkO2ES6rNvdyJKcN42RlL3m4IEsHDd1zDhdo2GxW6OLIVGTH3Q2zqDcQNX4Ormocxa6xd2
xr02enrfxs5RrQ0QVmBri1t81UiHXVC086w3Hs6aVr4lMinXR2nbIjJ90WfT2HwkVZgjywmVasWK
mYWYppuJPkN+Q4iVlQTQO/01oKcui9cuVpZ4XxIZ1udcq935m61E3x2Q4KuoCiTUf3wuGtDJz0Rx
dZPeKJxoujOQ9DgVHDDjNvSiIYpKjZiDPCr4U8qM9a+FytnSqafDuWw53nXB+7g6VriKMT/TzdFU
iHy2ZnunN10GZBsxwHctHkMICmocFcLfv+WGRvSXtwoTOum8Zmk3PRO1bRdZoCsXs0DmhJlTBQ6m
haw597St0v6zhP0xIm8Z0oh4uHlJKuuPyXQgXQZuWgsrPmvEJ40v3dJ3/UL6Go4DOMkSKTX51OjE
jm5Q923yZSV1SUo4fgR7BgKlQXUPHjXo5XEYU8NZfNGViqXWKrJu6naUkU3+ntdjnAsQatib+tyY
K1gn9AnU4y+rYpPb3KStRfr1booZfq7ImEoj+tbI8/miPc/GnD2rNM7jB2LcpMVMkJ4dGAV7Oo2T
7dkx/fvmPiXiEzcLvAvau69gCkaMAFZT9BEbItWypNk1kxT+uBQw2A8mdpV2dEbEIiF0o0MwWxeb
+MVuOLHyjiZTkmdH0ha39Hm9p3HFQM6t6ebab91tRPJbtTERA7MwFvUra2lw6P5o84m+a+iQ5sZg
LiOmETtm99d5c2yaveYZzqDNv4SoLREUDJtyVBAO1fWUbx1jqU+96pip4tkdQy1PcwmylQVJTztL
+CtWTsekszkUw2tKSpeO9Z6XVoFcjQX6iDdbTq/vu3gSK5dzAIPqFhdkJbGDr7nxZBhz0txnKaiL
4SM4sIdmZ4QS5pPRPUxYZRjGGWUBgT6aaZFokU6FL5p5vmmia2VArlabFWggWm+8F5No+0vVRhVd
3ng052fWiQrezYyQ+Z6n4mrwqAaIqqsjKJmTI/Baz+zeReP8uOW16BO6A8un82u2qRIaPBIMCkvP
uomQPAU6bFMC29PSPa0Q/Ej4a/wyYwT0NxbZmkU1rhd7pYnDjrs6kMBtzaQmOwPjbWzJKsfnIZhS
uGxxFSUwQxwCqt+Nq0jEppEzu2Ab3UY0bLNr3GOXoe+ihJrPsV2I8r5SnMw0s5Bzdwvsrd3v0hz/
Surn49JdJ7ktDt3VKeiMMGyvcMjY8V6dWqbpk0ZeXnQ0cV+l+i0TFAfCSYeoKKLM8UldTM34zeU0
W8vtmmAeACDTESOQ1EtE2Xr16bLFdGEIUKxM90R6nrj6dpdcgd9QOKl42ieFdt3+DcNsKicAmCid
cIMhbQVH01bGJX/TGU2zbLc4MJi/9awr6sLXNBrtL3oVoyuz9GC+opBraU/uVzquwyOEOcm4Y1wV
3XdtwvvlLDRkyj3pdqth90m1HoUKeSGRse7rab7OjqfnnVivrvt52q9SOBpxisZMzelxuWU+IEK+
lvYHNbWR3Oi5bXEdUFGkommLmlZR+ZntHE5PSUgm8FNoN7n9pIdwg2gsfJ7FIUGTNWI/cqoaXX6q
HH32hTl1nAFxMQPdkZlZyLTb4ERO0G3LcMm5uixmSMeZnn9b3GLgauqzaBlL0Fwlq6SCPKtK3E8p
9o8Fl4krjN9ZBzq7dTR3SV4z+k/Q3laVw+U8ctmy4n3fDGX1GhUIzn8KSwh7eWQ01OyiKthxgjIe
R2lE41evgLmpETWRL4g3bU7cx6ZtLbMIZDmaMvS6GHE1fwBCov3zNRvNlKUHNjRK53pfQwEXXl/Q
Y0s9ozTEPO1a5eQaKhiSevTVQ+bNRz6oYS1fk2KxqnWX9S7NnQc+0XDVN6lLSjBGyNou1/mCp9Yd
jlEEW2NSjDarU91rNFvM42DrUv/ocYDq1pkGcGmd3anVCNdKTEHrliAg1hS7IilhFzLvyXzOFuSI
0TNFq7W/3BzaFGGwcHXY3WvLNa49GMNOIl5ULE8kkg5Vpx/wDhklI5M1l3HJs1qxDmDCrvpdMizm
ysZqUab5EdZZoVamYmEDIRCLssdX40CGE4BKG1lqOyQ4iLCAXocLz4Q6EPA4eQvrOF/0zOAMGtIV
5qks/8xzGvYAqgRhuJmf5NqsvbeoaflNvRp1zuYqMjTgEKNKiubRElXXVl6FL7SkX5WubcMdRcZB
7Cml1+54xB1rGWLrItSv7n4qtRhm2sGbWZ6QBapQ+GLFZbKtU3LRDngqe/yNWj8zuCOIMQC1Ayxw
ny7vLTNEqrekcE2X7JGFM1Ei8ePQr24JH1HyjGuTqRneBGcIHJY1dKoQuW1rmAEacTP2dKIWJmog
Aou573wg6IGLetI1bSV3mFiJaT3gdVfhziXiJ+pJjMdnuUv1dNFcYCIn7pnfzCzZrj8LajlBOD9y
DR/znPWc3jQ2i8g95bQKKd+dFjpgn3Z5qVd+PJT93H9W/dCW81PcSoZEbbgIaYsN+GiWeCyGic9U
3PRxji8gqKsRX84Nk3qAWTDHqTD0J1oOiwHAjkQx+iKGkK99o5+Kdb4Z4N3M6Y9Nd6SoLvVYgFBs
mr5ONG3xgMMo9bfOlZ0JYcDCzjyTs6PbQ7BMYzRG2h0VudUOHaY+GvnWS1ZruTtdLJnLZj5h7BQM
orA7tntugBzMtvE0uXS8E58Db7XuZ0sLeU3TUmdlfmR+AemW24LGtJbsxrYdLNMvWtGshVex9BU1
S5yqIUS5ErJ9v4OFXBr7OVp1pabS16jEyMnfxNgQrwmq/RClqn5gyO1soafDx6IRXh28tO0x51pm
LCOBCVLTyevdTBPOgz/phH4E9bzHxai3Aio9m/Q0eZeQ7LL3aeCU9i+XYjKSmJQAGzJvJT6HlkM0
a3l5MtI6jsbAEBPyYqopO9M2vaWbWrkFSlVt7fgpfc64lBtkXSTEEttkGXbsltcB9XiXwbFSE3gA
7drSAlKzgVyeaFrHxxBueYqPJmtFeKcthlyvk7hThMTv1m1U9z00Zc4G5/En2OHfP+f/iL6ru/9K
NOj+/p/c/+Riz9CCuP9fd/9+ST7bqqv+9P95/bX//mf/+kt/f6oK/vvf/+RffoMn/scfDj76j3+5
syl7VOP74btdHr67Ie9/np2XeP2X/78P/tv3z7M8LfX33/7yWXF+XJ8tSqryL/946PD1t7+YNoEt
//4/n/8fD958FPzec/RRfn38P7/w/dH1f/uLJf5KYLFO/UL+Fd+CIAhj+r4+Yrp/FRLF1AWvV64t
LJJnSsiV+G9/sf9qGrYN/ojJzXYceQ0wA+i5PqQZfwW91G1mQDumIy1X/OX/vrB/+W7++V39WzkU
d1UCPcTftH5S0f8ZS6EM/fpEgn62bhqKVfJ/RazIlZeQp+EDo5R7L57G9rCuBh6X4lsjP3nT2Um9
DfMsDYrB/ZScGb5j1q+mGsULXumT1dePWlrvxdq8mxhf8FHdSkv9XnVrPw9RiDKmDhbDGj1haZT8
rnyyxmOy1sCwi+Fj1PmYenu/mHWQa8W92eRPOQNefFsO9iYysQe26iNm/7Up22YLpfAnW02YEsx4
I9SI1nzmRfLC7MICn/7osKk0LuRTUXpa9dc4HnLV/Kbz/JsEtMaTqTZxqpiOt8rps2w1qkgu5x5/
8WFq43syMdEHtRVBliwATHEPKJl+YlCIVeb8QFavpOu2tYf+d9WlGYbP/OJSu/K2ovsURv/NKsF/
CNIvdLHRZouGB6UG2SvthhKkAeqOV3+etW0ununHvTWYtfVc+274XUhj42x2FJrMzkmZIAJVaq36
MddB7FxdUDfY9U5w0ScgpDsITnwvq9TqUxINAbEtXZAY8S9zWD+NZr2bRiQF3VGvxUxvKpz6+yHr
2yBuW8czXdKlx777Mu2U+SyNGxhz6UIFj09a+tueO4o7Peq26aJvhhlVJFblHYmVaAQw/1L/FqX1
xrhsxT+rNjj5H3HfxnqJeJG1N0juvlZaj0tym5fnBs/QdozrYwcX6E3j92RYy80A7Z24U3NbyjMg
GJHNFhnmOQ323uZyA962R3H/1UTuO+eFuVPLeLGh1Xap6f7CXLz6ImoSr1xuHEOZFIICM1gRcXUk
Jzgve0w7OYPbQKrdnSncw2XEW3hMUm0FPws3YSqarbLsO2UUIJPG8sScCD5uKBZtpcU8YwntB+Oz
MiWt5CpcfSmHS8Pl7pwP0aO5Ls7R/u8bFVZ6YECkeKC3yUbHjIm/2tnBZLwWnXtgZ9bhq691zhal
nyrXWrCGZXumDZfHxCJqnnbshfDM3ldN1x5TM/2fNz//L7w+kMy1vrGgldGc1gMep2pXJcamrIrw
iErrUxjYG4jz77ml0cOg7CPd4a10Fhxcq4uA3I1RdaRLUB1/fjIXsTXtWtvlnYPGl+BU/Pnp5wa6
JfUhxIQvlzk+oVRaXh6j6CMYNsfGrrmJZXPUABc5ExrDC2nu4++LYYzX6SFWmLLBha+3tVypDGz9
noPdCMZ8PdvW8ttslu4031L+VEe2+JCQkVkdtTFsApOOFPiCkQVyvRc5kwlC3W2PpNdTNwt4VK26
IOEm+3qNLkCBVN864fOeVpB5hKmi3uIYff15pT83s+wZffTzon/u21ImgTDo809zNAdusZ5Zkj9G
fHm4lx9sWcYBvDw67/U7co2iPP7czexOoI7k5CRQeOzcSt7CBNDx6rFlrMswHgeU3GN3vQmj23S4
z0meP3RtuitUKndzR8Arbd3q+PPTz01k4Nar6iLCPuJ8jpKInQo20adEXo4yWpfj0Gd/wF4p5pqo
P7ZR3R9/floR0lpy37ZVuzx1WT0GdUMeV88koqO2mNtVKhPhKPqmw7ZuuPagP11v0hglyrA2ybiC
6RlWd/y5Wa7P/s+78JcdNsQJ0Y+W13Flr34E5+l03OOiPQr2/CCxpcfWZglSZZVHunOI1debn0Ob
Vk9ytL7WrLICXdzTiWAcFsQq3Ht4H645ESOO3ezpl4DmLx8pMQm7Rem/QtpnW4iN7qgl1XIwnGeF
bW872NNb1av+sHbq3IQp6XBDajD7Ud5F2C58/LYfTUqeB2IA7T0cKZjkBKn7oT7LAFaoo2Fv6f48
EjAtKhBEZhowfZ1j+OeYsNi3kQlTPNbxbNESEdbx56dI5eUGQxohvUPr+KbZKr/Uz7Rnhx0diXMG
IAtH93OLoDUdyzzkf5AOtGXIVrfniyOFXYyTOkZs2wOXzajH5wgQVpSc1fGEBh2xUxF1eWIAhzhm
xp5elOWHNochWDn9BtOziHHfAvCYB0y6l7Fh/3TFv3o9EuiFRn5h05RfZDlgkIFs9a2xvOmh1zBo
jyV+cYxxNUx+ad9Ix9yRXGEdFrG0ECSLfrAW/WT39V0eZupQ95gt65n1M2aeg0/qROqXVYkZZKYM
qAaJlY0vT9FM3CYm/Sx3FekBiWq9LYRD41/T/uteliVqj6UCr86Y3q8GkRtlnh7X/pE2PcMsVBi0
uo08ga60g0Ju/UqiHYrasDfCEHviSdyP0Zpqf6lOBIrwGfXzKV7XwxhHzTUyvtxoFV9MZ9fJO+51
FSD9rgfSbXyldTMjAJCWmU8+YVyD1DJuaBX5FdYjv+8CNJZ0Y8Bf7DpDvlhrBolkO72XOyL365VK
KItmWse9dmKDIL3U0O4rVnACbwD02oIkD3PJAuEAJCXzIXeyrzbMn60ZBKNtgNtQ8DkCVwKr2/zK
j1dL4q26vI1AM7xMU+YZeSfQmuTYZ3kADjR4nZybDXaRdVsSvO6bbDisMDDR7y8NyvQWwH4AEBLJ
7VRK+Cyr8Z1KfOlavjPhthbmgQXxKrW9YWnqlQqpRUUZV/YEQ47Xcw6j4VQzscyJT6S90gUhhhnq
7GUsrMnrBhfe162SbTQ+TDHX1SaaiKzJ9jbEMkI5C5DdrL5RkPCTm6T000nc09i4lfRrTqb7pnfJ
TIYSqRNs2WlWkiwlZnuToL2hXTQYTGlzBjSyNK6Xm8geu71S8aUl+STAzPNpMq7u0pPEA9ANVFUh
KziRP0dj5kO2zrTgpHWSGMlpL2MlxfKa9E3xZGruPrX6Q0HH+4alF/behnfV8+GrHq89CKs6zL3Y
0RObb4GsrO3VP+6VQqaBwxbTxxYDb8AxUvYEUQAgHeJenN00PKqhkc/6lORbAhOufoQaACcy/yTK
sjBVV8lJuwIDivRMCMsadGCg7AqXrWtVw9lme+5nCk9C0zjxttcK7CkMV946g3sbNo7lOexKuW7j
yRyvtFvIyE+a745xWGqrwFJhXzX/B7dT30aICYzhC6OvqfYzC6tvONUvSWd8O4daf9JcY6H+6qKd
pVL7mOBKZAW0yMNoDmvTO3vRvLcu51hp12nAwF9Azm651TtGEjD3RvM5KGFmWe2r6pJq1nO9JCSf
AzG857N6Jl+qfjCnvct8HUbYDICAQ+4GprPaZ4hZyMPVrvdzWPyB0Io82dkWi1x+sdvldk7Klypu
pwMv/5xlaMIqnEOPnNLeNg+JRqJUVTK2Ju734Wi9OMz2hMDJPtNWnuor5LNS1nvddA0lI7XlridS
wjPnItnwzC0zzTGCRHrxLvr8TDjYt+wYKqJF87gZm/gseus0agwOkTZJWqUi4UoVQUh+0GPmZlum
OB7JHGm2Sya+IB2emuSNj0Dczn11bgc1vbR1T4hNk7/aJPP5kW3bAYl0oz+meXf5uQGv/8dPP3fp
c4yHSVrnf/5/S5YUhWaLOzlJmVDea78jIeUGuvQPCe3DQzEl03EVuxZggPQ2AtqWKmF6ufuWju0T
JC4Bgk19ZOaH3DhGdzfPzu8pjcN9I8SDmV2PfgClS3a9Metq3g5uQR++wHR9LNyOBX2NysCAcWp2
7SQXZmtEuPhM7VMR/+Mp0abYgj8HZyIoJ+u+aaTXt61pvXWqetKz2brkikpOOOWtstVnjky2t1I5
bogk6liF7Rvm0oWeZcxnwQk4ZabmSzuSnFhRdq4y0w5ip8Ci022Yl3vIGOBOXpOGddCRvxmN8Nsw
qp2R5w/Yb19nJ72lHY+11b2XsHP0+2D7x9n81Uh2GdgWxjtiCrKbQSORR0F0/gqLgdA08oo4mGM+
6tWejz83mhznY627f7hKj9shY6qdSJ/yymm2oksB0HGjBF1nPs1kj/lWM37h+LxHldWPPA9HO9aP
rjy5Tn+vGnlLWuT7hBlmT8Y9OFXdkl8CnA+pV+xQQNiJqZUaKGUijBa9VKDwi6JRL927WGbhJaVH
1A2DCtiyXmInHS8FFr2zwZlMNtvOYZgYVO/HmrcdIUl5dxii/IE5ckmAS/yKH+hv7orhDFrB2uC/
wcG2hlwn9J2eT/djxhZojJ9dskq3S+tOQVnm3ySHvMMZp0cx0v4vMIQyWmho/dVka9duirS7lanT
Bq6BLAAJL4JRVzp+/fgIGGl7U2PNx6qzPtM03tikQ21m+Gwes/meqbV80+jsm5SYLErb7FFG7Xpr
kjoFX+RyeODSmDqnOyaqaP3WTXBQxwlRm8mGYs3eNy3G4Hz4JH5L7kp2mExTzZSn5urZmIwE2gDL
EB7Pq3prHRVs3GZQIdZ/2QZdFu2JYf9tC9vZNHyOTRfSI2eBNa+FBKz4ttf76tSCeXpYf1QgIHym
xBL7hreHm9bYZbloiOxR7Rn7HfN78oncGJLLhgzr1ZqfV0xClCodpMjsGqfGjk7xUvlZnJzCedqY
Ktb8udPDA7E0tU/1iV3G8qcuI32RYAlYHHXB8Kz8FE3Icx3isqojn2Lu9Q3QjAghP/GxgiP0xJDK
ePESMWg3NFXu2gJxUuxrzMQXh0b9oYXf5dSzD8Szdgc5iGrTmRnHxoDttlrsyNdmrIJ6jRPeWaF6
V/fQyOh70rV91Nr3aF1b7H83mRk9TrXykTTKgzZTH1aIvqZpJfvOam/QCSPUbvtUaTVYalnKLfUQ
FivdvAfA+7WKWO0IdtO9fCm3ZsybpABcaslMqV7eRNnyQDjkIVIWAiMru58VS3TQRoJAFCYJ+m0I
8+lyyVuNNRsNY8nvStvsfGce6O3jBvNlyaZ74qGoA0QMYyQOK+/fGV70zfvHq1vLmJlkhA5U1nEE
BUR/TAVTYKNPED3b01fERZu0SxWurAYG/RjO9Rx3Frk84uQiy/i4l3Q/spKDsSZv0pyWD36Bsq18
mNFxXwYcjlDd36XuynNDa4wnDW9y+Vkfsoa8BgBycRY2cmw/EiRmyQ5RSb6QjoTqi6c7gLG6YqmE
A6wyiMgT0YT8RZikc2xC7bBUBiU860XI3DYFbcYxa3tNW7hbW+uedYeX2jh/ACb623EMgUciVris
IZ+TkSHWcYq1F2PMvjRIqhfoaTJ1TPcwU2p5oaU0v7WG4tmsZwrw6awgR88NF4OgnczSW4i9a8xm
OpnoPEGcQDzU9fInicp7UZnZhz7hcqY1OT07C7R3rfk0NsW94qcNqoZ7yZ1u3JfCmY+QhNNRaK/s
Na8u6FqH2AdRa5MQg0h2T9dZbEoGuW6gvOg8DcONSqchEEymnKW70EiYugMBHjP2OYpMi6zj09K/
rUumyDuZWpzMs0JxXub94Cy/hJPYG7fq9wa+mz31XuvlUWSQEEPdxQIOn0fT3hlN92jIUtvxlvRz
RDC2X00WAzqW+YPU1nUDuDvs5ukajCVOPzdRY/zjJ9EIO2jo2tMHrCa/nZThi6U+l3nxp1zjAdzJ
q7Ai7sa8/wT4T05JtOkzMAt8Fhu0FOP0c0NiQ7Ghwe/QvstST7I38Z00u7iOrE/XdLuG4HZIQL3Y
J0QhFGLIn9fMJcWH5kiZuKwWpFDcLqxy5wJtLrDLavk9ew1BaeRZCPpJuUvAz/RIntoeuSs9yVp2
98TavSCDiDdsPd2WmULTrplz8ea4w5nilryUsTZ2XbtEG1VlGXkKUXo7GAHzJubbpk6WW9DGBT4h
fFNGEm7MpQS3sINBH99tprod5JiQVFBdcxHoqOPZp342C/kxyxBjNH5Er2b52xh9PR6IEt32U8OR
C8e9gUuKg/AKyKMDsr5CdkHBmuNpNPvx1Dn29WCZ/7gyH493vZPQ6VVkxg7gQDQXaxVYVdk9ErMR
lE0aPddlot3kg8i8lrP1zSB1bAsUzGjtBsMHewPzQILjB5QTzF4ipkfGQR7QkPI33RkoiyfCaRs3
DWzQ2HahsiBbMcORJ5D2suZTdtfaHgMhmZIA0E59aTEUx452TrhYUXNa946cHM8R6mwCDKv+DJty
U5OvfcFmX+xIQ/3AkVgHjIP8U1ThjQnpmjFipWQOoh9uLSyzRxPYHXgNhROPNAdIRVdB3uMd9VFZ
CbWMotAn/rE9xPl9z2DtLdNys80SDwdsFOnGDZP3mizHOGHvOqBYk9VbfrDRr4/T+OqYNPBWc9qG
obZvXdVtk/xLaUmK/KyHRL7p6cVI2/RCNtgXkXDOQRVsdbsCwF6qJzfribCTWfE6ps09thP9bcqc
8wrv3uCpGFAQvRh75i2JX3cJNTGZE+Jjqex7FX2bUrkXw9oXkfZSaATrkUQIee6uG8j/h7LuThpg
5zUQPyu0x7lKLlfIEo3qFqPRp42BTIhug8k39AYGUZ7xThGjUtDBScTd4o79HZoj43ZkYC+4vw3x
ZkdDHIwOi7N7vTTaxAr2pA8FMpwj33XbQyqGTUUeEKEwn4YbPRNwFm3XjFw6oar7mFwAHXQ0wLdq
BdkSvi9Z+pSUctwRoXJqWzpsgKUO1/v00E/wqC5mQ7bMJKyXcdkcMSMo306c9RlVYUis6GUWprVt
gADpQUg2gGv/usbJ4PepW/l5K7gmRbQLHEX3dqrGPYb2Oaht2R7E0olXjQRs6Sh1nxBF/aCTrtXJ
+LEmQ/0yp07nQXQ4G0zY9bG+NmR/fvq5cZX5QBDm3u6wxnS4rJioON92OdfRedLwWhfiQGRWflfh
2/YqnqoyRQ6T6lJb6uU+bdaXtmGCORIFgbgdZocySEfUgdF51SVbs7LwO/oWx3409pzxTZiEz1a6
F2ZVYNa5VukFgepZV+3goV+S4r3W23zvjmt0FHF/L4kX3pA1eVka2Df6YgWN+oKvG8uLR0ZGMIcd
tiYNdVTZvx261Bvalrepre4UbRUCmNgjEsW8a81LmBTTAx2ux8KqN8lS9DtMalZAmvKFfJIUwr1J
TxOx6w+TxcHkoIFvMJm8QkU9s6jsGe/VHYgV47AY4ociJWLPniZsSjOXGuABYlwSeifJYba6aaML
fF9C1Q3DW5fhnHaaenIqLuJSdZsMBjpY1o63b4fz4xiJr8i4sXnbV7Vd+jDFtE0kaadEr92RuiY7
uq9EBO8ybPfkUBCul6Hoh/+HuvNYklxLk/Or0LjHGA40tgEgtMpInRtYSmh1oPH088UdYRwaacZZ
clNt3XW7blYEcIT/7p9nptct1jYqoZU1E8lS8Eks/OSShb2OdMWG7Aw8QeW0G2RA3YKYJkhEFP5J
HAVU2Uw88IU86dU4X+DqGQEhbOGpRszrbXXPAkzvDlXKMvmJtClXdmV+7UhVn1hTX8yOg9iDim0F
sx6ddFP3nnfxDwZSIjK4fH2X1XA99f5AnAmjI9jSIeLIk8TDCzSBdwy94oHbTYvamdTgc3i3jXIt
I0s7FpP5ij2L9Hglw4A8THxI8k/itsB1p4gnoEdc4MJ+rjjucj14MvWiOVMuF9xtr77mcFutxbwv
ga9Ps852RrblouhZwHvA59M2QNrKg+pmmH0WxVzzJ9vXf36RM4eY5U5CtyzV74gLryamhXBf0f31
PbDet7ply88THeVw5jnrRlUPJGCLA27tIUg7IDu9oT2KRauvcRutNVpLWUsZjmDZwGOW9/0mn7bd
YOzTovsA2qen7Sc/5z5dtN9eNa9FazO7wRfFnfji1sOmhDZ/lIb7QarCAK0VF0dwjVgx0nYgZkqf
o4t3IAC1hbhXak/QyIvV4mrsTwVymz24jDxNrttz+FRbyYNam/tGNFuX2IOXxxBm5lHfF8glOGo7
1ORsQzTsKTQVsQFe6pm2ajA/cg8QRpJDmpXvcaI9CUjcLwoGk4A3teCGOkYnLO7XdkCgwFiHVmVG
6yLyla6KV+Fk3gPjsJ6bhrOpLM61I9utxVikaOSw1gd5wk2qBKXRjRukTt+EQ78XPKqzey6tbEcU
79MNuTCl1kKgrHiATretFNnuG4uJMWqUR/cFJ+QpJzFH3HE/p1EBT7jYAtRsglBbDoV+99C0kU0h
epa+2YiwJDyGj36J2/Wg1/22VmRNMEIc0pmAcTXuRVrZXkVzcNDXaX9JITavoPnNb2Wfa4FrQjlO
dKM7m9lUrKSdfmWs+u4c+yqUubVQVeF1Gt7KyrT0NR1mERwNDlbZbOWPTTvgClNC9QV2+rhiOPPQ
NOX0+g6rq/6xamg0tjr1V7xP5q7rDWUdxb355Oj2T1ql8gc0/64tGYSZLZleXTB2CCEcOTuiTclj
mcXwqvHt/mBvIT7BCHSQBedo8lOIhuBEbd04slB1R9pEZMDwrHp12vqxa5vwpxH6AQ/jdOLWQR5p
0D6lw9g8tVLlsIyuFoSdS0J5YqaG5dDT67r4WTx4JPUP2DFKcJHKr0kz27uE7uL1RMrqyQGLdl/g
6Kztn0xIRii/FIBDhNdXACRxE7hiCSi+Ll+FNB8Wx5h/ZD5d1cgavE7qAljPrGB0usfy2jbZzXqE
XT5pnV2mKs4lcQihi9acoCGF7Nn4BMYitX8xXL2DcgpfElviIDIBmR4bmTrr0TKeochiTxTLBUsC
2q1Qiq2YMcCGofWqGKL1AIQwPocglbuMYhdKytJQFje9MMAvWtEKKd/Zwv4pICHNPW8/3rImaXJG
uoRhtLbZySkCoeT8oSL6E/Anz7oXVelklNgW52llVvGb4cacrcmax0ajcYRT2HUG6EZxS/AbwUw2
PyMyM8og1O+KvBitRKWfd8MvC0RnLceCb1CO5Nw7KpZHvlVum/26vv+RwCVr31DGrzR1PyujOMP9
A63WWsdIalfbMiSxWNiEOmNzEZm+lmrfQ6FEPrrFL7L1TRX9Vrj8bRJCl0Es55e2+mgtPfEUm8O1
wviJ8Qg3cCjwkA2PEaXAwye2ypJ99N7qNi6/3Mq3czG+WE7xYHFBETbnUTvhXjpzPHL4EojBAVUK
lRMt3Tuln0gJpXoFcl3/6YR9XIr85hT672TrJ90cPtiYgqlywofMZaRcS/HBz7KuTMZBU9U+GtAs
VkrM9t6MIvTsB4aAj52D41HL5gAme7XS6uVv4NCgp4SOnPc+IlELcG6To6+Udv7WJsdBoXehcR+w
/x1Gs11XlljrLZtQlH2gv3HYYJak9nvM6YzpbZzD+WygmnXN22LhfGcCBxngpwshIQyArzyptS9R
qV1znR9CTb8ZxuxnweU0UafWJ9RWMfdwDwZGabiVIl/X8oc8TnWNBt1b7CFdm6n7xWp8lKAnD2q/
rKHctJepXVY25Q6yNSmMnZ+cFMOqjsOWAZH+CMtK7AeA8QbRQQ6k6nsXgaCuU/3UDxnNP2H6VgyJ
Q6ibQRRb+YVvBuFO1isXSOKqh8h0U/LC2EodZFUq3EvdJPOpBF60XbroWU2ajWPV6pln5xg2Tr93
rWg+27jkOA1HWZDonfTsO+GrddIPSQm8awG+q01l3eBevCy1/jJaSXzQ2H/IjtAXgDVkXtk2R/0o
aj3wQRVSY0hSMroksRZ5khZ4LyGBQocBF3hnlitNVSu/Hg0Dz87I1iLU2evjLwg2DX9AqFJsMG7T
GtemWR9i6bz2EhI5nkOdOepqXhrjUMRXrNWYZLE+euE8fOG1NP02brO1wBBsQNsLFpcecIwzsAzA
G/P4LmHXb7PQor3DhAJaMX00mBDjtK3DA7OFxQ9NBH4mN+nZSMd//8Wp73U502Bu/u03Wrh8/mhy
/jDrVuF5+Y9/+p/fnspoDjTYTF4yZdPWHutnLH/lvKoNSmcmIS0OU0ioEJ3+FmaF9NWm66ZnwuvM
rg8lB8JXPHJC7It3sjGECwnt+ZoW71K6FRRN3dhu8uk46GAdxg/OAtmq0EIdZXCsAtfiqBfBIWLS
bpdJcdTgAXh63D5qCCd+gXvbdwlXIHTsECQyLzc4PcVLUJKJF1W2N2KEugiqRWaI73RpIwz/vIw4
3wLTcXcmcgy0/pBlq2vIZxhMXN2HWs1UVnQXvhszRTBpsd/anV9q8bISBmUId2NUr5Xg3MlhtIv9
QOQ6QmgnQjALQA+Ys5EHe8Zb9BCjo+UYxQiwBJ1LYIyRu1yPan91kv5gzIrfx1i4gcp/Asko96VW
oNPKm5mUjwQ5ycTjpdWYs+6hqjaYhWsG0pHu7gpyouSn7jCP1HGZf475EU6QA7B08CMVt45JPRl3
06ZaF40Ln40RoZ8X4m1quLtm4p3iqZ9lck/0gywQKwCHYv0GA20zAzNxkAVtEuOCkhDh8ksZay8i
Tb51M4OQpbJElknySISUjGHTpx7V2zew/ynLQHsKzXTdLiHsulYHHNhwkjQZxMbFp+7Mp7qun8yB
UW1StWKLy2e1WOkng5Q/FQaSxzBDu8RKfoMi8FPCSPP1kGetUOnexvm2NPfqmcplLhm7+aG38796
Kst1HeNFikPXN8zZJ0C4rIely+gtitAX4/JzcdHmEbDwZ1c0fRSWm+2bblUXnRuog11sJDkTVEp2
u1YHG2hOt8jubqmWPNv6/Ca4YwJnyrOAMAlHy1TPz5Kkf/hYjcsJDOmvWgIuh6oG9VU7MO9BIYq1
4jmt1L2qae+DA1kDKNZNNiolTLULNq1jKoNNcz+pyfuCJxnPdxjoy5OKz/iW2fqqFUpyJQpI5Nz0
9TGKvRR/yaqzeWT/+xbZ/7P59b+4Zf/fXLSb3+puQ23/v/DRUrP3f/fRrnqZJeXn/1h/ttV/ddPy
f/s3N632L4ZqGqqqUvxjmaaquf/hplXMfzHxrwromAbrCk2EGG3/3U4r8OA6JG9cYbgsyuTp/9NO
6/IHCsFWBDhEN7jo6P8dO62BU/x//q/lxqZtgps1UXnokGVc4tj/m502JYypZKCVe9P9nhKlR/My
sb4VSeR1tcM9SNI6FBOR9qNKPZZdkPVCPDsd57UWpjabuWWiJRHobMjlqt2AWpyEO3UyDkBicLok
rAKa0f6gdX9xMUaadOTso6GCOFciF7l8cDwiWdnBlv/86fte6l/02dk7cpE4MFoaWyKzfzWyAS+M
aCyPk/C4GtxIuU7MDvUSawS2nGiDketnTgXhCd3egkdAoI3K7aCZjzV3LdvuhEfMnoGN5BQESP0J
iiehjTxGEZWTXNnsnN6kp+uspphsLubwsMwHM1bmc/1EzgMC4sS6ZSDyEzEqtvCIKCHO3Ra0w9c0
Igvxo5DemoCCJpMnoPrCmhjdrTPvBzV+NQabFLtTfaZh/pJY/C0tircSVpxYby+gUk5RUY77Zgrr
k1aGt9ShumOR5plkKP5XaqF3VvaC2cijmVg8D4SOad9oUq/N6CutFQeGeK0c4HpkhEkkHJi7xb7P
9XM/TuPBIRi9QNU+JbDSe3t+b0UD06bP2J7mdVxN7oYL606990hyonc2Fp6YJtI5/g4WVqEV7ZY3
NylbP9OpZFGnU+IgrxSwEbxljFfCKm3U0RazyDhsYmDsoFXKXxRgcY+x428JwQCZeW2BdvqznFnF
6tlvaaF+qpfHouzgusR8GInixGetzV9hmhGwxZA2KJZPh3WgdSDmXEv7ci3YkIbCWJE8dJMYKyKl
kRdx1AnpBd8mqfkztdWxo/3Lt239qSfguDH1+isZ1XmbQl9fzSmOOuS6a6YsnEG6HKuFLOF7h4MB
9bYDvDu6f2GtwcPQmYwy+VhUniCSelB/S/ruyl66fiO194WZesmBbB+HT7MGqUUsdJPJuI39BmYo
bq/sDh/qszerWaEykIWNJqwJeflia8XWbNEjw4ki2SF+qDo8xbkSzNKxVxkLAHEe+aaPHC/rIn+v
ixD1M3a+qeNZcCFPzz2gbeKLzmuqKkcxwKaxOdmsGBdxwCw/4aIUu0wv9ji96yCtkgZTNKBw1/jT
zIHDqMkUG5qN69UwYgLFvvFXxVAV6xPpJ8MvsOWtK5hNDDYqfm44r9ZIpQYpX5/w3W3EAc44WDyp
Qvq2KeWmhsroY3f0ejr08r5R91FxJ4iY1Ttddu9jkZd+V8bPS5qDk5oAYQz09vn5lD/C/58pBFRf
RSiOEDh/iQEbAU2jn2HLm4BbVVkOnd7Ee0s2+mY2mlcYohBY7u7btsKS7STtOiozuYW4TaTV5oTQ
gikpCX8xkLoobqFvalNeJ3rMNkB56X7Je4NXKZLrxLQx5eJtpRpmWhVp3G26qj8rVQR8CBBHHSqv
ZVIdMlk8STscApdIcpFr+39+ackqBr3RvjNufKEyOQxK+nKRxlNulWz5Kw3NgpILy+9sxvXaADZS
L6tlbYzRw1KgAQxGPPKggfUlSLK1m/KpYdH2CfzRn9h/9mHV4yB1XxXAOSKL7cBu7y4KdwxEcodh
zNe+a9JjD95862bmubXEuDdOUADxUGtFj2mE6fg//2sX2tjWII9PyG9pPB97tqO9bmL5rFKn3Rf6
Lo2n0V9GruCJwaiL8zvIgHHfcv32G9K85Kdg3w9Jj4qvdREz4OKNTD1ljHPJTySJwDdZ2Xj13f3b
8yXVphn7OWi7Ffm1V322Uo6jyaZ3Si7ZY2avMIpfFZEhLzmCJi0tSnyaK32trdTNdOf4ASD96UX9
VNN35IMuDSklH7+AFs+U2PADapNHYdLn4qgvpd1e/jHJ/mOhBvcCzQ/cu1U6r3FCxEGOgxmA8/5u
QT8E5LSY7ma9wRDaYtLYlx9sawMK29AcmQ24gQbAxreK9Jf+iGjNq7U8qPe7NN0njHG5b1XFvJmj
7oj1ReUWmf6VLoGuzpD9HaHDL0bZ3WvxnkllpUdhFhiRjO7YqQoifWTuMvsJsxk+RF3TVjZR+h1m
931Wyr806ilzbEegWHYF3MmdR1KRBNm6tvy17qPZcVj2mou7V7XeBe1gW9iGdKi1dRPQFo/Lv6Xe
oy8cKoUsQQ6ZMQEBcl+9B7GGSf8eJW0Y4Ngv8yKIJNMEAsMndL0Wh3fRcQtKs99MMx+qwtSY/s03
xcmwVzf7cpHlJprQF1B+kVN119iUQIGVAUdJVDivumJaXqZtEyGxWpR7tZYXMpo9tBqtW1VENiK6
lAKT2ShZhBxrVANL1OruYEmczw6JVLXwIm24oJtjQHH062gezBIIm6lmXq9NVAxNH3Mr6FfhFsUx
56kIq4+J8vUMxSm3lnE16kdCfpk3x91ubCs7iBKm273sjo6Nk5j6Eq6AywFSGBt4Xu8XB/YTx5NO
cYixz2e4uBuL79UTs6HgCJgLigG670UNH/MFT4IVkfpZ9KxCAAdE20j4tTKh4tCkc6CVH4lC+52V
jUVA2+imKAA+tQTRAyVdrrR8LlvTMk6cET+aihmbhdGfbp2uuZuuY+e9YxQ2DVXjkwxC2SJOh4AD
DHrui7XGux7UrJlmqlTcteSywU31nbs1rACwC+up0Nbcfew7CF2v3mjQGgOmMuulm2m2xJUUj4yE
780ext2DXPOKzKXMTnU22Mc8K+nzUI6Wqm+wP5IBlP27UoqXYkDbmcYUIwls51Vo4KWzlGSFI9WT
1aJssqj45MnZxItzXFr7Otq8rz20X3XaiVhbJyOEtJEKqQBElIz7R8Knb0shpFdweYQMZnkDc43V
MOOAvmO7tBxXCo8QRpNrJ+mkoYKWwGx395bI9qcxp4PgKSSy8why7VNYHRtUdSTqnLnzAQ1kM1Y4
g+e54rxgmsq90ZxtY745TSGvbsZSN/MJoouDWDR1fC6I1RsjedKQar1QFe7a7I1+6wxcm22IPHQf
tY/2RLqE6Roz4nE+WvCr7zsyiuOkZkALCSSTkU1XLoA9b6J+klmCS2p1+iapAvvFKb56Ma4nqylR
sIU4qwAjAmrnKE0zRrT6YRpXZmmdIUBOQUphKEej/kJB6rvAURFYiL6MsaOtAg5olFRmsS1M3qA3
RoBZpuFo2sRnSx2yrSPNbxO6Pb4a0D1iSk+M0l04wVpNyMsCy1jF6vmfXxJOSbZeDttlYLFgpoyW
IlGLSx13kdXpgNKjA0mYZQ8PrTrPlV6eBaj1XW/YnmI8UXjwoieTuKa3jhLXlS3gEkaDE9C6rGT9
/QvTr6HjPnezIbYNjgAS7iEmyzDCse/G02liMyeoTFWSvOm53p25VRxiK3HOLNhvC4vjRtbaETMk
HhmMBLqhEzftLJWkCShF6sWaC4emdZXb3GozYKesDBSMkkupxtKf45wcWLjYUEqhV869eneSYZQd
7wkOO8ZoWDmY5Wkt5ejxgOy2bBvWAeyGCLghiel/8kuULUweCEmKYZKB/dWrZqTFMcXH5QIIYdwS
erqe91fTNcgR2r40OGcog7gwu/PHmkx6zDpTb91K+yklNsKiS2pv0CAGS4pLYuSOvsUH4TLMj63j
0IcQGtrXDC9UUGqAQd0Yi6qi4QbjNagt55sDRxHYlCoDfubgh5PKzfdZPEG6SkD5dWP6ETptToxG
XMjBKyvT4b+k5UdptRs17jlrlrRsEHkJ4Fao+OEawP9SbqngYphl2vwlDaPjFjS+NVCUmFhERFTS
H5ASj4ybfWPi0jEggKJ9CuCy2s0YyscwLDELMILySpNFPFN0v52go/XRAbJ3sspkwodo881Y5iM4
OA64nf1oNlKg/Gp+ZFc3o7hr2DA9V33zA1luMyot2Wkkbog12RphsoRSgHCogF9Wph1lfWI/0ye8
akNYq8lowqFXnxnUput5uY84e81LDfsQ8ynkqvJYicjv4uEh0yB1NAsdOkODUOk6wy4t8y84UzT8
ZfQqZmZxoUc8wC1zk3YdBwvDVa1QP8ZYRztkNjdHrIScVe8fGE2YsNLjabkmQ1qvR7nA0m22E++J
ZXLVmXpn8hPFfQjpaYtD85WE+K5R3St65E9P7HpKMhjvDGtV9g9GlRGvcngxAar5Zlq9zmpxQBKz
eCFa+hDbcT+w2RVIYvGdh1hwQ9mQb1vZTnnTcqdYQToCuRRS3y3pquUWjmWsv/WcUshdU3kHWGDo
xo9E5yOZeawiNAF84/JQzyTeGxRW2BKrts23vaKi/83PhMu22RS+xcS2XDtUKFZk2lQGVFJiAxLj
SIHD8zBMX0qKbgDDVOk4UrRq9MAadVO4G7FxNd6SD2dZ18zi8AlzADgOjBY8U7InRGF+mIzfJWk3
glrkKJ2/lAy/T3uX/haNshgrr05q6KoBuYabiQOEWuYXpX4fjvO8nGiVOcTwQP15qL4wyUGx+EJA
e7SoLd9UOcd94412mlfMOJuqnjifuiSh5jXsZC1QQJWtQmtOPa2Pz6yGjx2kkEzOG1FblC1zHxXP
+tj89BXYCHpa122WtFsRnZfZGTAeu6ZP8ece+rEH6hj5YzGebWf+gEqBrlFFgTswyhXGoz32e5bu
P8ziZ9NRt2mnfzMtep64u5T0Naz0mZyPnmZ8WFElYCIuFxce7VHNH+kT+QEeV2zuDhP6tQqsDpOD
W7OEacnDXPTDY50zacS6K40bZTN9QL9zgb34g44BzLvDfsCoSr9Vf1ANA/1gZBY9T9dBWT5YqVm2
HfMxEaIL6gpuPdojYebpYFXcR8Hq3OKJ3bwrthNK9CrTqCjBJ33KilRZyQHPO46UhwTbTWRUJxs4
A+wLbdsq1O2M/KApn29OBQCe4+GWhLhjNbjo9vDOkktsKA6PRmUQoEpmTCaICK4TPkLewsPQOEvA
wnsw60tZTXt0s28xZ6ckbgrCONqH24mbseCvisQhHw2OvwJ7e1qMO3XpX6UCXSvNEXf60nek9aEZ
oQ/jFCfn/DdFyfMUOTusISw+3OZXuI9X95/QgpO+CZvQV63pFkOS9XR4Wh7cqQPiK47QkvWsOE8K
LO8BjXqIHudSTbaUxn+KatpkaqNf5umb2nP9yD1zNbl/PNEgm7TWpyixsAdCZ9m8zZzxLAeLTUIQ
L+h1tk86c557d+BaNw0n6oN1DHeFWA0jFcAUipHZSrxZUCBmSaGuMUZCBHXStxHENWAsXLm5im85
T4xnUFnYILukP3Mkehtrl5BJR57GEH0OGk+/GgabneaWOPlCV7K8JKdltq+uSB7ucwkYPOPW0B6M
arDO/TRJYli6vIxVfwHUTYYbI8Hrwjc16fJG/lzZKqzcjWa/ZOW3GMatHdubnqRm3vWnMG8Yds+p
vq7acjs2S+aNIHRpjgHbCSmUqbf+u3QTczHD0SFQ/A6jKAIVD87I4XjW9bMVxmcgvQdpVy2YaAyV
6BorQfD6MAlUBi7IBdPidmoeG9l/dTC4Vhwv/qRSnKzaPicqkVb8KK/I7evUmW/Uul47IS9Vp/1p
3FuLkluTFrnTRhkVaB1RYGfE8iOYaelwEP39nTB7Hfwt/3588S6BZApLfrW5erEi7UCT+TG0aLSt
u+pRWJx2B1O/OeoboEdjjUXeh1yqbit8USEU2UtZSg5H1KkrCdcFQ47hlg60vU7xOu5PkFcmRvKg
qOfsAFQnuqgqSpUxm8aXWt0UnhaWb5IgJXQNauIg5gyZa16XJMIdR6fqmpGrxjMjD5IC8nONhcmH
G0dJuhOlT02h0dltJgC7WuzU/fCDLa4myEhNR8xeXyv1rhRq+VVBnrHldJ7J1oKyaZHqIpvMrVPd
2j6Kd7jxl02fQCdr418ExiP0WWhVX/d0f0dRpj8L65b29oNhnevO/Vv66QDqhnBuS5Fk7F5psF9b
Y1EG5XhAg3nsstoHGZYcwTfv81oLJi7gcDhXfST/iEhj6QGtiDVn8k1b/FRCXFwcnoEwqYvXJmoj
XWw/KQjH3l5c/DlOwunzu8/sj8lhpetRbEEXs9No4wORtGxXKzfHOpSh+LI7k7O/OmwzWkgClLBy
pdgO0RFruBFeUD0la33S17WXLt3O1Hsm89zUM5EEaDQoBJYKi1Z9KNVa9bA5ApzLp/dKpMu5yQbS
Bz3yYa+N9ZbH80IxRdxkxV4Nj4XTEXQdoK6AoNpaVbTjp6B7FDjWqqKnlWLyfNvlHN+0ex3okDeI
bOwDmGIM3lRX7PIIx1ONRcADH+6JaUbtogmWBIlUVySuQC5FxLNmiyvdXblaamiYcAFf2xmIxrSg
uZst6uGoP/cTnFM3jhiSgxOFf7mhm8VrEq3bhIAu7NLtNtw72nsZE+xdK8a2NxrYh8PmLvbVODZ3
OK0ERsWaHVHnEE9XkM3MeOCjHONrQ3uZF2Zcl5I6w2yu/GEDvFoqc+8wHYlakVm809Co7XjTixGn
R2FMa8Xp2pMVLTuaVjawkq6NKN6jvrX9OPUUmUWbQo1OxKCGjWPgwDMzyb+cfuQM+rSdRtlWENzA
kcegnMl3tV9mQiHZ1HpL2oGdNqOg5ftYqVR8omwCuezCdKPcR43uQLYFdBXnn0a6vND610JJXkoF
wUUMDXBacKPgkWLwTcw7jLYBWGdVT6WTf8Jwcy5O2cF6b1Vxoh4vPkDHxE2sm99o6cZNRyxpQmKm
/B4W3dp97yEMxOvcbeqbbfF6m2QiaErLdWwMfNB5bUTbuqjNbYY2PjWo5V9qieCtZA+M9+cHu7N3
g5l/Uuj01mnu8uIS8tAVokZD8uE4EqQV2ctz6Th/hmzjIJ95kh013xXg76gbapdA09mWCri6+ST2
dzwMyWIEnN7ZyLRPfh2tP/Shmr330hmhIrj1AbUTOlsDglLhG4jdbt1h0dghwdHCuZBkETxS/cDc
G4zXg6n28z6t5nbDjZG7fWn+UgWqAgqwyX6qLf84pioatOVbqjRkGdqEHL9RmbDFcGBoFXCHqqT9
UF84quI1JMWE6X8bItRYWjRxjxcUBjP15nBWCt5cFfDyNCgo4XgwkKlkMNOsdjfUs4DQSsbIgIh7
o66d5lGpLbmuDS6LQ8R8A57pwu/S5w6wBbIZOVk0gGwW8E0IXzvqA2g4QkLWvUmV6YNtjzvHnDe9
UVxSFfqFm8iRry0vfENG21S2L6brHtzVWIuMSUSle1R8sXrh+RURKcaiZ0iOznLDuvUDgvKNphzf
LiPOhTGZfRBp3GtKRgT6OO7MJNpPVBI1ZfFE+I8CwWmKV5ijzFuj9p/j7LwmWS2JN2QrArKtD7QL
Il+ichxEhR1MdkjCgLY/q+rFUbt6b244zpMNpR1wxbyARQASb4BrEZdqQetNiNsOqIrYwvF1cCnz
OlcQ4DJrIjqL9XVV6mTRcoX1E5effGhJavTL/O4SIOMmvx2W+gw6OdvCeA0kJoLL2CBWCoZPuYnP
rbP+UgaLZTsioFdlxbwEmjQGfk/Yst6BDnoQiHpM+aqtrA3dAxDOmSxcqArJuH4nHNN0q980c8cm
U2XnuCzfYt6AreGaz6EzhKelGH+p6Bs3oIpmTJ733t5M8wenXhOqcTbkkjYg7mx/Cdv3zAhYAbhj
F4nlOQbODcv8o84g3w5ZhXJ6176dUMXsjbfNBOfmxXpzYi8iayYJMtfQFVeLw3gUTO8Drm9sk6Fk
Xpe0MMVOhmIrOySMh35xh3VsUv6RmGT57wBE7GDkyzhegSTNp01OZfomqo3VkjrNXs31r+K+IoT0
vNl16uKQYX64RNHZjFL5oHdxh4sZWUrPhW8P9ptknQGYwdkhHvf9MPwJq3gU9JK600QjkEk4ZOna
we9b8UzpkuklaXum1/Fu/yUGXRATI++gfJNMexD4ufylIA+bzp0f2grMZ/Dza2iq9PmJG34pSulT
uaG7CoRygwQwTfWFm2Rq3C+57AhFZfGzdZiiqY8ApUbxUEXIktOP5mcm3RDkUyOIQJ7ZhKPnljig
k1YNsrSX1EhxUjQxRmgD/xmjOVqt8TtsSTUcqip0GeAM37TcHk2guD4jr+/U4K7JPf+XwODMi+wS
MqJMlGTOogeDWsBS0KOrJezsxHJKwliNAWSyLc0j4g8uZHXFQeU77rT7zt3l9y6oTT1xeos42iKQ
xz7FrtUmG/sfTl9MEiR+8KRY9h2mPiQM1fIVss/QqfTHbmFLSZ0Fk1/eP2MeEsd7dpZ6g+wcqvJU
KIKUOm6mLARaAkzCszLb3Y9oNVbqo5fLbagnlT90v3y2ZJLjCf8zI61tPqjfsSyufW65wZ1WuFPN
gVxkt2mAg3xBN2fBBOL3xHTrqcaPAJ2K3YDS8vtzy2ds6GYTQJl7NOD8enHRY54aivvtAItWUreX
MdnPddx6VBcNAf2VbCWgRbDt4bejXZo2mBmdu+cNDxygF1Q2Zkd5fwpIRoDo0wxqYe6/0C8Xrh03
/Jmg/GcaZyDQDg2jIvllCfUTpO8hlxFs5oHr1h2PUHIDqSaLvhvV2eoaBkAjf+3EVaORD1BHy9FO
BV+Oo9pet22LdD6LMWBtmr12+EgypEaOlPzClfjg9pwuO7tmtBFzpwQp4GkpS4cWZSOYERAFNvYq
Ow4/6wSWgtWbPSOzmafcwS1c93jeuhJwty1Bx+S166mgoNYYV7+GO5GmTSEMgLUCpm79UkrzBkqP
PvKSUneCTahJluY1fe/3haIw+8B5qYJg1Qd951YqOAhK+4iGq6+DPTu3VNU5i5bDqzT1ZK14hhXS
J0cl2YavQWuzp76aw0A1H4y5/6OPSPVjqg9JgTLrnHifDVl7Hf3Rp7GY5ps0ZbVWGiaqYNdPuo7o
Q1b9bg50Gn8ZaKbLqu+KJ//YVUVxQvWGphZ6dV8z8hzrmQM0Mzd75ND4T3zNdLTTSDo+oCSBrxu3
2ZLk6MKcC84Ze02k6lzoAf4piaBZCmjpIa2K107VmNuw1wWxHkak2s5klfMgHwH6YSTeD6xLygzx
qAlJTwMF29rMGzf/yt2Z7EaOpNn6XXrdTNCMpJFc9Mbd6aPmWbEhpFCI8zwYyae/H7MLhcwsdAJ1
cTe3gUSggIqQu9xJ2j+c8514qi+EPtG2gznuz/OX9PB6O74RY6OO9wK3xKmJvE0N5GFHfM6pbcWw
CoUpmqnF4QcRwx1axEmWfvYNV3LXLeZw33vZa4R3n6Gjx7ZxluSqMOjVYXFwB/wv1sB4z++QAqbr
+lx75upFYD8ukSkMa4NOrsYq08ri06ShMbvYdbdLt3SvbBC4Oq33Nom74yIthoYdRS7QlmNfusTS
oNE/a0rfue7H20qlrKfA8HIANgN/tabVkaDVoDYsB998Eq5YDp4bHUOfz0VOzY5crVUTrfcqJrMr
NNXPppvA/W+TOvaubOX6V0TrvJZDbWwyi0Grg+AFvL+2t1A30B2SDb5jW09sp4VexoAE30dM4ZOr
uBmdc5qc1gr2DGIDLwxBsEATZHmMevVoxmRM2JKDojPiYKp7rk2vIHQ2ZHNRrOZsOcGJYX5C1nm8
r6u7kYSax9//aJvZ30j2wk7UkTkZQ3QueghG2rooM5V7mMxfI0Egp4bPGVX31N/LnKgJB6o881px
KG2dsY7EQZ4BbUrjCiAHG1sWbWIvtM1egzVvXy7dJWnCw5ACIgZPDZobsPU9cSXjTdP5O2dssuvK
jU/xwj9uUluvCt/sBPuNpOoftUCDWntezcIyLjDs8IdhsqcTZ1I7zIu3KGZUGFOxzRO5LIyLLPW4
NY2k2YeDUW7ypIJDq0PGvMV4V7UwgFGJYA2LW3GI/RkBOLogy/FvfTKhHhOraOhfo2FbRmTV8uiv
8a+btJxjcR8p/ZTZbAkJyoDUAhgd5Tm4wIne0cqmjZ9ZL2IRaHDWaZplZv6NSvIrj0pM9Zw6OFmH
Z4QzAYaO92TW3iWfnHrnjcPZBSyPTay5UUVXHiqYDJuea6FFbh9AmjY3koCew1JDzPIZOJpWoo8m
0a0bu/cKmugBMY8x3oiGEHBDpxkuckioUowk0KBsj4yECZH/MzOS7uyYwmH40rCjsvmuyNcc9llh
Ir8iBeGuEqGHcKOHml8C0oqN+t4W7sFJB3UDb9daGTbjgQsHJXmBxaIj4+TApQQmvd7qCUnMwtJh
O5j8aA+AtECBX+SpFUg7+qx5Q1fDsMC7yOXDCJvu1jWqyzRH2PgTYe8dq38IlxgbzjTTLWTW/DC1
2jiBEz76rr6bxKRuG3IgltocdwRsJbx1QPT2GoXTLGVAhhkDgjzpKBM5H1Mfq1MyEcEbYY7ksxmG
+G5iqu+XYt+5ItnhXJ/X6oGscrw6POOaR9JK2+e2uWtGtK1q8vbMhN+ByFmbqU3ULmGhfHITJNYZ
a/WxZKM+l9HBlI5xdDPADhYa/i0AwQe7o9knx1AFxCGCKs+uebJt6hA4QzXgc1Gj+VIrtigVCcMA
MLnkI2pfgBMbonBa1lUFNaiXrULuqiN0UvfXBkvNXUe3sino4cecEEIPmhkSBW8VJMztis6qxyvs
VDEDLJqV0raaA2UFyiIt3pql+qjied7ZKaA0v+68i4eWHDC69WmmTQvNKdc3rCQ32mdP3s3pa8FM
lzRka9uYdr7zbJi+pWs8DdjOdzzAoO7M6VuvBrHX7DZZf21Nq+Woyelr1WA9Zk2JhMb57Fz9ggye
ZDfBMke6ZKjYUhF9yNyo6igFiD/9LpLmPeFsxUMXljs6qi0kXPdErg/gBDhqi1yqI0bVixWn6b5y
iXIVLorAdooPZOs9CLdmZiw97tKwYRLtjBSky6lAj02M/a1dQBwQJddHS9dTOZ51Xbjl3oVwFxQL
OxAvj429wPe5kWm9jjFNj8JTgP9bflme7E5JrbKdr9HIZ20gUAeD85M+wyMGCVR/Gyt3BcYN6nUI
kGDxUHrKvr3r0pasyql6I3nIP0T4u0zStm1FZLpRm1jnTLchH4/ND7FKAaJ9tuFtxPwa9ntQmsZl
gu617wQ3+gBDu44v8FFuUNu/hKFnww6J600DB8Yu2uPCN0Z5m5+Qy4fXyfCY52xi6xY1DzQGc2MP
XCRw0lywPNU9oSfUhfFdmWKxptd+Jcdh7xTVZ6IkoztnT+QK0jcr/Mz9uTtqxBVHFKt0720jj2aa
flDCP6tpnggbHa/rUuxgBdDfKpeZiSle2EOgpM72kkbiyfZfioj4YBel010FdnhvlIBl2BKzsEjl
0Ub4wjpMIXXMTzGWR8ZZDN/rqPNZrwkmf3x81I6D0UTvaMZWgtM87kvJ/lOvP272vVNrdsUDsSZn
nx+Yll4wLnGIOHUAuYpcgQzydW7bROMxyZjThfRCQYnp+rbhFMHMh25vsHZaEzrXK0aAGPIOvZC3
bdRVW9adJQglMlW51vdpkt5Yfcawwke3GuHWbk2YAUn7EIf2S9fiQ10qnrAxzyPqFkK8fFk8FNF8
HG3Io1B4e3SWmmQ3iQllTtXexI2T9GG8xsRjex4fqAMtVDApDk5ITeBSelLUR+djS1hLc0JXf8Nf
oBVzxHTyEp8RTv9WhD0MOy/HnNV+whQrGKsm57Z3XzxSdYKUYSiYFP6wMueDOpwWpstPmez2vra/
ks6vjvAeuGULgRcEjr/KCF5az872NFfsb8H+Rvscg/RBxrvJN56ZK3y4CS4Iv1C/JhuPJqCbPEY0
ZlM+EbuaHiLFl48U4zAJ/xhONdIBaHB+N6RHbqpXD2w603cTAJ41p09grg+UUBcvHJ+InkGmOPUf
leU9VSmghbTjDuRAZZ+PkpNHo0a+ila3JU9zZGaAQnPYjL0T1GjBLwRD3rfD2F4IDFxwsOTDzg+X
aScqW2xM6yWzmS34ksXC3II1zbh/Gpp5bujbmTzcRwiIPInfvWRir1PN/tlI8x8Lvu9NXTPMT3CW
bEGgL8ewxhEuIFUQqVs6W67dwJvs8ScwCEKxyPI0oXQ+GO9xE711ZBnvB3i1uCRLxkVpwcXKuYI9
l7/s9O92kRcXBHS7ukiIkpFjvdLsjtpesDYC8wTKl3NZC/xKaahc6BvK2dnUgtsZbFaATqbcDaz2
g2qRj34ynkC/V0cvK8LNCCNnbZj3ZeKNx2iAEkNxpDmXQCsXeDZguN3BCYITRrRZg4c/FglmrUSq
Z+IT4c7Uu3Gw8TACqwrCZdk7XYsslOOJiT+TOpydF6MGy+ZmRGzO0t0u6gmU3ltvAlnrR7nrrRDk
V1V+5orlInfmWJzRVz112XQx45Yhvubh2AL732M2jthBNOu8n9wN5eUvE4o/POYN2jGP6i9fmQHu
j6qILo0Cv9JGueRQIUrRYFqI28Tegqccj7O3YRy6roPwafn+Y6jZSg8pkT4QItD6eCwGlt5beIw3
HTus9pIs04G0DkQktmVuaqY5t/jJEQDon11E+cmmiABCx+CASJo72/WfMfPy+6flFXUN46qqsnfi
mQxfHbQxUgOrRCoxeAPLN0IGL/jJeBbBIcmlTw0fNcfceljq8IbsTuiHjkDgvLIXJ0/9wjkKcdPE
iN1O0H6b1GQWCZV+I3vz0EfIz2FJMa7YE97XbnD7EDlICArPliI6EBD2ObvF7wPcHSLdlRDlSJxR
DS43HT/4XtYEfr1iFpwa9YlLyrOKKd/HCl7hVA/3ZYllt19YS68Zf8qp2VVxtzJp+VZz9M1InsoA
dTvKw3Q/arCN9ecoUwDJrbOJqziHUDJUKMSMwywBeEQC3mLXf2UDvAOcO0U0OAhsOoK1S31rs7on
gZn0wiINeaahoXaAnsFfrq7bKW8P5Ye0FqA8TgqjR+VnuHlI/zwuw4a94IayptrDxXtXifhZq1QH
UKbnnUR7xYSsD5pWn0rzuiuoIGr28vSKRftMAvautawX2cbz3lH6xp/JHaG22w2idQ8eKUUJERCh
UhlUkZItooX9fMLdUHookV329CGbqCG30aH59MparOt8Wr8Z1sicOFdzk3/1U9ZsyhQQubgnSowU
0HhcDuiVt/YwaQDDhNWlghafJS0DVj9nejOcl7ToN16IKVM7j20D45QAAIJhcCYXov7BVLmClClO
TQLVw6XwpoDxVqXHqer7cW+W9oM5A6DGe4kWipAuNIYPoVk8O1T/Akg3BNV9kn3URvY6xKxZhUoe
Gb2QGtOk4G/G9XScvQvWl27rLuClzEXxEMZbmYsHojofzQK6GOAmCr/5DgnZTpEcuzEcidIDAdFY
h4ijs2fi3SaS34rNh0avEdv6DlatxJnGoaVbFhGlwhF8E0l5R6yKJpENxeno5s2Wh/aAF8Tg3vSN
S8QoxbNWBbpTHjABBrIovoBUHKeRZTm9tRFL0l9VjqJXfKAZwwlQsIjOX1U9g6smWL5CejKZ95TE
h7LF9uwY7QlW+I0XQ8fwzQWiCFVQV3VbDyn+yP7eg4+aMcV1xvjscAJYdhPMHjXY0Pc2RduQ7kFm
rHD6X7PTbOBBMAKqIgwUs/+LGy0nXoWnwJI8LsCrGI2QajfCNKJCjknGnUmxoo56Adx7RSe1KbPo
bVm40T0IAnGVfOeOc/IU8yMeHTAS0E0qzpnwPnKHl3bicrnu6+7ZBBEEmSHP5BVz+wepnE9fC0Qq
6bLxjOYpaRm4sFhQUfbluhPFHFN+IlqvqxDWRW2qlwRqUb+wLJT4HB1WIIsBuC+7rdg3TbA1ARPX
jLTw/pEtWkl1lRDkx3eNV336RVNMRJUxHynA46AcW5Z3qtlSMkbb7CsenXvGjlwlPHNVykwkiqMd
vr0Tql3gcgVoDRNzK4pq8tfJ3HxDSMrix4c81aDec5LkCK3/StdOy37Eu0P6IAJ3nn+xLHtKdBld
NeO8Jz1+WIdrj4Q7QzkzWk51TPQZ/UIrphfihk+haO4sDty9h1IBUsMObvqIv1BeGpz4QJJexpJR
5shCc0/u8VZXWXtVqjmAKf3VA5bf57F9mgrrtUrta8eKHhjdrGpSeSYVoM71neU38yZ1mI774NaY
gpSc5kHHkIL0mgB0Ged0EgH0mnLYT5ipW0b3LNdqhpM10GDcKLuEsNldxwY3hL/Bk8Z1t4XA8FQ0
HgGqEJHnCbQ44bIbvOCvqh1M2PwMByptYBpJAigKyVZLQeAycIQd2IHmThTAXubmVBZOcrB6ae7L
yL6RIWu5aSa73SchaxsOhYSDj5rUHpgzs99KVVaflQO/3LgDo+A/seaDWBNhXSeUaVOX8Z3ZpP45
zNr2tjYLTaNHW9XH2Df7DkUV8w9HO3jgEvu1qSsSvLUDLCIZ80un0QOm3g9iy3tqQFPsTaIieXLY
D0Ns/0hgwALqfaTI6I8jzGwvexKzuiEgNzmW4g0Gcr5rHUxthq0xvI0FsVLEXmAGRdohB7jD9bKn
+Ev3rlFeox695ULaxzmtYz2Yj9OwMBbt3zF39zt+1kGX3rXJhFQ1s7c1UjCEJC9e2yBUcUtrc/fe
NQQks5ppTZXvW3KhNv1gXcUVfhVirnFQ421Feno9C0IpCMR8xSOmmRRYxeX3P/A5kVORZvm26ulm
0pQyy4zAHOczFcyrY3VHKahffLClqfOjJ0VuS1rME/jVAEj2SBvQXbfV/JplEIG7DOkqCza2RBRJ
rJtRIpMWNaftrV3S9oUjzIK+WoI2KWiWZvM6bfSPtjRRsjlsxeL4mCVggoWsz8StY9lPhq/Qmg6q
PYwpZxBx6QokJXI3xGlbrxqgztE6UOh+VWzwsQeQG5d8rWnydPVsFySxR42UZwPWwEFF0eM4Engr
ff1l2TmzaPoaHsZfZCu817rY+8lyQ92+Z2DBpphtuBD5g88SoU2dDzbjO+qRowGL0WvFY47bYxt1
Rb6l0T7n2r9KSKpAdBw+1o3c4tBZt3bLMV2Gjvu34bJEdB3S+JVGhDTVZ70FfQk0Ui8OdYfTUOe0
+6uRTras22sYBMuKrIMiCA0yfxhTPPRdxXdk4M6PPHXlATWuIK/UbbSfnSXwzQnClkskANmOaDkd
Bq4SuWNYKPLSO9wI4Tv+qxv0iVc92kFPuZANOO2HB6+vr7yKHXNUR6+hat4ML3mh7a0N8+DJ6d5a
uqd+aQj+Hp+0CZuByQpksxzlr6h4XisqUt1mR7Mtr0r4HwiJ2KsQ1RmA1M8K5IGKoBE3pQcVnyO6
9RHlCgyXn6bp/iA7FhleDsg28SF7MCM1YfbuLJiZcSdv2jz9SJI53RukdFJ/ZLTG0mKiygbBaWb7
NoyLnwaZANCuXpcG6UdjLg9FjLASl3loyoH4Fj73SeQgn5mCo3jnARghEkK5hpQCT0JCtFMKTTKR
XcRUJceijR++qngGDUX71o+l3oEGJhVrFerFtrNtW9qQrMcvMQJw4iZ2Azbyn1w/RymH52H0X4fR
gwmnjP2wjOHZtN9a9qBSGZQydbknbBjmqjejLXDna9MVu85vwaTQ2I9ZiRaaHJS4QItgi/o+QdpM
XDXjGa8YN2z6XuCm2/V8BdPxYrdJumm5zqtFsMcioslFaTqGLeshtvQc/POpi9EYpI9+Vb31dXPt
9GhI18KvqqsvgOXB0K9hwzoIh9Te4kCB4u6IV47H0Dc+vBHxOqr4zUBedZIkdxDZPyhprsM6Nzem
SG4T3myfgtko2/4t9TX/hGArLoaGwwVpqJHsJI+IWK/4C9b4ZQi/ZR55fIU8i4RH8MCUfTYX6zYa
7V20HOk4f05Kv6M5jgeU6VPjR7uwBivdCo/OhccpAQUbfGisfltWVM17yZo389FedwnPzqoCDuDf
eZ18JHf+uUVex9Thhrz0rYhnfeuiXYmmi8Ymw0XB5DKqmfDtaocnvmWk5t4ulhdH029H0+NCNgr6
UHwaOZpschSXQCPZreyOxmgGIN56/YPrj9zS7QrCZOhW1MNI+wSUKSGDtIg5S7voxjbTQBmQWBW+
CiqZrwikJaUBJWJhEO1XRPeOG91MjMQMNT6PNao1MDvPfd2ey276WP2eVYZ9q54sl83jp5V3/dZv
iTcivbOhPF7ejJYjIQGFjds8DxQN4K4nA5LoXfB7q0d4QqmS/lLExW5rBBKISQ4FbidiO7ItT3In
UDjnUgwlWDtBDS0Rfak6coWcWsoCrw77oBMaiyeFApU1+qp7G7seuDziv1wkSw6Sy2Q1fmnIL716
FU5FKZhOQHNJV6ZOVhRl1PQbt2sXgEbZsSibR3JXTm6DESsqCdlr4viDIOGjbQgmqNnZmfrXQbFH
bhtuufrBluO5bhFr0kyTKGkTdEyy7gSAETZ4OBofoeW+h0zFdtK03nGHHklrqY9kpl3lC/nu8fhD
xXh4WNlBiYiu/RIrr5SsLj2TaNUE4Fk4JU8FmMcrz2bJHnr64LblS7hQxXnfyie21fHKg72W7bFp
3fbDfGUNJtYHlIRz+5ICpVOoukAmHWvo+yTEwqmckO6EfnxT8ikWmgWGMz5OU3bFQP5kxeO3OSbL
hqMT2S0efB0f3Sm9cXKsYGkVXkqRIgDHHU4U403jJseQJAemjdcyF4/UY798o3oq0MU6KQMZFfZH
TA4oT3iv8UA0XkvCU5Q9Gj1RUUK+OOb4rmEBJgUJbq7ZR0ciTglnh/vEOWO1421jCRSvNHapZB5u
OM6jy6CYJZfY2gJ2WYpzNIma75i8GzQeyQNjim+e1aoYzYAFzU+8IoQ7AAwODFln+4WqOoH1uxnW
S5v66ivizqh5zU1JBjDXFNIkd0TzLXoMwTObIoB4/jqsr0LrU0BL2eqY8XaMDH4bt3rah+0n9liS
iTu2VpZ8JTuTQAjfoGI3ILLHAWRCeUVo+Z3q/OUI24ZgKwavG81eKwORPJqp4tXR6fi5/4Nc221n
/hgXrn/Lzs5WNO+SbviMsvzbltZJDsiccWxvw2pXTFOwRL9IB1Pv+FVAxijjgZv42uFRdc5yQSPs
hOtIVXOgsHzpJSXd3L3bLaqlrhwxyyOOZsey7Vs6+yRZCBhBOwrMYKvaOqZYmV+54tuNGOY3EpaP
ss1+EZb1MUYS1VaHej/ieTTuCW61GDyMrMrkfHaSYcOy6Wg7y5Md2Xuv/Ap1csnS1xSGc8736en6
k0fUM0rXV49Z3hCOj1Ghv6uSMhK7N+UDElrI/PlBJZDYhja/W7zm3feHg1uHxUnYDXQ+xBa6ZuEN
GGzGhpyurYaC/+d+xNNruGS/2DYll34kiYmJoNUsF8sFFZg2pbmz0SsGvYFZ3/pw6WqdXD+JOL2r
CF7agtFrrjiq/L0hm9OMptWt8pHoIHpvDgQERJHgE86Z7lWd3iWI3CbCXzaWal7a9ZpREqFvmqC6
Dv0jEbOnTAfRpLuNaM5ZFV+7RXIyOxAP/bIczeHHMs2wtb1zGMPxGeo1WBGkdefuKzsK5GpjJscA
gQwbh43tZ8DRUxejlZg6vPXFzsPAuU1HBTpLMS+qaioOn2JsaxnL97h01a6aJrnFBF5u0wmTny36
etshRAbgqPdk8cYXaUI37EOKa2yuQ4qAyKtr9wR5Id1cu1XinZwsbraEc2NUKf0ERzYcTeVR12rn
sJsU3B2jIZNRxSkoviq60tq/HdzktpmRmPrVrzHFTeSCDmVKh8OR3dN26ObpYGf2C+tI5vwRFbU/
KWjSXN8tXuG+kwx6ignzsqWBmzcI3sB9jMDDGFNnFqElaMDNLZN1HFLhzFp0JTGzvbU9ylpbkKlR
NKhSZyaIaV5xKadxQc4evtYU8jL5Ai5TtxGh3hAfNdHM1G+kAxgadSrJkz8LFd1Lbk8MLnF2Zu60
l5be16xHqc04ZYgYMbANbRqs4tj2rTvgrnbDMzIcv5PMeTVCi03Pt5NCQS9easzA2yIXTHr8gQug
y3iL0O8rIuBiRVRmWuQksjv9NuqB/zFWe1MWS/yQYSaavB9RkX00SqJP88bD7LyrcGFyCHmJhzY/
ZZhpSnK4uM1L02YikE353AHpCoTroed2fbxZ9GBWC4BhZPQOSv6hVajRioWnc/UxUKflFgdVzLUc
xvIBSp2/D0vjDG/iQZf9GBg8t3QVkt6wDlhIxzmqkjuVZ/OBLGAZaDYH4EquIRUDOyhTKlfb+qlk
nu0YfH3B6jpSZGYHzagAOBkT0Rybwt6qZ0DSrGj5DUmfjVg3z5l/qNL5uWegeeos42ZavNu67342
vvcEslJfMneoSWTCRzAuKAaHwXll5ytppZfnGNfaAxKHoXzzwiJ6y0OJE2OJD9BNAobMglEiIDvR
PFcZ7wQBGfZ3chTxcYjsMA5ls6dfwutGpdWGBR1Un5kn3WtIu3F0JiKWiUXhOnvO6Y1htwTj1Kzy
PKK4Ar2wWUxI9CVNaJcJtmmTMZaBqZpX2y2ZrM7xT0R/gdc3r7+Tgv4R/vmnZMuf1f+QOor5lP/+
ykH6X45UcuzfPyh+y39En/4pmhQyVPKZ/DmbdP0X/6ApOb9JJUn+NB3LpSy1gBn9dzapEL+5hIwy
DLGlsOhI5T9hSoZQv/k80hxSo222Y0jy/klTIkSE/4+f4/loNlcYk/x3cEpgnuo/RpMytOGdAQwg
vRkm/vr26p8fD0kZEWUq/tPoW2DzagD7yJ5qeSLwfDvmX3/4PP5x3fwxARVg1F9fg9/EVWv+qWkT
UPzn1wgdQqXtAixeWRPe6ykGFgltfr0z7TPckwBOhrsp6Qf//mUlCbJ/fl3LshyoMAqaFamrHrSq
P/5utppN2TniuyF9sLdeVfKWuAR4dm8p8+qepUJYP6ciPTRgIhvt7+aqxGfyo7YuVnXt2BB2Lwl6
fx4jf//GVj7Vnz5zy7JNz3b47JWFYoKL5Y/va0gRn6eG/I5sCvCUMjd1qMLZyCJdcIndItvv71/w
X77k9QXZxkoKV2i5v39Qf/iSpxiOYBta36FXkyTuTd8eQjT8rNTh/+4LOZbpOlyXiAUsFOt//s3c
pMwSyr1V/5HdqArKAOe5jOznv38Z61+uKAsfieMrcGSuaQnzL99svxA5hh8apoz4FjkEB6Q79fSa
1EUQAc7mqA88FzkMAj0mkx8spAzkwHLPhAWvwfgycpiQU7J3FhlIFBUiHV5q/bGAJaqRpRjld8pu
uy+HU2tB158PPeP/1nl3mdYrB0JDTsYponGZcxh3FfNy8vISuDOTO+z+/nf91+/OsRmlEgTCf77p
/OUjJWPFb0usxxwWDAHz6iCZsfXw8//dl3FRp7FMETZLJq6VP39zEJl0L9N10QZ+18TNJ8NrF9P1
/8WrMMMWFv2Eo5z1jv3Dhai6usfmDrNwBsKoWDE179aog79/EUuQ6vznG8xzBJxMTwkBF9n+62dm
o+vLDfTj1ElRSdPs6iVsb8LE9hjIi5qD09YmZ3bod1pdd75t1hfEKT4sYCAiBFL5SExoAyAW7wty
lfNLYZQyuuJx3WhanaqaR7N/JALYtgX1z9j682PZCHMVcCvsiKm78xUZq+HPTtVzqM+9P3jLB2Eb
1bAPl0oRTJvOLDp7Fg0lkQywlzAJ2GRYRm6DW9Gw2fMFCYWED9kBss0VWZVleAhBHXvkFkrz1Q5b
ggWJILXJXam76Gvq0Z5ssO2J9D73LNzTpok4x8QVWT3qkRjCoAEtgYnI5lXps2PJUgQMF2ormRuX
JqvJ8HN9pdZk0AataKZES/SkNzMIIRuM/gc3GjPJHePF2d6tuS8McRpTl0fUcQiGUREOy5FfBhp5
BO/AuvTsT+h/CnNcsKJYozpapdL8b0dnqJa7nLJ9b6cWBvUq54egl7Ib68XqHJrUyfET94UhSEFA
ypKt6GDNgrwEweFmHvNkxoOFO/2KAJkRHMi7jO1648Y9G5/GqRCepyRcTXipcPY6oW09wf+eMEQp
9sDH3hTzcNOrTEzPfRXFDJIcoHisU8sw6GMSRPcuD1Tvu3UbowgSKIL+tvGbYW0Mndq9MuI0d88F
16Fxr0zt5Z9ukrQ266Gp7IyProjC5mkY6CR/4oBvfi2tTQhQPrYAy6elm9QqxQup7UF45oW7sPd2
QGyh3Mz4HY2WqfWOBRMWnXFMiM0MrCwRFNV2L7Cqi7qPX1h19ajqamy659DE1co5UNeopaqcrwbx
Bz6HjTNMig0Zes4oYvM26/gJ2fmayOZLbKJg7E2a+EYgh0yyjAFpK53B/1WWpIm/2MJblXQuS8t2
m4bdPBIz47gIGTYp2TzyyZ604ZxGq0NHtakJH3cu2ull9bOpw2RCj+0Xbfcxd2bRHTJ31vOjiDqd
3pfO4iSPY57PAJHa0WtJ6LEqRRDMCNFjNarphvWk7kNCiohpqD4WblqyARNkc19TOcJbBlrUziHW
GqVl+tb1aWchq8fhV23LtA+TZ+TskTxBxmmTNzOPudSXXDsERA7sPBU6goaODTNRFCW3lVZKPpgJ
m60rbASN/4rsWSLQaRZrIuM3qv2DE0ZMsDA0IQaLKp1+APIy3kdJ+PuxzggdW7A8c6uYLJ7ZKSrJ
BGil5xUAFZqyRJVNUP2W26QFURuZ/VOiem76ufLEfV+HEFE25KeX1qUuTL+6t6bUnYJRF7HawqEq
0bCFSS+uPYfXatiZWhhbqjAiJ8IURkHX4WDSTc4D/DM0rN6EkU1n2qTAiQvNmgb45DKApjRy++wz
qqbXzVxMpks8pd+s+wR7LMcpauJWUfft6jBDm7Qo1xufPBmyYSxQ7HjH2C8L92CiN4mCvMQpCDRD
JcGsDbu4LtsYPeRoy1bfdfB0BK5ez7pBpDiRu7lYCSBlA6QCKUief7aLyqmIykTkR9sHm6Ctirpj
wDeiEVSKhR9AQe/HXJReA4Z2gdBOboPaCLdK40OBswjDoFkhUGE567PR7aL0MLraweDYtslnwU7G
vI+LLJpfF6Mn46FjYt5ckIWY5W0oJw96jMXN69OFT2TEARMyF6TOVG6udQDCYVFRdP4EQ25oi+aj
0bnAUj8kcrwK8SeZJBvLegxmYWqkdHaLFoDQKQdrmgSzcJrJjfypQc5ku3AWCNXiaK4FzmMGmRs1
RgvDlXDM492CwgYqXLY0bmC1sf9hSDm6JzceI/3DMaMFNMeQAQsUVJbeBTihJ7+93BnCG4ewKAvI
X8Jga7Gc5SUxzAaD1pDV+TPyAs136zL+HpAsfzVpOOdXRVLM8iVMnKHbmw2eieuaW9R/ck1/zvHz
T6N4xqAQ+TOFD+k4VAXokoxAjChGb38/sf9fd5b/P2F4FaXN/4zhDTr90Sdl8icE7/pP/rtptORv
wuLqMKFAmQLjyz8RvJb5Gw3N2kfatu1JW/6haZTOb/xNiiraTYezeOXmdtXQx//1H4Z0f0Pw+ntJ
5DprJyr+raZR/rUq9aRH6b02rZKf6phrgf6HQo7ba8EIaxpgdbCQ1NECoETzVsCaI2uXU3+eiEXI
OQnre2Ma7k3FaLrOZgiCaXKjXNzOrHlWkoBZ7JqpyC4thvK8tSGYDdI9Elq6A1sFqN9oP4t8AQBP
mFffgNGck8fWMYyzXBbKC5TRLKnMwWPFpbW6yEXvdQdOKawzeeqaIhCCPsEv/R+VcQPpn1TJhdQJ
kN7OLlyPYl+wh2dMdIzzh3kW7gWzdnkZYyZkMOxOzjjcO8q9DjsoWQRWwoBDf0tWgOlLaIPsIF2f
nUsV5NtmmrrrcglfFmiX/rRMN6uwcbISewvSW+7CuGJi04G31SMs94at/mJxvsiKhZYmFFHLczPZ
H1AdkQHb+Axba9UrrH+QCDOf6WvSIB+7X6bUOzESZuBW2HLNGUVl7/TYrP2UwEwVHlxLaBBS67S5
jMBZILCbsF2efZO1uCzRanUOz3cvReIoYs2CRlQoEDJTbaq5jnZV0XfHwRAGR+s8XtUc1cSWTOYT
crQxtcQ9gYGB2VF6xkSNkeqUbfKfuRDxlbWGEooGvXHY4a3KMDWFvpQ7P25IzxFGHoRdWt4aBMgE
g9HV25gcplPXiVsHI0LWy5jlV02+wGaccu+mZnPs/R/azqPZmWQ3039lQnsq6E3EjBZZ3luSxdow
yEPvvfv184Bfj2533zvd0kLHH7IqKw3wwiQSOLXIEry74cGsndngb63cep0A7cPzkt9PtbNVa5Eo
5HZGn96tTseAAqfH4PXcZo0PwcEnjsCgClyIUr/Nd8hndepIytuzWqMlWZ1KlXKKWyyDLvUiOZWv
j2vjZtJtX/Vr52FWmNKgwbk1c8+GJ+G6NxTn7c5p3TgJX11zpoQzD6rWaBDpxkF+Vavcp22K9ViX
XdYB8iUO2rge6gQYb4khOT13o/X6aHC4pW2ccIyur7slYQwf1W6f7lmX5dsfD6Tb4AQl25nm50Dd
tOfn8Q46dXJlrHfzVe9yLmpU+FKbU7fPMZw2ifFf10FrvDbul2d7tHxtSJJBq5dOh6zYXdT+22Gf
UqjqRKE2svy0SDd02AfvcbvrswmzCU+vC+7KTf3ujDl7ZZA9x7pDOfvaMT1zbBG3/62CY5xIzsut
EV6vzTG5DHv2hSNllfrykRPIRbDWhuPlm3i75TxNg3IXo1P9Yu047BiuOjX3+XlljQpbqthNs1r1
1X9ULsGqRRLiW4OpJYL++KbSzIugB/XutYavz7OrtyiajFSsJiR85qz1leOKq9vV61XZR6eD+HSu
e+942FPV770xiHG8RO3NuuM8Gw2XLR7SI3AKEofFO1ieScx16LTZez6vGUan2Zg8Vviot481Ofk5
ed48tJzl+9qxT41qUa12xvZne7P3ZP+wXtuaWbm34v3lELAJuY93AAs1jkgwQ2wORUbe5rlLPp9X
I/lQ6DpYH/okIMdsolYIB6DWF7u3ac9J5EWge1uykbKD9a2ys71xfOpN5ldcuj81CgIYeOE4i9p6
knJzfVysP+g26/G7MyCDmZQqXL9r1nrfMeuvXrt/6nF8t/MpSWMhmWs4QXfcEpBw7Wzi5eblNTnh
TeAhnqHO8Mg+SJ2teH38fNazy03SyTzHBZEEKJonMpJh+KSNDsmzSFQw3HPu60xyOXXb7alnUSO9
0p38vfZqtXzol/veWXXPizrbPVGvQeLA1nKnt6/dsc2T1fvwIXcYHn79Ub0PG7uxsR5f2yaH4Unb
vCO9TLV7yJ+nKufBmmxXc/bdlZTltQqxqMQG7o3D+1Ix21WCTyheQsrercfRYHuz2ZKJ9tGze80T
Gyvd2vthn85NjBls82tt2Lmvxu7mGu85QeBhFzWce4Md3y7JrpebRocgXtIEXi9BnQLW7q17zwjS
2TrtyifgREFA6p+a/r7hG1ptW9btRP620xHj4v0mNVrjTerdHY4fMkUYjzZFqXsSts3J5aLyJPco
aMHB9S4Fgjvn+mizPeF6b10z2GDxeZHvp/5GRtWWnJrcssV2rh/J77YlqgZH62nVXuk1DgVx3mW9
tK8bkyrsmKNUpltPV/ueHHTtUmy1y2mw05qI/b3b7FAnaVm91I1G64zg/az97psEqd3Tmi21XY+V
a9bM451jn5RdiarHx0XfdDanpL15ryRsjMNnz71HMocH2cSblG4edwiY3JICtsW+AvWGi2v1Tugo
aQLs55PkskT1cUZSssJfWw1C/zaN7ESNbgmHia6du0mJu4rRXBPKuiWQEY835lulZ1On7nNetc3j
ZcMR3yaRvEsElDFemSuieHrdys+q9mmZnffhmXx/jAm76BEL2sJrWL2SIK9+uon+UCOh3/7lN0iT
aDd23eR0Qw9my4rI1gv5YMQx8Wo++9VjhSMR9wDmqvv109EGQR4JySIJaka7dirjsfUZL5eQ2uIE
OpJA47Uzt8faZEuWss7uFD26Y4uIyqtGxYFps4q4PfUaBbvoK7M17pz1A7XDicIj3+aKFAT6pkvV
mNrLXH/anAnCXr31lhfjWieFNylJiJum3BonxVSj1+ToMSlP5TiO3jo0ke1jUuy6n9Yhvq4JVCfK
hzz13VXLbT84QvU/olr/1+pg/H+vEk3/93tGv2n++uQ2+Y/vZtFvGyfG4UYe8OQ+v7zT+fW+u/3H
//7Hrsp/9c3fdl/y92n+f/7t50g+QGltuT4efq9Ot2p/qYFnE1Kg/C81udxI4DXfv//p1l+aeKVd
/3fyIVRBgDobJM1WA1/jr/0beatHdLds4IgmTjKL/9zAqXX+vQepd7vseXTrDd79T1Wct/BZd0jq
hxSRd/5b2zeA+R98na1Wl8K37ALRs2q1TXDgnzTxZ2N5Wh1u47peHFUUlGWepyr2rchJ847qKML5
dXJBKWepoqOapk4ZfVT6UcFaOcbIyvOIs0WW5cdpzAE8lacvlcaWy6+1kn/nvDeaj/WOQXov92lu
wpdRVxeLSH3zZHF+2FpHK+OkVZW91nH06bPMHST+0HezwcDOMkouq8QebLQkuyu9wBmlSnlttleD
l35Ui2BmZ4ltZwMvsX9nUsW/NlR+v+3EVthfz03zT+7mBonA34fHqqF7RF0pryCORzvy8D296Kiq
WxTeLChmehGUkVeizisnTssiMpdqaqY75YeaG44I4tXIkqd+5s5ND9I4ddYqKoIk0QvHeqkozefx
QY3Cgxp2tNTJzypX1s9ZlYW3V1OVVrVi0OBMgVoa8xiTX92Mh7LimAAyFcfxPHWmUWrt1Euz/H5V
uXxkiXTRS4y2Gp71n6W2WHhesTipcNRVE0qCqKXWd72VyrLZVnkDpjaZhSGxQ+qpkq5B8l41WJrK
TqiJq2Ze4v3N1Mrm5O9c7L+RXb3eZRuSvc3On3dgmp/qiwLC5LQPyGypyrKc6fQiybTFzNtog70K
+PZY1g0pZlTdKsrBXatqQYmHRi1VWuhFQaEUdXKeRksthD7sxR4K2SrGDnWUAWnumARb7ylIVhaA
aCttkCx2mhdEB5rJl0pxYE5BxBWVz6nXrcUqdvI0Ta05FNzTrD0rl6ZrLXTbKv15qbitN9Xaaeoc
0lRH7abIEqdd9WWOb0V7mxdj71T1XfoyiDpUF9Xvu0myWOr2jMX0noo19n1eHqvJ3xFrq/VHm/r/
TWmv08Zy7HSw7/9kU5MXdfmd0rpVpdvkvVEMVSiVslcmAlHr8VfR8c+K8sx6Rw0ix6FGGiTNOSK9
nOZWHJkcsoHpmTPPK7eqIAGp2sLYUVOzKLMoa3VWzlZLp1GU712wICWa0WYqy5YCQgJQIuk/VZYk
EYRMO2s1xW2XLBWEzeoNvLCvvdXsyKLXtcLTyxLgST/aR/Md2pqn8PfAg4WChirKpbqaP0eN8q3A
CfGFWkSGPWMatbWzDGattyCCFgOqGtOlMgiv0WLsRK2rQh+YqtFhGWw6Z6H4rw4NHWDDG/e1tBnp
ixVJMUzi6BSHShQVqwwSnxhE1HBpunanR2ayIJiHYEqkt8Kvp1jMI1NUY0C0+e3xSx+ctFlSgo/F
oMCeMwtZgvJpEF+uPL2hCJDWrsaCTItMYvSkG5gWPGUGe40uKlskgyft443l0+sahBVqDcWDvLdK
7oqpWqsZ8fXagEoV3Dfoz5ZmVZsNiroWlbPEvaiiblGERG30jf6Bf9f62yaylpZuek/vrxRBcMbN
rLolE7VnwHmO+0Vbqi0LGzUgkxaD7Bry3D2dMG86uZM1HPAqnpMc1d66EbkeGfCI06GQTERgEbPU
MD/+w//oJPoKO9HL3E84aMJ5k/wYwjs5uY+4aKXNyQ9qtbWDLou5tB5213lrFCKkva4+9qsOoX06
EZAQqAwYwNWcqaxE1ZolL0Y0d6YVKIAc4ooKaVpNm1j59CyX340K9+YVo6sPL8FJG27MfKfnFvWF
42d8UiOK8mn+Tf2sNYMEggo/jPnQhu3opoZACesxt8YMc5gKJwANdETfWifjYTTVvKLlMqFDOvqw
f3raUTOnqW+x36SN9Xi+1x4qbSp/rzkiGS0SfepuSMV1OE7WEjo3U98HnCva5KIm7s9emxhU8Ux2
+hxl0R7rD29r/Wy1OQE9XB4JTRWkqzYWXgItraKK9rBXenywx450v3/QZkTB2mPNRbJw68/dvOoc
UzM7rORwzvF3WkhramUlG3j+bXwYHHXnTWv61AazDmyoXmqF+GDXm4vnMTXh1Z2/7SQzDqqpYvR8
WjvxorXS0yODfinHH3Fuj6aPWhoLLkR5W42i6AxKximFwBlxRTMjUPXiESOsEyWaUupdWT3Gm5NG
y+zqZM7ilS23kIeaKRlyaophExIXcloY7iAZFLBF/lfgC/IvIiuN458yyMk6Y7R1/6GGN5CZUbZ0
jnZDtjedlDYCdAiNNL2ac9CJY3PKOus5uMRUpJYVh27o+qExIrmKznpgG/lvsxIIUqzCm/E23XH4
VJO2uuo/V3Pvd4Ldohu19S39Y9MIeQIkWTlEf9OncVO/GWRjUWH/bbYjEngwbcaOZ8lwIgqHMcFC
GQTx8XlQUZl+wk7QVEtnQqi8Jn32kpOmDa96R7Me3/vSadmFNcb2yRhx1RgxbHSQMUtoF5eBybkU
5q6rW3FXAaErxGVGaQNtixh3R9bwYw3b6sfnbLIaHVjwh+YvtmqWLWakYuJzdtIaxlPnJAmK2FgN
P1o4dMeqrvon5dQQhCKywpPyRXjNu+gISy1e6f7eufBGRisbDbw6WRt30rM2gGEW8sSVN9kZ7ONq
dzWYZWB/slGiZiy0BbwqM/FQ86GVyboiA/UVHSN1h86ZXTVWnLHUKYsm0h/E4pIOsDPg6608xAW7
B+BxiycT0ww8cspan721IAdQLTiAA2x6edKLqwE6Cgk8tbN9Z0o2jlDGydmGN+fmI8qe9HCp+dSg
gq5JtKBWBmlhQfbCG4C9DWDkqWQ6Rc7ImiNrZksdThS8LYKdBucgMFCIBhQFAOMjb7ClQ7MnyP7Q
266g49YGqt9GcTce5kN/6Qdn55z8p9vJnu7RPoLsHZ1gjKudrJTdUQWLiJa304ppiiY0GCS0yOeb
B3gZag2K311ldbXVs8VN9yiHoIJiabLuzLNMFUet9NnAMEIXxnkqj/FUTO9U3MyD5lPBQHUMP3SX
OhI+yYZ9d8f1HoST0IGVRSIh5kw0hK84lfmVeQJhIDCtDxSPDN+deTuNRTpYrjVcKW+21vdR02t7
2j2+OxVrHb/1qgnVEUmraiAzOv4YiIY2DBApDsk6piZCXOh37mjkgwaoS3Air48exqihLRhNgtbg
Vk2BMdFP387pS+RVddG42c02arLXs5UKswUVeExKxai+gVyHCycb5XkDG6pDzi1OWkujYf9nhyUD
4SY8Nhwrg3qo6kfgjd7QjB9bYVg3qYRh4kPniXednoxV+PThjBpNXB0ahrIN1OqdkfX7IeWqhYAx
OZhDDoEr6fmXtxKNlEUI+Z6TeIXn9mcLhLQWZpBNctBGE2YdooYJu3BN/6QtCEkIehmEi+q1s2x7
o6EdTFAW738TNEO87L9SthsNNneIMGH7WeJdfrfbcjgeaxzBbGPjeUVQoKWVThqV/Omh2ifJzLNn
A6iv4KWyowJgFzXvq8nxtj5A45uC6s48TR1wN80dTDx/qCYCrFY6T2HyWFk+8OqnX+1ZXsfwE6PR
waQ087lA8DD0/dQa+mI10gw3aCwnpJhlC85vQR12tgDKBNj4YbsTMe0W6EaLJBlriY0unfzbP7bN
/oWN1/xzMchf9u/v5kYMld/NzZbKqo1rl7kZFGWQMDd5QD+SgVeUa2UWWTKjfwnWU1GUET8Q0Gi5
WH5CAh7C2pnmMlWBzGTiZR6XekXihn2MF5osc2bBKbm/hACCPXDjITqjReIFTKxMV8pklBh+UV7y
gEJWIigLVqHkdlGPYUO0cXThPI0RLx4r5tEY5i8WOz2WR7A2VloUUZ7nSExWhpX4Zco48oiXsr7a
teVbqZXLE+M0nzosC8Iw5tuf81y+Isfy57TAG2EYGsM8KvNoWgberCylcXlWnmJ+RvMRbTH+b/95
Hvdg+fs+RECzvjEKjYkRhm6fdrS+sDe8kiUYeAwyyfquEU5CLRyFLn/1XUghYYmBsMQbeCOoKcyS
Pu6E1Bfuz3iZOba5B1KKISOfa0bcnWWFt0gmPGajFoBmlmX2RvFQt79g7RYDpAnowISJ7Q4+DkbS
LS4IfcsaGQakCj0DGOHIN7h5UCZu5qE8/zWt1VrfSNV/RG7+ZqKR0auKx6eBmfYnRjw+exTxe7Gb
5Yk9iKFaspA4F4KIpYa6GL8QCjQzQxVLkoHQw69lCaAFhuCx3kIYQkIsCL/KKb+9AusjjyAvL8uY
N9osEogH0stpWqjuK1VpTt7CXNKEsMQg5M0SC4f+YDvTKS8ZJDPoH2LlSn7JPbQrE4dPgcnkJQ61
yq8BFD/gRpnYksvLEtYpo8TVcEF4ZQ9IQXNjftO0LFm8RNqK6PlRzexJxgrbMFokt0ZczbUQMR8O
9DYQSCqBj2LBrDAWbvUGJfqmmuYwi/QOMuIt4Ul4lbfgQ/hWGNnT5UKuEc4tmaRInptiyDLiAi5l
kiNsyTLgqoCLAuQhKmJfY9ppmVvoLhRv8ly6ax4VQAhD5yV2rEwio6BFesJE0X6Qw71JAA9j5uYR
13+RlsHznDO9y6ewD+Nn5WUJE7i3hLGkA1Eki4ytTOs0S2e4YRpMsSCjKY+hScY/LaOAltLvwLiP
W4RK8Pa4Nj/dDLI2xPPzJQlhVtricbRNq84UX5X0mDdg97ykdZjW4nFMCd0ST14eeXoi8+7wT/T9
FhJhmL++ICeWHHQSygMLuAgPQiRwMvetkfKtIbwUYQhN8XBBNKwuYmapwH0QQQzNgsE4oIYADITx
kzrSJ7AvCuZpPw3fyvZdQCkGGb+QxWVD+Nw3DDRTn6cYPMXgp58Of4Z+VxmIfaDAGI4mPo5DfxTy
mDSXVQOe57D2CG2Au+mfgIpvTaeCjTBHNOWb4TNgYIYWUfFTZBPpYRVjEikF4MmEjdw+PQ7zb7fT
OLQi4G4IAtIkjbrGEEz0w61CvxnFvq+GXDkS8g59OBK5KBeOwokBZPlCavIDRd3NkJpDwVDmbodf
D0xilLFMztBCpB6UVToWAwToAEJXXKMAMw24rgwVCuMHPU0Z6pwxpAwROOdmrABBOcE5+ijXwY9R
yuQNed5vjjemgpt5GjJa+uQak1HqQDP0I0QUxP7ISGaIYXeCbhRiH9BtLJbUp2ssi8uyhPISczSy
AP2TggoXYWzQYdoT+e660lEeg7dEpWC2SINkYYejIZ2y8Hz6cps/R8DRb7B4NOLBQ5aaOWM2eAbe
S5maUdhHwLywqsD/MHNxPfusgzFhEWANWJpVkxnhykVGh1gOqEcWCczPEmHeDE/nxB1NeLkPy7vu
ZNJ3F4h9CCgcTdzExp2C8zmxmfah32cBeXh/ATpgwU9EVGHwwHIL1JRwQnZzDXcqjSLFQMQ+flY/
ZAr46BupnztzppKJQPNb2Age34KuIugbwHH9Pi8xYzwvGzDtNGSLVsT1yCLUBOFtlzWD/Gw0JHmC
fCwQVeCnDIq1yWgK0M0S3SvsArUFrjcF62A4BrzQi4FXZq4BkCZZ6IKSImyzcERz6IHgJDfbIpBc
JIgHWAPiAq4D95dERvwI2tId6VlSREnGkwBfEa28iOeWF/OAxw2QaujcYSjX/50Mbf7x9MNvMrRb
Y7uCGH6CLP+0YdGr7HvPa72GDMU5iRqFYBBlSKQ7s/fF0QKnkOBMVP96Cb86FLIIyYaE/SI38/dV
tEQKCIeLyAULGQ3wB4/Id5mLcmWWXhn5hkjRX6//UswEsIFNAWF55vfJpTyW799AF6wnJ5aIT+mb
XCqaHHCIii3+t+KtlV9RIOI54D9dxDBSrkAG2wtWmiUrvSCx6SwzzLK7b5XZ6CayPlzFy+gL0tUi
WchyoWMutMzlXk9kKQgNvJesJw9HVBUsXwLaopTmrF/G+n3FiNh+6Bfyg5VbcLOJPJVJkWuRPPBV
hBT+TpbgJd2Vfg6wJBHJ/I2qImqDvYCyZLS0BSHwG+pAWYXU4BeklL1AOMtUMEgmm02br+hF35qJ
ZkGbnhAS00LToi/Q4a+IQ/P/sgOCqowEsNhm+erOSCYRa06gQ5ai+4lA7EOKSGBWBfIXhRidl87s
mT1wxxaV4KuN8B6NyFcwSGyEvvzL+L7E/pVdDDxPoylvOfJ6xN5Nzr4WviDUFOsHUxYJzTShvmE9
iQWAaseUMXYe+J3Y3BqJAoQkyXPQiTVjM4Y+g1H5QJoX8PXnooujNIvyDJBbIGxsOUMDhUrmwIil
CeSDjMUPUdDRYQ2ssN+0d7w+CLrQGg0BUkQmXlom2wbAgD3XAG5EWKP+SC+k85AD8h2px7Rlsk0X
+26IWSiLUwYDFJk0liuFP8BV4SbHGbr5r6G7LuYGDxG59RWVuD5HoDFEkslvIA35MNJ8Q3qLtMqE
nhdZX6Pr3IMNiSLlONwkgjCzR5YT4aOzGWqCRMF4YMIinm+BjRAO4Co6BP0JCqYb8EQUsyKoMCgT
39WYi8z/ale8zyvIGgvhGI7cJESmAO10IwxHFlD8JVYoHSk6Et1mjpwQEWJbQxe4z5B0wBzuBSdH
2fiOoI8MQAsQI0HkkPWx5wg/LJzRHGUIK0wUiBECYdEPWS30CF4RDRc5x/oNkWEGhg63yyYQgC+K
mXzhLsPCEWEh7xpO7sQIFn+eDoeiNmMBMZghN6HqyIIvvBl+XS9BdNElbhPtSFp4qxByMETbYdFl
1lysJWTSxGXjaRTjhnNkRafTr2Yka4uuKsb9SpMJQ7fEkMdViZ4rOr28xjCmR40JlsU+K3GniidA
rH5kvcsaiSLBKFgF0ZrQiiYGi8P+MLpIPGRfOLYMqhIzZqbHWGSzBEfpEHpTX/cP8wGtGn3oD8rN
+ggnRDGA4uJHQvyzCvLFIJgNNAXaMHDyjEbCT6k4kCANlEaGPIJDGB8GeQSPClGg/4wyQBPyg8gm
4cS1+yOmaoJqMAmzTHS0BYbRzKbJr0Y1QbzTEp22UBtolPXDqQlVZrjCMjauEo/ELnh+MggF5aEv
Jmif1QR7eIgsaNHAXh+hnoy0ibsRf/1ikR1wZs0gDkGoBf6MGcywwO9S/I2EbEjY7z9vrXablOQl
rraGjPyjR4Md1ydB/FRRZ5sTIJs66JGh+NzgYkQlPgJwTnCAVRIRAniJXQAX8KqAoSiEyA5U5BwI
BouRAaAT9o24N2SAwCFTTYM4kJCjxAJAKGiQwhegkoXjAfEpaC72JJiIVsE/RWF+n4BRB/4hdwXL
fFENCTdAs8e5L23ASKh10mv8P4iGJARnuDS1DFFXkAugCi/wzmyAWmuBdPJ4qNfx0bDQF/ErsKDw
Jt5LYaoQTBE1iodMDPgThdwSgEQ7g20EBaRpscgxvpCmKIWQYiKkiGImz8TuSRgtuo4ItAGypEST
0uQOzyMGwXUTzx7Yf7OanG37m9Vs/HE1V+vn6n69spoFNg0zxZRmA5HV7OdjiiHB4E1mA2VFzCjR
CnCToR6g8Mliw8YiwlnzKYI6iuYoO3IPpCHwikePqRbe/Non+ETTr09JBDj36gyVJgsPnQUJwByU
APdvwou7869IgXygBQhijo9Q3Ex7LZ0DBzl9KVCfcgeRWRY4oGEbNH83xM1dorKg1OBr+H4ExdRB
ROVOOTUJreUPQXrGhkn81T++aCQ7ODilLN7FAGXYv5QBhiAizJBFR5NgydDLWX4BbuItrBiKzh3f
4BfuKcwbofIvRQmlf+EcywLopCEgFmUbROVPIVCcxMgsET3yBZzF+Mu+5Pr1IgHJSDi0Dj8Dl/EK
i9qCX9hlI8TDd4kgpGsIKSPUFiOYH40JP9YMTU60f9aQPTdBLgxbOIHJ+/UpPjrceBiwgCoqDJfS
EnyCMoFQIrQkzKwQpUpLvAVdFvmRLYB9XRPNPBig0C8Ar6Lou/QEy0Johi0aVDecK6L+oFjhMcAm
svGFKzS34C4GIhIBNXAGUTOPsEbIRiQf0nNIoDSLRZj1iM/AlPl+YBgKZ/CNBki0Dt5JmQMuF4sg
inRRCujJ13T5m7AHTu3+E3+0OeLAkWFObBLdJPFVv/ffEoS4vnNYFLQTXb0QZvXgFajbydGNIVVk
aJqjzQI9JTMI0xS4mSCFuhaggxZ4ZXgdjoCweQd6xQmFjpFib4apBQOhVYiHjiaiVHzcIKTvy7/4
doQJLF5P0yHxC/NYnOM8QIgL8WfRBwAF9sTFCKXgORU/gZ8AUnAdU79wIcgQ3Q2BgxWMmQflxXg3
oF2eJVQoRi9UPzJENQEP0YgwDBkp1IZSLf6qX3zvufIQ1ALACPGPqisLhywVg9IPvQwc9BJt9tWq
vQXzJDyO1lokIXZG5n7XK2EaBLc9z/YWRBb4sCijKLAxEXhCwYu/Nuo6jX8GORaxRbQtYY012af4
4yK2HpdTd3x/AnJADiIFKxKeFzWaHxXUbvxk2BW/PtHLcQ4KzAFN4k8WFhLDSKwcvn6ZEQMBQtkR
w3JYfM3oL4YDSOJS4+9ZJsRJKwyf+/gu0CeDiB3eQYHxgKkG6nGNLhYe4xc8FWHoCW659tc/Kk7U
4E1AkVwhcOvh+UftCm3q2H1xFw8i7wWo4uyHMoaiEMdfUNInAWlGIB5LPA2/Fm0xSAht4n3ciV+T
cyrQKpJZKFhox4B8RA8SAvparLI2rBiCKGBP0rHmeZBP5SYRkohxsJTbgW1hy6/2AUPOGAliW8R+
NGWu5QrgzUBBR9cKuY+HQno4oQTfQLEp1C+2F2YEdoO0LxazuHJ/mYiYjF/tEsWCNvF0Mkw8H9wN
u6DTpnhApUvywldWIy6+YC5EDvZB5N8P2hdDi9Zx2oisYiLE4hOER09HY2N+fQPlidGgEqR4T+Il
iyUahVyG4vDFb5H+FgF23At38kyUbrlVHjYS/Q7V4OsXwn2EE0k2QdCl6R9shyvPEJ8PV06+/rwf
hZcJr7j4P8Br9ArRDkFdhjDEbhFfHKLq65gcsf4GLi5IAV2Di+AcY4jHDg6e0QNRVTcIQWYaZw8/
ucIWfRSlQ9xR9JLNI1gWiHeR5X/NbZzH/5eY2W0Q90lQfq3T+RNmfshOuT2QQk4ncMo6c5gYBT7p
qKSueT2npSpZpUgvUcdemRt9H8pOei2nCMToMdyGj+wacAYykRz8qmqcCWVYskuP6F5Zh4LMoOqF
mCCoR+3dCsFH1bCC/3ej18y3tdHs0jTXQdmKE+p52lShwaI10nufo7SEX21VhbCRHrvsNbbOOe5r
N8w1wT17Y37U6gaJGejxxvVw6wQUGtA/5il/h4e9diWaioi2Yc3c+LX8GhxdDr8Td6GR5c+oerv+
hj7vdJKL6qS11S7O2qgbZPayNuba65j0mjNgxFXvjVeX9I7q8hxKlvpFLTqvtM+IimkEKfSpFj4n
sECrxeFDuxkHY5y29OeQMjn605LwhRGZoPSzTR2PoO42VJdwtKa5J8zhY1BWiyjXlYXlwDfHT7Xs
7F3Umx19m0CS9FXuiYTIjuYuISbCqhLOcidCgejH+dHe+W1Kn7qk950S9W/1Rh1rrxONYZBJi0ZD
ekJtx36lwiOXKUfGeDAxNGfVcYhowwdFwkl9zEpR6cl4eZ+1WhOA5PJ7b5Ns0u6w6DeHxJvKO2jl
0m7d1LRJpMAx6gFWJBKrasnOXZvsntnX8mafwxaz1tD37laLCFF6Djh/NHgHL39rLO13+HLIY2ke
14RSbI1OdHwbl58nqQCbapfc7RshHkfIQydpv54tHYIH7K3Zc7raoplch1Wizkoqybg9e+NuAgI3
gv1ZXWl8z9EJ1Vmr7oAjstWgYd8GbfNjjPVn+h4QXhaMX3p1QLmVFznEtE3c8rdEatQnphw7VnnD
Shs6aXfrVLajHDXpWVSVXPw3i1Rkr6ax6UWXi3Pg/A01VN/qTulLZpsJNc/ernwSaGZSliKq5GRW
7DKlFLszqTyjvb2XcbPWJrMEG63me52kYfZS202IYEjqVbWMHibxWsQb9tjbr6ZLD6Xz/CHGiUhE
Zp5KvlE3ZTHOC5I0ug2nRiLb2eFF3EHTOzttgrAoPE7Aynp06q/ZAzjGzeIVts1dS50jilJlFf1m
7TMyr1rjsFlCIvqu/+hTafGqbZLbXa84VW+Z1feq4lRyjisPN0ZzWPWrPvlq9ONKBdQDcQ+Ezzwr
Rt3lOIPes0/CZie/qTXdS0HFKCgIRgHkL+ZzR/SSJF8mCpyYnKQRvQm/7FBQ06zAk3d10e/hWC8p
TMqxdXX0Hjq1KFW0NYqlTiDjN1AKliWQmROYUMqHWJWWHp2DK62Xa6Pp7r2o7Wxd0s0Re1PLVnXC
be6L86DtXrUtMZjW0n14Z02eu9LhdbW0nsSWjWHxCuFGFYPK8cYjJ1u0gw7HIbuc5NY28ViEer6c
vdaE9384I5TYpJSDfq6Eo5GW0LhrxJkRttkilm3a8Bpml/nvWRZsQ0wOD9Ku1lH7mG2NsTrAXf7S
IorVOAd947wNb0bFRn9pXDKqKYMBEcGG4Bd+iLUW3XkmZxvzc3kyz+FmtDR46U3o28Xfm8chcYf7
/pTYpq06obF39B1hvFRJ9alBANLy4A9AtTR62tiVMMCHS8b7DaHR6/Lqgr5m1NFvDG9LV6/63rgq
bIza6J6enDs937t77TTc94Or5+2ii0fFgBYpTAe1H8Jfh421upMIu+7WqdMbkbBhlW+o3pq8qOV9
jCm4ME4kBeVdo4wFWaavH+dWo/YANXeNdvlGOhBaxpt19703KA14NBoSFPOwbCjGBqlYvrVxtYmw
JdBoS6wtAYmkvLe3XX0FipPKnOgt/RV9fs6TavDSIZXtoJWTqXWtep+4VjE7ZKCl2K/ajN0GZHWz
Ghx3y0kFV2lytIa8FRxJ0yBHUptx/oyc9cZha5HUozUgg66qm1WKbgOs4wzUUdnNfKu6TiZSOUVA
XHbNEP/MytgO3K7KHvrg4LztE3dAzFhF6FvZUzs5QPsTJq/pBcr1eLogbng4ELlyN15xTQOHNVJi
mm+Dxi7O3qx6hUTKAi79DfGCVJ8AputWY2VQxuqhPla7aATBHsggSnqn0qfxJOhPjpiaUIEv0hAd
lHqPnKglBvFl5ksY4OC/w2N41u5WY9iy9wSqUfzYrhJZ2dSlM+BkBRqNOlrUfGlbt6IO+nVnvBw4
tjuv9m/xx/7oG7O31V5+fX4Ma2peNdMKI5tt4rVdDZ74t4uDs7ZrdlcPbnp9Uu3/cICMIN9bRClp
gqUOGgWGIwqKEvB4tirqFO0J7C3KjVkd7KiglhC/1zBJSB7UEFVVLVpbd7NhjZOxBPOtzbuNgLTS
pgFd1VRStF3REsZakbdMe6umXrnTt4MKSLMhJr3q3vxxcDTrQ+/Noz3qp26Nmv4kPhg61NOXZh7y
t7u0t+mHsHRyj6q2tg+v8Bclyt1Pzklwj6zR2tjqEj9dIVTr7Lg142R5VeCo61KFxiJUNqhrs4XH
ehEgTBIJRWw4MX2Uut7r0BHwNbYGU5BQrbQaS8TmOL/zI3EFm7xG9OsxHKCDEJi908cuYXGkHlH5
bUZeewPuJQyfXDtWjUA5gnLVzzJ44sEu1+HYOrodYmZvxCfqdYJrl3a+hd+v2scBPNJdvHfPVtU0
V3GFUyh1zp6we30w44/G+T4dxPdX2ssmxndCxTa0nAdzyv6uXxy1KWjmPxGIZ7VgAaEWArKNp/2y
vD1W780pTtDP/2XuvHZjR7Ms/SrzAhzQm5u5oA3vFLI3hKQj0QS9J59+Pia6B1lV6GrMXA2qkMg8
JxQif7P32m6tD+O8/WHo+nB7OB+KPe6+SEMEkrtOESRnBMsd6e28HBJP2W1l+ujOnFjLv5nfiFmd
Oje7bGmpHd3ZP8umI7+gGrhd2yEXv9x19v1xSv0aTHZdONmXEyBo8yPQWWwExaV/Eb0bcMCRNvML
Gwn1ih36KpqwdA1b8MZ796CmbdPAih0vyXN2hi1+K9PsTf99dHgfD6VofyYXRGmviBUllwBuyf1C
gyH8lfZnF6SoZGKhR7cIhher8YfP+PS4t9vORsgxyh1z9tNPvUftzckTO/vtv4tPhR7Z6iXnqp9o
A3/t8CffAk3LENUyXm1dUq/7zOydhZ63wwyf2z/pCbu6fCJ0uN/JcIFkbs0gxfuMekPoqO8KiCHx
28d3A0XY3aKh8xa+pJfwyEE6wN1EMqI+Cjb9oiicijuVxlbz1wzKW76J35t3/UV+YXrhOdkMmEDm
dl8fV0iHJQw7jtj0FBdSx53V2Xso9TEAJdMYgv2TnjFNP+F78ZJyV1obncM/kRf9TI54jnCasi1D
utTQlZzIdOR2u/SknoubqAdorzsY07O8WY76Pjmrt5TDwiinD//qAV2Q/C5u+NBn+vK4FAFqCi9g
Ymd4kTCjRZDfve5X0GgCRX3gg0f+gDNr5fMN+mmn6LtJ2CfAJ5osmwBu7fTM+d8YftHvIApAxFfG
2WzFysdiiUoAelPhwXetFRqNm8/Qm87lS/hRvjZud4Btx37s5iM6hkj3hG54h1tHccqDwc0OXfX8
GZ4eb+FXcYLHWkMtxDpqH8pp2jMrPuw1Lz/030PtOOlNNgPUzsPvwZn2t5Btnl60l/ae4whakPzp
EVjBuBnveLYbqguFV98h5vk0EQ6HZ/OleR32I53d7/Ilf6vh8E4dIXVqpExjuzxCZ298McftScQx
iqNsa09QPeWbzmGmHlCCJYLhav+EO3xDZDl4gUTzOz58MIN8gwp8crNwXA0UfN/5qcHQv/X00D+8
Cm1D8r8P+yycLObs6LF/QlokiH3myjI32ieedYIEakMXtOB13vMBgI++0k0z7ebyEaLTYK9BkK7a
rGB/FL3mgLrp6tY2+xy3K145S6ArrKjupE/yRbguOyQEN6qPjIDNUqHPcHj6FAEeqNna8qa8lE/G
JfpWPi3Ow0kG4jMTMezFdyUwsK4QxUWpa7oSviR2UaH0YNyzS3+Brzi0TT/7FDiVf9KTBOPVs36I
11+MCznUzlkAhSWefkhP4VN5wN07PWHmxcAgPj328wuL6A1YKoaaiBzrn3ALoA/osw8iLvGp+JIH
NPfsEgjylN+Gp/4ldsajhtcu3Mcp91LKYUiYwnSwlfi1UOrgTGuuFdCHIuXiGLtXIXYV4KT+1hLY
Zn564TLiLqpbZWsHJmFsPPs7ky7vhv+Vb6F884b9PdlMd8mvnR/TVhw7wd7Dyco8WXrK5GDwms+i
tQNE552TfGDY4ywTEmxTbh1DDbH73ZyMYB1amL+rF3kLfdJW9LXfcTO7P3Cd0cLUeNmpdC+3+oAc
sAqdEv4dtKV44eiPkEKIrvHSb4dj53S3MbTLzhOIbpm8+Raem8/mBHM1wG9yEaIxdvFJRWtXuSKq
oC+n6UX4zW5GvuM2IOzb78xvJd0KV/U8Q/jZ2FB/cesZA4dsTG02Gp34b8JnFIgX6M2H3kepuEuf
KozgVzgFsLu14xZlRXg64KX25cBwzdluvWzbHGC5hdjsOO56HATSD3Z2tpz748pZRxoLIK2zaAd8
FpC9Dm79QWFSZ7ERnnmZ4Ir0bjrxj8VQ6q3EA3Sz/QMyaWBNvpqS/blWH16RTcLsIpuCrGvQu+1F
dpdf1Os4trOv/imP0oaxqAPU58Af9EKqUwh0EX04y+l1o4rHbLuGvLGt74Vr9YvKNCqPIUDEznEz
SVC8WPRGdc47a4fvMW0Nv4ZE9neFcvDNqO2MUbqHI3a2Fu2sP9Y7Mg7DsbnpzEWh9QQtC6EYco6S
q0g78RuleRGl9ctIs3th58eH99h0a7wBC+mZR322HHu7zmR9f+5aF/lfP97A3kaQayPMpePSVJRK
9xVWQEK4xMuBy1MQohOSBiaeZwq0YoPWpZ3jewtbax14vvEzUeVAAt5PyPl47UeEeshir+aZ4MiV
mGvILm8dmFB4a7BfYCJkhj0TKDi4+5mRjf5Y/BkOrVcx6NUHN4vb8/Bu1VP8VDuXN+KVG9NFZ6Y0
cdPSa+uEmV3vkJjEJq23CdI4GBzc9kTUbfPX6xAtl52tbvlbICshEJMkmJXM7VjjnAGkBMuHGB2D
Zz3b0DPhtAtBRZx1X2X6S3zrfXjsnOhu9s5yKn6na8qY0rhJPgyQPaMXX4a6RX95etXULYedvAPU
0Kiw2TJ6YWg5+uOxqkBny1ZfwFHA0OSTu/tubSMfS+UTyTvXY+a+kajAKC7EFvlJJaQDFkZeckMd
y4m2ht/cH0fGmNZJLCYQ99qRNBxZNm4x4jFEqdgiurdAhRg7r9zhOuzyY6LXcsWWq2u/tXgBw2dA
yToya8XKMh9EWqsNSIvsKbivP3KW/6CDvF4YloreE2ZA/Yf7G4JCI8Sk+O/Fec/szxLQ5e04O/3W
ckpWnasBowMxxyEFG4TnB6+q2MmPziBazM4Mex+ns5Xsb7aOuOTLsHzo965r2AI69NfJwBisPDIu
AJrEqXxo+xyDKYOWgGPu7T4DRB/PpUPU+vC2CgZOYupuBfO6E+0Ifc/AQ78FlD9AkPzcl+r8On++
XuJdFrS8HnIpAMQH/+tv66pIG4B1s62ZxWLMB/Du3qMN+SyRGZpqXag2ELzZub5NDJBFDOukQctS
gvu4UuuhMreRF25S3u+a8X2E4La0gZZiy1CWl+y8MuClgOQx+Yp2E1/n4C3xkkDaN1/KaQeg9gQv
dj7i86zYGmF6E5ibFptQOt/5MQoIf+PafgJTDkSgBcMv2Ppo27ufySG6JGxByzmmGl1gdjRkWmzt
yp8eFvzOLgkIz5hbUoLM2VlryEXdNsUQVs7PyE7F67j5GlVHh9n9RlmFYWTSIMfImXbdftotTqDQ
JIG8t+VoP/Ge2VHG/eRNuhFc09depN/WtwIkwq8Sv7LD6ECHeR0vDMe9ZIh+nOdztsLhmUD0OxTd
vrfN/ID0l8T00I0paZYGEuRrSa5F3+FV3Ac16g3H+8wxvBmb6BrN7E98RkjJOwB62MKHrXrSKxBJ
ed2vCTLok4AqOtcdgQrus/U8u2jEf+9+JBazOCEu/qI50fsIf4D1npMVi+nThB1j1xMFzsSCllvt
cF237KUCnObbJPjOGJb/jlwsKsQvPcB8XTbejTUDmKxbEYIuLMe6tZyCN/+DwbnV2KzJJ3DlxxqX
rIEeCVP7Rn35u/xhaBYsndn3YRuf3+gxPp7ZhG5PsLJGXilMXI7hCURJDClu8CZ7c1vvuMfX/tSv
XTUErTaRFKmte348qu9v3AH7rl/Id3xdqKg/PHGdQiNr+LFsZi87906377nQ1Rca5M5WJ9HFIvkD
o9w0QU42wI7XD0hcLW7N4pNH8/LrSGqK34ST4yjjHXavy46JNJL6vX9ecVqg+QIW4xC7IsPClfMu
eB+pyw+lGIbUP4KoVhvBVuiHyg9dBXXE6zMY7Hvg+27O0+E78gZHYi2GjYw5iMGD/EXiVf73XWYV
Ee8Fz5TkmcrP7CDy8/aZQBrGmg3FBsE/E+RjTnPP4satJlDxuQcsd+wRyTC2z89O5A8IWCkxeHv5
tqxzVG3A3XkzGT+37Ps6GT4xHco3kf3zPkqCNXTVWX6Fud0ySAIVI/pwin2yKyhVMEHMIpAWcI74
GedMyoVmO3aRlB6HE+FV+xy6h/R6Uvlma83e3avtsDGOhSOQzYN1F1goPJ/VK7bbRk/9LvCgpENY
aHC7U5GSJrLc60xjx0yCn0jeOckexQeYMzY/PVcaWiLgZeK9YbxxgWfTbd2MWLKh3yG8s4EBRFmu
QZ0BSSf71ASvA1Bk2T0C+S4FPY0yg7cO7CKeSEJYvk+YQJN07kF1acWeV7iI1dq27z0plcL+ne13
5WPawcrB26m8NUCEBXoiQurIXrudUzn1nZPCiGm5fYbiE3qJ/tAenpZddCGLQ8KR8wI85F+YBvVU
Vwla2f6V7f7AXzrxldt4BaIdiiD+KQ4PLg2vF5KAGSkocSC5b3sCW+gXCJHsT4NMsEy/PPLYgUpJ
JhAupN6uCN3a0tk6FCTkjgbpl03jnmLuSmhfSSEvG9Lb8S4NkHDkLO0gWwDtqbt+l79Sw3gvjusq
MljujrhAAvKfdjuDtgXYC1gJ8tiewlj3CURFSl1i3F+ObMQafBJ0u8jJn6af5efxPh8EpKCsDYJq
KekVGDZx7/yylarHRj1bZqyeveps41jtFxr6er6v2oD88G0RVaWCg9i6tw8YfXyY4VBGez1F2BkJ
0D+vwNWxnFfoBKjQsMO587M7YNNZosO0aTmL7wX7NLsELs7308EkQopcfA3/w8HNzCozYHnVPZme
QKpJPmgHZRncQrLVbip7GPqW+5kdPeljdrfD6ti2Lb4i5QjfcOnB5AjuxCaikkM0NTMlTuaDw48Y
JWYpeH63uCZI0HAb1/FQft5nEpKhZ5LI9L7lIOsQlg3WFvtpb0pv8qvt/gkWZpH8p3VH/8redfC7
MJHJLblaG4TH2KvjTO6Nj2zR092GoEbqTSYzyTyNS+1RvWW4R0oGZO769ffuvkUn2jxlW8Zcnd/P
J4pnvsJ9oCojBpK/VZ3p23Jrxoo7JwOt4QlIZPjFKSZ7Fm+fqhNpRoXRTEJ2RnsZ1NtI/gupyQcX
eSb/b2FM69IlbiqeiaBJogbr+kZ+dbBcKgMd6tIbpAavA8Urb/KmTy7KhpP6LTGlStWHFKLm7EVn
D/xz50BzZ45FBwQpt6ndcgvU9eS9Is18infmJqN4MTmD1znClpCPqWbZ5pqZVE0SlyXeMbrK0g4n
IQAv2IfMeV5zoEUgcOBJlPxKDrUeakmPJ+mcOSctMC5vn09pYG3ToxwADS9rnWmXuyh4YaDeiQCt
J8k3tvlr8iRs2s3gm8H0jiqvs0cRXee6gCt+qRLef6GdRIIniGdIMn2dbOL2pwNXANMlkkGnCRcC
PPkgx8CbW1zged+Bkz6uJkub+AQtdvixRgLsghMSDewtCV9C2cvNNsMxiu0/cCTymuOm9nb5E7U9
5+FnRP6JU3PlySd5VBz3ZJOdZ/j9nrnlQb+JvZmRboAExZIgvjK9XbOn9HZ414I9u24aIB7jU619
LYL0KNlUOTqfJiV8JT7j3LMPf4gw7XA/eJ8m9kM/FVuQ4UbxZq7mkTJqv0mwm6QI37iaNtKl2LTm
iBGiaIr5dK6TL27+QJTnwFcE5mi36uscNMEb47/syPAjuiUPS1LErpn5hT7kWG4pWTzzhu7LvHmj
vuDs531N9pCeUNF5EshDz954XfyrcYgAM9ToeOBoE16kvYXNPMdbFXD7KtJ3JjvjftyZzG4jNQs6
GMGbJtZzzRsC5o4CxToDUpQM9pZ9emhnBsZFZ7OWOSafR5wp1SNByNtIYKVLa7/U+xQ+kJU5YWVd
0t7zwS95aZVTHHHHOTYztbF2IJVGzWJ8kkUaa0KOAcqaQMveLe80tJKmTNw9KatturmcioAK3v7h
6qcZawy10CldzUdlH4Eo5Uam1MmpzLn0jJlvJudpZRdKg5HaDT0GyRPKVqfF8FQDlQ+7OD7PqBtC
RqRtrcrPdubkq4KDfqx8JkkLRcu+dgcINNbwSLXfPck6UGx115dKUcMK0L9ymw8uqTuwUdlRD+LI
4WbzT641Fd5N9jyj4WrKIBQyBT+E5MXL/aBMVywlRmgcnYZKBYrlFYFX/ZL6cn2Ubk1GFFa+kEIy
zqq8P3T68fHZl6QWba2kDPOSUA9FahQ6RBvgnbrw0EWeTviMEJ9+08GV3oNgS8JOo0fEVLpLRoq6
aHEjVcyYPJsl+ONbfCNvQol3K8L/IOwoL/EwpFJPzUn66Z8YQps33QPJAe7vimOTc7pT0RAP1NcG
HLLrXzPv4Zp/2ZPm2l3z8x9KfD7bEe+KHf0/BuV4yCxdDsZzF9BFJhK1h5xgkcvNDD+tB1SOVLi6
cv913GhkLHflvXMghaLdKoEzJjzCQQB2h4gm9iDz2mAWDrv2Nd5thGiXnLNA3Sd+5IhfJ9DK8eVl
8VM2B7tGCifbjUA5yS8O1Dq3BlVKaFHd/muiUaKGOAemJ6/YNj4ne8OC2/o1ekFKDVGJsPJqaBth
EbXN21huYyy0gqwhscLkWZcFN1ZvqTZ59BegQGpHbyMTwRQH23NU2O2X4D5LcH6MlMUbPyEJHWDI
niWvP+dnY4QP0O73rZeWPhmaLHKWH0jwKZOPbhrQc3Ee9/zzybzlWJYFq5c+d88rkMEBMfBziHxs
2rN6FDehjcRgtothK9Cp34+b54dvYA9JFXoVhegRkibhkD33SPzt4p26Rxn8SloJ6y5ySxF2cOID
192WfhdE3Lye4ldH7JmCh7LjWh3DeTQvKNJtSDIH5mvyRz3k53ql/lg8O9usRkfxV8u8ElU8uHTJ
BcEJWlO1s7nrb9bayUD2Dug8efypiFnRA+29+YnZr5/mOlJ+BJK9z/vlY6CSe1/Isbn1YXkp8dnN
1boQLrstRBOryxMuWAnql8EzxvNwzd0/dDeAVIu9gPfX9yidEQlQ7X9ee3AWnJLI57ch1cJ+w87g
+26UUWW3OEGXIfxBst4dvsEDAohnjULsXeW2+3j1/vQW6ICCP5R1d537FDqI5F5DT3Apyvc/+37/
jEEH4ONwPYrqPcGGcC5x1BnZGNCcW4v/zXy3uTbW/+N0N12MJqR8UKHLNKOubVd/oxKIpLaZ1aSD
SkBiNPpt8El54T0KMEXl0tHCZhA4Bsq+ICOZ7QFVxCc1VsDCTdHgsrFOKjQvyGFzo6EZc7QbCfwV
R+Q+QVPiU5pG7DYACFNd5bphRteeRYtzmTmvmQ2nhOUSP8Km9mdDmxxY+9/3jkn6vw4X/OM7/lOn
5qybD1VFtgEGrTVKySPsG6xAJ+krvDQmLnhtMhI9Cpev/XGkC2ZN7BCX1Tf1eZ0PWTbQDFNXTF3M
N6l7Snj86YMC1loFIeUWrCA2oFuWDr2APlw63GE96sjiGazZDykTRnpN+zIjAnfo/cURAmFHqt28
jG6LBeqC9il3gfNs82owczoBuK5+cRw34SnEox9eafYCqow0JkCChsH+jb0eZCTf4iOUMgLLCe+r
+wxfDD/M7dnmABLVl33VF23qnCScdazBTOoG+7r2aeWu5jzjnF1SPDOChh1BTP5l3v5a/v9gu/wP
uor2L07Lv7NhQnH5f/7zf/2XHJr/8ClE1vj/P+us/X9IsymL3KL/muj+AtVnV/6PW/Jd/p1h86+f
+k+GTRTSEEDTJNgrmQiVNI7kfzJsQqOpqrqmQ4YPx6Ai8bsKaLphtJfM/8lHkUaCelD8R7L7lWET
dS3J0gwDLnxFN/5vuO4l6Z8ZNnWJYRzkl1AQQ3UNyZd/NAtFMkQDMjW5t9LepvNk54aOVpiwK0zd
b+p6Kz2Qryyrp0dfekYj2ShSn3lNG40cr20jv5DrrZJVG9XQt22SUh1UESnuw0Pd3/J53sth7446
yYo4h/W23Yam4Q9Dv5tLcmni5Gl54ekGSE7tXZjV0eUlbB7pDqNrQFSDLCLXi0b3g74yxfBjRQ3K
kZup0qOAOGVGcaBKQ0qDzc5aik1ktn6UZTtZQ8dHLy+6TKWExrFQmvZwBjvw0tqoZ9hzR/49Nk9G
D4IoaCKSrYs6hheU7M8dReXOPEx9fkCy9i5E2WUw9S1k5V7RYuk7RCpG6hSaW5vpSc6yQxov+9BU
g76fAuuq99qpzae9TOK3Q5p50e1HgbolzGLCEJTZr7VUm3Eon6Y5RQaDXsW5dwsD1YoJXyd3Ozb/
UOS9Z6KXaQkj5e0xnk497UzFqCCEOxzTckAGpQr+dnr/4wL/nVNU+Rf7idYFsm0oKViyiozVStXz
Nx8xVqqUhFKSezOhOlspT1S6KZo9esWfFN0LIc/XgB0tH7Ei/D/ItK1uski/HM+ewXYuShSQ+Djs
1xszRri5/iPj+iTA8kyeqeEHzAX+f3otBALsena7pXX//Xv8C6OQZsI9K+mSrEmyqkv/5AaWMRa6
fC7I/tW0xkam5g5hdpKN4mOK9MM4xFDiy5n973/p+qX/4F//6ZeuUwR/W7seSYTEDLPIq7vq1tMD
aeA+05qoEN2Rf/+rpH/dJxOBFhUxutUW/AuZZtcrSRF3SeQVYk2tOMrhPt9ayPn2GSqs2gQhlJD+
1tUbYrpf//53y+tI1z+9J+p30kqMKutoWfzTe+pxJZZLlZOZD4XdQpo9ozWx9Doxhi06Wi/ffqlW
1Qx1HyZa8Aihq68tyrD9c9OCYq30/JeGnkB7gvxV1v0hTq6JQJuhOV3+/bNK/9JKrqGQBoUxEj4S
cx3iuo5/2xO9HCSrShPBtR7lAQlqBIDJsKfyddHMe4xKFSq2Txil1M7MvdFab9JsftcIWDfWXUTY
/v/lcUy8gIXcHdoi/7R0ibYo7VKEoVsLJIpUgypDnXzFU+GUc/NWiUmP+LMfZsYZ4W03y/JfmPi9
LsoPWo+AkV4//TcPJBr/QiIMvzKqKjAWIDQnQgb9jyukFJOgLirqCknH3tUvCOCeslxvbSXSXjv5
WdXT37zs76XmL6r+cJcFQaqHrl2jWCE9Z1SEWZyzUqGFR31dqmOZPl5UJf1VkuxQyR3pvLwho7CY
99ZUUSqifaOEkbC1sMNq9jOmioOe7K6Tsq841e5SZFxN2nJRxfgqFU9K8wNaQlc4on0r+kKs+dT0
H8UgvCDPcUJexOmG5TqhycsjzplCIFR/aUqLXIF0lDvJ1+Li1Ov6oTGyr0KIf/O02lpS/Z5VMfIU
kjWhYS4UtvIkydIfNLsKWxYoWbXNm7ZAZh+ieqBAnV8syZPFuz4S/fQI9b/epWy0a18apFdH9aoa
0XOvX6cpO0QpImLtHFKGavdNoZ1gVD+VIo2yfXbq1cfv+ugIf1GR4s1aKdpP8ARamH+FIKLXt2Iu
/2lR7Kwm6arN+lYq8HMx21PWX8tE9ak0TkarBdmcfw2oHNhaXfCPLHwfF/koWC3ReqvQZxNq245n
M+tHUEs6rEhzSf3ANLZmU7+aJpzAYg/VZFY4yM/d9dS6dnH8JczdWxgbi8dK2Gnar80+pYn0FKei
GvLD3OSuopR+2nKhEMUi5krVo/SI/pQSHlN6/CY1etOyEai1CZWiad7HxdhOD/Xa59perurzY07I
IeEwH92YuPKy6Ybuo7IeT+ESHYwOwm2BXH8/EykvSWWLiO94sxB9iBWd6YkaZV5JPhmdGadYcidc
0gqFg0+h7GSPGa5TrYAQFk1/F8MCZI76cD9ZJDzWZzVlJMfKOui6snXmrrUcURQPufEeqdpOyOPU
0R4DdIu9vMqm1mfUVdU4epbDkqxxnX/pmXGaBvNUzvlBqY1zm/3mFcdolhvoFyXJLYXyKhjxdq6t
c57yN1nLwUkacqplvzU4wWhyHh4KLVjVZNH1FucK7Q0WGt4SAxUzPTootdGMptPuTktKUtAyJBon
SWOTR8QCLGPcToJBtGIo1+oBkOc7x/F7apo/fKNdltwXo32rrIgEuGLdh7EHncy3pFp3sFx1yiLt
Y3xQxzKIS/np0CgOaWdQeVQfLL7Ml4dC8ttboZelBkndbHYfA+8iKPFXP92ssH0bKhVphJi3VtuF
r1wPotjRlS/o1KtUbKpplKOrWBD/Pz47pX4vE8Q05lb4QS4lEiSGL1pM4GprZ5DcGGVfsxr95paG
UrzZ3yRDuKx3rC6yXzMxTmDpbTbmX6Om8hr0tHQCCfbR+BOWXLia4I/jiRaCiK5NWBzWZ5wRgbOV
gbKsVHyoReY30vyjpQrNNsZ9iK1Ta87YGrAcpkOs+V6BlahTKSgEGrMGW2nSixV3b+A+TjKNMaM1
vZdm07p/fbork2c1Cr2oTHksTFyc/cqKfhQM86YVGqy3nU4KYn20Jsy+lEE5L1K3D6MQ/u65Z3Ci
Nw5L1r+tNiXM+dO5Hlyjkx5oR54WVbnWdfYrNtlhxbxybGz/WvAhExJHaMatkZc7EesgRI1T9COP
P17LaflUclpAo8IdZ5oUQ+Gu9VowaCQ0dONkCsWXYOXuXM/PCCwiCwKkRptvOyFdZCu5cal1BLyZ
nolG+S9TL6aPX0ufjn2jC6ymRE3OZAZloefSoL1NZDXMdK43Bpdcqi+pPH6LVt85RafIXFuR1lug
NDJaAx2q5n3dmFIxDlNKy+N6ImWLG2uyIgY9GmWzm5YcHNz4UssDrQdY1BLmmiScSVl5j9mk7iqx
Yb1evyUlXxB3VLS05FdCmsRquiM6mk4skgXCqyp4mzQrTrWgXrtIYIRKx/MIyOoaOT4oseRdmlob
M4nOrZVUTmZJV0To3TaVzkOonpKBVRDSmj6RKj8UXf6VqNRAjeh3wadVza4w0r3Y129hxWdWz5iK
madIhVdqaTAPSmw/ZLrhG9pqs3uhNm9ZyktHTethY2kgzh+/GrKsdrbw1Y1+ikfpKH6u/1aL1r3q
h++qOKbSyWoRwFk0bNMQ5991feo79bqu3YSBXd/UHIR73mvXdaOTUOYw9N0x7fdm/Fb1077TxL2U
dr40rKu6mg1TPyly9xaFXGzlETEhU9CDNSvXv55Q1qMvK2KJZoMfEJP8K1zIBod4RmReVKF6E4RR
9uSB20SlLw4d1FMYMxprygGd8qfO5x1SpCRyC7zAbKmekWtPQ9u/lG1LG1TO1ZxXJSid0SaLKSZa
3mIhQVMFf9ylzZsYxV8FYlwRDaCDIunO+qJNUl+sjJx1mAv3nuzOMq1pePOuROXvlCof4nNahW5r
Sk+GatzzsXxb+k9jSvar617hVjR2pNgQL+oyGh9w9GkuXzkxp/XzdaedNDO6VgPthWN1m3RpT2QG
rtCfcOk/UhN6adG+jYV6fVzr5oGH5MfrkmeuNQ5oZk2XOj3lCZnLiINaiSotD+1pjVXn9eg91Agr
n4KJylq6RRF0BLqAYa/p2+gBggsPgt6W0/qiUEPjrKLxkrToiOujSntFFwVGNa0aCypBji1V8oca
sT+E+Mj+Ck9aSxSApGJgRsmuVeMvTbA8Gc1NW4h1T5OltzHjqg1V9rWi8zQVfh6LsZctjiif/sv0
Ww7IAsrTRX+XClzmCuvzgQOliZKX5PHDqVqVEuV4yLTGoj833iYswhRT0atwk6bhqG3vrAmBxoi/
BqV/K0fhmkbXrOxTVgAUYuisQLzCRzPm4ZRcPS2PwS2OikEeQgJ1/uWPBNTMBsG8T4l1T0Tx1zLH
ICsYMUnwNvVAw8MkX8PKR9DpDZjKRIzEoVm9blyxLQI7Eub6dkyjD8ZAWtw/l2SaH7+Grpy6iKa+
ZlzoZpR4ORSS7ce8vmbz+F4K46dtR7rQV5yLaCe081OzMeJstGsptxyTfCIxDyWJFKfX6N11kJtf
cQwfnqxq26pStwZyfHXPFNijo+qXJL+ZFf5MEzWF0XyJAGeVpgRmlv5WDWBAKbBJs1U4kmFSruEc
tea0CUX5mj1ACI2oZ55M1qIeg7JR6Pnvoy/0y76yTA2midbvjiKDBSQTZa5yqM003VXXJYrLoMjp
Lspay/DacKYAy/TooGpntJQviYFjq6KBdK/BsNl6ZKWOB8kE1VYygUGVOK99Lb3K1FnmdPLqaqSN
eqDLZVBpK6n5rBprt8g0j2NjPLzC7P8YjSowDVV0jiYljIAl6a9Wda3bzOjlVUIUZI3wmbchZzw5
qA8iCsXMZacrtDdZ6oPIAMFmoeAtOVlmK940efMWJ+lXJz7rbXOSJ4WEjkjZICtRv1tkusjL3oty
gV6wsK18JdSuWpNhZEpATlJbDDQtyjZWV4DDjEWSctytuTSIUjuW1oqCRpd2emuZvh6Fe3mSFTtN
KtEVuLEJBA97nWkGJN/VYKloXpVIj3RYtWJgvRKJtFHa7KSRtSjXI5cM+WSLrYnQGBOT2mK6km6g
L9ylezVXruWs0U6xusMwYQSv14FcE9q/AoJr3ZByVuRFdSW55XSGItKvdXsyUStzzaG4CWXGxZZ1
hg40/UlrtE/Lkh6ML+TU7MLsPkQG+ZmhsugHDXeZXoyuKQ50hKBWZ7dTXflT3VKy7dQHM7hxHEiC
OQVS40diSnldtyxX7bV3cZLm7ThQXSxUYhoSW8dstL7mlikOtIk/rRZvJ8U9XONtfhkafWP0IFsF
iun1bxYgg1RG5CYeqpe1vOpff0w+lI6aJpjlxSvq7pwiV87B5M4lA2PQhnRHlPuq1BzgrNA4iqTd
k+bWDOpVD63EaXpslzk9dkZZM8ZpoOVVDUhKIgr6v5k7j+XIlSVNv8vs0QYVAWAxm0ykJpnUZNUG
ViyBgEYACKinny/rzObemem23s0m7ZCnqlIB4e6/8k0qQfKGKs4yxNpFequxY/K01HJXpwwMbsIH
dJc4U7hPneHTleFv0aRk9CvDInU5b6a8/LqNb5rmcSNbKrJeCzseQ7pCj4F26DT9eHJtx+7z7/QG
BvXEhfzAL+Jp5gRJ5uQbA8p9b3M4ldX4ZxK4xzjKlhWLoYk+i6K+uz1FFYqHaMi/dC5ORUcnMqR3
/jp89vT94xieE6f/7AUv41YNbleM9rKPwT6yp+3r1tqyOvdQls05vA2a/XS9DRc3uGKp0mM3cZqv
XJvsW4k2plZ/5r74M1q8i1sFnFILcWoy08mmyVYMkkayzr+CuXj3WGNWzqOM1bF9qhoV91r/kirE
EPiUNdXPzILfzolAx+HTd+1hAKEd2xXgGGXpMmzDEQfQmvy0h/CVffLbaa7PabT6LOPEn25zJE7f
Tes+OhLOg9WYQZIfmwFrYBbEXeed6qC4FIsFOLdSdHo2em64tg6rjWCqH6NtPtoctBmVtkIiG0V0
1wWfkckYc1i5/DRYAfVcbiSey0FPH5UCdJS2fh7NFBu7fAMT5nBcPrKWray2affLHFBB+KaT6qWq
0ztTjz+MI4/C2fdp9UFhPbnF+DL6zge4wuvMGj7Pu5s4frdVgaR9zvFAGvuXGkHcOi227kSj6i/U
5ybfmrb9Wbdc+kFBk1VYryFrxDcuYOkm4dY0U/PYJeqrHLkHirR6DLrgnLZz7EyMX4aCt7TqK0up
k6w+/pPLjCT+ZD4G2ry0Bo3/DUGwE56rdrrPRRZf6ZLs9YgAoGRL9NZtcTOOzqmLfmdL+v5fIEf/
ThuAq7mSRkTakps2CP4t+MmrYCbqmaWB7ZTvbGNDoAbW6w0A0Go8JQOaAIG2CJ03GyKnrHO3axag
VJuZcSyUlv/Vy/k/Xg/rhNlJxtqxkPXBzr/jWPNS9wYohbITjNe8caD9hkGdM1bXWUrsjnlqX63V
ukahPhd5e24qOk+Ah4pbzgFnWM+h/OoyREIyjd2CCxbvgdOwWbHFCcVQ5tPq5yzwFb39zAreQ79y
0Fc9VrcJVyeTmmvSu1Dk1wHWMbMx46EZMnpvdweZXx0JqY2deO3Tw1DmWypNXCfQgxm32/ewtGJq
k8OJeOuKp7zaqKSOk8H+aWXLg166FzvKTyZl+2RebAMrPXGNT9ErG3o53ZJt19gXg/rZiIxdCbM4
KwvIosV96Zot9+A+Z79qYBqGQXlnF8nedcetKcw2saZddHs9i955ZfZlUs2xmsUsG46FZE5gG21h
rIvqb00uyEETAgpNfnDJq8/C58qllFLwGjRJc38O5vBxZcQrHHHyaP+8GuwHLsEpSHrIgMrYn7tr
QU5E7j+UnIZaZV+jI150ueyzpMYvnRuqB5agtI3u+6G4dtyibO62N4Nf2/HQUAB4Q+fUEy+pOFSL
xHHgc1/pKDpEi/87stuj9ttT2y33I4rZXD94c7l1XMSycj42oF0bOft3bK28K3Lkfol3byz3/J9f
kP8HAyFtQl5dNogFlOEgcP8VVm3aAKwlC61YusA4Y1mx9cGRbDv/lor8g922mMo4lv/zJ4Uh/Hds
nqcN6CV4apbmwYf969O6xqsHnXA11bcWo0nQ+sPsZQ+uYjL7CziXC/2eQB/PBL1deAnD3DGh/skY
algzfbphk4vmKqpoK8ckfLAYjpcENeytpohp+LwN5CYfPzT/inNDg/9CFBNAwu0uqNzx3pFfi1d8
FRY0HQhnN0evVdB9jjVLlbIxLlT/GVE7i5HeqwqqO/Czk24Z1SPWyijCPyZPf5rVf7ohNXN4K2MA
UWnLLHmDZ7zbNHObQc2tqDXJ+DkyCcsOhEiwkmmNrjdIy1rlw23Cu71HCxZupam+AbUm0p9+/asH
HQNjoXRUBA304/hZ06AH2L/KErn5rD8XHZyCRhy4v16buvkEfv+8XduVFz5V5U4X2Zeb6c+BDb4j
/2bZ+Fx/wesEOeevZ+m2nz3Yrzvx8m9Iwe2v/z0z0k4fkozZLbgRabOLVb1N//wduanCmzmwEQfc
+qK0qpZDqlokWjv2h2fbNKEvtm1n2zMGbjvhPy0plc2yXyl9MHBldI0ctzqw5PeU2rRu1kALG/XM
aFlBh2MvDIqLtD4sOdyNUfqU1M3ZZXv0Nss7jBTMyGOJRYvvroPJW0Zat9T6fUNEPN7pDbpMm/Yz
GJl1JYBdA6bKsu1662cLcCtvNApHHNdfeYTIiobkn1P+vyUw+L9LB/5FXXAgE+BH9bv/d33Bv/yh
/6dQ4f9HFYKkuv6/VQjffwAM/fgXAcLtL/wjQPC8/whsQdceubYUvhtxJPyjP3Cd/+C3nmSLJ0v5
XHHbrfm/5QdWiGiBRRAR9KnnRo59Y1D7hg33//N/WGgToJF8GckQvohANO+/I0CgbfhXCip0binZ
hIHakWDBp+/9uwKhXINoWRwkk8MU+puuBNCPan2u3WI7qtDepynyfUaIk+3gxzSC7stbJYpUhnW2
HN91ORLpesGLy87u50QiDtOVZs9y/hE1NRuP2za2qJkbf5z+WClLlERXbUc/381Cn8KDlM4fUQTD
2W9K2uaiuJeL0+xWe0YdJpMByBwEyrOIbXAKdTdF+nthdX4chi2WStv8DgcKux6r+/e0xKAKzI8d
IexeA2/dD730LqN2f4hGkby0uu4pFIy2czXMO7QfT3V7DYW4+gN6Trdc0k3rzMtutjM8R/1w1y1O
ec5nqP8uCZzNGiLZFoZ1ecRkxboMCGMKmvFlcXJUlUr9LhyT7DkXf0chnuRRejurz7G9lS37uQZn
jMtA3rKOFmeX6ImzvvHWw9y0095rqi82g6hLMbEiz5NZPPhLdphHdl67Ov+l7MrZmqpdH7rJfqvt
FK8oCoc2Z691xR71PuTvVuWQXa1ogtRzRfDQe1JtW3DisN269oLZNA2QBhctIUVMYo+ZwXc+JAwP
zQ9pVyxf9Qgpcrr5e8tIrlb3Z1vQwagmTB8GzJ1BnbBt3UjSKob0Z7rk4b2xxWefa9Ip7AERK1uc
rbB+HtY0jNl3/1DbQ/+mqjA4hoew48lrwRQxJhoDl1W6NDsvg6PdTW3b5QFkTN4o2eZgCl+jUTe4
76IqOHuhv0fWImIrsQw4QN3dp15CyoNo2MCMpiLuCoG4dUWEmM3mzkmKk2dZ+zZLWKnVBubcNJIj
exzUtVLauq8iIh3WBb9GKQP3OvXOYS1K+xom0c90aDEINZ2z9YYKXWeUELWkkhNb3mn4M/lbzvmp
dmrzY/XWPC6VIn1EcGs0s9+dlAFscnX7OGo5vRJQkymSwRbFfCaq8bBGByfTQdwX0ryqqKovJpTH
JOkf20iWm96vnIud1d3Jmd1s66ONTK3pIaI+eJFdvfbIiddKZVejVf0aXB2/ERCI3XRsgxHTChz6
WdTXzm2snTAoYdM0/JbraWWhefRW5G4Pfdj8coW77IJ5qE/2PGNAXcPsacgmjVogs87aifRdWmu9
77QUz2Za820bZdmnV8xH5b5H0QDDdXvImhbmx7OrPSFEq9BPXh/lTyiU8ltpdB/mCovu7afKsyiZ
VXGuMq971Ldf/f19oCxUyqa7/+cPRL764c62c/77P+2hMVunQ9wwDuAtdYcIFELav7aBj5t4ToOL
Nqr8HJN7P1Pf3XTNT7kDUJYjTtm2AYpbd7jLGi329ooyqPTTFzm080MRoChv1e/I7YNjnUCifNcp
iCuHmLsrp+KQVXYVlx2W8GHCC1GImv5LY+NZPCLt0ocxGFmmvpIQMiIW8FoHE8Ik9spY5HHV9c8s
6H/mkQo595ieq6xhCK8XXNkeUIVdvOpk+SE7Wx9L8R6MARE6EnBj8OqjmqPmmK35t9KpvDj5006M
M77nYArrbLpCp9mb0GOF3cS6b2d48FR28yjX6SavYQHM0h2rejgvDhOgLYd191WPPUhdqJzTFC2x
M+dwm62JTott/w5rte660bPjKkf0nl9gbRBSDmEfT9AvKcpGqJ9dskZPkB4/Cnd1N6Xfnwo2rdel
ei/slaSkUPzO86HelYqp2LVD7kGmTNmZ69K1j1bB/RHq4cmdW+y062Ag0hacEiFy5z6Sx9y0uAcE
vpd5+Uw89z1tbFRK5RjEc1rs0yJExdtb36ql+F2kDUaYUOLjFeZRLxE98NzwMh3raIKGmS3KsCGF
sHEuVrtEf+t8oG03abcsjs+2rq/8fRYaQqdq6W1bQamAdZHXFd2Z7ST70DTW98zAGs61eF/rxrsU
zGjFDL82Feiv84FtlDTOAO3dOyfXbqzlxyQUAVw1CQdZFpFgBmS3BZEyO4rfS1cZuXfbbju4VfrQ
OWBFzmxtuiZDJjopP6bKpg9WVMybOHLuWgWtajlq2sAoAr6rd09JEicUcXRBM8DtzhTGoMK5ncOs
ypAUJmaA1QVknd3NnMZONl/SKNmWpZreCa5Lx1bvo1XgFV6y5ZCICaEfm1f9btw2aXi70vM1DiPV
xXOof+ZqcM4G+GsnI1Dh2V+IFfOTDycVd7QqDLQrpPza99tugj8fFvvQCgT90WOSSHOApiPqLl/T
7SJ6EXcVZ/qyFHKfK089RuOEoyshN2xGHAxYumncXB4aeJP7QrjvVWBB1M/6ZBWOv8/t+hR6mX9x
CI0qlZuQwNfddWIxh96suzUw3gmojyqwXy3D2oxSNgcRIXH3a1xU8s6fgjumZa6SMSTmcD8PzbOT
O+cmsOvLkI3NWSXRd3/ILota8D9kpo1HsZCpxXm1D0bnLouKcGtVLu2R5/hbVY7NbrK/odCkyQef
2ekMPksgriGljEZIO6/VmnS7cdTU+SV0Tp5CnSUEagzYYjU169Y2FkN1j7pA50j3VdFisnDUZY2i
h64VOWXYYJMvXCIausB9k0vzy1bNi+mCeR+B9ZqI3Al7XJxNE1K5fEPmmXLUYbbyx8Cak10vVqyI
UAYyJfGtcf/iuTcoXZQXFG3bwu+I5mkJ68wztc2TOd+Xqz7LxnY3Vub+toKxeexL+9GPUChMT2Jw
zKeXi4/KvWgdYlLJp1ikC26eQXbbaJ7zc4e465hIm2zOMtmhLGEbJxzbxq+atyYI2ifV4spP7K9o
kuO5qpv71CnxnPlnqxPZRaYnBHzOsR7NAgrb4lRRut9Ulf/orXW2kRMKgKlLTkMZncvaJ61srgnL
atd3kxQIn6ovstAVlAiHR5ViKzEpF1aGfKKqouyb1xtO8kMxj84bRQXGYZw4f69z1cFHEnU1ets+
Y6DTYuFhCnbTQt5E4hH0osuvFlJ6g04PcUM3vhZJSufTnICaT3PWrGezvpqifwjK3rtyHHNzDR+D
DCDl3Z3SfhLXVXDpO4dzKP8hRjqA1cVFNAp33RZMCXFdz2a/rPZmTJjR1Zp656GGbB6M2x9Ml+2C
JFnumr5p76fc346VzxWg6/VQ5adqMespkv1v2/d2nh5O2Qo+PPdYRse2funnCeC1ydOTl7ZH1a3+
azPeyrDdHII+3ILubEFDyDksZP2qNKJ1Qzsr0tzaiz5H7Or3jzV1clv2HfGnoJsIyir7GX+OSRto
D4k9jNM66Z0NYdz5kafey8lZHoNwDPfjALCw+tb9hFiyXdz0+e9DU1vEDmbDN2B+Guspf/n7YLmG
GMlu7mIntceN5ii89rcHJ9Qc20s/HmyfhFmas7OdBqT7NRzFVMZMHSda9n/+S9P3X4sgWO8Dhg2J
RkMNqdj1XYgVyr5vbaeOIUu8gYgPkY17MdQayqjHF1qM/ZPMwuGu7prrtMj+Kch6gjS7AVt0PZ9p
5clpS6lRTh8+mzTCWieX8Jp2arwSdVgVEgpBs43Xz+r7sZcZUVY3yCQfvQe9Cu/BG/rwvqyvf3/o
a4vV86FPAK6XZw8ywFOHQtbkNIFW4z8XVewEipGAK+FZtt5eekQIpP6RTtM/dfNAIqqV1kww+dc8
ONY7rSGaGT5yT1Y4LXIMc34Ype/pVO1Ke8BxYZBHidSyX+qCJJKmBHxt5X2VetGDCdaAYpxEW9dJ
T75+DxHyPkwO+p/MhyMvak4Vp+MKKEqwcpej6xBU2XyfGjpgBiX1bhVTflfrcfnnR69jLqjXTu6V
Zd0hRGtp1B4t4f5mPHaOsl2Wh9wGMuE+RJEk4ihS1QUeeFeLoH9tQwY7pAVN9Gb6iGQe0SbWPheo
DmvxWnYx4vnyNOroxj3m7ZEGgISCIggfo+ieORGPfJjm3LTu8PD3YZmnCWQNNq6gFbBQQNgdjZoz
c3H1ZGpJQf6V8O2QAAsXt1tD8Zxte3zIkeReSr772XNx69G/J6Uyr3VnXYHSkLIHOSogu8q3S4sl
sK8qdglnFt6jovFewnCInhKeZAqaB7XmfBTSn546B2VJSalDBYQTVa1ftojq3dxWv511IldTDATG
CnfY9hNf8tSnu3CJvOda0O6D7b8nliDMUgv1NOlmOOFcIASt6PF9G9rhCvX4c1vV3uPYIKRPf80Z
cnwPt1NdHUtFJ+CNQ7ezp54sOSHvxqRd7h0/bZ7bSHv3zEt3f3+qlc+zcb1lhdf9/Xi3ytLLfuAq
Abw3CEFbWJIdIN7Zkmp6UjIinCNTaichk5ocWUKO9OK8SH3kvseWFJWA+WF7EVlx1/bboE3Vp4no
5XLBdbaueXPx7KMOCxw0aB4Q+LkEYwK49+nNXKlteW6bqN32Qn8zApsBuvnnWhFC4DoKxYH7UFJK
EAuQSBT5uiQ6bN2nciR70cZjVLSkcc7AgHVLYMYchDfiBECet1MzEhJ7jVkH1SeuxzG9l1Ve7kFv
FgLb0h3k57yFVNnMq4NJbvgehdVlyP03wDgL+RTZJZWWiIkBOGLllpc6mzBTJ+Ktb8bvVe9csmjO
oGXGH8mCzjFCUnmo+A7R7aUTI9ZXMAnOP8f8BLS5BDPlz1DIjXLyc5UKnze9fqba9IccF0BX1CgH
BizOnZyfC7z6oyBcUY1vVUUCkBt+dp1Ru678oxJl3402QgsIwiWWYiArMe3fX/lu8EfW+Q9/Mi6x
3eWoMVLPVz9K9dZLI3CfMPXiNpqc2ClTHMAp2KOvAySsbnHBViI4iNW4vKzuYO84kdOYjuw4Tdm0
0x2EYZ4mFHRsDNB3n/l1ntKNl6z1D7tAoh8k9IFOYqNmWok3ySux4V6/z2YkN5FKptieH2xbmng2
dPzFbBEjpZnIB9gjKjypfcFuHjoCYaKSzsohFGyVVzkPuHu9lP6z1999D6mr0T4hV4sUx0578SjH
NMau9tuv1KvnECw7KxQPYmWOcdqfQs3HpUUUaocp6sDgJAVilSYPMBKrpr0sQ7d1cnAiDZvaObre
hy422bJd4qZPSKII8HKuM7FUbvhoMjPtplZjlcnS+bCGitaamTgd+Tt5lqMWCcaHOZ1+jVPPJ+j1
38ZhRY05P/fn6cZVGd9xtqM3PUeyZcxMiNIUU3XUFUaRvjLqcTWJvNbJmyiLz6IccMSj4N2lzrRf
I7s7u0H4LfKNf0oplYdy9N/Drn1bA04035PfE3/B4ukR/titH5wH+iRsQjaXIqIlYwry6RU6ctW9
8K6wuO8c49wvFhdaoRHQa189ukO6s4tCEADsIgCcgKIH392vyfgmUtaaj2I6jqH9K0qcgoAxErPx
4HhGEYyheOATdjdhenT61jquavYORZR+ooujHVBetq0ah0Dz27dEh3tMXYEk600WqX0S3YKROSNj
itaNqKGl3KcUcT/39lYgSCtzpHVifr8fxvRX0UQEzaxjgqK22A9t+q3xhLU33mFpS+cceeklL4fv
egmLc7aU9waGvne/PFpG5Jt6o5X9WZr0OiMpp7aYW485n2amy43MK+clvaXNKAGzlb/7UTjsBY01
d9vRkiEQVALfOfvR+Z+HEqo5AMqi+0R65XtkbTVuSQsBzsDuacJb7BsQSId4Ug1hUUuRPzSGN8CY
tPPk/GNpQl54ncxbOeDl6VBgL6v/NZJR36E476J8uiZWDtvfEz4ZDWrcVxxci8zF1orKby3dFs0k
I+fAsTPm+Q/682JtT7Q7/XZY5U8Iqh3YGLIfkf3qGrXXyTrufXt9bUKd7VtdrkdJXPikn4zwlpOq
8aatGcaDsTqgg4xbtyYFaBr+aOIqO4o7kooPpvGjH6zEaxReuEvy8hXnzpraMm4TeS4Ll/HVH+3Y
TTBu96ntPaZ6+Koz8WBcA8kY/Jh7BclrlwS4JRC2nQ1e5mXK5givPrukpx8t6P2VX7xijZrt9fax
Wnde5hH6SkkFMkFoNsZNYL25QfQ1WuWAbSFIjpaonmThPkctGp1aIybJm2rcjclpnrSGU5POPTKF
596gvE0dCP+pW96GnDQCZ0penSj4arPspHKiQWc1vaW+rQ/pGtaEAgKUAoO+2d63Ovf/8GU/L/m6
o5Ch7F3RqtayWLB4zfeqqh9ga7dRqrgLZ5sXilHljJ7o4OU2fZiFUCgkHLpvsa6n1gDGSc/Xlups
PJOdTT2cSpNxW+cIIJNcHaB7I29eKFzo9JC4ENDRo+LG5UAcUW7UdumydO/MAALr0O1lG+Zxmy71
Fi32XejWam9aUvAsp+Z0Lot7exnWS6kXtL9ToHFDFGSTdsgzb3mT5eSdqIjeVtjPsqR7yHoD5DBE
P7J2fmO8g7VKujxeimznFHpibDuHK8pzK0DnM2XQ0w1pg6ZFBycGpmwPOVKpcRXWev7qCwepdtf1
aNV2hdt3xz4js3KJ3gUigrCNOz/BB97d5Q1WiFSAyRShmLaODx5st5ems4enrC5+Q+Uu9/KPlshk
W8YAtK41Fob82CKvuEwetz9o+7ayevDbadongkDz8dYLwD0EZSuv0zztrTbydkL7DG9+SrJXLpHF
aXmxUxnGyEv/eD3Vud77+NMgSUoy9wPAH8dr4k4m3oflxktnNN20ex0tkiIiK/aK4jrDuTPlKsLe
1hCxac87czrm4JViOqQtAb5aQjbPE2kH7ndZNyizxsAipH8JLKyfVlvthzn6UzSksqV2I7fNjAqg
0m8RwB6WFas4jpyblKynJADYoq+fwu6paOofVRX81GAuu4mI9Aq7XiJsdNe2vec6vU/s0DtO3Kuo
oSNzttbwBCE60ztx/c6e9733kr1pvG9q7okHbHOCrW20gE1fbrVlke46e7+yhfjytlzjxucbCi6p
gSUZlfzZDCgK1r675gKozVkbdWo0Ko7QPVgeYRqZKT+KGmF413pPtVy/587FXRKcG+rnUgQ/kAjb
91Y6f4OWmzikOxDCZvrVB9yr5KTZK9lhionImQiHqKOOJoIjxLENwTFYbZQNthjSMtI6ejmDdjRm
XEYROFLlcshajMJ59L01y+MQuMO+zoDtyug9EYBe9vo1JOPOY5v7ky7P3ljfbgLb2cD2kaM71WRc
lNratgAVaLvdN6f3nvyhrFD1l78CrqU7n0zlwRDDNTu7yphnL7PVfRYR+lVa6kDbCDGO7j7LBKxQ
+Jl2I8FLmNfG2c23oysYpMmC8wLsJwITV9HaT5UeGY0IeDQJloEkieJKvEi7nB/rxf/m5pjxrTp8
c0zekO+Z2YfACrZFCZbiD+TQOkIBxLbx6qTkZrQtMUoZuTiiAoA0XfdwyiLBlTrpY7Isz27TF2d8
k3G+Nt0lwR2wFvKr9JGvZMG8FdaIvLL7yI30iSnt631bZK/tWpCQbkXf51V/jND5OBvmjzYH6wWk
uunN3+ck+xj7oLmzB5Z0NHTF1UReiyjzhwFlIxLEgrBeSQryKPH0L9SdlnT4tFBHZ3VfMJBestUf
n9x+32XJq62rCPMyjetSrx5G6jjSiX2pe0Y4O/CfejdnWYNcXvrJwYJM5GNeWptpVGSzKHIPZ5dD
aMhJqp7YatDP8pTnHfEywvlC+galULubvHNPZY9mbnWX+WgLolzQO4TMgWodQKgjJlg76t9mt7+O
7fTlGy54MzC/NTax0YyTpFYHEh1k6QcHy0j0TgaXXpWhYAzvQV4A8FdFrxck+zIg7BzUV+77gb0H
efRWDe5zksv12k6EZ3voD3qHjBHVroIw7NGN3ayIA1u7pyir/Vi7T21Pzqv2ffhJQ76ParTaCdl/
duEs7lftnILe7HsbD/FMK1PDzuzLGSRz7l/GZH0v04LQKFX1AEH6NU3nK+Ulj4tgZPaz3tFv7+qK
bwlKkZCwxqvBDvvo2Af1cRjGAFBzGvbF1E+7LLjTfek/+ZAb2DfMLrJ6JB4ZMBwXfB0PQvPxZ/b3
VhUPDNbTNuI3u6ZKgPMK6+LL9ZPCEVqFdfZQdYVIQt5lMZ1FwRnt64JEJg/vXNB+qHotd8uI7iqt
NBiLFW5xyb+GOWJZO4teZuHvgcinbdW1fxIfj6+LWjyeAsUulHC4cg60aar3yvfcU8c9k80Kr009
dYdMzfk2GeBNxgrgO5rYJlSKFyec5Ps499+Tsb+rnLr5qEX1vEzfgLLUXvCx7tskdfeLiyA2sbpt
NZ31UK9/6TBuO+uWMhkgk0Gnu2JLsPpnRgAC6X2/ecJ7sq0z8O5aUytsS7Bjp86e5tVyzpoC1uC5
azz1UlbJu2MGeZgUG5baidO75LAXxrpKJfxNUuA3UhzouxQKZuzEO2WQDDscxVnksyEiNT0Fpf3j
DlFwCI39mAPJgg4NJHjoqsIoaV3SVgL6QCevfWbisaqvduUdK2SZXq1JQVyRlxf+AG7uScAq8nVK
+QtFNcfEkU1UuHCaRW79Bj+nv+ZvYa13qeXqj2pgUu+UdW/XrXuf+sO1z/3yMi6E57YOoj+fE5Wv
2t32RPbmpqHdC4Nwl+n1BS/Y29oxqluqJmImz8XOGQhubDv/qUqOsomeOy4mgEH9p/Q/HZszvioe
p9W+CqxR3ugtuyIDKLZX1Nz7BqfIpsG0gDj2MBqLUHa2KiTr7ylFgVWEQ6wCcstBpuiOwpzNJqI9
u6v4kxXufWk7aFcRjsTOsh5T08hH3S9nXrM3LGTe9/ZXiEIQqXsL/Tdh/iob68EWfFqj1V9kR187
2TrZp0tXHvQywawRMFIOr6ohwDtZq5PnjnOcL+YxXcjd7glucjxmLh17WjUfQj5D3+9Vz4E/+OQE
WhGtgSOze50H3+D19K7Im2jjexYM6ax/axNucpMPcUs6FW0oUrrM+j1nNaHXFhx2bYZwM4Ym3IOE
TJfGWCNf8wH1X7hfU3hL876s6B3WITs0af8eNSBEcL3VBU/nfglw43nTa4ZgPh4bLrzZxm7kfdkl
2Z99gDLxhkmsMkcyH47PnrGgniOP8Lz23Ae3dQHoEo4OEKrfS//RNSv5+ok4JFPbx9Iu2EXUFEiu
WGuVAVlWNfcmMOHGLWZsLVZ9DvwfRi3HSPrAwj3v5X/xdWa7bSvbFv0iAmSx2L1KpEQ17hPb8QuR
2An7vkgW+fV3KAcHG3fj4r4YtiM7skRWrZprzrEK2/kK/OJkT4umb7xd2PRhvKWlFVazWV7GzSaj
GzQkFEzvEc8fvSGGYJkNLbmpLMjRgd/oRPe1Nib7ZfehBsEeIAsd+qI71gFa9DxDZlh6DNTim2m1
hFjatY0zlxtnaXR1ylzpPnAdHLYs+5N5LX/uvPVhN7iEL8xieiq77wb3ae2fcNPjU2hXIPkz3+em
S8K2ruMZ2MPRtoyjwuRhOeKPMho6/kDp7E1GipguaePq0e8gR4y9qY+pbz/NWxeEq2Gw1Aerce5W
WHIJOrxB1HZvpcy02ToZrk1wHcac8C3Tn0jlrOFiF+Mp1fqzThsd2q4sSG4Ea9yLrAjN5TTb81va
Z0G0VaI/5JIFVG1Xx/H29jAB5zZzOGf28MOrTSqZEpJp5Wdx0bvHdPAeaCWLk1it+xum5dQI56du
eJczl1jM6th7KxHfDKt42PTV6HuSH8QNDk2DlduQJz9H4sp3unWNc5LokTwOFsEifchybzuuOIkw
9a9sQqgDlarvyJ5/K+c1gbLAmbGuN/eaBIyzEf3jvNrqWQ9de6qzGmRq3YObbHR+sANyN1puGVVj
4VHJbKBFvXXYy+3nOEq2eHN9KWrAEaSODPR5aUZTg/0KXzsEcX/EhXzzPAyOTeuWYIAuUZXAl9CT
TXZ9Q57SFlcCvYwpuKhZ3o9Bl8VbCRWt5pXwg0nuW2TcXRZUj0ZjV6FT4OEdEUGQHb2SxcWEyoVH
IpJDGkRoAvDrzK4MR4d5NYIqD5TFwWOT1Cu0PMfR3KPFzNiAxXre5hnYCNwYJYbh4PXYD03KD+V4
ydloxac/Ne2htA+4YfGVLIdWNg4OEX6huQkdN+scGpqZTl7hNfuyH7+0XT2hM5Sx2MRjEaTM3jJp
59rV8FPTycNCZd53vfjtzCDlzbE/zq1ggk8yQbGuO8qDpYg9NP3Y3hbGo91yH0Vlvaw9r0U9f+PR
TeQsBXepRGr2vRL4o1edEm983cz6kQBSGrp1FgfKOhpiBplWOFCOZROblbzY+fogc9pjdfWyKnkI
PGVTQPjHYRz2vbdwbTpQAFvOvVOw7rNpg7ZtdUBS+6cFz1CAPQs3ePMsW3+MhrGpo4URETQqXhNs
NHsNw3PC6u4bteaQJz6WxjxUbr3sUGTzSBQ4gEEY1GXfh4MwrFB6p8H2PLrOBjwgp3VCqdZ3dpqd
Dz4iyRoS8OtyFYpqdFvpDxQKZaHR7sXIGI81Y16m4Ue2w/dnpOOsfMGQYtOHJEKRExvNNlu/NJyn
5nFDqWzzx7Uh74P7Lkz7pPwcPcid7P63u4EEUla7sNWnfDuLZgRr3DImwQP9TYOqfmzLS6AEoPRg
mB63rXq1FiBGYJf8i7nZrH69z8DINKcZ1qow71gSipobUufD8GtZyzvp+O2r3BIAjY3tYt1d+6et
qX8i3eM1YSzL7UOTZgcPCsnBtzuokn6anRfdkWvJSu+aSOVd/37290PaV1bkFbRa//UP//ry74Ol
/WmTG7n88+N/P/vXQ7vah4vAixT+6x/+9WA8Ueo8bGP0z8NS579P7p/v/f2pueewiqrGdLX//fz/
9TuTuVRHS00//6+H2QtB778/8PdDmZOXdlGG/q/H/vM9w4CRYs4cg/753j+/5F/fu+p1YUX8f59j
G3AwxVLA+J3/93GDBaJhMcrzP3/jP6/PP99rxPgUCKwCSjnXRRTOdSDyN+/+fr0myj6RQvzPv5al
Dcvp9jihaZwynXAAKmctZogjzY1KOTOxxbez7ySxGBekrDT+++XKSUoApIqMqccuM7fgQMgAXjFh
RSB1kj9J/rxilcU71bwLusrEO6zyMC/fvVFXj5O11McMes/F7ubtvGCJkVvpR65qsnfDHA6Ds+Hy
bh2xL1rHusv8ijxs0jGUZMVIlfbGd091UNypo++dQjQvRYLx0xHchbruT966jReUE6i1aGuYptzX
jDNU2EFM2ZfD0nEsL2ietuNF6hc3yJmWQzPEbNrr4onyoZUoeSh/sV7rUyeGDy9h/BGrup+sDMqz
fhmI4hcvbRnY0jo9TM3t2Jt2ftpE7r4yAhQ9CE0oljN7PcvaTdmppldUW/yd/S64ZXKV24IlzMWz
9nKBm54WWNncdsVekYhVX9Q+9qnoqQmw3ux1h/VCZ8Z75rafm2UW0aDzlBoXIoiNtgjkhOlXN+dT
U9Bar3Njv9JE2a16O4hl/mX0w6UqIEkY4jhsmJFvRfAg8zCYCJyYjoM4ZJYRvs/kTJtgJckmUNwG
Yz95S0GFcpL29lvNIiDaar7nHAE1N/Xg5mTGvOnA6WvfLlPKzjllh8x8yraKflIBYgGXEj6cb9bN
kJFhStiQN5BL8eV9Fi3XSCFN+zBMVmRq9mAvcaa4p1CPeswF7OkUJfPiXjQJct4zM8KKBqArWVIY
CEjc4zK+2y7R9HKgf7CuoxkODsNXxFRtEX3vKFiC9y5hHU5HiBkghJ3qV26L4pK6DYcroNFGfhI2
UAJ6Bn5SF7sZ1fVMWZbY8Ha0vBgoT3GmZGwI6wPXh3nxWwifDhpMtnktEYenvtC0fFz3pNhvDyWd
GnNx39ZatXeegcEyd2aiEGp4XD2cINPq0XuYWnCHZgnPNCVEv7KrF4xoHdnp2GRgmqTLwUq295z5
RkunYLxL4rPYgjgoxvjBGRvQMRGru/k3cmxtWWeQfA4IIAXLAMY/VcslWB5Ko28Y+ii+NTVn1nlU
yBOBPFQ1biHQ8W6VWjG1+C5oZhX1vQexesQDWebOH09WJhcuRq2mNUHmaFDD8DL2NEDwWilKxq75
7OQKQ9ZMn7eOv6dNhrDchGT2rVk17KyahG7Cn5UYFjy+vAY8KsURLzRUUQ37oqcnG+UWGdJyNg6I
ZhgG5z9qXPWeMg8HRQ9shNAUyDyDW6bJQl1Uzn5qcvOQVzXGFuObvSRqn3aCETYmp7S0ab5ZnYWd
q7Xux8LmGDFsfYTDpggtAx2sKJfgsI7cAWkL+WSs1WM3Gfdc282hyvpYLSMddLt9Mze64H7Q3VcO
sbLBpeix0qmPpqlPuMAmZjLISNKL8jqy0Y1NBFwn4WwsTKcVmiY7R1cXWZAw9btRIJd4GfWX7w7P
nYEMY2acHW2zD5dUiD0MJMqfGUMVKLri1zQNn15dIRTZ3N0t2ZhIFfnGeoP2FdCmX1c1Xhvv3cOW
scvpA8UbXfPd1OLPn/Ptc5qUeYQPm3re3VQFUe9iuIWuxAwoEIGXpHx2dbWeJ7SaEKnP3ZfpY0An
dc+JZYtnKb9mpX4ohAF/oQQrai1YaZgnEQzOcVU5/BnAE26l28jJ70zs0Sfcp6+Gnt5KzU4/QNmb
LeN1sedPDoufFSlmnE8lLLMATO2MILpgQfeXbJ8bKUJyQ7pdT37Uug+U3zQIN2JpjcFcMZBHJ+la
HIwIP5X2bBzxOrSOZ1P7uwDTBYrZ36usXVbi0q7Rgogcf9+eyuQ2b3LYPqwmheeraeRN1i2dhD5X
9s95ueTnoVpWtGRsdVtnf/a5Ue/8PHlJFpS+IfOjrchDu3vO/K1l4MH00hg30bRD71SVyf/rfEzO
L139Ts3ll2Hio7cqlkdsSbnl73PQETu/odUlSq55otQ67E0ZGQ14vGTuDwoIX5za1ttakTuljzFC
UMTmM3cDElqBjzpTyNxu8W0OsufZdTGvQt/1WhdTgTk+zpZ+XcsagcmUdGDzO1ov2XvZY7ixmYUl
ZnXntCOzYkoQCq6zNzM9HTt3ZXTUVr3YbYpFyBJvY86JwcBkpexPbxk+RgO4QQ2Dyk11cqSX0NGD
Tb91Dd0Wr1wwxU7+J/019CXHjeebNlW4h67Gf4DNAYLW4F0yH2KYZU9dtC9KXovA0ZehDpih2BSn
gUUvHqop6kf7u2khfm3scaHARFqh0fOVQ4lhjn/E0ImI3nd1le1Zw5/aAo8GAKavHSv2tUx7K7b0
GRGYVPZsoZDN/rH3O0LKFmdCwWvpGwMCTdBG8FNefIIVdFy68jRsnLT6mzBZtL85XXDyHrCM3UJi
XhbcVdmYRcrmJtWJEY7GXCEpFsVRec13a5n9uCzkNYDVlY8LEP0JSx5GVFRH7LR+Nx209Hh9p1Mj
ObV3OdYIMwNoDyNoMH3vuK2KSRDd8FZzh4emzTnc3Jb4hrRRmQweC7c90HFn5ipEgavmZMZZjbg6
jKg7MhK8v5Ozn135gL2RIz1Z84ufZ9+N/FWtUD42mbEuL8NNmm220LDxIlddady1Hq0QXGLEejP7
6AbMCgw65Od0lld7xH49Fh7umcT4ah3zV1+J5EL5zgwS4ZSY6hhHy6EvzNPv7ZA/2ZXzcVvjN9ST
g9emRow1a1c66r52nRe6KvN+sH3MkqBXgYyhcMDy4tZL2igYydMuhjy3wrRjOXivxkIjoJsFeOZe
XHOBzaif7sFtBHu7cMOZxtreKUE7KfYYCca8pppTTnl03NSk5phIYnbqtUmkDiFX5MNFDjUx0mRM
Q11pZM4Z/Ysye4LUoE59swDLc1grNKw52b9VNgf8GwZ0LmpyBNt0W1p4EnO7xuQ1Tuzv5DGr/kdd
W8AzZudzM7t3P+2w5KTrSTMmIqVR0g49rKIpbh1M7Utm/eSSwE3nPVnuqN+oXuj/BjgLSXd+FXTo
kO2ClYnRMuykDXW/V32kMvOkORhGTsb7Loz6BeE7MgoHVYB233EwaUU2bn+vy3y6FPyCPTK0xnc1
2Rnyk5F0uxmZHZmE96PtUGfr9N2EI3SUpZC7XqMqVF3kjxWToCfNHuUuCIgetpdT9ZK5I5fMRvK6
mMRvMctHjDbeUQvQUcPsHInd/VBI/KRY573pjAG6rpcyC77G7zIWpHyOxhyAb2L4cl099m3wlLvz
O5QTcZ5rSixXoT4HVX3WY0KU9OaTWY062feBfLyovrJD3wJeU09/hKcfjWHzrqYt29hTipkpzvSw
NU56FNV84Y1hUIp5XJ10eERqxAIvItfLGFs0PBdNyVtgVeYx0zkNNaLH24CCRJZIgstL1T7LiW4L
Dj0Npfa+nH92ow3MK2VmbOk+2oQgCrUww7JuoesW5Q+aFvo8G8NhpKsYJ+wGtWKSVQ2zt29ZOCRE
5nPpB+QCh/LBxv97zvOuPf/9THSZfyJ1/fcL+5ZXVb7NcG6jr3YS+NVNa0cNHLP5bNP8DKjcnMrn
LDG1GXotHd/IzfMlZieJlGzRJpqcSmURXpw16GuWYAbg7YPoDDgCZF7PFBaUsfU5ARY3iT+NgivR
9PAIwWohm9Rz6HjOQl1Y9WdJbXO21pXQvth+G9XgRu4WfJTjYiJ+rU9Fjn24yhGD/RWDz+1HutLs
/vMBiBmDS1y61Qrf7tlyvO+WuawHZ/K5AFOviAo7J73Lc6em9pCg1LaaUYntPEuTB64MdZNpOIfc
XrMgaXW8GURQOJAwtHrMmzM6EabkloXUyQrz3Hn4yHNffK6aWY9JziSRCmkF9BIcB8c6A78aYF8O
+UlZDJlsfPrYynfyMElAXNQlnsyiBeWZeEGJBYrOjA5YGZNgm1nwPQZ632QhnDq/9IIQDg8PILS3
6F2xcJ7LHI8WoHDwPNy4AA7VTmjLBYfJCAlsdGranyTsSswnhcsRuMLDnuXVZ1HTrFWWC4JOPbj5
TOjEDqwoneeXwJrxebrriCDIAouR6iS0pitB6e1PMTFRRZPpNFrb1WTjrwPWxLQqroU9pnGeTsBE
h09hZ88oUp8YEA0K3eGtyew9cU2TOlWzsM5MoiNXuC7Fe31StnHMJ8AzvdnIAznSsAqmL7fnQCSN
r4lrLVpcfJP5DZnjB8xBS4s2LBSb/OQTbwrIMpDpws84+7uSrntEBjAnKLUxe7d2KFvR783gjsR+
fwkahcXIIYMjE/shkTNdZK4Uwu00W1cMIDY+46UEJg0sYye1HkNp1OO+QkRvV7adXJEEnLihp61+
bSBAjBtsFFB/wJLoMpqqwBo0Vd+yVH6O4iozj/GT/J2zR8piG2DltdTOruuw207Vi+F7rxZ8mJqa
jAtMvGLxZ4SnvZzbpUQ8U3ZMH/g1scA0GL7oMaLld3iRUtmCSsNqWGIhbDKYHtuMUcsx6ZP3/HXd
ABKpxc3IYrrsJE7Do5lhz7e86uB40+8JgzEQFaZhGCOzV4MOdkCdckych4tRTUyoUqAh4mq1i8gT
5mdaMRzVStrytFHhtZX4luJD+WYh1Hba3duteec6rsdSTl+jGZdzsUrY/R1/put778oC5mB3X5xb
x8Mywl3SlYfhbkOwbqw8ZL5lf6vwdPWsFi7HOYdaIC02yonBAxWUG9SKfM9524g63xkiIba7tB9P
BAF4lVbf2XU1yU336njqTYuFLtPg4FeSdFEmdMgAG+h8a3fKrgXXwGVprVANcRp1ljtH9aAUv52J
xBxUT2l1sfrUo+fitUdKHtxC1FwHv+y5kCzklm2Ewz5w7MH0zHDWLnudzaG+tgbDrzRjCkvm9/jD
b9xGL56bt+i7f2iQjRgNOF12IG1E9YEPnj5T7nx0sscVIXta5rX7ToeOjKJJF0TNtROOfokFFTiK
CGaymf5NAPJrrCgDOKtccSUBLgAyy1AfTt3EeNSNMtDi8E1j0yCfm08JsLZRxFPWJMdOb8fR6h6y
gKxT4as1TlsG9nTSjw1UuNAht9EIex/0nHqKCqRaR7eXCz+0ExYdq21/ED4HjTWD6jP0dW7QiW9W
V/YPXlOt2MOLw1pOQWT3Fh1QCnsW3Pqg3Q/Ppn2btvTbpcsh2Pa7r9Gy96tLQeWW9nQoW0yPrdtA
TirpmVTVmBAjpBIdmXpUaLoHPX6+Rj5PwqovU0CpC5+d1VFDIwaYETv+oB8z0Hu4imisr/PFx5O3
U3YB64XSr61JTtlKE+5rYXH5nBIeJjcLmIRaGqcOG9U0BLEBqm+zje64TBXW6RojCuekNUy1rA7a
oQiFYPQ7XZLmKGfJaLppG1Cdeu9ubHDQdz4Nf3cYvIO/lcXRsCoigQHmC2+wQt912NbEi0WHIxh8
bD/b6h4p2LX2rbPixdSFpGlC3qvE3E/N1ZqHclwfshKc3nizCg+PMMb+UNE9TDZLRdLMcp+yH5+l
KOfDZI2/ElrXh633vxtTaz4GwnjO1KWjRgPRCXY2sIc2FNryY0vo91viOp9mwpNs0kbK6xIEQ7Yf
hubdkfZdkc54m3P7ZCzjR8++/R1dJwsXZW4P7rLQplVVSJc0xIPICASje/UhHrGmGsluAWFbmYRx
TKOKbtDEiKzPo1+270myxa1+cwdpnjx6TpQcHLSpT9lzYB5rnClmyw46MEObd/7e0cRyWSr3c2Az
kHdr/5SKkP82V89IFwu3EWc/UqFOmKuTLSdW9/kx8OVD2WHLMOoZPHIG4Wjzk2tVIyISnwIR58YY
smICmkRLywfVZzj76iKe4cseie5jWoVoBWloq48K4CKGviUMNOt4q6wfTj60h9aXkc8vVmh7p3Hy
Xoj230+ardD0TVre5oqzWi77OWcf4gfwI4JZ8fLsKpbtZS3kEUsUEwrNtwU3MjSs0twX/RCB5Kd5
3YviukwFpUrXoepq41fi4qA0XHrxKDbPSJY8q76+ZLzmkZz7z6lz4gme2cEW1qOwySAnKRvugNWJ
uRJGAZkJlTvATjyV4qvr0w+sCYIQoqTSWAmvMklo1MDMcipJV2LSom7DxZOkjMAyr5MGbzDo7Ssw
ULSzQBOJnNPu3m3Xu168rYXP2ExQBrZ/X+TMyiqbVsNNsb9ub9mUe6yxFQcr+ABkxlX+7AbOSQgQ
yUnH5p7bOI3KCqM5tlq8va8DHuqh35jnni7gmVR3N9WgYByP6RfHNR9wkFuriDmwpGH64WpcbQOX
6L7CuLpmQ35f+VxJXaMC4hfyuyVHJtKPm3XWdv3WNiVgi6FAyShlSQyquJS6ekhb+0tMNX9Hv35V
Lq9b6S/c8lBbiA8sPzflHa1uZdoftk+JjbqsMHcTzvypTMm45w2dzAHpfcDEV+5cD6l47G9ukQwX
KkMu8taLgpnzXNa5+kCoSNKUIAsNwadCi+KiQ7dnnrrlFHuFudJqjY1EdDAci8H8tcyLh6PTwABi
rA913+tjySsKx4ziPehYr+cg949N/rCNSX23MNTZDwiAEuJkUCEPnvqjVelu1+OyPNRt1UCywYTW
z2dxK/j/fgCL+d8vVwRMLNcnhA6Gq7fbz63WpAYy6xdvOxiv3BqPuaZ0B1LLNE/BlGnqR078SISV
0UWzO/1uLG4/qb2fjpHcO2mZxC231R6PH34LNhWfIwWWm0PHgnhIm1sm7pjOQAo5W9ScylBI3cGJ
tyr9G6lhuiQnBERlcQmmBS8B8E1we8ajcper5TVfSMwPXmljH1/kx2AOd630wXHVTRcmK2hC7+co
EPjMZGTo3ARJa8IP4ysjaucVauUinvvOeJuFG+CGMJrIdIfrmtLFNuuMxVhPZxcrzuYUMKvYLIEm
pacWo1NYkUvi2r4bHSv0OtsOM6fOWcKt31rSCCXx0d/ElZ9Gbz1CGLnLtPy0hvVHHmzftZMmB1kw
JcUnu5XPoHdnwV03y9suleAmNmDuIXmBW2ETEEmRRH3muwyQwachUIc2tZ6arMuIRhMIz3ELtib4
FCMp9uw+r5tHBWbRvPfLE/gZJoRP+UgIpH8CGPdH4aeMq0V8HxsImYYov03Bz6asclAgGHVKRHc6
925Uc0jcI4S/ZpWX7kvlbCE31dkTZ98jKzNrIC/kfK8gqw8i08ZBfnoSK2Y/QVTs7G9GgtxU+wvl
vPRv3YKQJjv9scYoTuZIpe9mytiNi70ehgyPNXrUbnE0CoXRHQRss7RhwLnkhFTDCykMAVpWosbp
LnjS2Nwjlc70VZDXswnnoV/bwRHUCWc1wtzbRvhoaZ6TjPaz2dNyIsaq8Xp6DI5yoLXNK8NWRN1R
wOcuiey8CjPWi70hu8ds6MpzOgQHxLLqPhv72LlZW7PBBWNFMKCdp1i4gxF7TfqmFAnWif7YwZ2X
t05OX4X5s7FZ4cmY+ey1T1krcOaWT6l5y8BXLOh197EKfEuDYf/Ia2Wex3lxQG6v5V4zfMDCM0mZ
BOV6FgBk0YqXFUqg/usKex6NZToRurimRsrkQm/EIyBVemFTTy+G3TDcaragLa+ud9YEk6yxmM7d
xvBAqxmPteleVj+duWfNYodaxcwhUpQ9BM3eXekukizKGUpHs2036D4/Z+bKoTf5Zhc9Y87njrt5
XdNj2hC9qQzPg7W3dMeizWD8oKYJUl2n0nGebYfRQGPHgZxZAw6X+XI7Hup39uPvRWIBRsPwuKXn
BWcO9W9OitPursRCnOiaCu9nm035Qa7GY2N/OEZdnXov4HrnFNa3GaqycL4PDQJNUPl5KHE27SHO
sNRSgNzucIKBMFh8QdjcIpShiSSFWeXi6b4ZLib3q/Cr72UgW3xhjDByFvtpTOHP0s3KxQJ3Jv1l
4mlaioVw2Q2eqbkvWp8Zm0Vm7O2lg63TLSdbdW94o/7Uc8Lww+TFSpZkryB9WclohEnHGTqwbchq
DOy4S7Kd6YknvMrEiiTBX1MjqgHeZFCCvcKli0YIZ8DukdKGhrFn1F/00PPjIoydN4KqnXPYuCph
Zeg7OHr2ikq6EqMEC34qfASCVNuxkyp27nW5mzoItLx/tBKDllQ2lRC4dPpjN0Shqen0OWt+Lhuy
SrUumNyQciJTTMVOJcPfXAfT/AZ4nkMCDAdEmKoRZNRZY+oC02Ajxd5JblYtn3LTbKr04OjP9ZYR
XZJbD5yeZN4yPkF0OGeMNPvyJJQLslEhOdlhX+ZGH7LkNHsg7XsLqlI/pIdkGD507fRxDsmmMchq
T+X6fV7F+5rk59pLXfbE4F3Z/QQPoK8uzLe7U4muLzB9yFZgUrRWWpyK+BR4vu0Hgbm4aksVt3Nw
R6AlPbTcLntYVKHpAI8MOGYaVnekxKjJktUupSYJg6KZr87oObvNPRY0GKk7qa2qAHcXrNgqI2c6
u4Iu0LKt8LmCn2iSXO83iK323zCAumA5aA1m9jXvroysoekG21LlXEIrO5eRjD02U6Qbh6WzF/MH
oK7nYhVR0zb3icUxAR3qvjRjNynLfXbjjpOEpmnByNzSvRvF2sTSAojd0IaYHLJBSmR3wJrEZYRu
uJubo8eimiBh1dh4Y7th2IR0VMF9Tn3KXJ3emPlEZQOjq7KU5dgixcm1aCi86XIzUYYLvFwC4GZC
o1D7gxU1JTH7xboyOAeXkHB/jcMwHG1v32fJdJ6sFxLyBEu25DxanGLKHEeWEeTXumdWcJkNofCB
o0/+8zop7t08e1wJEbKqNsQouBmkhvVROWy81UYsDLXjdhZjI0y6V05u9t4fiybygvuVviXIXv5J
Tr11mI2Wyw80VmXYyCLIXYv1WxC6Y1HbkT+GbuXMNYivIMTaQeKimEF351BD6arqEJA1rHHtMcOb
7uI6D1c7A44TtP6jWcNpGcnp4q0nRWnh7s6t/KkZx48yqABvuTZZmORiepN5SNbpZovucL0HY7SU
HAzbBNMEbuYYsfx7Z23BAewOKGmQEvVD0CRfDlIlMgJG/CJrXlSHaDV1W78vmvXB52KLwMO+u9tL
okEqB83vrcg+qtvFmphWh0KCdlGXdIdT+TQwYQSOzQ2jAA5VMB5jTYilu2SV3BG5yMsSzg74QTKz
ICUOSyns1+ynI4BODDZDSyzrmG2QuNbJv8IM+iq6/pWpInHVmOtppoDr5/SIZZSogCKNnEkmOMJu
L1cEi1RYFtaLW05alUOYpNb30ltOQLiaS8L44bzqL3JrnkZGG9G6ZpRvoh6EjwM3wQMUihXlsp8Z
oeG9Jt4y74Zi5YQN7qIcJJCc2ib7wdnhdkt9q+vBIh6XvlFCafjSE7cRrCJdfAromlHdsOIka20/
SJkckqPNrkJVaAYHxxpe7dItj4HZU9R3K1tGMc2/OEL0IVSlFaM/wCkLbzqLbG3T6S7NYqT928bj
xhSMxJP7WjH1oLaYdYD5Buwz/z05ZxphuHLh96yHWVdDbIBengPiSYLhPTHiJOOAQRArKPCbcB0E
z5Ol+u6SJLetty/CzFW/PMN/KpL8OuL4iq2c2X0prUZkk8viutupADEfbOvDYi3PblGdt7rhODOZ
5lHmZuzk1b2vCuCWhhELKkLOeW4duiQT14GMYT+MVZwaHRhtNce92gJGMLFAl5J8N0tAhjU/GC6Y
Sc8FtTEREqakUCAC4uW/EsVdqjzG+YLOEIDAumTkaEk6RCb4IDVnWjYWG64ZRkh3INS5mYxT3mqD
mUSjc+Bwu8960REr+d3BPQqrMScWJ9s/gciB73rcYbNIT5mD8ln3bLvOSEPGJ2myF7/oTX5LTOMW
i6DB6EkfNBtPTGzJaewTGL8ElmmW5nEA6arFt74LVOhz2f7nt5jlAgO9s1BGa6r7tHG2feZq8iMm
r3v60EAVOXHyxO1O7JW4Pi8zsLHaCxD0pMXNSvsJu7XT1+9W0lvkUlyi17k8zfP2knfI8L2b/Aok
maWpnzCX4WgdM4YfSwULSM60+BvLB03NQs3es3K8QbWMzIqaIIBpQ5gkYTdM8aGbk3sBlnWz1P6g
cQDl3GUX8PKNSfP1HSorfjdzYUSI/zAV8HmsVT0sHvBssW5c6ehYYM8YrxAOWwe2JLGpW9inIxuG
Y2KsXZRtDwAp9v1IN4rg55tPx5WvRtZthYM9MI66cxwCj9k9IiR6Vw81r+uo30AX0OqjuGuWBJpD
LuOmdejbfPF3ANg2CBSWQZLt9c+0v1uQ6ShaZfUk0UKappmPS7sgrxsk0pXVkaNq8ZHbfUfGaXM5
vNKNGEzIPJvW16IMHg1cI005/VrX5Ecxjgxlrg0IwtX6VGcgtmjfk2sdufmq5LBA0DkXufruVsM3
WnwdI11QZNj6kr2Vl28MJ686BJXMGUM0fYsqtvcp9covjlBcA32OjQnn5G5I8VJoP+/JpbLJM1wj
3a0SmgWVcLfQ9jFj8xbLBGQrYl3Syx6M9qjUSs7dhoFE0/o4j2xqi4nFhXzmtl/Tyo7gVHDCVczn
3NkLLZIeYNnenEWc+zmJ8bG/J1CNPphznhycS72ZzsWvq4c+HczbtaAuZT3FmVkWZwH2hyfm1BSj
cjhuKH+gSeWpsSnrQX0ra8Qh9D/snVlv5EjWnv/KoK/NBoMRJIMXc/Hlqty0lVSLbgipqsR93/nr
/VDV41qmp8cD24ANuBvdUGrJTGYyg3HOed/nbVlZTZOVWJn4E2dgdaJz1ZH8CGMdh/1TGcWME+gf
cj7ROgkJd/btFt+conu9WP+T0F4OgA059FvaIo1/qjmjmtC/tTxIGJ73NW88D4aH+Zmi7ZSb87lx
xddMsaMMav+oPYc/C4yRSrq5Sb2w2gQK7u4Aq38LBBGaX/XezGhFAc0bWFvbp6G2vhTilsUSUV23
SfRn7LCnGQei3RQkmyLQt1xkjIW/b3ILEYQx4ldekh4rNSEmgdC5Tmf0MdVhqKj1u15+RHb2Kvyc
EnGi0Sszuo4NQw7SS2uvxV1WkjnBoLAmuHE946rYjPAFUASMeAcYiVTIb9YtCKBdMkvJPhxNFMLQ
VdllT65O4oNvk7kWY28g/m8oTwXt0IkzPkQFxMsXjMyYBRcV5gEiXZimwXUp2+boJfVrzPu3Cusp
XVWNT3p9HazJPNhX3vAQNgMyvDwdd1Xaf0K3yOxT3ESjUe0ljCTshc2aJhDKTYtpgkU7KMGZvHMs
WmGzeDTap8iFu2DOKAdyBz/1OE9bwxpf+szdOkVCrpsb4Ft/NSKX8Bz69QwoVmFBIEUSlkx3jIV+
DNg/0PJi2UtVlauzVXD1UilXU7vM8UfX98KgBds3vIBmwfCHNiW5Jdm7YRKHioxCSTlU2WRYBQRZ
ocL946tm+er7ze+/8v33fvmVtx/8T/zeL3/29hhv3zMKHwnj//LdvN3Bt/v6lw/1/SC+P9xiWWcE
/e9fiz99xr881Pe7sfONSid9wO5ID9IoesbWtmLAHGlJ3ETKtBIhlRLVDpzQbl5+boosPxL+tnTV
l9vWgFzp9PbdvqVntHr7kl78BNFv+YVvv/vrd7HQoa1d7isMsMVyhfrH7W93Zfdp/fH7N0vsycBi
0sPbaH2wkQi8fVUHBg/59uWvt2P4B/O3UfybqJQ2L7ffvjQQNP3xV2+3J2cZEvx6B2+3y2WU//3+
33797aYV63/c/be7+/6jb3f3/fbb77/d/P7Ev3/v+53ns9ltdTC8CB2RqdDANWCW7BTHOHMJZg5K
vhROhaj47bstrMw/bv/wo7fvMkuOCa4YmuNIxtbeMdrihGD+E7Llj0FkYMwd3P7o0zUi/PYQTjNv
w/I/YmyAGi5febY+AhNhYq4TaguvxxJfYGPKCvASzoDxuVRnw9fPxcC+Kumm8TJSJtbQ4OLyFc0S
l0EGBiyxOIWnnHZ64TOY7tEVGE7zZZolHe6FT1xlXbtMifJNgJl9m6f5l7mb36FOPKExAqJXM2tn
NDKthrAYYEzhNcXI9YLRyVxV7XoItIVbKL0LoLzycGg+pMUID95ZVHYYlajaN3kSbJULuiBqcP6l
/jWOYoH4f0VcVruqKqWoIm+y3H2C5LBJ67y4qdP0iQe89cZ+2hmtTNCmIOQK4x3AFvOR1hDknxhW
l0kyKW15cPDsCKskX4aaJWRURMqQ/m9C9NyjLexdPQb3iLkkA7foUyzmelPkQ4u9s+k3Zb8F8fiY
q8RhNDagCJkifL4NvlllX8wZueE4x+m68ZmDF81oriXRi5ndiHWSYD5yJI2QODAehtTd91nTfvJ1
y04jY98aDO5juGxr8/VQsxFuZcQWfPzStHVwQu4YXlVi3ladf5iwGOEFJicXIfiq6wYM3uwi/a68
hBMOIETUYj34Pm0PH6RIMw+gpS5oqDENUGAdoVeNcAYxLlcdovlywtNrF8yZEbjnnzLPuDdrIZHT
CbTY7oghqu4GUlgSC9S9QZwGAgpUKQZ8flgPVpN9CqtHu/bFO0YV/Jdiek5gPzDwXNHKekk6C7G0
HckNGv6ZOaeSLxOxMls5LIVbTZCOcq+9Xr4IYyGR5aLamBaxUnml3I2fFcGT3/Sc3FjAHcPmopuh
mZWm+thm2H59N7rQhn7UkLxKbwZFqOLL1FsQGpqMi/SRqkGchF1+jFS9xvq9otky3VqtiySmnNXa
qfPkEBrZJw+dmVviMrRCPzsHIaEZtEPjkCEwCh0aCAOV9eDQT4Z69i4RYtx6skBUljOuH71F9ZTd
28p4nXs9bAxgH2s2Ez6cS+tuSv3byN03NQIG6q+XXNCkBkU9rmpAzxlMu1szUryk9DF7c0CcjoOx
pTvPzi8bbxENgHV670YpbMWG7UY8NgZGmgXS2O4QGRLltRZV9zrm9Tk18jtPhukmiftHVX+QSRRv
PHblZtoUO5UyLs7UwSxqlE4I8Ba0xqIMUg0z2ewqCernHGfsuhBjum+Zi6yZyjPD99srnUHCUYrB
TStOeK7JjpPRA3oJOvbEnmz9JnkpBXzxDG3XQu5IKvsjwU2UQ5El6AUUGA4Kcc85LdddzwjQvjJb
EGGzco5mXSJSt3injREjcC42Y88HrQEjYPOX0C9zzMeou/RjpPU+sS+58NjSiR75SR99HZj9wDen
Dp8zDzEJrsVqpLRrmXkJkfGcR5cJcZ+Z15QW8zU29OyEieyqWfj4QQxqbXSVY21UCJo2wfU6v91s
eGuvJ+nOZ7+bV20xYw5SjoPCb/ny7X81bWeACD98++2PWtbEIhH9ORWL7vjb95Y/Mub6Ckm+f6yy
upj3QnWgNavh8PYbDsVcw/b+PJXYhSz4DP5ofATug/7F6k6NKTHuJ9BgRXfu5+xOQ36+aix5CRp1
oGPDShmE5gYe7+znHjo4YJXpCAUW4x9kEpKsveuk1yeZY0eaC1qUdAyZMHtL8Jdl8WjOIStrwo2i
5gnNzh3y62hvLBpJSfLtKc1AsMoKUYTAatvpFJ+Kd+xpdm/LKLm1BpWuC4phNtXQeEIPbVf4rpxM
3ljLpf3K+bMiAZFg4oPjcl4RDraqhoDo1egJbJm/+N0/d0TTUXwx0oHruJ35gINwkiiuAkRbYmcK
lCYWrWTDhRAxMV+gvOAHYOlWSe3saSCMW1+IW+ITRgAn6q5Cj7uB74D2EZwzn5pD5ThfbWO+Mp0C
zUk1D4w06o+VlaG7c9or7rRDRmcjP/SoVd7j/7Y2QZJdeA2eut594PnsAml/tUT8znPzi92rYdtF
YIym+WM2pVdVzBMUytt4ZXpjz9ZzG9lccqYCHk7obidvvkAMkse+e9AVFDYHqpEzETRCCOd2KtpH
syHZrUV2HA5iKwgeAt90kvVsYIG/eB29Dbu2aAcY0EtJr6nZ77dNhn+KkF+XTv8yosQMJO+HijA8
U4EX1B0vogrTO5+pH/nFWbBxO8fCEU7Ggj+N+7ylB9DJAowl6SvYZYE1oxGm8vAkqL3k1TnOEgFP
IY0KdxT6zpYipZWkRRihf18F6HNGJzv39kPt6hfPZ5ua2iEZ0CzGCsG/KXkqRE+gFg7OousOfHJe
hwK6TTckn0kY2i1QwNZsPhekPULO797HWX1HENJZp/4z0lC4VSUqOdPXZwqjNSUzEsS48NdZH9Pf
q/tDHxR3bZD028qz3iOdKjaOnxEXxilisVXc1tODSB3syM0FNv5Dwb6gcy6THz6hYDjWuABXoatw
8vTASBFgPrVZdhqjlNjkSfgnpx6v29bxSKxwPwxRStVoN5o90tKVItshap/rIX+UhEC50n7Ns/iZ
oaXcp219mhre3Fg4J8cF+lp/dFIa9IYJMQYibTZ374EN9sd+5uqfm82X1rhKHYvdmMdWeGghwfch
CoeoguFi5QWi8r2bwFPs9dOUvEvppKxkXx3mHErzoMuDK0BT0glU62p0L3rknBa0K7Yz7ZGNn+dq
rcr461iB2hIqgMYbYkrDdoMGLQ44TSmSAQCx9+rUZo6wafnVB5Yr6xD2ut+goFv7oX6cQj3suk69
M5Q4G+E9elpwJXBAmI4hXS/jAyMR5HKhHin56WBNFkGiipBNvB3XHUSQXd+pi0oVJjz7CIgTub+e
6v3i2JIK53buHJLBmDdewNWrKF6xzq862Li7srszp2Qg8YNdBVzOXnXY5xscQdWA7lb20SYb3Hsq
B/h04tIEU4j1PN9ykNARoDGsHa1fO4HFxedtz6PYugqLYGOEPexy71wW9N2L2KdXnTH8GR2f2W0d
3BrwB/MUaq0wAqzVxrJFshEV1SZUp8YejtP8eZ4lIfMDWaQVuMguLCLC0uGDhFG5aUo2ley1GTVu
YxIgVkbe3ZsWWR0TV5YeP4NGwhjWgldDWay1jtpk3gdl+F9t3w/4dJbv56JjZNyVrzKpL9m8oJLZ
fM4lNsJspCfduPfkNzB6kWLv4SLYOs1rAEnIZO7CNKLvN/EoLggZ4Ye45T5k+s/uvl91LsyvljpC
RtFZkfe9Ldz8c0NeKi95ssVZcj3ZZbetB1JUp2MyZkio6f0TkNAQ0GLh27UD3JKN0NU2rouzp7w9
GVTLdOwcOmynAxXBvNSsAiq4jI2JrKJ9VlzuYUi2e8bL7P0BJYE/rY69ZBYLHXLPogF8sKFBn4f5
jSGRO5f+CNU+u+PqXSIerL4ygqW2xY6WI+Jw2L6x5ybZrale+w6njWcvYFB2BR0QqDUgCRDkPkLv
BrM8XDIkQcX4MAva51ZRfhhmRDJT974J1CeWU2/d1yw5QXISyOXouvqaj1DhoBqTM/P+9xz+dRmD
7hmn8IvGbbMQdHY5DjljAakbhfHapbq8qWV4lZnqdu6tzy6DivUYfo4s62nuUSYxTmaBICDTbwPv
UKfIJ5kJHkVVu/vMLo197jb3xWw8g3BkyLjwClheuYSD2OaVzSLnLighnc3EIXqYObZRhz4ycpJN
pFC55/7XehiTnawYIZmtEAwNn8kzpCZzR1p3fkajJ/eokfIzb0O6+21JafrfHWf1L5Oqfsqz+leh
V/8Xxln9ZZjVf70G4XOOz+E5/zHR6n/kWbnqd+2i8FOuRc4dGVQk733Ls3LM3xW7Spwf1gJS8kwy
qyAiL5lVUv+uPJN/bddRwjF/iLOyvN8hVSiwgawaxFp51n+SZqW0+dvfSqj7QZEfvvz9N/zJimGM
yb3x/c/P9xFWwr//Jv5bImpweqxGWxRA+qvZoYTdiGqw8NDUo6DXmTtogJC1mSEWXYBnmQGnm5AV
y7yzG6dDYhbarSO+xA1N9mevJfj9sRCi6yNMAVnN4mZ1HtIz32BQLaZGNTuATnNMwBuRwIorm25V
+z7uRFufbbbn9aq3JyhNg3JAFYNzT51LqmyQOXEYke7qi64kekH7pXHoMqWSix2ZNiQphvlLkHvQ
FqG39m2B54Poc/OTOaDIAVE3DeaFbKZO3OnE1ilrROpCDDeyfITtXejpGA0L8Gtlu151OzchlbcZ
ECFAOMqc0VSvrCl9KEObMW3gBtN8m1YuwQTaqOQM6DO1bw1HEitKBpM/b5hbRAxamYMnT0giSa/T
U1VuvUKAUs7dGT22kcyGd9+H0PhuCoQjiHw0jrqPGZMqWsdpK7uvxHk16q6TUs7rwVXCQjZUpOEh
CR17vI/NOKZrJf2YsSjyG8yx+ejBImPUZbHMVCPTGFKKvDN0eKjlXR443hmlW1ZhDsvT7iBiIlAO
necgFg1VHjpX6ajjYZcWNuYJ5GkSNaJqAjGj84DLiYyTqw6S8tqtMJDYeYxnCJFKBY8K98kaAD36
KMzJ5HLvmFqn6GNcpIY7IxRD8UF5Yz4eYn8iV2QljTTxLqLVdfTYJ3MDxz5d+GGSCT40dmY09XuM
dk750bEEkoC+MTNJ0Isd42Af59I+DQNej00gwSKx9wXzR6iHdPxLDJUvvJQum9o9q2Q4HMLaZdVl
x5rHX2Obq84GIWkWbWNmnAz2HatILnVVKuedo6fwsVCIkr5Kn6d41dlmC61MBFXGUVQdtAe3yd2z
ngMmv1mJc5MrSVWPlzBkQkk7Dn77mpDkPrzz0mjyto70sNzNNDLLDsdJPcsthklkEB3TEPdxZMZK
wVhnzBUyTeb3deeVOv4cCENXa2Y844ex5VOGMKvK0NUjhWOdd8IkIMYMq9f7mCupv7Jqw8L+BA+y
XNm56/Z7zw88aJIuoIfFXARq+yHwypzZVjHA7tu3KqrLbVshd904hXYQ/FqVhLTRxo1/SNOyac4h
26j+U5eiNL8kLejLDYP0qqRvwDBpAaZK5MNMhYFDjWLqDJyjVkkNR2fKHmBfI4fYamfSFiMZU702
lmroHg54qK7KcIZdE9cV5BHcNhHkOzza7Cp62Nh3Ri5M5hsTJFCmxL5Zn+mn0oegPGrjizPYXvBO
0c6EeGqrZLx4gdM/O2yND4mBPWIlMvSoqe1U7VaNDCBXOmnZcuI2wiyhoa0h3kO+NUKUXOZHIcMi
Vhev4GhTIT3JXEzU86Gvfa98arSYAcRbFu3IUnuxvp5AM2YQC1tqUcuojOQDHeAuPFZ+ncaXDJVX
CgJ/aJyL43OR34RhORDyDIsq23t9H+TXZisVNd8ckhk084wm5dJMdTP7kNtGO67pTNqQFGPsop/K
hthNzZyqHVySZGUBxySBes8kXYtJPpjMrdgww2mk9gsb36/3BbFCqFqjROV3WW+X3lWUhZ5/NEfT
9HnTDVY2lKG4Da2yRaSKjj/Kdx67KuYFWd6FB1T4KQVT0TdZBtDFIWmpBShA/EPpheW5eFuheWez
Dg295WEcIXGBIipOST2iJ1kcW4Ra8U3u9hU0WYikveD763msUSvKgMWsCgfHvEEv4THP6jM0BfBB
zM+ZNqSxMUDKtOzzdNHA6Gznkk4bFluULQ3rvWm6rofvKXZRwmOdd9cYqrW3ifMSzRWJ3qlg4ZXx
tG106hL7JR1gF6Ef0JIpCA/ZZy2Rdrsks6OWcB9TTSf0MQbyD88cv/h2YtL/doT+EDRG+8HxVQ00
qircD7ksGgcGtQMWdAZdQt1vmlzjDNuD0uf5LuqAvJH2COkPkdtHESDsLSmCjIBpXzAxS8wGPrDb
iVK0XeegUs3n2UNeR9vfT4P0fZKGsYRZFeNcQoRHOHemPPlBWcQqwuGk30gXoEhsLO199LFP09nn
7TPdEpgw2es0LmX0gkygtXCjxB71iQyKrroeojAKDyYNtuaJranobsxupj/Cxn5C+m3kPtK0Eenr
PsJtNHwKUruRyM4iG9MlODnkIaMxtpcQlfu0FpNiVg4kR0f7gq6UOMa2X2reUwfZq60NgXNWlz5i
dVqdxLgwlRgNxgBWZSOAb6MIptIqtvPRf6hB9ZrL/r3BqpCLLt0TBFt3L9IzWDRxQNSUaD79Buqz
3oSP+ubcG+PngPfCWKbPiwMdRF2lv/jMwm2PNQnt3TVZCeRH82VTHgOu3d05qzNhHtok6OcTCO3S
fywSgwg7XEP27GGQcDjVaMFbJbgCybJILYcmeB27WXFrmJMn3reEDdXvPMchGk1gSJw3FjGDHqZr
ZmHbNtT5mdyj/L6sSE1ydyIYqcRpFtLfdiqlp0uo2jbjk9JaNiwJ5Q7RNb6ovHuA3FkO1+wJIbNZ
kIPt/cKuDE4wjuLqPST/Et6hE0j8qXwGoaNkTv9hLFQcHwMTKPZ2QGwLRLE1yK6qgiBV236UNMTd
uV2W4LAsuaiDfeFwCxitG+mOHSZFWdliq1uxyEfnpDL3KVRx5zBJG752Dw+b5GBopPjkEG2QeZ0k
lrltpq60rjIaXjCmDabhn6Zc1q/WmLjjKXJiw32ubUUhVTdeSGJcEkaQBtuIrZheoZRHeKkof8QD
hyXM+6KR1vBipxUWRqZFRDuMCQaF/ShHEn5wCiROeY3Lzh+u59BDA+Pash+C7SATjXYXZL9BhgA6
73hJHUvjyXjpCx03L7G0wvKarZicxpMYhJo/+2VGwkZrDRlGNLutBnKNddo3t53WVb0H/gpMaDID
4zZzBqACJx/ABvJEfwwdbR5x7Oox+IhpV06PHkmMw3hqpimr+s+RXQRg/DzmAcP/mcrr/6Gais3b
W/FJTRh8LTbP7fPfvqKUbqclCfnvv71bsnv/9q778nNV9fZXf+QE2797ynUXXqX0XOWYpPT+kROs
fsdL7ipPuN9igilt/qirhEVOsLS1hzWZMHLXIeb8j5hg+bsix82hELK0cKW29H9UVy0P/0NdBUnF
E4zxPcmVyjZ5Lr8EqhNCAFKK/sNoEdj+juDTFLsLvj963CO7U3KtAxJ9DiCzTWeG6cxy/GGOSJBb
RUOEJztqa4JIoYX5GwJYJ+dzY+MU4cpR9w2w/SYudiJM6nDZ8SYpqfCocMlRSgMY3r0GT+SjIbar
9rVJ49b4lEP2okWI06iT2B2NzI3Z/6ncbe2n2UCnux0CuyD3wWJrVjUXCypHhVOr71FTe7FyeN7I
c/JTjh+62vldPIMiRPlJ3h8Ryg91YunqU9tjEcVDVc0mDc9wsNYdhmG5LhplDneFU+OvX1WTQZGy
rqzBNvcGslL6Z0ELJgoOqusw5rAi40VqEJj7dkQ3D6aFzGM2FZgFLSPs1rZXGuEzC2yGTR/7M9AO
2x/oj6QlPO/F9qPL6F7VNpMAckTAqpexgAFhFuwZt00VMbM2JxiW12ljEfJRpy2uK9p7JpoHejx9
htkTJ9yXGvCAsceT7I3sxlrfem+k2uzOhd0187krdAdOwa61t9V4BKr7Dr9QcJZJEDPO7IfUuYlA
IacX9mveywiFxF03+RCE98Ipp2pT+ZltviTNTKEw6t6BpOdaXnuFaSoKb2gRp8WFhRPrqScNCHVY
Yh4Sp8VxFGTJsAmsYnqcKLLJqpt7Nz4mfRgzgfRLEJmJnyaPhe5Tsv3CGiRcGFt9tZLJRGqWSXxD
C/wHovourWBwbbBUAwqOLMrTXaRb+Y59agl+TBuqu6hq8Mrb1Ley8aa1XLM8I9h2h1Vj0B/ctvlQ
YbkZspLonMh2HgarggwYar+1uRAlA/KWnvIOlVXWeCdHF9BXA9h7y4w0Ih4vR4XhXLpAq/5dEeHG
pVOvBhK1PMbJ063240m+ACUnibOG3ZgfSPHrUdTVjo1nxqdLAiUJhT+xrx1GYDwPukQci4536EmE
LbSLi7wIk2VLHTa5OHuZxfB2S/EtSA7sRe1Gd4JEYSfdWknuxjuC1bw83ssgzu5R6JjZS5kz+lyE
BNXEdIkno6KdEyUEmMyudOF9qVbEqPKCzjJe62yMLLp1w1yhFSdBhsIAVimDA5yWeHjSgXGJgcGr
IO8e7UgVyqE+B8phZ8b0jaPeJeQwhOcmCK2o3ZDd3UfldRJCSkIr2RoJ7nxrHkICdERlRnuddgoO
l1GU4nrI2nyCbRESwKJAUQ2H0p6ZVKGpnT3j3HZO6a5ClrLYuZok3pZtM5ZgsBZwHUd1bv00s04h
pSzA6tgxyuSLIVldKMUSWgjM+B23iJ5qfNfZHVnrbv+5J526uDNbSFDPYBFDdTCI9Cs3HXX5tBJs
fJD1IgQM1o5kQELYjQ8bD402Ir7Sw1xO2sPRLvgobxo5QJrEDRIBQ247f6FsoNld5bFo772mCyit
ihCaV9Xoge1r4TXTde4lDmayhByTdcTU4bnrE/rdYWpkn0XmyHu7U3Z6pVXYs8YCBLA+WqIjrxdB
aGiTJz1mMJ4LC01HQ+uJPcQ4KZq1TNOEWqZZWqLKRtVw0g6diCs416PzPm/GmqfgAsfmE4XbGoPI
GDM9ol0ART+muYc/jbTBXSdrl2lmNypJJpADn6zHV8wahEx4VZfUs7uqDcLpSLaB/qoF++d9Igt/
fmQbtyA9SKCulvwq+DJWaeHdHpuBrDw3aGvxZeqsZhkKYwe49if2935hOqTAxmJyr+KmygXznnxk
YmQU9OA5w0dzl/kT8CvTd0vNvEk5MSS+SltPAWAilJM5h7hjk182ezIqXbzgJuvEziROjXlhOw6Y
k2dCJgBuoMdcFxONmGOlBgwIQUoK+4ZmO21p7bLWgy/y5uFckjuFYN8pPUoYNtHNDZNn4uZcej7x
ricV1bkxAqIKTzhz8xLNKGJfiBOTpIBaIuOvgqFOKQUYNtUHcJqqOnhNm6kjvg6xjcYIezgdgr5e
KRdd26B6II8SSwZ2MVIozLwNEYAOKcn02Nr8YpdRM9M6T8jtvhodrs3bwI8LY2UzOKRXmY7JlxTB
rcClWvHBA3en2k0njDE+aMegGQQEy7RhJZlW/+LQlmCcVL20VP7dF5cVgKGbmxOY4E2ln1wSP4nB
YnO0CZwPc4q3RdmpZl9PDNV3gxmLew9QTYKUM8zg5cGPWYncKMWBRot2YT6ESY4FcbHrpsAyc86c
QEwHs4+L5tohAKtkoK5CJo3Sddp9Eeuswg5kZcV+0jFsNCNi2WceDcwFvfKUtxfaOJN1MgGt+k/1
SPT2sxK+GxxGWHIYlOyRtBqcnDgvYrtrCVdgildu6Z10w41NPVBt62bApCBn18o3hUvDbeckaUbm
lDdl802UqgwfAgT2mmFIhnAi1j1rnGmY+Orz0Oig5c06G49DkRD51AZIh6+mmasLLhKxGPA0fKft
0DSY9RBYgIWHRgIvZyJn2v8KrsnDJQo1aN6S0upJBrN8LK9EoKovdj65496GQ5ZuuzEJ3d3E5V/t
p5ArzK4P8Bhsf9ii3n5rmv8t70AwR3m7dMmXPd33Xroraedriwug1qARlq7Czz11g3zkSecug3M+
b+WHONUpJBGH5kh6F8EVS9/Zhmu3hz6jl7Lq3blhc0W/lJ0WfLPZ9/fZOBjaB9luq/z4/6c3bxXD
w1RSMXwuCOiqp/uvbAR/msTYP7yJ/1Rn/Nf8tX55juKfywz+5FuRYZsMWzxXmmz3qDCky0++FRlK
/U6JYVIpsNPX6u0nfxQZSvxuOi4YADgEywTHZBb0jyJD/645SwTACUnH0LGd/6TIkD/PblzLtk2B
Vs7Uti30UgP9fL5NXT26VoNtTidlj/NB76ScblUF3KpWuPjrgsadYG1dF6bvH1Gsn6Qd35S0uw/T
EKBMYPC7Sc0x24YGPiPcZMe5PXPp6Ref9X1VsYnIK/eqtZ1wg4q523bGuu4JzSaFMjr6aRSsBscG
HjSOqx/ehz/7MKmfP0wcHIWYqaEgKeE5FvXYTwOqOceHUhciQujufuJCch1ieTA997rVzrOlunck
TLz3C1xgVu1+1pU4S3YVjuw+ebP39a+fjOR9/umTzVvmcQ6gzDYZ2HnW8mR/mJbFpOaVXkJsqFHF
H5nYfGp0cRe55ZmQtg5eMUIPb08p47KbGsJjCPSiiPuLkzuvQbLYV1z/xUSBRYfWQYmJVSiFgQ3O
hCCiCBNG2bKzcvAWRfqLCPUHqXW87WjLU7zQ2Eu25Ix3G+onxH52e0d6GMB+wlMGJ/3w14e6vKw/
rmG2ZXJCc6wmx2ph7Pz5SOkXo0nSgbkVve2fMNGARTHfO5PRkHnQihWbT0lO2795t//p9V0elUKR
hVPajvh1GhlPaayaPKezJPDXYVVlmwlJYgaB+deH5/7z4fGpReEH44axhvnLWUV2s0VzncTVqe+v
6MgTnYca5NhjwjADEZ9mTRj8f/yQNp91k0dzPMER/vyKOsQaEwZfiG01x83JmGri8Vr3ziMEetV4
jErGGFfoXz+m+GVpkLyNtudqG3mn9HhR6bb8eMKKUnokyTbjViplH1MfpqaDS5uIvjI9zXK8KUiY
CYTMNgVyvc1fP/qfnEOOdGiHOVJLXulf1iUsen5MJTZuzQw/WjmSCgsgj3moIDBFPpIjckcO+bce
2bcG0Z8sGH/2oAzNWRKVEgJh389HbPjEa5HSOW3ttLkJrAfb5mBhbOe9+jT2dYwtBpPNXx/oP13x
eZkdTlcaTbbFa61+OZ08f0K23qAacVT1ZETBdR1Y10XkJxvf8cgGyYbPqgvPWqTJBpO0Y1xhCI3+
zTn9Jx8ed8l/4DrFFYfPz89HTkVALgfY5a2MyAqJyT5i7HHnFdHXvz7aX1taHKzLA2nJLM2TLA8/
P4622tjElTdsAWCvsYiCkApPqr9azuayN1ciZqxjPf/1g9rK4m5/WpEU/0hbUBpxMnNi/fyw5KS7
U6iqeBspt8OvHd4FhpGdEnHTOr6/os8Hhka4B9phN8mYf+GMxCirKAeKqH0xsjtecaamSSn3zICv
Is9/zGqK9YHMlqzPkemlj1YWXvIkmeGGNlckUp3pu7l4hSXcKMN8dJ77Tt42dojVcPS+0Ey69WMs
PAlWzORhCPPPtUg+yQiSkZg/AlZ9GuPkRtuoqZOHoLIhQ2N4DmUJ5J9oKbrbBIJqNHr1hFEwBQhb
uBflhnAigvcIKl6LiDqmLrJb9q8o9T7jGF2PKOQ8HX20DNKak+gOSN91OdRXg7c2RAZnoz0Q03BP
4xMn7nRsKwuuF9U2FgpMTdcIiK5J1blxuQ8Mzs07LMBQws0rRWJGGp7Jqz4IC9q7CK5VTdNJu/Wl
VHAbNPxGF76C9TDUWUjCrOfuHEbWW2qwF5g49lGNxgPBfsRutvHtCAvnC5zhYKdNXZ94DRGyEjdZ
IeXH3475jqULh0hv47F8hBLenXOEyAhPi1MkNQlyEP4pU6c98Z8Tb0IXnSuTNkeBHnOQ1DplcpVR
bw+LmL5le4BpA8VY2KfvSvWecZ0GLBEM59aRp9iTDdYK/xWeFCk/4KexDBcbMWNhoAEGj5LY8VEy
0PUzgdoY1wzUl00LLnaNJtjemBItKX242Xevg7jXm8bxH5PhYM1zQ2/AqreDaTCOtoZz4SOX7kMG
RjHKSUOZCJZL46MbdHu79dKjqWAQ0zLe+xBZTvQrgl1IKbeKSHFFuU9Es3fTE5R9Ivzx3iXQ6Yyp
aIZkQyuXndjKtnsSYUYPYKwrNySUkoiQjqc2naMP0q8+ek5wl1T0OceRQKiw2c4jZEqigDZgPu5L
b3gnrceRCPd3xtIZ/e/sndeW3Di2pp+IvehB3kZkZDCNTKa8brikKomeBL15+vOxps90Cp0Mronr
uazUKiJg9gaw8Zv4b3g95ZH3K0w7zOmbvdjzvQPx/6z7JdbAVq4/ALy5cdq3A7XOG8jjxk09YP5K
6Y4XEtxuJgj98DYOvYcAuRb7AwXPW/BOYYAs0FtNpJ97DcfwxXdQStWs+qYIxdmMzOSmTOQnSgd/
273/OeNxM+ACi5Ishhq80jLDAG4TDCTahZBrbdEFPQPViWG8Nz14dKHl5OdUN8AdOdGtXuXY7tju
O7yhZWo9ASxC7qDR0FpznXMtMczMOemgZxoDRW91BO9ylNj6VW7f8EHLL3Nx5oiDzqMVzSd7futZ
4EXJt/MbuA9H7IGnb6gIP4dcjG9q5EYoK/KIrvuDd1uXnsaatTmvFaxRUcsgcW0UfTzkz+c5eco8
EMNlmL2f5QBrXB9tUBA6OtWeLB8N8C7lvHAXT7qMBbrKT0bGN3xNOGXemTzyAiR3gDYCFtfshne2
7ojV51M+gOfVAaafuzdj1yT3wzD8ip0adAvCF8Y4OoAyZA+3IB7Qq/frWxwWMbWKKTNk3DpdDpr+
VP3guRq58KPFL0bQoUMfN4++vYVxvpzaQXuzRHCLIgRrDjk+GWOm/wUq5CEpiuhU+eVzSwX3qJvd
2x4LBqRiY9h/0NIQJ/ptIu9wGlrnOXeb+Gzia0h5H9AiejQJbrPg+sFvplF1RqX9pugksq86QE5n
0L4LianamIFrWYXER2D75K/uzndPzmx/nYr8zVzymBl+RWIL8V1E7A+V0XNlmb9SAdVBYnfefbtK
aM/Ju661iWTNmI/D0IeIYADE6aapuJW2d06M+mc5pb+HVqbvmxgD4KX9Hn+3TfMpit6y7lBozOTH
LnVO88QNy38wCyoXPKjOZ6TIzpQrUIqlWvg1tlOePOYixFnRC5/dQofwQs6PyhwJX11Od7U2g+6X
3Xd+EMYsSSlunAlkhIswySGeEYMwa9QqHQt6QcQ14Zh7bvVujh18x+Gk3VJXWin1WFo4LqT0kBoh
miSHfl60Zx9l4SCNmmPUS8joXRLh7ssFDTjyULfx7SqjHlqgr4UNfNn7UtbAZUtpAAo2/TxIJ9QX
ch3FtczyPptRdzt6xpcQBDBOYmQfkUOSF02DMqUpfvHg8ABd+9PcwkrH/T1GVzsfjm5ZfjcsHDcz
xAgthAVzXGJQWMmxhxkRjvET64E7MeSqCgNZIB3dX6ievZnMv2HLdW/Lpbo1pfMXTJflNu6Gt31U
vI+SDhh6sTx3KYjeITyDwP6Q5drfEmYI1bH8bTl+qFcHoKVBn7ad5YPdpYi6xMPHGT3YQObiC56o
KO2n7oPhWj/qebGZ0+oLxDEUIGrU4J0C5FCd15TWU+wPQW8v1gdkd6bHqdYlSojckVsRzrdCkr8H
feDhfmRTSId3Mc8YyMVCteFlw+jaT5ZhoGzHh203/jCm7tNQUtFrgD4YefS39M7abJ7nWtOfi9D8
hl41Qn4ifWf7In9yQnZZeCcnsDceiqm6s4Lu14BerUyz34kYAttqH7hl/MywslkeC63Qj7BWfvJG
NN5bQI7LJDmO3lDftDmKhoM+/4pHSnA94swA25FLpSD4UTMjJ7h8SrP+6/RNjZ4DsGGDd7BBp6oH
YeFjMR3FHZtPX537zH/K3Q5lvgEYWhSiKpr1Q3HfNJwvJhRh7zXJOQi9k8Pc5/PjCA6mKrkF5aw5
BOJs9G6HLgBTOt+JFBprqJePnoZMv9l+Xfqy/dAX8c9CR7MolM8dyol1nOdv03n+5U5ow/Vl+IhO
zY+lL6zbHDTsUeCZeRN29R0sI+1t/fWf7v9/ZPRObc3keg2CfOMR/838A1u55iUsev0f/k9pjTv+
v3igX+ExGNUK8K3/W1rzTf7BpKaG8BpPrvZ6k/t3ac30/uUA5XI9/t2ljO1zFfp3ac3/Fzdsw/UB
RlMschzv/6m09mfx6d+oaIBra/ngRZ1nWcoJXHQvA2xCq8elyoqv0ioR9XkxDu//u1L8543tP59X
rjJAZqMagS4ZIFAiHzXcjcdjPufQ7IbSR970cit/1jr+08ra+otOxGYlBmCDMkCpp6aB1usQx66g
T8jWNPugr53Fed/hsZPt9Gtr2JQShzmlDoSNBf9VzQ/t42ga8iHOe1xGLvfIWFHp/7kL/qdL1p9d
qjvMLpBRqFZBF38I0Oxx28CxF/lNG7QuvDciZ/wFuCn6qOVj99VaXJ6xPBmn8k4HPPf58s/Y6uZ6
U30xsFpua1xV+zoYZI8us5NWqKaJdAYGebmBrfWhgPLjoXMAI4gqsHhQ+1CyC/9O89qD54z06l6F
dasR5Ro/YeDuxm4sA4BqDj67ce69wwEPJYGiQdr3ck82hkotI3Ydr6pOXGFv3xnDO6+WI1fZ0ny4
/PWNLqi14SqR3dAh6xMAILc/Zbw1FWjRUSLH1X0xzPPlVrb6oCQDPfJj0/XCKsi1dSurnWK1MEue
r/u6kgvSFJgzAHQZVCScpxq9JVSsROM2p8vfN7YGaf37i9VqlHJCnrOSAYbk0/gObMas3zVaFFon
KJF1zBOArB6aJkU6gjyM2Bfomti95zCS6A9O0drJKcx1XqpKfLdAAGsdJgcIHLnRzk/8s7D0f6Na
rapjzAH7QpCowsXTwPtWOv5KGRT14hZDer/6Tt0n4tAZltJ6BJyZTSdpA614ujxC60i/klRMJak4
doxnE25R+Jc33v04h/bT4lHEkLMrH6D0+T8vt7O1jpS0ge2gzNJxNfUCIPhcaF4BAsOopHdd9jWV
rBElIP+NypdB7uRoJYVGWXwS0OR3st7WOlLyRTe6PTBMXPDGhipUNjjpBy1u0r9Q9yx2ssVGE4ZS
u+2NqMl1kdWB5kMUQraWL+vNwpM6DyTiunA2lCNqvjTCh88ngzQxE55dHFxSDllR4at8eZ63eqHk
CzbbJeTpog7sSoP7sIwFtjqYqYD+yRI9/XJdK0reMHXw6rlwZBDXDsTlUesND0XRccjfTm0PGfVy
M+uovBIc/2SVF9mDB3y0BCFZBGCU0e51DDvrPggwz+JNOfvI94YmehW3wKIghA35zPXtcsNbo7hG
0YuGh1ivkawISVtDUn4UiWFjWtdNOGgBfwLCcbmVdbRe654S+1YzjYALxyqgLlxG02E2rUrjLUig
EFLkBp7JAJe6+fvl1jYygAoGHTxNmuEEzqRvpYd7jWztEBp3XH667vtKBpgkj9A21jrBCsOE9yPb
6m/0oyNvZ7S2fr+SArR0giJQJ1S2fNQafAgdN7w85qfLv35jG/gHSvtixqupNVedxyoYDYYEufDI
SKaT6ZWd+JQv9oLWetI6LZCQVHqIe0gPp+3QH/f2gY0Vp95dSzMauNkyO1xK/a8ImZp/jzhgQMmi
uLyz12yMoK7kBlfThFs3M2fyZq0Zpcto34+hEL+vG0IlKZQIEejCKup/NMpbgJCt7Z+iXEPiO0I6
HRl/8F34pIWeged6NmffROhaf11ufCOW9HVcX8wfRmoZICYOGnpomFgFuG0cB/g7ztNTIrHw+yDi
rqqeLze2NZDr3180JileAJjJWYp2sfyk0h590nHBCHdy+Dofr+SFFbvx8vOQIYFJTR2WrznQtWHS
vxQz8Im4rW7KuvqUu8n5cj+2Fp35Z0OFL+N+Xjdtzxmy7mRNQ88bS1VXiHKjz9zdXNeMkhlmp6hd
uxkYLh1cbS/qT52H+yKqJlc2oKQGC2HRtq6Z/M5H9+YAl3kKD5Y/FPF5Gbvs5+VuvD4tIDD+HC0T
W7AqqbiXj05eYLYZI/eIf1HhUUbHJVDcLuMqKTqVNjaxl5tcF9R/rwQoA382iYKKWVkG53OgeeUz
IgZGj8W7hf/Y5e+/vgAgJPz5fV9SqGx17jCIeDUA2TND8LIqTXSXwYXZzvvLzWx1Q8kMKJtKswsN
GVhQYo4+lmA8Z9Tyyk4ooV9BqZL+Go0lqsMPpaDELJey+1jNcXLVXc/z1469CPgQwHume1xX3TKK
0IrR6pPTjR+0NulurxsiJeZjnvVrzexkILFZPjTAvm6bOjJ2vr41z0qgD0R0MUQNE9BaVMDJJrD2
Ylza8r3T89YUKzEeaybQeo2VmmRx/aPQtaE6FFpSfr5ueJQI9+qq5dY7cW4u5upd5WjzKs2zexLb
CG1PCW13Qdzf5IIZJPP4ewGBe6zxPckxMOc1OXxTavG7y/1QsDH/e9301orjy5U0w5PxRVUyz2X6
fjGTrzwv35oeJqEZ+GTK07iO/WYTxRTKiOPD5VY3JsdTwjzVp5B6i0/lKk3u/VT7CfP2+fKnN1YW
Fc8/+tPZLb4KORkkFnZ/ivxqQX1bMw4NQuc78b1+6pUk6Cnx3U8DtA/AS0HbIwyZdHh5Wq17Z5r+
jQTy8u1yR7bGSAnxrsKEMtEZIy/WUT6bHAzvKwwZLn99qw9KeAt/SBpLctTHe+Eh1dz0Zu6A5DHZ
BRp6CJRfbmZrNpQ4L90IrhT1lgCBiDqGtzvKdzU3DN5cDL3PrlxOSqxrA+gmY3aqwPAwXhx7HpA4
/V8520qk15bEOag1mYfoHU4ID+VsHXjQOqRmuzMXGzMtlGCH3GkPvjvKoMCswuKlNpyGh7JwmzG4
PAsblWJ0Vf4MCs+pUznWTRVoxQJWNTH7+0bqJor1JRLLuZk/W6aI32FzjAO6XNwVBoPkUd9OXy7/
gq0uKgHvTDMeBmVFyHRyJulX7XM/6/Hj5a9vZEuhxLwBaReeDIvZtArtHfzyDoJDWS28Aw48VR+T
rrK/yWUaiusW3IqA/iNpxoi4WLFOg5kBq3uZ2hQluo5ovb3co424Ees4vtjfnUZEi7GmGN/FbioF
Jn8Ct2U8Oqk3ni83sTUlSgaI0f9FjoTnCctDiWtGDOzQdohMXf761pQogd85MmsQFinpwJJ+KGZx
G8JcyFH0PJdz+TNr0MS43NJGJhNK8Es5CX3UWuYinknHI/KJibAAOuH/+gmli+J0uZ01Vl7J+kLJ
A5WN8mM+ToyXGZpB1zTAQubqK8oq9wCZnpaVBJfVnfPlcnMbK0BFbhbtYMGRk+xjeAoBLZoMbBbL
yRs/abgutNctAldJDAtmOkMaMXgIGaAZiGvvHfBZsZN3NpaYuy6OF6sYlEmMywtLjNgXt1JWWKN1
YXZdjLhK1OvwHi2/JDFHfV6h5dPgxbQ4MbapAFmumwQlzk0NUquFUE8w24nx6PI+8L6SKNniY4Bj
weU2tgZp/fuLQTJFl6I/B+CkbeFFRVxzTxOEnZ0e4H/2+rp1lThHuMdtgeOWgZn75dPgRLSU9oAF
dW95NLO+PfcOako+/ogcMnOB9AruFPokkh+TFgNu92HvJDf4MWJ1kzXgYFfXOvu5jesMx1oMvNIb
LlPjx2FB2y/1MvuMukV2L5Dt+5QnOEqG+oAAQm7DzhWt+Vc/ts2noYFajX6mZWJdBWCqxDk11Y9e
uso8y1wbwJjFSMzmchHOTRENwBUg7ib3ZQ+U/YATr7zvrXy5N0OvemfYLabZc9J/XUqA1kcdMaOv
dTFZyGAjPgXuQ/udj3WI7oos3Cf0p5zxZMssv88jsXweprr73C9TZZ6cyHTfZeOSf4Ij/R1BaP1n
lSXzPW2n3wtkIb+YiDQf9daJUFWkLoFeh0SiZ+IQ6Pjh2RtGPYizpjvzwKQ/VK6eQYzLPcxDtLm8
tZbFfAZG6f3dQHf+5KYmmNJEQ8IcVSo8R0OXp9zDUljpytgT4iO6Ec7BdZGDQvvR61YNQtG5v0PZ
4E6No5l5yjVvgG2Whu770a682xwu6FMUxn2NQQTIJbie9XwHDrFy4BwX4a+qS+K9esBGlnKU/IEY
l+3hQlVAhrGXG60U9g1ChNFp1UPfOX9tHV4cJYtAZNWWsdUxAUoszbkXKF+C1V1EXuOBOxk8jnW2
Z92ZUCBDLKPDJrpBTXCcgniuIEDCJfOQrbwcrOuR7JVNQCWzyXayMrMoVk+PpfvYlfhWUMD8EY4N
vPBEz6KDHAuYRras/bdhIzHzuNzwxkC7yi43UzoAxhRVgZsW+qqQigRXos/HIs3bnWy91YSywTnl
OGIilVTB0na1OIoIFyhIzvY3r41T+7p+OMpZt210D70WSJuJZ2QnM7e6vyO/KB+gYXt7rzQbGVWF
/ucGOimDicvX4kJDRcoXNupR9J78dnkutr6v7ArAj5PBjuY8gISWnXXb6+Czd3t3440l5ij7Ad5n
4yhmM8MUyvkSYuF17EaURjsPOLaZV9Sxc72/bdf/zFNEwK/rk7JLhLaWdGOb5YHUhwj1caRqndJ3
d3ahNVRfCRtHOQ3246K5tdGDTinEMh37Me3+BuNuPMW1ZZ8bd7RdFNLQlrlylSnRoiGNlFvAVgN7
wggNu+V6wHo+yTyf9/Qi/3zdmCkBYzjJmNlUwYOsKpyHMBf5e8P35M/LX3dfHzNbiZQ4tyc0W+Iu
kE4E5w1FBlgCeWZhcQT5AyodYnf9zuxvVYFUyk7puE4PXFk766lZgV+VPMfBc15yJEXy+FPbTbdT
Usm7ntMuMM+ny13cCCRbyeyL0adtXE0IN8z5dK5gsJzrxNtjt23kM3sd2BcHKxSs/STEbinQEY3E
Wq3wIufkhYWPFx5c4+rasVPTgZQIeSSyCWzf7WFXYXr9Y8ywYnzA30qE9+NaAb7NTT8rqeDFtnU3
1Uucvu/jCa+lyyO57revBJilLHjplkXPw1wVlAjffU8WVOMOosYfs16ochdWV58y1+1uU+q6005Q
b82ekqhQRTRQ4W3jIMLI5KNRw/PI/b3Y2lr9aj5Cb5vrXB0HaHaKY4YL0s3sWcmp58E90fwvl4dt
a4koeclpUb0RjRUF2UK8HS3S+De0EEYbIgkiCtc1oswNVjcOep2zj9thRRs19lQ54jewn+zq5nIT
W1OhZqKxQGyrQ5N6CsvhM4Ii2ptw8sXOfrcxF5aSiSZQ2cJe9VVCaFRfhwrQEed+s8tuRux5B+Tt
pSZ3erIxI/9Aql8ErV+7Q+ZpuneuSxxx5pbTr6YtCLX41rCzbjc2IxXOCr0zNzo5RsGkh07ySyCv
Ke9BHuEEoulwKE41lfz+bho5m1yenq0W14F90am2iLK09kHqYx5sIIbo2A4eoQOogcEy2ZP0PMMH
yvJdBFout7ixIP6hbr9oEZtz/DswgD+3GYAeWDVDJ4+FpbfGzg671cD69xcNxM0U6lNGwm5K3bO4
q3QZ2h9TjWvC5R5sLQQlAaTmYjYyRe8O7GyH9E/mB1HcTw9eOlyZwCwl+mvHrLALQ+YGHUtYVQOy
6SnCxVdOgRKTjp1AkPU15Emm/MswpGxw7ljuVDw3hl9Fki7DlIymjbAnoin9Owdrj9u28MXO2G99
XbnVZbz2uFlIyQCyGs6qaDnif4pP7uWZ3cBgeiv8/eXa8SPEUPSwMM995BZfOxSWcNsGyetnoLHj
mrMgIiVgG61VIFIa5kO15P69SIc06LykCZIp825tf/jSRPNOTthIcaYSoeg96lZUekVA+RDfdynC
8WdnJlAHsa3+NURJ5u7s1Bvr2lz//iJwvHweW7+hCCPtGuP3KPTeCNjbd3qYhNc9DqsI0jLSfA0Y
DSUeGwEFHv+7x3zUzY9RtLS/L8/hVi+U6KQoA9iAzBnYI4WYTrglUOBcD2bM8namZGsRKtEZmqOO
HqGbBmMJDOQWT0kbK1KB2+zOKt+ac2VfLhr8NuVEA3or+s/O4FqBxnHpiKao8y6vqj1Qy1ZHlESQ
JotJkgmnMwbT2AUj5TfWNy5Ss2JnpDYmQwWKVrAKexep2GBYXPfvLNbtxz4XBpXconR3BmurDSUl
UN+SrpuHSRDOaXnbo7+S32jj7KBzVbnuj6tWlaEkBtFEgpJeyIwYVQwuwy1R0zIxSEYiO/IscXO5
mY0JWX0EXoagXQMxMfUpDaxe2id79XgedeFdORtKgGeunUfV1KSB46XeYzcs1TvuicZTntbu1+s6
sHbsRQ4xkV7MxpImpsb8AbEcK9XafnPdt5XIzqOxc01RpAFe8fK9hwTjQber9rrUpGI+xwnkYtu4
CXt5LXCzruxGHJCmXTXtUgy7d1br1gwroZ1G9lJLqSWBq8f4l2aeF0FJ1Sxv78l2I3f8c49+MQMU
bEWcOl4chJH9w2/hEOJV9WhP09txmMydrWKjEqRCQKWIPcT33ZheWG8XY/yFmrE4GmF/U8NEbTVT
HKL0g60tHy9P/UaMq5BPmQ1cXmMrCfrBBTIf9waiNjYq3fo8XAfL5wL859IVSIbkjcYrzbT45XEJ
F3E2Gm+5u9yDjXlfzUNeBsZkpuZkjMjAm5WhBQbCEQEPz9bO+GzNhxLZkSaMyIXPGYil9vNTNbmd
fZ/Evf2zM4AYvy3seBWgiP3vM5raNWq2HsX64HLXtiZn7fKLFddliJ0OLreWwTCnOxO9qacOufOH
MkrFp8tNrLn8lSKCCvM0rGZwMqBFQGe6U+OJX+UElzqaux++PSPykVLNtmdELy83tzVZ5p89cl0s
0x2KMgEvIdhdGWP/xZ9X46jrPq/kgCpHoVPkrADNTv0HJ7J4oRnCagc3tXGl++e17cV0TGHtRJih
R0g0GO+bCU2SFs34SLe+Ihn6BUm9nXZen3ahYjylO+EHE1MHqTR0CvFO7bCJow6CoFa9M1BbTShb
e9HPXeJhgnDGPa2qDsiZhm/RQ7QhzVR9a13ZihL4jW2bg2xaSi26XgdixmQWB9SibY/9nLc7B4jX
lxTGQn8uqXHp5GChWXF2LKztl7Z+tMb5OtQwzlp/flzwnJ2IEksPXqEK1PeTdznOrDfpHO7E39av
V0K8Hsi7qUcDZov3hm3oDf6ZU32+Jh7QKvrz5ze5HAcj1fDPTOoEWbgFfr+G5sR1X1eCuZiifIG8
hStaV7i3wpldAB9NcXPd15VYTgpUjS3AKYHVVb+9Kq+OHl6dV/505XxupgMEK63Fh8zN47MMk/Ig
9CHZualvRJeK5LTqxij7cPHPTWtpIK5EP9U3WhFzt+1iUew9TG6sHRXGyePgMsKioZbhWmYwrEYA
VTv2Vx0KhYrX7OH0Wn5a+WeRpukp7PzoPBbmv8U4N8XKtoZIiVrDm7qlCxH6DFHFRap6SLF7EV49
mIe4ZFvYmeetZta/v0jZ0WKaQ9yR59xZ/I4GdNJNabyRqGfspLitOVDil5lteZdNoqBJMzyfuhEe
dOhdR6QTnhK/SZkOtSZ5LGlcY/ya2X16ahB9xzDH6t5fFWaeEsSrKUaeYJ91HuVIfXqQX9oZ6+3L
H98afiWGK+lAjVv4eG1EnwwPUZIi/GyD/b3u80oUhz0a4ZGfR4EES3zXgml84Ay2BNio72GlN3qg
4jR9HGwRLzbDs9UvT/Fc3utzfZdL3LQvd2Fj/agoTYy/MheDSv/sj2n2WEksdw9Wo8lrv69swbUV
DdBS2B1rlJQ/t13iPHd1O56u+/VKFJe2PWLrheInosPRoyjmOoh7IMWXv75+5b/PpkJFXBbePM7T
xN6orSbPAIR4FJIC23B5X0ZGtfNUszUDSgSbpWmPRiJZo8gYgHzHZeYQJfOkXznDSgybWVyCHmnY
4ZHfuwsRth6XJLm9boiU6E0mRtsM2QKMxBoR2m/BV4WI7ZCRjkhr7NQetoJACWMTBS8thZ/AItK7
b0hL5e2btohN79Hh6rPHONuaCCWa01ziZYMN+Bn7m+g4Or1DqVRMO9P8+uEdxZQ/dwLXH2Ybzg8j
5XT2nVM2OAclGOfW6MuWhZd9qg0v3DnAv36pEirC0ils058FyKQ4TZIbiXzvPaJP2p2gCn5yjXK8
Q/FlxnivtHYCcSNUVNTljMPTYHdFeLYd99lBeRn3H+Tguvp94mO2dXmxbUyQCr5kTPXML3gTNL1k
dWQ1kpvc6ffK8VtfXxffi63awgoL7dtYQ7Vrtm7SFkFzC//HnSPZ1tfXv7/4ejWGtTUAOjwPjRTn
0IX4NeRW/va6kVFiHIBLI72apzerjJzpTEW5HI/QxkW6U+TYAGv849fz8vdHiFAgncySskKsCCv/
S+cv9cnXlod8nAO7KOsbvD4+znN6j0fF78vd2ooZJe7rsa78JQ61M7ytqgGiCm3nHkvyqL1Ji9iO
DzOeRPoxmZ3J3OnoRqpxlSTQ+ZrTlcmonWNz6N77/jAGuq3Vz0bR7PFTNmJFhaNhHGYtlCD9czLn
0odbZRbjscD15JtJd95iC9nsjN/Gq5dQoZK1F5KfF04PlV678XM9mw3O00ZfzO+lXhfvQ8TFjbsq
K+WCCJKQxaE13XrCxQ3i/zkqeAM7zVmpD89of2K6kLtxot+AM9lFTW3EhQrHCbu5Gyvh+OcyQvMQ
5U+UuRvccC4voI3ZVOE409w1Do+KXISsHg3P+EFP+nssBq+7oqgo0aadKZZGNusT4P/3pstgrOmi
qz5f/vWv1/6Eiin0jSoyjGrysWPQT4iC/myExgNF+jHFDPfgGOETDjPyrZYMV1XKhaOkQFvm3Faw
zj23Vvlhiae3yNm9HetMXpfAVZihxTt6IYvOP0dofQamg/+ppvntztc3JttRkmANuLyNQLWfscI9
JoP35ObaEzfrvQL/1veVsw6KXc44i8E/h3X+3BvFnTaUt05Y7wTr1ueVZDcmHRB3DyFjM+zdgzdU
KSJHfXOYankdQkM4SnJz8aDFVYYeeEaLVzoLyW12jjcbv15FDnYD5mv46YZnLfSsEwYkYTDYZXnC
ezfaWZ3u68dxFS9YDejRIT/IZXSMxUdn1JPAEpr/XjTTTxebyJ0748amY689fLFT47mQt6UEDRSh
Q3/CuBqtoxqpSQsHqJOJ1v/RRAl7Z7vZSn/KscCL47C2GyyOHBkb30xLFD/rJBQ7h46tSVEiIg1b
3ulMGAIOVOobvZqWI7XE6ry4+d7Bb6sDSlD4IirBcIfeGd9m+dEOXfOdTlXofDkDbs2FEhOma5dj
qbGqmqVGrEP2pR9MUdNSxY2Gm8wxs/xQz0LbySBbnVHio8AoPSsGQjByXTzOJkkGzO3qdLkz/+gb
vXKfVDFtycAj8Bjl5HO9an8545Q7d7aeTL+WjDeD2zSa35s6tj6zkbz3rRr/HzMOZ/TG/dmMz5Da
/hK9nzWPqaycR18zXA8bJ7vvbpalcT4mbevZOz91Y+GoiLg0n5xeToV35pk0+TJiEPUBKGtLob6d
yuDycGy1sc75izhD/rovskRgtZPY/a1v93jp2uVwqrVdTNFWE2smedFEbtVROi4DoTwixxrhM9iM
4rcZpTvH7o2MpCLeMs+WizMb3HrQYB/wOD9QQFkOeDU+9Qgy3FweqI1Vaa1/f9GLbEAjHQlrCqGG
Jg6ZM+EXljj1Trrb+rqSI4ZOpIZROOGZUgdniSLSP4S6qJ8v//aNAFbhbryvlyKUvX/O7PToaA3E
owjbtUks8yHhItQa0efLLW31Q0kVwotQ/Z9I21iVej/0BO1kU8bhh+u+rmSG3q5GDTFU+hF5nx1H
Tu/60Is/Xv74xjJSgXWIkWd6YbAtu7H5MJfjo2WZDz28szFEMPlyGxvDowo14tBcad7M0UuD53Er
kL96My298+m6ryuxjAaMaeopRy/fsnH1TmN5kDL0T5e/vhHGKlBuWgbNsWUPlDUcui8WepM/zKXX
HupGQ6X9ujbWtl8EmZZUC/LOvnee8ia/qwrs4Cen6k8Vk70TaVvdWKfmRRMZVn9lVToetbL8Hlux
k23k3wTGN5d7sDXDSiCPNgr2I+ZI53xxxQPuf/ldKDN956CytUbNP3+8BxWkdjMOXyLN7PsJRdQ3
IwpNd4UxA3ahkOSfL3dja5SUOB5TnlGFVlDSjdofxVh81XT9EbLLHoh441KlWuL0OTAs18jIplKW
1XHBWw/jh9oR5bmUuH0eodslzh3zoze3ISyD9lCXklrD5e5tzJL6hu+GC65kUyzOlcnp0i9m7bGQ
YfP+mq+76st9HfpWlsa2OK8ozJs60qybRcuMnR17Yw2omD8fk5febEa2Uy1KDkWL3D/PaOXBcaeP
E+XFa/pAsv5zpWm92xghvlpnalrNj7GblwBX3XnnnrLVByVTFZMxJbg1eWdby++idIqPrtCwbIGB
FNnxdTBPoaL95kEzCzvjVcWMynfN6H/yi/qtDM2PfQ7w77pxUjNW7A6+2VCutgu/PlV16J4bv2l2
jjYb69RQktWCK5XRhC3Jqo4mnsAL8xS7yefrfrqSqiDwjG5hduI8jEWbHeciwSoJB7n2ykqxCvmL
xmEuBrv3zvGAi1ictPU5LrLu43U/X0lRUsubYTFr79zPrfnoZEt5cvE92kmAWyOvHDWobk5RJkA1
jHGV3KZYkJ+wDyuuWzUqvm8Jm7b3XebVaZrs7LbSPK/6rjsPDxvRpaL52hL18caLPNxXvPdWbgyH
tvHxU8r64+z6364afhXOV9gtp428Fuc6bNMvhoytp7GXcifJbew/KpyvsahdyNR14dJr05Mw4+ZG
Awf5gHRUc90MqzKNpt7ro9RjMhyGxnhVV1P82S0S4I/XDZASu3rL3bHFie7sjVMfnaamScYD+Mdm
Z/1vDZESvhjgYhUZUSYssZz6ttiVHcwZplVyWqKny13YakI5bnRRV+PklLDVsPd+6O0kPEH7wr5x
kHvI0404U50OK4ERCqZ53jk0MXVOsbY9RIPcqzy//nVXFS0cSjJbu+4AViROXBy+m44+78zv61GG
08KfO6RtzVOeTtycsRjvo0Pjm/FdYgz9uZq6ozH5ubOTLF6fBVeFtg1Rny26pBMUuYN5EqdZ1t/8
wvp5eZK3xmht9uWBOMRBqMsWrp4Ih34uSi9Nb3H0afKdvX49Mfx3vcX113ZffB9L7HzUUmpTmMTe
aJr9OHrTX/WSf+PNOsi9+Vz7xpUHLyUkDCx/gJW6gqKhlRUHS2twWpnLWNevnAolIIQWwkiouJ/U
k1Efhrg4z4Z3whf6qqSKPeafY2VPVjn2syAaJuoxN7HfgYpC4Ne+zpmCp9o/G+izxsu7xuPgJYby
UEtdHGO/3xPH2lipKuIts0DJ4JVKGVLL4mPvZV9x7fkioI7vjP9GzKlYt9bq8eSdOPtawn6eyna4
LVHor3C2u9NmfWfv2QgIFfJWZx06Eh31qm7RIFE1kNT0ENOJy+H2z+nzlXhQZQrDcXbzIhx5eMz8
OEIez0HTaYrELA8uPp7tA+6Y1SOgZewb8tJDXaKsc/ezlL7W/IbeYH6NRon0a2h78i4FCfOXbTe+
gQvlWFzHk8GO5s9lAu937DwcHs6eNi73fmF702GcxnGP37AxxKqi1pzZ7tJYqUOZKKO44umz863P
jUI/XR7krYWo5LS66K2hWCbv/D+cXVlvpDi4/UVI4IXlFaglla2TdNLLC+pOd4PZDNgG7F9/T410
pbncqS4pTyPNjEKB7c/fcpZegpeaR1g/2JzxPjTpGMFR5MoVcOE14k1o4xAFXEHpQruin9VrQcn8
rXNLeCU/v/QSm2gWT+j9liXBWR2rB2wZNOyogAWhfv77R7r06zfBTFnrhfACjA9+a0NofoTdm4Kw
1pWwf+mvb7ZQDPOZAM6V4aGiI0uyJKnLJRuWyCVXDtKlB2xCmTAhaQeI7RzQfkp+IzG0n+Oezq9/
/zgXPv4W8dfW0eKgK5kcBhsPJ7qM/m6uO8ALizj8UIkdbkF/BWR2wE+o0K4rmlKD0ANgdjo2gscf
257RJkOxBDO5BJx9OIUSd4hWODv0nbimfnHpC51j9L/u9XKMkqYwANXKRmdNSVFkzGdg85XlPf/I
/wiTW9hf4rfERH7PD4F0N2EBi92qJYdoGk9Vp8q8GpYPJbnhVnCRVv1azoXHD6DNL4fOw/CjYcx/
hD/c+MHNtDnJ3VJ7TrQTrvWlnV857BcbmHuOCYxm3Op9/fuOTS58sM1xbpWLaFUtMBQden6zWMp+
Ez0pPxvmaOclGlzq5QXMriJdZFfv//7QC4dwi6eDhwOwKDEe6kcrhrN01Bn1hmvj7AuvtEXQjWxk
KzlDzXTwVrQOUlH6mFRobc9sB2nzPEJpOwVXMZoXdvQWPtdaUlsl8TjG4PCQznqBpKg3RR3UUiN2
Japf+mKbY+PMBI+dFWQMJtt5L2I1HflAlu9/X4+NE/f/ijqH4fnd/nUqY4yB2RzH4UFakxru7+3S
Zar9YVudzoVKY8NuNRluHLwGZTndYaz1MZh6GJ7f+F+P7hzKuKWOzo+2AaYENEnhYAERKzUVH9xu
m4MUWtEOU8zCAwT1B7QK6a+iST6mGhRuFd6EpqOkOmAH07XjDqqYKpvmok1xqVypTy7t582dOKyS
WQ3FpQPlRTqW7b6gcNSUvD7WxIf3zvqQuDgXcNn+4G7Y3JFIHPVUTehJon/VhIe28Xu5q40YhpQ6
b60zQRqvSJuhThzE9ie5ZrZw4MuFfidfl4bUIJ0tfmE/BNUKt6C7FsV+B6Y9Wo4hwH11DWFolJ7X
NDsvHK0tzo6DcgGUXBUexmXa46J7a5i60lK79Kc3VyloxcnsOHql8BG1O4gdzZlSyzX89j/WVP9x
2W0xZqHfj5Y5pGLgsMVmF9umK79B8w8CLjHUf8fUCC/4FJYCJs5FxIriBmZA0ZL61eRHqRd6vpfB
qyvguXCKBPupSqBP1wjC9Wlydv3p0zjKPRJ+4oV2ZeqQpcpsgcRkuPv7VrsQO7egtUkAUOaJmB/k
NB6Don0T63q2E+fX9vKlFdhEFyEjGL3W7PwA8x5gmVP0RD5GEAq3oLXm3KorHcyxi0hBnzB+71z5
kgTx+98/zqXfvr2aI039ZEJZP8dcgbcLi22v9a8Rq883x39tnk1UQReQBHAjDg+whdCPaA41VbpC
UjaXkFjb2a5MPhZ9t8A1LlQdOR4hU5oZ+Tli+uhnDT0bi//9M/0zwvqPN9nC18ATBSYWUhaHksDi
cufx3rRZAETn5wBqKQ/d2lp223a611+8SdTlrnWkf6hDRK4criGQVuEA6Vg4JlmYkOvSTD2MuuO5
xl6puhhSqUiJc3grqRAGI3a5RnC6sAJbTJxXkVKwgvOD1uLtvPnP2ycq5zGt6vlj9dQWoruWhXOi
J9GhATHIwe8pJCZjxNPXvA0ubNItSlfSOQFwE/1qpRmEfJHx3LQVoVeuvkt/fZOXJM1cwsTF5weH
1iJk6ZL+BL3d+mMD3ZBtooOFth+uunO16dfl+zJM6Gmhl+xfU324EN7YJvGIsJX0vKwcdxaL0mU8
4wfaKEmDwv/YTChkmyABcWnwjUIdHooKeUi6QJXoWzUUzYdGiSHbRAkbwXmvURoL0JXjDa24zqJQ
91dQoZeWd5NoDPBU8letOAhsVJ/cqtsjFvxj2KtwC9mD81zbA1fMDkPAqrzwEp7Hzv9gIbuF2cUK
njS6x96hkOuroFRdd2VKZC/KU8NN+Ofvwe3CDtpqzwEE78C4w7zMkHF+YWXkP0fEincI3ZX97u/P
uNBqp+f49K8MHEqQAHM3CNAwFv+BZK6FYqgvoRXsuoYhs6v4b5OU4quJlmC+8swLK79F3wEMhzE7
7ubDklTVmHUBFMCRMk/s99/f6UJs3eLuvHnsUetjEgjPwzFOJ6M4zZhzya8wkuyzBUjh7e9PurRC
mzMOWi1qpWpCU7IR+kEgo/keAkn7XDRh/7FDuAXiNTyMinEgmAl6obnh6OlhtBY0h4+9wOaI9/Gg
bOcTvMDS8ymr5qV4gLhZ/D1Grn/ljr60xTYHHfQTEcI1lGO56whE9rB0fypJGEu5G2x0U7qyLe6X
CT8kdYAmXbOCvrANtui8Nq4pNpZF+CrZYzjIB91GucOliHy4LrO/f8ALe3kLz4M9YJyIfkHPKQyS
R9oZth9afg3Oe+mvb2qIhLEOOxkZrDNBdRezMjiaijdXzuGFftkWnlepbp37PqAH20cmM9AZPYUs
Cfawzza7SSfFPomL+mNHZStlR1lY2x6i7ICODK3NqkrINYcOqYDALmAZ16yKLpzIrZwdVMYMxOtL
eohxGM+6Gy+0adtMrPHHzuPW8rhlJXd1OdPDxIW9GWoxwASHXVNnu7Tgmxu9aIs1MEHPDr5shn0z
A0QeLf64/9hm3Zz2Abr78Opt2eFMmRxTIubg8wqz42tEnku/fnPSmwFir16Jv1/RZ+ai7oG5WH6s
D7DFsAEFoYKqrJFmTnMI5BH7rc5Gxx/6MFvoGhreUACakOkswtW3QSMEuPQyvPLTL5yzrVLdLNc1
6Gf0pX0lO5fVReNioNekw2FgzPJ95OvkSzUT/fPvr3OBsBBuYWxFEQrjgpgeGiNkDFy7gTIDmqze
nJ77VfdGxh3sBwgsGlU+UAMLDKiywi4ol8KwOWVwI1A7UqFWSpOFhDarQwiWIzGYYCVb1D6UnsAa
pae409WVW/vC5vHP//5fmYgnph6tDFjPgySkd7bwed5248ckT8KtGXNVQ2kJfq30sEQY9KXr0Dc6
DWVtP1hObHF3qsWYqvMXBB5dT/kYKJZ5fb/mf1/RCx8n2CQapGaedBwbxi1kPoIU2T3xrvmYOQ6+
8f/99O0SR9CN8skB2jZjDnMOfeodxidNW18TW7uQBPzj1/Gv1V0GFP2jZARtvObRGgaQGRH34aQ+
Fz0whB2byX64Oo+/cAv8Q4b+19OoAQwpjHp6gKAOvVmMR7K1YN0xxltdyZwuZBdbPN5cY3IyQTEe
4OOkizLWN8OXxC/kmNG+hoAg80N17VK79KzzR/3X6yhI6CjT0eDQ89bksd/xzO+IvaewQfgZz9Re
2WUXPtsWoBeWuqjXIiIH5ZzGCAPKIjqNE1XRbNCtmj8WbbdIPRjG61mdt9uCEe8R3htFXgFbcuUl
LhyVLUivMz4IWIr6B6+L46xiYZRjba6Bdy8txeYgtmotVYgR/gH2Vz0EReyT8uclh1sEBqXXROAv
vcL2PHptpGDrQ1B4r+wV7H2ZRQWVrx+KJVv8nI2rhnXSDw7hVM+vA2vr+2btrjnFXbjstjj5uY+b
1UkVHOJkEqkbNLqMWnmFST1V+p/9apxnENS94gpV8r+/Fd8i5wUl3NbzguctCyAJzHQZxsz6ysD9
v5ebb9GAC2dwoax1cGi0aHcsZLdjy/cLr2waRYCAfmRF+BYXaHUZx+06BIfRK8cXC1/jR66Waz3S
/z7VfAsGnGREkqjDO9jWivtVePGtLwPbpWAVfQz9w7dydw6sixWuNgRpd8mey0m390NIyI+PfZ/z
2v8r/lUmngfkLf4BFu3tvkOvKw+q5pofwqXvsznSFJd2ACkW/7Cq3u3bJGlVOk+2OMFsBCSJj73C
9kjbGNpkgfEPSxsUeQj/tFvH5o955/EtCDDiU6mADgjANGTDl9Jz/SvoeldbpZe+0CavjxfJ5SwL
nDG+TPAm4ypfYAYHEmDtXymr/nvOCa+a/7vEEa9R2PYLltgboleJnDRb57FMQ2+Zbz1Be1iu+c1J
DXPzaqi9hjS98GZbdGDkteUgOsRCAR8Pkk7jyH8mNtBVtsK8bt39ffEvRJEtPLBiyish/4UryVJ7
EwSL2Hlgr+wXV067ftbmSsP/v2Mv3+IEnagDlBOefwgaWDQeXQejWxDHe9PsChP14w66BDWBIPA5
Rf37q10Iv1t74wbKePPQ9/5BwFETrSOoeWlTTfuP/fXNwXdRNMd+eRb/X1X5KJUXvLXWLlf23KXf
vjn4RnQldOAEOQSRmXYjr37CltNd+TCX1nxz4Pk4EgX+L86MjIbD6nvJsesbB15iFD9AROpjgvE8
3tT0Yw8mAulKcpg6hv7ZaOVZCv1ao5vyfyQD//+Ejcebw+/Fvd9Bx5ccVlqWf3y2cPRUY23r1kDs
olXNoxjRTrjhazOv6TpZixJ39IR7KXrVzrmtisl/5EuUkMxOfTfvoOG6At6HirjIoIgC14ha8VF9
ScDb9NPQ1mzOfc/U6QppBV1VfsZicAmW+pua7G0RFd3tktDiKabGPsFLSWX9FM2ZnKs1neKxwcU2
BKkXD0sKSs5pFepbMPpr2idlkzXVPGYht+9D48FCcWLLKXSJBCRf3qOvs+YJxlh50RTHhZkq9Rpv
TMNOFrBTi8iuT+DiKG2bSaBxZ9V/kdz39k0z/JrpskLqvgEn0SufxOJ+92NxNsYL3ridfsPl8gvX
/qsmS5g1xLh09vWSBT4LM6mXu14RyLAFrNt7IEBzAv9bwHz7rKz5aZbep7CiU97P4Sc4rup0qqcH
MwbPTcBf2wFaI5wgCW2HkGdTNMKMOfSXrJT2pyvX8eT569cYFMldlMCsUwf9a9w2b1XSPM747zvY
rU75Stb5MOg+ycbW0j5trIFRndfIlIrFvpVakUPJcKPUpblfC/5SiNW7qaBljB4+TUnoP9WJaVOI
dL/2sELNpItLTFXHMY8j7qVqnry9LO27NFCHFsyXqfFDDQRLeTLJKlIRQSBO0Z81LxbIu5PfsmBP
Puv4gyfNCRmSgDIZBfhD0N8+8UZorLTtQc/JbTGsp9YkJzh7v/PW/fIUu5majh5WpuNUhC0cvgtH
8hWJaQpuk8QryjmbqubHVMdBbmZm07GASh18i+qbLoJuOhr7/AhDlu5UrarKAyHWHaXNt0hUd6pX
cRrqgKecw4aDkerPUrEmrUlbPplyeIY4VA0MIu/SRkdjKjGETqN6/AWFJpvroZ13Ueu/DtG8Zli2
FUabjUltItfjqkyBAaGKc2raNg9Q2qW61m+Em5exmB65FwDSq9GjxTmKMcsFYMLE1UsJj0eMp1WT
cwdNbB/iwIfS6ZcAsmKpnKBWJys3pkMU6Dtmp3scqt/R4B+jMoqz6Uzxn2HblPo0ITtP9XNKev25
ZR3qp2B4N5z/AHcLbSHDZQYxVOgNE6yiKeNvc9+pXe83wW5AiyITrJIpW5rvI0ngF+sZdFpGl6qg
0zh0/W8mUecBRfwwseBpbmMYbs7uxpZznyVRc8dZsodYTHPrJlJmnKIzWczera1ad5ycemxU9ew8
9uxCHBsM/vuD9BDw/LH/FZSGAjLcT3upYuS2kmc80sneCyuTB17tsqUFemkYSi8LW/euydyk3lkw
H+Ynn/Tov4ooeRqI1bsOvpNphfCUGR+gkUUB/a1KzfZhIX+paamBWZ2AjRkEh28am7MWKiepM32Z
EQvmbkwsOdJBVLm0rNpra2wWwGLgZgzCCc6f1s+8jj10YVWlbRi9Sxu+6bEA+wRC3dgpxqQzxGUO
AYMobBKv4gXtJH4ajKdEOvmgjgw08b8EQM9+mYoarqVBEUB/ZBon8ZTA9ZFlfFDkq+BtrYCW0uG9
VfF0EobWewUoyfM0ItoYX3dzFjH0sLMIis9VOnthucfxL21G/dl7q2fYcUclnUosA5kObbCy4wBl
2ZM/Sv+oYFWyn2nNcOOE+BWFM+7UrGev+CJAAF0BobjB4F2/cNtMU5YU4JoRQCTReRusvPOHCb1G
UXLBUroAo5RCnTZ58E3f/HFVxW/1AMxGqmQkDxIGkznDY0VqQlrdckPEcdYkMmmAkvyTR1nwratm
dQvcfvcnqcbyaYoH/hKUce3ghR0ET2Wi7ENPkc1mMR+6JxaX3i9ml/lz2S8RVjf2HrkTzWGBDUuJ
O47Xt8oCwp32Q2/vo6lR8n6AIReseHjYeakmlN4lkV6Oioq13ZeeosfEaXskRrnPc5yYVw374zvP
ghSfwvSxDtOuXIt8Imcvi8Fy1+0mEo+/Iyidm7QS6wDtfAuRwdUUL96Z/4oI8VAt/H3UgKB0o+qy
oE3qdNDDuy3G5bkZVlBCqDIp8f3p0wAvtxN0gu7BtLQpJeshDsmXoqUvMTZQCvG/CZcX3glOaX0+
mPHNI4LkkLhBz1th//G4/+oq791hI92yUj2ZugdyCqLOnxu/wCYJI3GCB0eRwgqH7AY/8NPOgiyB
MP7Mm+hUcPIG5qXZxx3UkoXt7UmoaEjHhdeZGmGv246YyYPMvSLsiukT8NMs58C4ZrjyfqhaPDYe
utbhFA0ZgMLBrWUTLD/j0GWUy6dawtCykyNA8D2GVeXoP/CQSNzlOKwjfC5vZNQ+aNiSgstRfF41
72BYTXYMLf5cm4HjAp+njDhhU6L6d1UmoLvasM6MnWcE9U7j/kcR0nrq0FEpMhmOXgoj1YfW6TIr
mtbLMDL3UpeAn9ZJ+ipaqzLnI72QZu1uZDX+wGQYhlQlBp4dspPUUn1YQiT+Y6xcJjiPswUGaDnw
yp8HC2553Trohvntj1jMsIyWutwNdfAGEdgmrYKgBba4Z/nClx7N0mTOOm/6rovgF6QDylQ11ubJ
5B1DPsRwmm/qXNdAAkKX8K2DNlIqW/LsB1SeQKwAfFRzex92bYybltYWYkH9lzLSHV5tivbVSpf9
IIfmhQHfmjq9Hrqy9/cz7jdgTIr7GajU3+viphSXvH8EMKHae2QI9+PU8mNREQ89fHBakjDu2ixW
Q7QvfQ1PRjjplDk8tkWNKG/r4Uk2Hs7FKBaM6Dp4CTT3XNJ+Osbgre+FOx8X1IVnp3Nb8k909ccB
nAGoSWa8UdEzNtmcE6LiG5oE59Jd9L9mN9Y3YdW7I5CodmeXcvrhh9WQRTI2n+KZ0RMpRHy0wsmb
MeHuxaeEPSqyyucCPr11SjT3fhZCyec1YMUDdDnDvZeM1dceXNkj3DKLZ7ju6lyj3/FYJFX/G1oH
1a6rRncfJ1TfQnKxhKLQiHFzX3RDVvh10qYTWRAhhti9SMqg5Bb33e1s50XhWoaN+OL85NYvC/8A
YZ9lt0B8+claseQmaR1DZBzNPfY6+arKRn0uB+Q3Q1sjE6/pAmqeHXCEw+qtDqb6RbuW7LrZxmDH
0jbDqiDvq3t0xSYl6W3sOb7XDQ+wZe16X6qhyA0N+9c5EPGplbwSacwrcFhwk9/JUgxi76hs8rIu
44xGBclA0KxzaIiVe4hBcYy8idkR19CbLiHDTlT6x1B4xXtv1vW9XUp8p5KSXQhz2p9JuCSPCTqC
2BmmedXwq3meumbax0khd03SVwehmyE/r/N9DwsvZBZRD4Bo4R3VWo3HdjRgsbEJMjs0XE5gMLdI
dhwgrBiS7yrYm2ZIedZ8Gjr2Rn0X3s44u3msqHwYZj3mwtML5hBd8EkDqZ+psyCdaZYIOMGQ5CYK
vack4uGx1ZhCpa5PEDLLoiBvSuhkPEKQB67vOtTLDqa+rYCTaTQ0aVIp/0uooWaUOhBI7+s68k6d
X7dgHQ7+kpJiLj/VbuFPmCCbX2zV/tsScHrbrkHxYyVF8IUIPwneBC8lGr62JXAAUFZ436MGH3M/
BrboM89Tmnyvk6C1uViT6mcVyHm4F8EwDDtpwRKEMjFU/TJRce8rbF6LFvVJ2XwRtPHAgyjRtDkF
M/fanShNX6RI1inLaVOa9YRt3o4nGsN8NCNTX3E/HWhR/2EA5yCUew0Yh20VCXuE/aTPUpXwqcqV
BeMeeSoZxt0SJGBANLIqM8PMSI5wL4BOh4Gnc/+bNPA+v1WzrYtjW8yBl4pZzN8j+J0+NpHm4IqP
cx3elsyGbj+tXlCnAnlflU6WDfPT7Bgx3zR642sGRAnyJNkrXd/EvUyCdPGiTgGqSXBn9TBRg9Gk
OBP3xjhqwEUsS5RI8Jsf/NyuxYrt12AJnj1cQ1CorSa4K4AWn/SHQFXRrxaC6ksGMmUg7ywBDiIv
WJV0J2aauD9JT8dD2ndeoLNkcKN7YEVAG9A/ZXIngxGJoVgnw55YS8FkhcsPSgaXcI1bM9LC73be
pGoMY1vPvSRj38EngVPMtWPKnNkLjwZsP4fr+gzKvkd/ApWKkTThI/ywYc/L6l2H9F3uB7Z6zVPt
jZij9GtdFLmcglDA6n6sx2wmczgdZDBQ+dOvjfaRYVIaoPRwwjfPEM2j9amZBoHxzgiFmFNsggBp
3AJh2xfbtGt8mrwy6A6jVSMWoe5Evd70ScuCm6IddPyANkAkgrRVC0myJVk8lRqKZUuBIwph1Ghr
WaH87KZf1RDZ/t5yrt0DCXtYiKfOryr7k/a0rrLCixEQvH4K4lNT9iZOE25WIITgVDdCDwfhfUdW
jcrAhwxGkzZe1R5HUpQApiNNgM3j0hnELigPF7uWeECN4ibEqSzFjHt4XjD5e3El9b2vZ5tsujck
QDLtNzVF2WsH9skUhkIfGeOLlC9eXNxTy0ibVz3ixlEqt8wphuJdg91eL9hUokzCnZ1q5aHbwXt5
EwOK7P8sYPNyz5vOVymFKzASp5jrCu80QI/ItUFi9z5coQiK/qAX2N4uGec0HE2y4PQO0NpA5J+H
vQq0/qMEn3/qCUrK+QLJ2uJY94CFP4TSI/GJEKj7ZUDzr3OKNI6ud/D/ckHuqaHq78XccQ0Fibjt
bnpddMHOrDPtYaI2DeYtqm1AX4miiGG4zRebzaqMfVhptlF5Atgd8sbMwz92BcTPyV1Z+fJJNQnm
mig3C7XHrYy6j1LT1Pe1Z73oZJBw1ZA0aOAEjiMYzTdgyZnPhWrDL54o5wqdGqJ4NvsFhhEZPDxK
tUclPdh3N1eUPWB4Wg2/YRQSmN8QXcfPk/BN25HYS8Q7cW3/I+CoD3MQoTRN+Wrd/DD64I89divQ
fpkK49j7BPvfSeVxIYxASuX3GJaDmWxxGRCGewHob3SYVlmDY7SovswtchmEAiMq8Qn6GM30tfQh
4nISfTn8XOtEiCfWkxEuhnzS3U72fauz2BbSnlysmwALNTUtiJ7C0tSShboHVwyLPcxdb71TG9rm
y1gKXT7NyzTT1JhlGW6wd+iQWieSKoefCV93gVvkciBjE/yhQ+X/VnOM/68LkCQeUNup6G6KVNCi
+l4Qi1xnDL8fZ/A0bgzX0j8N1K3uhk3NNO99Vnj9PXZMwJ8xcjDoXYErzjLDw4XtQjIKkzeLj1qe
4qh/h9Ossr99H3DfzxVATS5F+7hhh5iGCTQRIwOl9rltQx9AJ19Bv7ipuumW6T52eRDoSOzCZR3U
HQ+NExkNmRfftKQLfcjiyZgchmBGMZCgeYPKw1OL21ew9fsVqnaRORvkxHAHmaq9w4xb05NaB40z
7HBf5cZrG74rIlclO62lNAc05gxCfcEb7HrIvVZpNaiV7eJ6StYdKB8jigSIOngpJgr+lJoWbdhb
ZAasuisblBRZPS2zy33jMbYDCNF7mMdWiENSgo6SSuEqTCoBQ1Sp6v2wvkXWPOgjykKmDjOVlc1b
RHxUYtFailvRM9fknliJQ7esL/741POWXViPpM+FbNpvLa/LN5B1ZZBVVpI/UQWEWtrNptb5WEV0
zCuz0CdwGMbf53+JvBf+kuWOV5XX5CGT5dcIyrJB6sDc+6aZ30w3K6nCIZ/sOCP2Vq0XDBlvFf0D
Vv/CdzNmcBPK+AJdNUIrZEfoC5b97QqZgm4faVPXB6X4IE7QWAqxKLAbNSQzhdRiL6OkCl1a4xhV
u1lBqOf57NNR3Uwl1JMQcsNyejIJzJsyDIWC8N6tEqyi0qrVA+hh9SkIFLprZ3JCIcyjfIrwvnsF
OVuk4HE3oX4SUF7CBoQ9CqSkR/c2zHUFs3ZU/GHqCbby71MDpuMnCinCdc8gU9O8AKMaRCVaZdA+
yCahzXNUS8CQOId20ee25vV0bEtQoXZz0rb1zTRCwfJXwMs4OCUQGQbxKeia+iusrttuj/gcouU4
9QRS9DiQcueVtc/yejGyfMQFBtvo2vNi2aeQU4WuPBIQDPzvCsBWl8zC1gIHI6mT8b2XNJRHt0Zi
BbFFOnkLEcWVniOhrbosxPU1pbjUB5EmyDZxcdeyXp5QbhL8h6LGcGbfoZn4iIxOlvsJLSadGr1K
m48h8PE3FbLF4MS8PhpPEp1VduqICI7wn1Z3LaRo+xvZ9og9hlCH8nMEk3NH+wDGQuPAKYYOkhf9
UU+qiYCHlvxlsW5Ant7KJkSDhWu0O5q5KNK6Jo3Ow4BxtFqXdpp+aW58L8fXFMUTnOvQKuwl4y8S
lHyJKwRdzh1wFmWwx+BUIyqCO1bn0B8T6rTEQ/FV4Dqt7hs42jIUp2KMUigku+SBJ2IE+NsGg0mH
JJ5zWpLlFn4aS5dqucjjqJLgFzri/ic0t6OvpLMyxOW5jLu1GWeo2bejezonuTK1VQ+gkgjRlY56
nTxVo11kWgwRmseCNTAm5dVzwkMKgRffvkd9XH7FtTLf1vDE+1x4gY8UV/TjYXBuRD5ZK1eggIaM
Yd0F5Z54VbQLoYN17y+y0CmiEk4vQ8yHY5n2bqdgqf1z/7GpdlNb1D/rcUGPpLE6uqskFF8yYTyO
9mGx+ruu8I3CHZv4OxCgzVsXkN6gKJr4W6vQuyhmgD539VR7u0ir6dRgXTF8iCcfm6dIMLFXNTxo
ISQb7Ue+LqitYdIDzpMyj5aS8bVoOrfn6FH0p6YoIdQeGIPOEvPI16Q0rt+rsWsxeahUTFAUrOgL
k5gYi4wntsfQoRR7Glg3nnhQoC6Wfv3ZkwWcRzxRfyp67d2sHsE2TOL+vmwWDrOQMAalUS3RjJjX
kwcmMEEo58D/AVcoc1hmUK7PIfu1rleeOwy/b7mT9R3BcxFrhuolGlf6BK+R4rs/yT/9EFfZvLDV
pAl04Y+jnX2a4gJc0P9dEgQJL4KCMsUlhRnaa+MYZsSVHxrIfI3znatJ9HMKJwScZuD7pGTqZ6t7
9d2MfXnSrNK/2ij+H47OY7ltZAvDT4Qq5LBFIikGZVnWBiXLHuQMNBr99Pfj3UxN1ZTHEgl0n/NH
kHjpmwtOVjagUPqdvHosKd8E6ZqcmXKbmnSfW3zIRIrmVmR6y7DHucKmxdA6rna4C8dU4bgbRXFa
S7/xk27K5Hbq6bnfUtb5n0qV71VpTwk+O+tmuKrxIwMvVjIgrGcSZF9LvaFf9ERhgfRC3jcTfHjf
Xn2V15/Sspo4WIigyn1RvJIZ3f03wMH8+Gox/3aNYniVjV5zJTlTrI9zw47UiOlUbPrL4muQvKX1
Y3JRXxGPwTmX9v7Lqssp0qdgJhfBXuPGsgZal9ogMjYte7e88t5+W+8qmfaV1MCCOCpYIxEqDWTJ
a9zh2DRWALBA9S4/rp1KFrUk6LKvQd8zyMDNT6WuSsCjskm5f5dPzEjML2j6b7nKjp509ESX1BI4
mqpD0a6Y8xtPfOl1rl0EH1u96Nu50fftuK7dtCY4BjSYItrw/t0lgn9MQsWTGUthMs90mi1+76Su
pulj6HS+94Nb2A3oHp36lDPGTibNXi8r5Tmn0euDdClHlCOdZ0fwkPzprKkf6tLVHtzVn0+wb8Zx
b4nikkxapOxINzYbP3t3h2A9Bbrh8lo6LOWYlH/o0O68kLtXfdaapWiGo5qDP6z+Wh2HldGxvHgQ
HGFAhHUIBamYGBYtVkwTB71gOV2sYX5ydbs6zauaKYCRvI1abT92FEs18Gz+cKBATIYtyZotQohe
vTDCO3HHT5ysmygKtnZNe+rGUZz9ILc+12JdzwVLViRbrQq3emGBNqtO/ihfbceO3pqLZmp/WqPy
PoTI5Fs358++ra+Y+qG++lKW7EB0QZX8TK964+Sn3RnGyJ/aMR3GcfgE3fefdqfoPyF9Zjv2hcO9
QoFm7E6L2yajI2b9ra9aniVdTM3B9yw/IX6jiJFwd6R2Ov6UMEzZidBG62VpnCDGutk9FNWqmDmD
Mqw6zyBh5o5nZPMIlWPLeFCmdVuGfI3bZqtvgJLdoTA6IzYC+Z0zFVxpri+eVC2sGJ/BeiwmUyZt
x2rTGVoQeWPxJ9utWzGP7DBGbUV1L+uooTjqHsqdH2wza+NpqeqV1nIPpLjLABbB1HeYDd0MWOi0
ja8xtu3C+dlGrbgGTW0+LJm7mcDOd9B/M7PURFoclxBy/Ghl5kZinaq/k1uo0LWW+mObTM4lGKaT
5S3Zv6Iy5jNhDsPDWNwZOBwf9oe3SwueSLDKR96Qk8mcbYa6ynuDryMbdCOsnS96Z9mfjuMNK7sk
lv3Is2iekKX5ZlT9a+swNEc+aBEgdzkKiqMqeBdPcryEQ0fcbJhbhHmFxjCuRGI0xD/vaz79papB
nU1R1fEoe3eF6ZupoQd4OU2+ldFcrcy0EM3J19flVXP14MPY8/lPWcG1jYynsU9k0mFTrYaxr5yu
/crLiEuxO7e25p3atSp4SBYIjhpI5tUOrIafUKPnsuF/jcZjGpOscaH3/H5OcjN/JZcpSDdN2jtE
oO89dEUQAEZolZX4xL9+9bZB7hnlXJEDUklEhafdeNGn0APK/1G2pr+OneUebY2DcNq24EHQA5Eu
LPJnZWneFdhvvvb7DMlk1kcKW/OI2Db1DTpXJPoqqifdat7b1mgeZDXWcOXz9jWNzTM+eViuYaIs
C63Noe80cWIi26swN5SbVsp+7zkXwsoas+O0cmCtgTB/F01rvO/1phHYPtSfrl01h64xDCZjWA0E
aPt3puvWf7rr/1uIboa5GEcvvmcrwOoEcOtB1aZrp8/XxnC21KGjKgqc1rqtnPDcTn2uH6tqbmIE
M9idmsAdDv69SafTq/6syHM7IRHJvwJArmdRuuQ0j2v9Ja1FHDrh7K/+5g4Pyli0pOrK4TEYZi3e
ex2jch3E9VyqxOtLZEZB9UnXUBYi9ChjX+NlNUsJMFwwV5tW5T0iMZRpVmz5tcmCP55rdc9efweZ
AnPczlruued6rSH+wG2e7XLYUlEJMP5St9qoZ+ROinzgm3Ubh6xWm3MQjA5EDdPVnBBtMP/FE2Xe
tCDQ0tUtm7gKJJJlJuKHwDFcigk89WHAzrHNVf6lILL9Yyj8njZeLbFoP4tbM2gvpkHaAX+Jlf90
vq+wilvfohq6W781z62+24+VSTfNBNZ0gS5wkqndiqPtZM4HHUvBl6Pm7LbXkJNtOfYnXJTqSmV1
8YDy0kh0vUuQmHhPFbNgomm9OBgdt2NoTliB9Q5apV+z3y2FzpdeyP5vPwG0SLsCc+nqCShRFImy
OyPZJui/rljWlL04u7BxescZhDHlveDuB4g6jcW2/5PjSnjipJzz1kJjVx33uZ7biALG1T05zd7B
mJSpGPcmndrJSm1EW5/lvAA8Vf6H7dbBEduRvKGkD2JVT1U4ruhuUCnA2pCK6acCxSFz4y6uAJH9
rbaq+aj5eX0GpyjCeW0G1uih4X0gTa1HzRzNgYBxcFUet1Se/R4nqJGp7JvYzBiACCQwom0HUyi4
XS6uEbw3ZHsjwJmniwaR8JoLSjtDoMD1YhZBdZGD+vamQiPQJfvP242kn6zmxbAMReQWXIdm6k7Y
KqNNUX+A0ivmsKKYU1lm8ji54nscghE4bzYjOKvtoNTg3nBZaOBgtWiOqre1ZFLuDy9NRRaxHC7B
rK9H9q+NUaJuDqDL9qsGHXXCCQ990HiftUPNZ4Z3ndWBKkVh4jne9X06Gc2d2NihTaTcOjANZw0z
Vv23tjXn0GU0PQWssdEKdvAH7Ai6mC6ET6/264/97k0vdOJYsnrWzqwc/slhJn7eRG6cJg6mlG5O
1DQai+ZVLEH13GB3/fTkWj41JR2Y011xleVjd4IOb67lND4agcDvNKpfI4NAAsKZR+3kaMclC26z
uwcpUpmftfS2WM+b4kNj6nisiTdL6wkuU3qNeJBQBMeysD9zg1c/m1dhEgNTtzGk9xD7vsU9VCzN
P4RX06Fw4Kg0f1mOu7ZxTWBozDMGXAQD6u/aN65F9EHlPZR+0IWbqqp/aoADM/qiSzabIDLXXJrU
gM5kEqkqTnc2A/x++Um3UEA1ADEVS2zRPW6uBTSduyJCvTWD01leVBrdcOkyZ7pMVZOddinkQRc+
2fFdgccOh/AFo90Q+jYt9oZrykjkmnFgE9GflE+B0Oa47hB6gAifWwUd7TWdFsui+6V2s/7xdEko
TiDs/KyPmw82Mj+javFCt8nK2Mucf5YkSsk1PXWY81LG1cIx1/gNQ2m3zKnS5ZTaWfB78FEkTVWw
RRq7FlDWsD6u999Ult0vv+z11CcA6sVvs+A6K3eK3GWBcCuV8xDs+m+HVQlsdAZgyNqTjv85mrXy
Rn4kE6YxLLHVbgCjdSaZzrrP1mecXdX0NoE5xnIDxUK8r+KsK9tvMgT7R3/Is1D5Qn5UNeH3hmWV
D/Wu9afGr/+ZrsgZvN33KnDMxLOkhQbFH2NrAMmZzV5PzAElXkfszUVm61Ejffu5o4UuJpO54sri
Vdv0fEfCwWEiBAEzbhFY/DqsGbCrdeQOojgGtWlwu5j1xdIkMIvBPa7rBrFlTvVvNjQROZWfvxg6
5yeBVWjrMumtqcJHFs/9BEdKzVuskCadWnQMEVCrG3ZN2z/M98SpeZDo+eBcQpDm7tRtzXroKtoj
5mnAaNOR71LoxQt5bBq6kW46S8fWL4sU+ZdpBvxRMQK3TYSJd3aepVvtZh9ri1smywqSMJ1leV65
xh9yrf0aA7jdZVH4LsqGN0vpTTyMjgsB4zfnRjP/uNL5ZbmwPTJ3jNAwUaYiOEiCIEOyhvyZu0Ib
yGXqDPGg25b7iHveuwqnNq8UwhdRuejPc+WKk43KMC6DoI/3ye7Oiw5QYa+yCjGVrtTdC3COHC26
Xbcm92TjhgE0GgIJvTuB7aIUMogYtAxW1NybRaLbqAo6mkLdrfvKKnQIaN30MEd6EuYoJEKBPSLS
8L8zSLb5dS7X4FJxCT5Wbu0cC5ltn3pPTBFsh9E/3ltgw3Vqhcvh1AJkDs6q3j29ZEPLhZmAgujT
BeFd8IR4DBGGYU4EBmbbUfF6P0Dg7U8kaRQoJ/UULcN07fLsP1EZ+RtSHCf2Vi5DYRrVuaB2CaKR
nLl8kdNLSexjNA8kay+FJlOwzewCaWmEtgOvVhran3wG8BNbz1Yv864nkqiTLXIp0lURYvxZ+WVf
oNHGU7HmZeQUy3M58YVVevteb4t9qEpU8hwFzT1X7xv+oopcVzv7LdsU9D9WextXlfwq79KN1RXL
oRiLJuJTa6B9HRvRZ/XnzrhGVM1bXPXul7+Nf2y41pvvVi0D6HAmgfW2TqQzOYMMm3p43y31rMgi
i80NiYvlT6mnLb9mT38fdUEml2TM2JX2NOwK41LTQWQH3XrjkbJgBiwrcnr3XzeN5WHyNSOyLYBw
ehGXsEMWeajm4trK8pe3sRopMYyhZ7v9P50iwwuzLz2Y6DBulj+2LL+Iej99TK5vnWwWHaVrwHpW
Y+wX3Gm/jHmZD/4oxqPTlEECo+Ic5RT4Ua0hwkCwiaQ8UrUq//blQGayKjYtsuEbD9oCRKqmfDVu
+gJbOrHx/AetPlzHlqmg0y23DjNtG+Lg/3IxC3VVsYiJYsF6gnKy3RjZmAn+4eRgqoO3fAW6Dx+8
rKwHeydedFSE3+TbNd9TPt2veuGepxzUDQFgpj3sfWsx3OxoM4Ux2/8Cmkf+6/Oe7q8eVTAXmCs+
jBYDBoeMRhm9Nq+mHnPW92kWZDa0viBmwdI6+S2otDr6dIaRG+ftJ7sQ6HRcNcvnZXBHiPptTDe7
rg+ZyvWIubK5AHWa10pu5XHfppYRu55RNVNF0qWGlbn/oXAoT0sN0VW5w/QugnI9VpqHDKXjaJ3q
wHruGeUf5IzDc5v7LbZVK97cTd+BKPm7Yt/hVdVQ9X9Mzl78hV0kCqRqAx0gk5D4X1A23Tslk8OH
XjhBYq12Fa+9tp11XR+WsN9qFQ75MP8VgRqm0F303UitvUQyRiGsUsmMSpXgsboc2zDvMu+It2P+
oXUD1Javs2aJZhljkiiurGbaWaMH8gIm2SBYqxYTWbcKzO89IGoYuWq1EeJUl4+ZC6XIrTMgs2Dg
vBX+Yh5acnxf8nHWvdghGhlEqQLnYNs1Q7/omg/USGMHN+8tLOM7cXeXXfV6EAHx9AFyjbrbjhBp
/bfM9eajD/T1WqI0YLlTSGNJlQRNjaAh0WO7Y+ttSevsAVSI441nu13YWiDvjDzUx6WA1Sn0oEmK
qsmXaGxHe//QN2beMJBG7kU7oE1S7y1DYcGrtkT2UFuAuk5lp4a5iZXlpO5/ULZ64z222WQNGLy1
iPRtWykkyhe3j+tuKRPFHAj00yxsCgzF63G01/4pmx0vgWm0bn0Lh3XKlBd40YAwwb2uOsA0oykh
f2nvdnoQTnNQPwRdzgMsLViBxO0EYJhFJWHFwLzBW/PCar8rAMD2pc4KUNOp40uJZnAfEY/N4PQx
tkXhpxvloWt6n/SeZqO3g2ScrOkJoXtwWubc6+NOTqqNUL5oQVwZGhSxKcrGYpxcym+bYhQnHBjA
u2RvfLkhblE7FoLKnYOTV5auRxY0xlU+kGbIxozjbQqsH6SlS/1cAo/tITIe0z7vfu+aERIzWyS0
smVtJLwKfGvpl2qF5Zta5G9Av+pWrnU/HZHYNzIEUONzyjjHZey6vZW9L705Z6+y8/f+d1G1wmoR
KWxNlbodrOEnHKtcD17JMLTQPL+P1aFTtenHmejKjypvxqeeWJ+3siu8JtRA7W+TVvJTcq4yKjl+
4bVxa/TA2tYopw94IquMQT0ndRK0iQxRuy/F51wZZhaNdLyIh3Erpj3WW+lBbQfbXP1A89r2s2d4
+vBoZXrWHDZ0YETQz1oDf+C6SDYplbwTJZvpc5lm8i7n3pnaacsc1Lstd/3P1tflodBGOzbM0SR9
dnmp24LfJNerYxZ0bUzMzvLmIQ+NF2N8ZuGWZ5eIl2Sy5czAMT9XdZ8hTPdziTHA6VK5VnrYoXWN
aTcGheUHjcCP+5uSBgNF3e60/VE8+iidwdhDJjYwZ3jjBEZb/nZ28cyFWB9LU1hvs+3IB1vk/uNM
mQLmvRFFk8rGQz44HLmrtbwrIDYIafm16gjA8hphcldsRexDvyLLlFpY+GZ1qAluus+IZL7Vff8K
D8W4aYv6WRraEKNHEKnvFSqWTa9dN3tAqeFgxt4EdkpNIjthmuhTvaoySl89m9nVm8z9trBfPObB
sm1JMHrGb6hKnRO2h8Yys2H8XKpdnAbUIARDauN4QSepTVGHstqMGND7uFpnP9F8NgKcMBx2YTNm
+RcSz+lS1mx9KIqM7RbY+4jwXq7Tv1IHMjdQVhrRGvilgdmlwVDQlJNExGNIrolg3lJrdszHADYD
nJIHCn5WvObOvCSip7MG34yN9r+p3sx1zE+Tu7enaR+cv3VvMhSa3fDY7cVwydBivbqO7p7NQnBr
bGYzc6mxsISGsIci7Ut7IFHPFClt3yxsyOgoqybEnfEfHu5LembNWuX36jxJob7sCUgrdPY9kCHB
nFlcQeOduAznhF3lwzHdbIwnd6Wijs69P1ONJGcYFuPVZvJkP1q92JAOebUeSmon1/0PD1T+YJYU
0O1L+ZIF2hfxJzWUXF2kZOne2p75Q+3KO9mE2qacjCcP2VtMnGOW6CCXbHk9X17/6E3VxRKdnlQ6
AsKq2xCw6eVyZpPAFmF4Dhur9d2XJbL+3mwOvZiHsLLnp8Du11gNVRW7YiXwZvWvqmNiHoO8eah8
z43Gxd1jbZk9TDzDzV/NK8KhZGis7qiW+jgVW1x5CP/6abZu5JQ8dR1iaoq8PpqitQnq7Y1f1K19
73D9oS0GP9JEgULKc97gObdEI1AzoXv9G2HR1Z3VwVk77+Row2Vx3HcfYSupS3KC6imuPO87GHSH
l2jKzXDPjOlogTFl65rHvlUlzta8rVr9Zyp0pjMIEdrKwEuLk+kUl2xGcIUX7Qr/7IX5aOgnf9jp
GuOoW0I4Qi8ml8SGuLKTzCoXRj3t6a5DRffOK4Yv2RrH0zoUxVvp9jdLLWtEEW4dGVZeMZ/0z5nE
7NXnBXwo33wowVqhR+aiDavRLhN7RNY3csNBa+VWOs/308ep9fLKhPPd2iW4GbdKAnsnUKHNHkg0
e5pVDxq3FfC7nYmHbrKvQ799+0Y5xHmw/w5QCRYQp3DTuXUqAwXKt3lO2hUTBo5xALewyzHaYYVP
kPBWovyiTdYFM5a1Dd7foIPY8iTeH2J7rTNpV8MzRQPLm5tXoF1CljH5L2tcbPaOSjW4Vv2ueNnt
PPhYA+djsBpKJVia1hT1zEXoxvCuec3V39s8QmMV0NXs6r93dxv+FH6+MZV1xhX6uqkueCc4C6Gk
L17vgAxrjIp7tlepmSHuX7AB7HPzaw5G+YTvB/IY7UIk3dx5kJYwjlZg7V8bp/8bJFoeVyO4fVCa
jyuuKmiwTQ8X2xuhpUsTgeWAg2gsvhmwMYLlc1G+TJpu4EhD8j93XiGjrUPWfAZSgC2c1j8LmsUH
GzvfImw/zSoTgdW0PldIL7jm/HdmV+QiGkL0puRd92D6c3dfj/Y2zn+7yVTHwcxP+NyuNnvL0TCL
5lYhKEEP9rvq63c9G37XfX7ukAgdAlTFV9KZ1xg8WsT+2u+/+fCMg2KgjrV2uft1hkV7GOu1X0N9
d8xrb2JaLGreUq/dEfCheSgu+MV5JZcRa+NiI8r2LDPem8A51trmXEbf6y8w20z5xbr8eIOen7TZ
7f9TDs+Ha/ruzeNEirBMGSnS6yKqhWaDR67DpdlW9a/05moiBhs4D5LSReIQZMWDb1fll+jInOhW
apvazuo/24oD0fVqWDPnP7wL+Xn3pPkf1L986IusOXZsi8gmyey2CEM8LrKoI4eamNsMPclf6Tun
UsO2iDEjb8KZss6LJzKWHb1s7S9hKmaOgtrXQ7bMfnVtcbE0EV3k+n+t8kDb7HYb1xdZTwbCkSoI
PmQ7O+8e5b1lOPbDfu21VhwDmMbyUI/gQdDnevlk2kH3hwcnb85eb3kvuZdLF6Whg5EuI6dtdTcs
G/f8lHMmR/dCCJnxrKPc76OulZJgolLfYifoRgwErvand6nXlRgodvat3KnJbrLap7Jpi6+Fnfoo
hFD/ZrWNlzqoqzVmY/d/iVIN+qEq9h2QoUITK3TvyeShncOtWsHHBNYE5mHDfkMBFjhR3ykDWRr0
H7NaMTrgBdN4M1HZvdUawIs1D80Fn8J8AqtBPYZ36jpmpnZVNe0zU1GOGWa3qZOpkRVuPOjaPPGZ
e+YLQ6craTQJyt8OyulzY+vzqeyc/WCSdI0yZ/GtKyLe9tla/S72xw1zw9JbV23yjAsjKrqEkpAE
1CuIYza8ktjzg/mtY8CNC+OO6um6PzwN6BXraBuEG8/r0kTKNCEXlhLC3tl/2yb73yzH5aMsfC11
9urum9r854rNlxXHgizZsMunXSP/q9yxfG4CzLtQitnwrzIGpokZNT3TPNkYuT5eDdMuH5yikQ/O
ODnECtm46rJeXi1TaSnPSJ04ro9MWSkrXgic+aianTZH7v9HiOhXx5jLI0pehSynnI1jrdsC9yow
PKrsH93uAFkK1jHlNFvkCzC9ESNGaDTuq455PxzEiN9vA30ZLTN/Q9jjnOpcma8EtohkHlHAG5tY
ItEYkEeFjT+BcQh38rAnaOUsljU+hwl44a5UAM4b+c3YytkfOK7fhKW3cdFTQrrkKNmZzXtGHjc/
GVCsHBoAqpZpmieqgAES3H2JMsSqT5PhyD1EaGL85RqS6dzQHuGsEyCmxpJOu7Zkr2iewHz9lMWM
zH04ILSDG6KLwL2UM6DbWBTBD71zd1Qsk5dgKkTomRnMLE3KKTkrTOku1Heh1lur9hIxr8vwQLRP
TONPxV4eQLCWRvaIXmOL+OaLw1rol7yaHiGcK+BQFFjVPDPyu771at8JvaYt/xOsN2EnawLNRWHw
Os7lYRetFeqYVqJFR9qEUtpIcgyI/CNzb0NvtkgmA++21cZ7EAgv6lFZPW18fF9oP/6z7haVLme1
M0r9SThdkXoeUj9wIaBPNpbQGEmNnoXIkwrRJguDr4GUePujSyJmXyk0tBgzx7tZYzY2FdKU7IST
zmNvN2BzTSWuzBNtOOUbEbzb0ZVI0XIHeZ4xBsdJ1vwxi0XUdu4l9dK+0uZURoPA6GmPRIdm9sD1
MXj/cRBQ7NTK9l/r+OJgK/cv8/D0OFolH6cCaMFtsZxFjrt5qvUnqlr849L746ksszr0h35k3TVn
rnrkXr6F9Aa7EwMRLE6nNRmPlzMbtwYN4KFCzxvVcofBu/eTlxs5RlINn/Xa3juWGCHbzn5bWAF5
QNzqsAVlAIGDDlexIj/QJvdJQmEQcbmdgaBXfvO8ixEntIln0CCD/a9l4Lcg8WmPulWIHr+LVfNK
ppTFOVveNr4Q0ag9cjXvx3JaJzbccUHFmDscBhvyrQ5h8MKufsC79+yjFzprjt+A1Dc2w2/J+gfy
emo30b1I5FVrrjtsSZwRwQIiuyrbily8ECHzUUk+l4M8AR/dwfMLjbc30K1frr63EVwHb3rXS9h6
bAPDoHdAcMr7EsFeHzeaiG4KwfKLbMQaa1RC3VzpdSkJs3STsqgBJTQz/ypdgdeqRdudFXtEYUd9
k7rMGdyqLjZ9qchMWawjCUavq5qNWJfBPZ+gd642hrkIRTO4sYmPjbW+eBjL9op26tGphyYt5zw/
NJnxWLfjVUPNFlkGzjhf9lyMgDOnWUfetZf+8svEGgfR0M7IwdrqKO3SC4WX7Y9V1le4PjvGwm0N
SxScnGy6SDi1r1t3B/9R1s4Twpmurb3zojzzbSlYGxpBqe9SDlBD+90wXfdA21MHoFxp6wGUajlM
qLKeOgKk2UkWEVbG+oi6+Je2aXoyN5kWIkWbrxafe+zZ7UNvFb9Qvc+RLlFfDw7jyLQvN0A39Tr7
3nCZyXgczPlLusGY1ph7gd2ocJEz6Gdu0xWfmUwfGYeGo9CJ4Qt5kRyhkV7Jd6ot/zglt7hbyCFF
9iKSrm7FwWqKa2bbVrL6zquTr4LNIzi6td0kqg70VM/7nK9jfLc9/vtAh3HQdr+mGlXm5ph7MoEV
OB6GuZFagcRClXL09rpEY1u3p2wu5ndPWJ9qUjV6BriHzl4QX4rgr0E/MqOc0UW2x4O3qxp/O/5e
3OENR0SQD8fBDsDDyvLVknL6ruzuwTXL/RujVn3OajN/MMzKj3ETkmPbT9+DUZssbs4E27pbj/RK
iD+T7OtUsWL+rhpLnDs8D2mPMfG1mXDMOROi7FzTUclYjokbw34kJwCKO4D5g4QPLfY0bircgvZq
RKZrPbJbtOQugBIKCq/xJh3dzH4i9pR5Rx4G3XzOtSXlZHxAFv4xzcXFqLjj0M6V0TwgO/b41JHW
LQn+9p9cdjWXaHu/qUToG/Ucc6/esOaiOtWrm0nYBYscB+uQ6ZhkpXbNlIiHfEmCQuA0WbUbzeVO
sooZUHYxMU/mB1dVKPGa9T+XG5ggDk8mO7NmLHnvQ+rhzTjwq784p1jsG+JosR2SD9LURp8Yy14/
leVyaVqfJ8Dmqco1Pgi8ql+jMt85C78cmNQ0WwM8fIVmx7O7osRivUVy2pYp97iC76zzJM+DsJoH
6xZYBUSgkb9jtuAlaVZ19mv31Rr27ZDv+7OB0o5Ahx5Vj4JzVHXdsLJjPx9Gozszu413e03TAzlm
4qNcKQ6YTUQEhqlQbcvxt1/O/xEngk8WCaavrSgcmiy/qAwDKOokFWF+xPsz0nrr0YV7tDtXRmve
6lCBDDBtgzHFUD3yJoRCodXrJdzW/F7kqgLJUzfWsPvoJKooQ4ueODinQ322Ls2ST2FRw2G6uzZE
HUaIENT6re8tI1wy84kidqQnDZhj7di4cIDoorwtfuew7yWIdi3Rqo9aVLJ3JX7t+ykC9S5y2vZf
1qsPFbhNSpnInfBpHu3SHBGEDkjtanSspYOJNMhGaFxTpYat5GNQ725UMDZ9TJZao0ETGW/XnsfW
CN3rTbWfkoEynGHWzBAfvpsOEwZ6SF4shIF53vPJO6Ms2CDKijLV0QVyKm1/xm3LMJrJ5mDZy4eo
m6cRODEUgGJ3N355NM3xu/f196JYsSRuhYoI5Wx4qqGyd/2emzG/+4s3JZ4tsPrchfqDyV7dtgxJ
rfrwNwIg2PBogcg0GHpHnw4KpRWVmhUQsy1aZrRpUPahaWc0wPgDAyvWdqaFUNaKl0QzmvKx8HS+
xMJymx9cl/MXSFY3Qbk7OcGpu3fGM8QJiD/S+Ck500U8WfbUHrR11Ix4B5/qD+b4P+rObDlyY73W
r+LQPWQggcRwwtsXKNTMKs7N4QbBEfM84+nPB0m2u+ndah/fnQjHDksUyWIVkMhc/1rfUrH9BL0C
ccaunZbZlcxjfz8EYQdKNomsEI/OWPE5KnrtbKXsCudsDIEcj5pW998Gn8v3LjF77CYi9VvTLUzd
7zbMyaOGiYMzc6uhn5vozSqmL9wf0a+Y3z9BK33twvM7qenC4nBtKhU2ccdRp1ebHNXn33OhfoLt
+tqDNynzOI6qJCutzRn+qLG/QLejlSgsptXf/wptATX9E+7R1yq8IBU9uV1cbpFqqNqOTXWscdUh
cq0mDHxge4qopoMvN6MXNvvlW91Wk4mm54vsNGtdVm7BtYzXf/9yfoKTspZ//x0Cj2oHbmm0p61f
FOy/nIoHmxzeMrN/mvXpF5y9n/DDvhboKWwpEpsx/LbKjYzto+9/E4g1kZsGBtncMk64x7UK7/nf
/1E/u0qWf//dHxWElZVgRZ23xNwQL5R09jqjFrf/u5/+Be+lqfrAeLaet3lXmR5HHmOnqkX0C77X
zy7BL3wvdgNqIGKT96pnQIbnVCVPhNhpWf6v+Ow/e3u+oL3S2ilUG2PJttCcjO4yciiCPWEc/oJL
/bNr6ivZK9dyAnFkFcPqOhTdLjFKb2I7Nii/avT8yQX1teuPIUoKnyub4bfpb5XPTFA7K990sami
uvjfXURfG/+wL3f4ICiFrhMTDWKSylowFdj9/UX0s79g+fffXaIjbA5ZqvHM5mwZdcum2E6AKrY4
JiZP1poPWqQqf8EJ/Nkv+3KTJ/glI9nygTS9pMFQJevSQUY4TEEQbewyy5Gu+uBP+t2/vo3/J/go
rv5cypp//zf++Q3NrY6CsP3yj/9+it7qoik+239bvu0//7Mfv+nf74qM//v6n/zwHfzgv36x99K+
/PAPa6bP7XTdfdTTzQcKcPvHT+clLv/l//SL//Lxx0+5m8qPf/wGKyxvl5/G2pf/9teX9u//+G1p
SvnX73/8X187v2R8G4Uf+Uf09b//eGnaf/ymafJ3XTr4plRdamBjuN2Hjz+/YvyuLiNTysAdzXEE
N3xe1G34j9/k7yreINXhC4YmbGPBsDdFt3yJ71HpMOT5ZsCzWX7gb//xun74ZP7rk/qXvMuuigjT
H6/mxzuV36vjLhaE9A1H2GAYviyYc6mooaENRLqtlxgUaqBNrxnJHKZmzh01G8wfVZgpKkwsYaXH
kUGS2jnqNk39x6wKcw+P6xkP7y+qI//py3Jsh9OG5KlufFmoECiSzPejDKE7Pzp6ftTZRktngfDF
5S/W2+UT+O55/Od7oKuO0A3BLJV3/sc7smpiXQ2zLtu3qv8QGuxtRnEBoA9yWGJ5bWhei0nzBqBw
/sCUomS4zRuSXmRJ82bGarNWtKBGbEPLAsknENg1JdfcxlTea/sTKqHvljab1Ero3/Cw+79Ypr7s
J/54/fijUS9U01BV8XW9shylmBxAP/tEc95MpGmAM9Nr2mfCw0Rf74B/7G2p215tcVjBdbwlvPaL
BeaffGA/vIYvtFWFQKw2Yf7eD1UBlysRF8ZoX3Po01eabf9iy/Ljavbf/uCvzd2dBr6NEUG6p2r2
dSyrc94oL2G+RzB7TyPz/rt7+a975vt7RKo/IuaX38cQxRCm6egW98tXMnuptGOAOUnZBY5a7Aud
kXgLOLBqa91zsC6MUnJwncpsnU1rn+unbPYJ+AIPc/O07oO8PGdDsgYwjFgejVcSwtqxcnKmaYg9
/AgHwmEyeE6RTF5Wz4SEuAN1Pco2sd0HXs4v6wmvuVE1XndkhsBDxaT9m+AmGInQ6LYEETPGwpXo
HddGP5zN9EAMstoPlt4wGsUzEogFnlOd+1FNvkWGc5kLfqKm+tcysDg1l/uxxp9Pi8HTaJuIjGej
YYODu+iig5zjTtn8YHB83Be9HKDTs2cDRVkdCy0sUFFGUjQTw0tNlFfDXNTrjonSphhqL0hRUKeo
Sdb5LPeGA9gK6XNBOfbbUdoXZTdNCOXlSwgkw7U42wC93/WyQlfVsncDQ8Wm8svnOUQE7HDfr5Y6
etKoN5iGixkRe5LphSHz94RJxMYwa4byZbPhqDYi9S3eb4IspGHCiyRSwgsneSLijuEobzYqThJX
6BoxD8y6ZRlejnbDUAi6n2uL/NZgHOgh9Rq4xKqDkZAvF+mTms97OwD4EBlrZUrDLSLjo60Rv+Yy
QQiU9THRjZghCJJbJ+W8Ga0dmaNmPYI62vC0WPlWeW8XY7dStfA02pm2ShW0Nd0x6huVU32uY5BR
W99rGeN9szqEyDlCKW8s0HmZYpOhCJa9W78ILjcytBEQSNDPsgMBWV/kneMfqyJ5wgexAp/aWrb/
LR+iz7ooWIxMfHjVOW12aqqOK+uhqtphM6nDc5gl0uXl9CdJMfCIwcEdSRS6WXsDX4Np22Je4vjH
wIAEDE4umDr4rvlrra3lD+uyaeFrLSQbOfBdFeUCVjyubTN6ICkzrdqcnFNH7KCY2se40DreMeed
v2lyFcnoJ+dQvGKUYRI11O+GTwvUiZchPmyzWBwixx+J50XXZhoaXmZ0d0lTXtsgZTyDnKQZF/ka
bxvzZgO7FUGU9tA1+JCKot9pam67PYlM7i2mWzBz8Zs4l8szrwr0i6oYXjOWDj0TF+Ms70EQr/Mm
CVfNPcF2jas/eyZS8cgid7aBKQQKwn2pN9oyp3CANiJtpk4HazF6oVT3IdaQFkq1xEN2F4RzRtiX
RC/HVtEe1fyir33AsWVkY0JgE4tp0j/S+XQJXMFGKrSbNeCFV5gc2QXxrPLUVcPdBUdHAxrfwxCF
6S0H/XNUkn/x1YooTitect15MDKhEJs1l7AzOS1gYOBikmczN+7RKZG6Q4d0Bg8nvbEPVZrewhXT
PETwjEl68LjYRK2QHkuuQj3pLkmXl15IDJi0A4YJJ0YX0uLJZfpNo7L1MKY1iTBcKEXtG3vwkeQj
dBBpoa0+Tsa72jySaZVPmqUrm75nOpc32jou/PFJH0nwhxnLUpTfBVp+g2KD8R360zlKSjzymrXp
LOLHRiXiXdAniTsbsUnqv28PEUMjl90TvFQ424qWPQMBovpj3pOr1Z6GNCc2jpVgjsrwZCsL1IHP
Ff8DDfQ5ptMtDixjo1TWWTX9btsSHcP2GFT3GJZ0bBhtF52Bk+dMVaZ2w4TXOgdKsGtSdEoO8eq+
jbLsZo5Lf43Su/JLWIGQxsursChaJoLD25zL6oxaXWyW572u9Z+OHqhHOxCbSDMKlybKqyYH/edo
kbOz7fBQ8wYcgogbDkifucJHb3hmQQw5rEmqgOP7ZKvBDCnQjXWcSEKsACrB9OmEO1JGNFnJk1YM
NlXJFXhZXVljAsw2kiHNRlZJ5ImFWGpm1TXGgxEKkWOv0yr+zAximL6CoRV6nG5nkxdPPrWtkXLS
43xnZidfxNUNXjT1RJ7yxfSbWxuJLZ+m/kJHicmWBXAOZpiorbVO06OOiehqbs37gCUPkhYGj9om
veEzsdNwLQlsCMCLXcB/1z7+MNYb+BA1EZa0qcixmO1SspHslFJ8y5XA3jLXtjE7kY5mh8zjB1kz
6M9OZMhDNylHPXEar2txWzLhvkZFvzGJkm3Mxq2L+TEfCdkkZBfXRDZvqsa/7H2MgO0oXlvb6l1y
GQ2h3faWSYKba2SmSpLIZXnJY8vZwmLF9++bwB3GfSEsQlfaJQHs3NObjFy/8QczeiPIXlypeHwr
oWJE8cvyQgOlwVCJYWNKgDxflGndUvq1HhJBS3zNWdUG8nRRQVL280dZYLpvs/JQNECM+NQB1nuR
hbrHeJafwT6nny8Mo01WXQXRwJofGzOG0cUuqC15YAQG42ElZy5L1KGxKfhoK+uhDD5nMvtrOTov
GZZTvu/SH3q5V2vmDBDujHj4+Pvtkq4t++X/0reW7ZKBtcCCNCcA+jh/7Le/O+GWVUU2rCsS7gTU
UiBhPU8L/yaKtY2f5uIavFDjtoxbNFsk+H3sR1sF8suI52yZ4hJTVAZPAL92F2N7qJ1uNYSslBm0
87Os7LVhak+NGYqryrBufa504YMnF/bUXPSTc7SmunQNmG3rESgKoeQAaVlD7S91h4G60m9w69IP
E+arWQGcmqsBoKxgw4WyJvw6kLKxbnOGPUUzHTVuJhq89rQkDjtdR563oubBatiyhF31bhWPfjwJ
pvtMzmddjY6ooxcTg8IDM1H2IJVyF2D1sBd048i2FaAwkzDCQ1AuXjFPDW7QhqXHcnWFx+0WfvzO
NyVMl3pLkOAjbfBvs2ry0K3XmUgfZd9Byeqzc5fh4B6SG13kl87Y93uhOi+2SKGjZMZFFRtsAUPQ
zwziV0YzXClk3w3/4HSJsm8rgwxvQEdmNNhvVSKtS8UqB/jHO0qVTu3yJI4KNOds3uVqFAPbY0Kh
qON+2YfJAR0yyLedUo2baaRVBEzWeiiWGYMSrRSsa/hhjU9zqG9CUilrTZuOQeHHLjkGZghNuWO/
elXEqrJQifF2I/bDhAE4gwPIlotbsWLyOMIIRnwdsJu7qikMtwNjUpFw8J8wAT0vvyYpjWMvASEQ
ojQtdtlIpCUlZY7uENNmvfNl/NxUyfPQVhSucATKLrOOIWIWsAdIfbZNGn+B18fgf4NHkCo72Ubn
qgwe9Vm96BsGldi+sfGGh1wm7wQOXHStg60RHanNhzyqzmDOUuwTiO+k83CwmFCMs3v8OJCtroRc
mKYqu47akNet1W8dQjmEfafXYWJzmGA6d7Uh9YaKN0BXMAhkOashnLvnGYKCm6RHmdr4zppXzGrx
htLxV2HlZ/QbG7wL0xdu7x2wAAVt2G5clVqcruovE+dQchQoOoa72Pw5lVowTCHy8vx71bv4PQhx
gI6hyaeNkSCbGQXjWZ4wRrotUwEi3sZHLE129EQNpJwg24/gDg3tLeHDC5gHnBlM3ikz7lm1B3CL
839vQpTIZxhHzOTbTZtdGaZZe32gq6uwaa5lj1ElH+DCV8TJ1CpO75XggQ2AsKCgcw7fUWc3rEG5
BCuT5GphkltIAyFXZAyv2JqafMq80CGIz0FjQseoiBwIfN446L8Bd/M9nfiB78TnseGvipCaV+Ag
HtG9buaQMJQI4QQnfKm2TCZBdnObkn1k595dpKPgKGENR3uSEVhH5RlqCNFHAXY/+tSbnAxmwM1U
xvlTQsopaRPuSHjEiVETHiy1k9WeIJ+Fmy5SmZVNUemOmUPgrYxerQzellHqVzkaioE1s+FYMvbm
3ZzHkaerHP4Yr6uOceD4HG38vuQwkx8Uo+Tc0N6UuBFxD7RE5frkrbGGrWQ0/OcR/i/17K+D7hed
7ss//kSQ+0HB+58pe9uPYtHGmv8PtD0Dlfrn2t7qJXst3iPmHX8KhYsauHzHX+qeav1uCsvSTLQX
A+sHGt5f6p4qftd1x3GoALQQZ9Dp/kPd04zfTdvka9h/0NyQ//5T3dPU35H9VMuRUjOR/5gR/T+o
e3/IZN89ifHxG4aNVqjrqgW40Fye1N89iVHs4jke+3aXVX1BpZjvNll1N1pjfNHVRrHvBosV0O8J
T4dpsw+6ViUgO2IXUItdXUl7B+6BB6I9YD+OSHc52FI25ZhdyZrcJxckgQ+CBSgvxLUJH/fbiBPX
4mx8BIbS3ncSYgDi53oyRuc4JLRMQ9Vh0kVHDYgTs1rFhQm4pIy2hsbSxW4s3RoNKiNMzQdAH3g+
pLb57gP8p4LOjxuU5W2xFj3WsQW9QI5c9KXv3paudzrSb2Gza1VJb4BZ7SKLcxdTOdoDdDiPqdLD
d8Dl4BG9lsc/3isqrCVj0B7jaVQ99hh2AsIwPOUVoNW4WImUPkQECJomrQ9lRHIZaZc0l6qd4Yq1
ngqkbONroQpyTLsOIWieAhthJ14cb6KqFoCnsLyMz5Elg4h6VgzRVu+n16m2x00wKI+9o6QXjoqL
QyqLorcPjEh6jhgToOUfsxJt4wQGNYnCe6awCYli68814gdl/3stTHyR3v5466RAsnMg1MCl4Kr+
4a2ri4pye6veGY4lj6LLx7VasVuj1srgY1zpgWG6pt0W+ymf+s3cZZib6CFRxIueRuomyvuTZrXx
qg76e8cfAvKnlFQAJ+A+Im1k8jeTP0w9fOUFaOKcvArQQ/AnhuZBm0t/If7+2A7Fp6pJw+bOMDQd
wV2Xi6753aUAxjkWY6g1O54H0dYco11l1oqnioLUaqZ9g1PuKplk3l/32i9agr6Uqf7xyyWGVHYj
gGM0puQ//vJWdF1rKcAgG7x25GkzcSDtdpcvH/wfF840P/axPhOL4nAioti4Clon8ZZSyN2QcyTk
A9gneD4VRelPeTWpXo5C9otJlbao7T8uI7xM3TIlGrlmG1+HblQ4st+jeG/HGyVWw6DMBJUVL6xM
9lCzf8T9bLuWPfE5MxSCqADs1+Cw+ve3LT66//5CGKSgcFvCRjOQ1pcBrFmmRu6A7cNUmR7U/MzM
Y3RBq9hex5hizVV4RVl65Y4dxdMa9vpwrj9q+DPkAKl9ke1tkBCqjRF7T+as0Tzb+14lZi68uH4k
xBIb6Ua3pmdcwIuXk/zBUA+bzFL3nBselUG/bBPzoldwiEQgR9zOgjIvxAH/3gDBDCTomN+r+IKP
JW6rfQPCnm5Kez2ner1KR83aA25+MMGOcKqAYEX/8H0VOfUmjtvh4JNAglrF/1fmvu1OdtVg5HUr
wjtzHa0tNuns+/FUk/hs1AzafFktWR5T2+s2TlCsSfqDkBO1OD2bcaIi24kEw7qasbc2y0mhSPFa
RkGTACiBLDFgB6QkNYQ9uGz+suYIMSa+dmDcfyuQ8xIefZvJwUXsEDPq5/aTGcqtYYLFYp3f45++
nszgSu9wforOBjGllk9ZbRLki8bHVA3kRr4SJky8yWESoAeEbguu1VVmE1CcNSX0YtDDeM3JqOMl
j3bknXXP74ojW/tqA6KmXwktWY8jlsKs0U92WO7nCXwhWC1KZUqFwpQGYTIOITgZDSpPIG2MJ+LT
SPXKLZzgum7bZx5sMYSRFiMh8TUj5ejhSP01Lrb4m6t1P0BsmeTInaVcR/x1HCwn37lWHHFr6VO7
TVUskFFPLiPDEA+4YDq1/H68ofpl0KxM2qzWFNFgZvWbhynOASsP9Qdkv5fGckavT8G9SRZKUZKk
R9FRV61POjDXgnOxOAgq03iIqi3nS+ccg+J3LacaXAAFZ5A35brNlFujRWTCXh9MMyhlXbsXWnM/
l/JiTMud3776Qr5kVA3CIiupegrFET78uXaguYSXBIlR1MGwZu0MO6BrTFzVBifpFALWGBEBByug
j+QyVPMZqAard+vVLUmGWb/SuukUKvXT7DjtSlUi3FFDfk80utvGwVrJwwuE7nRFJYG1TyEjTkie
6Ec8xRyOBYlxg4YdrwbkoLVZzs0qqKh3yOcWzsXsn/if4mjh0TZi5VkdymClClCKftiEV2Bcja2v
S8YCOvgfx6m1A1mb56Fviss45CFtMpzszFzdBZEmXOpYnqdI76m8QowxwDIBq5NXVTcdLdzxPEdd
NVNmbgjrhGtWW1cF6oKgJNPttBSsPYmrXZJyajB0jDh2Iy+DmsqcKSTxrlT21g41qkHS9kJtaw6v
xAJx9Um3F9O3UdJvNSrFyc94XU5G/kWgvbglMozRY7li6RnoKGtHl5eUD2Z/NjMKGqAonEB1ENuy
6DRQQCc4NXUdHXpT3r4qDqF9IJ0o0AHn0HAPUm2PgLfCKcqYKPLrHbY0UorfQqypG9J6b3FYfDRx
MN5qLFU4vRUXs+6jHIsHI2qzbaokwwp+b/+s7M2m2CWN3+3zqZKeCICQMg1+GjV1dEnIfUuc9JPZ
AjBvgzFXZzc7c4IdOxSy40VxEoOLhW/Qrx8StX4MY0SuUXBSyTKTlrr+pNhLaAk4fWRryqp1ovLs
zPPTyHhIiHl4b6FUuFmhXgMPK+DT4ZhNjO6hLwfKxWfqW+xG4ArNVpiIkp0Vw9qpuW7ax5SRmBe1
irHxoxB+orFQZ7QehgS9iCu9NwD3FMlzzDYWUlV4LdIzJYz9Uc/z9ZhLN5mvVbVO11kF6GwSWFKn
malSnYTjBirnjsYMKEt5Qm1R078D4Vw0BqbehfVMG0sW64+E1iGYMQ/0aF5xyQBmuzK4plbyxiqU
e0sjEhV9BKnp0e1Sb/tIl+sApB45YxKNak0TByof6OH5aihWpOZEHTGBi2RByQ2jiztwxRYFGGG7
pnuDhIzEPp69sfVk0gMdy6S1DDm0zleDct3mCjNfSEgIGdquVpJqNQatzZPROqW48jY+WQUMeeWe
ZyUtUCotRIkDlEcY3KVOd46tIlhrcc9zkN4UWEGkfOJNb9oExXF3eojTD6NTsXoG1WOwBsM4Hph0
WsxllL6mfKoMd8lcJwef4EzLmEqowX2M0Cu79JtqWbdW6d9mjv9S1eeA2r2dP5vPieXsHdj/Vzwb
1k3fNGBarMpra8qoLcy34WUELNXtyundLol7pm32RN8srgsymVMPUL6TjMASahuQRZwPNW6NtQaJ
RlCpsG04rO+1Ev8XiMpstKvdVVZ1+rVjc7H1BzloPPDIcJeJ8U0RPHmIz17qlpPjyxSZayvtnTTb
U4jZG0ndfwT36dq5fsKArx6pk5/xWFdpLrcA4LWNkou9Vsm7lhouD28bQuuQ75XeujX0aWCEUFwl
0xvtU9bjLNHYNbBYYmE/hoKDBmASHVgygZu59GD8EC4B3kRC/AZ5uD6T9ZcOoTrA1LVX5hpCXRx2
G3LOePjlhO9dMsXTwKqWznMom3pr5OrkYRTAzTjUh3rjFDrI/VQjDBTO931DtQ9WBauceWZKs0bV
DrJT4YzMgdndgbwb2j0WMdJkZrbFZy6OceVUqywwl0V0O/SCyqMYAG2v0d03x8HF0KN0S1BjO58e
lY3IOnnsh9m46HBXY1OOLkKz9y/SstmWyYDbaUJ6jQBE44bW96zrb04on7vC9reZyhWbB7Z5BMtf
g7wo35aixASNiDj9oRDapxLO9ipWQMfXhrWf1LE41XZ3b0MHXtkWsX1K63IXF3gAll3iFi7iHTIn
1+OMP9eK0VNH4zMeecDBLnjW43TfiYjSiGioyO03zdpJ4QqmNu1cC4tgTjkhl8PnVGlXtlhGqIg1
tfWsjaShFOUItwi3WIeEl+hcsjA6aDZL5AGmQ/ONpNJzEzLvNkDSRrEyXxW0XG67gW3FaGwwQd6a
TvLiBACETI7Jrm6G97XoFdd31PeSu4c0Qreeyxtwk5DkyvyZkdDaIZhFslrsyvFopeoNhIRhJ336
+6QMnpxRPzh16mFpuYPQ7KXd1HkgdtmhWHqyQmQkgaplMKSi/YwJ38stMOFFJ74FHAFWsNSuGU9z
K02PMRuVqeXDKD/tXn8gVxquhg5sIfBCEKGam5naVaVWl6APnuPBears4q6I3hOn+6Du6Kl19IFH
FvUEsxpVB6ai7/NccHrQOTcCQ8qbHPBv/egDelsJPwbbI8jFE6z9VLL6Te3apySksemPZ8QUtgct
Xqz2IYkxSc+Bb6LSd8BbjHE4K5pmrIeKSXNts1mtwksnCz/8+VLRhsss714zpfI9pVPstYYATeqA
WSijas798Be9PP5WOcewz+8pu1o1Rg4BtEjfOPNPNvJtOiscNBIkP+DIlcmF1SDvsFdzjkXtCk1R
9yRlsTBIxPuK7KjZ5HvZA4Yf8woqK0ERlaZID+HUE0W9jcv6ptVgPMqENsYo4ZIW73MPuFQOMOa7
eyDIj+NsMMn0saPnGiHuZtQ2ki0GDAxH2SYBbhJ73qglenZm2IzIFO1Inpd1027OUQDryskAimQF
ic5UXoWwWPvRusCr8+qrgNFG9TY1hleMaod+huTmOOOhynwOG6Y8aByB6TZLdEoBlk76iaqKERb9
SqPcYZV27DO7+KnN6CkFzQWX96TF+pXp+CwPBY9R7oFP9qSjW3bVKTGNK3xCrTcrTEDz5KJzaJui
9+kSLh7rgG3B4+DYE5eMv0UkifWJhDwYUVHsZ/yqXtx3RpWsG5U4hAhgH2d9f0t1AoCIMS+5edhc
hk1+16RtsZ45rN50xnBymh7cBVmEVd+GHCdob6laokhRo0OCG5Kd2bBap8nGThgSFZNVo+WAKCEi
zkQR+lSjAVV3nLc0GPRd/j750bGve8dV1fijTFSOSfTEZ9w75A763K16RfXqEKAis/4qbcbT5KSM
mcbE002TWlJn38QtecMJljJNVsdC4N2aVPvQ8rVNPJFn60uAVXJeLzO9sCQDGwDht0k/bowhoZJV
h8fBdV9WWbPJDOszhRDk94nNTZDGnsgVTCQlDZccD/Sgu52C6iEpw3PM+gpcwr5srfxRTHdGnTNp
SdsDzvQcPkX8Dog1MWM64HoCjzIkjl9GwEOID9pSVmul606OljYHRxrbwodwBL971ZWADfjuA5CY
g4OJmVqUc+CI0iUbBTNkaXkt5vmVmOa7portNKi3Qcdsb9aGI0sjhJGZn53ANzAt4kO5tE8QB8rV
gFWpjabKTf6gztoydXMmBxQsTDDR4ysidg+trdluSpmCN0DbSsr5KjuYqGBO7YB+sYLykCc43iZs
ecRIKR1kiDuT6rVbyXa5t72S5QsWtCuKdum2Hs9KVSgHitTIb5gZTAmNZHNKpRxGFKbbVfYe02Gz
4SPcm3qwBVt/ocjqXjLSTpxb+gRhCsQnCxqElwWMOSJ0AmIETJnyk1qr1kFrWGr14Yqj9o1vWTNx
F7lOqaO41RXKGn0Bk7pftIeIefgN8O7xxphXQF4ZMfZ5unUEHKHKluTCCxvpLx0T6LnQDwPWlVqt
602UmeVRsyCGFA58C/wd+a5Mm/JqhB3S1IF/MOzoCAP9MJSDsrZV0wRRQrzYkOFVMiyiwszMPUtG
z57hEUFroak4xgBpMRKkweAlGCiLIuIZ8K4m45aWiXhFLgfpchnldAbPt05nFIOXhRtiZOTX6W91
yrqZaDBhba0+ZWoLB7HLToOfZfT7RVQQ+slN1oflph5slnFmt/V8sBAWOPkKcVmq/V1aPBYA9q6B
J8MLjOLhQHfXrVH7kGUj1TN1IkEJSugw2riCRG/dANa7UO1FZWtToFTyxNSaiFQEETdnqEt9jmDy
EkD0RuRYz9TdINSkbrdUCJaT9mCOrH8jDyBM/xxnIqZ6Pho3nblbtHIaMSOb7sRor2R8ZDKiZjaI
/fXgIybjJYCgWr/nKqOprK03ta5cZFq1pRiA5gh6m8G5ofMQ9bszJ9KldWqRsKsLqi4FRq96/jRq
86KOMBvAheLd5ZFCm6fOlLWs14HOjh1q6LNQq2sU6YjqmprnQBNTOk1lHCG24E4EuwEUNSfBEGV2
hnPI79E0cSuy3t9E2F7Lrma4XOiorFV5HzJe3NZVSL61zG4tJRY8ZfznGjF8sJeWqMhaEdh44o6k
/NgH6E10N0cjq2kJU/pdGMl7YMaDN6ugJdF57hj1HznJsJq2KGUNG+/KxxNB7NxZEZCsKXoYgNKn
vMUs9mxjEYrdsTI2OGRaDnME5xUOuLBQhRs6BCpbiBWM3xfKszJQwhV7mUwoqKrQlHq2VxzXeJzo
e+oM0sMYtgVgt/mklQliXwqrH9rHZZ4r695enr12o5KB8bWVSWo5qT8o0ZAMmVUmq7yESUOsj67i
BvUmGCyLTtryRX8zKItepfGwn52cGOJEuJF4vWsoVccugvRdWJtPoT7XBy1InnsBR84qRg42aDN4
b/DJ9oay6sg/77uRSuUmsddUBHUXMayIHS3XrUs/8lopKR83Sh/KnJ9tW4N9Z15EByvKIE2VT5WT
0NCi4igpDl2p+qAPUQXSzF9Z6pnybGYyGI45W84vXUuzWZW17HzHZs/aAOzGsO6yUfHaoH+J0oxx
ph4udWupw+3Wk6cW+SeuIckNrF9nnIQ8xDKoKZnzVrX0acgQoohvq8yRS3szGeY6Hm96jcIr+P+0
YU3fwllnkbihbWWCfiGkF1TR3rAGeuZUca+1BjzSyXjLVHGbp+SQMXJ8yuJYQOKkLOFERgk3Jc6z
VaVkO/gXwu3Z5a1txTlX5nTbpiZzeEUedBVEfoHlY8XzV526aq2WqeMNYXDg7j2HWmVd0Gn1atcD
BwK4M0rA32dKnlQOmwxviiGBkG5zQw6CVWsb52QS8E7nRVOd2Ks2xEQhfEUDfZBVlr1hrnY2puKX
bphT40z8TXfnmizgsoVNV1VqNruxsk7KTFw7ahnzoq/SHcvjjzpTmw12yWMkh+mS9lO9kUVfekDA
HZrTtlN13YZSRZbgGiwVcVdJ/1ZUxiXMyY92AnPYK3xZu/Fx4rtaBAYoqUXHHiZaa511ZxgJcnBm
7eYh3NqieW2WSgsBvDmU/k4Vm4yWzG0bpwjDAygMRGDpzqbt6VPtu9Vs3xNkp5V7xOopQnGe9QUc
A0zvkprF1wGgKsdCnMGgNRN+6fSUjCFGWqNGPsvARKfXI0qQG0pG3eU5MdWByRbOA0L4IJ35rUtC
1e9gE4AUGNF5YtrmrfBO6pJ9yBSfsZ8qtC1ogN0gB4sgBwOuN2yego4ZI5+bwkkpwSxN7N+auE+U
aWW36hPXjmTM6QesMKhyO1tP0l0ZlmdBFlXVKPnTZcrDOY+DrZbr3v9l77yWJEfOLP0q+wKgQYvb
CITOSC3rBpZVlQXpcMABh3r6+ZBtNku2cYc298sL0pqdlRUCcPzinO+QMXHqnE6SBshjBuUiXRID
O+kDIJJBgZgjGK9AjghgmzVirpbuUlRaUmxWFJpp/TiMBvCDFvpRRx4F5CyH+gTv5TJWnynqma3X
JzdMARCQSPdR+N6LTde2o9Bgrp/pLX50CFbpGUcm9Si5PLt0hv5kdwEljInnV/l0CXlyaIhdQOI1
dduRXVXuIYblcHysLViavvM1W+VtiGXRmLKDGOhSeuPBWSQx08vw1NcpLAmH4HerLX/N6XkUAByO
ubYoxJDU9Flx63v9F5MFufUsaEjN1DWP2r4gOyCn1aXqWvC1YKMv6HgoaiNeEqmTfXnD+KoSK72M
PUgl+nOpF8TOtvubfLCN0xMVYXlQ2PNhzWMOUEZZzkuQ5r+iYNiLEgluMx3dEOV5BJVoiZhcmCuo
ipSOrUoIXU/0VlPRMNSvvnwbHnYlv3IqM+g38J3XRGf3kTjgnlkvGhtpTnYMtrroHwZiK7dNR1lj
+WU86JDBgFMfGnDNPHQb+kPzQdrg8qbFBxlN/BbBI0VADdOQnlIYsO5BbnANWMn8SGZ4FicjZJi+
1NOx5Yqcx+FAaJgXjywXY43YlKXJESD+HqLORer8kHIF2pFhXrB6EUk0Q8UM+ebMF+m1MsZT0Owc
RCFBWjJxw8yAQvgpdRkqGTWlijEAlKoLYEtsLxb2hDvOUqzp7q5rCsCDlHa25tIti+Fo+urByWlr
bLuZT3b9yNiW3QLBVruJq2mAr8DOgSs/iRSpV70zbIdCPyuwlshOkTQxZUdnyOttpwp7+Fw8zMvi
xdjfHqw8+FI9KRphSj06+h+FmnaEPMJScMYz1m0G+4na9DOAZJPVltX6j4mbvyU+w6kpvCwR2qpJ
zbR1vT7NfmPDsGgfixSmNmGRyMyM7rYDSlHItotJpZNxqEDk2agGt9T0GkjFhoNsgOLY9HtjgY/M
ZhrHgcFMM6hBoAWDgMiMEp0zYvIYijDNWrlDK72kbV8qS8dR8dsr0cwPIxT5KhoU6tnKZGsnQOab
vIdhBMXNmpMt0JzAFq2z05H9AkCQYn7yih4OC0qcopp2Ct7JFsLCxS+pS5SaCQSO7rjIkQopzmYf
hc5WV2xIRQVohriFTc+Ngw68qMFy2ORtILEIoiNIB/JkOQVhegvSmjj9/cQ8LWGwH6yk32qI4xTk
XMFCwI22/RN2qXszC7+oQmb0cQRnJMCS2Q2CFjFC2Ny6pPi1/GDbT3zgjZFzsIbDtl6qlpdUPDu0
MmQIUqm31bgLxDFnpbUnuPFOW6+1YvWSsw7f1gWgAoLkEAsOsdu6DFy4EAK/fu+n35VV76FWZm91
qe8bLf7ArzDf0PUTEZSkr4vE40+vKxFSjDjaVXsGvvBkR+qhqN8Td3quhYx2VeefdTiYZ0LQtoE7
GuhG0meJPNjT7RelMNJmWHqBK+9zhwUYeYi4qoqRKb+GLKxH5yz4bhCqC5CBc/YejMu5jAzjaGLR
RcFWFvsxaPujSTYJA7XpJBrGIEa0KtEIXAHcY8I0CF+Uc8LBPqAwRdWM5WEoZcB7rg7gQ5+QOsR1
1D10TC1z9GKUeCAPJFMCiAoPvmLdYLPzQ/fMZFJ4QNuWCSxv+ZxNgU3xzdwsIE0ls2wmryEXs2Xc
uw1dsTKHQ7fcepPq9iGKzBtiuBkzE8nC6ITYNkAMpSjuU0UjofCIYwR5ZZZ06Xjj25xMwm3vHsEQ
sGcy5vJkF/anac3XWVbvvtO9DQMJO3YwbpHTshhofDjdFHlbomTJJZS87nLS7cakWnxbKzo74Yk3
anVN7r2GN5TlJDVW9csIOwxk3LOXAbxs8/ZpTFkQsQfbRNofdkJHzwT1Yn0r+suS1zvuOW4UCeS3
7okCdHBImDxBLEuD5YTUuu6rftTf+SEGM5sarbQaZvlhZB8R8IONG5XvVUkGrQggRjW6vkZR6h3y
9WU0HvSl2a4QIhnZe9gsv2TPXGsSNGAhh1ZjvYpIj3GYI4Ke30dN7K49qt+mkd7YK9F9oQjZSDHs
qa2Ny2A7LH7YgfgRuD8663ykLLbNCUJWku0dwOEbI1z8rQmb+dgnT01o/WHY2RCKcGdZzJvrxr0m
OM2XlJwJC8RO7EJ+HN3BuWbiPTeqM/wPK67wzRyGhQnh4BA2VhHRgZ7RZ9uzbcLxmFeRYoWa2tuw
iE48qZ24sKMPvwt/ek4Qw8t6cxmQmD1Cw9YbDrIAQCmt6RWQO7GRa4wDErNNSTsPr8OegZxmg3pz
BadYNVxlD0s6tXt7C/gELS2ElONEIMvG0FyzerHRQLNlPvg2WZu+1LvZSsy7GQ1z6o/yWtYllfp8
Jz0e8tS3RoAShowshlP9Y2tH535YEUaZywzMk48u/shjIEt374fle64xXqgU4mjUP8KsLVEM56DB
CuOpDYytNXcj/o0GG0LqbrMp5fYR0IHamW2YHqY7yxH9LjHfiT7B9wRCnLlWkm6Vcj7ILQoJfqp8
9rQd/WWBEiIjDTQAGeK3lHfkY26zzDkvHQUdUBXErRD1WD+z/cdaY5QX5nZg11DFjwEneyNgfRoC
ERPDfUyuYRx0XcmQFtNQYnV7t4TMnSbg4gTgcWa2/b6xBufg9hNeDWidTOjMr4yhCSLqscfNMKMn
S9qPKblVc/HRjOGlM7vHIGR6bLcIT8Yx2gwq21IG1rjAfWsrsQR5dF/My1qQm/kCHZIsK74ga0/u
yudi8oOS2kHDU4utyCJGwYWx08pNljEftXxYu5knOPinBx8z43nxB7bjIifktYfGH4zNpiXk3cFL
eFh0+Bby+fOW7a56SJn00rI5N6lHlpoiUyN787NfVY9cPMtZgxriuQjle5bgUmn26Kdj312PVruE
bG4aPELztY1dzBfBYn3bL+F4Y2a30VSbh3KWe3rx7hKFE3Vd+jmwAdnk7mzHgT8/6sw5AOt6mHLe
xUQo03R1o+y1eBx0Mz1m0wv5JIjdZ0zyFY/fjdfYKpbcaFuyIG4iOdZbK5hee3vlmgyCIqEkNKPA
tIcBTW47MtyzhioPony1gUT1udS/u4qzYuy56vOQyjhCyCjwiXRAF8y8riEDudY2EM5Nq+rnlhzQ
nV/ydlW+7HuC3Y5A5U4dPoSaycNukkV4oIewjoZA9jQaw2udSVTrpAqT8t7eEvSxcLy7KPXz5FQp
uokQ515Xdy68THfnzeowR+vTrzXf0sli6O5H+7yoil1h11gRB/TdVmLdoxX8SoqKhQI+NdxC2X4Y
rd9eFLAMEdgmkswo2CAyWFpmKKUOENZQPpT9wM2NjcSj0dh3OcamHgWNrLjxnfRn6aXcKVnwulDy
OsOksQXWktqRxD2owUMMRu+nNAG+QQ89Aqw/I4KioUeg0Zh9gVq52AdmNJ26gIkDIOZ9jdNqo+yu
JxZ4/iFzKg5z1DfAPQlTY2ez4k51/9vUUxI302rhhN0996zOaB35PJcGcKDkGBYe2UQsu6R13/lq
QnRlyFia5tn7VjhJiIHghdAghDyGvfaHyOZzWFMZQRA66l4uqErkjSa/eWNPDGhTF4dUzdVUpmxP
sogRYO1fDb8fLmX5Yy44MpQm8LktAvNA14Bl2nyA03BTGQyIwOYD8kKYfUI0Su+jiPPQX84AG66D
mW/BpNqngaW5HDUbr7y7N1yuc6qHWWNsaerqWtUqunR5c5zK8UBwZUgTkHUXBx3aNBWnuXQIsES0
yLc9PEX+gONhFOaNXG5dHAlbPdb3PoKzXYBEPmKhtO+c6A/2092QW1/chhsCvNnpp6VxWUlaXLiH
wUVdiRTgIw15hIIdxqSVvtZ0GX5GFoMJTw3+DIHPuvgVpo3PSpgnCpmWsIowVY1cv3B/SKleSFqR
RXsYc/DSYfer4roHWajRUvlpdly8J1QKhIzWNeO3ltkFGC2UHD9Im7YOPJEi+qyaiYqf/nB6SMg8
EZkEDrs2ZOfcWd6HSdrBNsy0uXOBkiB8iJIH4OzBqPBAJ4S1jPjgYnuKXnIfAZMNP6MhTVT4mFsS
WITRwk3HtfcS9XNNeAH0qSVRVMh+wFIron0Lw5qazRQfVpeRESp+L8nYHTv1ENb1rRrJfCB4jvq+
c05kFT0rERDZ6inqrEzA+iyZS07Wn3q+68zaR/zLtDWwUNnC/0MXrHp3M1oC+y05UBtAZPj2Gj8e
jQjhRy/vmJV1m0BHURz8MBwWnbOLoQh46DPl+5WFgrP5oIgFSElvHk1evTWw3s2TiMtWH6KMtiZk
4MkF52+AQGEry4kFE6mDjbbxd51R3CW6ZlLBB7adFSGVKkQHpVXC50OduASDdShPY5W/8Lw/9p3t
XAuTnZ7kWMD3yaOgJnOtB/YwhcO5aSDlOR0x230X/JhHSN4CTcy2dX+R5oiLW2RkJ3UnVt2fyTyV
ZzClH07Vithjw5jXYPWpbLbpUr82FfIAuoJdNuMbNv3pfWTIgSZa/Ep7etQyhxBej599QCI9zRS9
H2OpnUDCmXYnCEjYnAfF5hRtC4C09PNoeu6HE0xAD4IVZOazzh56si4MBQpmBNLtFr9WKMaBqznG
5pwSKwsyjazqeo8NfNw0kgooEhEFZcHWwUN+x0MbKYQISJdDZaQaUmPKjg0o2R6ftJonQDmkLlb5
xRhqVFw+IidnRt3AtoBpD56ftHuYxtJkE4MyzDV0uTVl8hSV+Y5N9xKzYE23iN827lg9UcmF16jc
OWHh7JfZIgqm+kjIpYhHj2cKx4g+0yiS204SwPCnckksqk3zAVITu0Mv+mDlGQdDWjxB/TwR4v6Y
K4xvMmjfiPECcOeHJ1c1PPsJt3BHvQGs6T5T5sYIUA5WgL+QZVexm8P8Woejs+fzuVqpwfBoLWrc
EEMioXcjiQYKbEErvvJh/iT96cQaAGl20P6JJElekhA6oMN8HCaAfad8DxID6QKaebZenOdfjFqf
1Jh8ogm5wgToDiih0eXNy2tO5NKhsfKPzLTOvhDonARqtoBE3izwSD5NaFVyN3sJmvZzgqkX41Mi
RSJ/NV0goSLKcB47xt1iw5caP2x/ubiNeNNzezNNkmlAxqDG8X6zN0Sv3hxUYLHNNek2K58soqTj
QRv63mt4JPvX5b5Qt2aNAMsWr9VMVrekEeWysoAxkhPD5mKvyr4/BIKRouQocEG8pUNnHcHbefGU
94dxRtMjPe/X7KY3jDAnuNrEozperncuz1xC1H622GcPi4rem9rDRx+J6jWp4UlOBc4hkPHTXLwR
bFjENHrw1JJwOzLn3jphxMK0QNJn8O8IFYq6HGGZbH9Y+c/J5bwFK74VYAqcSoAazviDAyjQJZqM
W79g0jR0Lz3Gjs0oRb2H8XLAtcG9GmIOFnb4QjY012u5PLqs7jhLWXjgsled9dqvzP7uIDKwoJNN
W+srTOh2DdmYfd4KweM2LnyyDogo4YigDaoJEynweKQNm4/cowN1xoIwXzC0uJ32utUg9e3+4GO6
BFqntm0Cd6EktCsvgou2sr3XlPbJ+7QxU6JK4iwdp/xzDhjptsbEZpUAxn5BVpN4tJENXrqiiupd
OayC6ezAWM3D8DIRh1PvkA/ZcaFQfkw5s3mjOA9Oc6fZG8ICzG6I46QuzvJLYakQOnwFBa/YNOaY
baWAlNI0yVe+5PPORP2JQ73YLyCNOaGKKk5YwWwG2AIcTTNpMEl1tzQ89P2IlR180YMTDNvCJick
7HxWWzVaBCIO29IAZU5ovFWFDMVDtu45u1FkXQvPJ8o+JMYMN+qznVa/bAzt0CaXdQaWnJKaCVyw
mJ+TIPt4wMucpumH6fREjPBqAUbk6bHyJnoM6NL2aEZUPTQa7tHwLC4jAI/bKOC8TxgGui1IfTM7
DlQMaGkNtkna/5wd/Yqu7+KMz46yi5vQG9FGuojdyQrDE7MPQQ6h3FD+DrnoGUxIhku6IFEyZNwk
SZ5kCSPeTNT0Mas+sRkT58wZjf7KMdQN3ybvUlX1Dk0VMjEGg8mSDztpuOUe4SWHk5s+yZxxNOmw
yFaG6I5w3Mvcms3erTpqsJEpDRqv5MKy/M8Cj+fbOBK1092EhegOXHC/NZCd7VjXj3GWlNCfZV+Q
vHWUdnaAAW4/9NdUkPsV5H+qxZO3I9l+3mA/G9LxLsWk1yNQIwgg0x0x4QlyAuH0lS2uymme23y1
jo92e+hTSXNd9t6zVvaOlCO+5jdv4cGUYlTtbUex+KD91Jm8fv/s9yslfAb3TIaOCdyml+XcGQiW
NilBQSe2IlAbeAbESOa2lp7QUmQoBvrxancowtuJXPghSomQiMqbkHAg0QXGyegXVoF4lNxJM3bX
s3mJsnNV6/4R7OP2244VIG3YtktWnJsUH3WfdSdlzb8xk0ZnY6RzcoN6p2qEUUbtBgQP4tfCI4rY
zE7f/HX2nevJ3UWaYY8omWqhSaYon4PuRqRtTLoLQhsfERdSB5k+86fcQ4bgkRqnWJ6UqK/vJSaV
2yEjfUn2ldj0fV6skjDedsq4dYLNsPTFg1nlj0Ln04FZJ4tKZo9I9yhlOpG4N2jb6i2O2K2cpzCW
SD7jgiFpXGb63upBgvvuS1CI6mBMF2ea/OucZM1uGgu16yy1bG23IzhoEEQdrF63Zni3uHHgMShv
343FL3gEN7p1AOmWyw+D/uuCM+JkiuKJ8CHvIsAvPOQCpkfbV/eN6vMDuW/NuUwEQoLcvA08JiPS
bdxDSlRD5HTVqa2TiOWne/Laxr1NAHFrQ9uUd4SQ0ZPsahPPxLfvrXZRaPDj17oK46jvyk2klvTd
RF1kOQUpEZxBjW3dEA2tY1959UmE4x4ClNjX2mrj1I2Kg4247lLbJupcGR1qEjyFhUhDsjbUqPvR
D9XGPgONj5Qdtm7CZoQPL8JQqz4nBv9jxNBPmXwfFDy92y0ntXjcqV0f8zxybi0yV73c9M8GQHDG
q1W/Nyfm6VYUUABVJk9+b8K0u579TlLsDYz8iIgZB9NQpjiaaflk73wt7SDQIo7y5K2ev9ljpdbb
7qmdNGIUw/F3czQ1H8pDx5tX7Dhbjs9u0BLBOiJgbl9aP29XR+TE9+sHCicH55nXOPs6H358e7pg
xsiTUaTnbuEJU7hJ+qhVeUBil59ap8DmAHktDlrdnArznvMSUYzH6SstrNmu5f36/sWTYngifTmB
TmymXY+FbZPU0XwgdsslDwUqKxC/3VzwiBRA1ahURnAvM3dETh5J7DjTscJ4uQGSRDiVA5+Fflwb
i38j8yQecraPFlOjE4rLYNP4w7TzGussPVlc3dUeCW0EjdxccpR4IjylU7Jj1vE4EFiHP/kT62L5
6NkyNibazTTpK/II1HRfw7nhUY7m11WPEfT1+NvCmLBaZhCZHpXiPA57sZ/We52ENK7vO8lIfzdP
soUoUsij0TY3Js/hree0w0VELrnVKsJdmHpHC31yIdiXGbrg/86n+YacgP3i52wwq/LRN1yxJQPG
XMVCMwicwbp1mY/K1Na3vmZ9n5fuLaPeHSkLwQPX8Tldp3jzgMRqKsjoTtri91IGFkxZrq4l6txN
NiR+bDRCn4Iq+uyr8V7ARrlNrZQhWYUkvHEJuVx/vJ1chNGZvfttcNFdtAa2KBc65yl69EYGOkH+
KolEORkGyTuGbHnGVvo+6Dz7xlXke9ZIY4CaQwRPR+9cje0lL1g/Ikrrtm7EFUKewEi0W2bSFpEy
4aCy6EPh7sN2fnbm7qcsazrA5KNkK/2XIe7/G7b/A4zRxXT6/zZsP6n8/9x81uW/Orb5I1/fPMbQ
+kf4lx8bM/RfVu0g+oePqTE07dD7y8X931bt6B+hgwvbNL3AD0I0Zv/Xqu39A2Kjx2jNYRwTWaQb
/m+s2vZqXfwnj6WLXRdikWnapuvYLrCuf/WCcjR6qPiNaRdJ89LhmTvaQ+aeOg+tq2a4wzihXFuW
7DlMmC3zpIyRJ7jbuhz8XWkQot2W0WHqSA+N0N67zV0LGX79Zy2VvVWZrc4djaptNPf/9PH+Gzu1
+zdP8PrSLccOmCivHl3b/RtDksCcGYWRO+0EiPHtTPREOeg7fB71xll9zbVIuWc9FvtL5+IkYKyG
Qv618RRlr24YKNnVs2Iid7AjegdSEZlANjy0GrLiD0ny1WTDdJ8beX0YFzxY6/u3dcvmlCxZ1rFt
LIFwsK4m4yekMWSJP67uFRuxbSmbvV8FfKRPyYIGR3j9mljSIG40ph9CpE92DyVNrxP19fNeiUa1
GO+tzqd1IB/0P5hY7b+BEv/6sPD8mrhbI3SVq8X1nwzHHZlYUWHraddpNENDGTxBiCpOo+qfR9+c
kNmPhF5EWDfWwrKJ8tuRrU6crC8FxgrikO+PNAteCK76E00aHN765PNmfsDqjT8y/MAs7R6R9vxi
TutvB2ERXkyC8eZ//t7tv3mnv99KxEvhP9a/sdGXBZsao3fGHbk+3mUJzoHy+sfBFNFhEQZflM2U
X2gJIB+GDAVbcKgbMTwo8HurqRrizc436jJG8OfHqjVc+pEaIVXDGKUkGTorTiRj2EckoQhoqr2Z
0V1bRpnupy7aDUEwXNhMZv/hff2dibq+Lwe1LZQAJq3MbP9OTSi70O8V9leflD2S2ZBX9UCduOoy
6hALIy1rPvvGaufyxoAFBdywwQjlm0flmjP7Sb6OfiiGA/DG/4AuQGq4/u3/clAw34Wx5HJkcWDZ
0d/uNqsops7nsQxocvb3ntBnlEAz6U6kbir/0I1p9ToFyzFkJRoXXfEjK0HvUHu1p9SprJ90oOWx
zfOrmzFRDeoqOiiFppNG71qTSkHZ0N11hXeZZhne+URnoTHzXlXXY0Nq9BKbZfYoioH7akzPgnzU
NB1udePceO7YPVRr4qKd3jmeEcTUODLuAwh3CLuifUau6jkY3xox/qx9tthCFZTEMrGPnUe5NFoz
jM0xl5sgzHOynxEZ1mrNxkHWZznDAohogHvVRqyUWO4E+OAkMkxL/BxyCrKqiqzzYv1ROoCNEMwX
MgyILPJg81CQuBiwif3JHJeO0FXOnqrD2boEcRd90+8EngDG6jRaftXMR3/VSrQAzAmTSX+mmoe4
4u+VBCQyXTVOhPqJuEffsV2mere0bXOvLf3JqOG+qwxiphrxVWiWDEEeiv2A/AGkFZKeWlzrKRdb
P0KAsLZrA9BypvLJe6ot+5ga4ilrl5kYFxpHDWMh6u09DyCTs8C5AIOM7pxo+OsLQAP8ZJtdsxu7
R89QPBUwU4whr7WAA8mCjlWAQZ5pzKWUnfklBgHPzem766ERXyOdiH/y+0cZSvfQz4Z7KBfAoFNy
IPwrIS0ylPtWIV8rmw7RkGuYx2gNaEE8ozaJg3HYasZH5l27OXDdmwLH7RlPMYKqKSX/cXgfPTXc
it4CUrdeP2l7O6bveEXyB4sWkQosuUyn71uLMw/rXd+QVYuUfFoSBqLeGO2miI1e4j4vuaBKHwZW
/S2/2Z7uR+Lg0YutxpeGA6InpvmQOfqjysWnX3tyu9QzItX1fRrt9fun1+5M+26B4TGFZ5hbx6AZ
py3GrOShbNTBdv0ArC/G8e/XFBAwbgw65YHSN8euUbwN5RtxTlzAxcDWWYkZ9ZSxGDsVBF92A5d8
Jp/lykbtYCBD/tk5FpnkrUSArtQ5YO77WhAlHc/2NFyM6BeJxuO5bOmrHIFuyFrG8caf8IBFadEf
zFSpp84z/7jlITBoDmaNeSQRlLhEzSDzhxSLBW1NPQN5SOYCnLiEZU9udHHTL9NVNGg15mpQ0Bfp
003fuOqmw9Kv8GnmDanpECblfhxKMmsHdPml60LixB5P6qABwUSwS5+lf8MXO90TxPmjEdZysZiR
IW2ZP13hsqCT5fOc5h+zSt2TofnMlrTU+PR6XECuZqrWCrYBuMqKuh2xTCE9ISWPy98b3qbCGPeE
oxJgRhLd3TL9dvs5Jp7OPkFRYpRQzL++r1d+3XPk6j7+/mbQAHL+rN07CglmAOYAp6uPtonk2uC5
yRnBXWFJ1gYhmUB6N2RAEiQQAgbk64W4sKQ3VfecF7zoFApaMSbr/xLMWqAu6xVzDbxhnPvmnN7j
RiApiuQeMzkNvXhAtQBDXzXP5uBYl36i3TeVvpFJdlka9YxbszkQUqW3RYr5+fsVL6mGgSkBigEu
OOuxIy89k6+ujtq7PGrurAyBnY9PH6nO9GL6Xnb1g/uKKwmMXvSLV+ZvfU9a8aTHkHDe2j0F9tgi
ARNPDQXP3lLodT2zGC6sVraCr/ma+XqPN7g58F+ohlGpzgzH3HDs94OgxQNM9jIygnDa0f4B5nFf
wii4WJ7tnFB+/MB9m/FsHqm2xqbZj+uDvYAlP4rWOH9/7lVLlG4ewV9sEIkW5jSfvxEh6IebfWrk
Hkk0/vX7K2jadY8hkttet81+IlvsQOB9sWe9ErAuQyyR3GKehORRRG9lIq0jm9SVg4DkUbAIOEwe
cjlfvzPM+UaNPhgNi3t7JJrJMJ2H7w85zJxfSdtlfFvUghWydCRZWXDDUxS1BW0Bs++UEjQYTn3V
rumM1mMheoeviDkJIoFtSqm/SSfZ30oJx2zRuMtTz22uc5HX3FjTFBNasSDKCAjOZDp6dCUWciNP
1a7BIbTodJ90C0m7JC3EhMAxIqumW8KQfvZVuGpRRP2Z5L89y0LpXVto8Jai3wYKqGVXVibhQ0v5
yKbvDnV8/o4p46R9jFdFlxokKOrl1hbMiIvE2iHbmDE/DFS2LbIsMziReD0/Ms0egJktrF/WeRSi
qMeqD5qz1w6PpZEdma+4d3i9ke7boj1UUZexovMmhEzt79DhMg4WkghCFDkbVOnfNxm7PCY5SKte
a3u8BkUJVKJUz1WPydyaHDPWyElia+QfiarVN848vGVe7n+UeXYFIMg2rlW/pWBBhx3+YNj+9NaB
pXSqZXwemZ6gY2s/gTTmr3yPzq6R+XMa1vnBS+bxrlMGFgO1hLcgLMxt5f+wZ6P4BRW4Rb7Pbmpc
OhDgDaePRzq6VnxeAcrXvdO7H/nEjrEQ4lq0eBf1IJ6R9VtHWyX1IUyjT3spvQtZrxgWTD96JXWp
mrj3CXkqX30PEsMixbXBoUiyEIN1uzEADTT9Iavr8hDxhIhJToctqd0bt2+iQ6cA4umaq0zkGMhC
rmHy9ZKHdEDYJzrV7PmagxPDF4vbXclLxvO3B/CBJ947aMAZt33bDqCdeu5PfzsObJuM5SNlJ3xJ
UIxwuvImWf7RKtpkHPrCV3vXHe51pc+5gza1FDff9+pk68+erLKdj5H6OPQFB5wRM5BYTlMOrCJf
0JAZHruLVNUP8DMxfSPO5aIPH3hw7WXZ8q/GJgFVGlyY1NKOBvXdXAycVBlHOU9hQDe5cY/Nl+U8
EnXOrmZf2U3DMLZ5/R4aRp6+qhTKeU8v4hoEBZph8KN1fANMfHY7Gkkdp1CNe3d0ToZk6WIU3fm7
2EJc8yiVrE+tdtmmTC2q9GE+uRnPqT54qFnYnzw+TXrKtSYv5c4rHY1duvtpRPKGjNXVYFdvfEeh
TWDE6RMPGywPke3CXDBahdIEyyt4s/3I2f5QCwskSFv9kXO7EoCzS9p4e83N+yQz7y7UVQ2fa6jj
7/PNm000r3MTXPEEf/iEue7BUmf7iOC3h7BVd/X6y4u58flGrfbW8PlbmXxDfZDhi1dIOy69MNnW
CYGNKHiGO02WdtI3qNCpBQ9EZd/5A+tqielu2xIQjXbbhkLYoaILmc/vZCbcDbnxgiHFqbaUd2FA
efZxsR+rgSEa8ID+sSo8FRtRrBo4Hk7Q3qdOuwLJ0ZlBfVbdcF/JBeFzkLxqxLN3Ze+e596/TU0m
BjBEgRUH7FJZRrFHnrvflB9AohfOlsVq35ZZklYr+y/2TI/Km9xzQ4bWzkPkfyBwkZPX+qgs12E1
GFKe2CZQi8YgCz30TlFnpXHqD1w2dmkBVdbGg8zB/7jpK5tfjhBXv5suqq7GDA3wDcaNU3rIjz0j
xdblwjSSTX1gnY0ZRUqwPDM9xPpkSaxhhvGRTPtsck3S0dJ8N4GIRo5fvcAIMtJkl7Vmep1sdtsY
GfyjuxgY1DvPR2XIH64SqO3Mj8lFCxwWQmljXrsG8G7tekQecu0qdBpLnbGgHqxTWykLZyPvk3HE
DhY09kWI4B7d7PdNkOY+s9aQ6fWwdhGscKEh5TlcJaXTOz+qT25SqickWcd6AcOTNhi8TKdk0Vk7
Ymf1NuGgofFQd317ccOfciCUT8ruyemT61ya4r63ryTjLJt27X3cKNmY0VicPbeCW+07Z39GdhVg
gM/tKr+dxjTuwjE4YdzYNGVzi5vTBZcehsxjn3vViUO4PpSH0nuB9Rse0SVUZ1vuc9+pGJ37zSmz
xCNusjez616mqS1uE7jhpM18US94O1sMz3mVmA9iyd/VkiGdLaur1YLVTwx3wbnPr/DQI28imS+X
FBgvBkfPIQOOKIPCT36xpgjw03V3ygmDmzH6A46A5G9JppvUTniq6vJjcU19Fj24WRyhh35SyFFG
kqK/pz7fLaQMA7xshQn8CHPJGlm3xdUWXrm3Dto/y9Sv3yGvkqEOTsUwl/9i78yWI8exLftFLOM8
vPok10RKoZgUL7TMyAjO88yv70VV31sKlOi09ud+qbJSZYJOAOcABPZZG/GJ4pR/99QW+LKNz2fs
my+Upj4HOhbzVH0Vpx5t4kMHq2ofyT9rRR9fe1wFdnWujIucZDrBdpRw1FTGPRfSFkq8kMMmmU3P
UIwlyl8uu+HU/ng7x4liHSdCu3mksOXYhPgP9B35KmzZqSiq9qCwQj68HYo0AZ88Cre6UEPsB4VJ
zJJTkbW5JJ3t/JyP9mvVwaloKJX0o4lK4EqXz4nWDDgGGuOJj1GVo+meuDDNU4FT+k3cOty06Z+M
LLe8zjzCdEwOUm+DQa+ovvYrdGVhAhC304mDUQ+wWeipwqkUDblsEik5Wxif6dZqz+pU1We9TvJ9
6cM3QbHzNKnxUc9n/WAnVOjYURbtzbfveirW7BRxDHc+5l3DZyULpW4pXD/4z2k7J0dljii/G9nV
D4Nz0lXOKAaDG1fFTss7tQpxRcxOBcdLJ3Vkz2G0bKGAnD/hVFienJEtvRmizta53Znl5mxLbYoN
qarAYWM3W8TUjw1BQYmeX5Wv/vLPpy2GuW3ZHZM5eGozcC6JzApt2O0LVyRPNlp31Dh8b6j+UJ7k
NvjkwyVG1khZ+Gh28q4w4i9vG10recXizLz794a0SLEfDJ6B7ZbHt9vD1mT36M9cJnNPwv6M8xzU
42R09vUOBJX49yj5929fqxSmfzM5nvTII1+zBOOLt71vDup9x8QrYAn7UIfhOB+kWDZe5JzLzSZJ
ZuBK01+y5aANn3M8YBC+U6r0UModyt2wPWVtX9xy+pPtNB0GAe+vnFuYoErA/TWyur/L3gFaI6fQ
eu3+ntdBOBzgn9iH/S9AMG/7dyT5KeA8OELnIYw1pJDOz1GN85uqe5GmEF/LDBSUwqn27t951FzW
fsBv+Qs+5eZ9U5WdC4Fevsna5hSl9be5S8ZPFrDqT0kGCKgM+WQsG+lebU32/hrOSdy78IGUhk5H
NTr14gj+J9fkUomvg6WUZwziJ61QshsF+ctOzTvuiCl1PUbDlDwGy380uDmgUtblYxca8f3Q6LAB
3/Sx8JPYWsXUpstjUO5ntZH2Sa3JD2EQKg8Wq35iavJjxjHAkwxKJgTIdsPVZQW9o/JdG/K7G8YU
LA58QaL7WqhN8tRS3a1iRuGblNpSHko1RsW1n6ndjoXU3bfNfCwa1b6JFMiKbwPU66gBGt9IseCw
oqNZmE99M/8autR/YmsBc00NUFxWGfWYHb4WltE+DMPJl8LIRTjHF486w+ao8Ct9i93czOOjZDVg
zjiLHyHV7fe3yWh7/shi7tu/OEv8ran8iw3n7buiDKuTrDucpMOKeHs1fXjyAyP7nWrauUQ8/iSn
AWcwTmTCqnpW9J5S6NFp8CtBIb/PZE53c6D3Tx2nvYs4Pn2Ix30VtD2O7SSwEfkr6g7qM0vFoqAB
SyUDo5EnuwCgxfflocofbRTIroS5zTNn8OENGxQ3Gfh1U1PKGFBzwBpI6hN3KSPenSz4+WR0Z6rs
7zjBkUgFU3771pk6ygh8WNNfxTzcp52lUM6ICrVSPqNm4TbdQO5GifSZLad/isH67acEgKkBlfM1
Nd1hlPPHJKw/FT1ynnSyF+efCdGG0SoURhBOo4K9iWZX44Mm9c//Xnj87i6M2Peny+lmCRilyvrh
TL7g9neBHyBA+g3UH+KdVD4bpZEfIPOb56BBxFRko8knfvsrportFPsoevNGS+4mPd1HhhJyMMXd
RsMBxIHqZGcvcQPOq7ikeK4MRr27AdJGxWZ5imGwxko+feMM0ujldr/scE7GqLpgccr7wMaYYky6
8NxUjX5TLXqKptQCDHhx8Xy7pVat17fvdD5antQ6/kceODCG8ucfMUny95iDUDO8HCKHEWdsNRqI
Xedbtccpyz2OslDflrUj8S0Mc+zwIIPNQJuOb2sQQyFDjBqwhUQm5nBO8HY18f9vRrduRrksWL8Z
3YdR/uetKP/4v29FFU3/l4UttSFDBTOMN8Tr/70c1f6F3laHTmmYy8nPcrv3Py51/F8m/6bMdYms
cVXxH4y18S9d4WIIwjUgIO4z/59M6pYbjf/ceABf0y1WfwC/f16VtXOfLaZGwRM3EqhSa106FQPk
lnd98MH15Z/3Kf9pXfCqJG/69UgByJPvoHdGJ6UdrFpmixmD37v8iJUX0AS+L1rEMfN7cDt4hlIq
33Gu0Pkg3S+3/ueN4v++gCbcGGP/BDCndHSvxE0Eckb0WGjxmQKd36znt9c9QyBl44rXlBae7Z5R
tL99s/niS+ax7dWvczp9u/yItU5aXu/dhagd12ZU6Sq1MUjSi2h6GBLlcLnptR5ahv5d03OtDYkR
a7onyfJnvGcpw+/LlyDMvym+f3f5GWs/f/n7u2cMFOpwnChBZ9A4G6fw0R79HWVjeHhffsDKPNUW
4cC7B3AvbkIWtHRP5s5LA6rNR4lxnnv15+X2114ApcT79inLKBufkn2vSOArDAXbIAl3mI0oW2td
iGE5kSRYo3CTh6Yy93Fjf81TNEyXf/oy0z9IEJoQwpakTjaoHtUzJvNnqKSQLaRbrcvvLJS5nMrf
lu1wc/lRK+/xdhf+bhRahQsey88phA+Heh+F1fdyUNWNPLEyxKoQyUU34xbhhzQutVAgOeAGwD8X
d9wsBhv6g7VHCIEsmx1Vlm2ses6ggpeJPsPY24e1vTESa90jBHE5Fch5Szt7CualYgBnIMAr+Vam
W2tdiGNDS0251aT0SaLAKIPEWh+MKsMD67qxXR77bmwXVVuP1Vj4FHTVUoZZmMe0RLF9XetC/Eqd
nxuInYMnkLWxdRyozeCQcUCLfbj8gJUsp6p//nyLFTodpbbyfCW+IYjvOHtEKzFWUAiT7MqHCHHc
FRQWcCdVeU1X/JV2lLkn6kkP+LgrnGRrvVwm4wfxrArxHKjBXHAXb3tRPt85SQ0PS5tOAdWJlBmf
wPTfX+6xlfmkCOsyFsBtVZR26VFuIX/hIIP7tMT/crnxlUh7g/6/m03dDEhDysbSk02K4yF61a/9
QGVXwmfm1ozV1h4ihHOlDezYOEXyWvmkQ4WtM8eVMQrkLg1yZvdIzR+F9q+GAuid44ECGcM4/jLB
8oDPpvofYE/WuQUyaPOzJt0o+h3VNWi3P3cdnyW9xjfYKcu/ACPjMwHc7Wkww78kDAzj8bNpfRrU
jf2FYDHwv5uYNy3Ou95yqsgsqQItPFzrFp36915949XfAKYEUFwbd9yQHoKg4ZKgyB3kXpG+EZhr
fbj8/d2jtWHsZ2pqLC8oMmtvTQ7Ko4haTANg+kbUrE205e/vH+FXfUhlnO3ZECjyYPjL9u3Pl6fZ
WtNCWtGG0K/LSjc5t3PCG6NxnJsOBOPGuKz1jZBTiklTK00ZVa+CWGL66YNSTF8D1T9e9+OFbJLj
e63Oclx4JlWHCnyX1vlGkWJ13WKtCHnEhtxX1ZVieUOG3WTUPamKf13HiJYdoG3yinMxy6tQtx2z
IBy/hrFkHJNqTv65qnPe3IjfTRpTsktfqxvbC6hvQm8QxeP0j6zkuv1w+QErgysLyUPmwxuxnZ97
rTpPsMdVVP2Ygp6qDlXPdY8Q9gOU6PUlvhqqV4fWKQ7q2x5hS9Krz5ebX1nyZCF0wfikYSBVi4dx
+32qKUu0pTvcf+9MjCYvP2IlvuTl7+9GIUWolU+UnHidDA68UJCj6jL1OpdbXxsCIXqpkdOxdKH1
Xq7PDnRqigReqL65boGThfD1OyZnGxiWl5cNgjasITlb1iOlfrn889f6X4hfrcVAKUhKy4sbw783
yogyDH1w9oYZRU8DQKKNQF7rJjGQdaWHiBA7nt6U32J4KHKU3Ft9+nj5NT4eY9kR9gFKjv12mNZU
l2mK9COPWkq7Mw7brmtd2NUjWmG/rbG+2AnUa7X4Uarhxvh+3C8y0vM/JiegvoyLvcz24E8FlIBN
MzuAuP+mKH13vO7XCxHM9X1n57NmezEKKIeSL4iYt5Ra+e3pugcs7/YuwAwZpAi3qgYfzmCG4zSE
vtib5+saF6KX01CItXrMIffg5dx0gu4HCH9d20Ls5hqGUr7VmF6ZAuUOuX3ghzvfr2tciFw9KRMt
amXFaxYw26gtVzdFHV85qELcglsOYS/3ipempf0IRf+UN0G0kZTXJqUQrFqvAKtE1+Jh/DnsANn2
+1LDoKGBAbO/qndsIWDzcFQt4Gimh6gKcOpcSKiBmvzpcusrL2ALAQuTTk9qGNvgBPpPZqZSyYNS
SKnrjXTzcdZE5fLnjIdYEA9pzHFFVbZcU9lIzMIHebKBGNnxdZPTFsK27w3dKYKKbWHOJdvJR8L7
0y9KxGrX9ZEQtdSgwH/HD81rgrq7N5pBPflmnj9FPUSU6x4hxK4cTI4Drj7zUku7jzX02aljY5zT
/b7c/krWt4X4BYJpKw4qZS/IrfiEjgtsso+8+XLr6hJL//0RK9tCBPsODB7JtlKvmm5LzaByu9/Z
cOMQtw27mHI9Pp7MbNzxX7gPFt1tn8vuyP+gdK6V+h38lgPyrbOVgL2Motus2TpmWubZR79MiH4l
pqgF+/DUS6Dg+U1yTAD/4a1XGv6+T+eNHLMWRUIakMzSsPyWp6ChAKYH7XzHxcLGmrrSuCUkAAU0
QxYAmfEsdDCphiwXINOczRsRujI1LCEDUNObNSBl52VN+gIdAc/W0YwPl2fGWuNC+Cd2Hcs1BDtv
1JEFcSw93VgL6um61oXAb1I74X7W9rnWLf0DRC7/bGWjs7GerkwdSwh7qzOVSYmi2cssu9lTWgLk
sXd+OPjrQf/Hmw7h4FZ90dLZH0xTa+m/dxsDOaTupUJ949W9CSvTQU4E8L+7KVJ1QMoB2TFAHnWG
yWxtvN3ayAgZYQDlpo+WRbXLVA0PfjLrX5zGyH9dNzJCQnDsQkohKSV8rDiI6/32sxw3G798LR6E
kO4CChfzhgMGeYC4WCQGRmd2lbnBAJ/n8s9Xlt/50XgIAR32HZIS4NheCUEvG5ovSKf/kfwBzi/a
5G9196suZswAqlsg6sequ67bRNPJuRkUM4bX5yEVM0rYFoiFwGJkZXi8/GJLzvjgvcSKS9mYh04D
i+Sp3aC6pebI953KqWwBNuggWRyZxRM+eTn38Ek+1RsZbGUTsHj/vp/dVIT7GHOrsddCQzyUmByi
rf4ehJjqcJx6XTIwhWQgKXYy6FqXeFOA3MTAK2fftxDRLnfcSriYy2T8I0D1Bl66ZHngDrNX2Blc
TBkcnQ0bA7PWvpAAat9XEx9hkpdBzAGPetacesN6da1pIdKTCp8ieURShWn7oQv1XyN+jdf1ihDm
mRRWAXDu2dPTCo04rinU1mydVb4dXX00WYVAD2dp1BWMHYiGr+wcgKY/zWSR0X9qE4oTgH2k3c/N
Y9m1bhJCHlaZog4aFRk4NoHZblTY2hWlK1f1lCEs4lAQ+pI1EMKnPGPmHiHXz6wy2JidK2Ft2H/O
zmie85GD0NhjlTWeHCWZd7NkUw0R9yfFqjEaSE3q8SofaLUxbCTJlfVRdJS2A7UpJy6yvankklmV
EKOjq1NvSxM5PQUNlztu5bQcRcaf71ZCVKgCSpy9zsZRTTW64XmpLvu76xUIMpQuT+WAENe8WVaY
WiselUi6ufzslSkh3lEqckfdUjNJ7hhUj/jrckVm/r6q6beK13f5xJoRkE0AnbxoLLFWUxD2VXbV
bQzNSsI1hGyi1HESBrM8wmWavgfBgKiNMo3KcY7a2H6+/AZL5vsgOg0hrZShNEc+crUlI+JdpWHQ
Qgk2CvmOj8jLj1im70ePENJLWDJZIcEqXgmN+bbsUbDjCdxBHMnmE9cYOGqr/ogfF/iAy09ceykh
5TiSMelVI88eKvd71Sy/K2rlOdOVqdgQc4wORlgu+9ar1an96lMjXFtDszEgK72lCynGSU2I/1bV
ekWnNEetlMyDE1ANh56fcomhr06gRRAsxkXx5XJvrcSHLqSdGpPEbDKsBhe8IjpHQTM+KNIQbnwT
r7Uu7BpCqrwkS64atD4BrmtjZZuvXVliWXrVr18wF++X9EDFC6NwWsk1SsCi9iw91Gn89aq2dSFp
4atu+G1d1J7OniTdgZjK3zyDKm3jx69MVH35+7v84ThaGSBVt121wm8aDLY5Rzsq8g7X/f5lTN41
r8F5nEOu071RoWg1sXr5AIl7Sx6wsnLoQuqIE9B2QabYriN9ieZbw1hgty9S/2mAfnX5BVYy4IJP
ef8CZqErA+wp253jroOI+uSU+DIvBMS8u738iLV4E3IF8AGnn8OcIZCzBytVn8EruA01Iru2cG57
YJNQtXXv8sPWgkHIHHruc/CqaRKG7nDNGjTe+ZZibKVpUbGXa8ASB9ZvN+y1u9GaPqW1dbzqV4ty
PXzHKSvl0BvX55H7JIAuQbwxwCsBoAnRCzzWgt4/Sy546KNsRifKg36VSnG67pcLASzHZg9fXKZT
JAPPztCSdm2G7v1y6ysB8CZxeBdeqK8jE3SLhF/y/LjgpuZZhudW4NIVvIKb28igK0GgCVFsdFDh
rKaTXKVUh91Ut5TASTdU41JDDEf+8rusTR8hmPveiYJi0iW3kIYvEijwIAk2VuO1poUgVvGUw+GN
McZdlc9g4zbO8tfLv3pt+gjBixu8YuY2v7qZ0Ot3n5X2ayOnG12yNrxCsGIQ7Bi9vewbnRRbhWSX
WYt3EEVct2Vz7fIlLPe9bdTT7BNbaqs/97V5sK12a+O10jtvQJ9389NwMCToc5bGQsfLcB5gqpFy
dMqtL/f+SgeJtJl0xIpmaBhYBIaf5m6+g7AHL5AqpGa4CXrwh5efszKBVCEAKKEJ8OKCBYsqds+i
c1jm/+Wm17pImPamX9c4MjiOO/YToFMjlo9NqrxWRhVdl4JEjVuSAZLqooFZVIxn05AOZqdsTNC1
fhFmf0ONTySBEXHxRIV9Ke1zR904bVgbWmHuq7Okwu/iVy8pf8r/Sdmls7iX2d1spBt9v/LzRS3b
kAwBfO9ecqe4gLexTE0bL5nLA7t27CCK2fQkMNp+sBxWlvHZH/EZwnNRa49d1p8NY3wOrM6l9CbZ
1cPG+dhKnynL39+FWxWgIyiyuPIgDn8ucticnfZFt6i8rSf94ITF8fKrrawHovAsJLpay5hrT4Hw
vY+1cKLsJm4OQRbkj227kVpX9kXKEjHv3qap2wZPv6z2Qjww8W391VD4q7fyXTY2N3YbfRqGduOF
1h4lxDe0SDYVull6Qy65Ua/iO4i7IFimoMFSwMT8V6831qK1vhPi3cAGcQYtXXpJoj8FefrsZLab
B8Dwp3TYeMbaPBDWuyLx/TFRp9JzjKA4zHb2RTGnAToj5pEB25tONrcO19ZCSMgAqaxqw5yhbUXx
1j23CXwFJPAFThqXp9qH7cuUxfw5CaqeoomqcmpPqquf88RNmwL34sp4EXIMFPuR8+Sq9HRIZN/r
iUqwQgOJYeh3UufMDxjBkBMuv8jKFPsv8RuXhJPcMyZaEWXnNAHSyih1j7GWjXhomu3JaKn0BdJ+
pdZC1MJlZSIFM1UuXpPhz3SMpBrvolSznHLjlT4cG4VipT/HJrKnHgdaidXdCL5FRoqrBgS1jfS5
1vgSP++iP7LiCsJVlXuKURh3sWUoD2Xe+0+XR0NACv6PdhZG5Z/NW1QvavPsE+3OtzF/dhL1PHEw
Z8Goycy/uZqplBd0vIFkcOFc/WDPflDxOer0FwPrXL3/a9nvUY25Syh7Uo3bNJRwIQ53lizJezM0
7zY/D9c6Yvn7u44oy8TgDCAIvGhWHBKSPXyalXjr1nYlVchCOlLNwJd8Z+69NmByyL6Hv9MNhixf
J816BNf+5XJ/r2Q9UVQXUICQaWoMHE+NKBxWPknz8NI7yX1jRj8uP2Ktn4RMNORtLOcZ/D04TBTr
OyBjUi3/+7rGhUzR1ipWLnHWeHLQ/fRl9UlJ02t+Nzo6Yf/ddRzAINxuPD2zo2fbmaYjw20dLv/w
D8eX1oX8WTQ9HSHZPYdfTb3T5EwvsaKcU+yCM+y54qKFjtLr3y4/7cMx4GlCRihKJZ3q5XaitCGC
ZHqEVTy+hRspYYnN/zrGpXUhJSiKhBnbVE0eeuHPtZ48d1W878zun8s//sM5SvNCSqDCvjaGltW4
yOMbq83ul4Af4Uso4eBsDIey1kPL399Fs1FVwNT6KPRS33Mc+IuhdAz9n1F2G+OqOycKOCxzN0rf
I1zHfIxdFmMbc/Mje+0dhXBvM9Xp+wFhX6xDapbaYxmZT2pofzeb5JpvMrpR2HyMQFQCeNW4TKvT
aajHT/GQ3eiQ6tuU+gD7uuMmniPEexvN4PJKajfCiLk2tVRyRA4mwpcnw9pcEwJ+1Ka4aeu89WYT
YohWPut9c+iVqw7w2dYIQZ8H4J9yTSq8sB7TfRCVINYyXLKu+vGiWE7TDTaZ5pwjxqueOjP/6szg
odLh+XLzK5NI1MkBnQHhErM0y4O5OB/jAzeybjYN9PTC2jzdXQkVW4hHwxkN05+k3Mt8TT4PA7Yh
mRQEG2daa60LgZgr5kApkx97Zt6zxwdJ02dZfnO5h9YaF8IsTvsGJV4Ze4llajeRZBu7LDS2hCtr
rQsRljUUw+GmFnuyXtin2unTG7Xsv1z+6SsT3xbCKisKLDeKNmKlqzyMlqmW7UFKzBvZYe23C3FV
GgY8ZFWOEACnkNT011mqtgoD3r4MP1ggRIUbNV1pPfd25LWTuc/AxETmGWLfQbKjgwGlei5HmIwa
mPCvbWbuTGoHIPuOynfOfY+Xu+9N7vbRbxAWXGBciA+tntvsJt+l1W08njT/CbuTt//Ru3l1O1Un
LXpqi8cpGFzuF845+u0el0OMLvZz9hMf8L0aPeIltleSbtdZL0H7krfhSa2snQYlKgFEhA9Q3d60
MSCn78PwWvvPY/Ya5S+2lRxomidPyveZz3OeJplYriszGC+YeHzhOIi6J8Cjaogzdn2qa/+TluBY
pLV3s58eDO0UY0Y4Vqd2TPAQKz1eYnLAEKl3vvR77L1JfWg1HCXU8NDrqL7CGirKqQOyKpWPQWI9
SvV4gxDiSzS+/egaYOzl/n07y/iof4UthpNFmSTrTCAQzDfQ5zgTbQ4p0EV9/tZi6ToVf0lwJ/nF
DP6ctjttwu5b+Tm0867wO+z9tg4FVyLFErYjVhMlkhYVkVdUgA2bToYKiXB431GlvfG2y0t99LLL
o9/tFhqtpJ5Ok0NKgcb7wEeEEY/zLrS1Bz+2MBzbEkesvYqQDDuztYBFVIGXTBXXTlqK+bU13tZW
mW28ydoThIwoN4AqQPEEXq8zF5I+wjI6CAlB5+vlibGSWCwhKaKahZ9k8AoRvq/nIKpizMpL/XC5
9bWfL2RF7ACwG0H/4PYO02k2kuQAkzI4JEmzdf+xsqpaQma0Mvw7pKxhP4NRSpfArjekhzQBGWqq
x8tvsfIIURYoBc2cFnHhuJiln3NUQ4rV34VZdiz75tPlR6x0lCgM7Ck27ssmst1J8+ujFt6Tc7B2
9dX+uokkagB1CE+JMhWWa2J41TXDs5pML4sLznW/XwjqsmvCCl8sy02yoQAC2cOAXvJsYW3szT48
B8K1Yum4dyGN1sXRsZLxXamf8EjJ5p8wRc+9Yh1Mu7vD1PbvoI38jYetBIUpxHWpY7RdNYnp6iAk
f3RRg6sgLrCTszEYH59x8zZCWBelDMQ8jHUonc4JHcpfYE/v5UT9nc34DHG1hNTZf4QteewS5/fl
IVqbxWKkhw3c63bUXO7/v0SRdGu10p5rMiDj+sbmcNmGf5B3RaMJlWvU2BxM1YWet8dKCRTsvCvn
6bYKsKuVZkATlv3NHjC4ue6dhODvGjkmRpLBHRrnp4w1km3i2z7Z9XMEnnXjISuxKWoHZ6yd5cJe
9hw4atcjcnfTBHwnbUy2teaFnQ8esbneB8rgAnd1PGuK8/SAw5NT7tKghVB4uafWppwoF5wq2+aA
W2/dXsNxL5lP5eRDfgXKV3T3mT/cJ2P50oZUVVrDy+VnroSRKB2kXlNO50prXU1iU6dp8y9nkq+b
zaKAr0r8luoDtXXTCJxYjDQg1oznDM9GkKen636/kAaquNd6IFSti0nvGc/hT53fbeT7lR2KqN4z
pCoox3xs3ako9kbr/CC54d2hAjLWn9D2fb78BmtzS4j5ULP1sXbS1g3y/GRmznegGs9mVBwuN7+S
lA1heY+avh19y2ncPhmwBUv/Uc305CTTOSzTM05Gu8jJNjps7U2ESHcUDUh5YDVuq+lfuqK+ldNw
b/XZxmniSuYSxXsJKanMCr9xM5iqJz1JlkVscrBB9c3jEHa/WBLwjTAtY58rRbKRL1deSiT8VGnQ
O7I8t24+p3fGDA4sMIdq30Tp6+UBWnuAkFsmWQJ0riqly43/reQ4HXVtakqNYXrlGwifFdIQTzXf
paVb+mr+qs7d4ILVjO4sI8o3In0li4gqR1gKJuJqu3GXiqCdZWDmrCQY1l3uobWBF15gRj4/9JHR
uLXFR65S4xeCV6Fp4BZa5A/OlKT7vmuOFbyFyw9ce51leX63kVFsjC8yKylcJcSdfCxHjHLaZIv+
sfY6y0R417puNDNpNy7cajpD5N1NHeboScRH6VlTHm2t2NXTRuHaytxaIH3vHxXbYVsbSlS4EVTx
svvLYnQmyOfXdZOwQ+qcDNusltaTHHs7X0oKRmUMNjL7SuIS5YmOoepVG4+5G7Z4NetN2v2j2sP0
mPXB/BObBUq9NKn83lTzuPXZuzbuQq7snC7s+lnNl12ESlVRULTlMchxwd3YR6w8QBQNYciBq7I+
1K6Vz7G1w0pC7R7NQTLt79cNiZCCZ7uRJ63ScrdtwnuCws1t+Rp5peyIGkiuQxt8Fozchfrf/wb9
nHc7jHPab1f9clEHqY64UOHTkLl9mczFXqvH/LcCRHJjbVrpeVELqcydTxXkULhG2hdfpdI3OZbK
1A1Vwspc1YSEoWVV44RKkLlGoJ4iXT5NY/UYUJ5s1+pN6Bs72243svnao4TsMVepVVJN0pE9fkAL
+xo7T2SrnT8/26G9z+MtZ7qV1CEKI2cIHlKa8BzS0thAYsafPp/k61KHSC8cc7nTa2jWLqCTapcD
44cGs7VerP10Vch6phUMau6z75QS6ycg4fFpqrHo1ovPl+fq2gOEPGEHQFRU6NtuROEx1olYHCvS
ozkbt9e1L0Sx2dpBxOVi7jZ15Oykoel3rSlDIsfNZUMfsszMDz4DRXmhn/Wa2tRz7WLli+ts3Nk7
uaU8Ci+dEtsquy6vEmHKeGj8ORqTRvUDLqmla9TFb8NoXscs3lKRrgzEm3vmu6W06MLJtmJsXgxc
iiYsB4KqPEd+vBFrK0lDlBfaGfTweM5ovo8/O319YxhXaaXoFWEKGZhrcDGekKBjydr3Y/89kOzD
6A94G5XJ+ap5JILzwrjtq1yNKneqZQzdkk8DaalW7K2KvbUPVlFliKvRHEoa9m1tEzQYXUBDKvzh
64Cjch4oYM3UGSe96he+H4vfwtZtyMq4iPJD9HkYnrRS6UZ6EODoYTp6sE9xQbqy40RNR2Y5UjzA
EuCoTHbzonhBJf5SSsNGfK/8flkYfE3rszmc0trVDefYmcl9WuT/XDXkspA6LAmerdEUFScVof3Q
NAjKFN8OHzVt0xBzZQUSpZhzM1Z+VGWVC40/OMjSqO0TxygOiVZG33udD7Egdoa7eJDDLYrByqe4
qMqs496WdVQeuFyNivNNDiH4UrrcVnDY01AdlK8FbrZSilW4ZhXSxg50JbuIKs1OtYoJb4fS9Q3n
Nm5TXDWVcz02Xy8P1coseNNRvEteMP96LZTKylUoTS1v2z6a8pYSijoq7ev2m29x++4RqqnkxsKX
dIPCzF5kNRxu1bm/ioUm83n/Z2aP7Xzwa3uu3DgOFOdY2SPurl3Bdnbj82VlkXpDD7z7+XKBqXqD
7aKrUj6Z4uOoNLJPgYxNksyi1+uGQQjGSsI5zU7UypUjSfrWjYXuoi3dOm5dGWRRG2laCJI0hzyv
TX6BE0JzNKW42BjelQkqyiAHm5rftsNDqo+LO3lUP6k5zm2WtHHgsvbbxe/uXppmtZ0qN51i52DJ
bPi1tNmiuq61vgz6+8E1jS6s8rFyzdhodmpg3FpSsfExsdYxy9/ftQ2NLOtxFKj47g3Vg29BWLMX
xs7kq/LNVdNGBAGqaarLwCorN8T5ZLoZ8aVz7qzMbrfOzdfeQYguE5lWImtW4nIi4JZmdp/aGK/U
Uu9ftQfHqfnPTjJnpeA4jfCd5Pkx6p0HqWuuiilblOYlowkuGQtLV+LjGX9TX9lJVjy9XNP1tijF
q4duRJodcKqB1ewua9twHxfWxtT5eFraohLP70IoAQmHGk6Oh2A2OeE+kjZT5seDaotCPDyH2xqh
T+1yzTO9pnnDqlzVs/azHeb88+XuWcbvv7f2mC38Oa65U2pKUy4JLQ0eUGTne7m1f0gVlH5tuO8q
HID94jmVr1vHbEeYqE2QjFpDKSCWHvVJMYMfRdj/fflV1gZD+JILitDuGzj37pw0uHkVJ/SKV+2N
bVFjFwRA3bBdLd2qwh1Rx61ib8A9dTM8hq8MMGEvVlk2YImxLBHCYIyajjd1PW98mXy8B8NR488x
1sIsx0aPPh9nTg8VZcDWNrPSG7A/2LKqKhazPu9hVV290V8fr8V4u//5RN0owjBJiYsAN5gd96HP
ON4Yu6CID1V7VbGKbIvqPjwqo3GQ2L06+LmBSgh2dhy9DLjUpGmv7BQlv7Wl4fvlybUSi6LWj7M+
PQr9jFPe2vqHMol4BzhwPuAlutFlK7NXVPnhKetPMmUjbqiVwym0il9hzFn15V+/1rgQ5dTVSZWa
dIXbKMj0816tTkVT5ofLra/1jRDTs5yleBFzAq75+IlK8bnM47+btL/qLNH+Lxge+xYnGfvUzfqo
eWDnbu6tQW83TuPWfrywo8M1dByoVC3YtxiHBp+p0iiepXxLML8WCUJYzyGebrq9NN8Up85Mf8SR
7KW2rey7OLmug0S5XzW0ld8lZeGqTXTInfYhG6uNk5+ViSPC7LRCtqQhIvEVbZOgIcRhyy+G0+V5
s9a4sGVs6sF3Mk3O3ULJ66NVzhTO9JSSXNe6sGUMYqUsDaw+3dHOf7MJOOfVVaw3GJzLXHq3Y8yM
uE9HXFtdy8GwVfY1dIp2uXXatjIjRXZdJA147Y7LxUKHRxs2aRx5lg+RVn+53DFL936w5FtCuE5V
MmgxhV5uYdYc8ISuo+aniYLetFA+jTjNXn7M2msIyzGSXLuxTVYdzG5/1ovPHRp4W9M38uVa80Lc
NmEN3QuPdDfGwbsffyTG1zrYOhReiVpRgxZG/WxKBtm+a6yv2N7fU5D/pRyUc3ntoixq0JKISaTk
/XIs1d7IZYoxfXtnZkOyi7T+NjO7GyPfwkasjLgoRvPLIcjLKEpdPJAPkmqda7WJd04U/wSB8aB1
8XXLjKhJs9v/w9mVLcmJK9EvIgIJJNArtfVC43Z7xsu8EPYsLEIg9uXr76l56tFtFRH1ZLvCISCl
TKVSJ8+hkmbQCkyg/Qh0I9QVIaRKxnTv9G37DsOlxRKAqrALqiRswhq7/fjLCctPAJv+LVovGeZp
J+pZ1paJTcPNm5iF8KukrvqL46eP85jHIvd24p7tM4zduMu3eqXu9cbY1acha17rcjijCeWHJ/ST
yOjOtmxZxCYmrRsyMWRQ1UF1ry8fpzQfAQXq8kfflV9SfW/iyg0/Lxt3XNo5bXBKKba4mHWHHshy
+Pt2FLFUjUMTgtagGq1QGm4SiFi9MDq1xx4TsVTlY9eqL5O3XRboHraNB83saSd02SbI2LTJ6hCc
JTKdVHX4ACG0r8BaP0DC7E2T9aRFvvNtlmVm4tBGtBhmDtTtkzlYv/WsvOCI92UA4vW26WzDG0n4
WHM2oStMJwLc3/Pm/eC++twTZ+dUYRv+arx3m2AxTKVPOgTgtUq/g7jw9wBpvqbeTiyxDW/4ei9p
ELC10glUfr/OG/2ZeQpSuf5O2mfJPUy4mTeF3gBZeJ2MOn8rne156ts9aK5tbMO/PS1nqbTSSZ1m
4hddPOf3mZX93/dNq7F9s2lTRR+EKPPUVxBQ2BBIlLNy4eiPk2WvXm8/xvIRJiHWVlazP6dudWVg
+iNz1K9apTvxzza0YZ/Vp61Ix6VKZg46Nc8v5CX0gci978UN+xTBQNKpD7JENrR5VESwM5SO9o7p
ltBgAk144ExQhmlU0o0duUiwvV9atZQXGfjO0d0YELEcYuu3P+VjrkY3NNUrnaaW+YSicFLUgXzF
bWsaF9Van7zMD4/jCKgJit3BgdVzdwa8SR0pV2OcN+tdGghuyIzgHrIx8x23vuLNGjeqxcSgnHsf
bRNGN3I4oYusKzicsHScNtJLheYV71wz9IFSEq+Ds2NHy4IzaQIniKM0LrRGkhkA+ajUixOt19aF
27Nk2WdNqGFV1hA1CmSdrCP/PV2DMwMZaaPqYypwk3nfM4xY3jQT1I4KuAwN6ddm7qIZyc6igP7f
oHV/+xm2pW0E9KAk89hAoznJSPs9r8kL9AMTkRaHhS9veat39g3LZJhUfpObMrIOq0qWQMpI4rQT
jfuTYdk2fGPrHvNAaVfXdbIN1dOUQw1Zs+CpAq/QbSNZ3t4ENq1rwIdU4VSZbtV00e7qXvywGHem
wDa6Mc1rqmsKevcy8V1IIqep+pWxvXtki2VMUNO2VRQN+7lMVmcLoCYwRlk+/AQH1ef7LGNs2NyH
uHoFZfQkAB9N1HtNdVDpLvOUxclMhjfwujnekqOMr1swfqEe9LNz9CNorlRU0+muOyycRf+b0vSA
b1CaZ3USTHLwj6i/FxvE7kb1/T4T/d/WJEdocBMFyGDxJUuHowYcdWfp2AxkRGo5blzOdFAJWF5P
Q12+rmJ7FWBojNx1D7Nte4YRr6HNUq8qoCoRqzjnQhxZGV6gvftSkO3htolsq9TwXx6U1wOer5KK
q9cib+h86XO+rb81oFlJv91+iMXNTJi2P81kdIH6SopxICzKVUiaz3PAq72iou0BxldUNXj2/IbL
RA0hVM0H9TStRbGzF1yDwQf1GxNHAz4woHOWSSV6wE2342ADaKp6ecmGOowmZAaHKnOag6h8Z2dt
WT7HhNAUhYetrCkVGLw4+zHn/vqUOdv0eHs2LN9jskILmhVqah2VDLj1GGn6fdLV47Q6x1GXSTmU
zxrazvd9iclRO7gb90sfe1zlMu9KPx2JTfDz7Q+xmOn/ALvTwJ2h6YHVDqf84lK/Ok4V83em3Tb6
1WPenbfajnLIEmvUM4Wcj0SU5XFa+z0KWYvfmcA7qAd5AytRreuF+5pn1ScOAaCorbzjbdtY7hlN
8F2NKLrywEXeTAH+SbE8yfRbv/bnVl/1TevLIrPYBb/E7cfZPseIhrAOSh8KtY9Osa9qzNCA5ZcR
mB13khjb+EYkhAR45/Cmxq1y0MgTJB+6J6Vr79BBP/PP259gcQsTOQWYfKfcgVdJXlZPHa2/AcD0
4rrTD+KhHpnPv6t8T9LL9qhrvH+3tGbgy5a6nlXirM33bFOPkEWJSl/FnCxf/L4+4JrtcvurLKvY
hEnliz91Yaqcl9wRC4SKxroDJwTa5HfWme1Trs999ymVQtkAamoqge7iCZDJy9y6r+nUnfLKefYY
O+HAtAM4sn2KsZuvuhPMTTFBMku/i0zEoh72Luws68sEM0FQnaJiE1bJpro/y1I+Zmn3VuIT7psF
Y/lOE25nWd1i+LoonWjLehEB+Lfe1xsRmlAyDqvgVkpUiRvQa9PV7LsRDN+1O7HQYh4TKOW4pVvO
HObp2vbPNkQzYng9p8jy99v2sY1/XV3vVtFSj8XqSRSA/UCdxcqjDVRUUd35P2+Pb0mkTMY4sdK2
aTaMz+n0Rdd+TPXytR3o41Wn776tzjWcuiXbUuRFIZN6FLhYcyt5DOc7WylDkzcOtcUGfdsF0k3o
Fh6cUY8Q4ej2wII2+xteHIIhsFNdWP5bfELwObt8AoNFcecZ1GR7G0mZyybLZFKGDdjka5JGuAzb
S5dsb29sPu0UUocMiEEQWD7mUDuIeIlDy8J3+TAsocfEBLM8b2e+YG4FikYRr5vvfcZ2Tri2tzdy
12lqZl21q0y0JDn6U6Q6OPO2INmgxc4m8PEjPBNOE3ozbbnUIp5AGX2cQ5c+0Y2j7bchexHo3+zx
/7NkCC/914WZWrgKhkXEOAsdvAAVk2050PlFupfMh2JMIE8if1mCCwhbCvHF835deWZSD4KT6pPf
5lG3iQPHn7R1n0DfQtoUvK4tKFY+OzPEXsNjU//oyV7xxcLn4pkgnV4HYz4HTMRb8xuoaiZgZ/Ca
UC87jW0WNXP1QBiP+vzbuvZvQccvy5BGUmdJmfnR9f3E2+3Y9LFWl+uZ4B1cnBfrmjoi9kJ55ehB
XR91uc/VDHi+/02S/uxxcK4A/KKCKHD6nXj1b6PEBzNm4nnGfOnkCrm5WKLlI1iRol/I1h4lvq9a
zgHw4WhzhcB0Con1k8i8I+kkiIr5uW9einZBjZQBgicj/FOszkmSN1d+37HJxw7nmfAfnS0zca68
k3P1ZV2bAwQ9o1EXh2bbjhVvIlAxl/Jc1+QC2NwZxEFtN0Sr2MlmbU+/+tG77QjddPXoz7BMW3sq
GgERjvKg3Guvsi49M9pKYMrbchMx7382688cECEif6b9hXvngem41W9gHI2m+u8hBIJeomzxMpY1
2M7O0A/eCTveNff4aPqNdMohbealtS9iYN0vUK+N8AJCgAwKWCss+4agCRkHauXC+MNJbYB5LeeO
fb92w8L8axqL6Q/MPZHfl4Bhx/4LxE1FOxzBhHWRWLzXRVRvIGHwr0tkf+HaZscI98gU+sUBU2Xs
BM2D0BDNQyvtXteMbXAjU+vDMq9kkfE4ZVBsWqczzfbUmS1RODQi5JKj9M5ZzuNlwBlMoJhMxv6F
99PpttNYXt2EJWmSk2XbSh7L/uvg159kM+2EKNvIRnqm+iZ1g7LgcVWMUyQof3T9PQHfjw8QXmBU
wZXYKAlXzWNvuCxhEPE8OLTrS5v+0XrTcVZ7/SK25xjp2ZISVbsE1r+SRbhjO4L3JkiqqsIZj6YR
WFeeHDrqneBqs5gRQSolc0jcKx5z5PtwoGA40aHa06u1jX79/V18GlW1AOfJwrj0K12dCrnV47mQ
3ajvXEpGbEgpqJs76gVxOeDOwElR4xKhf5e6F1DyhgPPugY3LFl5DA6fP5fUewEO95uHDU5n9115
eoHhxnUjWk6oYLHjl+159HF9h7LmXnHF4skmXEnmZdOTLGNxO/lfqrD+4vb9sXDYzmnRMrwJVVoE
aXLJKYsLhVTfGR5I6j+JZdvZXC2rx0QnOeO2Bszx8fbNUhzzFv29oQzX+1a+iUkSkOxSYV/g5Sf+
9xSKLMJFxU4ea3tzw4ehpEfaFXLZceGD+Q7EceXDAJWPnUX/8SHRM1FIELXpmgq0xXHhZG3/mJE1
zI5lR8CuLVi9JLN2g/sohT2TIMsLQo/PomLxQqKsi7YuCps7J8DwXQ41OVZCvDZ2OZ8jdxq6aFmr
4+09xrY0DddNAdpwHZHSuNJNvBXTJ1KpS8bau8p8ngk+KgraDN06+nE/8uMqxi8KjyFpdlcFyePG
DhwWuDGuNVgMAZFkEUDHL95Q8vtMY6KLYO3CHWuPxroYj7QfT+nmn/1O7QxvWfumROYAPd2eaRBg
Aip52jr/MV/YXdUdtHz/dzvpgfeuB8DtYqZ5BxooFR7UptVpk7Ta8S3b2xue29KirgbfobFq9eNG
+qf9oGBZkiayqCnn0lVgYcQ6GZ51Xb0JukX+nO/EnKsRPkiT/0+KEps4Cqcrift1/SpZ/lz7/qki
7cMcZien8nfScZuBDK91WaG1JmSNfb36h6Vw84OkLjnfdlvbRxhu63iaOj7P3Rh9jp9rLeN0LVER
To/gTHqsmzszXBNf0retV/lgkYX7Ttuzs6n2pMcuO2q0Ve5ENwtExzOxJaxatnzUdIvJuh6KnBzD
PHjUy1hF3SAP3KlfNdVvXTpcuJ9+YU7wetuElgkyUSdd19VFFrZbnJOy+C0sOVSTUlX5e1RgtvGN
HHsreOULti4x2jm/AGh2afmws7Yss+9ff3+XLqZUZRBjZ3Pc9O2pbvxHmYKa200huJiBPS0Y793W
TKyJK9qiIw2eJLzgiNtSpF6a/9WCQeu+UGWi5IZgBYnZBJ3OdVRz5Azik9DrJ9QB3m7PsiWYmJxM
WzVKNPxh/EL3+pC5YCpDp0f/4OW0erj9CNtEG57ueOkowjqH1Gg7+Dg2d9NxqfL7IOGeiZdzXKei
enXnmDeB/J0sPqsj7gThfTuoCZBLc9my0O3neBBO/+iC2+GZt95eGdpmGmN/Ftvo5z7TMA1DH2Tp
XFyQSt+2umViTRyR3/VN1TBYHeT3RVS3/NCs5JcXjPfl7CZDUgt+20Vl1RLzTHxaiQMluO2ghmUv
YbSYxkQTlXRsu3ZUSzxNND0Xk5zOK8fh9T7rGNuzAn9AqGU4xTysj13RfaplepzTcgdxYHv566S8
C0BT64lUq3GKc8hjo7ZaO2gpH/cUjix5u4ki4vXYD752u3hh/Tkn7guBAGXZrJ9Qtd8BKtlWj+Gz
1GccOkpLH5fjkB0W7T5kQUGjLCU7ia/NQsYGPbU+OpBWp4t9p8kOfhZ+dsp8O92eXdvgxmG4DaDw
UrpNH8sRHRzk2rjJUTW7b3DDZx0xuX7GMHhbTz8bAKIiJ7+vL8QzcUOV1LJFaOzjWqISXLbYsIYN
ob/euwX4GCXhmVCYyl/bCaDxHl4VuAe/DA68999IKl4Lt4mvl5Ely6eocrzPd1nLxMPg2l9l3YQv
EltQnImHPocuo8N9fmYCYhbZdCOf6i7u3f6V++RPkCXuvLilfGZSUm2tX68LzboY5FRHseiHkflH
iFtfPDib51bQbNqT97L4swmNQWkOu3youtjtyrjO2Hkk+gBCux/gKPp23zQY/ozqeychudPFNMhf
nHL61MrlvlBq0lKNLM01oMN4+3wRDwNUv0EL4csolWCeu+/tDX+uVp+B+b/ScUlY9YXqonq4Xpjc
59AmL9VS8qZimaPjcSVvWb08DM78464XN5F0PqTbAVjNdOwJVNWLHGgqYGP3cHqWIG2i5rZNt7jJ
wv1J3+V/LDnNI+Iuv4km33EBy7o0AUJBKkS9rUUTA2YeQwejg24bX9IH5Fz3BWqTSQmxRuJKdqlj
H3ccsSayf3aJYjsnGJt9rr+/24X1vKF9Qs86zkMB9gHAVqvW+cOb1jtn97r9vBtf5hIqU4tfx5W7
AKOVb/4lA7D3TusbLpvOVTNlC23jGWqFhVcfGYuDtXje2vu8yoQA1ROEHHA9U6PqmsvutHKALx8Y
KDP2iuq2G7d/j7TvDBRIwXGrOuAJEAqpwixi6XkFC/Owfp+EF/nyiTlf3f5P0MId0rK7kLyJmuKi
C3ZwpYpCtz6B4ScaIJCRzwesQM9zIz5mB/wnX+XHYfmJvzlZ+RSqN9jF37uOta0cY4+nTG2lx4Mq
DjoHbxeoCCyOse653Ik5lhOqiS9K160imyNU3JLu3LTp2Xcg4MLaRwK20UKQ+yrfJiUTz9ytLYZG
4eZw9B7Gnh2rdBM768cSHkyMEVsLQdNhUAj8yLDGhj+Cpe6Plac/QlfuxTiboa4Pf7eEEJpD3Ywl
vmBUf3sEqHNnQ2cx/KDinoyqwN2bEhsswUQcTYvOFQ/6OnaWBDqWT4Gm0TL/u9iA8fTFcprrzx5v
cEM6RSg132lGI4osugtFucg6XjOF611SZvwstwENru0CJpU/t0WuO6vu4xmjJhdPKVLcB0I16Nlh
029BnX4WkPfoSPdCfYgH3LPlUZN/J3A3X+cs48/DINxD17fQLUaPyc7oHzsmNTXvBlWAoZWP63Pn
zai1zI1/6hv+MKf6rmMtNZFDHXPKqg+I9zyz4Ifm5NCka8zqYWdL+vhkQk3QUOmiG7Rm0nt2HH7y
F/cTn9BBdJflTYAP2bKQ8zqkzx1Ai9BT3ORZYLnujP6xI1ITtDN5EEvfgCt81iN5YXn7qyucw9pM
J+gxfe285dftj7BMsInRKWue1l7D6XOh0/XY6fk58Pv2WHp7dYt/c4sP6tsmNM8dCcPBCtvexovo
umkAWQM2YdnKg9eGB6ZeZu8r9crL5JNL4WZRuZZRhx2qala0uny95zs9k9MzpyAgI00q495xTmkp
vrOyO05b/ud9wxsZs/K3pQV7xfos1VPVem/dsp28qdkDjXy8GDyT17PwQBaZSmd97rvwSfqqORVj
xi+8Ir8z3H8f6jYnd9VyqckLJzY5T4BTbs+De5ZrFQ9jfR5W9Fe6v0jm/32PuajJEDf6aYu7Mrk9
cz3xi1dn7osz+dU5o4280/Ovpny3kbnN4qfrqrbnvk/bw1LN1aUP/HInWbTFFXObnFMHOe6wPrNM
+89zJbNozem4Q1dhG/3qrO/f/dpkpBVjzw7K3U9CahJVxbYe7zF+YM6wAzpiL8BBKXEGsrwOAO+f
dMWntxHb307w+jiqBOb86gV3J8qfAcdFqftEtyY8ZXTuH3soGe98xcc2CkwaQLpBebAnNbofZetP
BxSlAyhaVQpKeLfN9LHPBSYVYIVzXYt2mTKZZrYdA5+vp4XV7PMyQzSX0a4/1Cjv7My47WHGjAO1
lG1TMAIOp9MX7s5RmalDW1fPbKnewD/98/Y32Yx2/f3dwtIMpcxwmYqkJfo3ZHb/dAPZ+QLb0Mbx
6SqHBJKETib5WExQzMop1ML7/Hj7xW0Liv73xee6aBw+Yc0OWvw90e5U+OKpcse9Wz/b2xvxewVM
sVpB+J1Qv3n2NodGG5B6O2mgbXKN040L9gKqZ7RKsYLRqPPII9qYn0eZXjaveRmDbsdIlo8wExI3
Q3qA87FKwPH9tyrT8dNcl8VO2ck2uHF92BLZBm3AJNhm0X69zd9LscvobZldMwlZc79aqfYlKD37
k0/9p9TLfkxyj2XI9upGsMb1Ix1aLSSYGBEjZjVD8Lhy77W64bqMgSdXZAOg+wxc2I6o3ZNQ+V6t
0maa6ze989hU9UFOJyoTECp8Dbv6SyDT731136UzQEH/HX5t8jIsoZ+WUF70B5m2xXFgEBS97bU2
wxteC4bZmq8ltoGZesOXdfPdb4TOe3dKttENnwVkqs7RnqlA6qSnF4DCxs/Z3Az34cwCE01L0G27
9CMQysQVYOEdXtpx3qM0scyqiaStwTgNmm8Yph3d72DnfuQ1+80d3NNtu9uGN3x1JmAFUBArT9oa
ZZ2yh0ghz39ymZ9vj2+xvAmp7aAdPyAIlwmaJqv1WYP2PXxG/J/3AJy2BxgeG3rOAkKzBc1IPs+O
qlvZAdLre8HeZp7r7+98amk2LYBfQyjzU36sQWn6MIn0L7fv/rltH9sDrp/17gGqFZVa2SKTIdzO
fbrxyFvc1x7tnveNb3jtGDaFLjYXXrt05OQTzztJ2vjHqfbXy+1H2GbAcF2edYwxnqOhrYJoZJSJ
gv0NroBy2NkTbeMbzuvUOCqDlU8m3Up8ZDugcdlEuxN3LBuuCZ+te+Z3fodeNi6zz2TTX1ogkBq1
POi2+KJE9fm2jSxUZoGJo51msN0UXY+cZwgPW9Wdpi74NXXV2UkFLgec7lnly68gE0BIBs7D7ada
FpeJrp2acONdMaqkT11y9HPtHTuIfKFkPe/h9a5u9v9H9sCE2M7TpmlxzeXcnCFx75/BQnVyaPba
QtH19lfYHmF4eDBOFYTvPcw/uN/fQoEWHGhfZ5c5z9nbij7c8+3n2Kxl+Hrjr0UHhHaVkAqNgWTp
xkPPRwHSIBpke9gJ20MMf2d8Jb3yNQgcaPc1d7t/MrDhzEx8u/0NFl8xef8C5EdFW+CoI/p5PLb9
WBxGyEbuOIvt5Q1PL6sQF6IzJntxne0hdUf3aRg1uBTShu5Mgm2yDWf3BsrKtRpAV0mKB5Cu/wil
86mo+WvDyN6WajOSkWRnuGjNYBmZZKWPa41SbcGP0AnzL7fn4Lp1fuASJvg2d9OqnVinkjYbv4rQ
hTAvpSWKCxXaluptAhVBO18qNosdB7FMiwnHZetcjqUHkuS187PXDbrZn8GnK49U9HvICsu0mLDc
jm91VQG5gaZriDT3+QsLxiM0iF8HOd35FddHv9sJp006OQdXXoIUdj6WzFePjIj8yPUuWbVl4k14
rtdBTrwCAW6SDgGwhvWoDmsZ7vF02abBcG0BnTLQwSF+TMFQHBRbf059XUM6efx+e2HZXt/Yy2u1
ViJMN0xCOJUHh0PyGXzh95EIBSbdmwtydqn4UCZ5FgyHYnZxC5imX/O0AA8m8XbyEct+a8JyO1Dr
+nU5o3tfpKc20EfidYDUbDIalTgF7Z6Guc1Who+vKwlnGrhl4pUtfA9NGocVKIidKPXvPf4HPm4i
cMuqC4KOgY22AXfhlrunmXaHgrzV/C2HlJWjf5XTgntt8bx484M7/raV/mHIv+lGPijAI8p2uKz+
DiLM8q2mqGrQuVsXuji09kMVPIkiqD71ueh3vtXi+iZid53WXPcu+IzCLDxLCByFdHlmcniA6s7x
roVtQnVxV8Td0ivB8p42HTu0vHXZYfM77z4B0sBELF5hTtrToBRKfX0MeH0uvD2uTMuCNlHAxbZs
rsPBzpeXqGFBr7xyaVFeGA8BnogmOg1nh04bAA6bN2TpnRa7LoV3wTLfeLMqiW0yI7jbzUlMcGF9
ezIs25dvRBlcrvXcIV2VjCkucLuwGI6tV4YRRaPBSQw8O8xdnh00WpEvt59oW79GWkG9vltkgemf
V1FEae0uz8sWpncB0QITJuygkh8MpQanwdyTB86y+uRPTXHX3UFgcg6qFuJcLQ6gydqrRyUERI11
t0dFbjGMCRSewg3adStKvb1cvYcwC7ZoGXCjc5fZTZhwvmpQaTdIg8pmfvTJ8jC6e8dm24sbezk6
HYLSa/HinSf/6sELrMhuEmqJRyYbIKEA37SqwWvzDELu3VPDiwtfypfyTrXIwETxulBAlwy8lFCc
KvJDVufTAQKFw6MAw9pv9xnf8DJ3UMwD4aNMZM+zr1sHwpwIOpvDdrxvfMOnOAGbhV+kRaIcJ6sP
09r1buSyFL08tx9giXv/AoveRaDQUzPvmSyTME9joNlfnV7FmuLGdhzP23xv5Db2ceFV2FmHFGRw
FAhYmY4qynEXu2MlS8pmgnrr0ZUujhvXhLBB5cIvnkQg/ynQYHnbSLbxrzH2nZFy9AKxLAiKJAfh
I/Wav+YsqyPcd+3szf8q6H2Qh5gY3iIH32YVwIfDtTj4bJmjVCOv6qdkE+kfVzLa0am+uYtzXLcA
KD568Efyj6LV77c/0OKMJso38LZNVF0rE89h4U8i67Q6hgXzPpXbGP5IOfBB94VxE/Q7AzeeYcwy
2Wg3RmszgLJCD8FdMiqBifOdSjU7ImdFktEwV4cRtBt/bNU67B05LXYy0V6Mim4rl6pI0kBnh5b1
f4FA/VPY5L8yHuxs3Jaga4K+gsmblmwURcI8Wj4wDhplx1N/3Z5o20o24lW2gGl8Y6JMln740tTZ
0ypZUlTejv0t9jGRyjXXzTJQWkDIOIjWznkm3H9VpXcY/L1KtO0LjMoC1Rn4GENUuudVnpcJVbel
9P8M0z3dK9v4RqRiuMusxQj+XkcJBo1T8tYsuCPpp2Dn+GdpNwxMyHK58XkBzSRq6YL4J8pckvTZ
uP0VpHxCc6OTX4AG7g4dEBP6wEG0dBhoCyGDtSp24o1liZmwZjpOhQL1Dc6IG//m0PSto9V9/m0i
mmtvDQfOcTavFgdQ08kbz5CDWk63l6/4uCZjopmrtoWgVovJqXvcDTS0/Suri19VcWWYZd/mjced
dv9Yq+rr7edZFsP/UR3O05VGCQcOv2OpdwRFxlR+TVH546d26me+8xjbfFx/f7e/zBRVRGdcYbS0
+b5JsJhpJ7tPExbAuv8OrjKP5WrKCkjHid81Wo4jxuge45PNQEZ+EqzCn0uFaoNo3fI8g1TzIGr+
59zyvQY+S0gxEc4h6dCx40NR4xpSyNh9djsRyVC8pWAEj+6bZsPnkWQtY8icImkWcCa4dXfmYfZp
cN2dawOLlUws8jgDLFY0yOKagj25QvzdLM4DC/Zwtbbhr6Z7t3ygfIq7M6GKZNzm4MIcbzvSMSUn
dLXK820LWWbBRO66jIDYLIWFQJR+XvR08krvR82dF56S+46PpsBqsKUrTklblrDRP3uNf3H22Els
L294gJdytuW4fEo2KGQB9F9HRcUuM7IsyHPtRHXbMwxHgPCBGqoCSlxQcd2O/TCg72tcsuhK/HFI
JZt30LOWY71JGxj2c+sEVeq8rD60fxd5lYvzWHtmXKi3IGTDEcwLYbRt/l7OYwlOJhIRqCvWwwOd
l4rxL5BifgURztvtVfXx0NzEpUlZ05r7i/MyTWV+bNt6PDZFs1NO+3hGuIlIC7tRcJphiSKUfld9
rsHe2Lzmo/MVfB07jm37gOup6p3neZrRsvU652Uu1zRKO0oi1ZM9FXTb6Ncvezd6DuT90q218xK0
PjlX9dCfkJv0O7nax1GDm9K0rBu9lE1Lnng1Pat2mqI+nH7b2vl0e3I/Plmibfu/by83j8s27/KE
5d0T4MvnUTYX5TtfQEb0daR7NVybkQzn9lXrZROd84TO7vYw9e54DFm47BjJNrrh1o1qN+USfMTQ
6Oowup0+Zvu3rrbRjVzW37oKR21McIgmsG8SfKPHkPJ0B59nm2BjVyu7lrjlVDovGZTqjlhIr1rq
9Tiu7o77WjzMRJ9lQRgM2RCkLzLTr049oumhOAG+UUaTu3cbY1lFJig+36AYIfLceRmJ/LZkeRzO
+qHRKP4N4Zuju7vuM0DT9t/Fuowb5cvU5InD6YP2qm9+vz5ntVqiOk/7Yx4WX297hWXKTRbKUGdl
fcVyJPM8b6fR8/qHWhD3cHt0m7WuS+FdxBDg2WH+jNGz9tfA/lqLX5S8kCE8Duk/t59ge//r7++e
4JCxyDuCbBJZMIhlvIeC7TFCWw5G3ISm6SlQhBMnB/l+GpxwjBQn4gJaqlC6e5IO6Dgz4bavXSUm
0MHW5YkH8Mdxau8jA+MmugM15ZZnQwbdqZZUj2kZsgeSd+x423QWfzRhHCEQg6FbCedlUQUHh6UC
MlGq+QjkRfNw+xG22THC1eBlXp6vWZ6sOu9hmXI6ewuqR7dHt/m7Ea5WXpNlRZ0TCKHwaaqH8Zgv
9IWUzXMWDjtGsn2BEbRAJTDr1g/zJHQL3PVNqjukGvLWt7/AMgUmCo/XWTVnjo8JrnIcTt80CAj9
ba/13/LuptKuGOcAHLMkS/KiVlE20G9evkdj9nHex00Angs8k3Akxl5Y+QDinR+4TkexACigMpi/
Dsx5DsKh3jGTZaKD6+/vnHyceS79cMwS4JiqaESYPaK62h7R1t49z6iBXW5Ph81gRrgqQcW5SL/L
kmAl44FBMQxkwO7v9w1+fei7j5CSVxkd6yyhTsUjR4M8ZRzQwX17dNtKMtIO4lDdqQUmGob6N3cd
v1HsR5PPdo4TtuENR84aoVq/qpyXPq3Li0+0ehZZLsCAGLY7lRrbIwxvDiHYPCt3ypJaiMPmFclU
DDFoz3eSA9uCNRy5QWZJtRsit1fbP7XTvHol+ati7Ky2+VNOus/eNh/vmgsTvIb+fzFLQp2Xofsf
Z1eyJLeqRL9IERJCA1vV0NVdLQ9t+3rYEPa1jWYJoQHp69+pt+qLTSlC21pQIslMIDl5Tt8lUynO
kEy96kz/c398y1RCIxxip2XhUFXijQ8OocKlj3ydIB7v5x8i2VxK2TyIOds4tFlCwmSMJKO3FLwi
LM3CJVmK6RJ7bCOqbUObAeGLrmjxyp1CquPL2vDoPECEfeNeahvciIc6j6cZBLUsjRqvOXR4RD9O
dbXVeGnxVVOgFkAcKvGC6qRQoDjFZfSZx9W5cNGnfH+FbV9vxEJNSmjUdrOT4okl+pTj9vzOCZWz
BSy35FOTJHLJ5yhePYenLRPrwXVXNAzEY3t0F7kc5nZLA8YyCxOxFgsW106H8ziIBvpHv2hz3Bed
LTVX2+i36HiVT8c1Enk1IsrqfuT+AbctfW5ZtdkzY1njP96xa8/t10qxtIagRgQtEDnqVK7Ohvdb
gtjEjkyhT3qK5yacvuJLl0+JbvNL5+ijAIdyrmIAwslGZrWcwn0jX4QFUb7y8FeKLE83ANGUuenQ
qUPt8IfRcX7ed1rbjG6GfLUg0lVFrxY/RvcYHqP6KH6SC3sbNmRJlAfy5sx9WN2t1be4sIkcnPUi
8LK28jSDB5R5/oHnWZ14pH3ieqvUa7FbYNqNEDRFe06cQt/rgJgME3BwPvhLc8549g7gnK3mWttk
DMtBGLfJ9bjwNBrluRHFsZXrlziP02ba5J+wuLNJ8tk2cmCF67OUd9GzV6gzmfkD0NSf7i++bXgj
3w6Nkzl1WLA0xNYHhlXAktRBsizPknHy6YaL2WLeOIYwNhd9RjyWTpUeDm3U/4rbees+ZBvcSLo+
ivneGE1xykkWhkcv8zVPuqZr/9lnIuME4vVUZS2wSGlZ4jmN94JfQB8anF1PVRu7nsVjTfwgwf0n
74eQpV3F3jCRg/6maRJJ+bvbySBX+zi+QhMauAToBZ6qkacgewC3NjQWxHJqVN+KjYlY3MlEBxas
gxYa1yxdh1Amsi/ds8bTV6IFurXvL4dluU10YET4WFFIhqVi1C+9434B59TGockSzyZ4b16ncinQ
4pPiUfPCI/qjBexsdRXkfHfGm8ni6aB7moupZ2neNGffkyqBrnMyI1/sO4KYeL115aT1uxYrkPX1
oe8qkXaBt/Uwb1tfI5ABv2nKqSiQvsF/WSbQoGsLdJjXAOz6kVRbRF+2Lem29q+2pCyXqp2qOE5j
rwsB/Ywemb9gFyJPjhDnlalLOG7tSLYpGemDh140hp2P6qNfgO5jkm4covTb8eyJlpEXbFSAbX9j
ZBENUjRfjDESbdm9u2WUxKm9d7JaX3aFhQkOxJkN0MYIjiVwrk08UNwnauq3cFeWBOUb2wT1ea1b
FGphpPpQ6OgLWcWH2yFrLeY3Wa02Uq0ltn3DveI+98aslziK3Pa9pJYqJImfOdHH+0ay+ZWx1jUt
qzyccdSZ3Oon78PDrUSRxF71XMr5R9AWD7JrNvKUrQzpGyvO0UjiVn0dp0TnbyWU4KehOzlddkTf
2icI1xzXov4/SjHHyRGvxhv/a0liJohNQWglYKqEDaf2R8FJmAQZNpSlP6NN5919O1rWySSnxAvc
oLo4jtK4VyH0FNcH9M2p4/3BbRO4+eCr4GezmH0XaNS0lOHLOpIP/6fQ9kKQy/QB/bDvT25//upP
6EQ0SHHhCRFwXucBmNfEX6BipPucPKjGJbtQWFDG+O//QIGcEEXHmxOMKCpIKaefq0Pl1/vTsC3E
7fdX05iYGxAquigNAW1ImuYfzbqNd09LwjJlWmNoZ5LM6aO0KeoumX35bhHkWZbdTj81Yh0PrUC9
xl6UzlnwREpydZDimzZ6YbXa2M9t1jHCHZR2wKcXJE5HyDh+89vRe5fzZQtBZkkmJhtlCCouMH5h
AjlT70uXPXQ1/0269uWGPHZb4OFmvW8iJtRrLSbScY6/CnPstDyrr6Ko9xGXhyaKa/YpCCmLMEpl
AM0ePFRVcQVO0CD4oGRQbanwWdbCBHRVOSoVCx+jtASXxfuVe96hAvn3TgMZ4RyvlWSrP90SUlxD
4Vcno+iy0/0guyWeP1G1oYneWkuwW3PQ6qfsRvoNfaCHgrQ/62Y4Qzj8pKYtTXVLxHlGMBdt1vdh
1IVp7AqRVCH6A110NzNcAfZNxNjFgzybyiyq8QeF+yEamgkAKPFjWbLDHPkPbYB27ft/ZFtsI7bL
UcmVjmGQllCTTlk5FC+ubNqNR1abnYywDtyRkKFso1TVRTEkNFD115y57U80kw1bLGq2KRi79wgq
eQ3d3SCllSOONwzOuaqrLZ4FSwN4aEK5Sj5kOp5llE4iutK8+J2N8QEswu9bL3yJtJ+upf8pHKef
Unc/7y/K30GPoQk6HqeWCMC+g7STrD3zsaVJlqvxuEZ0PXSuR69eOeNBXNDq1FRztuF0ljRp4pAr
kvUu5RGiRxfRh7H3l2O5rGpIdDy6jy4vf3bK0yf0dwELf3+mf1+7wISkgKzNLaqwDtKwagp1cAfg
FENOg61GHIsDmnq6aOldCbQGgrTx1/ElG4jzA7JhZSKa2N+Ygs1qt79+tbHnwnPh3DRM8QQxnIDP
urChfrvQ6OxLNKtSPjxWVXS4by/bfG52fPVnQF94y7QOQQqC7qca4j24o7wV477mltDk8avQnS89
dHKnrlrGU0AW/1EFc3e8//GW46LJz1eCgROdSgsW+5NYQEUzOxkAeXH9PmDzRiHWZh8j4UyOH8qy
pkGK3oohCeJIndcFdJklxDL2bWAmOk70TddPHlxq1vVwJh7xzmwUdMOb/j6BwATI5VNOiVMw5GPH
+Yju/FQs5AHKibs+PjAhciNbK1FmSPeg3XWTLqtk4lRuuMs7A5OvrZdD1k3tGqRCOe4xI9R/ZPNc
Hwef71MtDEzGtkDqdslDHQDjgrKVo6Q+dGJxNzz07+eHwESwQWIGBE9uFaQSaE6IS6du4zTJ4I/p
rYoBhOVG8c1CmBmYjK5LM/Utmm7wRz6kUaEWellV80mITCA1FR8dUT3k3XLoxzFMaKgeAmBKgaQ7
e9F0nfrspYb2e0P3aV8HJgOsWAM8hTUBSTOdOQ+O09aPVTwFiayVfn8/9m1+bQRmRMp8IJyQdBm6
X4TSt3xq32qpdt2ugj84YNUQdl68ktSl+fx1jir1WdfT9OP+x1t2KRP2Bjz6LAHipqkWnXOoge1N
plludfxZnM4EvFG0snlB7dA0HNYBgPfoZWizX3FfNwl3+3+jZQtZZ5vG7QNebR5+D0EEd5Y09fN5
AN8zeQqbdVedITBRbg7BQ54TZEE6OHV2LuawurAe+jL3F8DiPfHt91dfDgAaB8MsRm+wCNWEUm85
/x6b5tv94W2Guf3+avgxCOA+YRuk3HV+9UXxtSTBRvXC9uXGQZ5nYGDoK3w5idtPZKnexN40JJO3
rw4XxOS/nz6sPGu6LCepbqh3yLIsvzas8U/7DGNEbcWhbl7QjqQDREGSsqdDAjm/X/cHt5CD4xj2
328nukGfY869FJjt6Ri3eBHKy6NCZxId0HojCcjqwvM6tZ+XKTovunoK62rr5Pn3w0hgAsOggLQC
a91SPG1W7/thOEFv42fb0IQBULdvMzfhYd2Iqzl404CYo2xOSjBKHMIgz5O587dKAhbXNVFiQQwZ
6AC8ummkhubB78FM6CNz7NvQTVjYKtGWpthMgU3xfvp5Bc779V/U21/ue4AlOKLb76/irs/bmKH8
7aUgzpy/ugSrQKI8/tbQeNpo5LXZxwjtnsRhjxMPSXPXPYZN6R4qxMiGeWw+ZAR3O8y5y0UD7eG1
eWzCMYHQK+rE6Chy3GrXa0Rg6hyjo6f1gLr1UpDAv0Mt+pq5zqeVbb2p2OxjRDiZ5oILOQMzjJvL
CUTQ84MYh329gcEfJG2S5WyhMErs4hml1s33oug2DGP5chO62wIdgF5N6aFyEfwCVO6lbre6s21D
3656r/yyIXPUoZGBoDCP7mwvd36BoP1hl8+b0LW47yewuC0k9edGHvMcos/gsfMf8kzue1gMTPQa
2lhFIUvhp8xv3hUy/DYVw+f7X2+zjBGxnQ8eoGmYSdoqXeFREcJEi3bHjW3eEk+moPGCZryexRVJ
g1jUn7paRKfFCcZnCirmMx4wf++bhBG2q6yipWhHAqhlHz82yveSLt68BNlMZOzIWs6qqlcPSW2o
YjRh3Phih2LDQrbBjXCl/uLLQkpsyCirndg4dWcdNhsbsm1wYz9e3B7qOC4GV6INkoyOj5Pe4ua3
jG0i1bIur6PBGxCtLKcnzlyVBILtq2IGJpEa7smggBhvt+XJD5J4CX43U7t1O7J4pQmEmgZWh2tB
3HSJZPw4+O23IGbjqVlkfnDzrbc0y15oQqGEErnIvM5NgwZwqNw/05GemqzcuPjbhjcCNwM5UEea
yk3HPi4P2tF94uTum76gx11BZaKf5p5AtyngK8pgkHxJ5nbR12HU/OO+4Y2YhTYzj+nswjxjR4uT
ksofE4C52L6cYJKoAVA8geIPGgXixsB17KIiWC55F+p9bQ6ByZ/Wonjgj4wvKUV/szoMrsyrB9E2
vN7YWCwRZhIaNTSMZ+E1azoF1b+jn32XOtqoqlmGNhELA9DWfbyqNa2V9J8YtHrATuLrDc+xuaaR
duTgQRFWszUtmqY6kSEkBx85+pI167jxF5YJmKitpuMAY4KkFy+kTo66ox8icjfvMTcf/PPVCVwU
xnFhYmyJtLemOVqxsKkUULhpl+aoQbRziV1XH9Yw8KDgF0vooXYQ3+rL8DqOpEe1p4zQoBf4KPzs
ChQT1+XWgoqcRGsKcHBfJMMMIc2irpt9rmBiurp1knlc5GtaenHhXeZSUXoIQQmwBQm1LJVJjIO3
KAhstVqnBZ2QqFA+vGpU5U77rGOkQUH6TE0VsmyFDmpJ6DcJiu4Ny9vusyZiTHgaPaMlcgj0lPBm
KnSa0+h0w4y4EGjLXKqSTpVPc8Q/iBJNmgWoE5ydF0ETTTY7XtSBSWZNhyycpmPHhHbBtNWRacN0
ljD9QxQaQL5SLYghxyufQex0qSh6kcjeu6ZJ98aWdchy1q5pVa6/65Ccck1/q3ifcGFggs0rd63Q
u53h8wWTZ03a/lyQfP1AANo93Hcui4VMwPnIp6breLemdFLrmUL8+zxWxAGaaPl1/x8swWHizMtB
klZK/AOXQ3UqHcA9SrRKbjiw7ftvv7+69rh12TFJ6xVyFc5wLlhPE9o306FGH/eGiSxnKZOgbZ7q
lqgKOqkOGfVRr9U5i0hwGNsR2IytK5bNSsZZYfGzvG6zWqelVuVB+bl3GfD0vHGSso1unO9dp6+5
qyt0KpA2lQj5o6ZqH2V6YJKzVQSYe7XGc0qcTLwfZtY+4E1lq5xj+3Rjp3UaF5iaKlxS2Wvnx+o3
/HOo1NY52TK6CWdrg5jWxImX1BeRf8Ai9wcmoQC2y/VNIBsk5GjbeHJK0b3pnZ26CsEc4W35pcX1
TTo0QVefNNmARa1kH5/6JYze+wB7f1VhHOxjSw1MhBmP/RkyCvmYVjRSSXtD8Yey3oBa2Kx/+/1V
8IohU60Gq1TaFqQD6bbOUgTzFrWDbXQjpHw6VyHP5ZDGcyvOOdz/4tV6C2Nhs74RUnPnLQC8hCqV
of9YNuszSEeOzlJumMaSdIhxaVY+I8PaUpWqkv+c8+5j0NBHn6o3rNlqGLT9hRFZtNbRxHHHSscC
ryoZfT/3C7oCnPMwuxs3FMtfmMgyZ1rRX0IGlbrddG2j5U1OikM3hI+l3Oxn/juWITABZkvTFwEa
EjGNqVrOSpbNiYQZeZy8mD7HpQwSt8i9r4Vb7yPzoLHhtk4EyjsdrlXqF112zoYhfli7PDrdTxo2
mxkvXtXk4VKdwWb+GntJ2RWI6gx4BlkN8QmsW/XGznkb7y83gD9YytjQ6XXwIfrZFvEFbYpBUtVE
Pix+2EPFdUwbsQU3scSKCXFbwlbk7Vr3aZlNv2aOkyyGbsMt9XebxYz18JvSU21EZbpo+oFzIpJW
KbTYsvJbGzUby2LJJiZBGajn2eQ1CMiy7roknxyoECM1boxus5CRTVrQYXHHmbAYqNI4g7hWYo0T
pvOt5k7b5xv5xPOXKoprfH5E4u6Nz6Asz8SmKguz+JKRSnxVOloMc58CPfSprOZr2xRv0cLxkIfF
GTDW89i2kIwb3t8PEctkTHhb5FctJEh5l0Kw6F8gW4BijLqdm7YJZItUP4ZqCmUKQJlzwUlVPNAa
75/7Pt2Ibt/xBA9JLlNSuN/VIpZEI9HvHPwWIK/2U92hongrtabdwPPnLFzDIolKKr/f/3aLk5r0
akumoyCetUx9RUBUlYkQUtwQ0SyrxI8Lvm6cmizOZFKsLWylyxqzLm1jOGi/QD44AgLjmDtDk5Zr
z86kitejKyIF6BqLj/tmZxwX0C3cljGuQqmeh/q4lPS3RnuODw3H++NbspSJJHPnsUBL39Cla9Ml
zhyeo6X76fPqWRC+cWiwxYUR5FEbEMka2uIvQNmp5RteZ5/vf71t7Y0IX7ReQOxRdqk7xx+A93oB
x9uPXEYb4KK/fzk1IWQ9RDKXopq7dBbdVx3nMqEO3Wqk/fu3UxNA1vnKYUGou3R0ZnLKulInIaAH
57Zd9x2TaWQ4z5C7k2SzX6eAPAdJsACoJiN/68HTNgEjaZRBy/9/l0hXJ3TPtarelbUITlouX/es
LjURaiXYgsfK8Vp00PpZwlR38loXrUty3+5JTcxs1y0xCXKoSrZBzi7D4NePIog/7vv6m1O9Sns4
tChQX0GwmTHnrNV6dMbqpXbFriYbauLeQAEPzcpobdIijL+hyUskcs5f7n/635MCNVFsZVhz4GqW
NqUx+RhU4TWn+XUky3DgRflw/z/+fkCmppR5Czgxnnw0jqsuxE/bpnY/49GSHiEq0iSgsmoSgH7H
f6rFK473/9Hmr0ayYHqkbkXCKg0FunOdOSOJM/Ag0e6ytUtbJmXC27K4XXhDWJOiTH4Rvn6J1vVr
4IiPSy7PA6iQcfv7dH82ltxkYt1IQdCvHvtVqnLlnZoeZXFnWLaUcCy2MjndBCe6UGBNTh1ZPrst
utAi8eh7YmNLsNnJOBKsBbQt+hHDa9QLDhF4tVOlanJG3zE0ZMKsSeIwCN/wfl+xnZqwNzAyLT7n
LcpM1PnYR6RIfOZslLFstjKyrFuHoyc80aQAfpYJHi2eolo+rVBb3jhA2f6A/DeTBKhDa7AAYRsK
Q/XeUUo9Su4Gz6EqtvDGNm8y9uibrKngcd6mPutB2M1G/zHX7rpvHzXhaZ2Y1jkeiiat1+mDGLx/
Bqc97woDE3yWte6KwkBZp5rUebq0Ez8V2tcblrf0s1ITd1aUg+64Vl0KbZbPubc+jyr7l6/tW9qU
38vbgw3elgsJAEEJ/fFg/uf+rCwrbmLR4tyPnAXgYdRZ8vZpGRT7MYGT4a0CvGtjapYVNwFpM+h0
3Cng6MYFduwzCyf4boWjFNk4WN5OAX9e5KmJSHN7QYB4i9t0bvFM7uTZB1H3TzkpwT7pPVeT3FLh
sGxW0W2Cr/ZZp4IWNanxR5MGwjyq+vPikiOgov+MmmyFoM1aRgjGkQvOr4C1aZ9zJ0EtIk+gbHa5
v9q2GRjBV/ZTpwiqaWm58D4ZvGBJMggkorV17I5qnIJ9RwYTQzaQyFe5I6t0lVDsuVblSLuz79Zy
p0+ZQLIe8Ldp6ZoqrSr3IRqmD93EP+2ykUkAOauYlH47N6kECWgCids3VbAytGxmb4d4q43cssom
oqydJ1d1LfbUgDSzOjieh1cPZy6Gj/cnYRv/5gCvXLUeqxI9oDiBaDVPh7FcFHDGQ3ncN/otmbwa
HW6DZpqFVGk5dfKhLYb2EqlNAkvbt99+fzU6zZ2A1YNq0gyy1xpkEUV9ntrKqzfyhSXlmbKdgWrd
eZVTk7J4YEk4KHryAda8eFX+a599jBimIvAqdCDWqddWP0LfcxISCLIvnYZGDA+0mYniGLxZWucx
WILySL2h2EBo2oxjHF3hjEwPbtekOm+6E85j1QPoGftnwZtlw/6WJGTCymoWQc5IeXUadMOjB9Sa
pvyH0uxIdf3x/gJYZmFiywY2L7mDe2I6heJXPS5Hb50uypEbpwzLjmOiy1TRqV6CBzflznhEp8lz
G6IPMhiPeT//y4fw/b5ZGEHsDSIUQnc1oMp45JLsctv6QXWysdSWODMFOkfpqFUsc52Ca7rDe269
LGXCqnaLnMFiJRN8kClRhUG55qmDxsQHdBSvJ2+E6kGk3exjOzrlE6Tit85PlsmYDfDZNOfQrm4E
nklZkPhO/cRzto94kJo4uameeI9n3iYV4JK/jlUL8RdOdx4rAuNUP8XNGuIlArm6UL9ygl7U3vsW
F/LApnoXAgjQ2/+mVDnhDjcuHRI2m5tjcDvNN00gTvf91GJ7EyanmwotkNBHRAMniY8s7KJTCYqU
jbOELZaNjDTmTIJpc8RWqSEwOmlIqmffWT983/XxJsxMCJkNopmrtK2v9QKKvhqPTRuZzhYBt0vp
q50sb1Y3anlXpm1OD07mH7MiOmeTwFaD5wG6TzuGmvCxcRkLHBu9Im1kppJKtjrx1HC+bx9LtjbB
Yw5hdCyjuUjbDuREgZLPVaWPweJ8Et66715rMoNFK6SWxtXL07HqHoOAPoBe8GEA5uH+FCz+aWK8
UHrJOxXNeVrn0dglJMyn6ljEtNnCidpsZEQwi1jY8GXMU1HVx6bu/aRp3fywTrQ5rku0DyZITbRV
wItF5HrIUw+qOofKy8Njj2fdh31WMuJs4FUMqmGRp02wPAI+1J/cMqL7BjfRqIuadafqUKQBn952
wXjhapX7DkQmSswD3pfTyhfAok7s0IAb49AtcgsjbUk/JkCsjKawmdDPmXK/etCOd9GkQ41qS7/c
4psmOiwaqzEiACACQRd84qp/U/vNl/sLavvy2++vsg8HcxEuLGCoq+b40i/0MfKnJ1I5/94f3kKy
QU1cGGTK+aSEFOnkLd/KRiVrKJJAfe+WT470EwA2DmMGdnj8ev8fbRMywqzztex46zjPaBU+zrV6
9IPuIJZm41RnWwpjkyTO7OopxvCt7opEZdmUFI671btoG904tssCMFwonCICssb90Cxzf+F9vnWm
to1uBC+ezsc2J8x5DtzmXU51ysf4dN/qlk3MhIiJBp0lQhPn2Qk8KBHHip3rsvgYOJlOCJvVUYx8
48BrmYWJFyPjLOqhy0RaU5e/HaK6BXA9bzbOu5YsbaKUFyeavaUNRJpHeF/zGv2FdtHPQk5Hbww3
WhctLmpi0rIcIVcDGJ56YVO0eNuO6YcBCkFrkq2r3LefmZg0IHqn2Btn51nM6zgfM+wE/BjTnfqc
1NTn9BzoF8FGcCYRAfge1xU63MXH++5ks5ARxJ6ePKHV6DyXhTjfglhl4l00jhsnXZu3GkGc8TYA
PgWLrNp2TFwIkCTMqb6MKz+5EQccAKQi+9KRCVGjvgoHVMux70Rj/xZyJ9nDnK/OOZhGuu9w+gcJ
Gh9ZMwzKeW60p5K4UBqAqC0OA8tKmOC0jLIpdzLpPK9ldvXX4akq+4fWlfsOdSYujbPBL+qpYM8r
C9Hwxt/WM/Rki2VftjbhW+686HBqsHFSd3nyo/B3zfotZKklU5h4LUK0ykOZOc8LOkIAnX+CZFyW
UDlch7jZyHU2699y4KvdeUT/6ByImT+XZf1YivAhyNbzgl7h+2FmSaUmXEtlkT9Mwsdmto54yEaj
2sXx2y24lm10I8ogVVlLFCXYs+xFf9Sc9YkMsq3R/+8if6nom2qStIJXElBBA5kZn6GtcQyn8lSx
Cx/dpG9lMvH3XlwmS7cmbPoW++MTo+LIo7ckfr+U30N+zsHnvs+Qxs7qs06iqtOw55gvn4eMv/P9
8Nv9oS0uYMK46DDkXEMm/LnI2uEprtkAMoVsuAxNtnU1tHiyCeaqQDoYihIx7gWzi8th53ecvnXC
pvI+ACQDoY+CT/1p33xuOfmVS3c0U570ff5c6ebRmZ3HtVBprLfe8W3mus3x1fBC+rxYa8af16g6
q6w6xEH9FdD+3/e//u+wK2qiu7oIjZtQ+uLPTQi6m6LOx8uIrTZZ5oCdIyA3TygoFoe6id0DXuq2
SjP/31X/dHbgmv87rSmgKm4CxZ81zcHJ+9IvX/iUH7k/n53JOULv4pAFGfDb3VHjKF2DlyyoHkp9
rsGJ1i+pm33zQxDdrVfBIQY/vCgwco7ZcabT8b5lLNFuAtKU7vpA0pA/e9J9gKbHhxkn8Y3wsjmo
cRzIwwosQ1MfP4fr8tFnok+0A0w5nT8Xt3Lk/QnYPMcwcVXH4ZrzlT+D2eNlKuI3zeA+l/MWYM+C
MTDVPvmEGknFVPw8lD0YDaZrodVbAUa2qUBnc+b7JwjX/rg/FdtaGOkobqPW9ZyRPfOC88esWNcv
8yT0Rq3t76vhmzC0sJ7UWMsMIQbdE9kIXOTK57z2v3CtNzYm218YNbF5BYy4dML4uY3HxznOrjKv
g7NowqcZ0rW7MpFvkpoFLgqGZbbGz2D9PIlOLsdKuNXRi/kW59vf18E3EWOizQcnA5n98+SCA6Lo
WZ4MOni5v8iWq7VvwsWCdQDTmDvw51i4X7zMbZ4zh/+G3l1/cDvGj0CeyksuaYO2FNo/DYJtwXH+
7sv+H2xqqNHoqHP580SmTx55F8wfoFSIztvmnQP0j+zdjZi0GdAIfPTm0z7LkW6XgamD5ll/WHxU
ju9b8O/TAGHMf5MqyLNZm0lFrvGAk0Cb4xGC+Q++I78TRS5FW6WF2Ff9IybiZwX7Fwf5rr5WRTR8
jkLmvlMgwP6c6Q5vlmqpe7Krioa7439nRZx1rrOqB5mzM/8oRfWk/PWf+wb7+3IQU9VRzH1brJVD
rm0/90nrzf55Ldwt7K9tdCMBs2mhPpQkyVX6GXCnrgSzEqmr4/1v/3tKIbFRWolnvwQabtBXMesD
X+J/yap/jk7/4FI2brjr37cQYgKLmnwN11FE5Drw+Qk5MlWzd4Dg1Zf7U7AMb4KL6tGPgpUzchWa
XoCWSfOlTsW6JZlpsZAJLmKLjNAJFIbXamQf54GfsQInygpAOeMt1UbLGptIoqnuIvS1ztEVEjHv
UBz8ECzRrqskMRFEnd9UfdEwjWhuorcr5L/cQ49O4ClhwUKrw741uK3Nq/Nl6C2e10cU0RXIr4AE
v2TB8MmJyXnf8De7vRq+1WUMYDcPr6uK3nZDPiaoVRxpIy73x7etsZFQHfT6eT7q4FfmR+8nnz30
K/9CgvDCa7lxZ7UtsRHGWdQ6HW1Xci1bjySMkN9Zte+FgERGEIM9DE2uTaev7nzL2JmKjj0YAzfW
1rKjEhOR5FaNCHMe49O98vsQS8h9yeljPjoXKaKDDrtLDl6hyfcvHiP/3l8RS1CbICXApetKgyDp
GuDJ6Uxbx30C07lCk7weNxbd9he3/e+VUxUd8f2m1UisffNhVu43Nwi+RlW0gYu3LLgJUxIVevAc
NZLrqKerN8yXZd1SFbW4q0l4JdcgXNgykSvQ3/oMUYr2TTbU0ZEonR1cDb/dtwhGVLNBK7zaYBG6
BdTLvAwVGAnB/xtHvrPxF7apGJEtweymyrDRV7wzAkweFM4xHuL4BB3y9thAr31jD7KthhHhnsoh
W1/L5TpkHk2aXMxJ46L5aJ+hjOAGaBa8+1mur3U4F9csJP0F4oTjDUFGN6LQ5q1GjA80GsB83vpX
183ejPP01GlyZDx82TcD427EerclS+jM12By2RPLlulCgqa4eopvvYZbZvAHdmkCvRAIkuYrKhHB
U9Wr7AiuAvYU0U0B6r/XIcB0/t+Q9hjt0KBS+Neweqin/hBy9xRBv7F0/y2Zc4jUA7rO7hvM4lB/
4JjmCO0Wql6uZTONCZ2iHEVC1m/c9Gyj38LlVW6qczeUasFEcgH2CzeSzqF04nrj2y1BZ6KXfBng
+EKxEi6o948q6iWKZ2N/ZS3Tx9Ydto6uthU3gjua5syvRDAjf4jhXIUF/QetNuuLv4z9Rv6wGcqI
a3foodXRBt61HBdaJBJIzW83pfuNN6n/l63/rDARE/3DJIh+5Rx5V9K8qb3yMrftgVSfl7Y9Vf1w
EDU51e4/0/84u7LmSnFm+YcuEQiQgFfgLD64vbbdy4vCvQFaWMX662+e76mHGUyEnzrCMyGOliqV
qrIyy+bQjvh84KDSUEdZEUbS33skbc1xZfoKqayuAd1tOpfz9Axwdhh7rNgLHjanuDL9wfHy1i0w
PHcf7elnqYEB8550RuIBBP9B/qn18eyY4wziK5irP9NjV0G67WMwemjT/POstwWtAUkapzTXrnqy
l9YcAKgfbqD8wcmOg95YwjVllT/3tt/pcUwhHzs/l70BtDHP9euHfMEaRDSDI28GWTCcJx2eLGG9
+WHxsfB9DSFqWD7SGlqeaTkGsTt4p6UcUviEvZvr6hn/43yv4UMCZLcNyECGNAirB2qDg9v07AA9
u3sEfG+92xdRB3DR++u04Q/WYCLqKxu9oM2QehqGoimrEm6FVsLqtvnYNbmmhSKeV/eo3w+paa9V
P5b/GNvy1AXuy/tT2Fqv1U3vKp+7xtZjGubq1HvHpfJT/NMyA7G2yo2yPYaNrRO7Mnrq8HqyGjKk
YQ/I5CRbnuQT3avSbY2+snlh+2FQ2lmfUsZlWjP+rbfHPe77jcHXgKV2Qp+3QviTiqKrbgLQp33x
cPEXO7a80e7jrEFLU6eAFKjBFNA5lr4joCK5JXjlxgjwwBASOuylbpSKvHoUsZ2NZRYtxOjUYizc
scqtGa6qNZaxZk4ZToHVB+dpqTKwaH8w4+6sYU3dbI+yLBmED4qORqhgo12tqG4I4OTvn+GN69+9
mudfwUVdUeVbxTikhdMfXG3f21Zx8RW9TP20gxfZWqDr3//6xAAL1BAR6NPQn9RBV7aKp3rau/Q3
/Mha81H3ldL20I9pafvDcQ6FOEGOWt34+bTHbbY1gZWdowd1ZL7bjPCLTnewdA+OzKDkO15qw4us
aa8qDoZiY/oh1ba6q33zmNlVqt0CLXfunSjCm5AXexRbW7u9MvW+68NKgXQmVYqMYEMIBdhuPP+T
mViQTJMJdrZ8Y1PWWKd+WXJUU7IuBd3kXek6f2o5nzUJv7x/aDc2ZI1vKkkmIHUDq6h8Pz/WbdXH
4z6hzdboK4M2qB9zw7lJLW+u7py6HM7SUP9jQeoa2RSGuY27b0EcXFaA+k35mCxmEoePrczKnPOp
4q7fwpfPLvXyCMhpkCJCv3fP317X4D9ChDWk6Rp9MG7EkDKv+qH1pKOWkZMGIyLj5Ffmyp8fm8cq
lA886TBUn8YUzxMSdy0dE8rpn48NvrJnuyKuJiO2IBSeAyqkksUedT+m/Oys4UxEDo7VhLgPBt6V
N6Gl7bRrRvv4/m/fsqyVBY+9S/xukCMC9CMSvMuxWNCA3QTd24fGX4OZQhlKZIULmBaKoUDqAFqW
3fmL/bHTvwYzwbD6UgosfQXyzEPnDF4sPW7tXGYblrtuXvHKAtgo2zWpH4wqHoY60tlMd/z01uBX
n/rXNaZpLy3gV/rUQz0qrRidE4tX4wcXZmW41PPyIjOFSYUb2McORYBToeie2W7cMWvNxjIr7alZ
ApM2U1keCj5Ac3sp7r2cF3E5gVah7XwoWFvu3ge38sRr3NQyuHiN+/aUFoO/uCfEgADzF5V4zFti
nVjhVImwSnMLus2hTXIU/5J2dPfoGDes5H8stX/tld9XZc3QzZc6wpxbd7hp2up+9vPH941k4xpd
46r6WXvq2saeVgQ9Cq2vzrMOnqDJe2/R+oMHYmXoBVqBoJqbIzBD+ucO1dbp2wTK+5f3Z7CxQGvI
lPEcp17mAa8vNdgxuqOnBH+DqFjg8p3QfOsT17P41x44IwURiGO3qUYN1PLMZaLBgyvKj6XU14KN
BURgHdsgnV6wxT0KMqqjR8b68P76bBj7WjvRDmxtlI8qShWWw5++c/TPtgz3AF5bo1+X7K+lCUID
vn6Dh3zYiP7n2NXLjaMbcfP+b984nWuYUWgDfB+0IErMSBGLuv0h/O65mMV3YAz37HtrBqv7Oeeg
yEFxAQFe2bSRcKb73Jo/dvLXBFcVyK/H3OAKahrwW0TMhQJsb3zy4/3l2Qhh1igjyQpIDYT+mJrS
8yPQb4JnSdEq6pTzxfe9+UyHaidzu2UCKxsuRV3QnnddSucjtyZQHajurVXc/lCURNYwIz8P80H3
SDRrq/pSsvBTU1C6Y77/vcNkTXbloqdVO8FcpX0xd1GX0ZtGOjuZ1P++jsg/YUXO/7l6dtqasSod
akkiF7gYxy6L6P9yU4lRNLQCBI+YmDC0oFK1Bz3YmtHqAucls6kEtjItpQ/at8oSke74vBN7/Pex
Aiv7P206tEON1qO5R3nPdSPUc4NTOUty8HVrn/3A0k+T7e+Baf/7YKGU8c+PuXM4VAR96+ncEX6v
Cqs9O8YDVrGRe4DCrdVaWfhke/1ghaRH8qztZUTdov+BakqzY4Vbwzv/nAEoqYNRa7tLoagTACdj
oZ+Qz3tkz//tAsmaqooxbQ2yWtrUgTwBi6xKtKnkvXVygxz1DeaxnVtoa9dXFm5VVtkvQTamUG+r
kXDyxvGUDwP0MsOxSixQun9prkXy913XxqKtyarQalljUzpyKavRSfLeduO6GnZQ1BtTWdNTtVCF
a6ZlIBfHvwNXYqJ89x7g/cgd2PcAJZv3p7Bxctc0VaPyUBGl+Mpgpoj78jvQpGDP/vP+6BvpQLLG
q7HWZaCgwPA1BAcWlkeTpqdi7FGNGSJXmduG3jbDOc+GG6Qj3//o1q6sLL+cl2GofAfZ2WWE8K6L
jp+0kf4elnRr+Ovf/woW5qJgme+xJvXKWusYFN3OFJUj73f2fcNW1og1aTm1PWlk/SudHZEw/dXb
TgQCyLMqq514eWsKK2PPdQvG26yDOerQWo6Q2J76mGcAK37QMFYJcl8q3Y/YhhQUcfdCmVfG98hK
t5ZnZeHSQVqsnLshtciVVL9a4nJpv7oZUAoye37/BG0YxRq1JpoFdF6eQeFlJAc617eahvHgqQ9l
qMkatTbStizKEKUWSq1HhJ2PatqrTW84jTVYTZc5V1XWIh/k8F91bj4VCv6VTjfZpFOhisP7C7Rx
gNbAtYE4GaPodIa+Z/UMXd4i5zsOfGvklfEqNaIAGOTkokN9n/EJOfDwY35hTXPFiTupcs7IJdRo
/9MdPS9M7wDMN97XZE0UKqGUkHscgwuuJrCN5J9HiEqY2o1CiLr0XXG0rBqJs+koVbYTzm6t1cqM
GWlnG6wLMu2hARF1TRBCRkTvSSFtGNoauLZkvnBJVVxHtw/gIEk6O/y9FPZD4PC9zuetGayM2e1t
q+Z+aF/A4vEcetaL38udmDaEO/53ZhSh6T/ddFGxsSwNoGmFqPld7iKpqMvmrSyLJpkbXSSjKif4
V+GfVN/PO1/dmNCaZAvlx7JafEikq06cy4Yl6Pd6+ZDNrTFrneyYAHUOuXDCPhtXpT3o6nf89YbD
W4PWhDXNlI2BfXHF9IOZ8LbS5ae55XtN4lubsbJqi9csKzMsizbksWrrey3zO1sPMYwlkRq8KnI6
ZXnlJ++v1VbcsVZvhAuBIjPQzhcDho/F1g+8hsCVZYenBYllr6RfRuU/eFrG+TKdHO9j6mRkzcHV
giFTNJzal8mz3nIzn/o5PL0/p62jtbL2ENwYOpAY2hNgUPYkAUfcvPNw3dr/1X1dtd6AAM2zLxId
BAt1n5zC+sLAmf3+T9+4ldjKzKVbo1EzcO3L4IljO7Vw7Nm5y4tTxatPINJ7eP8zG7NYg9iK0RlK
2mIWdT1GNM/SQPTIpNKdWWxswBrA1g6uhQZ7DB8ueeLl9g1UU3auj40H+BqwBmiHMyiCBSrtV8qP
fT5H1fwiKhHxOgcZys42b83g6ur/Cl3RZ2g1CPdxhFr5apHgTzOObx9b+5WFO3PpgfcUi5OjjnCF
Hud2F4+SHd4ffuuXX//+1y/P5j6nXt3q1AwWKIccRg5L3u3xGm+NvnpbL57Pxl5CLUXXYMf2szAH
C022J/i3dSxXhpvnzujaSEZfwp5/Y458cidzqvxpJ5rc8K1rlqo+aMbJHXB2TPXJ13eDeQYEIs75
F7zk8uKnJ/0dB7RhxXRlxZCxCrthxOlhDbupQ3qZQ3PpVfhm2+Q5CNTHrHgNOQutWtoh66vUoeEQ
F6ElD6YZw4NtEZ28f5o2zG2NOIManmdbmmAm6nSFoZKsSbF0lSgi9FhPdb+XINjY+jX4LAiWQlRy
kWnYukHUlsG3YOjO9TjdvD+RjYO7RqCJwmHcyjSe1xzkXkMQvrkChZ33B9/68de//2VzpQAsKBgs
kTpdRPhXQLam7tv7Q2/Elmuwme9U6HeeMPRYdxd3qWKKlqzGGk/1x4hIyRprRgMwsAdNv1w62fYJ
dGTEjVwCd+cq2FqalUlPliM5JaFIh1586hz1Z6lJHtmoILy/Plv7urqPjbdIv+CiTFtH6zyaVaa6
KFtU//qx8VemrNCLMkq7U2mtOussXVA8siHrdg7Oxu6uMWZTJruQdrJKIbD+HeiWF1fQB3RR3U3+
9KGaBFnDzJTFtYKE+3IBEwCLZmewIwdazh9anTU11tJUA54Fern4fDk0k3gMbGsP07nhRNcAsibQ
NgTdrDINCH9R1E61Aefy7AR3bU4/20p/zIuucWR2FwQVmGKcy6Ib/0fpye5CW+E7EM1CNvRj63Q9
vX85CHTzw6uRVqVtSUFH42XTsfbDPRqXDRtYA8kmZdktyXzYgK5uK6f6o3X39WM/fGW+6CfqoB8W
QrqItOaIvIAfO924g7Xa+t0r2w3qwPUC6BkCUuH9Asn52SnsDw69MlvIWtucTH2Zjks9oitfjSdJ
m37n2G+Y7Rok5hsqpgmv4rScuup7WF2BMlaPunekQgaRQxD+y3DnWxuLtEaMuXlvmRDLdEE5LlHV
VETgHd0rlW14538RYrnFDPFjmqdBv0SlgQKysCOJf98/PVvDX9fvr2MvIGNkQgLhq96D94y0mTwB
JqkG1cQiauCl/Z1juvWh69//+pCPNvy+rLsqBWRdnYM2zJOc0/mbcMzew38jElrjx3hXSNF0WCqm
f4VzDuzEcbCPFaCaWTdEEEDeuRI23J6zirALM0C6PsN3XKg/4yNteWTjV6asT3n26/1t2TpSK6MO
0XO/zKAaT9lYP1CaPwYW3fPaWzuxsulKUgJQsSVTlEXPTk6gsOF8XcIPXvdrOizpW44CpD9PDYXE
rWUJdgBZxZ7Aw4ZdryFk2pn8sla1Qh9/Ad3JaTAJ84QfMbr86TiYyN9f/401WkPJAJOiIc/D4orx
+eaP6uwbdqqXbsfqNrZ3jSWDzK2r1eIXqazHPyPuyoV4H4u21pRb9QAOQ6soihT78OBbtox8Pe2l
OLdWf2XEGuIQHq/7IiXz9Lsa2pvA6U+4I+7qTOy8ALeW5vr3v/xE7gniW3q0LrUokPjoC5KQetpr
R9ja15XpZkZbc7YYjE71S122B9/tD57a6/TdWp+V2RYqh/ISdGIvuZNl90MtjgXlkalNfuvO9fH9
s7m1Qiv77axZsTwY8jQb3Ne+bACwa83edbM1+OpW7vlEPd+rs7SESG9ilfknJ2v2pP82lmcNDHPL
zMsYQKYXy2+fnNHRsW0g2MvLIs7HYA+KsbHHazqt0h0ZWuBZli5ToZAmBaFg5fAgQoPd84d2YA0P
W0wdLBPM7NKaAtA/yskZ/CEf6wgga3jYXAFf2uckuBBuoMey8P5sOdVej9/WHqxNOJ+9RuD1eGm9
aUAwQd1I1OBo800HpirVHd5foq1NWJlxWbVEjlBIvJCxfa0X+qUjSzI1+V6f3db4K0OeoatIfDYH
eBJPUIKl1gxFOAmGO0l2qh8bqag1Uqxr59wBC2ZwsVVwDAa0YwJY9FW51gIinPmzBJIs1gzbz6s9
gtitSa0sOzBENYENRg7Ha28ap3uZfaoTKJvskfZtWLe9su4AvDTt4nJ2MZ3tnoxayAt1XX8nov/v
n2+vEWNNTSw55Ta7iGUIkNSf5RH9DerzoFX15f1j9d8TsP8FHAM/KwTilH+pKM3o60DQ4vDApCZ7
HZZbc1idq8oGoVOpw+XSkAXJWdXm/KdBhc2NWxuw350IcuMr/6rJew2RGaCCl65afuVSeVE1jHM0
1NXP99dp6wPXEPmvW9Rqqhk44ta5wOQOYukvBetOVaV2Uvxb23CNjP8e3rac0uKMXryRf22s6hk5
qZ34ZeOXrzm7iOV77jX8ukxZkAF41p4WYJzijIV7+K2tL1z//tePL4Nw8v1mohf0uavD7IdzEfVD
Vr6OBTIXH1r/NYbOQEdyKqaeXsDTLi89K/EosdrgPHPJdxZqYw/W6AjXyqRgCrHGUCzuBY6qxBEN
9+jythZpFcmAJ5R4QyPppenc4NHpjHooKkMPomzbx/fXaGMCaxwdasAgBVgaehnDIEzabmjum8Wv
9mA7//0atMOVr7PJIo0YQVnnBuPgP6NjPuhfGGroleEy/NX6DNylpVu3nylHQ9bnD01qjaIrjYTQ
RsOXy0imIHHCxUE6m+8p5/0vpfBvIIC9xtG57dAWHZOYlLD6yKmDS1AWP7hsL4PLysjjgYnL+S1T
SxbZkr8AvNnEdiXewCV6N48ZjwK3O3jaRBMGyeAUeCBefGNeDQu/5Bl/46OSUabd6uLnrTlPTS8i
RDkl7li+5/42dn6N08vnTjRlWLNLN3E93qh57vWN1/r+x5Ru7X8h9cB4PyLrTC40q9EIV9K+P4rA
yXZQbVu/f+VBgLAgWdETD1urNfDFVVEXkQfC+x/vH6IN41tTyLX2MINMt/Euky5FXEFaLhVQ/TtQ
z853PrE1hdU9R/JmzhejPWgNcBLreWRna3KaHfe3NfrKe8wVc+0ZkcWlXNATBDrgJYyzMXBe3l8f
AMX/B+f+L0tYxUpL3dWqQDbyYrd5d1pySQFG8n5iQyCJ4QVHHKw/tj3cVKGP+L+DqB2T2auq3K8L
0Y+hlF87n/7ICf9mtZNIWA6NzpLdFDxUMQWBWTgY+w4yzbetLUwcQtMzrl0g6Ko6f/Ds4tsEDG4M
SN1v4bMMLTowqayq6qhAyZiI6XdLaCK7OqnK8ms1zc+MIMhubO/Vr6ssrvj0aVRA8XgWPEXw2uf8
sWzrDDjl+qXswAumqkOpuheSV492FhSH6zi+659qbifFIpOc9I/1XL9Z1K9jTf03DeYMadeXAGkF
j5MTOhDOTdd+zo136X3aRKHdH9sCLUsVR0YmTyStTz7L4xI902hRTD3PDiPNCje6/u6cLsvRHQGS
71viRxnkxiIQONyOBeifCh4Njrzve3aBlvuN5OJWOvSeN7MXWWF5KqR72ysagQv4MrDgwOlyCMbs
JmftJW/nS+XYN+jifUXtMlJtf3fNzQnLe5kG9qZ5d9d7xd3o1Q/ImfN4yZYHW2bnohzzOCz0TwDS
jtflFSVRB68JXnyrFdHiSHGg6Grr9HQfwnrirHC+eaJN5m45TtJLg8H7Vtsyhj78k3aGr8DRfjIB
9aMxs8HZyZchqXT9dl3pQYwPhdvhPaGKz51XPduqPYBy7uxBcgVkzUPUjfLc04BDoLu517Z9J9r5
VxgEn3Lp9YehdX4NtYL4xRgpP3wdmgakZsUREPoDGFRjSZZfQZEdq8wCzBp/1NxKyVKjNql4lPVD
Hi2zBEdO0T67IDM+Lgu5swR5QRjEIrSt/mry0YmqwPk2+Lm+t31zC3nC4Za5zosdCutAfLyss362
IpEzdhwK97EpiwcyFzpxwHt7HrRjHdBJPSSiJgWAS079APyaF7mVjVY9qJ1nJ9wARezXo/nsCnWj
27J9yjuQEKC9694bp4emqdVFmVKeApQhDgb0vdjj8ltQ+OxkLQwNgJ4VMWQsIluL71SZ4KgClZST
OU69kzCinzMxzZFooDQK8aJfoRaHcLYfBONPile/PavXceCMXTST7ihxQwAhe7KkMCc+W27UZ+XZ
XsYqgpr5ELeVnbrDcHZzHSPNX8ReaJXf8fB/yVtPRiTkJyhMvKIl/osDucuTL/RpHHuwKvjyxbb6
1041pzEAx7Mziydx5U1f2tDEOLe3veN8n698H768dQsRk7A7SLXYhwLNSnET2mcOftGolsWpATgv
UV531VWRt9pQJDoyi0YOIVBlCur8vsvJU635jwzWG/XMXECqJ+NMZDoihl3w274iyaObyBlt/Ew9
zHFhZ5EQ5YNtzJ2zCCcBBeyv2i6e0fHKo0K4I+BBxT3osauoMKPEsAuL/NnhlwbS6YnobFCH1PJk
o93GmObH3CxzDGqrOZ5VKFEPn50bDU+JRMn453rwhmB6Rr/BE8/GS9Vn8GeCfUafqpUsPT9bjf+n
5Lm5yhtFZUe9iAbOBb2eX2nD00mHrz5Sv4JXL1YFYnjfSuA6VCShMZRIQKVqWt4yWCKar65oguEX
/vffBR3D2G6yGmRzTfslJIEf4bWto9I3cBVLEEbT3D8qO09rMwUHWtEzQY8beLEAhfSE/s7AuJ0Y
WZ+qLGigMceOreUex65LXJ/DW6AlaNRnK2tuoK6qoqwDsd0yt31UA3sQzzkwM8jgyXO70E+QIoEo
OBPikruuExsfHPbmql4UgLWUxG0NPR3h1Ym1lI/lUn339fzsFO3Zdlukm6YRquULC5y4yRDVBoaB
BcXwcxnorz3Pz75vnpB6URGe5LHrgVVbFgs9h07z2+7MEqF5ZTpkV5fvj5dBT7eZ7q98zxOUAgbz
idL6NsjL5n4pwtRts4TR4QptRfkvJJ/45IZJ43h9VEr7zXGX70OwxFqNBTR/Qg0LJmAw19MJgaQ8
o9keVJFB7iUsGO4Nq214hvDRn4pPXdhcvN4+T0LlEdf9IVPNU6HkY6VEeNKdH8QsX1Ssi+Ck0Kza
WgoEXOOBERB/zv49dLZFxFQ3xEEg3yA5W0HpVDmRcnuaWPXyCy9hHZl5ugTVckMFg/2X6HSAXHAf
t6XlJD3LzY2c2+xJ86o4UY07oajHQ9bwAxnmm6Cw2wfWuUnHZu/Jg4xLS8AFki2D+NJzCcshJYk4
Ns723bss9F9AUHHn6iCDbAERBzczSyxUQ24qTn+Oli2ivJOoHRk6RAE1r8W88MhuIH5Zu76OKqZR
RRz6r3bTO1Gew4/Nsm5jd1pQMvPkb8eSXUJtMp89z8tulDuxmIgOSLJAnl2AdQ7GGknStY6bzGjz
Ps3LXMQA5N0HBrzBCBBgekvsOO6nucsS2ncsnlEgEGHTQEAh/AGQ6Q0s72IhZyAHn/20+8k7jHrh
D9pA4YTUQ3V2RqLuysFtvgxsaG6zErLU6NzEaRW2FcnWrl+4zeokYH4RBeEslkiWSIlH1uAtqKrI
OoxHG9IsrsPBnFSJ/m7WeFYM0oPP0rSgSYfh5cGpx06jIV5k9y36JI61MdMNEW5Xxkrq4XWEPSW8
DYiCm9BQhiipyA9jKJqXPPARgVoeS9zCMaDqNdWht4S+UK9ZvoyzEkcHjynI4gLZkXnCYpF0Ndxa
VctKR+Pkeb8Fz1i0+CVN6sqfbwTkvx+56PpHHTqkPPRuVj57i2cfyzo0DzWkpjFF0phfXkfEF1Yz
OaOtRs03c9Gj8cnObY8nIfSfRlyfRfE4VdPJuL45eyVayCgZwV8sPAmgBvGmg5rz9jUrgW6hSoxn
Xjv8t+UO1e+Cg4sOTZl5dbc0U19FeeH5SdZli5u0RTPwSFYNm6+lVnMaqdvchoElDl0oTNRZgznk
BaPHvC7J0SBivYSzIw7+wvknKQiFSCfxTuC/Ld+8wbPux9Dr7sJaiTs7p+4B/bPLIffJE1+8IKqz
3P3mqcB5wEOOxvbAEabC2h6hlD2G0djY6vOI+DQmvM+vzJLOq2oRfLQVysw0cJcD40uA9m1nvJ0b
Ufzow7yL1VC8kaF+bLPqzSsI9j0vANVbDCK2af6B1ofxqBRzT9konwNQEERI1aovaDBSR3uBqFYd
tDKB+kyeRWxsyf0I3puTd61Ywf0hMePNDIVbnj27fjPGxezmMlVO6WbxPPl2tAz2nBRWeC/A8564
akZMPPXsSObcu7FIrqMhn53XQhl2W4LON3ba5re7ODe9w/OHFvqbcP7+MxQ3f7B6ClNAD50YwfyM
KH1if0DkpqMM4RhEpcc8asA5EImR49CVaMHEXtmfXGj7RlAeaY6Gd+rVJVN7adHTndah6+Bx3txb
jmeiypv7GyCfnKjhYzgmbsYpzBe6WWiPV39yDpG9OZ/zYzMpUG43xQ1+F4dqxKBfXT6HD2oogxiO
0YtBJ6pPoAtyP4GiZviiiCHZofABK4z6a4lgcLh/9HHu4yUoWIRyi4DYW4krJuBF0kGtJUZjBYxI
dX3sNiHcrNOb712L9sJwkRNo93KdZH6lv8vQ/xl0/hSP1Qw4W+Di7C+ed8Pm6X6eZ/rZw/kC51Yn
0BpfqROqLo+1NJ/t3JjIXpzsFVQiuJQy+QMnEvRGDlUXR1p3fgmZJzP4beJl0JePHIibg3bMeIBu
deTset0cK6iuXbqSgni0om7c4EcCxNrZMbOnMlV0EHhxSZOopvGT2ag2oQ1YBhTx/FgWLQGPlSdi
x0WcPk0BOzt6+OGho/9EePswd8iJSkjoHmq7/4zAa/gyC0EjFfj+0fjqrqeI7euiFQnVqjyAgzi7
CZjzInM3RVxaw+/UPC79sXnTJf1hC8iCSwuNmFkdfMMUrbuhbedT001PeP92UW7b6GgZnMfKc+Sd
hwzaych8/G3Qb3loeu/7sOC6zwZ7/BxAPS9hNQg4kSRRiZtP4xNZuJuAi9mL9PXwSzf3o6U2Lrp+
2BB3pTPFU9Ai+4N7v7oN6hn+S9tFeMdBYXCCoMx3XqomUp0nY6NrD087UjcRFeBHQWBYxRZOPgBV
Tp70vPF++7ytT0uBmHoSCM2aVptjaY3FmVhcHDWIjJNOh/ToTQJCsrnjHURvgHmZnR8Wq8D8VI3m
VhVtkUw5o1gZ+btH1T5qnOZWLrBc3+mfBWqleGOY7DxKqW5GPYyJV9OvFMqcsDZih3XU4ElYJvgv
3S1BJ9LZydRLxiv0ujtk8P0THRb6w+BZf1vPQ/XYM9S5SSjZ0cldiG4XJejyrDw/IIr7betrmSjM
lqSvvPxmHslPYdXkoC1mEi0Geqmm7msJpA1K/uRuwFlINUpkUaUreQR7hcBJ8ttopAu0EwOS8AJO
SfGiODI8oBM2osPOQQHkUdHWj1nH6QH3DZRqOdQJ23GwTuh0ZrfUOJCpX6zlocSVmEhHDH+ElM29
wJG96yxwfUY1b8itrAlcNaVfNETSwPjq4g1eTu6JTPXX3nQmRetVfqtI23/X7tgiZVeFT5bBmIa1
P9hYNXFf+UFkww9HZTBO3wLG+VcGsdu4ATj4MLr5U5U7OsGL/7WqpzqaKmQGKjnP6qHvVAZNi8Bz
j1CIRrYfrw0O3dHIUDOQt7x0iwacKwierfbgmAEOowknzf6fozNZjpPZgvATEUFBMW2BHtWSWvMv
bQjLlhgLKGZ4+vv13XjhkOVuqOGczDyZv0awdeo11VYC7qMxs8mKSGoVmJdtXTnpnckJdu3kuuGQ
2uN/q9F29yNjRvdAv5SldVF6FwvC4lEwsH1vV8yN7oLRbc+i7d1Hz8UhfF8Fg+AIo5QdkDcyDS3c
aPK03tnmZPy2BI49jPRcL+TVmt0xMJYyOWxmsY7hLGYZLnZO0ToPGx26I7t93o3JI9EKUoa+l9Eg
cK0asIndZO6axPI/HSfR3SUwK+uHIYB5L/J1+a6Chd81FxmB2WaCG5CtmrENt84e9mM5z5S0Y3Ua
+KpJ1FujuS9FowAhfTfOlxmkAola1Bs+exLicpetWxPTKNcc2kwXNyQkPFnWjMcGlNRhyfz2uK1F
cja6Tj27rgg0R2Nmm6G23VmFSe52b1ngrl8jNyo+hK0JmGB6RccEgEcwOd61ERNwbtSS6e3E5kCq
HMKEonxgAwsvIioF88cm2X5MmsGjSFP1ydQDQxueL7flaFTDEJe1P+wk9WIVT61RTHQjS/WgpqA9
p1Zh+mHpSmO4SwNN8+Fksvsx8+avaffpXgbr70p6wik3mvXZz1p32ndeb/wbvc6i0lqLFDw735a/
Urj+o7YCpwt93eQf2+rLcNzG6r2g9b6viy4pwznnnlq2IDsNSZpH/Tw5YZ5jOyeRF8QJLsD3Xj83
BzYULmKllzLDZqISWlRyv7jNgrGORT7PmlLvpiA2cZnSN6TmStPkGaMVLTzMiNEqGQ94YmWxy0s6
b8zHXydh42ZEEFVcW7WISFMYD9RwPR/Cbg7zAJBYtGRDzXNVUF0HGgti2r7qAn0IDmKUzRQNaSm+
gi6rToWJUkq5CTe8QXH83ExB8Ow7oj5U1tzsSTpgWCAP2oNsXBGafr3ehiDKO+mJ/KssuyDCQoHu
fU6q6XmtVj+E3cjvaN0pJRAq7DDIUOdqbZd/mlLuOSiT6Z7EPOMhAC2453SwgYrW9o5w5CZq83Y6
jhyC4YjW/ykz+uqsTd/Yj2tW1vHcpaX9iPEl9iaperD7bP1nWka9G1LfOigtlqfAlP7Rb6z/2j6r
o3wupoO75P25tCcghhRgqsva/LxY+XyZm6Q6U/70Tz3evLFrGWnYZVPzZjVT9UyUWH3qN2Y1q1kN
hy4w7EfagDk2va75Ui2VT9uPmNt049VZQcXyUnbR2CvxV9m+HYmNO10UeR02TNA9uAp7zqSTxq7e
OAlylQXhzRlxr7dt3k9Oxz2hFGhdBTyXu7kRCzFtUU55DdSzdYAPXr4rhTfvinz80Jwyj/bW9Qcr
7Y24du1//RRwXRgzFExmVM5+yDPrUjuBq0Mw2NvSGKxLZuW/BGmbIeNvW2QsRnZqrcUH7qOeeSgS
tyEyLJ13tZN8mkoUVzkZInTdtXgUcm7uSFv4S5vahLabeTvzNlzFiMk7Jvbll5CqgWFMmxfOi/4p
z7PsOg1We068zfio3EH++MIT1xS/V+h5jj6r7+f/qrziSKaw2UPAKJq6JHgItqqJy0XTfQZGE5kb
DipjJecXp/CdnT0POJGnS/dlbln2kc6rcalWZ72zfEDJbK2dUAcdZxzAf6hG+dN0uj6YI52O7DUp
C76ycDOV5kFvhoWTajN/0+uBLOshsUXoiSY76qEDn8xlckTnZBx6s5nihOpyn7P0gSvFu5svwf06
2k+qzTYKXUwmHkerXUMjSWv61KqKqFvM0LScjVN2kbFZJEuEImg60XbrqLbEf/2gzJBq+qPcCjrn
TmWfVJVDpNpR32n8a+869No71iaTz4Ps71Ijk7vecDI2itwoCGbz2gau2G+lNe7rNCOIyWk0lz4o
/MWatnHH3e68rUYRcMEv1ildedb1bE78CE32ZqlXWy76kApdxDI3+gg/H/NiNnWZR1g6Lg+9vTjc
lYWMFzm4t1XogINShbS4DYbECgehmWrS5hbwZnfQ4yXwknlnJUV+NfCNr8NiM7LPaRq5jNwx2212
GgAw1S14feXKPVbfc+Q2DthJ4/WxSJWrABCt7Ktty+wvfQcxNN4UpBEt4rybCnpwy8645WriPywt
corFPPvXJcZ4tXPIkH5dxj3i5ezRntCxUiO5z7Av/o+Zsrxb3lhY5U5zTjDP+EMB4B5qr1rOuWe7
PXRLvXxbpmpf1qGb3/Vsp3iFtMo8eUUN1TEDd7dMPr223SxjLAi8faBV+WyNW7nnFKfSbajKj3yj
bJcAQd23ad38mNBq4Uoh81HLUb8VvvCvMxnAfJSFtPlkIsKvzYrqOCab+enlM19rKlcBhRBgG7Vz
g7w+e22rHu2RoyMU6Ta/GUlV/k7EmocyD4aXMiXBMSE2Kx4A98LB9KzXqScP3hZO9dFlab/r/eX/
V3RfJPubGuc1cIbqksMdH+s0sCj0OsPd+VvJg9gYNNGGU8ftMKdl7BgyOM8DV8HgKe9jKsr1kNqu
Ppg6sa+tst3TXPhlEa4mqW1BmQNZZKNIauboiqmOc9sRr+zm+bD4tlHH2i3GdS89nxt+JfH99gvh
IhTLJBm6Z1FmnBRzKg5wC/lVOVlz7kal4nFQIUrN8pQH9nA3u9uyR0ju/BS9Nh9a0dATrMv8qyRi
v7wxphllOVTDKRcG4NmYuPISNN0UebqeT7LqUMAQ3Ni5kU143nPj/V3Fsj5UieNHfskhq/sRQ/qy
LmJPWZhA9PJO6eDRVn0PI8bsZI1ROYlSh2WQd31p31VG9ZKP2RCWoNqgvw+2TF5VUu6Hxjt7o2xA
LbtXHaxNCBzGpSTBg7mixnJJIydNvyyqcIrMLRK+81l65j7z5CseTFE9GR8B25zKKz/NrnGWVGEA
+0xEQmD13p4xkvPWkoJKOxipgEab8yM1qYeHKYmrfLx0fXLvct3WuhhiXaVyV8EBRDLBG2UU7MMu
TnX7Xukywn+YHpruoyimv51t/9dVLjOLmE6bZrSWw8dQ6FOju3tPlNE8FXvWWyyr5TT6xkveMMhl
i/KwWSaFk9itBU1qPp2DGuLM9U83fHgp9bfR1nNol92nESTHvi53nV7OXq2uy5bt60mfkrl47KXh
RlbdwxYb/6EDvkyee05U+1wExaM1lxrMEEXzYn6Agv0muXr0pfGbdiuFVUYp1PVg7wgwoloM/mn0
5nsPZ5I7t7HsnfbGPwougWRDrHGd7dFvkhOF8Uly9I+zeg42IpCDlHhP9a5t/zwG3osa3YC1VP0h
AT5mJPs9McrIdaqHKXHTOLCz7QBqzcCZU0fl5ngRsrQqzDhhQ+Ea9w3jyKFQ7sHkcu0c+TYn6amf
018p67Dupp3pwH7ZBuyN0y2HPHAOc+ddqrLNDs2cX3zf/2Plw7fHTjxSoHchaRMPNq5G1PKR0sNJ
k5cJvOxSv+KbgSCkoL6x53hMSXEgPOIffVIN5UqbiV1NATeyvbVb2h4p6ZK4L/iHfWtcBrd+ytps
H3T+N4EC6qfb1B+PPw7G0nx7fh9Pjv3VNd3ltgh6poB8ph+GDaPyqXkwNIRQkDe/tS2PnFp/jeU2
oYJ/fBOYO/7L3cAmSjIqKKY/fNgPf98gO8iC5VgXc0wH97yOwW626p102ngUZiz4grUrIqsUcbnR
1ghqJvgpfKwr2FQp2acpFLMxJHf23H9ldvHQe6l9xau7hpel9jM5OSvaBMKzAVFxaptz/2/fiWPF
Q8hLutctO41jG+vcxuCksJud8M1gT2bPiqpatyhW1XvjpleXEEZQOcunH52TQzM0n8w0Jjy65ZVr
jaA8TYCG6TljZPb1S9v2xsGx5jY2/XXgDBf9aRwqEw68erYaprzZ3CdRjcnelX2+C2xurtRpX0Cf
86j0XBJxRscCuGEd8cDqMztsDD3d2FGSr2s8TuaVx3ubGvf/rNPy5PXLfmmsS5qblOuuAWevoyW1
YxMzwhDl36nIpLnrnQTjVPul8eUPFmP3eKzkrMMWP/AZK83k6CVeduKFmXB5YIYp8e9haiVNOPUm
BHjTOIfBSa9N4Z8tW7706XD1HevOSZcPcxMXmftxT1ELjpcRN72YwKvKd/4g9Nbxxm3wzTe65NZy
v8zrzvLaQ78ND2vSAwSllhEZXf4jPbobt/4Rvf6T8/hA5oU6IKLqowbwLWyz5hBAEOZu+z3VybOZ
+C7Ml3VfT/2jWN3sqGb9266BFRdLA82qTA7T7tn0u1Ov3AubdohawK4UtCNo791yzC7+0jwV5QhQ
MNbDSUzYEG59cgCC1YfRGDHcYBG3an7fbCzflLgTJgEJtg+UO8CTrpTxnR5+auJRm1X8qWxrZyqf
y1CkdTT1sHStj3BO5OZdVjc7VfaXSaTl67xMfTxzTs03Fa6nX1yWcZJW34Nvoti0rPuydqmF5mfk
J3thGU9SVndBrT/Htrr36/RExIl7sDofvD0p25hIK7KBZHvOxvqCt5F63LwsGmw/YtCqjSfDMsOp
ME9LQh4PV04OcjiHCQRk6HRtZDuqJyiVogq0t14ZfKngWRXKZy8lBX04lGP9X24l324DDtgRoeZo
/MlAg5nxSsOxlnacq/U9g7cAfNo5ixihiWhK545zyOT0uEvG9q3cNir5xoz9uirC2Z+vbW3RWS33
ykxOs90TOApWIzefY5UHVjUMOTTLPO1geB/9VL0MbXXVTfWSzVuG3dfghotFEPJcqJ9mmNaY+vHO
63u5c3MlwkWrl61URjjjnXigAPWulSdh8Pp6txScS7KC+ClQpoV5SwQpJ9tdMuQ7+Dbcylxr+uwY
ujvCAOP3nO3UhNaCrjucB6eK8nx7EfkGj5E+9Vp8zuZqRDrP9r4S92kwn7ChO6JqxASjP2S3j1oF
4ouKhlIif1lzyoHOBcdbDHkpAmvvlJM+z2uKoiGH7ysdbs5ic578Vsdd0n4q6WFoyNvSCI+i1CnK
qKvSq/LkcOqC7tHbunv6kS1qKvcm7jfxwOPk5LvcHnV/Z3vrk06rD8KqxhBviDfMgA02awLzamg/
0uh6I3B9dbKm0icrzXfvvawejmZgb+ESWCn+kEUd+SmWUCsm/07wMxnJnuFQZ0ec/Xs+Tq9G2+zr
ZBNhbkyUFtX0z8i8/7wAjLRrcnBg5YAvMUm9G+UaUPjrvybzzhFv471yFx94BFZ3Xtx/iZdGaTns
7QpyRgY7uqz7VHdPRq6oqlXzmgTcNsIr/3oeovAgkE24jQbtbn4JNqooSuMqKlX9VwTrs045IOr1
uw3k0yiMr3JCvGD7z/7qNtSb60Om8g4mYIArxzqUsr05oh48DGm6xAwJM2pWbb9BNtzguRNiyYM7
jQ/ZtHpRYI0njz3hVDiOtmaxRVU2/zMq7Pvq0v6SStWRV0zL1V30r6GMFEvSJjjOdmeEEyVgUasn
EJ4uBAq+zVK/uVP7IFn4STDrXeGb2C0Yw8eywhPJwX4bS7ZIxRoKk0mYx4BLPham97SZBnS7+QIT
fgja4r0sGEYts+yBOETaZtf541CYlZ31TO7ad1CKt4pzy578N3eZXiqzO3OUcvn54HGTbPfJsP4b
cvM+a6ZnO3FA0tAOdbP3aGkQc2Jq6IQaitxSU1i1Rv22Vqb1Rw8OwVGrZe2CTr+5gbg1zcJ7GVR3
8y/QVuSvKr2aY7rGGymqcYXB0fdq0g6XZoo6rE5h50GGXzaEYLsl8M2Tyvzi7CzO3sfQNTRqu4uE
4VrxnJUkPA1Vsuu1d7URLkfM50CuafmhUAre22CPodv1Id1BCThOBeVTi4/xtPCLVOkSdMWnFhhf
yRYm38baL5tm71kKMhu5CyyM7eBHXksfudrmud0THRRCWMcJ4lLX9ueWIUUJ8rn9XFADvyJmKW3w
OmOBM62Ze8narf2Hmkx9AGwlOw/buV3qNq9l4n9ufLpoM+X8CERRxkuv23NpcVL3uUKKpUcm3psU
bcBqoh+ZuYhzsTwLwJ9rbfAlmqR4c9T0MGnfuLodlVvD8oUH6SNU58meKEX/OKUi2xGRU8Uoirxz
yY0j95MkNK1CyhuhZzGezRS4kdCWgD0TNKE5ze0eXKWNKsCJCD6rO1LBui+p0t15xILn4Hbeeu5q
NT8XK0cChc8aEWoxvxIbtl28otneKXEf2xTAwFYjR3oAC49fg3Fo6PJeXUOmV12X16Ay3xut04sm
ywdyaSgf8dPymRoaPRi3eXIPKm1ptjr5PQ/Lc6NkcZg8qjqh5RgxyFqSgphkCKLFr513NRTEBGJi
ttjkZtQBnmMi6piqb3PWly3fZnqwCXyrMtpTQ8V+7yTkThT05cfa9UBudDUguymRog2pcRCYzXMm
Gc+Jhu0C27joRD4x2/qvW9blqcsDvc+mwXwyt5H+A3XBrradel+YEFTKoSbCOyK9dki3T3lWJ1/+
XNSvwqyRkTlNeqjqXh+bgRxVc2CEibJp3OU94yBYTsqDv7lYbxViRLsFKVQXjT5UeJ+HjgfDmvcF
8h0xTM91LTcYn37oQ1M6xZU8dasM1byNe1y2TEDJQPNyC3P5L7G3gScD5c9Qs97h1j59cY1IrrHq
3VH4qFcrnSVt1UtCql5YLIVmGkkVF3ioB11b5p3GQvJS9z0vSdt4D4JJG/eGSpJzlcg5ZgIVwN3L
xF6QorTv69U+lkH21lTDv3TQIs5b2H+9WRPSmaTbA9aWYTWUA72MzumiKD6HAJnZ5NEuJb311/dK
O7Qc+1WaA6iDYxXH3tdOjLw/OSV92gMvgyoGgVXFSy3aGM1a+VxORhfW9aYjsY5lpEeoSdjp9b70
enVtbZiqYkUOUWXBLXOJx9LbUx6tClKwWarnJkmRdi3tehSJVZylNUouImC8cEE8lEV9PiCf6rrO
wO076ZDcDPzFyerr4Ikh7sc5SdbH4raWN60e6NBRGC4CPlvO78bcvQUiJ4B5k+7JzYK7smhPRb3V
6sRSWb59q+DTt9j0fjWpdr7MfGiD2PMWuUbagf8OIfCdftdoiDp8VQHRsDluw9qVJsJuy3O8GOEL
0gBjNasC0HFt+Pi1i+geWaVbxMpRjKChhUP7OgfJUB1AzRwnYm8VzqPBqCziAWe9yTb9xHuSNfc/
Sonhb+kiReKBEaoSc0f0AzL1re/DSoqRAO56TFMGa3PXD7eqyrKo7Vyewdp1+Zd2Rt3D0paDfYLZ
sM42lc6yC6Q5kqbQKg1wbRXw7YVcPBstFoYKtIkBHtE4dIr/7G2qvsbK7kcEFNngQcD2cjnmhD6+
L0t/u/Rxmy2OoJ+WcfEdiciPf1IZfP+Gfk1UqfcNn+lEU+cEhKtJHssuwKogfbLEQs1X5iUqg2Fs
M6orwx7l0Ss9sAxOCfhIXhntoSPd0j4BNaVPqzCNa+s3HcV917ntrq+m6uzaJVODE8TCm8fDXC4E
LlR+6Pus33Ck+VahkdWjGY+2LbJ7JEf+g1MTyBCOo5k+d1kg7manBP131rXJo6Rwqv/SqqrfTWQ1
bijaoeFnl7Ztrxbjj9+OMXJrCkZdgaQStUraEmRiUVmPBZnulm8EXIo++gdbG/3ZGMGNIyPNugAQ
YdXVAfuTjME6b3Zbrqxy1ZHdzujsoDvoMqU7wUkJnT6acuiQRM6ueqs80V9xgEWeOedF91EsYN3n
zDAQ0fVmUhL5VW+ZDRbLQ4qdfnZ+1jLd2jjorPVf3UBChXUm9Eu/dh4aPlkTeDbVdGS031zUYqgL
M2ozG8g3XyY/i3FwUpJCBmPLyAUN4XA3La+4UHyDREl37j9Tr+KYhxvakJesbON9ZhncsoXtZLTT
eHK+q010YFVFsRpnw7JQBtltZmSRy1ipippRugo8xK1wuFITSgkZIIOzJXD/fedmNptFm0DYqJpF
H4/S4nmgTqe+lcPq90ccCop031G863B2R0kIQOXdJkU6C+rIDwyagWIqHBEHakbJ0MxeaDrzfg5E
MII5wZPtRt8HRE8cmofIIYRz3nVe2heRU8zTp56U/TWgfw/Ot0kkHUnW9/cKT5tRkxZm8CwdZb3X
Y1X8A/lEUZevAVxFjqiZos6/iVEbc6Y7suu5BiqpCnmsk0qqmB4WuY7MB/W64l5mw/1NYqT16SoT
RmiBD3GbbThQijp9eMvdI6sp27a/pBIX9s4bXe8/IF5n2Gk7Y/XIuXAPHnTOzQ3CJDIKOGHe9qzS
/E35vs30g19ML0HD4BwyUABuyFPfOJTQd48N2b1FhI+0t8YVN9+fTRQyizLNK9r5lVEGHHut89B2
y7ieaGp5fHV1U4Yny1ice747vilFN1bQwQLZBjqZ7bW3AOgPK3ZgcLumXlRUBP0RPwmzOgpPW9C3
YuNgIkOg/ixI68piAQWrj9mADW7oynn0IsduxYuyEgszKz1B6XNa2348Lr2LJkf2jAqALkA6lXIC
KA7Gtf5rMcGPYN1ubAqT2S6/gWuzPyW4L7Iw0H8rVgoRJQJOu0vPST/OTgS63TEpWsmRUaCkG8YL
8iAtmMMandexrxsZBrfWbd8h5+ke4SBbdKUe9UcYTK3vYLBrmDVEjwwUTQdTGbIxOLtF1oPzOggK
gJ0WU3W7fLCtEt2oaYtoMLLlptm1TWAtfsNz44++FW75yPFOCZM8JpPmcLFc1b4mrt2fhN/AiM08
2z9BV68PujTaP1vgFF20rnKxomosHXIk0glwyV+hYIAlEnS1RiPFFjalrevYbh1cTltU6Vk42W2d
XhNlCvfBEZ2FXqVyjfQpqQdULNggyANYIDKW1LTb4G5aBdpG3eJVdHUmlYSFPSD+HEceAC5Asruv
He88rAp95g3ADFAs3cqqDHixu8u2+Y+3Vf/KkdtiuEn1cc2CmbXdK2J2FA9F9bcx1hejoKaaco40
X1uwUtP2RWd85ZqPlim4jHldxzBn+4oU6l2t0Pb02z2N6AXm6bQJ6w5q/iBN1wUrK/55tXk/D+Kk
0vnIHNAhgf5FbijoQctv38B2IajkcekttsvwB/U8egmF8mKBefesdYYCHdB+EUXgFPl9m0+vGg/X
2a4/KW+vfjBb+2BmS5Sl9PY9miNkniicywdI5Vezt3cGYIhwhodmtB9cKg4oPE3Hg7JuYS2lDOKY
tj7bIAYRpFi/n2b3zuTYjCAZH7o8QaSTDWiTFfa3bd68oPB46AbxOmfjocjmIYZQo6dd/eHIHNMa
Wv12trPscyi8T7OuHnxdH32jeaiN1Q1595+gRMdEVHQUCfBaMr5xoxQxmoAl8scy7toxpqlDQr0Q
9pxjAWblBMYjrT2Lfp1OFnr2suiPg49C2W9Pcxm8gu+DXgbBXg7FMeuaZ0EMfOSZZCFzHjGflD5v
k9eEaVB2UWbRaZcFWKsejZ1tb4rCLaek4NKxneHJTqZzn3r2rhvbH2WLEyv8J3Wmj8nVyJ5zhCKI
kyCj0wsFwbvFsx0H8Ws5kBwKNVpbnmrkn3I132/LEe3LsONZvsweH1LjdhnZUC5x2qEISpGKd6V4
uY2ldGXwn01fuR+K5jtneSC/KPfryM9uoz5VqK/TDrZu3qr9nOFH1CT5v0yuB7mpe2YrkW0Zb1m+
/sU69ezzBml5A05aarEw89w7xi4eJlpSQnrVsfDM37VfVVhM4rDQ0kWrNrp4Nm5iMPPVQcqW2iZ8
9zA+bOhT28q3w032X4UH80Sq5d4rkT3TNZ3lMlMSs0BdwIR2tL9n4YIVtuoNYcsHWuPmoA3jZegZ
lrgNS0V9QbsAc44+b5guSY4k0WqMMXLz+WMsimte+eC6AiWT1U1HPROR0ABY+N5NeZvubMSaN0hn
EZYDn++46mgy/OMj2hMgsUU5lT/U14gj0Hn3n4TzUYFYqGCW1TnmnfO8LdU58b1r7TnvAaljHfcN
FH/7WBmZphjdXipfPfm2cycnNDwJiRCIyOczb+09GyDdxVrc9QpJOrL/NR8+09FZQ8+7DZc57fNt
QVAjvg6C/igd+4NbGiN8ZwIa14496vjytanTZp/I/m4Y2YDVRPQKoOyOMjULlbAPybC8uPANJ06K
VwxVHqsSI4w1q8PSmH5vjwV9OZgu1/uOBprI5WkPU/0AivUizezZmqf/PFwaGoifZm0+u1HfS7/C
tIZrAqlBbEzbL5zFqbTl09wO4y6ryvM8zuYhrydmGUGkViiwXpRf9WD9DEbBB2dWMqvSoxjtaymD
bzwzYihXFEr5p72J91HOlw6MPG7b6R7/jv9sB5myU+yHqv+bIdu8PdYkT09L5RsRWq4MifPwOdnq
2YNdC1HghxDvSN58Wtde/VYOdIU1p2/mDQQV2fTglNnedZc7d6TGSuq9l09/rSmhKDPSdKcVIPSE
0x9ZbsOpGNzTuKw3ruVhvQEc1B+vY50/5kUfmzTaO/vmjLxt6f241PnOkttDCpDa9wxOpt1nzRQg
KeYf+bQ9lU6huAluqADC4dI6GnnxTLRucVOY7cYlO2bKu6NUvpmImKSqz8G/sTDuyFe8RzLW7YCY
TkwEwO0y3v0dVAlN6rr0P2T+tkdRpNUpyBYVm1Ng76TNBUbh+4aWN5Jtcdf4y5t/Yw4a3Efx6cus
/o+XFb86s3ZSW7vbBwpAaivHOKLR3UJpNVS4zkNVedi8q+Oig3sDvsxZkSiKqv40ke60c/aiJve+
1e6uc9KXRqjXZEGI5+cnKeY9fu2XoLyVrUVwJVlinxcOg91VeVwYcZqaCTSXqYbQcvVnURbIbYqL
dTMMbmmdOTfe/cYCCcSdm6Gk89qIH5mwkZx235fmxambeGoyFEPDCWiOai6lT9f9n7yamAxw0lCt
7aHjGzor4LlFzU5a9okPSWCOaI6jPV3WIHhqNbLNICA+bOh+IcGeW64Bxqnfqg66tR9cCXDrxF7D
sqQnolurL1nmqV0FMBAiP5RRnwKBuUHywUxXvDBGSSAw/cyQMDzDfhi6M4NH+d7faqywLH3GFRlE
t3Jwj0wDJnQEOUfNNaF3yoz8P4YuLkiFIN4W/+quq4gBbHF4g6hWKYMQ3nQqgmVnlPM1LZdr3jpo
jIZzEbgXdIlgJWn62yooAN74m7UGf1PH2m+aOoGxh6Z17vO24vhmdLKVKH+AEmuGCFa/eSJe5n1c
nR+8p18Kn7Je8fpv+29W9kGyc7xpPitNLJNFv3EzmzPaA3myd8ncM+c3aGBMt6p2/B4VqgkRqZU5
j7ng2zrNrGIGfrrjUBb/4bS/4CgOV/Y/js5suW0kiaJfhIjCDrwS3ElR1GpJLwjJVmNHYS0U8PVz
MC/T43DbbZNAVebNc28mvTPtei0PJmkVe9t1MEOp9oVm9mgaHaeVXyOdAsvH01MZVwdTjUd2XwMH
jrdurm/YaD7LMThp2b6EMzfxaKMvh+NH74X/GWzq2OFUfS6d+BS49YMZcErEIZKoMadPFGURZdau
bNQLTfrWcQy5ZVd0/tK1TEkkBssV619PjCY5EEt78Ntit/6Y/P1bYlbxV5p68pjwwHleQOZfduAI
umqzYTIi3/KJ6pNPKnCZtafdo5TiNNrBi2Nhq/ftw5w5WzuY76U7ProNZw4q2pQPT7Q+H+FQ/fQs
h8ic/qHtsKv6ZOvrodvLaX7OecwMnpYwWPsqvk1Krn+6SI+9gf3IKSrSgrxcn4ETfxUYBQ60QzOx
3SBo2/zLtPRbg1y5bfFIgBdTKUk/eTR0/NpQrDSlF0ayqLO9GVZb5OPys4bMst351xdVGPlZ+ivT
4Mrzfh3RQG5J7QSX2bHyL80GKtNXz0On7kTXYVMWzXtbNu86N+JdnWJsVqR5UT1X4XxBf0Ura66F
12B9DIorrMYuH/CkDMiaaY6vHnbBCKisAn/m7a2Mg6iqQ4ULtxpzROx6a0wNjZkK0YQ0NUB1SGs4
br6pcqz22kmurETjDSEmq8+eJHURzq/0ECoHw7T2z43TzpEx9IdCTzsnA5aipbuNgqA9j9yrRP0n
qMBoPqd0Yxgl1FeB30J/OlVT7ezW73cDMQaYbfy/IHkPVRn8lLF/SMPlaHZFpGS7t5iTbeh7OIv1
RnTDdlgp74WepkrF1+J28z41mclX9t2mB4kD83MZSPbvjX1lDM9Lbm/zMacqEc6pjs2n3ONAKuP8
X6YQJyrjKawWehSZPjKCPaphPFuN++nz3Ua97UaOn+yNzNut/3aTMOWV+S0FIQNDzBn0xttpqGAs
5p1XFbtJVSx1SPxdinlxqrotGg5kIhViqfTDCJo/OhUJuOqtdbocATC+z8ha9fARJOVXPA93ivh8
pR4OLuMOSCokxjU2PZ9+A/bDTBzu7jxdBTgR+OtQn3MdhLB77kEY4rnlMoXqf5yXdu8FFfqZjzG+
rp97M/kjwK3wCXcuJDTPoh917DtY37ylM/aG5OHGM7zNk+IQmsibQ98cMHg8xWEbuTqLAN539hCA
RAdPCNtfS2a8+HRoil6XP8nOmWOc7ggNUhV7iL6d3ZFEIN6X1IoyhpjIF+IgcwOwuz5Oa90bcu7a
Qwl2Ez7jv4h8DdnoKtvZuVnxMJcNTEQLUYg0bRX8QC4fedxui6A9zIRCLC2WpoVEza7h9cQ08i/k
OSypgKvRLGEcUZ5r6H8cY0Xa/WGAaER07ICdDR0WiJxKV3IqNO6hbi9K1tHk0qBIf3mvDMxetXML
qMy9rD9gmn/RItnHVsv3vIS/sWG85hbQBAiSUyPzefplKOTBdvUWVXprlNZuMsWh84NdK/ItEVGR
HqFaqcC3icqOBHdce0tEbRJfjVzeuqY/JDHKbCbPVNi31q6AdcLz+tBC4iDCqyeHarLphoOdkVDb
6l0/WDNT/+Sg+ultztUR0r+F/BojPZcXjMArS4DBeQIStXc6zY6d27yGGLnnxTtze29Dj+YH2xEG
hfSkLQeHalAzEuaNd/Vza1pRwnfkDpJTIN35gOQN8uPkj9lm4mjIuNXbBvnRlb0XTSVG49xgz2dz
cHUgNtputuuNo0d7W/b9SyeWQxBbr+6Sv6IC5XvbtNGfyUlBi8rOsyu2AOYhprn6FpaKQIHe+rM6
XmPtvxKUdCTP6NAtzDUzzkguMHMH6UXKgU2rsLqqhsmMUG3yTThp8svmR1PFl6ybXuMheUA8mCKR
Fp/kLX32zMF9r7lL13uXRa9x9Skz4tFWG2saT5afXHwGiS53EfO8a5GMj9xLf5oyvOWdt5vSeh+a
/gcS9XUR1hkZ9UdUxXFyu2WlaQ8LhWzc2b9BHqNijv1jlqp9DH3aj0G/A0Noo67CRY42zCZicET4
9PXwbHseyUnhFUMGrXEvx9ZajZTR+htqK294FSllkeTeqChW7miIprq6xqEChA/RE0YUPGebU2VG
jc5P1lCiPjowt8K/ZUuzq1sXNpL32eL1tGh4TK+Epn7tOGE3FFRjFOr7Khj4IR7wanlOWFMYpE/r
R4GddgJMMB4tlexxhYwAI/gN3OFLxuTcYS5wBee85ct/vStPWcv219bb+7ZHKbxsAlO9xgFjD7th
kGHisXaGY4+mQ9ICxFuywzP0zmHn5+brPGBssoZT0IpLKD1caLa3FVZ8RA9fo40xFPapN1ADch3O
8T4wFvgo7zrTs7N2gjl4QZDSdGXGcCSsYgTTmj49O35rQ3nA90CWQ36wMvUNLQDX0kVGkRyqQm7M
zPuR1hqv9HetJtzcxXsSpOeAo44H8+5Wd+R5BsVDB6QyHBkbo2lyePHzayhftf4ifkxpb2wMrIwu
gMn6wcfzcm+cINhM8JzNKlCKSW/9ovqv8bud7hcAwNLbWsZ7Bjl/zVT1V1XErOjQ3xk9Ptfhz4yS
WjkqPyeuXVCyekfapySylyeHDyWQabfriwn+R064W5EEcwfIXoaR2Rti0+XFWzvjYjfeJRgRuo8P
YIj4A1z4DM28Lxr9XfkpXTx4ySZxQ0SL3H9IbR7JWp4Hu73g89u0TvLk8JfigT/XHQiXCjuUonJX
8BTDB/6yLe3solw5wCqqcz66kdeqFs3OTerLwtHEZ/0oyhRxt/ymOH4nZDKEjbW+BQVRV+4MvCtN
YmAFFheu30PKq9yEMJdNxc5Xe0Imh8Piy3Iky6dI2S/M8Z52+b5f3F1gOLv1bbPFQGhMd629+jFM
6i/R4Z5af2E+GBNN7j8+mJ/Y9a8LL7wR9o9EejD1s3YJwRGJ21EfNjv8FpGlgosBp5JM1qWpy3O2
fPMgrD3W53r31al37GrxLEr54lvOJmMOvyZeiBIFprXI9FLbrF3I5exyHg2dv+tGndoVWE9BfkEF
zvi2hyhvZk58tLHVaF8GsGre/6/Q9QQtddNGPsJaVXFtsvBE07NG3ZRVm0w037psL2Vlk3nE0JVQ
9JZMmfqnqP3/qgA3cs4ACLjZ26g4ZZgMrQvvswjinO1Guxcb3vlQyxl42IPK03gjuFftFyHnh67s
oVGCyt6VrajfDW96pojpt/iR9pOLvsV6rpwp6dIfemAYvK7z0VqMYSuHhnaa8MVZmfT1hoDUXEBI
mEIiUnnOyUzC7xXYdnPdHMtG1wdUovcu7z8h2A6QwRRAYhOMSSQympyKNakKV4ldAZxVzD2iOpzX
xBDIsh6sKsvah54tzVFrk1EyaUJRyvHRoaCZJvUyZD2ijqbcWMLXuW7fCgvNu5dHTIh/7XjaV667
Z4ZNahNLRdSY/lTpsu9KSsxSXBXexoi4Z0wa2fTgQsAGlvFcYXqKdO28ag7+mWa+LSXdG0MejEQ1
z7c8BgKluTLdTT7TqYZG2/3l9yfDhoODgh0LRVjoU4hLSNM/bHIKG/wlz2SRfmsMVhQ29o0BurHJ
FGlEc/pP2ejOZvajyvrP7A8kOFj9MTO7p4qcX1JbXk2bzPopSY5Qy5SFNTqMZZVXOfdA1t3y6EIc
Lov3Yjnuk8ZjshFNAEYxUBdi/4Lf5QHEXcpbNpSXPGj+FNJwT7UxfrQVdvZhotXB6HA1OScwNOXX
jhomWMaDNuTeGIJXXY7PbV7drNH6qP3kLcZexgDPI4OnwEPbqvw39/SXxdMYuumvobzd2qdwfaMG
pFt69UfZLxR92Kst/448nGGDGMCUqMgQjIu69ze9E9DPjtZPhW+htJrLZGcQ7tyhNuxRnY5XyMJD
FXifvVfik5RAraODN9+ipckb/skfemqObUNoMXNboois9eRfXlBK1RbR8I8I537v98zOWZCoWst8
kAs2YbvDnOclMbPNGVRG9vV1VPl4imUZbtaTqanhku3+1fOQZYqk9jcuRu0ttGPMfzJ+pPeALi0o
tQzKLvKHQYCE2KKg5LvFNx5ibl42Qm69JW12ubvAnPGxDF7vgNDo/OIY0GqiAA9zwiW/tCOA2uxN
2ESF80mHgPBkZP9EWV4wnF+SPPsSOtgzar+aLDLnamyPWeCAViZ/nBHqNjQC7M2F9Yj3+YBNLGTM
5X+wvP1klwu0TKZp8OfHukfjxnASDt6royvC0Yy/gheMMe3RVurN5UTRHPWJtjHomcuuktlu7EQL
jt6cfKs6NxNm95RQIRTJA3vw7v4gXyC23xsHTR53ykOcDL9BVpxnjazKv/Fml/bVIuClpo6hD0oI
bQmZ4sT64qAHzP6CfEtojyJXIE9LJNPQ3y6D7URTMmxXldGdg3vcCWr6QXY70LB/XqcoWWsgVLjn
u7/Ur/kwfLuLqwB1cBKoDoFHjr/0nAdiJHZDbh7XMmTw4x+ell3quhdtGJGlJ7IZ1+cqdMPvPOB+
qpKXCj3DCstT6RWnUMbnycJrR8QapPHZHL1TUdq3ucXpi+eduBOmFLOdEEJcRvnYvHbLRO6WfyWp
LIm8IhipJKc+MvzqXqUtjG8+vOJfRgSd6kPS5Aaw7ABbBOtIe5//XZs/r/GfBySXtNSv3sTvz/kE
IfDr5yCSHlAmw306ZaJ5eMHPBAZB4oTea9IwkVzsB9eZLvXsPOrGfzKt8rEPxtcpCT9iMvppxrpr
1lI6rR+vtbIsino7DaobAZyn9U9PSEWyySxSrdY0KHRDe2y3PVM0i6I3heoy+UalXl6GtLmZI3Fy
5DPF9CM6yPbMmqrdMoUnKr0nmclPgoMfEhPG0OjE/4tLch+ibGgf66A9rv3RTJXuMPt24+ZVNMCl
blPdYns+Evd1nnx5dVqETqrxPrSuvPP1zbIR7LpmSQ+igx3vTd7mmAi3neOMDVOdttiaXVc/BrDR
xy5TJPW4w7ADzbQedTImByny9Krj3H+2iFGCzTWX97yjQsYwJk5K4+neB6aR/CV2AGMde6uLbaun
4E+K84SHJRnrW605bPTcnNxREqGkZkE+U7h2O/LmAjmrxvzwOOE3nnJvo20Rp7YSlZb+TSVIT8Ol
sMoALKOBQKQ2WQhG4a1n+m1xgolE/4bBjIzc//OG+ByHhv+AeZ+JGMDMNo8xK416fCHXdi307G8n
jl+misQw2aYcVOXsnMtsyP5rwwn2g5IhWsdpnhAxKDuzkWWie9hQqk5HDfXB1Cb9AcBVF5ug1E1N
87841aUNCR7K+uRgzMRojTTZ688k/fDBX5iBeBmcyyL+i9jxEU7OUaK0knHXGBs5URhVcfIQCoIO
ZPmZTxlGuaCJNxbhSmpsvkPfuWQ9zzC+EKDUdH5v9aD2szF/Dbo8En93YSjx6MOyp07wq4Lms5TT
IzF9v6vUzRK3d/zyVIoNMQWqf4PvSI5UdxSdA/PQVKd/MOW/Aw4SZ+dUsMoFKWdT/zfmorN7Ri6J
2//FEMlkELmuNl/w4Z+mzrthE4JM6/aY7q8QQuP/r3TCiF7TLH6YJKGsXTbpa+g0R38ioA565ikJ
9VWgyRbN+CVG/c1RFey9PrsDHVxjSKjUXs0B81a28wODwZrNQOaPpfJnd/ABOGarJ4DH34EVPMWG
GA8IqZ/TYl8IH8HEiANo29tTtiXEaDcsXPQ4Gr/cKn8YwCoiZWcM+sbwDkn/lOQuE/upqAlGVGcv
naESSBrY5ob61DGmtjwI/9U6npjttysCTtEW+t1LOYQ170JpggTSWDd+T4Lg0OKh5djeeDDoO0dm
FXBIg+LhteMzhZl5MILhyXGpBGKTcEoiD/hGbZI8lOPeZyUYCFDxApqem7L8o42E+MAlCU+5X3ZX
KTHu2LO12tNZasoqvv/ipv/qFyt4mvLqAZdrcPbmtaGD/Y36ts+Iu5KMMBkpb9jDrilvpp720z91
nUOSRlO9VEX3o8DWIFpvkIoPSPslLleQOmdhfpiCSm+TpWpOxlSMfy2xiIO3JMFhrIX5b0y6Ktyk
MUSnsDRSRtAxaihBYmUbVvfMq8QhrOWHlETaIfhS9bJjdiMJcd1UdlFtuI0I5YmTrWK5y8EvrHeT
7vddzDyGBhaU1DNfR3P4rRB1OfPq5CZ7DCCyNt5sZYv//GSu/tqQBJAmJNwTkjbLqKMyPfpCUwAF
3nOqOS6n0SHCIzXnkyJ5aMPP4eQyegJ/ivjJrnLSfHTxajELo2Ssp63LqCudFTOb2UYeNviuxqUa
rxkazevoBXof1F5wFSXG58SeW8pf97w4Jd3TOJAlGjC9fSja4KlVJrEOORS3JUtMy24Wk0dZmzEw
VfuQFRTKy+gQj7fI+MbLUjB8nl/qmVo96fQ/ZB5mJ5MMX/CHM5vqQmwPxSS9XzLw3wfV3TE83hvg
B0KdSngIRXyU0Iw6wiF7i9uElJCBWqMfnGoXkkVOwhEKAiHA02HIap+OMnzJBDB676vkQSr5Vfb2
f3YQkM06NqD2gr2Dld+0L3Y+fmogDc9JjqO5VJweFPR05ZdCLdZmktnjJLHcqwlzOZ7Zaj84CSFa
Xs8so/C6aNLaaogI41dIs4cmS9wTqvB9SlwHhLp+tUtricKK1h77UQPOnxYPjOHtSz9Z9kfoQx+l
VvMJnuLsEq3/eQWhbRn1RzEzndNzXXzO4/xmWePd98mO8rqi+eiqXF5bG15bhgkjtpo5ZtFeLFD5
E0ra3RqC/BA39kWlso85y/FptCNcjlm7BRQr0IZrzSXBt0t7FvUA4G2019HPXaZM7remq7q5Ir8Z
Abi1kZSHBpxtg4Xzv2Fsf03VH0j3aMgzK+9WmdH+mYTH6n8LRwO9yETrSbQY99LGZSqXjPlLUvaP
fWfddckl4o6oGlgcZRR69Zed0uY6w/CUtgPZbfXvkIhf4M1gh4JDGJxr/Ku65cko84emJDVk/T9V
VlMLUs4RH/RE3QMT7NvYJTioPXfNMLB63gyvXjkgItWoN77CakBcjPky/HJYtiTdtBc7zdxtgM+q
zefjkEBzEauIFyUeKP6OMpEHoTu/Aq0InzN20J7QmNJVky0jPwzM7zBYjKcegu3sz0Hqb4mlXIao
1ZxU9NMgd6TMdFsBCX6pDIw8MzuMogCy4lLXJdMB7XgDFlPF6ooMf1HvGfbVTgjDPSxT0jxNbV5+
lZ0wmbgBcDINFr4o+P1mLFehaeCHZ+JVfwjDK8+5JfUvGVu4dQcUfZ/ml4C0Z8do2lebddjB0gJD
d6FZ3Ke+US0nf0h2rDUInG3xyDTNy7xzZ/viXalZAcXjpOdr1uMZ2Ls+DHMsLoUdZI8qSchDGdzl
ecj+xfxtSpif0vp2lTH8dXXHPCewkhouYBRtjz/BAgJ2PWHRnpr8T1CUz1CEGWixUhPxfQTy/ClX
Iyh+JfIEbygh9EzmpNwTqkCxS6yWx7citod7XWb1DQ/7m6t67NqFKuHPaiPZK7ZaLTs4+OmPRHqr
IfIjVYacLwROef/pRgS3VA8YGmG+gv8EuVIyIrSy3OQcI0T/ZhMbrMphJCkkFgmZN4giRgUw63Vh
861a9Dkzoav2SWi6DxAGEGKu+CNnQyfoeg4r7WJVvom8Y1STunPMzHSCesN9GROnwMqHP82ciVOq
sUPKRS0N7nARHnO2BpxIT1BHl0R4JF3LBE4y43CLuTE4k/6sCW3pxDVRM163IfV/x6m3Vhx6dnzu
PcP6z+tbjueskDjbJpq6geTpwsr0M3NXzAUN5t95xvBlQEAx1sLA8JyWyBGzESITuK7/BONIbRqY
qUNKJ3a2rk8XSnlTAqb7MrQAo8Qv0Yl4MJj4uWhWDTeTjRfg4qAA5jTrmDun3h8eC4buUqpmX1fA
Ic20zGdF/umGTzV8XpYYsJVz+Yi53f+aGh0/juEkTxXaVxTHPde7PTb6bE1Lcha46n6cKUEpsGt9
XETlR/6isENnQfw85172gON1OVv4wS52PWckzA1zGhVWikoNVvmBbZesbdP6NzRwmtuOBU3HMoxH
DAo+Icq5YQCMzUW85qH1H/gU0QNtusho8FkoHjZT8ZDyFD1gGIxpsQLp7P0K5lJhS0cxD6v5wbU9
wol8Cvez7WAmf1rKmYT+tBlbonht50ctvXGScxs+l6VSez4M9h8Vg+eegnEGkomlmZ1dl3kkS+tF
Rw54NZVwp0WZfyujnrEmkQQY6alJd7OrBEMoAwkgtJYRLgEkbZ/Cvt1cv+J+yBAk3zJ6SSIxBTmb
gVMMP4Fqaecr4VPj6NlHJ1W1Ub03cWoEG0otliPMuaUeg1Fl8WmsoJEgy+CbOjKNsMSDyp6GOiv1
bWyz2CWa0tMpvlEnZMhUg5pmRrASSO6K+ndzjKaJ6pBjw1oMk+0wnI409HmAKsYCaeU1OdN/bWM7
LnGQMg1XV3dxEMoKEg8jYwm9XdyGi74taBvPMdhuZIlZgFQkmdyPma+bg+DI3DZJj+AcczQ1qlHP
rqu89yow6uc6MIrX0EaWAaSoD7VWzpdoS3vT5Hl+6NgYdXPJd94lCk2qdpnt2ommbuGh9D4m8vVe
q4UAO7XEZMWo1v+W4M/Jph77xiWSY7GHw8DFSJiCGeTb3G67nRvQocZN3saPvttXVyVSckZ6dlFG
XuvPEczDuvcgzPGs4KwfQMc40PSCbiMDt/lj2V71WtL4YLavsZ4pEx8I1oCrNkIBpUhuTNfO9c4a
cVvg4POISFGsyQZjJwtMjH9JrAl+pXDqJxJsSfOwlfNgh7j5ynYsNoy77F3jByJSmWw3Xmu2BzuN
xTumlPnAh7nmf1DgdxWATBQT6b7BV4qckPs9h1L428Uh6aXoqZvR6IqHocPv+SjpXu/S89S8y0Oi
wRSx6Xs7cb271bCGkRqkfApNotJxMKsXCeHHPNjH65pKMI49npUy2/lglAcys8yvhLPnIalxJ3qu
7FBSSS/6cmCItjZj/PPkEJXeCzT8FH2WIroJ7oav8gerDwys8GZ1Md3Me+oKRWoS1siDPQFpoDeR
eEFR0J2KzHBeUs0OVdGLcu8wX3pvyiKDes/G6iAzlB3HMLqrgaWu2IQ1rrkJb/yv5xvhf+MoSTbB
PRVepSuJ3ccAvVU+S6hs/uA7k2y1u0n+DTqgTlmGO5PJ2RfldnBK+58/CuMZLwMZ7rk3bjOBVOqh
dPjHIGlwSrtu1fI8YolzFlobd6TY2ENcW1tC9ACY29Y+php4sxXkpDgtFk0LQWFv4e7dpotJXoFo
1GHyk/JvxqW0ZysvKg45V5HnS+LKfIwPBkZS0kXrzgi3vcVkC/uKvW0DKLI4LZihWA7CxjqC8bQc
iXWZ3A4vX9p/2OEo76L30/EYeM18n9O5ORYKMuMY5CTqkUTPGNFU5CYsU4yN05tkfyBGbdrJLMke
46yzfongwEiaZ85zIJbkiWiAFktmUx7cyTdQjkc9HNXcEV4X0z1DdQzKYGGCtww/tj0U1b6lKXag
G0f/DIdYXxe/R/VtPKLQ85YpXDsP58HNaN1shnGZ6/zMxTScSOWiHHcZNrJnxj06zsB8uCFFtciX
8mBMRJ16DDHv5YzvLeJiX/2KOnxpZfiVw+SuzIl4ydFUiMKoF2YMSrvbrDe8W5tj5OdLJuhlXKyt
ncc+nKz6dcawPCvDFFd4XPGRzz75j7Sg1H11TlewyTBz79lT2m4ttwq3WbLO+6fEe5tjb3x1puXN
rkTx0BnTwJTLL3e9mwcoRSSObtMu6F/DPGDeE8gx3ZISOD3W2sC6Y17WWgVZdPoYQoa01gTCYNKN
5B1BdSwPmI01AAd7lhbPdfZui2DXEXcf1g0R4DERf87fVnZ0XAHkHqvOqaTXCXeevjtGjiBpA7nn
PGtcXIkUe28Zse/7I+1svUV/xNqTOO2W52oPKsnoL7T5T6EZO/34YTHc51Eln7EvvvNEf42seJjd
ydy4i9gYVAns4YLYwrKphBstNvFboye2Ku3uaZJdXSZP4NHcMS/4R4hNMyPet8jy/WNYtGff6J+G
LubjIoNkNugGu33Rtz9NmNxZ+YgXr8dLFkTlIP9mNm6rJv2KnYBNC2rZpvgzOKponmJ2F3iEoeDR
3Pb0ppUkPLrU1svcMxqPtYlFLXlh0nZcirDmZmQBRatPkmURo5kCvC87wbaKhIeydNl0PO9Vkl2E
ni/sWd/npKvjQ7x3wYPO2JegfmpCrRed3k2zhcLprmL8M1Z/aFEuZRZu84wZaOWfFxuoMK+Q4gnp
A9lFCG7HeUWJp1dDzzQasrX2c97jZCGqdbN0bnfq3MB5pCkoST9OxiCapd1c9cI2kIJpm6KIhIkd
kzR4XOoWYSapnHKfWIa5702xbNGiCGvrffOf6zrynptUtUKuZSnG0Y1KSFYY6iG/lH3JMgdCW7EB
k2dB/BU+6S5r5zvRdfkxcIMee08ePzeeaOnKMtCmoiHGwh5nUFHe7E3TN/1H5bKmYaDaPVnVMD+U
kxy+PQe5uLSL5WnxDEnUtOuQ/C+QVmZDtLfErZqrYqPSkya6CqptQKkZagBt25PFG+g7QVresryl
jhzhrnT7mCgvP2Csi/eGYbTHgRCMTVmTSNitCRCNa1vgsHX+m1XlsEd3naOgZ+dcPhDkHtsTV5iN
83SBfHCIhx39DTO1L+ErDllSuou90S+QHiruxblgw8eOoDd7zy6qdWGALU9BMw4YIjvzQCasgWiH
Gyl1yNJLyXq/eAHhQp5fuecuqROBlZyM8tz1w2NaltW+thG9xylsnt3J07wdeeJ+kWzAkhCrKp0v
dHZzSxxZwkCWiLvFcX6byVVHgkqCCP0bs0flwduE9cS9PcjtRAYlqSe+h6iisQTCqoJh+um+zxMG
k5JJ3MElfnVDWUVSiVMPG8MfP5WF7mTgeNsFmcT5TZwJJT5PFjmdhhkx+033Y5UTJMmS101eo4GW
xjiROYGnTcZdcQrsjoyM0ksobLJML0DrGjPDkCzLzhZ+f8Io7T+wm8r7yMeq/K55/vfVwBQ0A+h+
nwLELf7Gy0dMzDceaDmRZJ3NzU4txo/syoKTo/9rkjawzfFpE/huQUOV/b2qA3PXdACxoTTbXWMw
U7ZH8weVsI+ghPvdYvvVKSg9AJWu8bYBsOuNMNz86GjBLhGRCezOVf0Hy5X9NDQT2iin7GkobbKh
DaZXVZjGF8G1+D3moo3KGWQBMplk9CB3G1hgkoETmJtN7/biEjuUekZWgk/NTfMkVWm9dwPXhRWD
29mZ+Ceapn52yV1jH0zps8dDpZH0HIHULtQrU4T+JBgUszOA5lO5hdxbwjHoGwhW8pMGADJ0x/04
T2orsNldbXyM22TEZKi4SS54/cHxBqyVpklUS5s60wNPc8l0pmCPBRak6dzbafWXxLzqPim7jSyd
eBQubnwo0lE/L1lBEMqUpFsta1BKG36qCpo60g6VmZ129S6WPqZZ0YkXqZsce/7YqgsOS0Az1ttG
ZOapw9izIWgYHXunEma21mjO/ATz9WX2lrtVFMa/sC/7w5S1w7VnGcyeGaW4xXkJv013cCHgAELH
ZXoQjuF4o59zXi0A4F2adhCNJV9GZ6rky6jq+l0PiboR5Gg+y4Zbwbdt7LQW9onbMCtni9/WeK7j
Ntg6dgq1FxKRh8cE14fbUd40xnyy0XK3Zrvo81xmkihX8ByVDB9FOLQuib5MXrIA4JBvMnZ2ZlEo
LHWGkptitoubNQzVQxn39XpKykPXZCuFYnZRGLMtpwom6jxsTfLZ5mt9mOZ0/O2Ey7MOBl69ewL5
d1ADATFgFxFOEouIzaXryK0S1hsTbnufjPa3TRF3Hgj2vWDzxxlkEE5g1CQfEoFW7mqjwYzk4sTJ
soDSoTrKNqZNgfelrMQlsYtVt0dRwlD8mgx67yXWpQjm79njr2UHFLK18zcPxneHDyqWY+QQVEOS
4G5hts02r8P/WDqv7bhxbYt+EccgwfxaOVcpS37hkGWbESTBTH79meh7n/qcbsuqAAIbe681l4ok
3B93r/93GKQ8jN4h9X5VjU+Yav1F44UWL3KTWZlv6D02MgrXbXWdqmFbAx5Axu/nKVgchatsoOM3
X41FQi8IN5htaMLY54n+EJiA1czR5wX06YuJB2O463/aM5rgFJ10Jux+D6gUZaotT2acvg2quBYx
gishzK+YbKA+ci4pJ0wFGWhp6JG6KHsNc1u00yaHc7uK7eZSs2X34fACyWNnhyVK5/iwJMXLzA/k
eX+yHKrXqg3HVYvhXKUp6gCXBoHRPNCzLRNsqtFFFBSdYZSsabCsKadvqSG+TMGej9bXyxqsKHhj
qXTZOEkfUz+5smnTEVo0mdvMKnYRiMuNYVYvjFUYWUNz6B1oRFdl92uRXlUX7EEj0vULXyK7R96c
H0UKGL9FRwMrvG1J46tw8+kllGJstWT624BQuQlRi8fR8pMOgPpDZz1BO6ZjgHijz7GJLRvLhbK1
gE7s2vdxeXgwmphvfhiSw0HeMmvcWk70LgYmMUt+MBzzoMz4ZKThQU34KMj85rAYXkjmGY780/X7
z4LvWPJqowGpfZ4CwtPrLqb2y1wT1lGIK8g/O/O8owxAsPrTRb9r8VEt0wY8LnoqrY/O/nnRA8nS
BU0haR4m8Eg0Kb4QK1ZR4QL1bUZ1Xkz6ahq8CugQWxMsMKgYq9DhTcQZ1olhu2DQ1MswNf2XKZt2
uf1cwO1MWeGB1R6DOfsOpAlLm5p1ZEP8mKtvI25Wk/WZ06E0+XKJlrl4pAuAK0Q8G9PsYe9xjfjc
Me6dBwkFlp0bdZqdPgbWxlTaF36Tz3/tjGUVKtTM44B/V5CfgC50RJTth1tQ0lsP3IOXZNcAPznd
EkjIbmTSOey1LbHehT0iiaxq34K+eOGI21b9sFU4dJa4uoWDQmOhWBzaeR/kNxxVFOv5msl/l31F
hrWZ1WyC8OQqMcIb6x7jmL4nY08cg/0Ho+IRqsdHUGeCfcZk9fsbEw1RhQScB3YM7INf9E9a/5aM
CFQXMHRFtcuMaW/FNhoBImcmWyOTjPWYBF/5qH5Vyni1rbnbjr33rlckjUccnvzR2bbuNjBcGOv7
0MtOZh+4R4UYqinml95/aZMPE4rEKsG3bKnuw9KxmxNctxjl2H1QGsHSyjeycEkGSMnajDVzEBNi
uFk8ZHajD1t+rtlrscpMJtJUHBz+buIxxhY/n9MRDytxKhRoYfQE1dQ4O60glscO7y0UocDJWFJZ
Ro6289bm8W0eUO9wCuzKTCK6lbdar09lRBfuYdamdNhjJ3vCNIYJqcncY9iT+d0q5Ksu9xW9EMTi
3Ytl+iT37+BoQU9hA2IwOqWlQoUGeqD8wbapV0OWjXt3gIoE6rNY+qtyfbQ0E5PRGsX7pqoS9JeN
ZGwk++pX34TiifJ5PiTCK7EXpu3FjAdJ9cbVzAq5VcQe1PAweumok+qF9ryGl8LZwAGD2Nwea05Y
x3pPyJshhLQ35m0hYqB5wM1JA0S+X3n9GxieCzTvk1hiWKLNvp+BkQz2CfkWJVrQ0XErJuL9cFHT
EKbtyC2HBT/cZVp8QE8DM5+25U5m7IMyMaif1VM447mXQCA2NmaZtcfceF/H7rVpdd2eoE3gE3+N
e/wC5HJRt3TrtKp+EmsiNIIGIGtvGMMdnw3G5KHf+x3aQCG9J0KTuddByCY3BpF9EmcnrD8vxBis
SPl7qWICqEgDQI3x1zLQz6cqv3KuYFgUl8YDug0oRDCg8FBXclMm/IDec9AhwVs8JgZcUHs3M9Ye
znLydKYvJvK/PZ+sxAgEBnF3VbcO9OlYoVpckUvzt+fpt13adKGh7VIWCuxwa0yKjWLYTfGInGjw
6J8k7xAIjPUkMxZ08xXR8wcBdKpmxJk9EL2G/aDP/TOBB/vcSS6xGd3p7Dxz0aR1Fohq0+fxNZ68
XaDajyXjExvmDinMWG0VO0ZlltkWS/MPDJEL84rNwlfYkG9Cf+dUTC29T3G2KKWhD33aOWWHNM9j
SPIekWH0wrASkQOB0rZMr944fISLSYRSZ7OESAnMJKp1g9Zi1jM90KgXd4I/wK42WQQRTG0br9sg
fBHAkJuM8MwwbONtxa4BxyPkRK8nopssGtNz/KLfBEh+rWgaf2bbPHM1ZykWEA0obacjt0VwAFWw
F0P/FA3TRfLyy4aUJNTSmzgYX9LOeAYtk26caIbbMFLHGrFYSQcwnoGvM6zQ55cu/RX2vBioM5dk
HPclHbQwInWiQZBBLBG4+Qwb7bpdHBzxw2vv00Ut2XyGAYhW6N3dnDkT0EGe7GoAMhdz66ib17oG
27rExmugEJS5KCWGeCSDJR9+Uo9Jv2mFW8LzyEvxINZGUl3pjIIWnRHUqijdO4b1RC7gW6K5Vxx3
+6RGHCwttYZi2TGJ6q82MnbP5EKkmnE3gfqyDePT6Wek552/LzhCE+42zUAfQ9hoqlWMiaPNHya9
GMkOlxHxTuTmng4qaaPVG6Ojg9OXP0HQn33u4YMV6lKPLYD7u712Wz9H9+icWbWSgL/yIVFzrMdl
VNegGcV2ULjcW2E1dAbteRtorWEQxp+DMd/mMmAstfytBRfCaVnkTaEadKgPc1yRRB0+yGqHZdJg
7uL4qL3sm2SF9leP2vscV/NXQ6Lqgw67j2vSugmve2Sy8U6OrcIvmY7RqygdME1hjHQzRrcDKJx3
FFEgOSKBBhChzu2DDq1j8ohmsN09k7nAwfhiIA1iuGz1KQLVMHieY3K4Fow8Wz/orZUicQx6Mjfy
BAp4c3Wlp3ZMXCoA7vwESaynwslAOTkkTtqKB3M5F5YOZkGptgoTXE3SYRxaYrYJAk28o3yjeawE
ukAQifr0YJqHIAbwziC6dbSMoJEDCVzDFLeBMdk24hshqHONoGbLhTBZEX/KaMMr7Z2Th/+QXPrr
2LFLRgLzhf7EW7yYhBgtJe/IxRMCOeKzwj3QdPZ7AwIhjdsehbn8E6Xjbzak5OEm4tlT4Tv5r8/0
oQ+eJ+zdEgLHHhL7JYks0ADWRoX2UwGZhZHGwVEhuFLUuzOiwi6OjFVBktEeBLxxLUU/4cNCc21h
CmB1Dip90N3oN81UopNg2CBA4hPDQos4jPcLH7sdoqHPUGutXTf4hX7+NXDbJzl7H7r5GxPLKKHE
Y82G4ZnJ/Cppnqt0OaW8NtceX4d0MFeQQAhjMVPNn7Aes6PRX2H3UeZhTLMNKVU3cuBl9EXtPNuD
HaILX8JJGPDSBAjhyyo92ZFNLZ680VPw8MXO5rYzAx+GUvksZhcYhQGfojN7BhyAl/hi5Qvc8RKm
1cRouuJpbZJDNDnHuk25NgTz1uycckvP+ym11BN65OAYDiOwFwW2BAgK31H6ky7RrzJ0f6kAtbhS
17EuH840XGIPhZ8zFId4sV78QPTfduq8QtLbah2pG9TdkU4ht4LgNsj5eWyIsLXItLNn43cTtcNT
aAfxZjTyW503T37hg9w3uDWRvpIZT1lhjquUGWyYF9w/ibDcL2D/HWO85a5ZH1rBmCv97w/NxHS6
cdYc2bq5EqQHb0iRJvcItOylrTZSBdlh6jWMu2BOWsfTligHmkd9y4B0wv5EQHDfv/tJ2gJI9MGu
l+/WGH4gxNrOVfRWKSSD7Ovvni0fyABObRIf+2y6ols/z0t4Y1LwbVc8HP3g7BY5fyBs+W3S3tgx
nb/R1Ntg7XaZVWXQcBDlBbm1zUHcLo57SrjVtmhr05Iiho44Y921E9pQ17iVpmS7uLq1YdnWa9NS
bykSUcNlU+ZuqEOu99jwy83sZYSekXMk3Bj9mMksJl78V0yM/3ybWt6O1qy4k18gwodC9zAyj6uw
AS1wYpxFFz4BOWAyW/XanEm880m008mcmG4vQb4LE+7SYX+lR3cN8+QYiIXrPQLguJ+hjzlEQMXD
H7oykBbSF8fJzwhLfiVYlzZVU36qCf4TtwApK1goQjHNs8HVckSAwfhnVoRercLCm9eTiXa/dsHK
e9I3D/HcEZCwdO6hc3SMvWdBvSFACvFVUdJQGOjdFyGzpqoydgL/xY5xJMIiSthbZZQmgJMIMp0X
6b6Ubc6oH5gFp6OpwMSWgquy4mMvkQ0dvf+uqZkfMIBjfPUpcgC4Mcg5FBnh2D8hA5M3puwxlqlG
Njvfi9vDkPsZXigYfOsxSs3fjVthHesTw3twupefZZn7iC9QxfUkkSOm0YCmqiL7OHPcdj3lobPD
HAlIlRiXie+FY6FeHJjzUdSv0WSjmrRz+lsuXG7P8vtinaBy2eahmdySdrLo/HXiWaWNsU/6FKa4
N/lHdwAgL2fqw2QI/NMYdSiGKrO4mPB/Dmw39jbyQrROw1Lt0XbILUJW97KUBowSx6ZYGvUkwgDU
T8Srv1vKBAC70zTthr++JrM3wMHoivRMVM64IcOD9kQ7uZg+kuqz7hR7H8htauneOLnZTMJyR5qG
zmfeu00M7tkPAA15vfSYWS7D3vAY9wIwR3HIZHqXlMnyqDqevN6IUYSGrvHU2exJtG4a1pPVbUNY
alupmIwNFj10phDJVtgDaZw2G7U9ghaxssLDXuYoUC9Ndh/V8EeALWB1Zd7Bi43I2bQQLl88TVBQ
UA9WBp27bT8Xw7l2RHCRxojwogjK+7SUeht3aGokS1ADOQe1uuKakn1OXhvs2Wu6/ZyFy7ZHsgk7
n0mflXGW+k1U7GMz/OtyHmnHbslj6cPmQA8+ww9Jvh1mE6u6sS9mZANAY5bF01QxhJiiba7HXV3I
Bdg9SjpmBtsdBMmrDNqfjhsRmoDwnx3X8Fe95uCF3lc3ZqduzE+pTZw5TdGdTR8tlA1UzqR9oJrY
uiMqXfgVZDxaWGoikX7KpnNWZdRuAxCNuSEeTq/+LKLB44yjYTVqc2IdaZMMxD2WMZ4RwH6m6Z5z
sDnId1MC2vsvG62wNnRtmnRxTubgU9P1/dvc9xMKZNJqjORS+TrjpmbUxWeBZHVTzLj6tSGjgtuL
+v4EX3zTuM7HpLL1aC0vqaggDiR7QaCF6pnWus0rdOe/vYs2KlFcQTtdlcj44s3hJScg1KqN65jp
NqK82FZ0bOvqd9KOCu2kPM1p9pgyuqKN9wyr6T721le7TM/94GHv51KaE6zUpd64clvjWxtT/Dl9
EXSDEru654tz92sXrUz+1eHM64xg77TqJujZKbAzZEUllxniEmcjdsEUBHiinlzPvtWDhXdd5J9t
zuAIABQMwwu9wFcTLrA/Cn8limS/uONpzGEImEvFcNFojnFjP4tS7Pwlv+r/76bcJwXo+3yM6STN
1zggOAV19e+ib3exP95D07x6dcMyqL+UZpx0cnoP5HCpwjbU8UcmkPUy3DMNoSfW4ZHslxM6txOi
EobNwy+cIruykEckNjflmXsbufEutCXjZ3lH1n0XtLc8REVoxeDnVHH25KTeo1XLw/rP+DLeSOxs
zm3Wh1x0jQvlKN5iRR/uP5ZHqpARNcj4ncJ7XVxyP3jwmD0RPsjMCT1dpLqXeM79XzRfmEUleXEd
0WkFPVi3SHlfVmUdRTmDh7KoVlY4pIJXD1sOLw7C9iK9W8t4jsSRGM5bxrlnldV/H22PYNARBbAR
mFEj6ZNJSo0jx5nJmL8AKejgttmU3ZTWHXNXWuZWwSg2dsInQQeNdFbCxf2MoHAYsK5RYiHFVOvJ
CbmLQYkSk9qD4LI/ozugAdSNvyCZvIDKJMrbi9iOtZClNu2dRf0BJX4zpkSDhYX8HCp/LYJhX0AU
0fSsAO+tW/8e0cvBfIaYG3dr3WnO20BcBmFC9ScgVzcWmtjM164zT/tuAk2BCTalszk487aEStlQ
12DeJFKDVi4QcqivJ0YMX+FkwKnCiVznWw6YXWYDv46Q00T2ySKonbn6qTMIH5kde9XT5CkYfZ1V
bG2bIfkgQ3o9gzngTOBI6Ln1WTpK/K2vlwDTNrNZy83/TqzmiI24s8CQFZLWTGW/Sgs8rZzLg7ZD
yMlDup/o3BOVwmkYSQaSA+UDVRQXAUNXm2b5JWT2cBkVY8BkeuUiLGxyxmSRL69Vgjdo6U4DfBuq
6gVobgFRw3YwGUX1pcE2s0zpj1vJs+6RLLO4YhZ5+m+QDC53a7f+3QwJ4Y6xpYRDk+4RXe+WiLNT
0dVsxLIxI7TeXcrNn9aQW4M4ABizjizMCY6IXsJi3rr1cm/kAIezmKAhapHycqvseIOq8NeC9sUu
8KpLDAMDhUIh38uhOOnXlUQJ+J93mtdXjpBNUORvEWL9eILc5QRUcaD8+feZS21gOo9c6pRfOv1B
uA9kd8uH8haLgDsv4AgjO5qVvq3OW060rXKws9Kw+o9LY+WbzvSp1AnMReATmZfc6qDvGHFOYEez
ybBCKDskHJfZb5akG7FECCODQ5z7B5erUowUnFBXrUf3noLBPKk8eKpda4ehCLWrsLFFON1TLcir
z6xzS2ro0iXHIhLM3MgyBLw83tG0wIoogrUjuSUm4fyRZRNtXjc4+yjAVnPtvJf4flazxDZpz2sL
+7ZeofgN1j2vfwRZaFY4bVjZ0bhsi/i94qAbhLsVPLZcdBEEy/fCwU6ao4axmgJifLD3rMA5BF0C
BtBpECVgfEkov8zaPgKFeiSAYMc2+BpQA3G/fSUgSufcsyWTHD95HyCM756s/0DBw1jMctePihQe
znVisSN8NqQwDbJa7maq97Fg2cnGkH9wtRn8WXxgWYoOtqYx700kS8LtzKkebGejOtp+5JfQmpHh
n8ZsmbKnf0sSJenieWv8+Edpgvplth+trBqEbe3Smw3sp95pn63GPjd4DmmboG1vcib4yyVsameX
siiarnqlZbZzQiqlpcLc4SAXAoi2Hrv0I3BwY/mDe0IxBYYbJQUXjZpbxPgWOdxVqRcdth5gLF1z
ZBK3M8fyAxEEAK+M5OMxyr4nP2U5deScMZBkc0epr4r0BUbCQRLtClwseIsSdbEIE8l96UGJ7779
fsDMDNV9a1sx73Iq/7bh7JK/Myab0s5xh2NM343h+KRKOiyUR/qI5SlW39D3LkLOb7npPQKXti39
4ALmOZ+5a1VvYRddxkV+9a45rbQHeIoTUkKce0iDqgus57b1CJIPvWPdlZrKNBHWjpzMGB6AbJ6r
pv1T0Rg1OD1XJFS/VDp40ghuMvP31cJJWhfiyVXdPayTz4ke7MFDNv+gQ+Gi8YWuGdpYyH3anhM7
nlQMHOR8M8YFrUbk23STUYKV1XfsZ/tCMWiEfosYHP8kHeGqtI6hAqYelOFbh2h75fk6G6k16ycR
pNEtNvBIcuufrkPNBaqT7kYgIBqRvbDiSspKP9pQRKwZWB8qJ0aJgqRjoIUBDCOdnIOvy8CxKWPU
lj4zNtKYLvTGxb4Yk+SZ2c9CuR+4+R1UlUs3GfBS6dvzJxdbEjuSLh5fxChoww4S2kldZ9A74PAy
czVGkgTd9mo2y5fyUKxOU25DGeAMI5LqyKIAYlR/UuQLph/C2E0jPViDCVsQ5vvEn796VSODHcdX
5htvhp/EoF+goQ5c9+rR57oYG+iAvFtBYurK6MrfwvE3g2nThGjvQ5gyScVjYXOtpo1zS2t1rVuS
Erz+FtJcWVEGHkQ/PKHArdY9Fga/GctNg6SCkuRP3uJZpcJDCfXcSXkyQP1jL0q8l84x+KilmO3n
BU3BGenWrGlTzlsdQwhv6L8cet7rX6dyGWv1WcioHTUlen8X0RX3zAx6tHT3uNXLXwGRCB+epGKh
NY9766OSA0aaNqGRWRB1ivHG+6Pi+LmENQBy8rcHCUx6THrT6YHASBOlpiv5oO/Ye58JHX1uIATE
EWmDVhXcvdayyAToudYDc73Tm7Qe/UwSUVppdRsaXDUOAU/WjGyDvwxt/rFfjAMRnbTwCNdWWbuz
Gmj/NqoatBpMucKK/kR7CJbxqijADW5ZXAMH7qwMdwkj5wgqB2gVdnd0KFVa0fxgyyDUpj7ERn4Z
ue5zwb8EmiBSoYmSHfVN3EOVGRFhXUaVt0xbqJXwCE0HN7Ki5wgzE3cLsn286lyJxd/PdbYLBgR5
RWhnG0H2YFK7p062yY+zECIvZvUisvQpbXQ7hH5yx+VlUzFjRVAfVD/sIe9MPBAXWfZynhukPnNZ
DDugwZFFpVSf0nYGulQCSGyKY+WGIUaGskYz2xj5uwZPMAdDMTmwLswshZOCeQ0uMappByg3hV46
kD1D/Q9PcWvP85fjVhe2t0NI6DdMrqO/ZI+hSHdZ399xTm38RAwnsNkKuiv8oLRwtxkh8xuoKMaK
lkTCcc+8hFu94MpBFXGwJsa97jQ/2pieU1Yg0Ga8wgymdWJc3QM6jGs6XUenyl+TMmN25Q0/CyKf
A/0o3TGu7mbUHUXX/Inb9CVQVCXIYnYFIv+c3xw6zXHw5RMD3eMsUROMQ97+CsjRo3aESjcy2h3E
BkfDvXV0NFxKVy64VE722RvV1R1TPk9vFxX2pyvbl1nzfyK2epAHm3yc7k5sHMA5nMHS7f12OLdT
fqDZ+9rFKPWgORWw1TQhe2y1aDSlYK7Yp3WbrsreuJ3j9QrWiwTP0ZF+Z1GUy1rnDjBLG3pgQd1l
qapt49Ggy5s3UlU2Vub/s2wX6fdyMVq8VmnONC3LS7QYBFngZiRmhLQMmRCM0XLa2yaLwNkMyM4r
W/N3Sge/K1ZOFLLuX2V1o06fJXAJmdMK497IhTXQDsfaJ6RKPVJeofDQ9/podaeJpmrZjCsfEPEi
wNKmgFXDEEZ81I8/StV3dFLeZsGA3LTjnqgHSiLd2qqzeOsF1LDjyKdijHvwyh9aJzPN7a12OrlW
XredHDRBCQ7xlT2JQ0PcRm7kB3Ohlam0hGE5DAIHo6sZJrHCN1ECnKsZ57apwYzDdi6KRamZ2ZvA
hAYW4pNgsr+eYX5Lxnn2GJ+ZpO0tjYMvcEvtcXCQ3VADuACiTACL3iG8BrEqlScqmPYOHZtMNH8K
thlBhDgsV3Y/kFOUBv+Q9lCjzwnOWrVcBpsWbGMr5tqF9Zi4M2VLO2KTBSmSu8Yx8Rv9wdufqoPC
YvH2kn47OpCMgMZnLtQCsVAsRZ+zGG+2i8dIvyaPt7rU+PITA36SeLCK+xUiLWBGMsS4KVtwCHTP
jah5XQjl3Is4goUTt8ypJB9bPP1TeBqbxt03PQl1WPQgUR/QFW8TM/yNh+iDjRsd3cBpWSOIqgMA
H/HwZvvW3W+mt5rJlTtNn1XO0VWGHwHGM1jxL0XDHXJ0qGGFwjLVZmp5TiZQNvPYIetZVP9jAsH+
ktIOT8Ug4p01h99+2f5UKP+4ELGlDX1+XJzqTIYPH0a2w02LD9a/W7yzXCyPGXReZpj0ZIcf/W4y
pqFlu+AlL6+FSo6Vn3MULfEjNZsJRn1/1l/ljFqrXP4LB2f1imstl33IwxiaPjah9hlwIDMuY5eb
elhmR6TWxccl0tFIhumAXO0+INZ/AhS70AYil0JOh7h3zw1xTEKmW9cx3mM72+sHYgwR5LDroUa4
euXyCeWXp6gX+3AK0btYt1mvLVZdgQouoM6QbfUx6duFqgLODJI/jXQ5MIhDWRtsmg6O6osCAZtK
RJvXAOP/WBHoUNq/AKqdxeA8yv7Y8+jII3pOhChExDbpGoP+Wlkv08hLTY96ETsW4mxzvlWMMJx/
Wf3SZuk5pwOacQ/NQbIEUc2KQtHF745s8BmuoPhAbIuLkV/OaygxwQ23NDpoYXtARYa/kpG5f0O3
vy5RkeW0XVIeGq9jh2MG6yJYoJRmm8ufeJlNyZAWG163swx5dNp5W6uvHOH4iMDAt95H76N1fvh9
Vl3v5pHWMK+Vx5ZuNcQHlDD0XrwLKQRbJyM8GC0EP+GC1PYzaDJ0p307XQ+uiQZiWKemhG/3wgv2
olsLaAIvS00n0iVBkHgUL17zdnihOPJ6bm7d8CeuPnIwfPyjguPDDy6ThQgSX5wHUdd/nss/vPQC
oRazayg2gdbgrF1rWi282ZmLcUBHVJW73m//go0X+B/Lo4UBSi/wnihAO46vib71+ceyzPY24ORU
kZ/pPpKQ1n364+Acw0HGZl31x5J9TP+NhoFJq/G+4+gQYn+dxDGNfW5MCSIoLrbWC5/ChOM8IQlr
yK8+RSI/HbNqJTs0/4FPFIom7vbPsZw2TV+TTPp3YVwSSH81g1rzxq+QGe80syH93xfGojGls9df
Ss+RxZJEcvu8UJUo75uYzoAPQh71JsQPKGp/AxqY/urj7K0Uy1/+rVDiZjMN6J38sKBZE9q3RXx6
cBnbP5o65QGycTnvPe5oM6zhwCZIUrdi55P+ZPRiCusPCwEZAE/9e3gaWL0ShDb6g9Xgi9WUw1mY
ma0xxeBTIDNsH1QzToeXcfpJSoi4pbdhDRrDcyNpnegFSJ6OucsqDCLdTmHBIGtkw9uNhIPqUdJC
frPdNxddmtd8B5DWLMqPwfjMYoaE4qCWtxE2JSq6YwJJpKuAy4iLD77YKSivCMX7/xc6TLss+c2q
n9mg4V8YYagpLTQEuDF54CNg1tneO2Ng/RNObzOjQN1JEAqEyhOvefGzVyeIDjiugFccXSM9L2Sq
UxDo80gl9t5C/ssv1bJVLD5kZBCvFCcv/LKmC2g9AV1jFMvPdi1aUupvkeAssKqN03xnzIpY07w+
/a3T1sKtK48WGwWz90uD+4TksYPhT6dSEbLYcqXQupweAI6Yf4ceUOEYE3z4h2eqK+dfLY3wPPvg
o82X9qCsbGP1s36F8WQec+s5YW34Qb1lKLLVj2o3hCen+MjaG6uTVwHd7MoL0I+bXrzjMylPZ/4F
4/Z1zeM1sR0EZkIb77UCEctPpFCThvGDapfbaLBNem/FwuKDE9S7JSiAihCO5UFYCz7oel4t3isa
nGEhiNgHzIYqe3F2POUF2yV7g3J+9C8ftPhIMzX4vVP5p4XQg0oAwK55LqBaNqK9F3wgjIs/+DbQ
0GxtjGcs8vS7Q41S+SC+rHsoX3jtCZYcAky3ixcd/bRsb3Bk9syp1YrPhas6zb3Ou1dZ/k2uHmOl
mBsmOR7v6NSOMxo6vRvj6Dtx/+Q8Xr5m2zvwUea2eSn1/VLSmI5gkttx9MnApEn7W42GNzGWjSvd
I98Fn9acWqcYuWPEfp32xYYWMHb4novzO29+5qMdg09yaVYTl1PGWDuk1Zs5emrIYB2G5BBzkpg0
FUe4tvNEDcgjV9Y/IPdW5AdvQ8EJwveGfdgBrNnxWfX5tbe/9LcwdPIUCGKeKdzSNnkkFTlzpcGs
hjdn1me9uXcNAgr00J0yoezae8MVR2cq7/Fs643R6Lt3Rv9I6FIa1pil4nzbu9WGRQK2YivcI7GP
JHHIb775/9Bm/XFMOx+FMYxDnqKBDT95Fab76vFveKl+rRP15CdvIuX18GfCBpwpKlbfa6EceeeJ
+1GCfHfkTlQRuOl3uxxOcTrl2zT8iFPCp3uCiBa6GygJ9nSiaZZFsC4BrcbgFXUpq5+HCpgQC1WJ
6jEEQEMRU+ljBSfu2ul2nDh5iErRQwIomN52u5rJVc3xMQ0vjAMuaVusjPaDSCK9T8ijF7hbnzLC
Tm4DBI0GhWpphzq66Mx/1QuGfPkVfCOe0I3jvRcU8J2WF2PqLLLqx2DO09CA9q1+z9pAvhPIlxmj
CBtZklh7qH2bKPIpfdWGSK6NbYQ/S+yQX0XDpqQ6SAt5sFT9pP9A1asVO65n5vscGXd0z3GyBZhc
uT4emSQf+gZQp1VdHW4GnJwT9mV9TvBKLS4PAbyOQQuuyZEaeyYLubf8g8t0TosSDKFn7NirZWq9
iaj7cCvzDK78tRL5x2zPz3xUVmStpyb60o9GP1NM86hNTLniUt17y3uFvbTu6nuveKSY1uo6hk9W
mmhH+GkwLEyxqF3NjCq/e4GPfuNoX3wsKAZjSKCoShxpOEKdleti0RnUf4myIiKPWatxIQ7hkHJA
Tx72v9sQLNshuwzzSQ2g4xprp/qjWVtPepH00K1QU4LQ49RuV8S4HPgI9Bk9ctMy6if95Czqk8YT
+AD4yQMahCx3DxbJRRU9xSIXRyNaNgL3hdOTPx2wv8zzfOqX5p+DFnqdNM0PoV6Hpgierc69iXY+
x6GxgZ9O2CoUFH9svxlD3fKp/l1HAJErkk2VMB8g9QZuEziVqEon8tSdDGd2NI/8EYhfQzqjsnIv
QhBESgLTyZjzTzOMj2bknqpBvOWeuCeR767sHMSKI4+jN5/hfR+XrjqGMv0gM3FPhs8Bx/8jBdNR
hvkPHVu+K8v+lGV7BhC+b6LoaLMD0DPbJ8A+Vrie1lOQ3y1H8qZoBbsh6JdSq+1YHK0D3s+dp9+j
yZPjOLt4WMjUSPa+s7CWI7GDkrdprP7kq3iChwThguOwmJTF7YnwyjE0ppWf1H+kL8+u0bxOkmig
wFG/Rz6KLDW3dke2dtrelZK0G4arOWXD2hDdnkbm0SQ13VPWPtZuSdw+z3mJLrGcg8MirZcCSrMu
Lkc0cAx6DliY9zbrV/Y4arkge+V4c5tvg5ToVDx4tk1xjcy3hn2TR1ZvxwmbFqbyLmJq/m6pT5On
pjLpE+/sTl19RESkMKHRZFe9WhV6siulsq5p2uGPmS9bDsGBpRWwzzPwYPd5Q0azNwkrcH7o4axK
BI8lTQ7VXYPoT9J9cPJx/uknZmaQZIKB7/InokkZw+kEOswh4S+bib3O+vOn5JmNU1KasgPTmWM2
cJP2dw01pmgSHFv3Nn/SZwwLXh8dRtX/WpLXnF/M38pOrJdaQvcUhdL/WDqv7Uh1LYp+EWOQBa+V
k+0qZ/uF0W27yRmE4OvvlM996tPH1eUqENLea6+wW+R7nC+6y9HoYM9RqaYPpDMMvRhKZuM6tvz9
RByApd75oPrqsBUKgYM+rnm6suaDG8NzD8LTwtKp310k2Rls8AKLXujX66Vnjm8fqTFIKaCyN83i
7HWUkuWrwlDGcakdk+XOp7JQoArszrWNzK3tmcCYB73bEjS2sYbXCobM7H2zabeCj8lDqq9MShIz
QOnFYOjAfQORAlHinKWg450lJ6qeeiww/40FBq+JKgVaAIWDa5/0758QLkrFzhq+VbRJtgNLgvfg
Y0QMf+z+FuYD9g6vPKybMF72XL+KqI3hH9FSkMB0eyWDd4/iPirxeCHsR5eZRY+lNxtr6f/VxxoN
A4uHl0I1XlVljAyIi9JGm9i+ck84QuFMI/Xg5H8Q9BtpluDk8/Xfe+u6Tf+7Bcp0reDD0xrZ/itX
k1eHxdeYQE6i9Bq5S5jorrPxi4XhZEwk7WOZE1TrM2O8ZwkgZNfPlt79bfsAvH/mxgzWmx4mtTSQ
bcqpxTcJsMgbjffcy3dBebXKfyGVOe+ZJE8LM3koAStQMnJdrYPNqixxtmUVBHJhM7lIzq2IIhzx
+X7M7ngk6JpbE38hGyAxeeYxyXps/XEFhkt7YH61CXA9nQgDm3J0yhUSCrwzJEKV7GqAYvMZdVkI
3HlIi+Gkq9Kyyu7VlG1F9F2bmKCRHAHVKZ6au5E4WdbAgfTK+3bQFv5kscIz4Kiol8c8Y7H5b7YZ
o6qb1UZvEw5aFT0u2ySJd+BLWj4zUB6AMe1POgceYvOZnjfK73X/ggXiGq+pbe49CD/80M2hKvEv
MBKdDI6I4HkSb8yeMFco34iRLPZl7ayH4Pf808+ViQevGRirRMD4rWbY1Xy2bM5e9Y4B+3+dib/u
GNzT5DK+RrvSPGRsAqVe6mwIqvgT42LfxeUp14diV75h9gMfj1kcKzG7o/UIB/su9O1dxrc12gjN
DCXTFK1Z8eEQQuvDmsKa0JzkKxUd0uTvpO918KojnTHJZ+3EYq1bwiSotlU6rsLcR7NVPlmgbPjS
XBmvQ+Zic8q3bft7DUIuf4RJohVQhRw7JgEr3fDbNDNoMZbSvY2jf9PHhDWoO1EkB0gEp4RvAsCg
61lPCIxGGFhTO+rAbk+dXSw5YeTdqwzGfGrvgMA2gk+VtUfuKM8hm5ZuqtlZ9PYeyWit/zpR0+Q0
FOF4Utiu8il4Nb5mG/3bcuWv6T34jgivf9ch1nibIWy2KeVLCvagN3696455f/w1EzZ3tftlVf16
4RhLyBJglynN/69kvfRYUCzysDO3bMvcaf1Aq2jT0ua6/MlzmmDva0OE6JmCSMe7DwcNGYVcBf2i
BuR6YZPgf/FsLBRsnOU4IUCNpXrtQQL9fDhE8lH3AAFPIhYcV2olfg/3u07hEZZPevOtWCOd9Zbz
dKU8Pnqx5+YDew8XSi9UXu07NjQJLQn5GMYfD1RFP7ymTcARUR11qq0Pdg0Ql245daUOOKovIduh
H32zFmf55sgXfbJ1mIUnFNFsbBF6eD5Q2jN3plD/hUWKj3miyNAO8NaTRgoJp8XN47WOJ+QieOgV
3cvCLGsAYoeBrKEAi95Yn4EBvhl8ZL18Mz3mhvTER2cz41Nz54hO4C6pbdfB8E7TO32XukIc9J9F
lW9yD+XGu4UQUIMr+v5y4tOhAXN0f7BtXocNroMAHj4UyfGoQY6Cnc4kLUBvgo53dGpnB0t+m8jP
xRcYrqH3oongWEjHZ9yQYYKIg5pI58ZwNgPA02dew6EOg5VOocCi4OYHw77gTugLwhdp3Y/RRi7B
Hh3m90n+rv9Ldyj4k1Pi3utLEvmPikNaHxh8WX10z5S4rInfwV3lrVl5fvVEj+/4d0rwo/GHKdHe
qvt7i0rIyBO9LDlj9WrQH7ejNld2yhw023Kf2EmNCTCNh1VSGGcDb4RnF3a3euMAbYsh+jt3Lk8T
DxUApcD9M5pvPUb1fA/WQ538WfDSmVxzY3FSUgowQ4EGvqNRz/Od/viswCop7l3vpRThivtYAdO1
GcRhffZ1+VYjNPr+6TWqTwINsgEE8koN4ulFzMpGZLIFbPw9kTRdl3vl0z6PiXHWWCEfxaEllXWx
AY9iIkFN6qxtw8Ebn+eFsyC1iXl4C5NX3vr/BdgYVhqJ6skY8rhhFOhwvQ4pjEkBGZvqRtcTdPEu
bxPhMNNnb/owYNoAN+fa1dg8sVPZRYWY6isg1SznmOZMDXDD1EUG0VYHrptHc0fvMvDYaLSpATIb
j65k34732lQBm/9raPsM/dCwUVqztEgc1QCVPljZZy8cN4CkeU/2SrltfPhXvLs+V9GprBisI+3A
Gpnrr88nJ7LmZ703cgPREFsbEqbJ7imcj6Cg0vGjlrzzsrhzbLXA7K+q5x7PCexdQoincms69jqM
x6sz2Q9Bj5pf86y9gFMj7OsA4xbqcUQgNbEPq2xMUZHCugoa+FGDwEoiQJ3iFTg6RWnyLGkpRFFd
pzCXkCmD7Gn2/fk1sGVFOKKo70kT7Q9+1z5QHAICpcNtLGO23pRyoZ13OFBvs7y8mztgFS2WwF6P
qZT3VBbpcYKxs5IVkxldwOkFpbz+tGDxyE7iL8aHTxfc28NL3gguhA6Ns/cN6JDsSiofSHDpNANg
YG4Z2dNGuGStkTJVxwCDyfJYmBWaBfx/vHi4amB+Yn5gKWPP5nYdsSHzZX+nnzbdOMK//2fRhOgh
43+vn09Wlj+YxvSMgAkDo7F7DcPwQwYomnxQ/qT70o2WYUVnP0tPEPMBEpy9GvJL3IqXCl+Mtend
m711wSn/qEA1lU8Ag2qPHqAD3MP7WNQfjTu9hX1yijO50aW/bloKCq1A9Nduxg9hUMYJo4m9/p9z
Y5EW5FtPSQoY1Pn9NWH2oncjyuGzz/bsE7f9yPD5ZphgLGwLUPEwVk3qFuqKylaWiX1Fnnflei4w
iUcOgxQwSTEnprPhN/iYpi2wa0nr2auAMWA1KbziY+95atuHISS8dilu2K6d9G2tpwVuqatdBuVd
Y5X3jG3uyeQmRkgeHanSfRSbqCBailnP1WpIL3PvOILUZvA7+5aX5YOsewwpSprmOZfBLTes5ivG
AxuVvQHKCSaH9WFOI5uAthdYueHwjatUYRnbKcHEyihqxIPua59mTxO1hwmBCqkM+s1UEbIJSIGY
4b7sKdw06Ki6CtIDYMtMAzcE9qEpSOfMuZP6rKyFDU8pah5/2zRL6bWyjnqsnaixHvWhN8oQkEzS
4cDNQE49zRi3ulVssczmflvnyFpamknbN5ctCUY3x5Bv5KTCny5wjLMoxPBTQtLelRc+nDxMgwvi
EcPnGFtShYsCE5oY3boBY88qwi1W1ZhJ0Z1m818X4j6jMoK4sMq4DW6cPs2IYubGuPQlrEIL4Pbq
hNE2NOr9PCb+tWFcuTbL1oOF7ocECwUMGQlplBOZ6/XkLwxhzHszkI9yGl/0OF9W3m3sEVQrPIEp
apnhETeDZe5TZ49afDIuRBfZOGNGAcuDYmVyhu8wtUukCPDbnTcc2thEybDG51LvmWOAEXJfbkK4
axGyIH0oabhxqm4TXXY6TyTQaqH8+FxTdePFi1wGOqaER+FQCtvjO0g15z4XWv5JIcIyz0aKygyj
QoHtvPECy+729HSpRxYb5uasGgMQF5bolvqNvd6y8B3VgWwOhl31Vp/R1DcUI9uE0lCilqEgcjM9
8EHlChto6YmOYEPuKgXv3N7YXvNCU1+1uEEp03g1R7Wpwy/9wcz4taHq4ySdkmeNBmAkQhhF/yPp
46rKQ3SWEMcHl2nuM1aIc6w5QMl+hmnSk9KIABPm6ED2HSVwEVxHaD8Y1tLA1Ssz8VlFO0bN8J+w
6MQJMl/Kx0pbyVecIfqtA5blQCgOX1OPgJAAnVrmUVH/JnAccWmQNdCoMTFeoeskl1mB/gWEjF8U
N6PBOEH/mDqEGnsYX2quocCrqZAJ4puEaIx+3VYzSAK3ISKfDTyu5isnoG99RkVafU/RzcYmoGWq
u+7o5jkDcy08gxmkZ8U+1WqXG48UAr5p4Hh3m5HydllDjGFHIlq48oB/KFCk/6bfmdpBQh4lTIvT
lViXGiIYrZT+U6PzDZmKerhLCZsQl6CSZwBJgzJL/zAen/WBopeeOZAD90z1oM/tTJ/JqP2kif6t
yg9lBA9fWAcAg5OHe4zwhzPc2FcOd9XGd7zpwCxOr408mHd4FDKjJ8k9m18xGt7wC/WX8ktsVahE
dfuUjCUVvsYjnrRmW0XXyVN/Yg8yLOZRKQut9+Y9U8fcNa+uyTkp2p0LNxu/pP3IAV2AUfAeCgTD
GVAvlIBvoXbmVj8kGH8UjXU3dvmLEcpXOiFVkJVDMB5rmfcM0YaOeGaApIN3jlu+BbcbvuIap8NX
m6Wt2wT9kc1M7uGfwBzkyJViIIKcHmx4E7jqx5yoDc4ViEveIgYaFO/6kdXAc1Wo3wUAOBJCJuDS
Apq7sn7R5U4p3pUZ3SF0uRR1c8QTZKOvv2f02zLHnJ4LCZKy1VcqbKpjjEZT92U9IskSyZYn8aM3
0Gs/IbhdhfU/HzfA1eAVDwvFuc/E1APCxILCwpA+XyAEJ8+oiOClBPKTgk3/rhSjvnVNmIHLLxEY
EejOgEc2ZpG2rTigozzoCUTMMdeh1o1G2I4IPXUJUGMlgupqbbLzElHob7R3fBUaqAaqS1eeZFhf
oFjfqyT/7SchTWx7lmgH2BmLC1wBSlsFLtbBe525ffox0+tNj9hSzmc9CdUbUItf8zj2RM4D/Hmt
uw9s9K/F+JUL9aSviN6y9E5nQq+xqJOByXJL7Cnn9T+XTX/qo+ECsKSfSb/JeaDdnR52N80bY4pQ
VC+dxLkpS55EtUASIUO8k71+H71Q+vRvp4w7dsylmXlSbrnoQZdBZIutqLluTHq5szE4QQNeEbNA
+alhZw/MqEO/hKaELbMgpBkQhK+9VN94JnB+vUrWbwRYpodzuYWZABnHaFuqnckPdV1dBBO+KiBq
mYP0AK8TxhUhuw6bZhdhAJwgM+9L8TBzOKctdgFVeypwBPStAkgL3THVkX4YePBom9h0SWOi4gMO
SkT/BDNZm4HjDTGvYL+BLH8vZJf79QlrCfj96IDYnmozOvJg6AuMZxHxxDgaN016yDC8K9mpa0cc
Jsv7WxXY5bbsTiit2T6zDu7W4n+3LaEAMtkDYu0CnvC5rjHz654y29/i8w6xJ2y9LRnhjO+dzzbx
yKIwDk3QfRp+92RNWHXBcWpm79Wwl3/ahiex5KuYkq3F3pU19q0l+B0HCpI1kjnHRNcZj15EnnS7
0XBq5Y+7uTCh7jYo1wpUNla9M3PzZrkLjYZ3YdBCCnpzLNigbUqt3knfaZdEZG4N0zpk7YDNmd5o
5nivz1y0MvsWGzw29IOQ7ldi0mmwCmt2B8Zzv8ebJmip3nB3Add42yThMeBJDrNUwXPD3IszONV5
l4G/m9z2ZPi4I+s2Rm+Ueiqtj2b9KLSUVX09EcTiHNoZrv7EG1f+p9DWXyrMvvXKqSVuMlPdCiIs
p1UweU/QDFIjc259/Aliu+3xQAFWODgY/l3SaPoYg+oSxTDLW1xr+m68K/tgrW9SX2UHNhRdjWhQ
hnC3HeuGoEu9KdAUxois/MI9k5Ox1+drTVgp5HXjj9VUYLJVAzwcwnizQPQMkOA+zF/8Cm0wh47u
WFlHcGowCIdn5AQbM4Y5yn93brvrecRANRHKpWt9ZuKn9qFn6rrE1AML/exK4AicJ3YV/92EX5lr
Y4hEzqK8aRiPm+6JiHg+Jqgs1tRzHvSXGLI7gcNp0zr3RnPv5rw9TAOwhSyxh43yvVtqVNiH1jeL
qYVvSbWZNFAO9xDIMIIOpr+pZctzOaN9s52jKagUXawws4CBvMOBOCE15EpAIeZ5dOPPVJIUOTvO
jo0/nStoFe/6Y805KhYahHwwob40mtJU0acNeIhhUrzqwLX17gGcqGtovZ1F3InIb8npYF/0lgtj
lxnwWdcq3shUGEBGh0sE6R8pcVisohznFTN89m2YBnEV7Jpx/EfwKsa6HUm+lg/fmHiCErkunk4N
SCzD/K00xbZhLeZ1SjuNOPBT1Zn7OMJuGcCUkPtCpV6Ie8I1kJtXZEzvSZRM4vnkZnxe7Fdcc7yb
bQ6ghjyUfaXZq/VoacVxTPJc1L/nDQHQnrD2Sd7fC4g8CsaG6OdLQarjQkXOCX6avAIJjc/0009d
JGpwGdkNyRDYcdT5JyctvqsgHLc46A9YR6C27CGChKO798e0fEpMgfMtXPCCefDZng0LBgj8Q2N8
wtpobUqkJ8OIwXmXDt8txw7nw6PpFj9truAFk4TQO0hqneapc9w3oyzuI9PjQkE1J/PZGnfoT3Nu
T5Xe3L4/jD3RSGH35qSEg3SdQ4DbYm58/B+xGiYIJ3JjGBhW+OBgi66P1I6GY99W43B12e/myMvX
C/bQq1YRzYiar44l+aXhg0XvYnKIu5qbYdfhnc269tnHPVee0hDBUGA/e1VzAbXiBImAKs1sstiW
F39VNKHc1A60YWPpj5XVv2N8ftQnuWPKB4qUc+yrPRjSunfL2y+5F3vbJfbPjLwxGVsoscdxw75H
/tYIR3sm5cN19tIp2WHxXmExjvLRsMaPCmWjN4E2l+kuoG4mYOrMat1Zgtkl5k5RWB28cfyAT4ja
ZDnLIP3nJsCFaJp4esCc+RS1q7Mi5owybLA/oThDR4DJ703QDvR6qc0ALKT9IIUBgWEFey/7qevp
yaGsQcey0Xcgwe3ZUfGftoSA67W3LHFhWE1vcg4FbDhUpjYfKfBYBImFYJB5mmziBRkPgbEohxGn
X5Ze/JmFfR7z4prbXD2wjhV1xPcYIsAqmidsiT90C9BlFh3UgpMiz36q82eEOOmHMyQf042qVyom
zJ7o+zNCFyQxAk2ufpe+VbhPLLttbURPsZNcHfKJ2g7Xcz3ZGsjqJofmWPK7YyqGWDpfuYKiXHZs
kZgaM7vrNqNH4lqrC+bCPoRujSlMt6zNdtotVLtRMW2V2exh/mM3xiBjgZuCbvtNtyxJRivqpYcY
oZXPQgp4rDqDVq9aXoJWbPDTjFZpUHxl8GmiJvqusAmrsbK1qGiV7J7bNr4aWHYDplPvsPcMv8XM
QknhJa9eCvXHVFfRpFT5u76fgI6HLTr0WwnkbxN235HQHvUbQD505CAs3db2UU4XP3iTE/5jbvIQ
E5m8AjXo5SqC0ogLGXcUIxwDvrUmQKCvwWwvW9vWeyXbi8soRwwmfORwvptUhZzKOg6pwBQiqTF5
rJ17u51+WHzceUzTxIy4D1wj3iZ5chUMKce2ZcoCuYBuBv/3aOUbkmEPvQ8+51uTW+xK5x8UbJ5g
F8XLzPiv9p197ZN5mXJn4kkLrgKsXEIMNOY0+rByA2mE/SHa6YDd8hqXhWuLjsOXOGKEEZXlCHm1
p6ztghHcNfFoAOb3hTAnKcZw3+qpFyABfv0/tLgpxsTtG2DxJiJoiMseyXnTK+Akyn+fI9OGtuGL
g3a8ZiSGx5oPyaQ/RxhWdH6waum2Im8/MUsp4RHr38v3JTl6Y5n+So2fOsFs7ZrdW+wTjRjCPtKv
FdF9ymPkmMMDNQCi4bPi/7YcY/ikbsYuwZmmxas5KFHxQxEugoNyo20sXiylAAfH75IWPWrNxyLz
H2UMXEnqaNI627azcauL/4S4wRDZEK2aEdgEGB3IN5NY1OCzv56JLhQCL5jYXbmIO1IOsxSVZe54
JJfQHtc+PsIzwSp5vk1mvM5rkHXWJM1ZBwoQTTlhxUDTdEEdHWzXXfJx2I+G904MJUSNE1fSUO4/
dMxwjuUli8d9b3SnSYD/6xkQhw4kCv7QzQh/SOB6aqDACXCECNZ4r2AZGOMbtWwXTRL2sg1WcFgb
5ZsQ8zhdp7A/tgAF2I1SVXGScSE5arDBISKKoippqhFUDksFmhObOZB+TCVh9ro4qPsUH7JiFHd5
IwHKA7yQvOqC0IILaT03Ay6LtBKuTZ0bfVsYBxuZ995QgJuQkip3GtjM5509qzPw9s73M1I5e7wc
qL3VdA2b/hp0DK67KNhYnL8DxvlYn1gPlrYhGVUPEl1sHSZ2DVBIUQ6XAdvPwaCl7eb22Ib9YQrw
opssoD9IqUzm+czBdwq9yzLTG5dKTxTKZv5YpHHo8RHl2J3XIamwWdZdA2TrKy4ckQcfC5OF9oOr
E2d4VTtovyB9UuExqd25nHVcOorY55pGVymcKiqzLdatIOigLV/sOb3oLQqd7mPKHhdl/ipf4os+
DALlXtwiOWWuc4I/ti86J99LIhZGI0CtyIM2qPAwA59h2XlwxgIOFkdqpnlyZqA4I2lIOnEbIAVg
53W1YJF5hnrMmKzno/Xl9cs27Kd7weE8BJSGaXuMQBXiLmOuTiMVjJeZC+PHHa4XiI2zdLhEPrwI
+LMWpjQZ1Y8a662hppIHHo5oe8RnHwELBjHjUagJwzIq12o8e160kQWheGNMpIx1al37ldP0PeTE
DQL/0o/i2IqnxMZmqACmgKl0CjJO0Sah3IzMd8dGlRUWF27y3rdJDkAbtmnn7s6krx0sj7nZRFYW
tH9AJi4ne2cGN4SHOq3CTwWowzKdLOtictGHEqMwKgIc79bAAn/Kpl3pclsXEeZoHR1EW9hQccIY
f9UITQXxDtEesM4StYJ7cCJnYT9ry9z4tVfzXi6IKxoeVFOWbz2eu+gnNgXrSsIYGyw0AUw1x6Hf
lUSfibb/aGo8lmzIORDJuWultcWnXwNzXyVmsb2Uf5bi00Evq3cBL5If+eLc4sB5j4fsmQfHomWo
PAJf56Z4QTuabfzmzfXp9GzXfkZzt3atdDdRcXAfgAIwZAHaBHkTcX6WM7ZSuJQhYRCReuOmsdzx
3tiafAvdF4S0D2hzz7wA4M5ja45ARKvI35qdgz+Be1fF880CN7nWfLF5DuBhife8ns/12IxfSQvl
gNS1vQtaqSEWw/FSymJM4jkKN4uf1JeQ1n5dTig//Ff8WyirYOWa1ntjGh0aFmxnmBLohsfw6ieD
6prZfdz8lcNc7XzHw+pEVMRhGvMTCh5ONvXXGq2anMX8s4UCmkAOGGkOO/mtHyss+3c5+x3U/tkN
fe2Y9dHm7aFl/xhdjS/YpXokVI+o52bQnresMHcZf4zJ2gSO2LutOHdsISUP+KqE4kCoB3uePdTD
b2FLMh5qf+U/5K3xQ0zOX0dUf7Kp+FK0fXbnrnP4M4sDQhIWOChyC8WI70NsYCEC6EczpSIBZle4
1GjJfCyp5B4bp58fO2lvxWS5uznOHgycqHBeViiO7W0onYsOSM/FX7IP/9gYYW4Kuu8NseDmgZS9
4SADRCI2bP9PmVrpp+2O2XFZMgOPSJ9RgyDym/U2GctD7nLiDr9kXSgMASqpYIJLGC8EJcY4kUEl
m3CsGCft9ZWRvOyxd+u1b+bxEctKcGFCWm1xF/uo76JrZGBviY1KHXYfjcJZvfUruVXRDcc+qNoM
O/DIfMMU+8vs23MlmnPbTjcVUNBYdOlbpNpfLo7fnWI2ZjkTXwU7AMOAdBq43rQjn+lvCp0aZ+JL
IsPkgaprj67qy+u8bD+OFTYDINeRGKs1HtZnhEVHjObAGFgKPSTVXWxUW7YdBUbWHcmgIUlqCFiz
2CesBsiONpymWBWccdZlmosjgWQ3e+J48qZOUL+42jSVR1hXPMINcJEzqvtMjqRSFMVnKzD1NpfH
ccBJoRIgDGOVNYThqXvVBKdmsSWDKtNZF171nIf4IfrISR/bkhPZ7P1nhRClsIenyvP+prKRuyiK
mCWk+FYPj/qao/zQmZfdSAyU8U7aHsVPhBk8CTLEz5gVhHCbuhn5ehx31sboe7Hxi4qzGtdcnD7g
XbOBdc7wqfwGSgJ7rj9BOw6YMhSIfoeq3ZVo0aCIYHphNn87v8XemidVtQX8/gbvc8Cyz8pV1xx7
2mRi/NdLHvRo0AdHauwX4Kp7Dw98WOBIfXn+bKUgyc8TqFr4EgWhWkdJgMVNZ4THGOv0bSunFJMc
4KM5HK+2F5yWIr+z3BEAEl/NlFExoqpwOwUYSmNm0cyXZmT7xAb9xUh4WE3ydtWASGLwyMsIgvem
WG5pkW7UmH+IOnu0J1jEVfsTB8OmKetL5eJ5Nyv/wD3IgPSxP8UZ/ox35iZXuv6y8dhE48WUL1lZ
Qiav4ZzxEWNmHdy9uqVLrHc+7vEwjmCsRJhY0YXHr6YY95wDUL+zi9f6uwwhngeQPqr5FOQh6MZy
8rtybzr5ZzFhu296xQFx6xaPiF2deW+4tTNRX4rnvKpIVqtueOvvlzT4E5nDYannr9iwTqWXbxtl
oYGCrOcGL+mMfIdyqW3Mej0Fcb+L5uppEUBpXhv/FKnAu9GwIE7U/WtkI1Cs/TOzHvvgeiNi/trn
wB+orZfUphKe+u6OwdxT4SnkV954nckkgBjM4rSI9muDiU2+yXd1t3yHSnPIGMXgm+lmG3rfc2b0
zIXxzLR7h91rxjGwBy7OPfUw2uNbEjUolornoq2rE4AlDSyQzWQi5YNzLTdOpJDutLvII64NwBFp
IYjxOh7c46hfxLB507i0B6oBwcqtHJ+ruv4YVVZhy2sedFzWyYSR+ym4JKHoUb2R/0FqGA8fhr1u
L58MQhEE/lorgW+tb84vaOsfbMu7ks1N+8YF2cXOyEA5nn7EjP2i03FxEBHunYgGqHf8z2Jx75aM
NdrljEixejrHJObdS1hIsJ3ZoYVaLunMrpZaxrmbnKdZ5F+isiB9x5DLVIcZrUS0hiUzckiZy0MW
+dYuRKjxFfcD/HvX6olXX8BfAyX+MWF7tkm6PdJeNzSebMwyCrHxqQGzCKLZkHtoroZKTJtEYm/t
qfd5qKx9V7sMqXli0eBD4g6cZmBpBsceZ7U0ba7QHbOdV806Tt0lYBn5qLXMyLFIbCNKrRZILQ2m
hXiq3Q2SmM2OGJ18ED9FFv0To30M3P7bLBhhcuqJKAW/yGN5k5g6GmTKrEyUnmksky0ZkI9DZe49
uPeboYRtmcP5RDPPqYiyZwQmnOowO5G7kV4ak2I5Jpxwk4jwX46Bl9dSgc5o6fFWQUtKIO7Vatp7
3/Se3D7lwtWIGAvfBxyv3eTQzzwwjUMCME0hO2gUmochqRlZRORgDwrft4ZnmWxWmPxxFJ1FUL6K
GJuzzsNAdwoem9b+tgM/vC5h6tz3xahnHsN92zhXTy31DuzqWuPBvIpD0Hd2n8gBlhxF7BP7FcDs
xpcMpX9DhpD4Vsn0rAkISFWqtYxdqvUZ5+5FiV+lpN9YuIgv5mtULWhJKM7pvZnkUOvGfVNp0991
P8zhajFwSi5M+9rUulpJy2nlCveqnOQjU+M+Cvt53VfDY0OozNkrJAd30EyrIZxxhOwDNB3toxG6
P4bobo7vPNQebVeNsc/KGVS/ok64OJN/WDKIeKqJ96qpIYs7M379QYjPivD2A4dFg8nkLysKE1Jj
MPbtMF9wmLv4A0ZJ1YCq2J3WRJwcF4iQboBbW8fWjOR03fcphjU1zkKE6TGg76a/cyB3SRQz/kxP
FYJs18OzzcrcDVGHD2Fi7qQsPvSU0aDmLTy3B/5Sm6D2r8KkdbJE732JxHjOS5PjAQMuk0GLG4as
H5x/q4gsce/HzNRPboC8pYRFJeIJH5dHIJVma4gsu4cMhi9qS7fpIivscyJDyj18m6PjsTlFAyHb
9XoO0+Kkao8nBWH8MZAU+07NlsbSSN6JIanpkJhth460DhSOEb19/pG6QH5CZEdG4yvhyKewbM7R
gqI9d0j2LIf3KfIBLm1C5osh/lOQTTqWDols9SNHBB9LlueJKcKq6vMH/BHp9grrHBpk5YbhV5Vi
f52CABm6tOmxpitLA8A9XD5MB+tItBCaK8lMtdN2FJBSfPutDGpSk+UGQhgnX3O2yuo81NW1sz0E
j4ExYIodWqeiqe4sRtcuGbjbgLAbytD+0jkMfHzmyE6XXRebqGyWKBLi9l85qTuSFZ8tLCqLzGCK
G1P8BYWRPVupDUBR8pTWZ4CTYABkcAij6GF4wG+iLB3OUa5FofWNSSRGaoqeeLp0jfdPxFJwsrRP
qVMtJP2w6Y74rc+dd6Zw4XiD5lsT8bkSAcLInJirRuTbwqJHsExyFdoux8zKpbfANMSEqYmf9DBg
jGcW8SfYw5mD6l/tDDTJ5Skx2pt+94JEC3/y72O3P6UJ5ZcDyuQqE+JHecwxrI6WGT0Io+jK6G5u
Mz+1+vvofzo4uTFo92hCHmxYsQZHRmt7zyrF0YOJy42d5xVRGbyeCcWpOhS1t/Hi8GTn7E8DxKMm
Y3bU9/90CuTWJl2ni78aSD45Z9BKifaKUg8u11Ts05isMb2LkBC7qsvkZerLh0rYf+q8I8282yrk
+CT1FKi85BcOBfAqwuUo8/mipSX62/d+cBKl8eYRhvl7WzPO1ToW4xrpLAeGRZnuVRvDnkGT+rvB
8C5OHdwtEwZelT9tnMZrvpl32i9+OmC4UShvj3lacwK6gqWYDegC2kzuMukElzGTOHTNJTPMqFdm
AcxM/NwmjQZ7n/tYWWOXgB2fJWixLJzfehB1gl0Dooiz/F+Ffp+ctta9jBUZ4Jbb4ZmkjE9zAcfK
rdDdhFaHy0QmGQvaC8TrxCU0wMEAd0yGl1iGER6PoJCdOf2UU5CfVOqinKgGY2tXuVxbi9VtsEKS
f+O8CvBPKibjFEBkClYFwop9KSeSO223Bn6A5WWSanwLM5E9piLFpQQrYHkSUyVemh6AdIo65NlJ
E81w98cmPmBVWe8cnylD4SbpiaYMYfQkrasxM5TGXpH+u/PnF7v07EOfso9CBBiebUYydUelapYD
kB1x7knz4EU/GCQhpOpOxE2MLs8qpvmOtTIwtVT93WQflUq2RpYRTKM5fig0vFVtGM+1+zGo+r0q
P/QPcC896p8USYIxkeG/1CGWdRCKmFJqO4WiKrUKEnvqPw0T/hSD4Jy/1tNr6757DalvMvob6Nl/
BYnT3Sh4LNUpzLqfmIBxi7uHlFzvIolzCruz1tDovzWwMRw4dz5ssDCCMunvyuplwK2jN8IddCgD
rV3V3KGZmaiEl+SY49JSRdYO1dQ8vShslPzhH0Gx9CbvI3Y3At74BGDgWo+WDYHYf1KjsS+Sf75F
ErHz6cEasK3+fxyd13asSBZEv4i1gMS+lndSlbx5YUm6Et4kSeK+vjf91DM9d3RLBSSZcSJ2kDA7
BlJuPRWhhuBtam0yKxLNAr1/8J+XD8gvZxXtd1K1Z0wnHR0gGSbfpAA/FkSr2nnH027x4UvEsIBy
cdwpaQetRbEDrmmX4G+h0WxNn+TTUNC4q4iwm8WHibeOq5PzLimT5LnUKNEBfoHoYeJXhIXGLc8z
TsZQgCkqP0PIsYSHwJXl+GAXCxah8g9h0SRYnWy+RL44P3Ae+Zl2CzB2AikbwBgTcs8f6Adrn0/h
4oFbPhT/0A50Zn1iUSKtebRzb/kBZrPkylzGIe3JV/XNZmfZ5hgNwQ1vleRf9N8jNTrL11fRcCDL
X5zj9oR+yQiM3inejRAyGlTvxYwwvAWL0ypZNGQuKJeI/04Aja0hG+f5m0zkgcPFesnDLFkr9uX3
SfWYedUjp7UjjFDeNM2pl91x6voDgYPvMU0OY+XsuKrKuNjhcz0CE6hOtarIBTF29Z67BJTX/TwQ
TPd3fEJ+2eWNQ6nXzhJMe4BY2egV4HSwXnf+GpbvuuFLJgA3iXK9PCiu/S8YnCe+kYqXLkLROjH1
dRD/gsrAJyO3gwlpuTqZw61k8MGf421NnULDCVETQkRwd3Ibd2hY73s/NJmOHwUSWs1fU6cdJ/aH
0AAOxe6dRrfsyTHgu9cpA5er4k1lI0tyG/HQpS02/AiAFOdf86Mi7GRYv2Vwc/NyHaHc9JYFXKWS
h77rStJGZF8rTw7rIEb4DJuUrN6nze+4PNymdjYW1ce0q66AMK3b8nf57Syq5CRG8gKk56lT5a4L
P3XZbGwS+Q6lDHWZ7xs6tzT9ANwsXJ+gNe5j82X5mcs/ICY4ytvTsQx2GPctY4JEcxGt5elSFTwF
61eypVo+x7K4gPT7YH3olk8sG/tlTuCdSv/BHJm4z08EWS0H3ReHQNBMR8X/M2/r/fLXcJ2XxYU/
hKqdTu0e4ZRO13a5rbkalEHCHjMPmYAh0/EOXH5jVQPAbd76Jtr7IrnwI+YqIjNIlUr7qpsI0We3
3LCBNWMMPBEzQnv/XZ6H1EpGwFfR41KPd5hh9qucIADczNrYprnDGa2J3xfjWZKbexOmnjnWJHW4
t0Tf7Me5+bWy+TVN9feUYAUW9MtAUXY/DVo6wZkelJ63RlVc08kP9ySHHXoq7ZA8CVmaxAPnTXuk
KcNz1UjvxFBsuyBoXOozzHp+ZevBU635sXhSKOvFnx8hbmr5kpYmPiDaMwLBDKGy31VEpitH9ItM
3KRiwCPenVPe9Hgr4A+If9OIz7AJjknGYz/Z35nQtxzodZlnJCCYPlr6SmHGStgamRvO12TBxWz+
ehe/izG0wNUIFo++xwmzjM6t1W0oet8NeEg8X39hc0nO2st48eQeUQW+fopPOULsR5ExK3PrF3bI
TNvljO5Bn1cnSw68+uIqziPpnG2txIeIJjt3P/cBA+ZiIwi3ltK0TkYNpcIYvx0w8byaXhOqG6Ou
wtYEWymk44k6g2RtjUSaoVaeaPQ+mZROzmilpoCSNEErM4AjNzxMzXzRnfHM+xjWC9vMoT82U3wY
2nirGzKRcrxYBoN6Qx2ann7l0B/3ztz454F9jEod86FidDJlBu8nnHiRfFBG8k93bH2WF2mN4IwJ
7VQkLEe5ZkbC6CLz5vNcp/t5LE5+Nz+JGaiUG92W0vUKvK80UkgiCHkBHnNjBr/L6u7wxQxoSwdL
WdC0APyRWa0+XD70DNckdMN1OunzPOfbyYSDGHTtk3Bc5BM9fZEp+bGTgPFPt4YIfBzd9tq6+b0f
Wy9N325NJsWMEmwiTLwpguo5CPtnp+zPGRZ202BUQahppSLzIbaGY8+lBEm4rlLKf00wT6bKfoVV
nf1YUmCJ67GOqmEnjY8Ooig+J/dNSlYBszA1+R7Nf5wb9mSI2g7du4DI0YXB0+a7geOvR4F0ONFG
qZkz9BGvQNB9zxnw3zF0Hzhg/Q1+tqT0wpbjV3aWyZsXRdha2+Ix0u2xy/W9stJD29obU4sjl504
DmmlMTobfXvpfIx1RD8PUY5iMBCM4Krt4maxk2evvpWcZyMOiA2n1SXUTQEijoasdrmXjbKUh9B2
vzsnuItjajRShU0yY0IoJnaGXUfMx3A5u5RcRtsdHuoOR55bH7hcL3DrQd6O7Ub5zZ7IwKpn1ypj
nFdyaM9VzhoeV6jDJMlN3CvWlo3H1hEZx43OBS3SPVvDSK3P8NcI89mAkuXM1h4fS7dOaN1pIaOu
C2siDj2V53kcrmShodMZRfIeTjUQh24fTYt5Q0K5IwAyYG8TVPS6r75QD4Ja2FMDY9bvPXnIqSsi
/g8RxYZFz1gvgK0nyncE612XNj/OEIE15aGPGAyArGzpHSldDD8lLl+6g93Uxoib3AUMvfLMbogf
k7CTWPYo+0EVILqRRXSUiCl4dFPV7rGace96tM9jD8vJVs7J1QrYOU4u9KZ+K8Px0WuaW8GdYuk3
rer3fJwOsQsskn0abJrgmA3Ds49VlszEtc9cjigoW7O30c0ItxzwMWyhkX/fCfcU2sOpzdNLrxe7
fkC3PdZUbwgOrttvtIU0K1LjFFkO7ZxGfSpDez954mdyNYjKLPvmbIybU/fXKXb/hR4VTP0A4C6w
BbeJHd280nnTHYN74IJbRhgHVbuPuT3u0yR4cpLhPEaMx0zzOWmjHc3ad2AHUQ7QEhtcf73NUH+5
h+JS/g4WldGy2JgdrGM7woUKi67FnRpPJFzqY9fKi/Cmh9Dz72ZHP3RJ+BoiERd1eOpZtYc0ezEw
l5jsdij7Zd9k4YpNiN/NgA09qV9xnp0k6ran4zWFHMzexHlmiVw7uQh2XB9jZdHRQW6FAilX43Ef
87+ybFAsjOSbMcOn39j60HBM7QVQCX5UQEEmCyf2aWOTxdaFil8GJTnaj25+SNt0937CXIdirpdw
cf2DX6yfUwD2K9MEWSNyB4BQwwExaoZja6hz3eI4nFLJpML1FenzpQGqi37cKWIbyGydhA4ZZLk0
l8x+0d9NY9Zsorb8s+Twb0ybC9FRGlbGHrauF0xswv7vUNg6thj+Oa7jbrjYMaHU2X2qfAOXq9My
fxadom2zReaT07xD7PQAO/Zy20u8x3LwGeJkdLSaht9tNQXrW7gE8zUuDCaKuknY4ev+rSga4xw3
vEOUCo9dE52VkvugUTSeubsqYnHFCvledWBmOlQywYNOt8SBYpgTWbBzU3gYDoZsnzmsCbYj5T6E
2Qcax6C8o3Txc6bec8GEofOrj7glTlk51sPc5KQVbYjFjgOXBoHWEuDm7ArW8BRwzE/y8LHNa1xF
dQ13VNXX1K4czHczyaric540T1YQ2XtL1XIb594jRWmAO8x2ZdTZlw0NAYSThnI0tQpppGWWDRBd
2B1k4UV+H7tzWTpXW5n/SpgBcVDexRm0Y4YEw7rp6AhqGVeYLZuPcjrLqD0TeMT+hm+t3Q/0uG/b
ThN+jbwLTzZeOkqP6u499MPHGktFl5dX/AN3c5UzHVcywVgVGP9mNb77PITEdbdeUVNDqgm5SCpP
/XLhkat3pwlchuPqxjl84T/coRQ8GC2F3iyJZDxunUEwfp4/EL/vlQmxqKbNaD0PNlHIRO1sPnE3
gXiloeFkaMKlApKYH/t09pJ9wAPyU/q8KwLsVNzsX03ifCU9E92i0Q8tHXhpP/wqy7ivO6m5fZ0Y
IR60YsCwkhFBVZCCpBrJA/CXd+19KFF4BIQUbW7If28XXLs3l+uY3GnU+Z80hZ+kzcAriQJuRUjs
oFn3VMefJyhvy/HHCZrXrFDwSSgU6nu05SLfIRSp/Tg0Bs4HKI2eIY6GkpRCsPlgM8Hmg7Ra4wTb
kgFQmpeMvRAzrfxFsM2kfeyeDe/8RvPzx6CiD98ry4Oea4arIxPtAjnM8wNeLOFrNFY/GcbKsOpR
OLLn0VCcof1D0UELrw3qhlA3GuHSOExHDRMf/7Fd6FW6cC7RoIu9YK2Gz2F8gpTWO5GiO0w2Ei9A
42eZi53vIQu7ZU45b7vXA5WrIjzm5rQJJv3c+iPjg+oxsahxKBXd7XObvRQGy+UAVQPsPw+1T0eo
qrHFewBTHEyLfUDbpbA9Z8/o6NEwu52b9fE+Ys+Hb2vadIb5qGS76AH9IRbzXZrUN5oMnumXuKWF
uvpR/mhTZKtrgiYzIqgxaf5+E7JQwLWjRxKu4HASLmnFpXIAcPsWYDf74HImZanx6uIRRCnrs/EC
vvMz5DtQTvFRz+pqm8WPCQUapDF8PSvhzQyN1GBcNjBgZMphkPdy/fZoUjf87RPp5UEccMxb7b3N
hzQTemUXD4mfPMY87opHRbDiNK465OxRI9MiupGSAXTy+rBUkKah9eg74ymNw53BhPVock4nP/rS
sTh5lOv0OT1no0uJohVifXYO2p3/HMzH3Lro0o6H7W9BTIjiXKXJP9clz1C7+YQ9TCDokbvqbFbN
vkfNdgMyNNRZYAjFPMTnMaf4rvTyo5kg+YNKsrjNrQPKNHr9yHSIPo+VUhERoYFcih+BDy2o4CT8
8DoahH7qYT/VPBI8YFPaEkGznwqDLdCsAT5Zs78uywyRT/T0Q9UD808MANJe827YlBbw3SDuDr6h
na3jYeXGE0bhjvKWcKT/xmGBoc7gnQbSjNVQMPIpyFOy5T0Y/fgRmB2jV9/EYD7cdUm3Zfy/sxwa
xHvFGBazU26+6hKbTbr0z83uR5d3FV45LFMG/cBTdothf8fLPjLMjHHjBOlzUgZX4hkPpVPzGwUO
lM+Rk/FUoayDLezWITsvZ5bpeopN3o2GNDe+BABfg9s+JOUC8hXYRngbei61sYb0ooNpjcU3xyXy
Y7Rwsuo6BuCOmMSkaR2VEruS5xWkIbXTINk0Ue0knS6GaK9lZT7JCaFkjo5j4h8SvzjgFHjC48mJ
Q9AMTDPrTnGqwkKvti6g46AOdp3ElakGGnmT/i6P5+eEX1To5Ny0iw+FMFriIHFMeEtn64W7cZ22
5UYLRUfiOLyVMw8JLRCZEodQ6K3FjkLP8RVwuHzqcTMQFYKBvHC54pg0igJGkMn63CzpLBEV26ll
Qubm4lYY1jF1I2xG/nHMopUIp11jmgaTQocwKBkVtv2MsrI03U8T4f6sFiOJnux+uTnr3KP1Bylq
wrGZFZgUl/8wYRY3uYiYw85iYPRSxsFOtCrYqH4+SD3d48LtaP1yemwj7ZmZxL/ATz+KEutNNRqH
jF0cCVuBEo+kF6e5ouQ2gPzRGuk2jvGTxpliYA/ddGsNRcYhv3kyWREd2hKyXI7o+wt+uemEsw1j
n3lFhXJilvPE9zk+Zen0FKYxI+jhpa2CZzH35xHuJC8pcbbZB0vD+fVoowfOxF4vs+RKdZzHVMK6
FLpfhYVxRdvmfeFYWx8ZH/L6KsS7pUryrx2vs6Z/ZGIO+zW8BGGAD8japb21HyN60bxawuD0jAHL
eVyc/cFgiNUyOSlnj0NjqV5VZQKQDbCEj1H9mVGHN4zZQ8+BZunmuQqH3mD6Q4D9y8T/Rcj7Sxah
J+Bvzav4n6EJLSpxDXkWs2B+MYPavq8yFH4GG9VivaDRucABmDNqbBL/L53QVOsluurWrwwdgD/6
HQoQADZ41bvZLHd+0d5qz2UCBUmC4xG+G69/hI/9Btmf6hrz1VE8vxLEcTmy05vjR9GMJ6fO7E0e
5e5H47Evi9v5znbwMdZ2ch674rWjsW0d9ywBMiAVb8kqPEZ+05znPEReYwqyUj51Y9a4lFkYK2QF
QOW2T2y1Lv/YCj8KdndkBfjlwopBLdm0pY2MTH4Vu+W5oZqHx3MEVGERq6KWtadPPFMueDeThWFm
LKY1kwZtU4OaQB432LGAQGZl4HBwLYzeO3EE+/TEYAG+sFCZR8mi2TW4bGEiebN4kZxTvHjce52z
j3EMk5Zi3ZzDmtO+OGYNykTn5uec61jI+J2xJOphM6PcDgp2EG8DwZK5VVn77oxU67IOFdBIy3Tv
tVNLF25HxNrygdzOhGmK8DB42aHJ/NcOTnhUoM7bYPk3/YKatuPxxbZnOlisuB0eC1ZLTvr9NsIi
7PY95YwWdO86/eVSPBIDEmfTMY8Ya7A8AIh+bOqCnUkbH2MrisC+0bjayNw8DHnwq0PLZ3Q2o4VT
GYzb1jvGlXVtA3XqGhymUUPJati357DHwZvlxUz/DEZVezhaCGCRTFF3o+GvDIZwn/Ocz2EO5c97
jGxGJdgTmK4o/DO+scR9OSAD9D/TUXR0TZ9SEfw4OJCgTlFqGenuKeBQSSOpxulqnni973SM281I
pnWewIjunfTHx5G3UiSLx4VY0eYhmqcBigdMTkFH1arw1M0rzD2KC8k81/xr6ee0M5fEn/eCx+vI
jDzg7uKAn6eCAdBcnIyQZqBoTq8WqA3+LF40amJdllYkiuqoexJbdsmT0wVvUVLepqjY4f8523Gy
S/P6Mvt4NMvZgTPcYsHUon92E2zsUWt5GybXBRArlguf7+SvNKaG1xQn5nSJS7dld9QuBe29oP+5
tu7jIqWK3uTtg322YBex95iJHluzIUDdjnemE8PAWo6NWeI+U6q7r+3wKuPiXtMHAHMEAaD3QItV
DMb2Bg/KRpZ9QCeVojPQoxtape6xSOVt1M5fifk8kfeCSkZsMYgaDmd/XochduZeRxuKPNZLU1fa
NE9NHfLWXJKbQUprsRV+uPq9K5nLugNzUKLh8YvBnqRtgQuM/p6yoHM6i3WZjUjK8Quuyc0QtG9j
Vp7LMcj2Q0t5o/4te14cyzJu/07s5LyYwUZj87hU9UWjl/oMLOYyW6UpHAoZtl9uZB5aM9+GYXmg
nx0YiKXpcSoF1AIqwisfhdfAmmVgewNdxR6ZEh+wI9Yd4SC5Kmr+dV0tjQve9Cdr3PaqzO5nVKow
Nz4DF8Lpgvvm7tja5TJoi65xHN/YqT9VBnoDsjF5XKt4sRho0rr00C73kSAMTSdhntdrGk2/JVHz
V6TSFyvhgfc9mCy29UPU6qyJg83uIt2zYYkDQCJY/IwO8zHuFg9LApUkHqyudkL+F7ixYekDDtRg
hh1GDcGsNiBUHqSj9o1fXrx4/iuIljHVNBhEBOynqTkLcveVFdyX+XZgIhxOyf3yXSZNeBmTeDt1
LzKmcwtvJZCxh2Kmp0Unt2qewK1Y0PeW/UlRWkACBqYGeEkJT/a3cGrGnUrqvzwqeQqp3dVMRSmG
0tmPsxg0WSWjFghM9oE19VzHztZno78c6q3E2AiLMRWVKzSL783F+09CMy4QtPHsye6sJ+MNl8jW
bwkdS2xFgoZLY0a16dWJitMdQcNXuCIHy4xwJpBtJKVZd4A+8bxCU3fulxtyqgiKsycrDXM/DOFv
3ijmwCgKiXgsQ1wPKSh+vpokCfeqs/ETkyjKiQsOk38es3HHE/av6mNe/5xsSsqDPd+kPA/D3QrU
A74lbpS+tIiELQlt1EplKOYIk/OUGMmjEUjwPDLsObFbDFlrH+hRZCKZhEwbkkniUQUehctso4mg
8XDvJ1F9ViZrl9cYV9wtrxruwqac2vQCsTsloC/3sx/i0AnmeROX1uPUVPcDeNeBbhMX+KVN5nCN
MAqtwIbngwHLKlKAur7BgogDb+3Qm76hstU99A5t762FgxDn5Kc1RXedmSB915X5kABWwVpFZ0gF
/J+d+xV0LV0SZhVtHL99qcBimTCFu5ceEdrn0xLJIr003Kk8XEf1kH5gYcCyilMhwR2xcm2Psz8L
trssDR2ousZ5Gitsz6MPFbh68yhroG6Z8w1wDexADM03KPCMwwTDlDq+5ubzGNFLMQ5bOt9uGboT
jwlxjfyaxFi5asRDu/huFH3vBdl6s8gOWVZ/FZP1GOOAwDLPHHwRwVt/kS2Gp7hkcMfi+OK0Grqn
f2m8Ca0NIwNrUTaFO76wfW7/tmzlO1G9k05AZ6ZpmB9/kKF9mccfyICrynwOjQ4w0t+cqs3kRC+S
IhcO2vdWGrE5aREo41cWkT1ZBuL77p0IIMiiQjH+SFb11NJC729LRrI5d2QrOMpHF0GQfzl6BQ2Q
QfwiTjAsYYbXYXTPdQW1Me6HXaSeoEVB6Y2T+yqRNxyRzP1rXMkEQcZePIdtyPTeOSzfCM65U8FT
5kL9dOd5p3j1MX7gUMnlHFJ8NyNYnQQb19rGj73OGm+hhKMaoGbsCt94JaV51figOJ+Ta3YvUWYs
7ARWJsPnoyIpIEj5fN1C4ZCoPlWq/lkBEc/GAIkI5vkUQvk4B0HN/DL29jKir92mERczehkYO7Tx
O5mYp0hRl9BTqly3L0RqERCCA2AkqMTugz96F7cC7VjOabkXc/uZm558mSVt355J5owddAGcBa3Z
TsG5SGVvWPQOlc38vm39fs3b/AeI8WfLxJpErLjmrk1tCg16KovPmNCvTlW8ys5TKzubUNs7LbeN
a9xlxBYlcCjUXMTr0Y/WRifQ/yKWyVhle96nm7podp3nmXs7YpElJSd02+zcqGHTygXzatGALW8/
gtj6ApO6HeOQoqPwIYuGgEj6tFJFv3erYY9DfA3nhoEdiTq7fxFkWlIgeiprbkJjDDE4JkeXgG5a
P7FOVTUeFbxDbgUmVQOH2Xy+Y6q+lrTcKn5GgdNU2f07KvG+aWjGsf34OSnGO5dTQKDoxVnS7tGl
iqKDXl5UBs4/aZwTfzhKAozckhncNyfMv+z5zZRY3Hqbk1W9w0m0iim3SCRiY/wZO/m/asz+CDys
KHumYLbOl4WweQuK5emjo5NkVHZtMcN6qYIlY57ykgFD73x56QKLTCSZtIKYIWTUcls3ESFsRUiB
V+52LoqrMifG9ZSQK9R8nUOhgI5jHSluHOn66X0MdkBszOxL2aAkDfb8U5WcyR6clRv/xK6x0xIX
eU4AqxuopK46ttXTpWvGaxOZR5ccrIRAsC6Yw7P4Xjhj0TXQuduc/e9YFjeLBSjR+evA07EK/Ow+
7u0vyrGiVcdyWLbwyrIJDz3tQjlfTfutAW0t+QoOOhx6C8csl2qUZ9Z7LnIoE1gh4Ao1r22sbYce
EI3LX9f27m259ZFkHwjV0AOOJ4NCs3XVWC+Ccp15itFpwQ8wC7dSc9gKP6W2pFVbLewXqxSHedas
WVSImBXtG5Wcvhp7ps2vf3Dx6i06MNLftO65EVbeMqxEDH3Muuyv4aJtiA9bqyAonmNFHg+wBxoA
n8V3FbVpzH9WmsmybMXfUHID1RVmUUTd58zF0t4v9L5ecnTFqehRCZL4Z/zl5NoRwtnvBFLjSiDb
wcCmWBtMQ6fe+soJwS580riQf11ASSsDLLcTAKwpTvE1Cd5gN87hKWXqPDJZjryUaUrYvFjkI6FA
Or753hneVsf2n3CSP5d6wyNUyos/klyvJYrsssADmCdePmxkoO8yalCMdjwQ5qX5Z1D7qmhPlNjb
WxB12lz6vNzv0ielUeF79hMHTZ7nydJskQcJ6gXj8nIxJuuBeR9zD9D3GbincGbjwug3oyEgmN1/
aQGpcDlOcFLbA7g60nfH02r/+MbwETbBvl1q78sWKB0bO5l99Fm3zRnPdHG0tSPnfiymV8sNN1i3
T4tqGpIqMnXHkSLiC+5MeqY4+1dOyPsyZwegeESMfZiFsF4qFuHYwccu3fBOlvHDbHsvoNr2SYey
NzrVG7EULpo7F5xCq7eJ/B/y74Wp+Dli6xjAOybDDEKFlnCzxI46aDY2affuD06xs3WFc4231DAU
uGwy09jYifs1yQkYVDTAZM6vwVRdI+a9Q0fLp8mzEpSmeq6Dgo2L7R0yPeyZW7oMRfFpCfpv5GQ+
S2p3Cy7ozneI3+Ft3dIgGALh489p+CYwY9HSovYl5S/vIC6XfjfsE1XPewdJg4SI4mIOA1shGH6T
vGSOjbnEnX+WbSNy133AiyscG8DO6gErx42axB/XCNdBWv7YhrxyWBSq+KGo481xg22dlC9S6mgn
x0EdjUTfMpncpokJixzoX6wgoBvhKVC0JKsRqDin9PfeJdWUgYwa2sXNOV5JVBx8Ym4rVxvflANx
2HLRRGaJG7Bn0g+Zo6ucjd2pJ0g/tK3Y40EW8cfggctMG2pajF87lAehm6PVli74xzmCQ5juooU+
oZp+qT+n0xX2Fcwcijq7qvlKZV6sumniram/rSh4UMxDVlFFD20OvxTHE+1REvOzX8TPdAR065HI
pNEhQFt9hxk1Mh49hjbL9hEx1fkgWryNLMliFsAmrnCoV0P84S4EqDwYSaMn4D+Ns2Wq+1iMT8tj
nzjZh4zcWxQ428FLeYuQpnNDQCm5DJGVvo0c6GFKoreNqg/Tm76GlDOCSB8sslU4lBgmW9RLH3wL
wOKEXmGH4hM2+8/SBrs8Xm1Cb9jA4cHK98tBajnA1ByJdypyPww6ZmpBMjMJeEQ5T+2HkMeyjejQ
wDBwHw0+CD3eHZCxp5dYsexQJhtgmYEW2zZngTGbRFd6I2RzDnnvirJDLuQGw8AWgKqnitPC7o+v
buX0mDD5Z24iuLl9zqGkOQZd8BdNqDmam8OlpU671l2UVs+j2X4Ypbd3dMlt7fLGDMa9GY1Ux3Wv
hSiODKvbtScqcRmx/0ERJkc+QTjgaI++35agBRuNOzLIjU3uqUer0i+cjx5bSHxmCcgkXQz4PCYe
k4z8f9E43fZVCfLGMUa4fwzYWm5h6qcDjFKSWvbWOBlucKayTh9M2d4KLy6uHsJ/IrBKUlK5tmOC
E5AACcTa7SqHrbXUDSc9OA+ViAv5Yx8YkSZsTF/relkmS4JpPt3Uad7fI0M/1wXFl2HFs2AF4R7r
6x6I67mxrC9z9O9Ns0at69BRWkEGeJRPHt9qTNp6Me44FF51bxz6WaS1BX8tw1OKvnezKe3BxQKi
Nqm/Ir86e13C+b2uHzskwmCOYdB3vDrxTiX2r/bt32Xr2TrRvW3gBoxayG5WfDLr/p+lQPnXiPWD
E1NkJg92WftHI2+5e4p/fkc9dVIQuSxtHpl2AxPqR0jxEaamD6NjuIGW+Wc75ZcVgevnacRggzpv
CAaCnCqHwcOCEa46nxfNsqjjsfqDTEgiGOIotAz7ZdlajaV35y4WItBeJGXcbS29jR9xlK9JWGiR
3ZVhuIun5oiYP6wow6GpMQfZm00WU3XbPqETAkde6sUo8saet/IE1stRspPvOiaEdt499y7mRad/
MSN1pZf3sNzAOrSRRtlKugOLFCWkwnblJgt5TFQ/gY8wg02g1Pug259YFP8GTRDB9KBUmfoSLj4g
Y0zTSyG6CwBGkmX0xiCQYoDj3Jv07Ndr2/1nmeyPM5l+A6Lio7XBW+kx1DYniVslAAfOF9ejozDg
jwEaoozULKVrQcfsyplmpirhk+WVT74OsDXH3oM2seP2aoSdhMkzxAK/dliIq4E25Hq6+cAPE7fA
zJecxFScWY9hf4vo0YF/t3adrmYFC580ilhJAckmMrK9p2YcJ9l9WA+3OeEoHdnxm3YGKlWYKYEw
aV9x1D4TYbqWzXjOerw0njMhXeNFbh0WuGg6Gq2M8eBiESsS9itOYrwqqEGr1Os+8eWDwR8cDKTD
3l4aVrrg0rDLiKAiLPtGg+FunZGDLboP7hVcOBQEMguYc3gwlamJpIkb+vlbHhIDnNyWuugov469
T707dsPCeMoxwjqVCRDCosxUr6dSPPRYoOLEGreV8qF6mPzf6p50E63ojPga3HkDE4IlHim2OSf6
TerbL9hAIuhr7GijPtRniif1IbCnsxW63xO8zMFD4tWErloezlHjXMy6FzdnoDl0OSDUeHxAHH+r
e6o0rAKX2FgoBvy2s6+i+l0Cdko8pI0Azj80nzU48/U0JIwpmNOhaNyJwf8K5/qKpQtwkS+el99K
4TBd5a7E/xzRZiEYqmV3XRCiHhaLr+Pk8z2sBuyfK2eYDlNiHbG4NKtUgtOYmyu294AGtXCTzvlN
Wcn9Yo2z/eReKZRoNgrEbM6xaVFc5U7FoQUygYOAXXu1+IL5SGfZts8mgCGWTuoTqHOouH6Waf/w
XB2L0bgtIwoFJ0NiJAgnRpcGxNA2Y2PcZcHNXt4D/WdYjY+mnq/eNIWQ/KAgZNWrScgYmsXVasK7
cUqooGBxqOx8ocaS3mb/wBgqfOIdfyAaTkN78elj/TLTYYfweiOCivknvZhjAA+Ggi4GJyO9Boss
txxsEUPOWpW3CrGxYo1e1uqoJbxnD99DH58cPGfEq7bT4mycih8RZNs+nDdJXt0Mn/xeCYUfKfEz
TAoMB7H/kmdI4HK5JCT4nuRM5MfPESgiCDShNA7x3ByFq3Y+W4rSN49DVwLNKwlPslTavLka22X1
a25V4z67XfCuG/m3rJEaSXBRWRnxXjpMTKLtaKZg5OYLEC0JJ+Iwtu+DMHkYpXsYGkz58Yg3yvYf
TTf6job6qVXxt2kLpu/cT6IOD6UzOGs/LHPgEaAd+ranH6sPGB/AD8pkCTbJvuf2RXAiHS96OrY6
ghakMW4eMj8zWbCKyy5haKRiMt3pXV2Wx8Zk85RpYABSRXfLsdNJo3obS/NiakbgSweVbQW4lMjL
kmvmLZNT4pTCGYAg8GD68qEoOCjG1plnjQUljTepgNGphL0jxkiMBZ0gqbxfZ4QSuvwvQZbvIiP4
nVOO0W48HEMZXBOucD3yrsAu8x9H57EkqZIF0S/CLICAgG2lVqVV9wYr0S/QEGj4+jnMap7ZdHdV
khBc4X78xe+CcxHF7zXm+rJ3UX1BC5nEjZHGeZbZycnZyuEgEGy4mGUc1/9PsrEaZmQjvj6EI9bj
djmV6IeV278FMnyfODCosV+HikI4pySMDP1qaL0P60xiqL718mWVWH6UZgljHuo+fUjZbiyZ/0Mu
Nn/v5lRhROoNtnAtnmd/3ieMyIB18GkQ34diIuwMvyVKEEzTMa92oHYlezc9DteFQimLWTkghmm5
PRbGkXaJ440Rlgh9qurm0ibVk2nUvecvgHvd05oPuz6ODEIOWe/e570Alrm+FD0+VnaPNgiMaWFf
oeZeM2K8wJKnu5oHCu04xrs+de+HMX+pcB7eAR4l7rMzL6UT3dZOKJiGvfEJKBDelpXO3xJc2MTJ
wCvqvYzUnajZaI6ZeQxI2o2T6AN2CGke0XOnhqeAfwAk+cvUrE43WJ53Zr2R4ljjJCUlIAqT+xgk
y9qNlM30s5TTd0fdq9bbvOnfGEiTogAgpu4qCuv0WlM5MYT4kamN40oVB9/PP5OavUzsXtpxJBvM
exw6pHKmf2ygxKDc3VmEJwx4G6u83wWpuViKzxiH1d4QVIPWyt+xDcIQKYJzNDchQtzmOXN5Fwra
Bt+GFOARPw1bfkBEvzSEgjOY+mo7950hGmN2Dvt57F5sbKugOJLnilEVZyo3RQnwoq6f0e2BirVA
ZzOuEeqyFtBlI85zN12blpQExwArwR57N0PXz9vpNcnHrzZFNu57dnn2kuD/ZcW/GaeicskWyXha
PGe89jggqRO4FpV9EzWd+Nib+VznNp0tv1fIq1dLoHG2c52t8SK6/j004yFIoJnyBiArhe/ay7xT
yS+93shup5/zJeVdufwObr4PHY2cx/Qf6y+b8Ph5vSiY4rIqwKGLa8A9BnX0ZQzWqgh5YVAW9BrQ
Eu/wfe3/77vUXY4dWupPN9H3kzY/ve3uctl+ODY51lbTVrdEZzHNSTmeitD/nlvDWGAksNjrLyMS
NWMNN+rNc9tQwHhL9Y6g4tCuOLWye+CMwxUx4lZnxgtleahvoZfce5ZBctMCn7UwLe1AU0wUat1I
vZP8IPvi9dXdh576XBILTE5TbRal//WZYrvWAXlS87FzaKfW7jcprU3pBmdHOkcnZitqqr1jppc2
CTmkJ3rKeVVN2FZ4bU2wc3v8Z0vt0PASvc3erXksC0yDJXobT1cvyxSf2776rEz/WTatdTfFPZA/
23VYRnflfbfEGYhtyXqx10+JXb2wgGOGMH76nnjMAlSAkOlv8VQ8JJ167QGw0KQ7KC94lgbPvLSl
XpPO2v/yUB7SAH9chHozlEodSsC4KbmZW4E3dh914kkQSOssKI4R3DDGt6rH1qO+ATiHnLwqoNt3
R5J1ku0iJR1x4QVbx2coWufphHsUhJwdJfiQJzINYLeNi3vo2/JIbUrgIMVMUz8MaKWIcGlvc0aW
3iS2GJkA+bl/nTm/xi6IFlmjM5g6JkeK6cYSjK9oHb0nt3YdVj819W+3nBMUyVjf9MXxWZAay3mI
UIXm8Df7kHWxRhG/2Em+AQv8rZBu9n30iT0U3QgbmUqWt0F4V49Xz8SiNggzvsvlwWtZG9YVwZMD
tRiaOXj78XPDgdAu6pUw05NqEO/PnLTsDwlhlOdBOAe2z38jdGPEZxzEyGs0GylTCdZDfuV2W3Im
r33W7YYFNXPIGdIDzYJGAE4IyFqJXkWAXBfgA6TESjuKrti7NedSuTQP3UInE0zJf8ZYr3WQXY0r
SqZbCAHYPURiIlEyBzjowJzCGTaWEqYRJfrEM4PsrrHvUhXDb7Gcg2BmMRbsIDShCeQdxqgUs44k
6RiLAIcmZ3Gx4N6bv0qJds5KVzEHv9KdbUNkgvNltc7jyNNMzMJbYMf6lliNulNOf6/hO2Fh8vq9
ghbkpQ7UY3LAWQTkUj57vJW0F+FzyN+Vr37LkPaYknbI0hq2B99OPSnA9uNjlfYPnlciEmjmi+uY
fd/PhCuj9fPiXdppstoqmB3u0OLadNl3WkscX3F43+fzCsbqWV0mBs1b+P8qZHQ5sGrpvFRN9qLG
kVm/x4RNGhwhfbGQWgkd9f8HqFuI6+iKDzOi0JMT59bQeuWFWd3NyvSP09EUJ5rhnSMAtifM2PLQ
3rcOUT3NiJ00A7i18WOMWno206oRiB85DMat77a0WPGHSMoHX8bnpnC/0TIgpOgxCEuh9Xk0TXfA
SroVoWJmDj31PiWgnPzoDqgSpETcx0XnH3RJbCYT92pXggp7nIQb3EvMAwzAUGEdqrxdgRhxsR9K
2gtMOC8ux17rOW+yE18sTjCSZHa9c10ODfaoL0nuBLg4bZb0E7xUhEzHroI3v4BhCJm9VTjcm3AX
O0TXQvvfmbh+Sxr/Ia+aR7yQHs8fOtE57c6y8J9bPsEgas7Q+ejzqGSEQ/QK7RFJRMEMY0M7O3dy
tmOYMzQUp3Vz2EnngOLgFuK81uP0AL3uCZjwqmitsCdgEykILddYj1MbCCkhRBXKXDQVrsaEhJwQ
fwQ8JIRxRJ6X7z2v3G3FYMG31F6E3tZKzAvVyg9DwW8Gizz55WqTyxl4z1P4ITDRbnwA0kD7wUE2
fbAvrORbi3INjqhYTusvRP+XGBALZkv/NqZyV+PJLTpmG3HnXlzk7EWUXmWWY/Kb3gNTnTw6Yiys
xIMIdgkN6TouD8Qg1M9i1wVri/A7NNVH5Do3f1w+C35AIe1sR84q0XMBOF+qtXgKb5K54cTaqc3k
IxSxQx1JMNcW6qT5ilKN3Tziz6qDsa0c02A/px6FNlLx6NV5QNkvHY+Nz3RhSbZJ8v6Vz3Mplvx5
yNt3clzPqpkJvuEsDu3iB4o3b2L/7Db6Ug/NIzQRQLZBcUrZuDwpiVqmmUOPEh3uncPnFm0dMvln
XYgxq+A5yA5IzI+NX17mfqGFbWuG1Iw8GRDKPe/sTxdhZVZY78sCfHSa1sSoMpku4ZJ9Ol3U7dwh
fomD5NT601Pky6fenS9RjwPLCpmEVoYIxMki6iIUCE6C8b70slPdD4SJjsReTxVeN+E4Gr52iFpo
VQnOYJYwWlsEOKJGWr/0cptLE5/S1L+6st/XSfnUBvjRnUH8Rst0DGvvrxuyja47+ngEDy/JlH44
ROY2Dgu0euxevTFkDFrIr1GIk0U0ujupf3bV31ud+hlFcci85jpXHdEvbPNZEDwacFEbCebtFtSB
oBxrHjzW/dy4JAIVWYyFWIvT1Kq9UzbOvhpmtuTFlF9H9NCD8V902l8XQxc6V8Vt5Wdqrz4tVXH0
swTKrJtuV3SplTovvkWYhT34hItzfuvIY/iLSBr136tTdD/4iepNbPs/VYiQoQIqArhn70feQ02y
VqiYPsWuD7sn+pH5+K9y6DracHwrKLnCQqgDjJl0l4f0wUma/NZq5Igfnv2aWJYMBWMPiQjFdXDs
BnktY6rlUq4YQv01VjHOY5ZL1fDEaO+3diNrk5n6q5yQW9rkCGlfZ2/NWNOhsSEkFpMr5WlmarWz
GwuVwU5hqO4N69wzqD4S6Z88j+VTIPURSXm0biifRy6icYajdPtzE0bWlqglpCMuoMm6+cQb9jbg
SgH1V0O0E8vRgbSwuia3RuAp3IQALsqO12bYpR9lLm95m7ggEmqoQlZ58bjcGCEvfuPjSZuD73Dp
Dm4N0UnPNKoxoM3Gbp48ilU0ORlS8pbDTIcfVRLol8Spf/vIu6mx+9vV8sEpmDgVAJr2VT///8J4
GmVJNyefS2d+OnxNlhpOYzj8JezwZLfzPS+CLcfJIeMKdkUOoAGd+30FNUkCfP50S/VYjDl+xKIH
DOb8RAlZc8F4qRJWTIV5kAWU1Nq7Xzz5a1swdqOku/hrTGxR/SL/x+VUV8e+oIQm0eti24rtWdW8
a5dMbIKe9g7GkalUP76zAFAy3t9QMLSGibQfK4I7gJE+uusfCVFaztm/FvMOfljghWaMx13ejO9L
uCr/m+mMnnRjT8NbqrrTgig9Lir0JNOmSYk4QdJBBVRwlA5qGXfOnL6ANHTvGiatzEwZlcaoy1Wo
1hDwYDM3IJgED/fAuLyunqaxf17/ALCtV7RcxBCguGQduS05XKPA7PrUP8ZD/7KE+qzCeMdOJtrG
HeTSNLapoRIy/JBdsbQx1oebzaBeIUwjGZDxuvDEV4Fu7qBRbsmyhcbkIQDHYMnMbNCvvCvAJEqt
0GslKK2RFbr2XvplJXcmsERGIN5cRzvLm2H0pzaxaV5uJweNE8r6IDEh9f4gQSoKhLpZkYGjgZtt
yR2HZ1K92p3qogesgvStQxSrkvC4PNU1oyARpg+9EuvcAB16El9AOq5tLxG2+jdDOuNyPaPUs2DI
jX790laJLK4KCQsqSZ0sRvCAkfeGM7+pyR5jpa6wc8usDWNebFKx4Riybtri3WGMxcFvMjQ0i5Nt
BalxOd5wXdW3aHTCatu0NLJbyyrQnxiFT3cbDVPan03ii+TLOHWuViyHx+Ig03MXPkc5F/G31z4U
Zdwdq205ikqLyPis1qt4KCwZ2mzzfEy7ez0H6FdlQr/G6l2m6hoFk3mDtSvlj4ztzPvyRFzPFyfy
Irz79VAqUoA0jD9i1txVymjabNrYSDWR846Tk4E2yUZcNCP7y1eivTzeHfaAgEmPoVJnAPjKIhjP
F8ExdfRgM8FvCj3PwGl7Pl2aiAnxAPzw6VjaFXc07XjQPkWRcaM/QdlA+2Ia1COorVlSN2TpIn1D
z8MmkjuEqJic8UNTczKVWYk3tbQGw/sU9E52B6OCVPastOBS7ZTPYPBfFZfhtPV9V9r7QddU2CGW
R/nSYVguGW63IWa/JgdzepjtJCDPuNIlQ0okDtnPoK0CTUPo9AgQgUooE95nmcUl8vNYWEyRYYvB
IGu9gNFn3nVvSrTeeN/U1hRe2ZAm3NqDyexl4wV8yhWN21nRn1a33Blfc8Dy1GyMIbn+J6EAuRt5
EuNGK5PuuqRrYdMEfBdDjcuitThCsjxfs3aLzML7PHsgFh7rHBfZTw2FnnWynu1VCxV6YrExz/m6
5I0woYfpshUmWIh/ThQh49jobL3ZDioAVAYXiTUlboSpnTToCsvjRybg1xsyBTazxYiRtVsx+taP
4w62d20QgdTjC7xLNdfrZtnFJCsdgt3flr70HEwRsxLD59Bzvn90rfQxRrWZRchqq7lAWN0mMVrO
NrclMTwb01LbYWBxqkXwUVN88RZ3TVU7r/5sd+3zEgxhMyEp9Kf2Hi+spd9EBeTmyDM8AUPWEGki
FJNsHCdvW7hcanBchU0BTwkVq0XduWOzoNLEo1VyQAcVUJSRLBhTh38TjMgLJut4jB5wiJfNe1dU
NpqDzm5m86x06ARfsuubjkqSMDhkPouw05XuFouq/Zs2jB2+p6VviVpweHOOe88pe2dmtYz87Edj
aQve7bgu0k8Kent8RLpuouhMoY6nVMeqZTk2dk5u8VcmBKztXe9FOoQW10n2m1OSNWW4V0kohpfZ
cx1aZ06rWTa7KIiKCZ0G8/KYyAfUGRmD34Sk8VM/Qi7taVkM1nkmyPz1HniiaDO4ao2OKvb8UxkO
b300ye4pK5mduVRb5CCS5NdNjgxx1lSSpMXEGvCu3aXxUjBv7wbGYhmpjyJzyFxzHaAiW5Qb8erE
5KzREIY99H/DNkewDObMZHGBHbBlw/uO1NEdn0Zn9lauMmK6gIm5bbnMhqFrldZnMNl9dIhIsV+/
8bF0p+ycWnwW0k/qaoBUxRGyMmlAbLWW99ipUNfo4VDXQqpz2rb9iAU4N5y7YDHVT6F9MWJU0J5L
fpYWaZvs6ek4+UnHLUegLsLMEeOLsADngShksJuRGJrUTWzr1OY2NpFd0BsY5ZD0mBodmVfEbbtu
szvDsDENFHJrb8YQ28VStj9dNkblYycGhaLMEXJCQlt4uKbDDYdOV77WqTeXz8RdZbM5VW1tGD7P
K2VqlqJlDKPDsnwomeAAFpxMr/xLh4kWk28Q2AGmpyiULFfv7NZf/IawhUB2cD0rATUS/V7KIMSS
PfzTfSOzeO1L7WTNpaZHrPE5uI3jRwVWapCWhMmwiJ/tnbQZtivOgxRUPJDDoTuwwmP37rtDFLEP
tpgUr5PodFJP+K0EVJUpjzVpgqbL5uHQ0p7yelxEJTvvDl64S41reK2sm8dU4Sa/sxvH8kBe1nEb
FNtO20Kg9DIzfJdjTTSuN++zOVJefT8qndNcD4Xn6Xoz9WKuzdagbBjng5WMYf9vwtKgmNdjL0vn
FzFNKHEu7uADo3604qrJzSVyla6afZszALpljcCec2hJpvL+gy0mPPuChmxMAE0HlieLm7G9wCMY
ZgJYtO+cIgns3WL7Zcl4PoY4sybjOjrX5tGYaIYDvg+xl5UDujUfnj8KybFnJkdxsHT8zpSANb1U
H7gwhSCcpuLbAmis7jGmT8HzZNUoXcHnUEKwObHGPnIPtidjOmoHee2QPA2k5fDMLat9dLCxjxaD
jlzUdalqraw/OJztmiFgmAYU7xCukNbesfKOUwwECJfnajs4bRP/F8tRxwxA2qRmnFVoTFeM0UpT
OGqDgVVbPROYIWnZwDWVy1KoaSfAfDu2n5l+bPu8ROlZOaIe861vrKr00Dvm3OKZRfoKZPthJH0V
FUUB2zakIJCHoiLUJyFC1Ij6HuhUkuzglrc0CWTNAg1PQ9udvqYubvrvDI7ompbiU3/BA0iWDkS+
muO0/SxUpZd/uKGiNXepjScrOCAMYK0ONAqTZM0qGn/kf8IJ2vKkxhmr8tb1oX5UnGBlbX1MVUmC
DNOSvIJBH9bYrkILbLW9z1t82OdBL16D+cKC67wYrb0fOyQkZwfGIQDYJckLmfxAQ3Hg/q7L5DER
XiE+cCvMmCDZ2C/Oc+yU7qxObZRCzMCoZvcN0cITxuvpYOFXrA9N31XEy1PwdRzF3lCp6gFZZRz9
5SAB4UOQYt6G3y77QUxDak7+NZ01dBg8ecS95eKz/WiCX2wIESsxiKxkzaA0ziMYV7kK6/g9qfse
mFLp+8FIlqKvxYgew5JpG2PXnVuMa6bPm+TJRHGyfHe+kcFywHRkS4XJy8ZNvoWxHLOmcKLalQ/o
1JN82FHBVUhSQZo7xM7G8dgzIWgBNRIPXkdYGXqvRRjdMOTqjkKz/bJO0VRUyDniwXTRfwmCAeXc
DRyGwN+YkLkxM/EgGve16Ts3Oemm9tRwpB5wLbGRkMu7W5mwRdl2BgZSfsIc26pHBxrv8McIo8iz
zRI9vlsCJh1Jws44xMXObZVCMR+aIXiLSiCmf9NEat5IuOc08b91oUALMRavKl7cYHv64CccbZ0h
NAwZqVJ7QUNlZ4w7iJOMdFQjGS8X0f+tQH6VquLBw2ZZfaSN3dmS+cU6990ks60IXVOUFzF4rCXr
LUoPXCE63PA/LJ+RFM4BBwSKMYuYsHBkTUhv0wsxvUzwQjn966iM0heCniZVs7Se+xYRru0ZVe0q
5RXDL+WWTj4LOy2X7x6rEIK+SoXcZ0zatNteQXjHkUtsZ2opAbstQBd1mvOIgM40IFOTxTGDLpKH
HcLB5j8WvkLHBybJspzx/5J6ugBXCvcHObJXFv2jTTenENCJWDpflKxO8V/UALmCSc6DPiGp1iLC
vtZjZGQxyWK2Q7A18p1k7oGCUw7/0gFN0MBQmyv1Z3FNu3cRjYI+J+bR/uOxs2joyUwYskWZcKzL
d8tWdHwbO/IyBNQxyBSYPz0Ww4DTK8xqrKo5XAZIsH1VF9E937XJ8w0J3xHLKn+ai/JfyrQR+ASl
BDOiwREu0t8lmZyaococ2vSWE7JMnoqZa4lmEkdwkJDz2zhLcZ6LJejOgQuU61HCOcGHpAtEQPex
NYOVGd1FYElP6dLnju6uqj1zslHWw3+UDsUZvlfLGZxz75t69ahPksE4OJiihLQTd2Wxeon8GZuE
k3fcNluuxOh/8X7RhAqLuZD9LV98id0oKrP1W05lNCcDAKcUOhqqBbqRFrxcDgYviXT9z2+tCHtt
b6+pe7IoK82GDI8cfqQkmFcLYpKElbmrk7bMbQoyyhj/MoHWMenFybgjEa+7bELxX5eop751APuH
LCQZ++abyzsOeBmYoWbnWOsFpI3EVwkXgc15F/XcpQ6dwZ5Pw2PAI08Irr/jVxPZfW6y2g2O1YDD
9C3Ado6B03SB7f6dM19Qk7UqtSF4TqkTM3cpRw53u8Y2u0nbaH7QMHXiFnRag6CbcEaUSiTfx0TC
BUHI4ONYNKDPzV2AEmLNM3dAJr+NNJoLfTsku7CCOTVryyPVgVAzxi8tguH5WlZkc8GIaCNEkai/
y7J7AhQSkBNhM+fnDmdOqsOL9NM0PsytDOZ/daBW2gNPWhoes6ROA9THekqz6uxHwhc3v22APG2Y
LY4pkDE2u0V0V7TFYP1iuRYcgFWcSsJz6FYq0CsRERE4ttMUjfLdUMWji8za5cdjcoC+eA/6nBLQ
j+lRH1M9ROVTzKBq+sIZv7Y20egLohJVUi0zpT2Jo8E3gRJD98T+ozbErRZzkW91k6BNvOOLyNKJ
XVVehr+DU/RYpViqOAXc4oExz2PNq8RV63Sl1//q0STycxpAT8xY04dx/oPuNAreMm/pFIqEWviF
z2XXxn8g8XdSf+YyaWcgLlT5jfzDiRnBGaAnc/2e4VOh2xCAY8hSxHMH0LR3isDG6SfzM9rTG4E8
S42cd1bh+I+zh5A0KIKp/snHKKGgCrwoU/ULYQ+x/B0iaXISNKyBhjzQgRAPYauCwYIMGWjy2ksh
60Yw1UeCD/8o84ZVkwL6ZbVvg/1nzLOgClIUUT2Igk64S0uxYbW8PFGKkYR9p7xcpAz0PH8q4k1n
zwXv7FgJg1AtF3o0Lyk9a8bl3LMfIwckCIlCjxAXa5eB91vj9MkIPN0Dkv9pSRb8I2bwvDP6UFl2
Xj3IKE3rp6bJZ3OIRdxCY6kGeFRUaLIChT2z+78VddNiJZmQP+Pmy/Ammh/Dyza9x45dC6rAytjz
o3T8lOUBU722IW2TtA0UMjmqFcJenVrqJzYnvvefpbs+UeQ4BfRV6LvKcTS7ypb+VG91hwOEwVZr
FWSFs65m3b0VNW8KHJBjjpi76HMRXzodOzEG3hi3Jpl/46uf0dFu0FBm5QGyIvkry6L6cDMlFXUm
E6c6ubqhct2TV8b4UwkUsvpNSjoGxQFjFAj/E6MafAB58ps3UClrwhlc4pTL/GY7hXueWQvfMMLD
w/Yz6nE38/Mr1aD/aBK8+3bUxOvX6lVMO7vGvynZgaVeFPGyd+7UlI99AYO11rQIeGVw5Zkgx0GC
yw3gRSfzaZ/YE1mCxpsfpCzddSDIcLCVUFuEH7Wndn2vb2MGHQ+mjkmoUM7E19CduwgfAR3Tss2q
igjcWnYuKcocKiedO/l/sZfEezeEFdtEXXfvjxFPG22A+WmZ2R8GGvuvvGWpDUtWsSJysKDnO2GC
8D7/v4WrLPynwbenc2EK/7sd6XsrzVaB9iTeArVBX94n4toADL0FdtV8ORgLmPzkwxDxMDi4+dgF
MzMemVqEcQUItUnaPyPTrdeFad4ObFB+oik1EN37tNsiLcyfJOI1mJr4dw5Fmr9VzRztPW/qTi6Y
a1hLBSpWFu0PcUvjSSRQfEQOxNZXYG8jJ1tcJYcLA63c3VNYT7skXbpbnbYYbueAvVZs2negVu6j
NKh3osFONwiocCYNVk0CrWxgVsF6WWfC/6ylKA7zMkyIRAtiEtSkrWf+mmResIYgZLc4Q3Qg5GdS
oFpRI7wgVHanNgSDiTs8IEzCGdKr6Sp83SGLJg4OIl2XNZFTI3UCsc/qGPun+3/HZU8VWnnOFoTq
TlaK3rLCdvYHNfElXmLsVGr6G3vB89DQasSSPhZUsEouiVscI3CILFZx2lWvFeCDVW49iOaGafhP
lRPklQflad2H9iYnSNiDRwjpbaIEj4jvTKLsGDE27FPQI3gwgFbw9bImycr6QREB3ds+vWTQ0dDP
10SzoLQGeOINSYhAAqL5KfFwhIFiDWI+Q90e5LCsJR+jo2gB+mf7v7ZZ8POxHAY02EsfC5y1Lfr5
JrGoLAk5xbyDkfQeaFGexQzroQmtgzdLwD7jNo3Mf02JOTAidYPID9x12fIqk/CwJrc7KUFhkkQ8
j4lNF4+IhOlE4uzaxc6uy+ojp/qLzX4FHggxSh3b7XGnLGdHHtsadT3ebFE9Zs20zXhIZvEvWb7i
AoEZ2A/ypbexXe4ck72V7L9QMc9kHTtwLd2jF5aHiG+WAd2+cn51hB7TFlunYuueg46s0TIufziP
t0XS3KseZYQB6l2RmLIavIQdHGlKaXtVP+Ngx0dXf4xrCUwQO6YXBABT8ygFviWkeFvV5ccZJD3w
pxUS57gvUKSIP1zSD4vwYBqwDS/fA8kGh8ZmZW9WcVD9XTl/x9jbpU1wyshoEg4xUNMieCjD6XdQ
qth0rXfjZrwl/kggqnO1BdFDy3LgHLy6U3hxLPt+1WjqnDcJdJiL6vDPOCSfdwE+qXLxP8i8/dO0
JCuDlYhmnPvuRzUnRzl1hw5udNGnB9SuVBreqwuGvxqdd1uXb5y/oIQNwSvzJ0bvUxSK3eAqlI/c
yozEUJkhb7ZgQMEaGOFe2XrcLMy+eul8Vn32WoTB6/oHV3luUChoPi5G+GwbT/LIRJnJzxfxG9u6
+CKb82gBPy6gjGh2i+j4QR8nO98Vd3WIYEH1z0v2lVrOGS7loS6mXwaKRwh+T331tgRi1xXjJS6T
U8TKmXDtKPC2fjRfJrZRk+9+hqta0y7V3aAJtAp9KvzBYnTf/BFzeMPaekns+qepR0R+3hpucfVr
PozPH55ih2S7mM3UciwXUjrJmc5FQc4PjLuR78wef32U/zWxQ3lB8Yhq1c2wUnfkW3gkfmKQxtme
HAuvQPQ4fVVzzoE3bBozHVB8PSZ4Tl2gDNyNNVk8dvM5rFedAwhEHOj8inmBzUo4i85dQhRilr6X
yA68dnpgyPcshHcfFsGuNdbOm4nkRsDIzGXTpfVhXfq7gDqE3z8gI/siHIbkPnWoedYm5H0xU7W8
5EQr1DXhoVoRDLDK0bOGt4ApsXS/VzCQdMMt2udt2KRsL5t7jfk2cSvI/Egcy18xLvsw855saPB+
EiB77bYDVy2tvol1v+gefwWbBiZ7V7/JNw0sIaPms06TQ0yixSrVhMp4Yw551/vWwfVA3lVwzNGu
1UlwWA+MiePbZP+5bYujWHKooE3nXmEwwUbCZK+NY24eGTqW8I4Msrbr0WxI1Ga+OXf9www31U38
vRhsgNHllif1XJnq//dXAiOEbdbn+tl75HAr0AQAJdnSnI2cDk7kb5oqebVBlYuJcxJzob06X3lK
12ueTuZKLQ7PNTypxHum7z65HAv0C0gk51tp+yuRcYvOnl7J3iFr2eL3OTHnPTba+jvqcJvWmJU4
+8Cbv0ZeivVEbHryeG2nPtt0SyELJ5BW/TeqwUuQ2B8LdlF+yZXUxJc905dXJ87LXU5+ENa8M9d7
r6yMQF5Q6oF3YI+HvF6Bc5vYO7BiLeiN+KrABT/7k4vOwD5qpUHb4mng3+s45Mjsu3jCAXRI2Ci7
w/U7mUFGrF+vYQHrrAjjlN2E/GGre/KD7wULi8HqUjPy51949ZPhSfbxixHBtdQw7lnJUz7cDcHI
ajk6LBanzcTWFQgLzqOTGMPt+t/BkJ4FB0nr13vc5y1Tiyl2N5mk/UdNEUxwiPCuIRxBm1BuXOsd
PsG9MsFhPdPWMyurA0hXKFl5hVMM8NPDD6XGXUO3kQXLSoD5U0TdNkcumPN8Oj3YSY6P9W1lVd9r
/ZB10LfGsjlr2z0avJbrtXZdUI4p5MLRqZ5t1WBAScXBZrZ510uc0IaXmjaIZZykRq05eq9FzqKm
929DO+/VAjHapD2eWltuhyTi7TfX8dF0/VvKhwnyeecVfFuW9RyQob64xUGGzq0Aj+0Bt3fUPUOi
bUltkUDD9gJ0rmh3e/AaVlocbEKB17qjKJIN40tAns5hnMtL2Xqb9YGbrRl7Y8yMLo01DcnsKybs
4b2s3cOqICiz9haMEe4qfN+8ladhPo1DdUaH+W453xF1c9vYvFCxJlUMcrAL+sN8XmEE1Yjf1+Qs
OjmtXW6aZirIZEdKxc+mQuYQRhg65uGXRwDC3cAXSz7MjZUPq5mbT8EaxsO+9uVlfbt0Sb+u9/E7
Mebv0KWjBywt/2meJXqk5CRn+Vk1+inHT7rQTSRDcV4UNQpGgYtA6p42iM3XH60j/cmy82ijzGQc
lf7JRXhY3yoTZgEnba9dtZ7kZufFf608vTk85CuNm6npdvUbrZ9tve/JyjsE6Qsbnr3PzVl6/et6
hdm1/I+z81qOG9nS9at09PXBDHwCE7N3xCHLoqpY9O4GQVEUvPd4+vOluvceqUYkT+iio7spESig
Mlcu85uDYc5H8v11kyvPcYuHbYZGfuMU12HgXkvSsFy6jJDOGnwQNBdfPlGuZDQtiPBoU18IRDPk
k4WzE51XKQOoStumGG6YyfgMPIjt0nKo0YsZEMzKkDbVCEm5eg+J7Ijr7yppIDaCYVdReVRyFJ+N
6aZtJxhD+aEqUUj0E22VQFdROygGUOwYc3TLFHEfo8FHHIs0ybsbLYCiZJEW8jmD6JcNECyRutvC
6a8Q9VkNAVYcDnqdpbWoQCHKjNY37Y0aUpNDXtLmaiH5Q1YIg1Et93OMSXKRehOvX7HpCJMuDHTi
AETgRgzRCU8CJwpd9N7avTPQKJbfS9j2VIe8dXk5DWTN1EPutULXy8r+pnGw5iCNUiyEKv3iS0mi
WzfiKoqiGxkd5KFpGe5lzVsrAX3QhblsemPRDr3nknH0jD3oAQLgcDysl0mgkjvEtbdYJqOmPi+s
zliNuo+kHxpQmBiMo77LpK4JEHrG/6sJXrxFQQdEldBXLyO+79JPPb6Fy1iK6utf5RGMFMRGMhCx
w/yea09Vvq96dBSIuEyyztIRzUWZbkN68znW56x9Mjme6i46dBnwJJYUKoNoS0qliGQtsg6p+3gb
Z8lOAX5fkbFZxhf82FH0tC9qQExxWhzK/KlrfUgVgroXhx1s0VdZOD9Vjr+aiJtu1ixVWjky3ZFx
s4yl7DZiBBzr+M2hkAHOvXcu+oQ02TXOq3lau6FyUyfxwZ4jDIlw0qpFjEgeBt9QoFLikj8au4kj
bIQXKIkUIog9HJ08wxm8aJCNnID5Je1fUAcXqczvsCaU6Y/ptjv5JUvCYpSMaxTSzgN6uTJQpll1
VUfDoz+7S5D6HkcO3pP6S4+CQef0F4VvbOW53KbpA+AAqfrAlORG5iWofnyr6aF2A4nm1KDumN+p
5P2mcp86vJMQxXXLRAu4v5eBrETCpW+ZPXBFZKrkF2y37l5GFkalHq2ZNxUsG9iDlTxLoQthd4KT
NRUOEM19FvYvva0Pa4EMSpemT4pUjGGVMlvdyhLDyYrVmLTAjAVgQcSOjXxkegsshoITu/tVnUBU
QdAJa0cMUdBkKwJk70qGIcgBUac7fu6VBfxX1Ti0pASME9Hmjr6avUYG1dCJnNfEgoAkEt2mlegM
r+4kOh6oN/J5VzL4dwXuqvxblpZdMO8KsJQoAH/fLhFmz0im7uS2Zjq8ZaYJZkiHmFibNz7He91O
mOm4S5mxT4gjaUQZud/pSl1qsIDPGpdTzcgg//jNKqjaVQ8Dkt7lomucfe8caqopyZMMalra+KvZ
FZD6JPnioLJpimKtofapCRwkxovUtm7G2d5W7N9MxTxkzlZObyxD21rJgs+cxnOdKi1rk13NFMmh
tmNkuB17iEiQ9swc0HOa038OVm5UHRXECeSJ1iJe3PHAIruQaWDMOo1B7NlkjGlH1YpZ64Jj+bwk
5GtJ9I1h5koevHK1iBglQ77VFlyjXKNRc29l7TKzKDFDgU65sZDX06kjbKqkqoKdyR4Fib5PRv8A
WJv9nW9c0dMkMzc29EEGcHuBJ5Kb3laoPsmlwKDjQYaLhN0v1KtCNtv8doXyusx++rpfKZoGyxnr
FcBemMy0zqHEmaWomlesSUlqrHWEiE3YzTt2zLqhH1oB7BY+rRPCBznBKg/HCyl+kJNypUq6US0L
TLmxlH8P891FAJ5ftUEPZke5JbiJ2uqenlWk4ogjsLngTh+TUEGdPD63GTrnUGOlUSwSKziGFQoL
x+Ysm+/Iv7V0uEQJmRIvXxhlzBwxXNgYv9E7w1ZYCslIPapQAjnMUdzJuJZF7oa1zEJwfO25yYfL
rLUOVgzipTjINFceowxGoeMiXynfNNnhjCYcpCcaMLsimXgKYbAm/ekLdBbPCeEwZbxLFod8XM7x
rTU4F7TqEMzUMTiU33T6NtB4STUidn1d5MNSmbW96l5pebQmI2T5YTqEjOP3JKUZbXxqXw1SfqW+
kLGza+3rWYuXMutXCIklK7Csh/uaKgKjsA2um+tQd28xe+FT6+xNjkJesozLOoUHBhayqLGb6UkW
mUo23chLyU0nMyOflCWntybTKTLAJELkrBI6A4nmgiJlVccDw1WfwUYaeBktn9rJjoxLIU2JhZq8
AHz3OJgiil5FmDsAHgdZHrk6Nrt2tjCk2CtA4nnW3kyqeBDGr6bSnPNW3DTfyPCqzfUBvx1Co1tv
OaC9iLMW1XuGsPXawRsoa9RHE0q0SxR0kWsJmTGfWbTTLASnytxlfjTrr7Y7X8fgcETN4KM4hLpy
GaKPGFnVdcZhy3BoK78HxqHPiW/hrBN6ox4/CTQ0UiCCDJDXPlmiZIaz6uwDUWg5Bdmj7DlQPIea
u1Njfy8DggzBqrDoPZaXlh/jiULIq2TW4c8rOgkp+oKywcAwYg3TZYO00zYOpkcDkzZGRkfGodey
ACtTala+F5KEla5XNKaSo+nmwJscaoXxbMimh1YHD05LY8zmY5j1X3DqXbcDIL1QZDvTLcjDLC83
lF3FeetW1SKcoweZTQFYQXqnzb5Xx+BiZeVuQ1c4K6J+3RXZFXbA1/zc5n3RjXb7fj/wmTruB3bn
2nCrlUNHhDWBtOAmSVE1hB6AUB5iCrP/GksqOBu0qUlKSbjrLEmYH1vZlWA+Ulmaug8tdwPUhkFX
eFCj4NC1+Rf6URu7+qtN4RMkJXlL9gSb2XmzqShKtSWLTo8k6m/66Huaw0A8IsV3m+ayLCsNXXPh
JfV8mem9tpDxtnC6Vy2IDiBTPAOdAt8VN3bReY0PXgn51HVMD4Le4sLIlKNsLcoEMO2zDVMbpDRG
2mq+j/6zXgUXmHC/Oj6jeyC4BNXmvgqZ5bQNY0l1NI6yU6M11kKmU5BgcUQxOAqzzawV4O4gAhuu
AZmgQo483vn0Ms9ooS8ngsdU6NiLJc8MgDzH6a4ZLZ05qnFVuQqnevM9YetQF65FcC9joa7WD24B
L5vO00ARGKI/IxOQ0LCOnV9+lWX4wHnJqOZSb7sLVO5wWmOfZ2mxxKhlAT7UaxKG/o6SG4yS2geZ
HhupfgSwuCd4HMYh/por4RFFjD23W9MpemJ4ubBpISAq9FVQfZn68JxbIaa3qvltipsrh32cG3q7
gfyJVyGWsfBb9q2aPeQDPE1LbKpkOlrVxGmC67ZrsQ799PtLA5y300pr6+JTqkY7S4irJrZ3StLf
AcY8MJF9GZDK/V5zDxDGMCHjuJDJwPeDGh1P7OQv1bbcIaA0rXB4ukNJ8N4GL3je6fM1XcZFohhQ
35KdVmOJSWdep4ZugRbK9odhhDhwppueglZKtyak3F2LqLsim1CcVGE8vGotfnGyn0f8R+Ygcenl
lRbI8UnduQHMGgEc5sywLJi3/nVUwmdtyX/iCpCrgnhtZq00LVg2JZAVh98BgnvZNNMtBmasGhJV
MRbxleLCv0Hx4lB3Uq7EMl8jxdw0nQ9v0lXOoAzuizzf+2P8OPQoFrXMFEyHyxYh3k7GjhR/C8Xn
ezCxocnLTWhX0Z2sqNJBvw5YLVmFHwVz6su2G24R87UB9zcXsqcEfYoeAaWprI2AsjJXUa+Rg2O3
ZDP9dY4Ay0ahz+FcLrv8jQLii1JjkVTkz/0Ub1DGQzW3YnjpIqgHFX032Ma+Jph1eiPOSmifiGiW
66Dt3xS7uYvcdu/bxoVFK2hw3NVETSdS4wom3Rr851KunEIg0mw24mCok1gOhfa1sJOrOKoXrZvp
OJ3OR4M24hAGTOaqlaxtUGJ/iqwe+28KV9NMXvKxWwhanUPvUhOaXmiUgB8zREw0dK3JRkzQhpo0
Hdd0GI+ogqBRhT35FD2Mtq7ho50/VDFQIQAIX8Bu7ZqGr9dJYvyB+uzRSZUdnJr7IcDpy1ZQZrKa
YS2NFFAgMq59MEJaHd2NYPnOgoEuCS4isHC6Nj6vQriQWdH41Iou1sBa/Da76UOaD0+ZZcueBqKy
DdNlxI8jqiPzzTEx7VNGjHOi4mtugWsH0XBn44kCAgZOEviOswjIAAw3aBF5s28mhm3g25BerIqn
yW6ASmf3hV0DJBoYYuaqDlS0wodtDlNsMR2m8zLGC9u9s6063lTRDFkadBAjD1uVlbPlvokSZkjo
QKxppheDmgpwssV0Q12Kfl7pk3kttOZR9sNkUmwCoiWj7/cmEq9K3i+Au3kTDmXCTdYjhxkjZ5pF
lMOyxTxWOaGNZSGwlNbMLYrW6Dy3XFUAtkl1BNHy4AGt3nVgqdMisrLHukvv7R53XNwJoMEDXLFr
lFGIn5hTrPnnMQ7ddV0jXJlwJCrMFALEvhwoLVBgmKUnYA8ZBjsNot40iKjD+Ow4cGa3hWasJ+Hc
uj2dZxeOq5ahqyL0KwNdcjCZGzxy6FxmvPaGuiUPobWlKAEKTObSuYUT1XlgRPyFnlcA3pKWkiFc
Y2WOTxAON0z4s1vAM2uNo4JmAvcNFw7Dty4njSri/STKSx2/nRYDgaS3UEOC3TzTYKeGKQxGez5n
sZ7u5XEfDcMRKxJxBgJ92/MLrmHkS6UAT067OIM6tpLnauCjYRS37rCSaZbsiMGl2IJf2AeKsh4L
OoqjmyHtGm4Hp2dXJBs1HTcGqbW8I6sPaysruWxIpwtlgsrneh09Dj/IX1PDPgTmuDGt/t7sjJcx
Q0nfzQAIk4J0bnAIYDJLPmt4FsxwtTOVGtsWRHg5dELGCyfwTYZzmT8AdZM6TD30lvPGYtoqieqs
ngecYy6nuA8XhV2u5S9qmf4UI5e1zVXHc1GeoBMfHwMybt8hbXVsVAhoTsU2pQ2tbLwQq/O+lDRD
ohHqNtW502j1HiXj+652u3WOUBls73CHHUV6hqfRY6T5GQcgk9kGDh+9BATDq1XcdDlgsLjca1Md
bABRVtcUBvE6i0KytC48dEbpNWr0jbhkyw5yc+1E9rLptX4TppnwNLO5bxF7Rj1E8USKEZsuoos8
iN603r6ZVQXZB7jdUkkRu5un3C9TFAurfa/oyL83ArdFdvKB7uMqFNWF0oRXUiKkdtIndP43UTVc
p0hmYAp4rEz/pdCpiDGlAvHsq/eJY9xOKcZ/3SgowzRcQOQ+jPUCsZh5gz0moByBahDk/fNRReGU
fOYWO3VMEChv1Xa+Giz3kkSCjrBpfp0ryfTv8us66t6acFh3M2LEkeUYi9Sdh0s5S64D+tkWXYSO
rwTSft3bL3yfT2mH2GyCsBcFLx7tyguF8cqxG1wRSf1X5uRfVnO4j6PqiqC01crmsmPSJfu3gnlQ
qKb5GsuAC0WfGQnqKcbi8ZEzFSHZEZXZlg6ipl9NbfsKUwGhEuNNrcJ9EyOjaEQGU14jXYDSA3Hj
EGrCWd9gec7xwegGZ40b2m6IKeKDlEA1Hh1kLGlQbBTsp6dm8qBvnMuSTK6Uvp9WflCTvuBYq6Uw
1icKhSlUb0oFmQGLak+ORcD35GcYFl1ljMZhV9xNAQRtDvt4YJaYJWm1aaRwfZeDz9OHYJX14SHR
k2VWd095nr7yyW5qmzQED5IL3VKR+m0XTVt9i2OckOgcaGOyRe/6mPQGjlMleUaiAdWbcmGsKwVM
slJs1Wm8hscPXp9HtfDt9SvP4t+jdCuq9TU0GUrRfjPOtNnYxOaAXFs4KciLJnuRh6Qn7Ws5MM5t
olCT2BlABCi8MczLW+fSz9VDbbR3WcdYArj+o2KRC4+MyTXObNgU6z6HyWi2m9wFVjV18BkAhhlH
zdZChOSDrUPSMuhIpjWOiyVqt41ljiE/WtgE9M+kPwIabRsfx6PzKkhkg8+9xthxFRaIcgiqiyzG
vCvJEHYZYuIeDIxlHppXxFZGkULacUEQQM+oiXA5aFSK2Fy8AIuEV+N+SWgFTaHtn425XA0DQq12
P2KnYabl1uaZ9XPVyaqtD2jrHngERvND6OlmAl9bfYym+KuSmDQ1Eu2tj1OgZ4qFr0k16WdRSYdZ
yTjN5A5P9PDS0I2NXtKm0JyRTpyaYF6B7GtIo1wzrsvYfmnH6gsD2MeopwsO7vIYBcI+g75r7Xst
p8MoO0sYDOJ5U90XNcwRzekIBiZ4ghZxMbtqn2fdCM+ABnkKloa5Hl7hxHtNk8KH2BJZiLAoFUV4
/CYPUMzmMsYhKV20sszW7ZSurMbqmakOdzYqJ+eJFVfnvo0esCagboMG+pqbzmNDJu132YEB5xOw
Oaj2dnVBCnxVo3FIN0FppSYR4DCZw8719Bxo9iz71Fc9lWbYk2xa9jAs+q67aPXuqBc9inCwTmGl
3fKWt3pU3Y2poKPTY1LmqnSLaTCmqvZgNoCIW8YZrkADFIyhIB3KH2JR31Cpr20YsD29bj/ymQso
6X2tR9ehEm+7yL2emGpNobJsFOq/WjGJ7WiYMtVDJaaEBRab1tbEQzkgQuSVepO2YM38XlylnXVA
4vYyd2tPUcItw9TDjM2ShH5coNR8D3MJwR+/OPjIauIdZp/r313SoqXe0YkCfPcYN9YG3PVFngu0
woqXmfjf2erTYDl0/tQ9B+mbZXe3EVOFswiCQa/bE/MK+8JPo/UYM2YWFQocjMviFMGwormra/Pb
97XmpNWy1QuBLLh6ORqG5/aMFkDB9ud232BqGPsQ//LnuIu9LFX2hdCAIczwOro0owMRFkt01vMz
Sttjhk0IyOfxVsM1/Uwdgq/ViLWr0abnUM54ZFW5t5M8XqST8RJh5XxwaBSi/bAJoO6PeQFeBEL6
uhZdv+qhdxcBiFlb17FXzPNdUzjf8pzGXZb0Kl1fFcYW+pgFCBY3Hm6H0hjXnWbcZ2n6tdSRdG4t
kbOwHaZfdbiEB2bz1gVY49FB0r/vHhkF7BOhb6cpviTpCS+B9Xawg7snzR+/tmO50hoV7+d8S1j1
lAHZJeAqCKqVIwdU3uDXNAgQmxiSjvcdChlnYaaZX0oxpsc8DCBPDzM721FQPnRAAVxiE+B4oYXM
4SyF3u0kpQXpDAn2RWmNSddcWSvcGeqXoZyMbzHaMbs6qtLbFGWJfQWfK1mYSNSBTPYJ043W8ZVa
CVMP7Gji+TbHa27ZdgFmJCgNvdaRdJMsI2t6cpKiBAoD/sbCgAOl+wD/G8cCBiZ8/4a4P0gnCOVI
QByesNZhgM1ufjQNs/Cmag5uFYF8gF4pSOyH6GKighMzCq2Qpwap6xb3bVG3Z1rXK49TY1trHASD
tcUnOQtde8uXcdG4GZqlNlgTcPrwDNF8YJZNhmfO02voDszzNTRYH+ikri03elYr/210RiSbKMkg
Ui9DOJea1u0CojT0xvuC4UI8NEcURyuieTxxetboYESMH4dNCxcXtYOVXSXH3FTVTWA3L1DZX2Na
5BBSL3ECvqf39+wo4xVpwqbXlBfF1W+7DDpd2TjWTp/b7DqDkHfBp4tu+qa/xsQLecYU64IUwTDX
hrdeav0dGyTb1GQM0AdITWkYYY3n6/hYuBESl3RiXfLzM9VE6xWVySvXgEtelIax5j8Y5CXuS4tN
8SIdugeQZwCi7PnCMeunmJXS9snDRLcM/tu93sP11bN15eTr1LKfHYeYaEtpKtrxCBmB8UwZNDCx
7mdQ3BwIePTaOlYBTJsda9qLmErTsNXlWMYXo45eVjnAH4p759haWCPjGpSElLOVldlerqtU2HaO
ooyd74OornBTFbJ/Z1RottKaDZCijnBQBt7zVetcTnRxOaQVxgXmQfUDaHbgUlBE0c7sRr1mnUCq
T6ylmCn6UJKiAxpTdwlDrCMmEn48e3Vj30Rlvu/VauEg5RU6hCO17m+QWlwTlbapVd5mdv48je21
G+pPLTwodEs0z2maA73KK+y9tz7vanAQNOmzdLy08H4ii87Ns5Ge+cYZtIXFxIueibVGeIRZZQ2v
RM2UQ+sWjzmojRYCgY878FwBnyotPg5c+VZxsFLjr6Onfy4Q8jRSYy8K/x6Z200ZRcSUdDqmiX0n
gvDY8ZLOEOSYUaPBgAxCN/Bk5VbtrFs7RPiUMufO6lVnZSsVhtb8QuneFlWHaExZMSWfVk5rMBii
xZGkh7FRjxC511rh7Blo0v131G+xrWxGkGGAJFnCIO9o/pIT04YsO2vnpr4LWSJcQhU8Okrxlivm
vI+tvFskLe0Qp90iNLC2RI+YG6xsZiEVHDy/fhSK+WhOw6vbMmzXcoSza6n73tKid9RFjOooxGrp
uFbcqnm40ad5gxLQlQYQ/Bw7pMu5RdWEkVN+BgKa7NCpSvQeLWiGWXQ1mSAXw6Ch9zodlMpC11Op
v6Y2cMYh26Q2JEI6byCcVP/JrIc1PdtHQukxVHqAaz4vTtFvFISyJ9ztClwSEZTfTSYjeDllNrVY
pRiMt6wbpiOtz1gI5GE+oMdh0EpFnjFl3gGUzKYLletMGDHIjoO7aGTSG3X1HinwQ+fMkK1b6LBN
wRgmqp9RcZrP89F50nX7psTa8gzywKWU9yknFS5uthwcWASipMk72dh/uGs6BXdRhg4YgG6sAxTm
WQ4vNkpQOi2cZ5jQeGKUzROCIbsk6W/zKAJZGu6cSv/ijM1jropblvBDnzHGMn0BclYhMkzi+NcL
1fkK8jmX2iW39TSIDWQ9sRAauq+jWT/7TQ4UIB5UAHslAxWokgRG5WGqDQXPAOR2HB8xzj//+M9/
/vfr+F/BW3FZpBNSyH/kXXZZRHnb/ONP688/sGOTP91+/cefig79zhSq6qj8/PXlGg4nf0n7P20w
qHOGo71n1YfQLg8uw9eq1V4+vrr566sL++er05G2KbIr3WugXmMNR7oFce/s9y4uH+mHjz679AiH
qdQZIcVPpd1ed4W9+71Ly+f54dJRYyK1kmJD6UKz2YSFkW8MKOrLj68u3nkrxs9XV7QMReykRus6
RXCkp05Xk2Y52jaIXJ95IgSnj2/03uvXf75RoPiqH9eJ7gVNd8wG8xDXxW++Ie3nSyOr2OljGeqe
mZI6Nr6yVVJslT7+3HJ5/GJRipNFaSPbFOu6o3lF5n8p9W4Z0jeg67IRMEE+ucc778Z2f36ARGGr
uYboPFRrUyR6sTIlnH/8+d/ZVLbz87UNAzEVHdqMFHl/w2LEWMxTio45kW398R3kp/zFG7Ll0vph
gfYqU4u8KzQvDZ2Doc3b0hz2hvBpphf0psKNjHrQEbcf3+6dFWuf7GOmC9TGkSXbXsjBTyi0UsbX
SgVOPcO2KLz5+DbvfScnO7rWoIGqsSg9Qy0sdYE2bA6YMZ3F4veuL+/7w1szhcX0pahLz9aSb2mO
tB22g598dk1uql99JSe7ekw6hz4G9s5WPO6crAXV1SCFP+zzKj2v9Bh0V7/m7PBSBQSvzzwiSzhI
fu/J5If64cmCyqBjLZLJAwlzRG4breiy+eTJ3vvyT7a6m7SFbRrRBI4WiY06X9QtrKc0WVb401mX
v/cAJ1te7anRDSOYPMF+x7iijlatg+Xzx1d/Z0NaJ5tdoAlW6Y0yeiKYonVrGdF5b8zGdnLb7pO1
9d4tTvd8Wwn6cd3gdQRFSMpIakz6HVTc5JOv+L0bnGx5vuG5qlW3J7lvaT/iKtqgOS3ai49f0Tt7
zzrZ4o7hJ02rNT3maGBYR3fEs27GROXjq7/34eXPf1ifUa+hK2JWfPhWCQ6itYpVNIXVum5IUH/v
FiebO3HitrKMpvPiEkXPttc2NiOMrEy8j6//3gs62d+xO2b1UGudZ1sT1L4+VVBEQ7vy46tr7+wy
62QH1whzYbYyt16YMdj0VxLYE2cgf4dFkc9LGIdgv4AsJatSxOdKO5+zHmCnoUEbAXXVFyooxY8/
y3tPerLhHdiE+LfYGSpr6rWhIpptFr+XEFon21wJGifpg7rymPSMS8opDLuM6bNt/s6paJ5sc6SO
Lb+3IUu3vg9COWJ8FwRIi0GqQy0ITF4xPCsGnup64riffHHvvCzzZN/jjTXrVtKVHtam4qywUHB1
BpRof+urME82vaMJsK6CMz3IZ+fMbIHVZXnmnn989fcWnXmy6fPG7GMN5QxPw662mF4csv+OfItS
auuEV3rTHv3wUEzzoooQrhBblCEWGcjoJig3jWFuTeZ+H3+WdyKEeRIhOqQds67nbI7n6pA46bb3
tetSKsR+fP3vi+AX57Mpv8AfQpCjq6oxxVbhSQKniohn3k3tOfJ8tXN0J6vEBMS0kRigxRwkOBRD
lke9ck4hxG9RqUF/Ou8TOgP4mL3pCL1AOam+2cCYaOq5QWrl/ipxfINpV9S58W07c+psp2Eemzuk
9lV6d4hKZcicu4wNGTvqpctdprx30fS25nhcQ2c2qzUAdAss5mh8QWIpsi+LsmQoPJZFuUbPL2Ik
MiCx28PTUHWB9Rt6YrhktuEo+5JpAFUswR8CJPEDyLcoAvY7YGEY4IQAYyw4n9Uub5/HXI8BuM7z
YPpwXEMktrAUnqr+JasQmMDCLAeH9Mmb/3ViZJ4EzhYoUGGZiem1hQnkINYrq1rSnjXK5e/d4CR0
IqfdNm4yGZ7hUpqjIThRQSkTrgO/d/2TeMj7LWkzhYaHa1+XrToI7CvKqrH9JDt5L4ScBEWbXZ0h
A6p5jaHP02WWq7FKQ3BCt/KT/P2dzWWcBMa0SNBwAWTl5RFqTxBjjJHhY92jdlTGgX7/W+/JOAmF
dMomw0A2zsNFbKgWrVIMwAprcwg/qaveeVHGSTSEBWsaqFTMXoACVrttchsurF7qCJd8/AQy7v0i
Rhgn8bBKu65ACgzcu4ZPs4pxBRq6OCk0ECEWvuHUx4/vI9/Ir+5zEuwECmVtY6sMmXstu63rDJuW
Xi8FjckihDlUOfiB5biCBpE+fhLs33t58uc/xL8yDg3kkorJG3wj3ZgxQCfETu4+fqD3FtjJHvdV
1Bd6u9a9eMpj5GUthzEB1liQKXptRI/k49u8kyQZJzsd6c4hYDnpnmZh4jB2DYbKsjiFhekGjH9c
89LNzOrp47u9txpO9n2Y1JjC5c7ogQhStnEZ4ZA+RKDoikIsnd98pJPNr2RgDJsGp79OVRDTYB4W
Hsp6HuFbWhrmoa61s1DKWX38SO98T/pJIABu55dmVY8esBlnE+VMDwRqxjsNk63nj2/xzjrTT6JA
wCB4njRcVIASJANIGhF9C+Os2f/e5U9igGk0aHpVxICw8yNvTpIInEoSJg8fX/69F3QSAZp8NFUt
KwYP3uzcnQXFACoQvsp82UDmEZ8kI+/dRf78h70o0r4OOx3ILUOUcVUErXjKWwMUfWKp1x8/yHtf
w8l2hwUHAxy8jiclbh8S3WJDOrQl5k/CiVwxvwhh+smO13WjdjMU0ZnirkZzRMAq7lWvyhTxiN22
eh3h2Of1XS2NNovFx8/0Xo9FP9n/aWWY9eRMo1e62SGJaiwhUfRaY3IDFI8xKAL79nacm13VA8lV
BmdaFCgyrhLffvv4I7z3Wk9iQm/ZaIU3xuChkjG+8or9AXwxaI2/HvE/f2rIN98b9K9FOdVRELYn
//vP9Vtx8ZK9Nf8tf+vff+vn3/nnbQFcMTv9Kz/9Btf9+76Ll/blp/8BsRO101X3Vk/Xbygstv8a
Gci/+f/7h3+8fb/K7VS+/ePP14L8UV4tiIr8z7//SM4YNJV3+O+RhLz+338on/Eff26KPPgD+GHw
x83/ZYn/dcl//97bS9NyCc38D9O0LeGgCg9pSmMxDm9//YnxHw47U4e7JixXyA5lzuA6/Mefuv4f
loXulmurNmgb3WTRNEX39x9plmYL13V1W3BZ7c9/Pf/lX2v8r6/k1yMU7efdLBxTNzXNMlTD4L9U
IU5WZy9alJiSRt0FL5191n9FlK577u7qLxaMCGZVZxzwKTKwD5/lQ7+8sVB1zYBLicfOSTjJB1qw
zhyru2S+s/M7mgJ1dP/Dl/H3w74/H/rr2YSpWo6JprMm1JOo3vQdZoJar+6MoDnHURX3yfPA3nx8
Exlc/yeW/Osmpqqr0k9AtU+ew4jNqiyVQUUgHyUbMUNzwjcHoiYD7E/C1s/79+9b2RpFn3ANzPNO
jt0xGzCy9Tt1p1j3XXdrgq/9+Fl+TlH+9w1OAkVqObYGGV/dOSOktw5WhHI7waQBOxq25ic302S0
/V9v7ofHOVl6czz5rcCLfTdcZffKo3kHf76dF0DS7WNzaYznfbeoPjkiP3uFJyeAlvZa6xfcMwyf
zflBzbcfv8FfX9+00VG1Wdzi5Pqoo6NZ37DkfMhWYf9tbD5Z07/+iv7nBvID/HAKw5sYkSTjATq4
2rFanBvtQyGVTl0oOPEng7Kfz8m/14PQLPAzzFpZ4j/fLG+Cqitrbtb3MDp7L4NahVjvWU5fqqgf
Z9o7ifnpIvzljhKmS9R0HOjqJzsqaAvkutIZTq7x5hjzASAuqMHpfEwOTijJkCjpJ2jji25AUdeA
bp56hWqtAq27y5J8OQH6A0C/HJiVwxU4T+Zm2+VAWgS08grzO7x+uq5fZ4GyjMz8EPsDYy5QUf5Q
b0YVIWo9XboQTgznHMzhGeAVoIsAWfp0Edb34/TgKNGyTUkjkrumeS7beIGnyMWk5seOtkY8DovW
FxAOxothTBCq0s8NLCVHZila0GL4Wa+LFnqyvxsMZc146hz3q0Oq7UxxnDESUaonFIXPxjpax9Fr
Bpi/dZi1C7aH/mV2H2K4Oa1RX328dH+5sn547fJr+WFlodfp9KJQ1d1oxY8TFOqWA0GBTIrJ7XoK
nN+Jm8IxHNW2dc6/k7VVQIjSIyLqru2axYBAoGtd+YBDlOyzAeBJ9+zvZSzVv3EygCbzPRD98GRs
yXHWlJZzwPEfplhbhX4DjuwZrOzZ7Cpowb5psdjhwn2c6uGipx8z4h8f2GJnRC1sAshIUNbxwnxA
4Pm5cnGYuItp0uKtup79Ho2h6QlOzHnPALPQnfM4RoQCmJj5ZKK+Z7cdVC6EKTPcSnAvrLEjQxj1
LI9ugwRjWUxL9JHWuI0dsXozaPe+gygB9OIC+9QM0NTH37P+y/3lWLrFqauqJgnET190HPe1FC1U
d6DVzrIZ1d0+/KY1SI6JNwtXwaorzsYKCzRKuwgV3w5eTplbWDy22yix1nr2YhkTIpFo7UBhtixz
kyf6rhMxI0RoRqMOjLZeTF2//OSTyzVxemK4DlhVQ9McQRD8+ZPTWvQntSxRJ+8yUNv2uo9cbxDF
xkr6Y5cgvgHCkzbRhrX1FDQ8glXukTm5zlFUYZYDaDu7iXEoKlsVX97q/5F2XruRY1kW/SIC9OaV
Lpy8l14ISamk955fPyvU6OnIyIBiugYFVD0UoBskLy+P22t/TGN1Zlt/h/OHv9ESFU01VWI0YhtN
t44O6MzQFRpEeGbJsJ4EMCbLEHnl3goC0izDUV4bos01DeTSz/Lcw2uBRR2GXgWfHjt1BuQNW5Nh
tknxVVkIbpZwYgn6Ro0U9+fb+R0v/PRTjw5aw4rjeg5xAAzVHPbufRhBMMSCL+s/MUaAnYFEcXgD
uH/my3980nzfIsIXGXc0giblaAPqalXoMuWCnbS3KmeidW5EZ2weMum3xhTZz1d5/A07Xuw4ymBC
W0OcN+2GFIsQfJb0ipGo6rIcAzx/Iryh8u1oxmfu7f7W/XVrDy7xaKcGuMPMYzBPu6J4zZNLjS6Y
Mb7+fGX7nXS8BoGgYpo65HJTPHp8ChoaqEI9V9bll9gce6axnLl53xnx8RomvlU42DP5LBv7R3lw
dMZiCGs9FsadEVxPwLgZ31gJc4IlOwAt2VopAy0IYA3yVAIoxfSwizYipXL0CfiZA+LW7ix6fIoc
X6uhcF8HAOTodCpFdaHmj//t/VD3kYrOQL2l4Ux39Fs51/q6RZ25kxDATt27MJ4p4Ur7jfnn3WAF
iw+IYrJx9eMJFoFIA5yPOu9oYrrCc3vLa+stHryHR+vMBjq71lHyYgGNbHXsJ1gLrfSj/Mgh7Ilu
ey+dXevvzfrnZe1foYOHPIpCXDVoT3dFdDNp8lutvwdD+/Lz04FS/dfdU7Q9fpp/FF76fSJ8uEyE
a6jURBKgQoT+kvC5LJ9B9bXXtESRsBrhnFi0lQrUKBW4AwPKmLqgTbc6H6E8XQA4iOK2iwK4QSAv
gEIXgYR0FDazPGFXeisw+CkRLJXLm6TcNGima5mOVz44gw6Bsb3qmi2iJkhOGeIlBcuIOzWRcYQ0
mCOtdrW6Y7jXaacViKV1p+hbAbOWCH4JPQ07hcaJEtKZqd6rLWOa30rpyYZImM0wq/LBBwIXWLIb
RXTo+lejVNeqGHjV/KjNKEhyNG8fAeIfupDJcCmnd9J0D2cBlPvNOMp2yiB2KjDTPQhEtPBe2uJ6
qTQGoWtEC/spdjDE0I6HPcWxwhwaV7yGAUV9ZOabLq4F/biYX8rW3GGMt8lMAb9ApEyV5kejDplB
XePl4oypcj8nt6P5IkkzervMxhnF16PhS8QBMYufymXyymZngImp34aoWvd8y0163ob1higcQzrd
HZHTWnqzzsbmokwryZZH5dIEVd+jJ1Ln6yH/wCnSbqd1Xn9O5cXcPEUi7qqyAgvhqu938QhrTwdd
N0rPIg4B+yn0dhbuilJ/kmPBLSHmhagVhW5YlVX8wPm5yqP2LkHFJgqP6Jrv5gEsLyOoKt5to1mv
pvgmEa/GFvaIsKwHlEBjDNRCmLw2xzs57WzR2uTljdXU3mCC1gBAq16BXnHGEWy6JNC/RK07C1ix
PMQ5BK6mWFGjdWaA+ehkGbopxXwrAflhFL5CRYehUR9dgwyrGfjP4NlERrfudcDhOjw/g1Hssl3V
+u9uCPy8TdcTGt+JbTup9R2eICOysQQOnawzqw8madBiN0/eNCl19eY3kHQfvexVJv+qK3zNqt2I
0LmNkJqhfE4y0EpGv1nqljG90JHq2wEGwNC+dll+1YhfxnyX8nbgQYJ92qWVABqWEDZPXq6+YPnj
0jRtzeuiX4uVfpVj40InxyvFydFBbQPrzEBaTrdDiz8OyD+j5jGkGqf7pziO2O79Hpp6RxnRK9IP
HStk5HzRgndmetOVn4wkjtVlGzMoz/iplhRgarIHkS9CGj3PC1Ijhqtxtlnn0YMVvovtVg83TNvw
xx4kqEbRUK6bsYXkgc47/c18ONQnyTbLp6GFyIjk39RfF77mIqGDEYBdaz2z8Quckpliiwli2mSb
1VQSgm063JXlNaJTfXiMRtGXtecFZy9BWGtIHMMlWPcNA/7AaxLDy0zYI6my6eXtYCLpwr62HDAT
QH3TtXe92XkjCoWu8jXxlnwy1CDXh1+DYhLAAM3kZRxJ9erOckSmhmW93/TcQ/0hzVZm8WUU62aP
ziYxWLIPWUj8kHFvpUMpgwq4iBOXpwr2Yye3FwaMlYX9leio3IP+oUvG6zHbRGXFWL+xzUbzNtSs
+8HYtdIl2CAe2XaM10o1+Tqo7x48nNG+CAzGK4jPrGItWWCCx6mn/hVf4AzylaiJr/dPyVQ5c/os
IRVhnAC9M5fzNeNknxfdTQUv0ZR/5dMtRgDgo9mvBUzcHPXK/RTu0pAqtoWp5+xgTrzudMkxJmlT
zfeD+i7WLzNA0yX6sHR1XVU6Bgz6GltopwRMCqzK25OSe+MmsNYI6/T8tiE1UuBummACRLCN8d6J
RyZwH7pHIHjkTXvHjzT6yiRl07T3SFxVTVh1QePtz0f4ITO6GDzIVlm5fGoqWZtsfJm4nAlah/k4
/MCWrFYuBZexegYn3hKR7CtTca6MYLg1nxBD/DnP1+JUmLBQo49w7IHvM4EBiTS+ziZGIEB5lBr3
tFMhkjbZDbLhjWbdJiqWStJnoqlu3KZ40vhKvOuGj0a8kutnUXo1+uiOjtJ1JhYXJeapJgQBi1my
8LXmFyj1k5Wq3hwUlxaZ5t4MeMR7rHrQKsyVC3gTi+6FaYMeuNpNEtNN8uXQfMgDhKccdRfwblDV
YoIJ8gIdbq/7eYzLD11P3aLLrprloRFei3IBrtVB2AYbOfzqiksDedtESKxSXckseqvWA5/ctTi3
Nt5ynEz6dsZ21+70gc+j5ONj78RyjAHZlxrNK4Sr9ijjDTQT1enWQ502H5Fa+SjXPJ3zBBgn92gh
VazMbb78tmY0fBT5MFmw9Q7bJJaV1K3aQjvbk06Ll1J7k6fpMkaTooTRA27sTtHif2MOH1htXYQV
rr6oezR00p2yacsdSkaysEsjxgJJ3v+1AmZB99KQZ+0Bv3X6upi8voH0YcA2G+HVF0m9Daba0YZp
E6TpZtKf51LwpREIvIbFJkTegLkhE0yHYAm7UEN3H33+HAudCLhUwyRUZRZKIq4+itxFKQxHegXz
TqyRsRn4H8/1Ljb9n1f57loehatkogaKV0PW4XHsE4jDuK7LJZAC1rR72gG880bn6YnoyH7LPXCB
fuQDpvBip7Mzu3dfHyn1O9ntbM9ncojvuO6vn8G07T7wo9XxXY84+BkDDqFVn2fzTgPkvBXiNwW8
5GK+dy5vrc32Xen5a0a9dLbA60tbZWXayJLPBdT7gPmvn2FIsoJTGAw5/SgRtJK0G9I6IF1i3RY1
uSeAfBhzATAqNF9QvS54VZdZmd2ebVnImI11N9qZn3GiPqCqJh0Jg18BWut4HCDOKvw9knwf1/ee
uq02zSZYmdvqJl3HnukCU34xX8BYbBYvsN9jNzlT/jl5G/gB9KUkGQHZUV4hpZnCECubQoyrK0RU
6y5WHK3Fnilt13htwpjPzuyAv/N9LtkiMTLImwz5WFFTVFUjFU04Q7HoCdThV9TEbmKOxOkumcE+
/LzvT6VONNpIVulsSbJmHiWCdZabklqX8673ghVCD8fwtFVgX1WrcwMQx6U0WnR/rHR0MxsME60W
HdyOjyd5x0OR/8olhJiScu6aTt3Dw2s6Sp4yTcOfTiy4Jod6oz9d4JjhRS7us87oNt7zBQipVX+m
/n/qnKLAQLtJ3D+24wMEwFEvFAmL5sXK6EEWQnPI5+BM4Vnan0PHbyb+2da+ZMYN/WuMkikVLRon
7uJq8kGAuYEbkOwO3vY9dXu7P3cv/05EeWoH6x1VuqegC0nl9+s5hUt2tTKcxm6c4uz2+K4s/3Rl
RztxmCujI3H711O7xtrPTTnuSDdYDveucxd26t0+vLCj7YgCPW+wqNovN68av3MZerVzr1wFLieL
m25Mm3fdaZzszKFy8j2gXbOv6FGfPS6MmFJcLQMW5LuAIDEsRdcsH2b6nzoIyDMv98kX4WCpo2vk
S1kWatTOO+LGFd9rJ/OHtXZVrKt1eKGswO57wVX6rDz8vK5ycpMerHv0ApKB0dzruEQjec/i8gJ8
l5K3GEo8mPojTrA+bCFXxtQ0wcJ77vRL5uGYKdM3cRRRBks3St6Tw6a7msgKAzm/w1xHt/JbLPrc
vPmMMqplxdc04QhyZcieRB90wS1l6ESgQIurArj4+ZJOvt3/uaJjxZqQJ9Kc7XdLAWlAn3Ei2Ocj
iE1/XubE3gCTD1MMS6t9/+Uo2KmiIMPBWF92OR+ZcUz9YRjA7H1A4v7vL0gTVV2loSRaCuahR/HO
FEmGEchYQraVD77ClVNjJ6uPP1+PdmIn4NDLQnzSLFE67k8idRXMSpqm3YjIGPskgmUpeTel3gGD
A2uK1Pc2YHjZLEenrALIDbODqyyTTDcV4yB2yxw2JZgIOo5JBzO/tKK3aX7HJiWv551Oq0CbcupG
1sL0Or5Pkr5V1GGr5SX2LEuHt20c4bE1IvEu7y1dX1OUXeuJZs/p4itjdz1kyJWNddjM+9gcx3sy
USpcmzBn5xW9PS/KKkplTAW0Bz7cGnyHQl+XyrlTQTpxHnGn9mEOUa6paUfvalREChwnddqlQm03
mLOoI0AMA7BYOOF2Y35hEwzxuaMQ1cCK2NfkUoBlCWMnjVDedNhCYFL31u9RL7Ay3Z8f5P6NPTqc
NRmYEH0wS7Jk8egzsI/AMTFNiMIdUOn21+vV49k7cOJT88caRx+AuNcaEa7pvHt6E+zryb6o7MT+
/fN1nPp+/rHI0W2W+nbKk5FFXt4+HkLv6/liG9n3IZ/OMwspZ+7Y0RlYijRbIivmal7eYvtutVpd
PP7+9fMi3+OcPzyW767VQbqQB3ULAIOrqdzBB6+04d9OxIdMdWRn9ASbLjyfUdXtto2Xbui7+4qT
2O+IjFaCG5w5U04Fk4c39/v/H/wcqHdzqxj8HFIo+yG0Ba/g4/0IEOv/eXe/BwgPVoqJE9SJEefd
jpas3doLd5hyiL0tnDP3+NR7ebDzv8OWg5XUtrLqfoj4li2WO1vXRvYCzc+Lsg+1+IW50s9P9MQX
mzvIYUmfirftWG2kYQdXjzX5XwFhrFoKvxToCCVkHPpdNr/8vNi3LPKv7aMxNyfqEjNtx8lG0yRt
likmSS9mD45hp/ZTar9odu91LtGln226C/JOt+UOt87HtciO+jDsX+DffQDH9sfDZENycgDA2fCN
nMFhEMkrnrAed2HslrbyW9sKq8YW7d+C+3h/5mU++Wj0/UicptPo/j5SDx6NIePlKVOh2eFmoBtU
25Ro4BBMX+Ve/ogrbQ8in87sPOVEJMAhyMeZcRsiY/PoAGlAiuZYfvDKFcFKw7c8kZ4iJblSihfR
+prK2UkpyqlodQpV8yrmAmDL2mCHBEqgprpdotG1OupXJgGm9KSa2BNJG2H8LJK7dBperQiDdUvf
BdLwMQ7vaXtPrikumzIePYQkdtKbZ0QKpyLvPy7p6KhS9HIc25ijqnNfPq4f7m5eTfvx/sx7pJw8
EA3mMxmjYJri+8YePC0plgUDK0s+cEC60XmsYjZIQBGqmZY916oHdlhutFS4qMHS9qH5qdE+UY10
ZwYYa/uLQIvhg2knJ8yLjUy03Er6RTZDawfaBRvoKrQCRxKhfgNMs6j+AoUPG9mr69jtAcFluXT3
8wsknXxdD67p6LMY5rWCEasATl7Q1wUMwEEYPDh4Dn6Rdhf2a6kP7DDDFcz6AupxX886eGrsUPnV
KVsjFTEVrs5NC/41tUKqrTFP97+3+uhLatD+UAVLn3Y74KV2tXmTnevKR0bqfw3257Nq6zYYTXd7
Fdnih+X+Oqe/P/WOKExeyia/QhGPu8upLM6RKRXTLkju9foLGBD10TO7Vj3xfSXbpnUqE8Gax9sJ
k3RpwuN7ZOzobt8nmLEh+PnpfquBjo/HwyWOnm5Erh0ElTXuEuVJEZjSIc0IADfnJn57gq+O64ZJ
OAmSU0H13wIdDBvWk+lSIEyuUh2A9Hsiq9huJS2YyXErVbhCBsk6KXGeDq40FYFgsTgzlfyumlY6
84GVwsYN7q15sCnYZ6NAGV1ycLc5c3Gnzk76yuQZksVYk340V1KnyZAoUsC10SSKCZRLPjJVcSOY
i73nkKXGckZX/T0B+dftPFhS/jPliBK6lGnJfMS8jdcgK9fDjfKs3ihXy611m93VN2Cw18Km3C3X
8t1/xzFhyoFX4vB696fTwenDV7yQLbpwO7V5yqLIbWm1/bxdTm56ioAG4lBT19R9eHuwQrFIojEb
+rjDdsVG4mX3dNIhvZ95cCdfbuVgnaMnlwQdRH9NYZ009IFdeUh8t0BMnUwJ76XY8odF8vNcXfX6
iP16g69tturHfdtMYcazgXPfuzz8TQ78C2TTF/YuEIpiB3Crb2aZO2vvhiyui/kcOmH/vvy9Af5z
h442AOYS5Vjs7xCATjun51kCjWohz0fFf6en/vfj/s9SR48b4FGs7vFBu6m9zIeHvG3OPIaTse7h
Y9ifTwePW1Qbw2pFbdyJtLroTTv63vOt2aoJLdg2dJi/s/WGdnXDcIF4JtI+dyf3e/FgcaZ2o5Bv
ybjDBtqP6YANNY5T8k0Wff28qU81JDRGeDRZsUhKKYT/uRIcxlagtc0XzqNzvIqciUiPKM+mwemS
CD4DBHVS//+QTOx3w1+75WDlo2uUy1CNQK1OtEIMu3EFVoS45r7uo8kzscnJb8nBUkcH/aAX/aTF
BJIzFju0/XDrXqqzIvyTB8TBKkdfZX1sy2DsuZVPTxqtpWtS3LvPZwYsbYZBzm3Pc3fvKEwV6U3m
jL5Pu84fHdUBT05Rs7Df/y/J2KkoSOF43Q8rKQybHl+YWiIBh0q8e7JIPA3LV8TPcXLwT7FL51O3
G3t4FAzFKfrCTs9mneapwPJw+aNLVbsRMqU10qVpG2eWZkzKcMAJL/YMWzn+ygzK/yIGn4RnmIC5
cAG8JLzRFV+uOlsL75esvJrSN2tgNB07EC2xPA1ZfdNDjGtfJzxrolHYLnLjSLSc09+thp+jNHnp
nNlqEnj41HtmCyRTZwZC3Xud79tkhSPhttv1Dn6Yfo2jcJ7KDvWwHbO3TjZYTHGMuHwBsI4uIgWb
RH2ygStjBvC+9BiRiDcCsIYZ86IINnDYQu6Hlj3Dfx9wcOmKqw4k/yS0F1k4b+gHb3qzsRfBNbtH
S1vs3Pq1twUTxYuiYn42eQ6Ch3lAELC0XgZ+FrilLn38k8PiYCMcJRJ8QPR8nqn2Kfbbh7JW1plf
OnfYiDqM3lB3aBzmdnfB3bnWknTyPPzPwseUuyRTR31KGVzlvHWy7NFUbhXxCpNgDqpnQM/4YBX5
Mw3yc9WBkyfHwcJHH2NFm2sEU1xxAgiVfA7cST3cnLmtJ99lGqHomMS9suTotqqJUJpjpkw7SlaJ
Wzo3FY3nwpntsyW4k0cUrHCRY4qa7XH5oYKfUYSzNO0ad/FxifKLB5ygPHXTeKKvOYz7ef+oaITF
yv+ueXR1eLShPWtZ84nZGCemlDM4i/N+P547Evd/6K8PCjV1QzNFmfz96FmN0qCPqlwD7+q7Rz1k
ZDzHGUvEXXPhCJaCVQEc26THnZlfNe7H4IAwj3nVR5DJY23cEL7clUnhJFZ4ZQW/zzzkb/XgXz/P
QhVH8x/PruPa/9KJGLJZtBgaScbqprTD5i4d33LpGgSqkoZkiuVH0WBxsJaCm6x6u9Xw+8I88XHG
Hyq+yiqsuN8U5hZ7HN8TTLr5j7GIK/InQMdOOP+GYst78J7tg8EWKkn6OnVYgTZ4b63aepWEcEEt
WCNW6cRm70q60zdO+LscdnHzoIdUxIPBE0CGtnBP569AgLq6jZpbSaOp60oVs9uURS7F5RIv527+
6pp1pfqS8Kqn9/FyI7Rt7DfjS23GWHyWT5ZU3whhej2qEV62qaPjUyN1F/mwNoz0VqOmxHDaDBD1
odFf5/E6SZ7n3kNXZSX3mvnWNReNzgzos/iQ4debNLgBm7pvzrRDsRHrAxA3qmc170Z3F5P/K2Rc
0+WS7FTZVibs76517CX1ywTiaKeYLuUeux2IowOnZXw4/AAvC3kJtlD3MHY7MLFj7cXVDTdxri7q
8W7pKXSFN2Jxv2DaGWxE4Sot1mF+UdXXc30f1xusf/B7dkeGeCfTn2Cg00BNMBiCgDpep3IISP0x
VZlC/VXQ+sqSi6W4H4farSsSRaRW7a/I9NLFUVTT0SbjCl+ll1kq3iL9ORoHXCFvuX61PxMPnToG
0GcqyNkkiv7q/tQ7CC/rfmwmMaN/lwb35kS1RqOKhYbn5y1/KmxARouoQWWuR5ePwoZoUBIJOyc6
5rxgGWbQ9kxfzwjBLqv7qbHozFV9y2SP3zDAnoSxNLwM9CZ/XlbYlwvkdFr0srKVMVTLgOobwqMg
GM4SkpHkjY0j5EqrGjeJJw/hCxbTg1MkT2ng/nztp84idV+3MBTOIziUf/4UYQYYLgR0ZgMz4M0U
3Vi5naYQ5w7ZG5uZVwF3BooKP6+6f25/3QCFbN/gfhvGcTfOIHEEcNHMO3WW3TwD6qvNZx6qfCoa
U+lRMrzEWSYd15RnpPJ6VrPG4Gp+6wxrpqZ2iduu4ltz023l6+B6dlM3uaxbp9wJvnVxLtU/Vdpg
iAbao0Sl0TrmES1iauWCHMw7E5BabVBheAagGfa8d0m1Se9/vqfnVjt6V2Yzq4QeAvhO+Zy15750
NHNchQ8SvHhghGce4MlXBii2JEkyavDjbIxvKP4XJeoDnFMpzGMR6dI5l85Vvk7WNdWDdY5yrxTX
aIBOrAOmE2Ps3NfjzeBituQKnpRgKMYAJbt0olU5OQEJGV/Fcxvp5GZlIMnkYwi92tpvtINDKByV
mTHiaNkVn+abrjEGQi8CKxXn7hkvFJXqmi88JcUaYeIn3y1H5kcEDlVibEt/fsTf3aS/3htd07W9
NF7lxfnzp9D7lyepF2g4S6vQJ8w0oF7fxw/ycqXP/u/copn285Inq+WQEP695HFEK1Ba0FXce3ZP
vUdUlG3rp+ghvtJvuxekQst98Ynh8vqpcyUCwnj1LXRwWv8zvZhmr8nsscQG3YvuEvu+OPNkTraq
iQ7pYFqWpHCI/Xk7QHQXKiZ2yy7aVBfay3QhuYWb+PR/PNlvN6R7RIvokHkgP9+Vk9+lg4WPnoNs
LDPKGExDEgPC2bJONGk1T4hffl7m+zX663mbMlMR/+rDyX9eYAQcvgiHme3Pvcc/kfQ53yeylX3V
Oetz8qXvD91fy0EpUGVT3B/OR4FpbeZ924q8bQqDzhvmdLaKP6NkYibXizbZxeTOHr2C1b6N2750
vzu8SW/Na9GFG+7r3j+5+INfc3TxY9mURrPwa56wfLP71UJEHto3iDKd0q+cM3HvqeOT7zExuU51
yTx+tfLetCw1YCownRusUpF1T45YP47loyE2fo0B0pnLO7WHDhY8frFaPLjabCIISG26I28fEhc3
0b/8fE1seFz+z8udGoUi3jAoshPRi/JxRoUFltGODR/6MHgWQ0bVk01Z8HrKC7Muum/1E06Rja+a
6DdmcntcmfqamlC7idKNVa3FbqVngafrNfoJxu/F+orB+Wccdu9w0LH1TL81i8i1hC+zQSrd5o5u
CC8W6UMfJBeGEntBd3YI8VT0ojEEQmvH4g35DrQOjmYAgkGZ53TfhZ240lfNxromVeQISFcK9mA7
1Zb9caNtSx9xyernO3pqKFg7XHxfCzhYPAQ9tkcx/2vmobio3HrXris3WKleuyofMULejP6ylW4V
JgIIc67PVRvQcrLE8QurMRLM/JRKq145KvUbetF2bc+Qrt58Kv1kZ83tIuv+ZOR3fT45YVYzqB+7
A2qjWjDwnWroS1dYyIXxA1U08qfeqSj7GLdG9tbqtAfVHNVFt8NqaWXOsYfpw7Waf6YVgRNsMIrm
3j4DKLR1216k5hsdfQaCf+npZsjHDfoT5pbgtbQA5i/k4NnA8TT/Pah4IChXk47R+HND11GegBYv
xERtsOkVzemMz05kIktIcXeY0EGU69YKdxCX3DD8LekWOnuB9oHpBI1lF4aIb8u7HL5NWIco5Ebj
1Dp5nPpWOF51+oQByEUr35TgANTIVxdzHdVXUbkBufUKWXNNvwl7PcRYPZLJK5M0Ct0jbkhl+1Co
A+5/qj8Yox8Ur4biod2Qh2fmkdyyk3Bj2Fkzvuyz4cckTP3FVEcbgd5GD8kznTdKsbXUzG7qxOmQ
YyXCQ2kJN3nP3PiEdx7Wp6OUbOYFUISM1kxxVa9iChkKrybZErYyEyK73nyb9Mqpm8wzO3wxawYg
AEwVIFBnJVlnWJN1dX2fjng/zdo6r1BWVopTMajdK/va//uQolW8zJddWT4GiW/NH0oueVMU3arm
byv6VOXIrUZQQXIFFwTTU4YIs0Ihja+dvl7h9uWamvFVKaT45uSJiWoXg4i9CWO+2B5nRgHlU4N9
bDnGPj3W8xuTE3IIGcodJn8sg7tkkQkNR7vIFJvaFCm08IQPh6NiImuJ13V4V4eJO9GRnYT7aM5w
w5b8rHsM1bsuju1mDh979XdRzZsFPxVLH5ySwFlJCj/vCy+1kvUkE2VhFZO0+kNvqNQgeTAi1kTx
NkA+Ival12gTudzvpLxspdug+TWK80ps5dvEEM90gU/OLkBNsJimUgyZA+nP00CPdawbe6omNe8U
VkjIoijx5qIXt18q4JM5Wo3RY7HkqypEVyVMrhWewzOdLD8ysafK+r7FqH9XqA+OpGQIdTE2+RGV
2zsvb1RfL4EQbGqKnveibbjYaf2DSOhwxaOsQxLyOCgrVhz3RwnK2I53UhrXP5+1JzPmw2WO7m7c
Anmr4a0iwKjfq43m16v8kmhzjQupr14kt5glnznfTwYEumRSEkD5QX/6zwfai3AsBanjymhppepL
qmFM07o0OJE2MT0xBZt/cpE6mbgKPUxjfv/PFTvMqIollfYRgWa/1Ew6IU7eGN4nWkUbOsnm3HjE
yfhSO1jxKODLm5hfURJfIlBwLRusr1uuJvtzcmYXRyK/PfccT+VShwsexXRDS48XOTkx3V7U9BF7
8W3kfr6GdO6ITM6EWCcjLMorZP8UWukc/nk/9SAMGmkfPcfpOp0x29OfpLr3fn5qbAX+zF8fYYtt
IlPNlY3jN7/soh7b3YG9SSocyQt90IdGCe6xMVq1Qo0vM8a+Da5oxnVdLRdt/Wmk7yEiUTnTXaMc
kI8+RDEDiqbkGo2Al6rmZAWu38pdVN4uEkHacoVq2g67V6HPXUXDBbPYWUK+ssTC6/XnivKbouu2
ZkEdkmq0eoHbMLFuDr0TG/fWAK+n2RgRTQGxcSzrXQxmt60HrCnGndludOm5SV4nIody2WjxBggT
tcabIUO0XBMxxE/BwoBdWdxomPcm9ZNWDVhnLMDOqe6i1q7xQDR74zJJXU6+XFVdacIBvbwKgldZ
Aq5kMBGN63pgos8bA+KUfNXPV4nxvK8tjVblNriwllSWm7eFMAowVCkujlVSidKDxyAEtszniXED
txcuYnG2dTPfdAy+YTh0MQ/EekxXG+bvefqF4xameY4w3+OjqqWQBoRyDYvd0WfTHSMcHSewTQa/
DqxIeZd01D5xRBuzjzB+wQfGFgKcNAaEyqhYQnRBNadM9pzob2p/N1pfCv6SUKvcRGtWCZpKNpZQ
8XVq+MspU0DmSsDvgy/ERZxdZX0NQoiBFnN0FcTv1XA3J1hKaZBkLrvAF8vLEXs2wzZDYh15JWD8
e2e0l/XE9AvuobWrGfcKj1XHBaBOGlvFhHRWb8TxsexWxrBtgUy11OUn603ErdKKP/gou+pi2Eyr
mzLYhs9sYBB7fBLF2yj8UNTLZnwO6tTPMizgKG/2yJJV0Fj5XYk7nDaNTEGsKVy50VTbydIRWXWk
g4aQ2Rkj7oOVMsHWhK5B7VhIQjICavbjFoiib+qY1wuyFwMWaC9NpK8UHDeDIF506CiWAf8xQfe7
YXkvQouoFD5W9VS2b5Z+J1j3Um5tG7PyO0V9zqriTVWzbawhMnxa9OlWJLbECdYWC8JPtl0b4i9Z
PqgdZmtAD8Oo3AZdv1ZieRcIGLcJ4X1R1BQs+tte0W9iUdkVluTG8uAE0t0gl3ZDrcIy8IBUH5WB
lg9GzrGYXgTKPZrzNrvrMMQk+5zxG53CfDeqgitIymVqtaulcvPqSanuq+g9Y1iq3lfe1+zUOrks
6DYW90bv4+InCM9ycaGNV+1y3wQ7Jbtuivtw2kqt21jPOhOFFCLr97BFxmRaLpKAKr5IsFLOp7s+
lGl+3AYCY1vCXd+t6/Y6hOQeDuWdoYaPBUXFOPPk2O26K01z0T5i2ojLgbuUT0HqdcAccowSNXeu
bmM82fEiqYlCcukz6GYPC9UZ/gSFZ+sKVKAarZqC1wpXNSZImtpNevQeoZOnbE8NMcuzlLZ85GVM
k+eNViWrYWgfTaHdSb1OcqjftvNvgtAsau2GCa6oRlLXNq3TaXTRjNSOzGArlzq27/hZWr0rk2Go
Fu3mFt16MoMpUP0677zBmOmQX6UhSAa8g7HW2FRNetXF2yHpQce5Ar6IU+bmlqujS2hn0UmAcAnx
7FiNF4A/m8FGVLSqVf0m7W5CJm6i4ApL4maMfQ6gbkLIShu84zwxN2a6HfKFESnK7kvkcxoF0Xtb
KM5Yx04CGaC/73FWHMaUQHlyTTFFpL8Ns+t4eMwk5qvijRx5kilsZEl0F31+YSjrrmKiaWI/pT29
HdrnxK+z08h4BxfPCze4KnUbEju5WPTYFjzB3NyISX+TZJ/NsoH9bgftVkqe6kK+MM0BOreynXDY
7OgsGbUfyK6eS24orUaR26Q2t2UQXyp0fTrtCn6mRwfPm0dmZPTMi8foZuFKVTHEVWFtEfYv7W1S
JI5UBatRexV0Bu+kwY3Hz2TqHmLqPArCp+fBuI+FhkyseO7+h7TvWo4cyZb8IphBi1cEdOokmRQv
MEpoEdDA118HZ7c7C5U3YTs7NTZm3VNkINSJI/y4N6KTFoEb+pASBM/LyhN68wHVgDPXNIVj1UU2
TZtyGHwcx40U2kADgl5BXRnhdqCs/TPE0rViZVBm+ZBk3UiQ/ZZysGLQxyZq3RGMAO107suXYGhs
wQ9e2aZxqiCy65ya6aDNMr/g9wX7GwSRDaDUbbWAYCAazNvmZ+rW2r9np3LpS8BfkXgkm9Bt/ou5
u3Lg0cAeZlOLpQgkFspKm3ACWCFNDFSLVpbkZvIUPVcAxv7y2S6r0LSZJhQnEnbD70S7cRUnexNg
n3XpnG4guevyOu9kOdSFSYu8xv0dv9XlDm6qfwdf+IEy+jMgPZuBSNBQ7fSYnTVrciF7DajGsAG3
mRkghxJbodGR3uItftsfQgWMKXp+Am2Lzaxkx265pTOhIVLInABui8UJ9BnoKbUZODP5VsG7izRc
shJN3PJFZUFE2h6FNlSE5mjjamPLPogjrQfHaMMcouhL9A/yKkXb2hiLWcgpaBe4GrNohmeR+Wba
M9j97m/crbrP1TTkRYhS4l2OSw5DJAzsLjRsOykF4BAWsEZ6tj/dH+1m2Hc93CI+gQhfl9QjhgNT
jNu5SN0cUEU7I541oRFvR9b4XK/M8OZREBRAaXAaBI5fDCmKRSNFsQ898OAT1DXVlK1EzL9F67/u
uCjOzSIo/aq/zTBXRwEQlKoWIowAkUpI35bodxnRz6JYMkk2vocqhhW9Kw/IjDRbRJ5m5GWkco6i
niGTiaSKGbjpRf5UvNwEEsYUPLrVTopHH+FaoUl4rf5181T9+7nLLQ8S5FhRyZzAjpvoLQW1qO/r
Eso69/f6F1by17Lg6oGFkcV/lsWHgkunIWM4dgNcMxlB5SPELdRxv5j4tQCpDnSpu/5BpOdm3Afx
C1d7EAw3NeR8+BZvK/iVIvVzSlAgaWCxaO/G0SnOKlJMKArxIAK7/7k3LwISLArKcDCgv2Wzq03U
ohjq7lA/3kC9Si1aM1d2CaBsheoJcrQCWJ+Jw/9+FRRwoQp4FGRQ+/1pPKhGVYXtBlxsHhwbImPn
foMsfWpUiGhBvVIB4Ajp2qp4AZykQ1otSrWdn1yiBK5r5JMISuCcmJK2Q3rPB40G5c20kzaS7JN0
ZrUEB42f8+Dh0fTeV0hUCF7QHFEOQvL3kY1zvc7e61luOdvKE/qNGcWMsPgsWg9QjEKh7/7i3iz7
ovz0z4QX1rKQe3kqgEZAXr/3JmsySmvaJEj4RKQ0e2swEZVYCF1XdHd+MwJ/nUF42jN8FNh5cXH5
GQgXgSpBYTfx1t9pVuTFD5h8hrayChb1R8p09ig+9FvZmeWLobPMOBS5anTqwyfI9ORjZR1u3j2w
bfIaShlQzV1Y9DKuyp7PQIJbGrWZ7ANHJrHBEEjemJrNEaRNjLVC0a2DDaIVTgGAVv6baLbNohhW
HkSzCeh5BESB0ouIFC4Pmq2pWKOqvFnQRrZUkJAwRYJm+fBGRVq1Y4s+88qAj++2O8hSkc5Lzyq2
d82030x3XY0mLV6vEPJHjZphtAYQgpnHRtuf5xMFljisI7NdK2H+omeW5+l6wMV5GrQqGCootW9a
nGLByC2ET4fiQi+MAx1eq3LnfJtqiEZwhBYf9ra3Bwf3byse8M+2uM0swaVOZacOfczNtRLW6oLM
hufKipUNSLEpULq4ZfIpPVJPswYnsCM8KJNZH5qntaTqzW4FRUCrFIw8D/jIwpQlma+lbIB2f5Sg
yccH+nvQqkmRP5mLnv9VfvN6tIUdCbJJC5oS8+PtZts9alZmImlGWKvZhxsQPFv/TTr8esDFhc1o
D/KQUgQwAFWVyRdMfu6glVbc1Vtm4WqU3wanq22rhDaLkc0DIiXcpOg5ZHKzpmvYm19P56/D++9W
LT2hGPoTZa4IYGY40YtIPqDDak9O8/zsAxirEfWBtVijsVP8YR7lFVP82zF+b/TF0VTDvFBpgdEn
7Z1RQOZdTFaDyvKQIgwLXpjIFlnErM1xxeTe8v+u13aRNOZBycnEs43gT7LN7mpb2nQbFJe85JGB
x5U/Da/3R1zbzPmDrjaT4ctSamcbEQSQzoaC9q7Mzv9/Q8yfcDVEJQa1oCVYS3VodB4dWl10KpI1
UMzNV/t66RYVkzQIJz9FsXcDWjAfWeuzf9E29El1c2f4yfcIpLNPblft4l2zsoa3DdnVWV2YlZYp
45aKmGHvDda4ix8qVKI3yZbz0A77pJ5Tkj3fX9O1c7IwLQlFOFfVMC1ZcBqEN9p/3//9N32R69Vc
mBKgXiOkHTCAbMuE2oUdHlILMGLLd6sNZ8d7CCWY6Q6SBVZjJ1a4QyOeef8bbjZdXX3DEl8A4qC6
ohTfMFiK1e9kMpqdVW19u7UjuwSRg2Anx+48PYXe6tjzRbtjAJaE41kYJfgvthTctwCauZAmNTVT
MesX+aU7l0/8msW5uaNQnoG2DQ84xRJNBoBwH4BYBTvqd14sIVWpoYyQOS3S31zCmZr0pAUa0n+N
HoDlso4Kt45KyGgGKxHiTYtw9SGLnW8StPvKGiKuPvXAlKuz5QG9NfrK3t5c339GAUb2T6PADj0V
0wJh6Gj35rQtH+qnYCca2Va08lNJdWZFR23+6r/282q8hS8UtVEBoASWt9WObfHjIytahrwzAvDc
g6G0YJ8bYQ0weTPvN6sJ/WdPkXD6c5LCxFFGSGBcqVm5+VHYHqinOGBRPUrnGl604ml2bFZ29BCD
RbF8ap37q3z/TPHs4jVpcpnm/qBOGwD8QI+zjcL/J/G7//SXXk9w8XoEoNaO4gJnRWYP3XBJwrW4
fG3bFm9HGPWgMm0wQAF1+XCMTXZCurzO9EqqyeDXJEXT+ACS7fsLdzMdcD2xxWMyCqBugLeON+tN
RoIy20vWBxr6DJSMQf0G18MSAZcDYdKJdYNjsw9e1Od+k61kg+5fRX4ZeSdcxfldpWB5pU02uv5w
5PKP+zO9OYTEIgmripIGrOefR7SpoZDRzs5cI3DEbzIrS+ci2sp63jyIV6MszonASag7tNy0gWtO
YhUVHX6tk/8vyZa5tR2aMP/MZHFUKln4P2P4aEKk6itDk20UnLi+RttgcCooxOEoCaq9JiCTpMVm
qH73SarH7GD6KoviZW4GkKL0H+MUZNP5LuIfy+E0aU9K2qOw/TiiNaMCW4XCRpshHkwGhb5MzV1Y
sUMQubLqgAU6DUenDpgdU/nWqKAoq4bEF4EanbyxEwlTP2VspfsKylPsqWJf7u/mTQgOQOKAGyDZ
y0m/3VVXvlaCzFUmJzCr8glori3MzUd56JxPYLPc+jg+DLucrKWvb91RFZJ0QABCCwikPX8eIZAv
qVLPMxjTP8bIAZbPoLzA1MfRqvGUxWs+8vz7lqb8erzFA6VoQxL4EsYrTGqCJ40gjits5cy++tZ2
i4yc3jvhjv43FwX8OiI4eBWwwS4ekKGrpLBM8YBEmeejWt++VMzX/d2bjcpyYoosAkGlAFUJob4/
F1KcCr9uExidYjzI42MMlnu5dCTQHt8f57a/ejXQYsfCgW38nOJdwsE9dw8ZZAt0/tV31IfWVZ0c
ojPP4op/c9MCXA252LRJ5tAU22NuIQv9n9gdQP1yf1Y38eNXy7dMFQOfMObybLN7RACReJJqsN9V
Tgw8BKMCWBHWNq7+B+hJ9Y6bzEz6yZVHrrc4qABFKOg2/bvaiW4S7KNkh8ZxUJg0RoLSNJUbl7LK
LgQ5t7jiyN92cv9dmCUDyTApNGWredPN0miMYi+a1YPi1LvETnU7dNgtBz8hM8pdtBLHA5N368Ap
6G2bxWBmwcPFgeu4TkV6bOZZlI0p6E1FSoyoZI0ufYt9aAfQr5YPbH5MiTKmFg+W8DAFLkzbjuOk
j23hFsCUasJHgkJ0OIu2lJVVFJAf4d7rah8kLRkakweWJlMkE4z0OlC4LQOdhTy2w6ohqBYT2j1S
9qglqSnRB1buQBT0JQBsWvXseRg5iwOFd4Bad5JyFpspehjgWgDIQX0eVWb0dkf0KCSVnoKavU5e
+2jDB60ZqeiE/EoGNFnlBQoGh9J/ZlKAilK9nnnEtRh84rKu5q8cM5Cy2ea5V6cgMAe+pOu2oEEw
g+acpiWAUIDOKgHReBCFR8jcpU+TdFQKZPDUYD9XjMsMsODw4I8qyQLRTFiUwdVLFOxhiHVuSsy6
bkyhdcU6R1c2NEnUxlFBkzPIjDkBZ1HSGEgsUGtzly5Uj0jIEkCEVnwJ/uYNvNps/s/N7gW+lQQZ
Lz02BZ0UwYaeIwdoaf1TIbwLGC0Bn7dPwDxqAIllgINmlUh69cAtvI2KaTsRdwzFp+alR7WbHv0e
XPKgJRCppFecgvW5RO3Pfctwc+YA6AtoI0JSf5n1i0bwqCpDhTx299ID0AJBgxX/ZrbMf1nuqxEW
BhWSaQC3Q5JqI4GPXEkeB/YoRb0uAHHM9yuvxC+Dzl+DaWjCAj8qerilxUaWHbBzU12iVKU3RqZ/
gT8Bf8ChpH9wOih99G9oLCKbCyIFkuvPwJrgj2rICDhK9O6Ast0Ozdqpna+UQO1BXwt7brmU+Cy0
8IBLD67dYjGAKA+aqoFMawfjy7x2eWOq1eTc39P/xdP5d5TFg5JEPZuLGrwAALyJgBZLYYMGHQ+C
jwZgwETcZMhMuqeVUedvX679lX+17J3V0kaAQBv8q9nz6AyRzEFB4tQkMBsd/XguNBvteFOS/ya1
ezWwsoiXp1DmIjq/n2q97ZRd1LzU4tqSzgfnzuSWLk4EzeeYzzCGoKtz1oekB8hIGKwRm5ArsleW
csVtXKaRIWYuZBCzhj0yG7cm6PY4JGbiFfa3CKqUxq4fngAlctCIbNwf+ZY5uPIfl5llIYCyQBlg
D1nElA0r6lGwkmy4eQP+9Yh/8wJXXjhV2LqrRJxNbjoqqFiyVCAacJD35/H7oX/t19UwC2uKRjpA
qFNMpCex6+/8nQxiIk73jXIj7SsHyDevcANwd8/ERLG9diRvupHXCzkv9NU0pRCYz2k+k5Uhn2be
8BzAeLCVk3hPXQBwjTXLcvvSX814EeNxlB0kv8SMKxBzQprEAGWym9gFkUFrzwOAEHrBYS11dPPl
vJ7nIhlQK23SjyGSEMDsEepxhjyTwNuBmZi9jTYLA0JR1jijQnSolWxAXWGLz2tNCDfd2+uvWEQH
SkELX54zZrH0BfU1HeLROqM+dHBve0UyivQrbn9y7ZOtoJLAvDPRcwycoUZzQxorV26OBdSZZSC6
hM7uoSXTVBBP86TAEv1jlZyzbC2HunbPFu9AL0LRVo2wbCVEtvoTW7zcP//CTWN8dRoWT0AmF1PE
z+ktYXjgNIDN6SWZzkJzggi6ngHDxR4gt6CX2keneUWNhiPBGRn0+kT7uCjAlE31BIxlHeQkOGhM
sb1m8mpiaG1jyJD7GYEugDs3TJ4svcUDnCWU3ZkOsGRUflKcdgpcOZgthIo01dP9ud1MHV7t9jL3
LWRTAPwHTEhl9KaAM0Z3EA5zxWOG1hPGROeTHRDBzKx0p57DbxEscivPwW0jBrFtEFOowAIu3IyJ
K5JgLAGSUzrI4XVfYXPx22HFFv9a+YUNk+cEKVCHkHsBCPNPGxJRIWmrupk2kNdC3wlkVvSPWWQG
3somgvtSIZyHIhHp9a9V+3VjhkA7CuBHQIs5q6gLaxLzKRgzyx4VI682gbW1My89DM8JEWwAm8zG
Fh1pVYzgxiP7x6ALYxL0fgLKAQxaoZQhWM2hOkQ2dAdd2WoP2Upf2I0r+Mdgi9WlUwSmBEgZA0YO
wa8RwN5V+OwtlNwfYyyueSFkMmUKTIiazVaxZhBF5ySoc4s6R3gHWoiAcZr3r8etfrc/Bl1c/UDl
o1KoMGi+RWzuzf4XmGvgfyF0sRg3XHFWbhnf6/GWCF4KGegwCLGQYJU0tGTbR7Gei5NBoScntGgi
GR97NOLTB27Sd8K0ZZRXRvrkJjjeLDTYLgFEalm22oc5MITKW8qhrYChhKlUnRa2CBNyf4FuOFf4
XhkxvShAR+d3PldPMyCEKsiAkHAty8dC3Q6sqUYkmqyBc4rE9Qv3/nC3zNUf4y0OQRcIPS1YjBdu
B3Cv12BF9BFxaOS72mhnMMmZIO9BGzJIEg3VjJ6BMV/5gtuX+d8ZL06En1ZR1TPzjA3WhowJjGbi
NRtuP5zLTJ/2nYcshBHOlGG2uGfw14RDZammtrIUt1rdr5diabkD9LH850MU5k0G6xLaRyFVXmlv
aeEqxYmftUnBjqd8qv5l5NEpAbh3EXdeDu3vIcr2eVfvQw4McUo49xagfaB9EZl3v4YAXVqbse8T
TU0PRWZJPjD+OS4a74XxJZagiYD36v66rizrsg4KRsiA7esRNlIFIxZkfKf8uYMSw/1RbmXB/li0
xWOjFUWt8A2AOXhhdcEAad6GIgCJcKtLp7ZyJCUeIiNCvxCA6StTvFXs+WPwhR8NlUEtK4a5OmGH
W+0QfgFuQoExGY/TXtolW6isbANw9lFT3qXbVn/ngABcpTq5kYz74ysW3nQDygd/ZNgZHoZmKxg0
320QuX8MoA+sCZpp7cbJCJpLEN3GZonv2YcOZ84iRCBle5wEfU3A5ubeKywUuH7T0ezi9ZD8vGcm
oQMYWbxwIvqz/UMsSWtbP/+WvzyAq1EWpmNiqkqjfDvTqIApydZAs4fU56aDjEGo/yCNt/NNdRWc
tTa3hbngOpGbAg1zS4b3Fuc5Slpkhddybjf39N+5/ebDrszw6NfZyGp4pjirt5Xn8LM5QvPVmCUC
WAtAmJ34nFmgvECurXdWodPzpbmzsr9ouKvRFZ/x+bDH6LU5mhPqlRUADNWmcyh5E8CaSJFz7gGq
EJEsivTO4KzSlW3oHjij3RLfBuWLDjKLHev6VrSNXG3XW2gkJIB+7OfA8r2YMSB2uFOO/HnFIMy7
fu/bFwaBVVWoN89njzv8esBW4/JmZoK10ODscB+eh8vMYwnc5EpW/FZULQPt+n9P/a/rcbVqEZPV
HQjV56h6APJXckRTsYoTtRlTmb3u1/pRAP5fMUqDcdvVXbvpsgHUzfP4AkggLS5dHkRMPMXwNJKp
JjEtSK1EKwbvVvMNpvjvGIsrB6K5CTwCmGLoirZvo2cPy5oRZd9aiStaFemdwDppeKlXdvX2XVcg
7SQA3QtdxT+9/RpckqPEB7OZB3MHmFImR50jGvvz9Sk0GRfB+3HNvN+86SoLGk8Bre0gyv9zTC1o
ozIXZpom6RwLT/HwJFP7/rxuRzEQSAQokUWWblnESXy+6GJfQ2P5b1bQm4mKIjO2wCYCmPREjgx5
Dkhjh94aa9KtJIyMovc/Qy8uSj5AyLRUwZA1J4EmdHFkXm2HSElAI32jIpG/kky/lYP5Y8DFawl+
TimN5wGh5mo21ssBtDtghtKAZK6NPauf1uhYb8n7YES00kMRioMQ/MJWC7nY5pwYza7dgNwL1LJ2
kUcRZwwOXgvju3MyW4RAXkPk5wYIv3GTIv8K8k9gQzVjDdb7v2z2P5+zxHGjH4LPpzacK3YZvJV+
DsxfAenZN17gxnveYOFkthvFTZ671zVIyO3IR+NmvQewxSpLMc4RDFIQmi/mK4QkmDHp39+fkIh6
elhLdc/7+JcFvhposepxJoy5IFXIrnBHiX+I6Svvo3EYLa79GO+q8JuBHDr4mKvObgU3Wn0B5t9/
Z/zl21kEU6T4/e9EZx0lCCqjxjHhQcLFMqDcYab6viKhiW7FlSfg9p3SFFUBNyWaXpbtNeoka12U
ZcBN7Vi7BXaLEqAbcMRrqzYYu7PT3YoBUbWbj/XVmAv3T+zFPEuLfNpomCfUCTIb6ac2MZktV+hg
LBpewVkD4XhpL/ok7/QSnjKE4Qa97nW5M4vaCtSjEBs8NIpChwkJMlpia6TCe0HtdBs5Rb+jiSer
hoJKhWa3oDMCTVBgJ5Gl4fUX8S9Bn6SD/Jb7lALiF04cm21IFJkw4VfFbRr/C8JCzIcab+rYaMFu
9RRDep0Hwc820x6hhl7/UBCHK4CdmwhNQNYArpuvSnwCFU5vDoeeeylrk0WZGGxePzTdow4noQdI
coX4EEeWiJRdpuo1E+kNOMzbfd9sU5V0DGangxMBLcvoMu+OsWSDtkA1OUCvhvaY+3rZ7pVJr0ov
lc1WqOypaG1msmjMo3NBqAztFAisIw5o8+CKbXcZfxShs5SfXDL5lwZk4swngvhy3KbyWQ5yl/Jg
IyXSNLpc9aloYE0vtuBTxP8qPx1IYGBZYi8+9tA3yEitGpOrnIE5pvQoyZ8sfizjzaqB0iOpHmmg
p2iaYc5qLti59F4e+VNrx+C0AwnAY1w4M8sEyLByiHLroGYqQchUvwlwvEA0CRUUaoLXhsoPbf2l
dgdwa+DnYpAIQxZXB89udsaH9XsgNEOE15BAeERv5IASfGlq9SbPXSRCQYSUgaQh++57zdCUl6EX
9ITfBmDMnCSb+0lKWC4fbFbUkr64AgBtwn/UFrsVE6KAroiAkmGL9lcowvdojOV3k0KC7tTTt6QH
9n87hqeutqvGQcM2unRS3kDWOZrMinF6dObr2TmwuuZlCswUDADoxn8NUAUHT3sItgCjP4NO5Jmq
h5gj8xdQO89M8WV460JSMWZ/lJo9OtzBeRzxFGfdSXtDyV0Opl08aPgZyaSiIT37YU4Suhfh62aW
ounFRwQcyGSiRz9InP6shTrPAVIPiUO+c9XBanz02IPN2GD2Kcre6LZGPahw5cEZNCeoLzlOUOLV
mPQZEkx19elDdhvd9CnRto2vF8VXUnggK2m9aAO5zTG/JGAVA5k+c/H93TAYRb5TxUNJ3ckPwJ9x
qqGbqILbgPCZHid2XmxDNFdzeqdeIP4oPQOUEL7I6Aai9pgZ8WeNwx8QhjXqyeRD0oPYAwQs0P/2
D8GpaklYG5A9HylIgo0BJ0c6ayCVaGwwJ+MfmeAsWaBchtw7F9tQhQ8Cq+1M+T19SdA6q7g92El8
h/+ZeRGOWRdCwRyroQfP2gdShciMKxKBtqevPciTOXS4TtiErVQ/1qAGywmPavNX0bs+9hpUjC8T
moUoiK921fzBBAOELx33VdbONNj+pYosZsTy15yXfaeuEtmsQpC8S75mhN4ITgCISn7jtkiN3aDO
ImyK4AHcbbAXvvbT4xeA9shRw2+AWUgRfg1oeavRPSjp4KHoIosvWjBQEBAngFyQDy2G3Yv1W47H
GBZc2oHeBMAftHKotU0zQgEK0UBSu6cdARQJB6hvD2VNGMBQ8Hc4FAWJb4FVSjNBBd4yoFoA4jNx
p8mtO13pDNDvkTreDvwJhX4Jej3ZSVCBmT7U/aaIoUbjJqfgM1bB87arUTgSYAJsaat0Fj6jbL04
MITKlWDpU7dDnnujCkQtwd0G8hY9zwFn0aXRGeO9mNix/OWXI1iRNx0SQUCtIB6mzxU6eGEF6pdU
MNqnIYP5IVBpaEeAHBxBIQVvsUAXq7r8rko6rAz7LUPvfgMel/nnnruv9pIBADKBn8XEd2kHdqel
O8qZoF3Jx4uCagne2w9lE9igN+2sRgDlug6Lx+RPLNqFf0TFqA5tTkToNTgio3efvWKGICuABnnh
Je/hocCxThwtIOFA+sbME09U7Cy2OeVBFvSmcBrNAioTNCoTb0yOz5PxiYJus39QqnM2eBGjJ+K3
nEAGCnSf6nik2lMH4IiwSc7MtnkuHgHsJviLCb6Hs5A6G+AsjC++cKxFowyJHG/Y0KvFAcwipnRW
T91z+DXyGzo41dfUElx2wIuNPpENJgAlxiiRvIGcaomDDmI9MUwAQEJfWtUaiKhILxX6BAPQaEjZ
gw6lYCUzmt8H8HxwAvpggxzkLdhUfG3awhTK6J4DcXkbwWjwg87zm6pK9C75Vmi0F9HxGmnoZ5ZP
E7SAxM4nYLLEQ/yeDrbYgJmjhTzUwB2y0ajBcwpv14zFByqDkOQzSi5dvIVwhx88BM028k8+aI0A
L1J8c2z34N4rkz2v2hkIFVAIRv8ZXJmJWh0L9heTtNK+Y3bZ2JIATLop7EStbcWpMSZtT1NAAPEw
YmcGJE+H/EflXyfug/dfVdXu/NfRf+XanxT/n8LZM9VdVHTemB4T38wUEDp+ihBXLr2CR/Iz+IJj
ErKt4ePbeBUN55qZBYcCBARDBNwKrhdEKnxIiKVFZnDqE2h1rYChToJXWPG/6zLSB7TCt6CkVx8n
f5fw5S4cgW5JkGpOcndqoXwm4kt7exoKW0NnHTw0yJ3ndlOmpBB7VxTxmHyMBYjMQEUzteVDhQuS
53Arh4+eqV1wG5sN1hmvPgPuE8o6LBg5UAFzQZACiqiM9KpkD+CvGlPZrdpvH3NHfU5XokMqaBuu
6xsdGUwwFUH1DklKRpSIAIBZxT4KfqKDu1D3GXmrRUdJPCjsMUOLuUIbojAqkIgZCSNxhzDuENaM
ozaKHo+PPljn0xgPUbOVcA76lDOYwa0YSKDEmAj64bPyqxoS+AKpDR5iok6qIYE+YoSQYIpnN/DR
2gk0Zw42D5npdQ7c+lWaW1x76HrUg6C1BvC3UyafKScSMZY9WkE1lap6Dx0s3s9IIbxFaDYR0kJX
Wmi38C2oovDWSpQI1TbBnLXsXcx/8qI3upa3FRUnZgLXUfTLLK+kvFlDT4aHdyK3j0IdOVr7FjYH
Ld/EYFQSM47Ew0MQq+80KwH8mykuYyNVY5OvVKtMLglfGFF7YkX6HCnd+6ghBaMxu6EMeEgHqIBy
wc7hIfArZGLYlEQB98rnwAUwwSUQFHBGYfrtTgDSLgzAiZ35FmgopynRgyCxEgiLFohgJjT1YeZg
nCV0CL0CP8iD7EakoS1XvskEz0VGt11sJsl+QvqHecvDUw/OzQh4xCrLwFuFx5PzKFsdas0dePUA
fWQT2FHs46XEAU6rJz58DjHnrn+Sa8UefeS2g9qQ5JcQl5QPc1MDSkTuGN0XSmPKOehPJHaIX+6L
eFVZmwWRa73nmZGM87/gnpTfUIxzElUlJbCHgQZpzKB4ioS3vAItQKTXLAClzA9wrHpBTxxzUIa3
tvxqJC9snDarkGA+lcFnKSNbED8USmDJnAsSNIb7HhRlE84GsNuVEHCruxwC0Rcl3HDKroJwtCRc
GB7JQ6HXxepL8z11OgMgGUO2QGS2peKl3YlBUaNMSFGLOhuDaG7sPycR+JQe7UtgGGNkzujR5J54
Qvk6xkeRRzTBARyffbQtbAQVdWb4GaY9H1867thB2bBneiNC624aDG4pwD0MYbq0nSLFRhaji3es
n7ou1QXYPL/7SoN9BRynNEI/HAKF6q5OkHcqgI3jIKuNLFcxM2jH0Ciqk4emEE0qweWe/UDswDhE
26a9DPE5g/54uuVAczVswiHClZ/3ooX98iFAwlxKMBNw71MNT3ubT6ALO4rDU8K8FlBoZz6KyOaC
TVo9y9wrlTk4AruK46yKvvbonZ2lu0cK8SRw0PDfbIUCRyt+10HoZGHgUqwa3yDFIMFZh8ssx8ym
at6DDkRblajXKaDorOaoWBUpRC5CVlxIsW0zqNtNoA+jEz1oKmAiIAt3xzR0GwFYGcnVsoMmtDqL
IxhEA+4MnmfQijG9RHgwz0YwkwlMRw9HeVLOdEQBDTRv1VsRulo8mi3XWbNlH1Pc4L7aF2DlaPnQ
KRSk0cOfxN+ELSTr30b2JY420nhJQQvLwLetg9gOyu8sPvXDbkCgEoOgaxCIgEaFGPa8x3oAW9GO
Xg8fiG8ScD2XhgLLNfpfsYjQETS1pfhRJrs2ALKyKLwGlBuaCCBxvwPh7yAeIrRgFG7co9qZHcSW
00eOR//cIUVtRx49DqyAo9DuIFbqFJC05PvQGIEHVuLQ4IoJOIMRyfmGQo4UYudFfS7hVLV1A91K
JCun5KMZqDO0psK18IvB7+HTbdb3Oi9+agX8Fw5JMLC+VsprCPnDKIogRAX6EIExef99HH7YHGLl
/CfPuRoHN1PcoUNsLyBwEQGtgEa819RAO5TwVsqCqKLda7HVNw1EtAYSpxtA1YEWHvGUoHwpP1Mh
tDoK4i//S0YmIIW7Woi4UeVFpl5eXFoldCYEJCwVSVUXh36GTDeg1/T3pR/aHeKIroFcPK+RqER6
XW4eVCXUNSQDQo4nFCHt1PQOn1JLThuThfe4q8EJXAmcqSLpEDeQnIavMIU2MkRaiLd9jJ7CbjIY
zUvanTTi0oAneEh2zfCk9Xstc5oaTc0QHkshDshxF3SSgxgEwX4sWIj3EqHbRpNviDHQmzWzRSwd
6ED0usyAZD9VzQH6K3KuIuoUrIQZDSqKLy0iqgy5DkYEf1w0Ql0tniHb4MtSjswItrLY8uujSBNX
VpoXsS+MIhY2ARx4v6+J1m6FEeix7HMsbThH5digFUAhYX8YOnSx4DlsESgrOUWw1R3rItsoMy+y
JphMDJUhGUztAMZPw3nIQhvchBie8zpRcUQ6edNYHQrpGFbcUZRym6GCzjatl+QiYh4EuyjHwAtB
7Q/QDGSZwsGgYGMbZLRCZnCOJiCjQTxd8LEhdh4DaxvPdViBRSaBNQTfSSOONEx9bFV4PlTeRRCA
ztTQ0SasU8sRtVNJ3Q5I66gIOdFED2ck5nIjoSma93NP5HJzaBivj/zL0IcvSt8bdZcSMQFlIvZf
wovOFQrIDnk36MBYNsIa/Q9p59HduJKm6b/S5+5RHfBAn65a0HuKolGmNjiSUoL3Hr9+HujW9FWp
NKk5MxumIDIVhImIz7xGxSLVmEXouJeQKsKsOaYqxrqEPwHx3VCzfiCzqaodNBZxs6X8R0tw0Jgp
RZlhUsUsRj9KlTDVjyey3M6NvlyZIzi+vnlpgbHsNgslRPygMEkPEb9Rm4oH96fCCpVHS6e6Vam/
iaLmp2pvun4dyQ+SpM51aWOjBqrg3WmorCzX0gk3dm1OW+8loKaBzt2cnQXLF3uV9ovKPJoq6eEA
IVOz5kqokoMmUzvMJoMrVg1JdexCJ7KRNPfh47f5oWepUdtyVevNzFO0Cc2M1aDiS4f+Z96j71dP
c54VPX61XILiwVyOy4AuKIWlYUD+GnYPNZKpbgnZHmqtc9ZzeWpG1T7WvLvWK2aW8SPJl1Y2LoVI
b/TJsi7VZZoWxDb6CQM+B+nzqCSKixVlkQ3NXnWP3LyJO7CecHFQPZw0qrtwyKnk7FCU3UyIxxSA
mBR0Kbny6MT9y/TRsOxgluAUlSr+okka6gzRprVazh7jQNG0u0IhzFOsVeOwhPThPOEmZsM1SQnV
ymGht+fIUuZu+lIlw5nQ7CzgKZeo1nUh7AqJq7oIRqpmaIqJaORF0q0dtBebqJvq7To2y4ls7hqn
YUW0p4ryM7fDeW2j7mC200T23m3Lre7N9MAUUdGSGvelVNRdQ33NcwfQi82mUqRNjozoUAz7qvIX
peTNjcS4BAQLvrCPTjtMZXsfxDvZ0bcC0VW9es1JxhwJwXAjmg4V+U2nEQH4M9lUt6b0UwO5nohp
FTa7bOSZUHy0nVNBnTUkYY3UaOaEKgZ37bTt+pVfKZNa14+md/PsfqLL0r4ctGmWHfL0rlKxpj24
6ABQzLUJTf2brp2G6KdPv6a/TzNjQjdF2QUZVkCyvmlb7dw3KsK1eLyk0R2sV9ywqkk4BvuD/Fg4
4XsuUIXuXg2VtWE0P3QswJUaXqLUYuHAAypnhG3ZXR7gSR+jusm2rBXM4DpbBJq00PXm1GDXw8iU
UDUEcwl3TWefeiR0wRzN6Z3SFlMhR1M9FxtNoQSUNsajkJJFhx+ZtmsMa25gDOp3/aQYzJnckv+H
zrTvDLaC9qgXKQr4bKr9phyOIugRYQWdYEtY9ORTUemniAqDHRFMJmU26bJ0J1BTz1N5Y6n5QWgG
ghuDRNBkHgouUeu+2mRhchhOa/aYzDu5FgzuYd1ROFEJ5Lwk2pcOdUbKE1K4MTWUkpIafg45hJNP
1OSxza4JG0PfkzYo+jxMn4PEm7TZVsi7iOVxiBBybcjXofZKc10NZ5rpzWPvPvMekBqeBpU1Feh5
4ao0WlOq6aFqqNYaT6VcIGbqTySUcUMd2Vz7xYukXdmt01Ka1Za6NrD7RHQb5v5bRyJGnAoirpgY
owD+kC7rbBcBQM2kn4oSTjORTuuwmerZoSbgkymSokS1ZDmcqjFuaZK/GLRXnMSnlrSLIqADOq0A
BUJrhmCxBikrLme1ni5FSt36pDk+SzIJbPMSwnavMabr6r3nZEvXIJ0mvq/lcFEUwVTxozdEjyda
d8mCjR+zlZf3clZNgfGeKaNHxTE3KOi7r5ZJURpYLZJdCOQmK695VWQKM148N6M3aVgGNljOLF6r
ab7xhLmCJ3Y0zF3dEuVEJlSwd889i80tQUQZsKeEHR/VxxTsbZLXx5B6XCJTwRDU6Nhr6iZkMqoX
lXjZ1p5aC7hmjDCYLc1EvnMc95QpHiWVn0GMxal8ixRzpYasCSqbe0vjg2e8IF2C4GwVzsTMw0ne
ksx6BArUAytYagkTNRdvXnKADz36f8fDUlANVQP8QZNyEfnNUZL658DwZ2MJwygTInAWWjs61oE8
b6jscn/gD5uU+aiBHFWIbsTYiSxNSxhg6ZAuUpXMwzrnfrV0XKae7C4KFJ4VDbApdhbsgw2lRCyN
d6Jlu09a9ggJVzux9bRsk6DEbTXtPGf19ONo7REGRjawINR7q9EHo+lmsawSJOn8C2E5F7sYa8IU
ldCofKiHaG53j3FVb4VzzPA4SJNjmuD66J9ty6B45U0EtdS8CnZWg1o/OaEr0KARzbrSwqNEyt9R
NLCrcNrIPIpOUMwxz1uHYUJN6pczOCvbWloVUPOOb2hG2zArlmrvEz76m1RQfqDcYQ36tjScTe71
m4riqG+B2teibZDTaMJrMQ71RdbVFOOZIV45T9MOOwN5pSOBqpJfdkDnNBxe24BlG/VUHu5VF2ur
2rjqZTwrBndWSawvWYWXhXYQOW0a7UkaWMukeobg15KAe1GKsW/V7lpcwxKqe6WaTzxVuSpldDbc
F4tSb2P7izQsVxL7d4HPl+WCo08IK623wnysyh+BN2ZJ0c8Eb5kkVXfYRk88xqlKEyx9MBMl1i9V
uwlLax+TUIhC8DRa2xxCeZi0JGrBPhPeoXe6ZWWb+8gHH0kZWVO3qkQPuVVHN76Z2cFWJUtGMpr2
BVX32G32QwIyxfWWVVX9xHBYmRjh1RP2XLVJZTQcVvSqeKxMTGikOpvJ1EXioLsxx0glx4zTbPxV
rA0ksLA5YwUYq4C3rSBtF1yawd2VWeMu2/ixVZJlq5SLXn+Vg3DuSswqWfIwr8SRQzupks/TXFOE
AaDevdbSk9Hs9WgVRcwqGWHOtcJTVVfOMbWuqXunGS1BzMpFOlp2dpQD8dnAqRPDEupKRWNyfdSd
1IuZy/oWaoThMO4teWGoG9m8jELmKhLP+jIp7tjafenaFMrMtM6x94DacaU8F96iCq6+CEifjtaw
QVF3YRq/JFBC+BLLpwQFbDUikMCVXvzMxE/fz6aFFs3CKgKEm1MGfpH6tU/zBCLA1MKkt9vY4Hq1
VamgzSxh69xkr3XUzlMU6aL6pdbu7XDbULAccKm8hNqtobwv2z+0BkODBhSnlzylboervExZ1Vv1
Eb030ckPSu3Nm7w4+0JcOiimii/d6eWdzOqSGMhMVPnM7Q6S3O50tNYT4+QMOzm2Fk6o/PLaXdTs
cVLe5Xm9t4VVTlvUrWeaXty5ljrQ2b2a6Pi33vAWx4jOl/It65xfYVIzqxtl2hT9zGErs6mh4ATa
xekhoypvh8omKXsuQ77A2gcmI2pw0TlG9j+g8K0LijPFg2tUh9TrkKJWxcxm4Q7Yv1rn4knRNu7u
DHYLTy3nUtWSPhR0UwqafGXExKUvoxeU8rV24RbpSlFOA91QO1tYZB2NLfKJlti4TzX3uhvugiZ5
svBD7cJ64dnKuuff8bho2oXqDOucfyvPfz8WkjbTMm88gztVivedYWwGgamNkIhnjWEJW3gqm89x
3CBNDimYlkWYUXmX/KcuM2eGoBSXwCGxqxwG+M4Kt2YC2lU3moViGGcovqtaZdOgC0qqhWd2f9+h
xC03a2xhx0aqbfX0krqd49X4VxbJtI4fcc00ujff+uH2zwld3LKUF5WeLeMBF0FyRs19SuVTDr3b
buY916xo9yAPFjBnZira3Za0MPl4Nryq9AftoYfMbi501j+pSCeo2U0Sfu6LmkrVqhP7WDenqjzM
EgJkFEPoMsbJLq5+NdGTX+crFQHOCutHGtYWlcGGFN83T2p0SLwnl60HvaMJiv2F3pMr1DTL4rPs
OjOpJZjuHP/SmLQSs0RaoVV+8Mx1na2puaf0nFoYfPFr4LbHQiK2FtaD5KM4466HbBUo5rJmi3fc
iu3dnBu0TuXgpY1py3fnjqezwwA21B567aRF9dFSmpVs67MoxgYCxK+DRVPiBzeFnXEyBsdmUM/l
MFAmUqZNBrrRsqsu6mEtiFakaNO02wYJfdEVG+SClyy1Uo1HY9i8GaylaZmtBvnikmqxHQY6S1Xv
1xdSHY1agv9ihYj1BdqL2oxZrobtQyzs7YC+ftJYLMeQzLvhhGaIjOB7MO9QH2UH2KVVeEIveNeW
4c4yhpXn87w2zapqt1JBRq37+9hQ13KNHBlrbtBRexjyZa3pywHxBVGtNfWXRPNNvYY9EedzKT8H
7ZNL20RWd2G4q8BxtDUZ8jHXD4Zx0utDTkysuN1Roq8k0bcMh5egfLD7h8h5JUKYJP1Ba1a1txDu
EfINRvRrI9wlaJPgrlrI5HjyHXgHGbH6Ir+zJEyUkLwVa6nadO0pLPZudtCiveztfXkv+hdu00wU
57L2Z6ntIlYf4BDyiFH2bmDFjZyePKkPfraZQI30BS36XI0mYdfcpTr1nTyeR/RaqVVStzTu84Ll
3jj71jrzNiKnYU1+vmgtNLa8s1HghEyPNQ/vs06ajL2NodMmUWwR219aClC1uuG5dWxUnNx7LbjP
KLXb+TUzjVNdK/euHB9dbSXaVcZHqkblKhozJ35LZZ88d1eLl1zSnoz8wTP3mLVTHObRQPUBhf8O
eZjY15ZeohNRl2sp20fWeHO3takeJPyyAX7U1zD8laGDO7iUY7dtSBZaFGvZlJjIgBzyuNl4MlCc
wdwM7mncdNHMH31EcBoJ7Kc6rY+dVhDVl49d8WLnPzJTX8jGsHBt2n75zbDOiZ0QmD6XXnwCqrxy
6nbrofWrtvIh1qsZOd/K064yPhKjhUfudpQK1oW1ZsIR4Rws+9AE/TI0sRtr3LmIIa519QUni6mZ
6IvWyVdu8GAj4ugGKy17MksQmLq6CbHildL4mbBCxlrZmmr+2g+nYokfHyAE0izVeaaf6nj0UBY1
ztw/SUFntsMcfPMzLCGwFjnGop956qxvaQmsDInmbzjDyqKVl8zAO9Ve12wxKX5Y8qo2t9HODF9S
fS9gYTmX3nhz8gfnIVSp1zvRThfxVDmKbOXeACM1ykITzyoIDkFZQnW3hjLslMyhMcRm/sA+HVwH
G0gTO48b3OvtpChfchN/qGil2Kuof5LNmfTmaYtYOlbhqjoF9NytSRNMhzcZLA96u+XUOLKjSNRG
I6AY0yBbwBXmQ8rRWpViQs7fQdaYYsYy7mfXfmnxmJfTZJi65h5LDlbBCAOXdt0Fs4CWztvgUCue
S+0q1NWllgQs7Bg+T2ptbjznqoK7ztQ5N5SRMvsWQx3KIhRJieaGbFem/MjWS1lxJ0FTTLc0eomf
iXVDVHixnMgfpHAxRCOygDJt+Vg+OeFWiTb4NevhjtphTQNTcbb9LbyWB0s9YYpIxLBJ8eTyt3V7
jewNULMI9H0wzeR7Sdx1JUEkMkonN93U3NSSavBUDjEdz9Cee2iktRk+s6EzdD4rkTvcdNkv92jQ
XUoGIFw8Hog0Xy348eIH6UiIZWt70ikhNHO5XtUp56tcO/IQsgJBfGAvWIpDAAHZjsjDAQwSTj1n
4h+7x7RZDlcrm2vmJdKnPmn8W4lqhrv6PQjvS2SrLBDfMTD8lhXxCYJnGUmimdmo+Yewgv1Dxrhm
Az4CiGm9yHfmxlqUx2Tjz74Z9iug5cdhRwDzB8D5oDlumuuo8aRzZfPniMXW39UzKIjTbPqtEs9X
0PqP431iIIYR9fN3bVOXYiystnnaPhb60rfhosV4JSbPmXbnj3lPeISfibxJPkuduxRdGINWZuy9
OWLfE/8JeuDVQPOof8n6QxcsYq8lcfSw7Txn2V4qDzYLRk/q6ytAdDCS6KNhNxTxWuAAaFqHsJOm
mlCWrfZci2evxClkgc64yX6lHjx/H9GP+/3F1r5Cg2PyIVsKxFZEND5B33Ot0IQxakpqJpOrw7TZ
PCj6xaOEo2r31PfTGMKphX9Lu0/jaqrr/iwGAYPTn0UUSZ4ufpRugS1iMqsyb5a11cGMHt32loaH
xlz5traT9XKeFdLSqxfC2yUBtfzilA24xtDl1fVnE3TV0B0a9VLJ25IGiB0ciuZqjG1VGl6/P+Mv
wf4fz/gTjrdr2jR2Pc4YRxEYNs05P2UWNY6Jtxj5DNKmuo9fqLhfzbV++WbsrzC8H8Y2PmHv4zIz
DHdUEUWiY1YvkyNFt/Sxe7ZRywjX+Ro0ylV5bh/yh2D/HZFjnK2f8cMfx/7MNcC5ptJbE0CtsSpq
bLFZa745vXGm/G6IT9h7iSJohioMlK0FPcu5PKO2htraKBEYYTnNuNN+Ja9/P+o3T7DxCX/vYbhp
u6NKR2sTnm0r+4xW3e+HeOdh/O7Exmv7YUmykegfoJeOHBh94U31FRqg5wS9Bfw+T/nexASi2Wgz
46IduzkpPjtfPiEhmBYz/5jsvQ2dhO137JHvbuindVJ31Q5LJE7cTzY9OYqHx+zvz/u7S/tpZfQy
o3VVskXkLDeV/zN09m3wDSP7S/bAx8fyE79HblB5FQR6235D+oTguX6v3qcAdH80G7a7GVdvb9yD
Cl7ATj189/C8E39/d2c/rX++2buhO+o9g4uZEb3MeghfoB4WRCSHjOrAa/OQLp3ZizvN9sEp2vvH
Ylkspbt69f+gw2J8vBKfFqbK6woJ7UAELegzxno/zalj//6GfsmW+DCG+WkB8kpdkvWe0y1mo0AJ
mdcMS9IZ/nkTMXEX+t3vx/uK3ySrULdUjEQsWft0cwNPR5lpJG/FHhAFQtBqU2TnyN6Oghu/H+pL
3v3HsT7dycKPikoPG5QTfAntClJ35qAqbgX48IF2XkFbQ6W+ZfrawpJ/2WAA4iTdKE29T+Xhm5nz
5dz8cOKf7mVguXIVGJA4hfVDSm9xef792X45M9GHQHhY1rFp+bTo5UI1sXGEhuxTVBLJU9dd0+80
r78b49OiV8R9kTUyY1TYSwaXKoIGcP3/O43xK3xYV8ssFAHOzKity0dlqGeWeV9Qg//9IP+HJwPq
jo6qn2YZn54M4fsi1XuejHbjH6xNcwdCvHnOHvo7Uoyn5kQlORcT+dc3w379DPw17KdnQPPcsqhb
hu03zSXckrvRXYm2xtm7t7bimaaecbC/UVr6ZszP87sJW8MKU8YU8cHTlqX5na7A1+GT+j9n9W+i
WMKXbcp8o0iIegYD/aOel7dRc2J4JsEU6+ytoDHzAxDCxv75zRX9ejn5a+xP8UVAXZZC53h2p2zn
bokuT9lz8KzeU2hd0/heBKfg6tJc/0as88u45sM5f5ptvlpYUBoRZWkagC/INqrWwXeCSZ59t6d/
vR1+GGq8wR9mRNRARfVcFo4AUL5c2Ti1okXqmFu8nQHrVuSw+945efVdo59b8NJIOlI3B9DY+xMr
g3wRAHTT7mV7LuRq9vsboHz5eOk2nk8mhllo1PzrtwPLkEot6w7MQ7S17uxjNdMn0RrsxCSdFluc
BTYl/inJSpu0WBbHi35F7vLNt/hyXfrwJT5FJQW6yWEc8yVAMJjDL8dyVkbRfTORzC9Hwbh75BRi
evYukvDhRuhhVcqq7g1bHQvMTrmHnCK0Sw0OKw8ogmq0xIK7IfgJZiXBmyV59rxnkB3cA4r/I4Kw
phHdPTggYrXy2TIOVrCJcps8CviBQfNMMlB99mmVnkOZXoBxJ5kvKnI0RjNLx45vetUdAsgaHEH1
rIEt9GjjR+mPygfqubPFsx+cfIvF+U4aTpgUwhA5GMPGllc5/Rzh3flFsXGCJ1XfS8HB8O5LS5vq
GHMazqMl51up1BGGyjeZaU1Cn4Z1tJJ771eUPlhRDbZ+FasgCfr17x+hry+rodsqzlkYQX/KQhQj
tFzqyf1WGD8GquBqP4La738/yJfz1fhrkE/rhGS1uSKH4yDKT8OizpfcDRSqJc3+Juj4cj7YArla
zR4p8p+W+NwtklaoDBQAEIhhIcbZN9fry1P5a4TPQjtNCkLIAqm5ze1yPsj3uXOfUZiQ42/z4i8X
1w8jfbozemwkcQuebWtb4bKpyIR9G6wwlT3X2CQUuU0NH3vDpqFcw1sbcRlQbBz8fY/IsacjYCSv
vll49TEe/bfw3EaMndgRyrP6KYDMPSuTaw0HTuTmVnWn7soindtVuwaXt7bwkWt1XGC0s9/7L7pn
AbE567V2sxNzadnRFvR3bMDtUTGlr4GqL0KYhbnyhv0j1Zyz58G2GQygB8nEajFo9emkFyARQeGI
CmyUIxaFWiyMiBrFY6hnlIbgB/ThTVOQg7D7qQu7UxYuyOeL0UbzgB5uNnTP2Jk9hPr1W0Xsrxy6
MOoUtq4ST+ua9WknknVs/1g5xscBxHdjH+QWBCaoUy2c1cDEHGPfpcqWDWHnmxWwgMvvZ9aXwjQf
v8A4Iz4si1SINNex+AI0WwI4fwd7Qvd5j27BrGLtL5UJ8Bp96mzR/pt9rwbx1XTQkGY2dUURlvp5
Oii6W0itotDSUuuV7fNM5MduZL0BDno/0/986f7LfU3v/nzIyn/8N8cvadYXvutVnw7/sfdfirRM
36r/Hv/b/3zsX//TPw5PjZ+8pZ8/8y//hb/8z5FnT9XTvxzMk8qv+lON3P79a1lH1fuf5zuOn/y/
ffM/Xt//yqXPXv/+x0taJ9X411w/Tf7451vrX3//Qxl1qv7z49//55uHp5j/d+YqPP3b51+fyurv
f2jK31QL9SyBJYIicOJkYW9fx3dU/W+mbCJzr9o6nr7C5pFI0qLyeMv8myrbsmrqhAuaAr7sj/8o
0/r9Lf6eLNgDWDQ1pC9s84///b3+5d78da/+I6nju9RPqnI8kXcl/w8rhWJgJwzTkS8h25ppWp8y
29gIykDEdLXL7pgNOdzLwdrWUQqcS0WIuJJ6b5+0Ldi9rNxreeSe1cQ8FaG8N1zVONuGKu3wV6eg
32gjXsS6BbLWL2K/Q8IbFfxbrwMU0GnTuE5lLR01MG9Kqr00YWAdPKk1bzZs1zQv20sYys49zdVl
AtJLGjBbKBNP3QvfjoHZePpNG7Ka3mMdAJrlUMB8WORljKBTWB8ju1RvmTzA24u1fANMVr31sXgF
cdAf3t+UgNCbICEWui8h9Imi3cVk7CzW5FvqA83Su/SH5RbyLRZatu1NP5i+v1g5zRLJH+ylEnQ+
3GVluBW1mc6J6uRl1QXiJvQRaO+b1kaJnIkhlOKShMUvfbCpaDt1D3rZADbp6feSMgxXiHapqdoH
yxyesN6JToqa7rWsam9ZrSBLofsjAOf9sAeIKNUD6GvPXBbGGPqIAWqrk1bzmvtwVB3vZozfa9Bq
afl+3nah2DSXErivmUCHUBLxtlXAjIF9vKu6Xrnp9hMJcnwt7Ey7DwAHGEWk3CIZ8w578HeOWfiQ
MVpxy/o83WSa1QOE5jwLqQqWSkm/qQwr1NBL+aGrQjGLvAGxl8Dqb8jQE7qBat6+n3evKbfW14dj
UqvlyqWcPnNNgRBk6+zSsH1EksS71vY5U0V6ozbn3ls5BvLjURXY+EQaNgKpaf1Q9W5yS4PS2mU6
cMZ6qJKb0ZjqRiAADDiOQwyLH4UrQcNMTTBeTRndunjIANMjeCa3cXxL5YDN2Q+Vhd/q0Y0GmB2E
AB10d1iaAzcmD8J47uuLMHPNRR9U/XVwrB5EVKvORGUsI0fvr6pa07dW5PTPT1gR7HHJMO5soevz
TMTdVbNHGEyhJZAh9Paq9SqNYDdWZ++HcQQqzsh9yp1dhSS/rtdXkGv1GrgbTe8+bq5ZpVabqFBx
5BwPDTu9akKVYF2CPa5EXF3LTjN3fS3R/KuG6qpobXZQwurn+9GQwhHQSnknMvMg+1V5jVQoxnAC
Fn7ultei1FtgUYq3LPQXq0iSa5ndkBu2z3FGwbnN+nOSePHVLgAuxd5w9+dRUD7JsVPtdXlWVHV4
TaRSpo0bJ9CJOIy7mG58YBnwjc2QLrpXzFvJ09DXH1DFMv1r5YQ8aomFTFCRBlejc2GwjASY93eV
WCl3ldmdzUYHSsOD4WaRejSr4DBIKY9J2HVnW/3151t2V52KXlvUkT0NO7+8VwtFugSFfVVDtTq8
H+FYDfAzEtImJsagYoHhqJ/ms0hmqkD3IvxIpH7hWUwmvwZ8ZKfchlijxaxUNQBhA9B8aDg7VQND
ht+5dXGGNDtljCtlnXWh1mhdNPln2jKzlKFfBJZjXAzTP2eWoRy88agPmBFe0XWb9zcrl3WoAucz
r4xu5vi6fsmiwgDNUwOL4b0utKJLGAXBwVWaczMevf+q6rM55oH+SR7y8GLAmJmqjhmuFUkJL70f
YWfL+QWiBw4wxM0l4kv6IeduslgiRqLCbwo3QR2LsxN59aWlAQBLzsIJtizOMWxdekmJPjNZXZdF
YcYL2c/0WVXAeYiS5lQkwcWvnB9FoiCS22DClwbatRePmd7mS7sDOVp7tnYNm3t0LoeLFLbaNaHe
0AzWpc60/NSSF4GH7iWfx9lQ9KsCsKnoVk3bWfM2yOmMZoG08bwu3lcYgU8bITbeIKtXLRvBzbkd
v/n3XZJU950ErrZNi6VjoKHR2iLbvb94kYA13rbBtNP1eJTrTTbvP5nA+91MDzey1+fbPjTz7ftP
Muv0nz/VsEHXQs6m77+3cqNdK1A6TSVCuy8hMZcib2OFTbgLU39P2Disk1qz90rj7OvMF3g5t95O
036KtphJqRmflCQot1pnXuuWgNONsHPuk1Mc4YnRSj79PJHJ2/eXOteBrSGumQmDvrfp5qe6BPqJ
62GwzMEQXwOnf3TNCCEOPSqWelUeg95MH0Ig7/M65DJHVd9tGt9B7y5PVNCZpVRt9fGlTZVqq/U6
v3w/zsdTk5phqettBtgY8GvcpNVDloJs6tK2O6RuGh5rpXpFx8EO2vDBCQQ4kAhMWiS39QOlwYTF
vIrnoe/UD1ACujBupnKfN8vGj0B7BsGxiaNdU/hQIFwoWZKTojCSduhqxJGnQ9/s/f1QWP6+COts
lcTp5f1XQaBZE12JeprFjbb568VqEIRIMtmba4NfgPoDgRuYOIah4EAXUuqBeUXiyTcyZ4Y3sr+V
WL6pP3ivQaMMT2oFtS12in7pdrZBNQLEoZSW9JukOobZm9vVrM3kcie6Y2hp8d5nI3B8bSc5su0v
266GKpKSB4GUAWDVOgtbycptnaW+MlHUEMEP6rxqlbUsuKW6UESUAkY03ZWT6tsoYfEfWlf8yOGE
WVognixUGmde23TbTjWhdIfeVi8gmjce4gRhfR9yLwEUGfW1HSClalD3LCNwL17iwGQMvfaxFNUt
wHlOlzTp17Cgg6gusrzStoFXPrSFY7OSGd486QVSE1yMn2kKDa5IoGZYKSgXv63zaVaWUMtabVg1
WrDyU1iZ7EfizijZSKuozy9d1QJiLfT2Qa42CFa95GVhPekyhZiRTGk38dPAQjFNaL4cK6U1wPmo
+VLu/fSc9FVDg99XX5h0deg+NS74+QHOCJxfHV+r5DlSaOi3qDsM3dxPIJ5Ebb03hppGuXspbPh9
3oD8hhPAJiu8jNQVGRNJQFDL2syfF0YAiCkwli4qtvCTHWWJHkPQyKht6MEOhGMGRi7duob/HKFF
tVBaM4IgPXLG7JJejqOvA61CPa5sZ0kjzLkUwTaS800kgT52ouiHEnX3kaZEpzKYBKbaTaoaxoWR
U6fLpDcjRwBGb6J7TVEfoSO+QYa99kazrWrjwShEsoRgC73ZjI99oXGV0PbQioXkIw1hnJIQpxhF
6c49cgdewAelrHeR+UeQe8D3ykow7jYT7pY04A3X6OII3ajNZW0h9FZfmCn9oXpAKsOzhmQZeIjT
9lG20iqgp7jBzNrCE1BKQutOaaI5oMxZ7BAKNL6GmEbXg5nVsmlXR9m6VQEClspT2xIHEIAU6xqc
KyQ2y0fACaiWbinokoVeeBDjy/tPnU1ZD6xuT12P0AHSRnhAxSI8UMMKD6WjYfxgNYDQg6LcmDEb
nlsKwPTw8v3euTOLvt2yhCxww1jghFYuTSOakcVLoE9BiuRBIJ+0tn1gJ5BneS3ghQfMLi8FLJRV
WrD78yXJHrJQjReBq6ClgzXPny/vh24SKhNWYRf0MUo7XRyjVKFFVrJxnVUvD9pcxfRp0umq/L+Y
O7MluXEs234RygjOfPV5jDmkCL3QNIIkOM/g1/fyUFpXlvreqttv1yzNzd2VGRlyJ4GDc/Zee4Wx
MNtmJrlzwwV9KjSNQFnWrprkZjR5uJqt70uACKsey7fFhuJTtWH71PZ384yCq0FMt01H2om12QxD
MR0s37tM2hFXr0nUXVP4w8qVyt6GfTEi/JggNgiZX1ofDs8uGFxznVH/o36p3IOqGa+0JsKcG1j8
3IUtt6PPctaIaJ1piI9B0W/CGvpBn7ok0HUTwUNOemLQMGznTFztBJVTzBJZLfYl7uv+MBmHOM4Y
O5bfXO0OA8aEs4MMI8/auqRczVUf75bU/Z4UGJ7FLLCGmzsGkl9r1yFnUk93XRg3T4Huzp53jqUm
AqjBsGUL373XmWaz6cujyoZ4FaNdD+ekfdTs9SR1ASATXKgr33CUVePO3GKe8D/xGXdSXtyQbdN1
DZyHGLl01nKwKyaQQNUCOyLv6RFOLpuWNaByXSYB32FNAYLzlTRuWFctZmCW4tRELqaphtx34sk+
eT2CUNqnD2E3n/i5bL9L+ZSWib4yjZmoy5KO7Z8dIbHMTlnxhI4Hua5IAuSPDhN1e8nCrWk8QDsk
QuEoq67BKMv7prOSHT498k1y+6SWAPIl9BknGAcCA4Pv6LzleSkWDz+O6JAZ2By0iva1Z25/8mPk
ywaVOhrU2MWuPWfnNp4/eR0GR2eBOOPlhhZdUFdbeSumoXwePPmik7zfW4t69z39nIrWO8gUmtUy
9e6W7NcRULcdI7ky+dlJb3e/EaAlRMN5EeRJOs7eeQjdi8G3eLaziKgwAZ9Dd0QO1lW7kf3Qb+MY
w2+puxh5vnmTrUoPpq6iS5LimlG+VWyl6YmeSsc7XWBbDktr2mZ1u/GWBLhRvuDbCTH5UnBZxb0m
vvz88RCjIVoFlTXuasXZF2u4t641f8t+iTmDTXT4bZGcZJ3717iIlr0w9bdw0W8h1q2jqCru4mEZ
9lavvHsrSt5TEadYv7gm7cSZtqWU3drW410aof3WXZVcPh5EQ5CfduK9aN3N4vfwFasCIaK0QGCL
RJ5KtxI7V0NeHGy0xqUT96coPQQupx8NAQX1qoudVIU7NPLJEfzGHceB8ujz+ZPwhmaYzR5oWN1X
G9kQOlPo8qkQ8UvBxoxdSmFYFQHXtmruPAOAu6zgHLDMN7vJnl9EYgGAq+vggc31zmncyzwNA74v
t1qnbfhtbIq7Oow5uiQg7aa+WFvNrJ98Me9SX7enoAyulIjLQ91k5yYV1QX6JQ7YPqGlYk5h5HdX
9kW1m6wg31TjNnFcPOIj6L5I93cLBczebRzDaGPV501yJyzrLmtGfWhMtUPLQhk523B9aXVz0OaO
kNG0Krlx9kMwbkN79o4NRdG6K91f023NDOtHLevo4gHkXvlptaN8J3giXaiGbfXMMSp7XhrIGQ7b
UtLNAwcWejYVJ0r6GLXdv9JSt2HFgFvok/xuntSmCGE64BiD9FVjUJUqw+gPJc4a6UhgIW3WlSGL
xJ08fwdsLvXlvVe7zzaRFGdthV9msei1TEuMGEnSnBerukrd+Q+5ZaJLhwm2iU9y4OCrekEhOOuT
qdtLbeyawI622g0lk2cjV/m46GNVqWRV1uwV4XNsgEb5tw65wKWzS7LyRtQprEsVxs+LTuqtMBzV
+PAz+EAl4XKMQD1TY1u9WRGzrH4I+FQeMgr+a9EklCQ3x9USJrh+2umuRq60iuHZzN5oXRJvZ/nW
sk07l9k7amiAQmhzk8jZpd2MKD4Z1TVLu52cGVKJiQNSiOGj1yW6Zy8/DX1Eop6FOL13w2EX8due
O0AeUKhOwRCjq3aLxzYX7gN2/2vu5zb6fjD7sfIPPT0ErAX+u0nsr31OXy/OgboEavoVVvgOHUxN
oZg34+K45yYDA+IhelY0veqbljmugnWXa0TleXsazfgZBqk8BJKAg2zYO2XCylam7wWpZ2WBE7Iv
sCwrVcm7oFTXIoMRshgubjt4pOR/6ZX4NiYAsiY5q8dhqp5ohx0amYB3rQuxnaHdw20J1y13VONl
2A2IxXtue6c+aAP4KS+Efy5aDb9tCTCUZrHYiC698xrxY05NeFfN5V8PT36vF8alvl6bsAifXFXL
x859mC2WHDoxzVYHWXHXWzV3CHySoxO6D+Wot0l/cxcqnz5Ol7wKOz/aBYHu7Xz067ewC7+y7Mi1
aTtYEsFDW7n9V9Nu4qbPPzUOYQ+puM/KaN+W0mxq3IllFf+U9pljTE4IwwioKehei34hXzCcwl3P
FNUNOuIHY//kqJAcDeSmLYQNW7z15VbMfsqEJ3vp0nlXOKn1LAeGN1VY22vb6n5llf1pLPgta3mg
IxpB74sUg9GQk8RQHXQc7FNlYYsOJEZrR3c7r+aE0crswnU0CcBERCtgVC6BNJjuuYpma20NnbWl
l8U35VMxhdHwWtvmhjBSX6LYmQ4CjYcQ1sHxKgj9vv1liQlMybUsVsae4FRkK4Fth6IeaZJa8C/0
lJvNkMP5HDv8IJiMVFPR0Ogla6dzqZ0G2ujs7VSWvPY6AzIYszUJFvNt6uh+zUY0DnW9tmoYFUOb
/wz88rmLmfJmIyRGfs+VXQT2bhpdMhbSfRcFAk/09F6oLljTWbxW0RFl8KMfTYyJzZmW6HCMYGfZ
6esyN7SANfgbTjGYmlx6UH4e5Ks6cDexLMpTY1x/xUUXnkRQr/WA39wIPu1piC71UvqfC/HULPEn
ZxmDvZX3byoyzrp1/WyDjAPAp1T72aaxaqpN7ICvSLLvC8evdWdb9wt+hkl7F1rAhDzInSiA7NFu
61ZEN/5UkBoEXjNPwJzwAuu5CZsSt8i8C536Swf7MROlPAkZoQd1f06Cpb7osU67WYRXZBHbMOSQ
GvJfp9L+SSrqGZzIJUmClNUgTHeyNSe/Db1jNagzjthltVRiT8resBNc90BB5ZsV92AtfOzWXp6v
paM4SQYsEvAFjaJgKyZS93Sa2zutln6b1OrLZAgR7T0Mnu1MsBsoqqDp390BaJeyc3fTp9x0Vao2
CQUBov92wNAG1NLC+G/P4L8WH+vG4sRkg5aPiZT1SUtaSJ2bAIk4tHL0N20ZY2qR1ecyicYNDf/v
Op7vrIHmt26kAeUy7PqiLQ9IrDN8W4Ci8A3KKOYcn+QPfZEHl9ovTktQg/u0oyOLkcVpGh6jam0M
gC27DPiCljGGdMLl6LuHCMN/BZ0zWAw2R1sv22DUkDnb5dIBylFOW3zeZ3MPi0Sfo3wS+JhL2E9j
crRSmDJdyYraRg38vS6AXEQLibqOsNV+eLYKAKV+WyGi8JFV4IhrtwDc8s2cx486AYKZXLnK01XS
sQAXRQkvQcqBUkijIHeybTN6T2OT4xmRGeokSs1VJjS2zL569tPJ3si2wA+JbTnOR7lZQGtsYzu/
r1X7dcoi53A7SYFDO6cgIR4HEf7sGy84xWPwvU37cd3n8bxVYWPWjIxmz8bo45lll3ugJ0xY458Y
E4CoKWCJjn+zq7ne+7LEXCOe8tIHrKI1t3VdLRv75ltRfb2zaVGurG7Y13jw1pZdE0sadV/doP00
2/w5Y3gbIB3W4ESNG6+C+WUZg0iABuE+wgMeesHXMka+P0a1d56c9nMS+699xeQgoHkO0mYEvTGF
m7GrjqOvSMz0BL2i+w4XJfXRnNyVJrirDN+jqdU+KK0foQZQ6U9QWJB28g1iGrCibtwHsChyHeu1
v3TxSruskQ1f2nYueiiUTf5ArHpFJ8rOHxLxlETRz8po1gi7YiE05oLwtfuU/sg6wy1WimLj+wNe
iHDiE136em0vPqIio5tnrBOHm3uJMK7q3VSDsy7RfV5D9sYloQHY0K6ie+A1Z/oxtJktXJMN9GhL
ReCjFrB6BdGyQocRTczbvdZDUqltdYbrIsL5pHILd6fVJTtdvHB4r4xzmNsp2mVw6Paqyxl4V+wJ
vYnO0YS3Z2hjZ8XJsbrkCCNkNfirfPJxfz3XU/tMv9libqUh3Yf+scv8eVtgFxk0jYZsmh9C+0E6
HLIb1US7MOySdT8U/i5eRMp6PhQHf6aJY0inBnwZ/1RJW+/YdHbzUi34HvGiV4BzVCBBHkYhTRcX
L7zyDsayt0kIaKZRCv5zYlHN9Bywej1XZ3/R312kz+uQxpCjfBidCh7dkg/4C3V7TAHFtqX1EJRC
vOais+8mO3pveiBE2c0sqYguOzU3vKw1PcM69PcGT3mfDt6qE6HznOfu/Eg/e72U5rOZQQkuwik2
TWv9nKS6VTV4wbhEgtBGPgGoyNAzLukk3EVptR2MbGjbM2itMLRm4URsFlVhhy9o5faYO7uMu7YM
P6dfM8aS2LAD/0ALl+6l275VQ7asS9idldNj5asLhmJ49KImrhmYBc3aqITogWW8xHO7h97vHmLG
PahcsBjn7+o2L2uAhwbNYK6lBY007nCvEUP+VYzJJksnOFc0hjgajodADxBtJnWVbrRz0xA01mg/
0RMwsKiA5ibgG2RqTtSZQC0UF5VTGOzHuFEzTOs9RV3oTNfGM8HG1vhn4y59Uq521mZonrwuKLcO
Ar9VnfWfk0qemwKQsEwjfnLFqDpp+Pt0AQ4xB0MlPRko/4Y8W93vvdHur1oXSF6AGnAZM0jGVsxk
yXqopnptxI+ydmHymQuze/oTfnmuWZtW1KAtN3aFvbT1vsggI0NxIEiysp/MvEA50uA3+V+t52xp
nsog7g7TrbU3yBbNjHqHNUbxOuY00e1ukxKCbTswMoIO2GEwvsqcYJkcMzSyqWoHgQvVIoeHUh2s
FINd0eImLHvuqGnCn8N9dCi96lKOPgqd1D+NSXpo+/FWnFbqaNV5hkU+IA3QgEIQEQnnXi1fxzjO
zilAGlEtlzxNoBffMqegWW1KtrxtDNxc9GbZj55gtUqggdOADak7cv+9dWhsq2Ta1J2KLpnhF2JN
o7adfbkKCRNVkX8mgYG04RiuGCXxyklgwPhL72w7H1pWP1i/ckEpC5tA7R0FtwWJkIdvVIQBae98
80vb5UxxHGeF/BDunWQAAW2vQy6xieyoZXQLzzq0SnLZEbT6zthukrHZZ25HL74rH4hunIXHkNHm
mKXcqw6d4hSBculbQpbZnIJDYzd3sHnrw1CzZ6oqPm0tO4AiUWJPHlrriWHddHDy7L2loFzbJaUG
p4iE9scSrpwGt/4iOlgLTNvXg4uPy5YQCcbg22w1B7BxzEOXBK79vFhc6RFsU82GW8zxi5ZnF/ra
Yz6md1NTPU2NO+19ly8rzNVGssZSiwGLnACvVfnCQlI9WgwJ75qbl6wGWRtq9G65yTxgqXdJnqgN
GbX+OlrsEc4Pzvfc5C9tbdsvQM32rqw2mNvqL2BSpqgks5IzIX1zCZCVxtOYws9gRntvh2KBXM0X
6QXqbqqc6KAHrgzN1bCfHXEcBxUcggZkfOovL0XXDFv62fez5W8Gl18tGIpw0+bqdVjsdF0FdbFu
A2dLt+1YQee4pElp7+jXwx9f6mvdi7ekZocFEIBnX9PKdzsosvYAnlctr0XRZDsRilepCrKDGu/r
QCG4jvvoxdMut/vSn0er9HdGtKdpce/LPIA5hPYPHBh5cnT8Vcud74xUMH3UXCIx3yv6g10SLE8j
FL8Je8s9jYuVCsfu1jC/o4v1soRU2PGUfzaGuk42yjoyMbo2PX8n33h7YyZouYFeOLZ587ZGAhc1
7ZdR0tQIiyjGc91dsxuITtnFJyseK/rYwCPapTxZC4fdxgr0pmuyF20hY6Y31d/PATcptXuIf7xZ
iofhc1lG5DY7HvzI+kuSqwgk7fwURWV3MlO8VZnfrVovmZ8Sg7JPBYV/chlb+/ZpzgccZUZxJvA/
Oz3KZ2EjgPUcmDE+t5Fb2ABIjIIkDAXEy0DdNEFKKykJj4m9sBcrWjWiEXJjzbt5oEOahtlb5jov
E0oUDj8zOu/JSM5VEWgXL3mwRR0/DOy3dJOcaom/SQ+NgLOUYu/ThGMR4bSaTB5z1Tpc5660diKv
z3ho8WVX5ktGzmqlvhXa+Nepse5RkSe70g/xpBT+dCGVhzLByuBMz5BLI9uRh57h3VaG4t2Pgm4X
scBZCxxE23cAsNN8AwfmXZjp4+KeYK5Rya3GDpbs0BEOkEJ57RsQBENkfQ/C7pPyONKLBH4Qdec+
LYFrSWa9lETLOwMHdZpl/ktnRJdgSH+eAwygsYXuw9Td56EhXYPG3IsrQOGlbfemBv1cB+oUmOli
PJqagQFztyzgAcOeO8T3fiIK+wV6JQSyeZJzfJU0ti99NrxCR6gOaiYFXWrnEsAuuLStEiffLcBw
teuoktUrPAYaScVzLtXL4pZkYtfwC/xGP5Mf9jlxsdMXbrkc2zGTewOYL2VKu89ug6Ixi5LbII0V
PBXRm+A0QEl5oD1t/RqMu12WBnh5zpNkaDb0MT9VXUvGCHHA0nkqgLN39rYsLPBiRO0QDMEH57Xe
hoXiPMWLdebSYigYFbuGOITaC7/GJd/LpGH4gkyFzh99DTxaKTTjH6Pw6kr3h3CiLyKS5ATwo/2A
mtxxDk0c/urKntmXNl/DoHwudH+lrbqDrgxRwGfgKCd3Dyk0rnZO7ttbOxHw3tpmn7TWvK9iDp9d
+Gtmm9stobrrY5icS3skF5kuIn3XdUuvOcx0dE4NR9IRDN+TG3dkW/jFO3zkHZsWRf7o70c2o31e
2u91YBmIQJVaK2F/AYYU7gdk6yXVNBQq67HNIDEFMi02IqH5PGSZXDc4xY/TVO4cOzWrZllevFyf
456brFIwHLRIHuqEkWd108g1iX4u5io/9hA7XrI6ekst/57G8/jUpF4F0C20NmEHiIJZDLNhLqkA
8S5z3/XYx95aZQDUvXAhuqEkVzXurdNQTt4lcZ/dor0ZqZmBIcE/jwZ58lRUNivQRImdWN8nnc2M
Vd1TCtw5GVqPaaTw9kHWoSKm/WvRsTl/POhy9n8/6+fUP+JJ5+SaQpgYWvCTgNlH7Zw8YRNZgP6Y
Ug2yEmKEpOmv0TMiquJeepl75UhBU3167vCocpZe2t8K6f+VTPWlKvjnT/3pvyhW/9+UrPuf1U0J
2v35o/4/lLJKiT79/y5lPZY/qvJn969y1o//5recVbryHxYuFqTEHA/Cv8lZI+8fkA5u4uIAsatD
XOx/y1m9f9z0qjT1EZiS7+h5aGD/krMKaf0DVZzLGUvaEepU1//f6Fk//v//InwPLTSuEeAFUpdk
IP90FpRjL+uh7+ddpZp4bxmAXFaYhddqFvqvZxCxb2cTrEJQ/x9cZ8a6Pi1PH6+KdnFgFLIaCTcm
YqWJYHy42jwkHg8i4trOSBmIPEFa0CK/kgzkbZRtzJMeEjQasWzfgA59y/ipPyz6D1EX4lUXClWX
6uhgRcMvR/beZxnrb11pPWpWkUdHK7ETQztTtRBPFgcjLLnCmR9tpWmfZrX/5qnkUx70emvIbm+h
QFvzOfclqDqnk2fjFPIZ0OiTXiYE9+5UQK6XTB8n33q2kv6Jrgr7Uh+O8a6u88+lA7w4pfDaedbY
PqJbbR8/3qsr+xcwL+sc0bhht0iejVMlz0rmYlU7qkg2pU7gu2QOGURw6el98ky4bfr72T/f+/1M
eZzx635GjDWYnR4j86XMvmeuHb2RMIA7+fZ2Z6vLUmaRf6IGgx4FLEhUwtqr2zMjgBR/PPt4z9AV
piFLnzT3HqJs1M+dMxQvbQxlQ43NrePIy66w2l3au8xOgd8Y9EefytSgF5OV+vLxTEy+eP/bMz1/
Cvr31J66e3V7cDj93feNmNYITfCp397Lw+o/uKXcm4Xyn+prLJUeMX9ANIBFEB5uhTfbz99sAUPD
ZpD6Zjx6o+sDqC9wU7Th3imc5MFFCWzfu9JQpyc65TCGDZcOfvbmJXYHSXEAMi0Io8on9t7m49tp
6gzxlKk4uhWKkfLA6CbZ/P7ivXmmrJHNdxbY+uDZwNoU5dkl86y1XlQHc2tWJ2Mooscoom0dAAbz
Bkm4Z/3S6Wx5yvvco8Qp+FCGBIjY7WWJ8kRPaAXnHPAY8+Dqc43zBR5iWsH/5KWc8ieOseGDPzf+
899Wp78E7X8XsH9I4f/2CQZhaAUWhmHPDaIQv/Sf1jqLlOQ+CNW0i1IXGZtsd7Mfq/eFg922dRAm
oOoD0t3Xr9rqDGC5onu0wCBvfPbSTTuI7ozrqUOsw7N6sWGzliRVffxBWLqUZ15mNvSA4fqMXUEl
mrZv9QtGNvOm5rrZW2MR71NPi2sJDX/DJSbfp9Y/0Dad8Pmo+DE1E4fNiBZFPNh4YdzoSenRJs0J
/FTiFX89+3gPzbRzQiYAJXtm/OHc8IV+Q8ZLFQLkbOlrfzZF/3nydPxFBM3lOMyx/l6XHj6WVk3X
eSjMNc5vrJ4FetbTH3/MsLTYDhV9pLauvUMZh2SWRCklUCPIXa+X6YUMjwWNW9N+A+6yT/r0Qbi5
eR8CcksWuKl+5sar0Heip8LSIyk1sweGhw6eI7onodNhUxYJ48fby4+HWkb7LjMnNx8Ljoy+DC/e
0tuvN60Gp71Npsb4CDaQ5JckjTZu8K0PJldfNesuiW1u/RJnX5yIealIE5tsuu823aSfqSt/DqUu
Ps8MAzdtmBQPtSbSTbX4aSe7sw6dgIKb3VbERWJ5Ioyvfix7EDJe5/zIBze4D93w15hP5o22gtpx
eSEhnMIjkhgQ5baMT+UEIAohNc/slCwBrw9XaIW9Zz8Sb5bS6TeryEeAnWn0AGx9PPgh3fJljq4q
Wrr79Pbg5HV3H4aVON3e/3j18X5VH8uFgTwoSDYTpVm8ZDe/qNtOUzVFfy8E1DpkwIdgnBCR3H5P
66YAILkCkZqXkxOQN48Ur85nmwE7M8fS2ny8DBWpfGNT7km7ISWoqSfIT0MKxW0gP+HjV8uijpiP
Wy8864PiznBgxHpceRKGr2mL72WtQNhrCwUebcAUM912msiMUu7SXj4e8jpqL948+b8dRNRV/2dT
ivunoy6UQJPwy0S3OFKq/D/cgf3CMFmOqBumQgIJjEN9KooIKSGRWG7i/wpFt5/igjCrMv0m0Qa+
TkoUu3qaAEWTUXzbsaSMDvNoJ/cfm1jeNb+WZWI90wx/mKMlz3EdF49hNNMjGpJnB0qXPWT+HSPR
fBNmxDWVXtc+siHYD5Vr5gc7be2HIIq6h946x2EhL1Fd4AAxpb8Cy7wMN5GeBQR6APbpsUWjJWGB
tZLyIfhRu764//08pyX779fA/5FryjYSug6uUBxBHr/CHxaeYOiiRtWtvbd8uryuXX8GSdl908Pw
+8ntHbwyUNOaZr777z9v0+7z3PozkkalMrpvpGPhZZyvy1RpeqcxrYfM6TCS5NPPfmqK76PMX+3M
6l5NMn9qJ+mPT9LML20+UnT4HHFdr3P3//5vh7npX/bIgDM7nx+4BmzDjoVD6Q9X6gR2A/ZGKk/V
nCT3uvaHXR7VDGPaoF9rgZThWjkCWZXI73Ik2piJbPOFmWG5ylqErEZPe26bigukGB4Gp2rXheiT
73H7vbA6ErR7GR5MgZV3XKLqVLbRF9n25sG5PXS9i0Rhbkpa2Bz9466/ZFVRflZjv+zA9sijVwxX
PaBUxumem1Ub4o3w2x9ZRWtN1vUpnfvqsQuR8nGHi0PSyonURrlm8hHdxbVZsC07zy7KsKe5EsFd
MMN7VkVUv2sDTL4u1XQcIzcjNaIZiI4yyZo++Ge3r8sdM+JfpWy9c8S+sQVVGR1k2HTrG01oVRhR
HJDktI/GmPrKlOI+SbpjvfjWa2g8Wk5aYWZSdFlu7xuz81rhfkdiezcNYw/lFYy100dkefBREmxE
Kacde58tA9bnqSYBARfbfZrSMdBdm34LW+yfiSXeA/qyO+1YWE3F2K1VTlHb3xzZQxSG17Qm/O53
Mekluj5G/QAaILRa0IlJX+ws6zsNtYIkBHv8USFU2PyHK+oPWEBIhLOHBZLs1AhLHvfMH27QqZf5
RNpRdPI+tqR5aNKL6IMfAVNoOJVYMIRGX5sYnBQyatt9equEmRlfWq9r9NYHmcdwUO9bc5uOlJbz
2kTpXy/ttnRejVMOK13mFA2WCslMd3HD25FyXnMLzYsrYnIN5/SxyUoQ0tkC5xKW8gCyx6qrr2WO
XCanY3ffCRGSGEqNlcJvfyrm3luhndTHVk/WS5eoFyu1km+LHyN3HKr5fgF7KMi9Yqxjv1YB8p8y
Sq+xXzTvwkn1eehd69IWfrBJ6zhdz+5g0f0E6/97z7W9fDdmIW3GdC4eyPtBpRkTi7LgljpEGXKr
j2Wx0GNzouvySym7uY+hPg9eMDy3YX2Lz6sAtd5ejiY1l7Hwv/x+FZfjs5OYT8OCiDefkmrv3lwq
blGTkoS+eO/fXtIXqQ6tV8QMMHlpW21Mi515RT0RWSX93r/vlRMcm3omMr5FwdshRl4Njj9eyiAh
Pu/2KSN+my6VAdr/8RIx82EEzHIqAldd6yntVjVmP0BzjX3yC8IMbptA2AzudfLN7ZJe9nIJKZ2l
pAsv1fxK+Xn8WOjUpElCdcLmFAj7P7jW/8DKcWV6TCpsnx7f7VCAAP5fzwOOX1gpCnMULiNGjDI+
U2eHn8MWmU3N7h+MHdIlgqkCvv9V0DO/r9wTx6TuQrpsRD6ppJfmOtVmbkL9vFjMyzHq5s+0Df96
VsFaqMKyvLYetOxpGaKdDNrqrgSFu5q6DC/07TTYN3aCHqzDlHw7IbZTyIR7ycSGGIuOlyD7DGlX
4G7FgWGfehylwBB0q4jmLHhvAiOfC8d3jwo51K5+/fe38P8sEfwI72hoc7PYmOrkH1teH9SddiH6
7ismOST8DMNVdQbh+Lyk39XWuVUwdVmCv5/1cu06d7jGVscQkyN8Rs5FL5zrRxGa9NUP13CY8Wsf
4+bvQ08Zci01AMSFcuqnj2flbbAoJgqsj2elhU7r4yROH5bkUBvIKzRmVkIn+5nYyNwtyhCYyODp
Ze1ucm8qjm2ps7fCr89OOcYYCgLxUNnO65LU6VtnVLRP2ea3g2Wnb+kETDbX3Mj//oPzb7XTPw+c
HJcCmizUh65Hh8SN/jwuZbRpufbadC9tHHAfa5U3kunjWmjHC4lB3f0oVyuyv6wsQ7R6eymIAdsw
nZm3Feq5h7p7iW4XSVMMuOntBbMVTcBg1w6Uu+O87Au68c9IXtEaN/HOoKB/Jf0NbCMlLBEMv7JW
+Phb4+k+qhxQuSnN5DylWT6p2fywbLU2JAIB+lHqZB8/ipK2DKfrx0M2kW2D13VXZAMDiiGAt46z
/i4aJnMXjHFtryrLugrSMU5ENeqr5RMrO884HiO7n3blgvZMosYkXd0B1Z2X7Xgulu9pOUW/pJ4e
jO0UXytbQbLOvfRTRfAebY96egRnUeycrBuvTgtJN9B9evj3388HiOBfvx9LRoF0fJs8IN8O/lgA
sFunmZQ63f/emvA/c+Dg+n6VtXXOosY81B5u0aiqn5u5Le7bIY1urRuKfzJY7RyfALTC6Zr4er5+
PGsj4hVpe2eneXgzltu+jKTfvIbqTZCOSYiqoDW8kN0bKL3srD5/s5alOqJbr+5Eh4XLsacrk2HQ
6x9lnnG2xySY7b3j9c7r5Ng+J5jueY6b+t3KkjOjuuReZJ5/zMaB+NGuap6UQIXeNe7yHbnVqswQ
ffl1SfhtXfW/f+64+Pe1G+mXye1RjJWxTbCNFz0ilF73Xpe++NpLX5jbfx+SFslRv3hoD02Mz8rr
Cemuldh+HH1qV/vEBE72ZawYly9aN8eAye8us1Ogba2kqM+lvY3RRSH8CvoTCaoOklvaRmL+L8LO
azdyJdmiX0SA3ryWNyqp5M0LoZa6k2TSJ/3X30XqYBozA9wZzCmUkdRSFcnMiNh7bbwcSUc9J73s
KRKG+h9b9aWf8+8fr+m4PtwTi96kaRr/sfMwOoNMjkHIfWwoEt/ycbjxXG/4uZdnCUesY2/+PlUy
XV7VeLzQ7YiabB2ihZfPYbLFn9S33DuXNPW5yHBaSxz6eY6wPAyStsM82H26duFdwly4l25VB6N3
aeab5dnJz+u9OY/Z+8ZTd9RTgSvv7LnzlZi9unPcey0unaMSZXMa3cACfTffzcqCEBF6nRtLN2+Q
+8MUD0nHSqfgO5QUqGOajk8IAi00hXl3qoJcuw1STVu3GpOJWNjbBo3a9xSN355ZeSRrJhNuDsM9
D/N8BknbQzZrc+V8U9uyJsSjtHsSewq19WQ6HnzdMVZFP9b3mD9oYNbB8POc3lyjUlefeekLvsCP
3uJQEg8Yl8VjNFXl1sgDcRcXjc1FKq7PUe7ZJ1TFwf8oW/6LgzRDV0wPsoNlM2eErPDvKzldTM0M
8YruixLLe1XV6q5ga3NMWg/5jeAtnm+W5xmiaMML+9EHrbGt13YQ4jj4HXjBubQvOIzICK5Xy+fO
uI6xkaW9BoL+jdAHcoU9MX7Mz08leK1AwgugyLitJoFwWpr6bVYVAfBzUe+WF5bnlledHD13Oj7U
3aQfPZ0unxA+NgUi6tjvlbeeSZ7dWBcnpzfDB8qq79zwo18givDjDL1xT2bNU08gEtosLC0YVq4T
VcPPTQ/rPiw980mOXcAudPJ3y/7JMc693aJbrwd/j6VdPdieo2Ei0cLd8jCxnfGoj4BSohwXhBPH
v8q2IxFNS3KEDiZhZFI1a9USaPT/X32NBST79/ycKwPGwAETDujNNv/9B8zH6iNbDRmGHM0f+6M+
xPY55eQb8mi4xP5ARDR7xF2HJPdh0ly58S3xz0NoedpJjPBwoTNhtlTPy+LKg6wWSLRfTKUx/B9G
SmtyBJwuefPsFsFWw4m08yN/N9hN9YCP9Op7mQ4Qos4eW6IyNTnIJwMIAxJo+2AFnXMLH8TfhF3U
P7On4fqAIfQr6INNwCL7WLTkS5EFOx2mNAnPBdlNO7gZw53jROSI5Mp4hM8VbwYth3Pudv666t2X
srDc70avTiot83eFlpjrNXEHc30wj4OOQY6UbC4elgoi1MPX2UOEpo/toBwnQfH8nTqOS4hcUa80
gyic2nQp7DjBxCVojV3pVMnNcmHRQv+UTvDul2vNcvFZ7tGsPJlWl22ygm3mu+k2F5PL5SYXoUW6
Y8WK3c+fxDjfpKx6FxlSczq9ILc7S7dQJ9Td0spebkQ8/8GRd2/kaf/zncs3/Xx7H/LjzHAymNFG
0Q5OwYmSrr5gG0gepB8RfWe000aaYSvXrDGECaVkhXVaiuJF9I9egPhnYNN54xh++oZqzxRJdp4G
sjLY8YSrLkNfmeWN/lDbxZMLaONdDIDXS6RwRxJJ9b0XE3EkMWbh6ONm0plXtw4Re3+fayVmVj03
TXdfS0SeyzVvDEZjZ8/xcMhenF1tEvHNdMR+HHrn0g+GecvewHlUbsecFndfb/QSEalh7Bl7yAu9
rkKl6a4aSvmMlet3MX/4eQ0/wC3/F190QU39xykVUBx5uu4x6fMA1vzbiGOMa4Z1gW6fqo70vM41
nx2rx25lZO12OUVat2T6hbXu56GQchMRGtdbjXcuAv/QGwgIt/96WFXWQQB7WuWZWW8Sr/Eu0Xyz
3BvNxLuoyhguHTFK89OT0/1pfSjk8BLkQ0TRMLMc7svAIe1hvrEH09oRewuDe36oASD4HxjkmeTz
H5tuy7esZTSKk5vF/9/fgprGVW2CHtlneSvRQ1vRY1ATNpLqiL9/9s+JHn+I3EI2MferobJ8td1T
OS9w/bzAEWttzaGm1g5RIGMq276wzepPoU0GITZnsVGhCdbPQLeQ0Iu595XRHEM0Tr1O+TH0E6SA
oFAbHVctBrYWu2wzfPR1qd85vcF0suS6hqs/eQiqiAg6pNTH5eFyMzaQP4usu3pZ2qwLJzC2ZThR
Sc83qIvFZV+QcuQ3Mr5dhkSTUbHoRaGzY0yVPhCNnu09rzLx3nvpc92ol3AYuFSamKKreCoRVLTs
eVk1X82UIJHWLtStO4+oOjEUt5WlX+u8MI7Lo+X5xArZvzUpNHAVuFfXF9vloF/Og77IP+K8yA59
MQYGNk4AMZTGD7JyP9kJ57c/XQHL+gwm+rWRcN70X1wW7M+g7jkOJ204IRJFVVVq/wN9Rzn/74cD
3VrbsgD50Y0FWOn/19BPAeDhcqKJo3I1Z2sMVfCUh4G/axnvbPXUCp5iTwVHzhu8EfOrRlaNF5GF
n8uL7Czd+4qchZ/X5i/Ap7qaxijDjorhZHkeSsnjyE7h9ud7uHyvXFsFSIr4+iiV9Owcn5bx/M/9
/deXVxsmNkebZu+69Wn7TLhS1lEp+4eUEL7ByB+XG7xQZHBqGZic+blk4NqbiPKQ6lHx8xVmS/hV
SY3z813Ir6cbWYdvf39G36UpxXOdnWmeFo8YyZJTPRtnli8Z2uRSt0V+67UkvJgV17C5D2drJI5X
On2MfIpyeHq4/ABhuxu/j+1tl2nGwUkC74wZzzxY871hfo510T/rNQIxu0uObmPgkDKsIL3S0AbK
2WLDWs7MqDW1VRf65cGocTrRuDWPZahDsKiKAauyholjmSJWRnDfdQlbFBenHONH9KZxQs7y/DDU
W8aFhfZm95+OF/afPq71jWAxXNOqH09F5b0wHFQERyb0U+YurTLVKdPJm7HGD3O2EOnKd84RKYTo
hIxNRhv8VWn9Mz7q8LduMeHrivFXTPLCOqVJuSrCCC2vY+G4t1KE1nXeFdtaY4H0ywBcwXw2ZY1K
9yIkNm1Ed4oR3v4zzaEdmu586F2bkyEbygehI0CoR0/bpVmubTv/5MPC8vd1OCfchxEJYZ56yXGG
rnKShTSRIzH/e0/r+v967u+ruZqldkXzNOLkeJ71UKInSybrEggArhuT60d2dTHPV1NmYTRgBa28
yglu1TIWpF5xtsB0Dj9DcSMh80sWeXoYZAFId0ja+6mPuks69Yi855rVLIkESV33rfCIXlo6aU3q
HxHh86HmY3X8GdgUOCdoKcHgMZwKGXxVvVriUaSSxpsmPpOoQDiLwalNTAPimN48lFXRPODyfOP9
Dc/LU/ZEjykyjspn3lL1JRWyGLXj1BFPstTd+VBqR5yjDZLz+ruQRmNC30CeVZgZ4k0RO3d/74ky
9kjx0buTviycM+0po7N0qqBfhPO8SRsnjKaqom2bgnf5+5zHDBYZxKfqlLWfWJvfq2nbOWSZZUkQ
HJv5srpcTRPBGAWv1kb4xXiu43E8L/f+3ui1NyDBbn6+4u/zpGTrmXZj1pG5aZSj1ktDcrkJGk/H
Bsq65KPRv20wmjuqVPfLihZ1Edl8OFP29QC3YSXwDb5OcVTeNUXxtUgIAoCxxyjGfVGNKWC1cPQ5
qPVy71S+Wg3JWL0zlUAaarNlnJTfvEqS5JfnyyIk3tuZlWbsNdin0m9RT8uDdHgVjkiJRC0x1nTq
PtGGcV/EGY7qf52GVgcLbHlONl53gIpesYjRTWF8SIZ4XzF8nM/woarfuyBjdJsYeAqKEoGRit30
xQvi+wkT+zsaWHI/Aoe5CqfjVNO8aQmMx+Xd+Lf1NKx+Hs1PYWxiqxaIr67t0G5oIcMd6hsbEtAy
CndsvEJiNB603P0zkYb5S444X+nNa/epHYtzFqXplp7S+udYTrQJM0HVnknttV5tvG0dvaMn6gOi
AcPwtbei9haZR7Vps2wvU1m945UgZ5NuEAMA3t7ShGeUJ/nToPTyIrXHPktKrFYu1YVWP0VFMD1o
ie489pJkdkTeG04b/ajmQ77A6f1zGixnQDq4ryB+NoWDVgAZ/7xJD0JadZV7on6h0UCccFOU3gXb
b7mj+xptpI2dcJmjjrm91pr6FETZ9KG1XbiZHCY0DsqeQ5+6PU7L0tlllce01S5hocvKO0J+38us
6v7Md6LY/bmjRf/cWV6KQEjMyvy6/7I7Rtn2PPtceo2yld4x7WgkhnWGpbzDvmsuDUPVkuxlmR3C
qRxLQNTK/uikmvWaZNFdW0c+9h1K5aaOT1UybJvK9fHm0CodZVaexgHpGUYA/UoDAr4iGJLJo/ce
jxFAUJL8Tj8HlB0XV4G0Z47u8pCj4ZSv5w2962Cez7RDXQFBzq2hP7ZmwswRsShZ711w6km4qmrn
aniZ/Of62BmIxwkrLY4N5zdKXS4/SZ3EjyyW6iacmvfAMDnFllcd3dS2CKvt6pc2ewOWS5pbp3i8
qJZXy/VuuQlbjHB9Qr4xiufP0jKDO9Opg7vSlOaZYdPNz6N/PR/0TrBJtbBeg2XbLe+YTo21Y88C
y2p+AwMTm0MYpkAYRO5uA7KY9xCXVFsyzhaDfVukFEbt8rAoWM5z6W6WVzN/gtNouHu8fHK//G0D
E6PrMEXbELvALpga+9iZrVq5jih+e4qdYh/+hqoEitxw1XOeW29pUlvHWMXr5Yh07Sk9dg3SvaUo
QBfQmuFP0ZA3jFwGuE4rHUeKJOmxr7dFrRnrrJxOett+2xSUeFEdWmoBa8owl+FY+AvUiBKdB/+v
Ec5nQ8uvN3elafFaA7AMVeHRqkNMSPQ80Czr5jMmuWZfIczeRl2KFbzz75avWJ5aNrFeav3zDW7c
4hldpvKLyoWUAA0Ub1XfMu+cDmM+0T9nnwEmjNZS7zbI+LgGVpkendA7GysBmvIpK3Q2XbK81EGB
WtC0TP2wbB0qOhIXEV47qtxN09n0+SSTrGMZNOVNONokLRZj9ZnS4LUxvBLRSHbZgLPI6KrOZWfq
PDdJat9O0JxWZUrcfGaI4FEyAWYMN+xMv3ZuNFjQyii1D0cSOlYNY3uqykqrcSQQh7fJQ/tVFfXR
Nvrqfhmnzo+sATBPalXOsXaK5OL6HsHXjVNvSisl7lKmXFG7AGUYKgMCixJ32yWpAZ5kcB9tZb+p
foh/dQ78nsHVvKswyHo0KNRlU6VbOpLBaxUPd4WXMiEusquhB8GtF9Z/auVWO2Mirw9FVfk0+OKl
WbpVIwqqtqzb68AsfzOh4N43QHp4I6LbzFD5dWnRNnnNZGyikVk66rj8+N7G1uklOtIr1KQlW95r
5wWv0ZjRMY5MnR4rExSZMAnNlU2sbBB5m14VLPWxLVcubJVvXQDi8ATTk2zGpwGR+oQ/CoBwqkys
lej3ce0MK6ecNDxgXPKMRe6BypSe3EC6qK+ZeGNj2/302h4Dmul+L88PRRGd8ij2WJjdBpOw8o9B
kLn3+oRpiIYN27rhafnTlhuN3fkVIuGl0yqD7GnEQ7WctBts3eDI9MS6H5kOsXsOJe/yeCU0kUwE
6eOIaZqI4fxQPeduykMb+95JajgVC7hTD50aSBBqjOTBV/XmR+JoY/iapX2RTIo7rD+rZclGrtwg
nmwQhC2bcjs2jpalHHkZIw693k7CdRY33mpcxEF+HFwWcdCiCRqbEjz/yIRAGwwuIlp7dDSkXxpG
ug3sg2TPKuo8RjDAzlFpHsK6uVvaaPQpty7t7g9lzLHdThGy1MZX7BPjdqD9fOZka440gP65Nzlj
zmXbLfZTUP5aDus8SNPbClthrWk1orRA3tWeNt0NTKDQcM6izpKq4pKIRjzWPHLiUiPpnI9PSIYd
hT+Ud/9xD5LGOnONcM/ExDq7ITb5IlesyJkI8BaWprFfhn0INYiUtpM72AwvywFHzJq7a3vm5NLs
AiKYw01hosol7PXPfKewo+GPkJD1+N+xb/16izXTOBiWSjfL38Nw4tbHpg9aEU6C3armoXGqcjUG
obr+jF7xo83iP4w2HVbiLxy2ZWkk3+CcMpi0SXE1a/AlREeMu4r4pmfa4i8KSxmORNvvHrxEjptO
N6Z7N2+fqsga31hao70wegIHhR0d8jrL/aMJ196qsqcJf+ltnDT/3Ey9BeYKEPsELeK0PC/+9eKI
mpDg9E96tftlB2uXVnNjqw61AUifZdpsNQM1uGn1D61k7oQEiKbkfES2ahbwFlivl40A6raLSPid
RFGziZw7mcuN7oGnaYnL3ZRSfS6aEh3B8e1otp8USVKDg1H4Y3OqZvVa3kJpjjzzqwtyMuaqwgel
6E1Hk3T6zaIUdKrBWhk1vslhIi6Y6AT7mWpiHbcxcket1lFQWA+m1X4turTlBndMRQqdBuORi1TP
cOwfbZhd4+yTHsV2mBb9nYmn5qwhid8OWoiXRYQpaAU0cx4Eh0MXWtFNnUKOC0xNQSlIb2kJ//Nn
ZiXSE0YG487VNZI6IErcJTqgaal12dbMxpdIL+hRCi59Rv3YzLIzpzWNtUw9bM5ZMe70kuDe1nxs
cLzd9llpXNvJyO/HQFyWozWrKh/BqZoJMGjShBMnSEGsb8ab/qUeaXbF1aqM3PxtMHrzXDmyX3ci
1O+T1L3vNFds667sfsab9Lk1eoyzPi4U3allj7ZZLg7LTZnD/Q1UuC9cf8D9TXPCT+VLFgbOjc6s
bxdERH2DGpin4jiiSz3E5UgKhZnZzMukRFIBzrfKNcSKecuqxYZ2lffunS1/4R4esZ865jYOHgKo
Yw9+nxxctgJNXjySJnPTFOP94EFuqU1sbYOaHgavXrtdEWzqrDqrQufQEO0RSTJptZ0LxrhnTWrx
WxEHbmuBNju9XKRcxmkYolXahOiCmYnvQrIGHUuSABGY7solfdMI+Y2lzhFgNpzedtg+NnWC498y
AG00dxOk8o2X1JKoQuoqaR5Q7Dk7kyBtnPkjxiEMgO3gI4zgX7kZJP8uIdy7wJ8e9dHYGFE1G+HE
Zgp1+wAB0lnLRns1iuBephhTu0ES+dwD89AFHhZHd3btyPQ/Cg4UXkDzGZKuRGzRgxkJmc0bSqeI
UIMA5niQQfV3e3NHiXHqMXzgPXJ3VZmPcHWsdK0HFutGTwhlQaMwqsAvDmAMV5zMT9kU95yq6lcB
HXglP1rzA/1gXiZyZ+bDuoTBPLXks1eAzWezqLcybNrSblhoG8P7QBN8YJrzOr9fDKUJ2o4C5lq4
8NqMbovDxoytDZskRR/j6IV8qy29e6dOL7bedpAwxqfR08ttUNTzwvOFpzjCcA9mJP8CXbyyJx/2
HQtFN3j5ofDrU2TGH37t3iJ6WSUcAXCvbxyyzE+J1CZsW/0nbTOc8RjbVObVu9GZ2KiNjPqUI5Ar
jt6VbsBX3+SvRexdK+VMiPPE2TJScyvNul9nXtevUDJdg1o7pSrQLmU3HgVNEjbPhr6eQDt1FMrr
itRivcx+OyWnem+RnuyS0JmXj9h9nY3BTChDr6ZNGHNtf/6lLHdHz5gU2yFnQpDGj+Be1wixX5gn
wSYp4oo3utowgL4mjmkcK3r9rGUJnlWKf+zWbDTzIQiIRkHjwUwJ57kNqUjz68cURvRtyyVNxdRN
DYa3zsfx1mqY5iMkcmqkGrKQABlAi7vaWvu1BerHJ94+Lshn8KguVnYRvUNbtW98a21mkbdiTpnx
oeL5doz4qyyqQy2z4RyW0GNTIzqZkXr0TWRUrNn2lsvxa91P71lG/JhV0x8ILW1rxxKrUYGZ0udn
bmK9/bBgWouIFkEXO+Jg1R2uODYCTRM/5DBML75K3kIt3+kjbBo3ZlJXVHMX8SvsWqgRkDUJ5IiR
ahpvzDBv4IMCDvG6fe2Je9sFTGJ79L5MK/pSZZWuWt8iXLjIIKeXqj01OWY+H9q0VwN8HWk+mrMo
Ykqjbeppwdp0b5qeTdUwar+NairX7IGuTtOFt7HbEhhNhy9yivtK96wNHVJiAfvpu2n074Y5Bm97
Jla+mo6iMj+x+2/E0DfX0dXAPYb4qou2ODW6fOHCfGeMzEq9mFZH5m99GF/rrAg/gkxhW0Cbs0pF
jQs+wRwP4KzZ9jroevTC656tlt4krwndi41oLDa0zj4p6zvPS+81w3zXXDy3LuqeFgfyBuh3AIqo
8XYJ6W2rbrSevSJNzjJO9tAh2HIpDZAAqQEg8J5FPMnD4G4AEgK4xO61n+ryBSwE7Vlh4v8U3yTY
JhSyUOZxE2SoCvkP16S+C838DeHYnd1qIME4NzqrVttIomk2MZMw+NuXDeHvlnhrQm87aT40Aeb3
64KBVhbQaPJaqqvJTc8F7pSdPmjA5GJ+D2+ot+DT7oJGvaVGpTbQCW4rn6N/FtUY07NPNnlU/bba
qQOCjq9aRqpfIxr97Qsr3kzqGoH55J2tZVm84EkGmoYqCDPZVtckC0vzGDbykc+yPblRaG9qAenR
hf7bGCbvU7evGnrraXTf8w+0g3FfiMC4D+P0qFvhuFVN9J6Xeg8lxnpnxg99MAzfGuGV+zKquTRZ
tPuURMTndPqlqoONa+tce+Q0Z+mAh0H6LTYIUwh58ukiaNh+gDRZ/XrUfXsfx85hDpCXBZhGA7SC
z8AY+Ol0lrggcH/0j9K+1H3S7YLQeLFK5I8Z5RTEEQP96qjB1YvlDgx/B1ajje8kkeapDwwMq8XG
hi90mKpraYfmdpwhYPBdvBUmPQ6/+s+USJhANPI7wJMuobSgCTfkblxc1d4X0jkkxkh/tHDfQscj
7ij5NLQ835Z9C7+giZnU2FS3vfZkJuabXkYpie8JlTBWlqAO5DoJvSeo792q90XChqA/tR27cUDq
uDvG7sbjfVtZbf8eIUgeHXiSFJbQI00aUUVYPobgWPyR1AN6h6sSiUgY2MEN0Tu/B1M85Lrdb5lI
wC7RO2LelTVtKkTOa9uqHmTfwRd3rz71ChcgPi2p7iEj4zVuivSiMsYjjsJ4p0oTRm5kgmvTvlxn
esgm89rrJfkTvvnSanl2uqWl+lXk1jX0mGgh0dlkoJlyy+DYscst/qzI0MRL3Ks9nkroYOCDUVv7
2krQRLwkzrsw9XM9k99cnOLki6Hy6aobUIlMR7x1klPL9Q7MeHMo0bLlt7pRQWQ0xwPvJddXTqJA
JdCvOd9LhEErpxI4nx3/PZ/FjpkEJIS2F7UZJBudzrVRMAyyKATRGTFEFFfZMgcjQn0naxpkoZ+G
245ibTVvNVlPDmyfvIOI63vOQZwASBoQGMo/noof2zgEVZLnCtmtBlc9hugNWOAqqvcq7wuI0BIV
zQCsu0TS7xGpsbaFYWxrUXKeom6E7ZBu0jhjZU0DbRXY3bRKzOkCbfI9a9d2CnkPqIJ/7zQ3tfEu
wqze9CabxAp0U9z0W9lderNnx+NTySdkslla3R0SPH4roUv2H/2b1SfAv2TsXeSgrtXQzmCV9oXm
VbeZYNes2lxgl1CoxgKTrb0giHY11r61oed+kl43MpYDSW25PSF8JnyrRotT2Ge0m/oOehwy8LXu
kc6HfwaO3EzIq/Ji14cN9IESIk4e9KwERvqroSXHlGOQG1crPgRvsKGVT3aslVzbIcG58xYnJMND
tx1KSSuytpLQ0nAK/K3qrLdYeV92xqFvTZX+BNRDje7W0yLJlUvcwCdgL1Baf+KMYDBVO6xwdCQH
Jgqb3p5OKZ1K9uL05R2IqwrvOh5L5BG9Fd7rSXsuWIM5fGD0Y66C/ni181gdux7OVJ1APfUV8A4b
n+H8hpe28xbZ8DQ8bDUrM48ZTY3jGizCy1CpG+GlLF4jZ3tnuh+dL04aXfcbnHm/KWvETTSV5coO
eOeC1n4sUucpiAZ4Hb+GQlbr3NUQOgfB1c+aYEXLDVyi7lyaAoEPfMxN7Ls9XDLo3qozixXMCEiD
qn3t2I2nkGt3Bu63tef/zlkP0zxOUO445KfYeFaqJmN7FKF0QaEBVnAoGFAe4UpdbJd5k6T0WhFO
kdCsrzZNy0JrgG/lsptXax26tEi9p9rW8Hcgj17V++XEVIkVA7y1K2Tq5O2lVfaKfAbb5TPM7JAu
XOEcig7V4lp1/Hlwi5iF6utSE88AX96SUe4KPtbEbPh5IEs91FMVowZ4BYPc4/W7osd4tR2T7cLE
RE7voJ7rYXVL+VA51lnr4oJ6aUQe6kPTLrNvP2FCZabqmwaGf26tbwfcMGDTyNjQWTuzoerXvZ3f
imRTr4SVsaXBZ7hDbHrb58YtRXGO0kIZ+56RV28BRfVR7oAIpEFVe1ziQcf23lnZruLJQLsVQ/Tt
BtlFszymcrF+r7XNqqmBvGhZu0O438N05kNgAv+r9XSQiCNHaTh+21V+hAjCyBevl0MEK1JixC76
I6JJlgKGAWwLST8oTh3DdD0mRKPI0kfUKWfRwW+qPfhOY9C/QO0QBXojF86R8Qu8K6otmuo7P7ZR
zQRPpgJmjQVnrTN3o5+hg3ExNgNQr02zhQj2TMgRjh6X2sWbk5EM6eCPdDZcvzga5xNZ9/vvsc8O
RDYEh77pdpkbmzceijLkugyIAHGv03u4Od4g0w9lYThIJg+okN9t7QBqUA8xvaj0a1czJ3fyo8ks
dlsTCLQSReMeJX2sB7cQ27HDbDNRWE05q43qNDDoo8ceNm++YGJtAHQlZzy54JvDu0I0/NsT4wxZ
5a9Ysh5h37prLDk+OTV1tnbrkbNcdhNFSYMBQ3sdmW6uyJTpELxi6rW9KF5lZKrOzSTvZKki27lx
9O72tKDcwLwGosF/yV532xiz5aRYZWUerfECPwNYQl3XvCHpXptlWewzJ37GxqmtO4u/iyCiD7f0
HxASgBUv1YAwJyt3XWHfIM6jq65Nl9IluaLX2PgiXk12Qc7kswm5/vehv9MampFS3Wal4BjVcYsk
4baxeiBjILJXpU8ITEB3dVvnM6ovpAxHlHTQU2JDEr0KtwFbLjz+DHZ0K1930mnXRhiY5KValKVc
vAIH6X3aVG9qDoqOvZ65MOOsQ5cPxJDhFUXvObx51TcXUhbZjAuWojLz/EHjzPb7m96N+tmrT9sK
1vHQyfTYDzC0eO2paZur45j2gQPh3WDYnXb+tkn1q4zIcVXGdw0Ef01URwdTARqcnnFSJNnwmDTt
w5ijn9Zclk9SFwsDxltsxMNFj15QbmarySJ2dvDbjZ017cmJQw9CvWzoj+FOkzgQGhxdBE2oWMJe
iiqA+La5bX3KWlYqaksPJKpRDEfhQ6eVmf81yJ4kziFq7v0BC0SovQ8CKYNtQ40fGnHMSn1rXAgJ
7db0zYfVhPGKKU/+mlJrgD5CCDGv49kYvnvxfNDqjr7R4/ac5TmNbTdcge6ekxM4hImS2acOv11L
YlRXuDYbUHkfFKy0jtw5GY5Csq3hCIEEDFytW1nKqjZBWkCsF21wpAfTnBzb+GNkzqls28+hFYxN
KXvXeQqkVZuMnV7n7joREe+JnkdHm273yo8S8Acs6HVQ/8nH8MsIPbaqhn3FsJeeGBvc9BUkThxh
3jYIPDySiYa4WmpboSbC6YXHKDtQfwznTIEJSCpsXuM0eai1SG0Tu7wKfk83GsxrXAHtNwonX8dZ
/SVTqo/B0KFnoHG0qibZsdj+UgzTulm67yUkm9DxoV38J1e9B1m3EWCsqq/ANLZe5N4LAmyWMtip
bbF1W+M1i+nHOSIMNm3q3Lij/jyRbJdY/r0LtoutYcgWONNwtLbPQwyuWjfHN7NSi+3t1tOK9Bxk
oIXRq9/nY3zucCY8lo78U9JkPbsexvjAydgL6urUkh1DDS+GbTCi3raYZCBh0G5NA9EffpUP0MYZ
ek58XKZ1kyPv2Q1z9pbp6lutQtscmuF5GMr7lAQtNBL6Uze0rKMc6StHGxBI0n5TQpJuEju/sSad
0vYlDqD0+oMMUbzz2WkWlGY4lfh4KaHRrfB+9PpjpyrwiyVhP3ACGr0/zT/dGZxqNzknLveSJhSI
ANkN5CIHrMAaY3vFYus0OzF01raqmg9f/zMkbEyzvmtW7QhKt+7ZscqohvnJzrpqh99Fp4BnFSKH
rNYKOqFefXQnTHpzt3ujCHnD5ijtzahSdijFANpYACoBE/KAlb/cqamzV1MC40JvB+jZ8iumaSq7
pMEBUloHVgtUJTdhRgcyacFqKbqEGRFZa6D7n1gtoVq3NYczsRGgNlZh0N9xptSsniQsxI7x1MDV
gHK1dw0E2wIplWZwEtma/RyNkrziRH/Ik+lX1E1q7WbxPk8aLtXmIHAe048pHGeldxqfv5auNM+J
VmOkRQRc0QYLqDo93f20cVwwrcEv2AcMqpuElSdw+1XrDk89bVzKkC/QBM5qCBRA2to3V4pWehB8
ldAfKMDv6e8wxRbGHgL/cKjdVK1Cy+AXdyuP8SIHJF9B9woMncGSl/X0BJhOoOpkZcbyfkP5TqSM
ZTCfNoozo+yJ7Qj9obC3bvQuHc6ZATXSEdWNrQvcxyF82pH2O3ahTUkOGV2LaZOQj7eyR/eIrvkt
yKZrIoW+LQPrrnJojQ01cGp8/fTeAkgJQ/Twf4Sd147jyLJFv4gAXdK8yvtSefNCVFdX03vPr78r
qcH0TF/gzIsgqq1UYmZGxN5rowE45oZzZ6S9RefQ/bQwhdZ2eU1cb6UA/1oYUa4uzV6SYzlCBHic
1l2ufrU6dnqatcWSziHHkiyA3m+v6QTQFZ5ylG89/EuydFel0u6mHMFoYgfKWuu6R5uZ3qIpW2OV
cJZG+WQBiKujrdNEb3g7U8oRQTC1135GdVvdm+3WrPAoj4C7Mhp1dE3A71oOMwErRZ+Q9Hu0f/Vy
CT0CSDmnxL4s7gy0pSCrZSPbLjaeU0kCp0VET+zeT8akLWn1hgsSnRJ+1D/x966Gga0VA+6CvspX
50CWVMPnKCTIKJOaNJy8iAPD55RYgJ3rEbZbcegSWZmtPXeYVvbSi/0IuT4/ndANnzSt3TOUppWh
DvfM0TlhOJzqEfY+d4XBoML3ezSGBCxZcayuB3vZAQxb+iklt5QnTeydLpCyLXVwT3bo82QbW60o
y5Pf6XiDVdwqQ/VD4P9ZQG1x8c95xdJmC9ds8vzyKPnoagUtrfuMYYDYoB6EJg4+DwlU5fEOop+j
IsKjk4Jrk8QaTDubXEnenVhsxWQFF1+jrtOKS6gjUMfY3xIgWtHm6g9d3iabPALabmDXQ30YDCCm
mVY6+Dn1Eoq9MUJaxyB639gJO4aIqw1BMR9J5WE8be4jmD91mOtrO3oZYw0bX8xhCebmpnBa/w6I
/GngE1G4cdf0VDJSMFaDnjODVbUY+gGC+zp8diu+1I6glkxhPi5pp2ADNzeVD/xOc5TvFBgjkEp9
HxqsfTowPzLv6Ce7JEPYam1uinQIsIEGHLhy6xugULGrwh54DzoW4KZSU5vtAvJ1mf3Wv1LHhuhM
X91VYcg0yoG8tw3NyG8B0gXqZHXnDSORdUTsLHuy72iEbZUoaTaoANvF4JDrzg5WCzdZ93GNZSWI
t8jmOEvor3GViEURRjj1EmWZBERBGCWa1woj82hxemh5q43KGzNB3yXGS+1mexKjXkJBJVNrAck2
GTP+WCAlcj3cl8Z7yYe16FDWs8c9xwlkTDUwCVP1NAFpVrv203ABBceG1gltm5TfGGT2WV/uRNso
D96gDduM9LAp9mi3YRMJ/XRtJM1w4BTw7o8Dflof+YUDxNqo+BlmkJ3hna78WHBRo+Nuy6OVDzs8
BBgGXOXINoHmYXTJhSIVRvc/mqml+nKdXzDgdxWazqzVfzaDs9Nj/5AgloXr0R9A0dwBZi+gfpjR
RtdOwcjZ1MmMmg8JTUWffFU68VuIkEFYp6zz4HBWdsy8Kg5JtCNmVYZhfrerAs/mtrOFtwVgIg9M
1inP8hPBDJ8qkq6VSyhPm3nvoEd8HPV+vJoy82pqSEMDE2u9Zw/romYgRWPjR2DpxRJlI5VeYW5i
BxLkFHesiGaDJlkJmehevcZA21n43nqKAj4Zxhnw0pUFRpKzcPxXtuNgKH914E9XWUgLocimZZKb
GkeenC6HNz2UMV2Mtm4tsEmc0nWBZspyAej77GVV1ZnXyvK+HMagSEI62idUslBqikVtBeUe6rWN
epDpSG+o5dLk3MRBM/hyetKt4A0qrHI1Mi1z/IyDgtBa3lZfLEoDAYcdF8905HV6aNsQPMkWoadA
6YngeGCKDX1cyTmLn8LIfbbJpED7wtSsUsQO2RGTWHCKZMhmm+KYJXS0oUw+RTLBM2UYtchbvrPU
vtuA/QroJxFpLX6BSm1+qA6JebSI3sGm4APO/V3Ywd/PaxbLyYuvNnotbEoN1VHH6ZuMbKsgqUYB
V+uV2plVDS9p1FJLTgUjwuC5sTikgObd8qWV96TrronOuEeH2i37kdg/a4zeCk6WIXqIQ4cLZ8rz
Zq8TmAFV8TgiiFG3VU5ZbrSgldQ8frSiTTrEjxXYMJjSBadag+kYocFWOZj7qe+hO6PHpt1PcxXL
3aLsy41r6y+i8J8jdRlBPdqakfFtpux4xbjrmsGEPx8wAfB0dFFYEk0kaaaul2tE9w9ZgfCgRJM1
2gyUoDjtCrrnS+x73sq3naXAk8mXY/RWnrBgU0zEnuRGeTRSPVqg81laGj8do6Hu6OjDDnVf7zyH
RAsxIHLUe3ARMF8X4ciqrufOznTKl1Ebv4vXMui8XWdEFFmxbi90zKJI1bPs7NvVYaogHTXySKhm
J62mgzv5CVgXHdHUJGiXFSUqVMreYiQE0xWoEpKBjAb7oBXDG5QKkpnQQKum82U3F1EBp4qc8hPL
zxeykE2OI2ExFMXWGVJrl+hQmJxBrC07TYHOWlvd8p60etyByjQ3fsmkLy7P7YTPAquxudDgVlWq
DqCU0t9xTnixiSNCgUc+k3iOYQkeqfO+BhSaBemsnJ36Zl+b6SqK+a9TN/LJJMRhgjTSQ/cralnh
TJ3jPb5XYqBoqWYi+ygbn7IC7fEmJDZiai95/uDFSINVf0MLnKLnbmih1ufj4Cxc0IKKP/5qS4ZW
kduowDe7E77qnqMUDv8yQoKZFs9AnYIVrZWPktCkBXpomqSCIGSWKnJBHq0RLE2kSm5fjazFrR8r
biRODjonJSNJV0P7LZxNQkbRM96UZZPH/s61x1ezRGVJWkjG26NdodH/7EgtgEaIuqyLzOcYQQpm
qDdmDJ95VVY0TjBuj/RUsu20cMe2kAXLuUqyZ6tGl+32pIoLF3lq+JFn4VdcVluONM0SMeuEmIX+
/zDkI3Tfa2YJYxWk92DV6d8oRrDRxvQIdBjIeoE+LJyso0dPiqAfhjSVs0XSTuqjpW47C2iXVzE0
p1Ul8dCc7RjYNYBgy4zmo+sm8Zrj5iIMuCnMnLsusnh7boog3dCPXUPzWE9YjBvm1iEtfBqbVSEV
/mQahtOda5B/HMHVD3tlnfb6tAnz4GfNlJh0VbnEQ5p2J1qp8B6hYiPOMUItOA4MO3ydyU6k6Wct
KdplCiSxyTuyzhjVKbH1mfYFNcVkvikVXyfwecYK5SE4F5UDT5zBptS/lE4Dcdw6z7mcYaCtI2RC
L6Md5e5+qA0fkqPO4K6ghd+779pIAzHV0/LqzNAQueeERbOxDeVTt/NPeE2/MvPTiOlv6r2KbD2u
Hi1kMgquMvb/lqG4Wh0rBjmLhvHPtrWqR89Vy32pqGvCortd5R/bIon3aIRocyqVoIPvAHtXvZ9h
PDAnqP1zpV4GZWi3HvxFpLMdPx8+CGG1RDekzVOjKvjVlJZby1snqfXpcUeux9h8mKKiXHCg2Tu6
RnRo7TzZ04+8dH4wrbbOAOy8xgSX2LcPVkRgZIEqX4PftoC2V6rWIje6u8RbuZbN/oe5NkodnXLR
gCTHbUJPUx+3ZmhtbV31Lk5RC9I2lO94apJNJPIDjef7srEjFBWEwrfKdyEnpWXcC3Zlmtwe7HIM
dDFYUUU5keKyqkbgNBFt6r0+VB+6YXREw5vlY3kJMIMcK5uEG6HV1tpq6KuIxhdXCHxArYcge3e8
8D5DdPiLIMQFPQ9xuVFJahakjSzl2Oz6H3aJq5schH0wGPuY1uq5l5692b3nOtxM5F8yFLEtX6Mp
zA7vlHm8ikfnTfeHEq0llZpgsNFGKLNhv6Dwr+Jhk5WNtUbsnDxodbNCLpRfkI3C5BqNcp3aSnaJ
Kv3Y1km7sy1RP7Q+ejxX4ch4u5Qu6iJFE91nhBuAQ1F3eeEp27oAK/D7meMl75YKGbSTxsmsm/wL
vaOLSkdZSk9RTPhuVsHO08dzAg/IDTw0ELZN2Efm4Hlp5O2iDwaJGlmEmKD0T4m8dOB5WcIJkR9L
K0rBlLbEscJpSNfPRJH6+7AvUEngD92RSqmeU1SHLa+cMycMDwzMTEaDKECz3BKPsXVHU8xAX2RL
zFzTZNuy6O+qwh2oO9FGgmXJNp1hVvuEVW5l67DnVDXs76jb87vRRAg2s7jmX9AtvH/EUBTXIR3R
wXvVkx2L6RIL5AnIktX17d8BEWidYWwp616rjLtxQt57Q2sxedOP5PrwpXZ0PGOhpGeEtyvaXLxB
+ScjBjZK5ICe8rx+7TlKsrGloGNGBCb181+fb6h0+6zRuH3y8FvKR58xsd2uZhH6rEn3uuQlLCfM
50wCv7LIWFCHiI8iUF5uf00PlOozNaa1rmnTjyKCDWuwReFyTyLcLk59Gto6OyIkXI+JfUyomhg9
AgLTC45aFg67rdHW58RUxRsRmTfoWAxTe4UV1j5VemqQrEtDz1Icb11GPsJszf9ZuYV9nw1mxIIO
7i1vi/FDvt7GxrUe1VeMmu669jrjWXR9s4Eb462ZauvPRsUZuDfi96zVtDsomHIL9nW4jPRXVJqb
OwHgQWrf49NUdAPTZHmdegWV5oxj7UR3amjbXbp6rK42CawL4YbkH9G7DIGf3BzPSODTbaj00MDa
kz/oH6okOkzmQPpw0ItlW0bA0AYMIL6bpuuiqzIivLCHTKaaUq/qr4XVv9ezJF8dUmbUbjAd/VKR
Ulr04obO32TX5iFTyWmDUV5vslgo65vCv3Ld6Ur64gK8E/Mag6mebswmXVEixw7VsxGl8YEtENAr
xv1ROlZSShgAHLbDR19uGmcY3yY7ztaMUQnckZdNFG0DAIk1hFu6ohWsVZ/R9yqypFZk4mih5MLb
AGIyDjRP1TNi3WA9jYV4AZzyoaSkGxmhSQKdpJs466jzoispLQ4RKKMie/1shZ7wx33k42eXTmma
NUdVdZujHvfuNs5IOgn7AciS4E5XatSfDOX8lcqgiiZ0xqhbVXcg3EiK8+VJxwe+25VosTgEF+vI
hhRqdHa26t3BWaId9i8iKIIzipd6JcrJWTB5IdekKPpdnAefLBY5yAxr2FJwoE1IlPQq4M73dpBe
Jnk1v5SOxnfWGTKcyNFXTog5qG3CF0U3cF7hZToUVWJtNHfqnnIV3anwrPbJvSEl+6DaEpkkXeK6
8YrnK9g0gQefTl6ipo8WpD7G27ifZKEOB40QrzsdV/cVpma91ErkdIHl1/famJDCWqMruq1xxt/X
qGZ4x6raYk2I1/PypVk64eY2pquirsrT7aPvQa4c9Zxxm5ToRgphemTaBiQ0JezkwAyd2XcRNw5B
8X39a15RiMZgEgSQaIMHWl0kmUo0aBDCMnMQtpybvmsPfd1tgnjkNKK15g4eKZ/41DZPXvdC6m5/
d/soxpC/smuZ9/isxdgEeBbZ7rJy/GbXsI7cVfIBpNC0NIhSWN9ew+gGDTlwt/nAzCOt3QrEnm+s
7bykj06gBglHYHPRPyxZ48cPQ32zqfibqCdaXDTRT9f8OZuHLGLQYR+VL7EL/qSXRKMQdeNyFm4b
g3iHF9pdbnyDwHkXOsz/xrWopGY4s+URoaUI1pH5DlWc7H6oC7A3HKKvdpl/Nu5L7Rvala6N8Ywa
e4U0UdnfFv2+D8d7+up9SoonhItct/AvNqgMKg2SaxBYS1qO6deYHMZQlSKSZtzPtqYmc6xDYU1X
1nJ2toAMlX1jURXitJn2rg9LjQTJ7pHv3W7+ipELqR7yvDTpu/IVS1S0WKNH3U38iv/DTbTp06iK
R93r6if0DQKbqBDr+fXwEhVF8xlhTCBRXR/3+ciwBgRMtReytHeJRTw4/UgEO1OehD5Rf/oDIYMk
Dn6z0ff0GLQtuxZaGy0ab2sh1V37oDrvUEPFYwJ5BTgABLihf8o6iEQOHYkViUjDqfcdOsIchHa/
6QEVol30b7BPAy3YRGqMtRCRhARFrW/2CqchYAtxXXVR6CwHpmbSgOi+dH8k1m8E3oGgi/T2qiQZ
cRTJjzxwGYR37X0ftsYiMv1wWbCLnBrPs14w/i0kDev1ti2IkG1Mkn3ptRT1tkoxWwyBuAslkJ72
bXatu+4L1C2OtPmlkYoDRVWr37lIXda16Wj3HTZ1zc7E4yQfPEidHAwy+1B3zJ4H+v3FUDUPM1EH
6C8JImzf89VADXiK6BVlJREhcGzjMvwxBmj4ifqwLwZJfufWI9yVHhc+0ynaFgTEvKrM6bb1ZKa7
UFHiF/kn598w/8nMRQoWNFBWhiF86GzlPBtPldpU9xEgtpVSusZrhUZn1eG7UHDdrRpqWnK2YT5c
9BbpZRgWcm7fmhdNhw1tc2bbTYF+bqWnyoipc+xQ6hvHqjvjdxdLotGtFxibu4oE9Zy14wHPZfVQ
JNNpXhDtKrH3faWkK4d2wLps+b8HFfJBZmjehfVdeYTQsBNFMVKPVv3OUstunUvrCCzZfCGIVzmD
iF70ZZA9lQ3z+aRNq1NlNNlTMtYtidOoZ+AJpU+E8uTHkBFAZDofDBjhpGuDeCxGTvtTPIBH5CpQ
OdXJnqg5uTVK6zZ/G/0zlKHynbjtmP8r4V1B35fvmqq+Z2WSrHqaPRclc0nnhtFSmt4zIY7qy9AK
Yz2xSHvC+wzKAvGf9BuSpEzjHvRApZA9hLKouBN50q70LC9eXdP+TOn+/SpfMhMqijCyJ51Z92tK
Xb9SDbcnJdq3jkJNjbWGkHh9c/ndDm9jYF19RQ0vFb1SKUefwHI7sIxsr/uRCrLyaknsG5NiHepB
9QXHd6N6gjk7TA+sbuaGPEIiTeQy0g1WuwgsRT0zY8mZ70M+MPSgXRuIBDazZ1jIS5jkCv1tel8o
HfyDSwcDnwggMNeMp7c0EcRTmYIBuhvZJgRH7TRvIyZN7zqubhfzK1lMQ/H2PnSb4iC2ovrO9Lto
TbxXtJov5wdVKNoBr2C/i3J/OOKVTfDenXKgn6fJIdSMOtqFpzSfPgyVlBk6V2fGTcObPgJlguWY
nCsiFk40/t69yPoY/rZ922NMBlIWkIsmX/v9C7gS45o5N5CmrxIjMaoRuTr3gxlTvfjBeqidu9uq
ayQlSvN8ii5+TXaORVn1WjbBawxF6hvOzFIMaO6hIQh6y5J25pFTa1Zp8tK62nbmb82vS5ppMuGj
YcojHgkDYqrn0377jVCxzG05MdOdwvxzZLVcmroXXkHaantNcAzJCXslbU8q8CbREtdWjEeLivLJ
tZlk92qu7t3E7O7dxvrVGhaneAtbAQqmrD8mEg9ZdQqpT5PH7E5eOoWJV2Fse0y59LToHHYqgCZD
OhRdIov+AwLsymSFf2KJHKhihkXEoWpgFccG/geTRytypS3KdE/XkxKyFyZM2CwM73zc+pvs72cO
rdfba7BmyEebqueAE4HrR96zGgTZHQMctIyBSO9HPyXoKk/RZfUOOCcqqbU5DdVCt2K7ur2IWlLb
j/RcQtUZrkpXXlWmksebz7FFjLtWzdJc0X9qFyoI6+lF669DPrh33fyQxBMHXvRaZereza8TZW2c
rcD9cPiXH+1cizdmp+LAJuboWFmGs4m0LH3A5P2Qx+GLKVzv2RntFFg3z5hCZMs+hbTSILlcxc3O
L430aX4Ia1SafmVXp/mSzBFCwcjWyomnxkhi+OdA5WF+pgfaC0FBwblToY6rvbh0Zqc/M1R67VFk
o1sGrJFSJxfaZNck9GGhNEUDSdYlybtnCGbVrzmmko2m1ZiE5YOXhObFclTesR0/ta3+luV1Ea9t
PMloVXBgh2rM6KiaEu8/OJyWhIr/6+tBmY1aTbOJuTEtTfuDWqV1tV2gqcgOltfnp6IEPjmYqPqM
pr7qbUKJf7Pq54NmH/9CXkDjTUSb7j0bPUfil+ubq7RNWkFJCk52nEuMNCjGdTLRm60hmWgc+U6z
m2yIObGMAZkKQ4ptWG/KYcskDehRNYxLXR7n58tGXgZmUC1VRaD5l43ioBrDh/mZr6XhQy1lf5oW
XIvCT7ZeUXF/MW+9qtIS7yTYUOczXNV25rINUVBw+sZhb+X8O7FwT8Ug4zCn+if2FPcxsYt2l5Yp
QsueAaEP4mrVmDoBMXk7cLKi2rMy0MBjPfb/wasVErj375+DQctMg9Wt60JHV/rv29QSTKkNJpa4
l+pg0ZnpS6+zhZn6AWMw3wDLyc90v+PPgv4NV1755Nh2iv4X1L0nSHZmgcd5WYIGLhzklPxnU24r
vjSFcx4jN4Wgma9m7AO6mY8sSYPdjJk1NSXZ36ypeiVkNJy5aDS27J5kyZ0PfGdj62L4kK97HI4W
CRndu6byvudegmeT0oy55NfcSvj7SvFie2llfX3AB+Qcpw4hw7zozg9QYjbAnrrj/+Yamn9+m10V
HKWrUoCowiFdQSL2/xkzUyAqMiyvPAzZQHihD6e4N0xzxbvdJAmQHTquFlMnHZqIlCbIE+UN7lGq
n6F9r0eDvVFjstwVjICXG6uHgKXoONP9Yi2kKSY5f5SgYj0RBwQjBWg57YPsvVSji94H3rclol3d
slL1ao//1o8YplGLuoHjHmJ3+JivgvbjVuGJINvZbhXcdi2NT7unn/2/Pxjjj2wBcMimsLH9q6Yr
NP3/4ZB1X1N0oYKaMKYLTrb6Y+rcgJ581V8iT4unF6zIXLtTflVyKkZzMIuzScjAsWx6Y5NSRj7W
ZNxjyKmNtQF47q82aqpmV1WhBSa7rXruhj2zTD3fellr1hsaDjXKB077mZKVm0ItcN9pVnhqHNYz
2BPlaj4oNTZkvwpi9QGpFRV+Qzyr+/6/P4P/d4tB1nANwwZFxtdEpdn17y+HLbO5crWSRzDjGAf0
pykJ9ef5maOY9WVqSYp1sHM+NaVgcJgogGK0wHpKmmBkmBmOK9Ya66mMmuw49uzaat5aT1Me6HdJ
k57nP2qTYb684Y5uLep88KOtihKzpxvyVrYjA5wCrKN84FDXn+m+J9veRWlT0DBACGo8F6hGjhw3
vGXv2+p7KuJ8UUwgk6K+0q6VApDKDQrtPQn9ChFLoP/Vh/Ocsnvt0ZPOpEMmqjUe8LB+NPJs/K+v
lNwZ/rlisW2YKtpylb4hAtE5reMf91ofcDpihc8PRWBco2AkSJCv3qtftfgaS/ox+WSHSzslUD3A
+rmbz+zzw3yE7xMGpoY8mlZ2e5kpBjf6kAVzyCrahh5oZe2r3kTSoVnKJmq7EYa9+ZArw3Sp6nBt
lyZn3MAGk4bZWJi70pmma4Y9aIs6QFlVsqfw+3JeoOqpzpf/+4ulqXJx/v1RSNg4HF72TxpEMO8Y
v/3xzaIPP/ZtQOyiiXllLoEGI7NOJpkAc3kUVZ7sAiFlu8G8ykZVFx6WFbYbzoStHENWztRvdDmy
cZIU5aBj9jthTcNZyC9JjSAAizdH6MEhKh6KVPOQ56jVBvmM+eSEvZDRTtYwC7SDyr70YYAAgRrb
cPLqDiPNuJ777kb5hQzrbeZYE/529qaOPn7I3FWTHU8Tv8IqqhNsCH+TD10379F+lMNSRXWPqn4o
3g1DFEww2hFqKW3+ahLGBVMD+0OhmFgiXRmuAZBEDJUG+gwPzuS6Z8dimDA1DO6mwR03BRObSyYf
8HoynfuMypLGfF2ckqhUj7cj6xC2sJklP4njmzRZWf5GZX1d4yrWcLRLbqI+rhCl8LEZSt4uhect
ayOCapMDvogqX8f/MZiAib3l5IAEZqKJOHGeegS9qV1cmqFa4DxGmFWefG43ssjb6eJFlX2YUnja
kQlwWmcJWM0c5rkNK0he/49jgGb8ewebv0omKxG4f92xbFuTQWr/uKsiHUhL78X5Vk8Cqt5S9zfV
YPMJdmPxMD9UzfRLaSfUqnQEF42i/mQKABjZz9olYrAU95ht3E8pQ1Y/OPhHOxTxpWhVMGgs6Gt8
5+Ko110D5bb5nMqguMSoWaiBEEVKJDZ7YoK5oil3TQFv5pYJkzcjx7U+V3amDax/Pl60cZQublTP
Cgk9+3l29TItu87P9FwadzBZoFEJ4dp1Kdpe33ifn0Vja7wH5bQxh6o70TTMLwPz2N1QhW8zOTdw
G/NcAl7Rs746z6OdlI7dQnGIl5njRqYh8PDvx2/zL8Yl64HVd4Qj85LWq8YmG61kM3NwZ5aur2Ht
s5Nwmel+djG7MFx5hCCt5161kWXpafBogXiAjpeDXXdPsvtxwb/3NF/ND+pw0pRygJVH9HCWghhR
evImMpk8kfUtaqq4MqytQd5hDY/14FkEYYWpZ6804cSvcBXffBLWDpOhIGWCteOSMPPGZA8Zxojj
iMoaZ5XulyuO5D9Cp0rPBLqp5CXwLGMIve3zXWh0ye6WfhWoT+pkOFd78pTHkXIuR122ALueX4yp
R1JkxOgdzLB49RiJbBggtJv5MlLrnU28sluO9o9a8QiAzOP/yPwjp+Jfy6KDAwQRN6hplzOZCfr2
jw0X7V+n807rgzYKbR93xvgwSpyn5NVRirO8iUwCMdGNoD9/iRp2iTJOV55McQEJ+O7H9fuAYvWH
fOIXRLpVCeSA+YeaNSlRDWkerFLYDBD2SImfach5bw4nxS3Ry6T1cWhi507XsC0U7AnrDq82Px80
4yoCxgfhGcWu1NRp17QDkYyZiWxQy9a+ZFOGOiPbbEC4nvNvAasiXqpoaZB3tmOxQDn5ayA0lj/q
SEiMm1GlfJhc4b7kynck8SOTI655zJmHmb3/GAU1lg3Z3qrFK060nmEchOQKtPJG6y1ov2oZvsV8
RQumDCdhAdbAZ9pe2iH60NN42BuIZSjZU2y8uFi3pcQyar1TP7jDp9BMsc/pUTwNyhEfA7baXD/m
qkFXqVUeYowhQaipb1h5mp3aeUt3fI40jEb8NvbuSKDYwJ0C687XHoCnDatWZTzd1oDobol2k8P4
lQSeiQOf/+mryvgWDJTvFB8PuV76L3bh3M9TEnrTapR8R4QhX5FWJheBtFm2xDEDUNosYAQvXcwr
d8v57psf6gyvIZHef7W25mFJpQbTmohuXBuGiK7KKN7n/mrnOvnOCxr8kcOUbaXbZmmVDV2rEZn9
KS2q+KSWP9B9iP28WUHqXGceXB+fnIwLKNF/PuunLlmOdqlRD7ABznM/W4Vy+h/HBOePGo+TpyZc
2zZUF4gcfcE/7ocaGkRYtoqOWkpuVQzWkUC2DBcpqYLmYvowURhS5+u04Wtt9shImpB4IiOrjU1M
NDgOl4zvSsu6H5ZufLKaMj7ZWAxQfP61LLZDO16YY/R7ywGjrdt1ft9g013auKXx2hK5PN8ljdxP
G2aRaMyLdJ0BlD4XzApmCjM4LM+u+OgT2z9neXu9wZo9UGNO2tdHgWp7PbY6yRQdqYATsMm9LRMn
nLBqd75Ip4Uf5Pd+DLgn9+PfT/IaEEedU/oHkRsdoGfSfe808RIVRNnauIHAleTixUqpHn0fjNGo
h9ZLCTlooYzI73BucSZvNHFgRNuAs9bS59FzfgIMIjCqLrHwYzHd+r7d0eTFRm8q+Qn8Qbh2JD9O
lc2FRmLmqF+b7dxrKKEjV3ae75q0/GahgHOfchhfBbaCE7+Pj3BOOMr9/QCfL2Tu1Ch45f/1C402
3pHWg69ftzXIVIya5/O9rrjeth8ZV2QOPgNrUpvX0nBe5l6mF4xLI2Tu7Pc2PF+zXxh6av+McDtI
6an6mKT1e6HY5M0jWHvjbLuqJMatzVBw9TXm9px+2B7VvnX0+5SDYgAWpooAYjNtxg2O4HCS7xoP
MRRKeXkbmNamvkoz0khqr/2mvvO+k/hZE+ShtQELctk075xDzNvAcm4ue3J0mZkYCOxRI0oKDOai
God4r6lO9JBXefxAaQzNqoqu80utcJnnixras1donwmiw5fOan9ZCVHyibVMAZP96tvwY6JXvauC
zljMiKhQUpRiiFeUDSOR2couyzoaxehJegRwRKSTD7KnpA7YDyJObvL9AXrQtrqR05uWl3goyv86
nP25oXEDk3Xhqhb9MqppYfxxzi8H0TQKHI0j4aPWNp9UhvQjJtsV6bc4HMZol1ltGIhFBHrkGggb
saA0vmacXmFT4O2/d43hO0IlvaMk93eWhWE7LI0nmlELD1nkWA/1srPrYfObnxeWWrRy4/CjSpTh
lnoy/6INQuYi/1Ag9d91GWADwXFR7OPYTp/KHGOFBUrk2MjIFwpHfzMG9bSuUvUr73x77/vwHmK2
wbWT2eDRyIUq1sbgIvMuclvqoe0r9r0CUc91fsWi537VxvJV9xjU/H4pClXCWq1h6WdweNJotArS
F+W9UeknoyBroc/2mRvnq98lxfwM9/bGVOw8XkcjkFGQF3f+kOR31dHHb8kebes/bnltpQje0wJ4
aUBj+vaAu4cs+MGKMRjRg0zlF38+wDJJ4t0wtHhEg+Hvud3Y2OsCW1bF/KcRAREblXWvh238FiTe
91hVyuc4hIveRGGQDRyvfZYQ+WTkFYBkzSUd7RHVpo7SgYFnWmPoSCQ7LM5pYejNREiParV3v4co
CSQfdCj94vdLYsruQ8My7rsctiynwvZS6VpwyXDOL+fhn3cxp/Ih01y4R5LRX5ohAxHgJTcCJ0Jn
b+fYZbnQtU9fRNwS7YSE2UpVV3IbqnvbLasTpm+CqnxNBx8dHc2R5XWYup62Z4KwV86lrIY5x3/s
bvYfuxsdSkPQetM19kaXeljS4P9RuRQZehE3jQNCC0r6EZ7u3w2V+zyf9v6+uvHeaEAd9HBA2xWB
A7ATc1+6JgCo/NqFKXLExOrO8+8sU+rGplYBl7mSQKx0OmjK0TpnIifxNAXTBcLdiUcqg9o2LyEa
jadkSHeGX41vEVqnxW3KbWS2RFeEwG18S3mYn8U+56L5GSmn936Bixg0wdbWhnsrDr9CqR/x5YOa
FauMZCdGqUWxc10xru0i+3D9sbncthCr+KhxpF1IFNefS65ETSMxI4l2pdgj95zquy/DQAigXNxR
nx4TU1ACZAmJAHOoKneUegrU5L4NumLX94SDYILDAYYcQl8gwjUvDS0npJpasEtsz7hkE6uPEfVS
TI2ZaT3/fzsHHVUYPQOMzI9enBnLZrSHN8EBaNmL8P8IO68lx5Fly34RzKDFK7UmU4sXWGUJaI2A
+vq7EMzbdU6PzcwLjSCzu5hJAOHhvvfa+lGv8HpYDfj8DTAgZSEfmmHSX1Wn2WSiPdYqAeJmmpls
xLPwLG/98gGsFtAKtzHX9wbWQDtTKiPn/kRcBshgkwThcpptkZshthRNuzeoEpjmq0a9GKL0LRmr
8CUFsrvFolHteqcM1/cxQ27gJ5EdfNMM4gOrOEshBPtdF5lzzF+E5agz1Qsc4PqZztQ2AXDy1LCn
jZAcKBc51pTiFzH4R7OEqpILVG5EKB+4+r39/ZlPkBAC8mPgNNPGoPGylXNoHW+JH+fTi2Go+alU
rQ6QHPPpGnuvFc1C+BTz019dhVF4yMkln/I+PG7cvH8KU3VPO0V8unmCAKmIulsmFObtReHvSJe9
IUYs9tBxfXanaXZRes/bBE6/vetd/t9XpM4i868NmM34XDVMXAI6AU2q+a92+NQ4immECSRMSsY9
6SXxIibhdeN1gXeUD+7g4uX6e2wC1Y+c9geggq9qbp8piZteMgqOKLSdq+aaxLW6ZrKzAvsr10eY
OgqoUwsq5NJsTDoxsnnlVtpxKroEUoawjmbodk9CrZ5kGUnpw42Bb61QIv8EZUW7WnPctDZnKhqR
f2NU5zzgYL5zJNkU+esC3eCYUZY4lmlviJtCVhOoL0DCX02jLHaSIUzKPdOk+fBe4YAkWrmNf52B
qnuDCcfabLzwpVCnGR5qceP/QluTrFQUtQ+15mzo1tQ/EB43SzP20gfLpiqxsDTb+Qg6a1beyZus
qZsuF5PRbeRrFZwobDOmuavZ6JfERT3KCuSfI/lp5iNbTbRHqSr9573vD26AImAgvhgseqeMHq5o
iIBizV098Cvt49DD5QgxYl7CDs34pOO905kZ0LeRU91WeEq7n+a+nFnq9rs+tYduTo4mbvTVnrPJ
hO5YyCPIF5Wt4UpkZDXW3Q/+y/cel+hijFNiCXDCP1FspadAGf6gW8QwPganAY/wUq5I8iFTC305
aR1OhqbqKDcz82QHITHnWujQrozZiNr4sEHlNg9OhVX+voHUPUH5mzITGtnoLSyDLNIMaR3wt3nF
Er62Dmayi9SCOdRHpIOKdeRY/VlqJRwjvrh0MxcBXbI9ra7qWSiCXQpYbWtsimNotGxvqvrd7F3m
p0r2wI6gPymueYnvEmfb/CD2RbuN2HLXwhiUfZhl0SsMop0QWDfv/2EQjerWlXc/+sh7ptU7by5+
g/Lrfs2zBLWYZNtuO3TO+II86blsFWUzsCavyHUhhoeAnO5Y6/TDNkEZjFwJ81fkbhENNggeFsUC
BRF2xBnylf9p7NRbZSMQpvvsFCu9v0Vpqyzkvkq33+7/sNXneJuZnWJxLVmv5DgLSuMhHQh1rwux
ajAREkHv9ISg5X+Ab2FIGTOX0A95t9LnUeY4psMtKZVXGbwWuj7uwqiL4H0x8QiJTFoTLwnldrbu
SRTw6Iv4QYkr6H18P2pK3BuCFLq78IOQgQeX2E2ITW4r/xVLf7Un2Dc5DVGwlR/QdbRuWZvDtJMD
t8kw/T0OhFBX6dfOXUPZMJQPLG/PeUCvQg8BXneuOh7VCdvr5IXRc+5x01VGTTzcm5J998GuI3sg
t6s6WJD0N1D90Nb6BXjFEuJHYA3ZWyEc3A625R39Rv+Q5F8lBFlnGb2OzyKgdNNiBUXsSMsUCax5
oWVgXqw2/34odVIn4TqKuDmym23v6iM5yXCt7kiqPZPErq6OJAoxr29d7ZJnOSbVFrbeIvSC31Ie
mULqAJWZ6VuvIgcCZIG9tnwi6GTKmnxQ0+nXKCrsZoIghcGP2q1t9pjCGFGfRNZ1z1UAfCzz1Wwr
D53ScnZ54eBMskpnWQsz38qSpfq8/4ngdby4lZqdkpR+ILwhZZ1YhYFEPgf7M+FQKxXht3skK/VL
/WbMkvdscp480QfrMujLNxpXpOiM79qohkt5/68px+TlgFGN+XI0QLGfr45yUMPtvR+cao7RgHmo
4zUYB+hMrsBLoTNsDwga8pM+fK5r4gBt0w63cp0ZJs2Y+y8CFF3hLluaemxL6vBcOq5xsvkuZwmG
aMvj/RdDDHJtZsp7WiHEt7T8fhQm7Yp52/RaCCCDQWke7vsiorDIWZhrLPngzs8QgqjYFGfGtMGk
SpZm8ZOfDsCHDATZttF66xBeefOB2D5d1WlYn4oYIGuk+nPKE4oeKQ9PEht5sKLPzVVtLWtAGRyK
yIxNNae9xSm5RwijXQovNLnORf/atf6fiiSf811N082TrPnvXETRxtIn5zkYg+RY0h4YGlyYc5gr
kpVcfU89QsrnVppdt79tef4mBad4HXBzT0FKfLKSPtUWM8kgNK927HVHB9D9miwka2ZO10emNHcO
u1Kqb2pR1a+WeQ2dtgEgyigB4OarVlcvJny6ZT4H1CR580aIRvLAjXtYRSyYgGM4Xncii3BtqvZO
tYsKU7DmvETIsxGMq89xU1sXkvfe1Kr56I3cYgzAtAtOzE9MVcU+1M2tzO92SgeaqjIM+56P2AiG
Vq0a2kdcCJ9dG7WP8qHSJtLxClBkH9ygF2mmFUtJJterqHwarfutSq1rd1kWQmDhRahyT5CuE+vc
IE7dyxNVmc9WcqnwYWQPrd5k57CgNGrmeqeyI5ruXOaw3mp0kKnB2A28+X125iVkdKS2htaH88DQ
bcwZ/2gCpDDAa5MvU+TNgeTPkDWzHaCDk/0oHwBalkMSblMoUyx3bNhI1yivcZoz+qW8kNExeuRO
q/tp183pyMKt7oHCJsSGfcGIn37sXOlESrmblKTZegaVjoeI5xn1QXQB9UHaAC2AouMiz1xzPHgs
BzIMDfh6ecqcCJOmE5Rvqu/a0BUhkMSGc6IA825yxlgEqUmEDNPGoO8z8ha5wfoNfNS0ZF+D4NZ6
UkM6a4bS/c6Tep3g3X/VzKZfpRkYDqAqPe3eytvIv7cdYzR3Qr3eyDW1LHEyaQLBKAPCB7WuivXf
Z2pNcNV9qZroWyycxH6O5z+xTDSXD4FXv9NertHDjETJh/lPd8ZgClv8KNOYnjdu920UZ9HB4RK+
xBmEKz9CJtPkFZ07Vmgt9PtbJDO2xOhtEOyxwZMZW8GcQO+N/U1D2Pw0jDBenJErqte0W9gO3l6d
1Yby8vMzYwv6H2aFYnQzsgh5L7UPnmF22APOiC2bLPIWQ73DKWoqhxCm24FJL7VWI4yHIPzlBXX1
bIsPuYmUB1H9aU3qr4IRCd5sdBO9J+yTrblbO630873am7Q/XP/lIk4qCtQQ6jY8tO87L3YNMPDA
z9eyvPJapTqHhvazwsz+s5qu/dg6vxD000gaRsKYpNAMKVp59HpI1XQcHuRIOgNwuHE0Y1jdJ9Rg
l3f3O1VvAoDRMHFlToJ+uqKd0IMhyNxXoyrEpbEQ6kMNNoe0Oil2bT9aZsW4Y+79C0DDdeiWJ3zQ
ziNd7vvrXu46fGakpZoYMdvy96uUatnrdv5CFoN1rer8a7SgQMNraW4i6D7VJrZfXVUL1n6japgo
RXIAdwzuQtk4vuM81gUzHshZw8+RppnCDeHZjnAYjhZONLxtxdLKRvcTWNECD8Ga2PfiWU2EejOK
5LV2OuONtDwKLNt88aniNrVN9SMtgZGXiV07H9Ks7/jcSrQjAx2hJ9sTpdUfy1FfWfqQnmWjnUTi
uaIldVAeAi4SS78da2o0ZddHQfwWqhGJBJ7hbIc0MF6xtR6GDkKSOrAbz62mfmDf5K4LJKzYcWbJ
Q+34S+yUZEoMSXfEukxnpAoaoHWOONK84j7T6u38DsfmqJCpJ94w9/RH7jBwDeZzW57+gY4hdyx7
6zDMvwEKtOFozD8i30VTJ27cRSmk6xem+s2tBa7yUg5vzZxnRbRcehmLJINQE2bXyLJ+i8xJt/aM
eLoHE7jBhx/m3i0MPPshyfInqUFnDfr3T5kjKId4iurTYNrumu2Zc53+eVb06vdrf58FIXA37mnf
P1f4RLkYIV+KYeRbmE8QCFDSIbBk31OCyn+ztO5N0GlfqCwaCLhQ5Cg2uQ1B2+TvSofKZZsr5QNd
PeBAWfGmupyMQ8fecRh/8qo4V3h8LrU1vtGrt3emNLik/DLzVCIA7Mn9PEqpcZrcbrbyUN7Vu6Bm
tAQEovLco5uUNfeV7FleEZWP7gnjBNbrsjQRmREGnM3BmIEFNT0py/mSr4L1AMKG0okBaKxm6cPQ
5d/P5Gvh/No0vyafYbTeBKFPutacsmwNWMGCwc0O8rDVq0MXJ8AaBqRDsUeQfTg/2GyDNn4aNssA
HupRM8PDPbQH8tzKHTvIEMgfNlblIVchFuF0v0ePIGjgpHVPWWZ3T0Y1fNaqPZ7A3GCuIbR1dnHR
6J/fHMEjrUZlNPAkz3a3MIt/2dM7I+ruqzRHZzmRAH1pm04cCQeDBluADU9LTdsKc2pWRq02tyyt
kHnmo8mJDGs/yRNla/pDeu2cJFhbcI2eVQJwWLYBRat69GA4JB+UBDitgE9GX0r6bqZe9GHn1342
KrQiGTfBpPMrJpb5BEPBO9ophmazW/dKOB7+Nqz1sIMKKbR6N1k1FHIkpmzX62UcJcYDo5k/UkyJ
Z4Okdg8moW5WxmnqAqauJMww+gdbyIacCGow5JVqbtXGZ5sSN/E6RWO3knd7+SCs8tqnPq2ksd3c
961Y79zvDRwWcZJ8nejTZbE7pPMacV8oiIVZTWZEmDbnYdi13DGcaY6NmTX28Xwch+AYihnqp6IZ
+9KjkX/fcund91wySV6Bq4iqQ0CCKNqRAI5fXNTvYe+CMbRc5wXgIRp2EvQMbciOvTuGbz1IEDOy
qg+LjdFuiiN3reDmW941GgYz7H2tNIwRUgt0IQ/15D+qChP6WvshlR60MrBkAn/dyf6/fC1FyU/i
gp5fDfSAeB9AzHJ7gXkvl6spL8CFFODbsKNZR4Q73RPUyKe+dLrXNBiuXFWPMv/D0opyq8VNv4Hy
E69JTkwPjCxXFpitd4+k902fm84Ounz4kmfmg9/y7UwyhRgowqWIFYqoubThrg3SvGgOPpDmK5U5
y5PCCVydKcpKlkxkIASyrVHvRF+TCTu+BVp0xiuBN8+tFSD4QBuSwKIWAwSwUNUsuXJlRo8sXS9O
X1YfdD20ddNFWIVKbHky4gNd2RaoaP1c2swbgZxi9eqzZ1kv9JNTXOej1tKDQ9N46toaETFMdRv8
8KPmIXZ7/Y+Acst1aKMFgz+n6KP/y9PKD6wo4oM/ob+IeruAXs0JON8G0hDrXucZNcppnSmKZnZf
XY5anXExe7DMKz+UiO0m4/IQsjAkWwX6Jz2iaC+YDWy0jt1ehuXhAQ9UsJ1SIz4qDKHIb8TDmRq4
YNyudbZsfE5difEQUbq5SpNGP0TGoB04z2YKBEs26Jj8HdQPhYrRibeu+5p9cfukd9QTPsn0pINh
WMhImsq0zlpBAVIbowldmgCjBqwQ+gjaZOS3G6cmGxhLN8BOvH1gtfrv/34Shs7JB7W2UpR5N6ll
7dnL6b0QhxIdwO9/2vwTwCpF++i3fnsp83xvILVk3kg16Ed2cyjRa22QTTTvIOt3lBbpz8yjfg4V
bmpEl67J3BHbIRTiDIRQbKf5WTi/Jp/J14IAGaCqlFy0WHNWfj3fqUbnIKOpLOtcKT6/YtneQA3U
j/hPb2Gjdee4QFIhlxvNUC+qF/en0XCnW2a92XHRrQM9sJ7cilAOayr6z86wr67HZH/BICl1wWMu
2Hg+GaLxVy6YTuwsdUY2oo/aZi70Z1vDhc4pLQRrMwhu7KPQ0mNdG91ynNW6OiMKbgnMF+POePSM
LDrJlgPfuLcWoeU+95BmFr4elXsQ6PYydZuJRmb/HzujplCKjW2WHUM6ArtL0fw0iTaREbCWMD9a
oFSvYen8FpY2Lt18AEA7tw9xfMRXBDxbFzS5/Omoy7+wXQ2v3tQma64bcTZRyNzHjCOIliQjPyia
GYzyMmpdHKG1rWGfLbtnCx857nPEM4rVZI9sfu1D5o7Yu5GNferWmzEHnerJB16eZOeMKG/llpmX
Sy9OP6C7J7uCHcgy8v1obxPrRORhmurpyXCmAyyCHElr0cEK9CI6hZDiPKW89GUizg1hqbMj+U8X
af0DhnQdZQX9aW42ghiGhKbs/GySz5B0bO+9i3lwsghFqwIZb8w/+dBGx4L8v0ens5W9bJz6U1Mu
WerygwOMdWehfd8OQeFtQG1P962n2+olMFMR3eUhTHldoAJzbyTUXGPHZgH5Cd01naVPUG8sGh1X
lcNt7WnWfMs/ZeE1XIhJ+duCNfbSILFA0AfwT58FX3782bi1hsawBnpduTjbw+EcwqIkvzwtl0XU
h/sAPdFRPsPri7/ZmtbtDCxQwx1gKf9ZTyp3XJIcQ/c0r5OQaBc59jbSuD0EDe72Sh/JQFSbYNOA
Jtxkau8xjYcV0Lehe8wicmYTv0y/AGP7zGi/zDrvWDKN/uRBALp6PTLs+xuqwwlpVrAlhLZKDAyM
iVqXpNq3/kJua+OcmR7w+oPOdOpMxfYeDA0e8KT4U9jlv54Mab2LPcU/mSLzFu2chWrWFdHErp2s
PFVluJmxrJy72t7aOSINSJT47RDpIA9vrhpCtWMdW8fAdHNg8kS3yj3H5ISIhjtrWsnD1HBJ8sWt
2FhpfZQS3xzBVb0YbRQkgZ6b92/KiM0G4g6H7JW1A3rJaClfi0VtLmQHS8/D9khaA2SInJLwQR1V
JDnxp9zFQIBjcXA7MyfFmCXfAIcVu9mtlJIIB4HVKrO6Rzyi9KUmlMHywZ8tsE0p3COb/k2gxsPK
wGiLnKT9LlM6TprD/VI1ktZYALMEgIvf4m+XxfIxmvkmXEgnZrJq96ZC+5HeRx0RFBjZoCfuzQ/K
vaHEc4SsTfG9JzXXgmec0OOCeT59P+zjzxFOoO00d0/kuwywo2uaKCfHcLtrEDYPrY8tCSwuiUP2
FN2GpIxWalFgZ83j1zAolEtUJSPMhPSd6DTvaariaQ8ZNdlk7CM/LZT4tCzLbWGZ7jZgV3+o6MMu
/naEKubdq5nztHB90hxzeJxvhlMegYQXr5pwu3hZadhBorI4ytubm48H8ODpJz0Rk6UqHPdsC67y
TClBHq8NPR3v17A5dwacID5VnaVDo3b7LaXyhHAu0Xa1nNOVinHRFf4Rf8YzRPqwiTqw7PL6BZ+h
zgQyZ+mCH1oNbUsvhSDjFbee8rPV/U2mB/B2pH7DQXuL/aij1+HptJsbkn/epv4coVO83AuqMtTA
Nc3GXXyj8Vr1PJygtcDzFoIFYs/jgplYDwL7P2VK+Dq/PtNo9UJx3srIzdeIk7ih6cr9PcFIeElR
GJGHCiiPsTMm4WQ45zaBqVnTsxWMzJttoDHyCVXxQx1WZ9riiOAjP9cNfLj7p9YcYzkxbrpSVlpP
2qjTSUxRcHklOto4VZ4jl7Ki0OnGK/B0P8zB3kR9VL6QNotQg5nD0i/AkcWB96gE4Htjy/zC+fTv
J1WBHHMEP2I7v3PLAgseM6SuKcvwfOm/lCH/KvrCeNctMCiTNrZPhLFUa7S14pj7iKCyLNuihLXP
Uaqk25zfGrCN+f0smF+L5nf//XNZ7+1YLF9iKq+NDzsb2ILfrNKqD1+I1oJ5FDbqB3Khj1CtjF+Z
oxHzOqAx9FH64X4lDsEMTnGmdBvLppAaPJ1NX8We04nqFiGTZe1C5lI3OItiSRyG+SMnVy0YYvGb
KvyzqkfCgsp42FIr+9e+hkgim496P+ynUeS03+lFxlWHgL2scL87wyM2f8TYIFV/RnjJ26b0fytK
+T4fGG5agtDw0Dj5jEUbC+olxi221IXIdnbCVikMZ6GHpv/QFZogs1+7DJOHKM6tjwrKA2lXXv3Y
Jna5SdnVlMFzpYkX4bbTj8k2FHKw8vA6sqBfHE+QSdy504/GH6+dIGDOyTIGeez7r6BOm2uupCNq
o/Cn4tuEJGT56S4HqoqUJoAqwqNlQAzuRofSeQBq2bm5f/Ebt3r4ZucE2ZM6t4iZCnjnMtKO8khS
DSgDzzDzj6LISeClwfrSdW5yugvuBFs/vAoLFa0Vzu3wj89w/GokMBT0sYZMZIGRdRvlA6tGtWZ+
0x4Nv3iWMdo079WFAwXuC1PKiypSuEsirvYd5PMVLZ1L1Xclm3eW9zrK9aM7j2nloQEk2Gks4v7A
9l871W+u8lnc6Gxr8sIDTlZt8raZ/yrzj8g3EvqSzErTd6lEUpre3jU2Wj1p91JbjJ5QF4Kj1u1L
v/eerZ5tAAFQykkOz435MJoe6VSUx3hubXfCQD5tGhEIbg5TVzRHqNRwE+38XFMfzOyw6WiPKBAD
QRvE6Kdibefsp6z0GI0GZAikWxDm4b7vrVGA5o/so9aCpcuzGYXHFXqUD6lT2/dnfP0FkOYMbrnv
G9Vi6gztWHXN/z5VuWwWNnKOofPzQ5bp3dlhRVuHka88o73j06V+8UsDgaqL7lfvOOarI4LH0QmJ
SrOTZomzDAdzpQ7YwEAYTW7WIRcB1iBdRJmRaUeHrJmFtBgJ0wVSUomO2ClOHzrZyzYhPFmeOWGO
+rf0mb8pts40FV1SlLFA6oXB4TzmixwwQkOOayGgpUgd0z6RxuCTbC7cdRIJ49MoHvuIv11rKB+J
l+1lR1k+QICflp2ee9t7l9nKgmvdpfs6bdZakBePZRCqjw3SQvkv1/NRSQyj/DYV1c82qBDJxVK6
B7lPhxEJ8KfvmXPZVBx5AycpJzYIPbeOEXVgW5vbcfmuBEyvlT4ydlrqwV+hE2woYfcnHretjAIW
WvYYQVf50AemWRaU3r3eoft3i71035tz/woq+bUNhr2Ub8gHVSnAJZZBtG1rY/c9w5yQuXQ0C1Ho
B/MdFC9H0gGgHLPEf7RsePGWaIm7iaoZcR/8bjXkVALo1kCPYK3V4sqNzLg3jS2D/JBSJ5SC5JZx
02nQHOQq649MesOyeMj5Uk5jTFdAmqf/OWQD5e9SoY/LGsTAKezyflXpgwLksD+7A7roIYyfpRV3
Puq9Nn5203x/X9sg4n50dCr3RUTOmLQw1xM1kFvZxDHTC8NMwa4Wq3R2JJvsN4Sm9tFKYvvcZYze
e6QABSvAOpLyCafwN2nBRiM1xmgjf1Y+8GXA9IhLyKM0FXOkDnQisf032D5Mmo0I2zhKrHy8NY1d
r7LQrqC+VRfpilcze7yEVX+7W+b7PN4ULnYI1lPYMP9Ak4iYIo87EM4KoLb81PLfHp2pnTdi6EeS
uj/f76lBClIIOT7mf1A37LhYLAId0RiqSvw6eRk9BZqjZaxv3mdnhld5Fkh1j9dW4lQNp9RBNDTf
4KNZlhphKdGD5opx27kkKHXEXO52rZodOwfIR1JTGeqBkX8w4KOJyXKFSGKHkrc6Q4xoV3xtQDic
uoeOjIpUikejEN6z3iezeJeBirw4aC3QsNRx2spDppHEjvXFQkvYycfUZHSuvblHxy+Tsibj/SF5
VDRo4Ty32TqeE691Vynv4LQI8N65sLV32sEkmN8JEBNAHVmHMcIjHgu97iIvzO6mxP2w/vtsbOL+
FuCbW4+EzXh+Serh3G0kNOWCOkk9xuSg0y2dMzXoIqLanGfSUV0tbFMUN3bm3YWWHKywqgrthRPB
wKr6dtrmDkHYSdZqq0oV2WfQdlzI9NIUk84tmTjO45T55Eu6arbDrvnURYp/dKk6l2Y3trTGq1Oa
BVR1gUPz3lXe0974SQhcqFnZ7S9aKO093JFEpuZR7+/6OY8618mjHudnismKAhKiXMlD+Yb8kbFr
2z0VVHgk7uH7h+W7c1vz/j+4/5yAWAGpgj5B0Dz4mO4J5gzDfUFTD44oX0Xcd2zq2K+KneUXzADp
OezoR3oLaUQlYGCjRlPwGKhFD1pxBj7A0MCa6NyAm4jLfyyhvKSUj3qdtL+joKKOafp3s7OJlWo8
JGEZPDcFi9EG6s2TvCHDg7QeVGNa/kOti3oocZqXxuuuK/qdQbbEncmWduqTR7uqXmQtvY8+aP4M
WuH/NsXNSrvpl+bhSaD2/+69tmPxlgCzIl6IflrH8OQNXNgPGMXmH3ik5hg4Z19Di5LAq1r3mSu2
0nGGyxL2Of3aszX70egEsK3IpnUTO9PWFvjR6rll12Fue9Fd8SrxZOHk/ux7ezx3RnOS3yzD3HpD
4hTjZZ1Y04V8USVhUGu0/pzM56dHP5rLPovO8dgdPT/KfgcklXKFZxAL2mPCl3bXo6FxXdVOaO65
x5RvVV29dorIb6DU4tcqe5CfeyiHV6erM4QiwaP84lywCNd+8h+Y4upAdGv9EJckWMG59M7tSGcy
jKxsbXmJ8661iJjmPnHKpUahlh2VOCyfFJz6ZC8yY88TwP4Kdum3nPycIJ/RWt1e/stqTIvaZQ6m
eNHwaoxUz0n8SJf1t9qrUGbmnrGfskGmNovPgZuTBt4DrZlK7YHL/Xko+/AwzTg8uQaXVRgd3J4i
Q95YIjKg+w507f3Orun4M+sUyr89+3h606m2ccdv9eQLT38ja9c+u4i/CGDis2YCNWMdRmv4RCAi
UDM8FdbwR1adc4mZtc7wgoam245MaCD7EdcuV95QEfFxIih8wbhFW1nRkG9HV2VeYaZ7uYbJI5v1
i2wM/QxzCcq7MwYry6LTmLjJl0p2wR83ZfKMtmyBveJWxz4NyiprUOR5EAs9yka3heBk9MybwwFI
pw05u9abL/J42vsPDFkVsXln8Px//kBtzFx9AOT/+iGFMMQ0bf/v/5f//QH5ORojg5jkhsRUUcr1
dIqBktZEJ5nI/QMtnOXe6vRkCtSe8+sxaPF1ZuTGPiYP5U0kUKzn152Y6UxTpcWWoXC7HApSf0ZH
8x6GKd3KMzKKpuZ74SsYuPTI3tg6zvvEoSAILqmrjwm33tJFLHGC0BOyBtna0QT8twzApJxozMqv
XbGIv5VEWHk4qUzMLIKkoLFn1yRFAFbP841Bry+AqoyXrjBpegPyHbXAvxd3jquN27zMvg8zbOfA
Xdof4xxDZQdqhEYFEDT0yO5Ddb23SITDbxPqcOXTKl1kDHWSimIqGodPQyjGsXHIBxgtFkkyqSCZ
uJHPbhhdaG5l3lunWmegNfUvTThvagpC32u1BicZgxadi/GaRExOEwu9zZACUKwGuK2VcPNHy7N6
MpSd5BQiVDyGftNs+WNYN5EkpzonW1CezmC4m8qZPrWw2/lee/qPPZ9jcz07eXNSIQlbpdm+GmIo
D0BM4az0XnNpJzZZcqRkVIQpsnsJjui1krU0e8w5GBXQAgBz5brDgXMWBv+jxBNs9yM850jtYfvH
afgqn7HVD76fseN+EiaxpzW7d2VCxhsi8b2DySbiAVvdbH7pHRJcryry16nPlgBHP9W+oImL4ro7
q8chVgroPPRdCL/ZVo1ySoGp3+RD47krCV51jb64ZsTpEFRNiORAd06uL47SK+yJ3C8izSFeyXdt
NguKhQ6/nc6YE0EgylkYbVQFoPNbNPnEBXGasEGCCedm6dUc8MQlsSh/ZO2wshvd/uVT8C0cM1af
AyOB5I+OKHODYn13u5gDv0kK2JVQlFHdZBVobikWbm1P3ctDi2ngUhHGtM2G8qkF+/YTt32wUCk4
ViPQzEUHQgigKgny9wrLLqPDJIzvQ8shHETaMyNV+aHESfKgWnxgZayZXxWUzoKceywEoY0gtjjL
pWMqFP9AkItYyjt30TAjTSxCimYnWujpP13Gd2e56/Kr6aOYVvCYsXpkvnY2xzFHK0XtVKowclCx
kk2fT9a+ZJO1jya13qgD3dr7h8LutUsGOqPyf61mYXeM/vuQiEbMMEWzDsow+swDBA8KbsLvZ4V3
ZhXqHnSd6iEL/O5qebG2660y37e5TqN27ouZKAhicqRuiV4Ss+dN796ks8OcNweFFUPhpI4YA7wC
cGP/fy47Xf+3kwiehu448NUhl2OMN63/dhIlUMHZbWnqPh666EAIdfM4TPHaBnILJ60uN4XRhCQu
8YDMBtOvXfg1YziEEr2gPzoZGcQGgQGb34jmUR3rW7MhHsu1mASndlZ/FANxK+jdvuwsglHtOd3J
F3py86oWQG8a2O+udiX3fDj20wIYbI59xUePutAJPjvKBz44lAaDeercO1VpfZXCzK7A3JuHaciS
nVa5oHsHShEfeEtrm7uQaR59Me8Uzxg7MkH3uKOmT8Nv2E3X7ngrNNPZYMO7tVMSL3tN6cK1IF9j
I4+9EBY89ymy+Poc525UkTUn0OSEzJ6VuW01bqRcu4mHYNHMM1Z5SFo7o1iFkMWy9OxVWZvVoU5K
Uk38gbTlEENBraJgnWgB2hlJZlPrW6fcn+K937qdv3F9hMwqvuMfxC5TyHJR5cEoCAeID+DvuYl1
gzVtpQIic4Zig5BqWJgz0k6+RloeJCafUmCytfEmpxQhBqiF2dXx/i6eCtX2DBn9AfQxd5TK0v7r
XYzKOMLYsyZK7d7o044HQ2Hy0MRaeXQjwMdnnf3eOjPDfD+h5sEk3HiPVUqMZVm1+uv9F4mn4TMc
2mwHHgMEdaJluyIxzfVUN1QISQ85ZaqPfetATZz3fvJBvk437/j3JZ+7flVWSr1OXVLuiKrneptF
xB4hTeOizWHhO+YYbd3J+VOXqf8caeO40Vr08kToepfO4HYvx2tmS6XleYCkndjZZDyFdMOpqyvj
E9Jbdx/J0ZtkHgD0+j7ZUb4tVZzSjy4KU/jUqfMLCS8ejuGnSAtiZEdU0MzrSJhPk4BdFaJ5Ey3h
uaAQQbubTZ/yDYqp8GBU5nCDEuqcvKofIT3OsY5y/C81AZ07ZousUQGR0A6MBcWUqWQqVhcOh4TZ
WmRa2zomKf5+MmSWQTq1TRoYeDl6B4OPxd20euuqOMCBg2c1VJkO0eiZKrA1JEwiS2lGLDZUyl4g
dnW5G0otepLq3ta1CBEuQ3cnT+YMeeYqjMpjl/TNlri9/yHsPJbcxrZt+y+vjwi4DdN4HXrP9FJm
B6FUSfDe4+vvwIZOqY4adToMgMxMUSSwzVpzjmkcAF62z51tMAt7+HJ9h+IOcV0emOkx21EB8L4Y
cHnbCeJxwGTnd9W1SAblL5ciw3wndlUfQI5pplc1zsetWoz+Lk/Nr1K+VbWpcvL04kOeMUbrh6iM
kU4alUJSepPs6UNGb6NS4iFUuHTLdDqjR3RpBGFHEUBkH8dQ7CRdR7aDSYb2r6r7o9CQdMs3a1S9
c/Q6/u1hsJr3NiuR1CrwCGtskq+6StCGlPXItxCqVoH3TG2Oelwpa/Ih8eETD/goXzBm151UAyQ1
8wTxrsleFOOIMysbb0h4mk0aoiR0W3dghdKl1ka1mytcqwrUv0/goD0lV5NA1JUXduYSIdBUbyV3
3pvVW9atFT+KvL+OZMZf5IP695HRj+qFXB7qLdWN7kaziXqfNFkbOtmGnFhwHwD75nidUnX0V52p
5Wk+k8JKeQbzfCOJipqbq/K1nrFgHYYBfhilrS7yAXEjYYyx2zhnYl9DCzKChSJRCxNxwD4Sw33Z
06AW59E1P+h9IM7EafCsTWVOiW6Tp1HzMmFnXA8GkrFch/Y3zUfD/Jx81S+Kn3T7+ns36uVzBfB2
6WLjznjWgd0Kv18rSuc8yNGrVcmlApeR760Cz2kpR3t/pLHUOQnvFG9wtdey8CulLvKPezVpV2g3
y703F4MKvRZn1mZgJkHAZ1qNZAFkkRw65YPSE5qEuUbZIv8Mj3i2n36PReqYlOd6tP8xPD2ZVpbd
2pmMlLh+vRe2RgSrW33T4QstH+PyCcoPc8T3fLH5ribFBcE2X1rlUd75NZSW8zK7Ni6wCqmLRZXy
3Ide9NgI1XhWRbyXT9vs+ldx5LGONHzlQj0D4M+kDne8RhSFq8x4tRP1hw4I/+oW0zVKouSqFUGH
ZionzEXK1NhbJqanz7GF5aVHq/jFtom5Y3Q0ppoEP4+czzokhRUE/vjVaoh5STuzvLhwCZnhAMan
gOa36BiTo45T/1qz6aPbOptPrfyl6pNs18MMJjSgGi7U3fWtQxzQY2Qj9WHn4z3UbqjcesqMu7nb
eKMlhDcvU++o67jBHOGf/YA8h0ETPSnAhLhM8xEson45ks/5Q/vr1aG1fdSsqrH5/cPyaAhTh+Cu
DjyoQfSGowZfmyExDyFtiZ3kdJGytEYOYe8WBzyJOAqd060cAuRgYKQDIX9atfbag6qX6lWOMJMN
wyRIbcp+rFhZN0OGbOdQ7L+P2AJpYH87ojrKodmSveOUY7/8tqbXym6ZK5MgLQ+y+V4HjFd6RbKb
J4gKAvoTHso0/CHb2NS4/cdc+SsD50RvDhs47l9yxqYKwkmPn452krJvFH8jx77f79FnDu1Lrdy0
VqccSN6x7sDu5swUd3qvhmFZJJW0mF3rKj1CbZEpd3x1d8/1rL2wFLwLE0XZIu/yfRRB1Zan8oHm
I5GK9lhfoVT0k5F8jRywf/TdOkIGEWDF0wSQ429tQYNH72gxBsqnwAnT9JwXbvlEVKJfwXZX2Yne
YwUrSI3TET8RGQhwq6QoWGJP0pqQpTi8tf1YPDPhgAkGuM0yTNmZ8wyrxsZzQ3sx39LYf8N12p7Y
0BNHLS++VKCXIjqqJyRvHgbkQ+oyKOtDQalgHhk8cXYs0T8mSb8H0J5+55M2IFBgA8gK5Zv8gENq
PDtbqZ2VANd+E5+6CQeoGAx0JQXf0FCk6lntxm/y26Ol1zxVxIpsRu5Y5vW2uaoRocTz/7PXE/1u
TiFamqzU9ss7VIwwucp/yUkrFGxOdAp68j6LUB0OZmTbl9Q8KXIZ5NTB3jKCYhNOYfeVSXolLRQM
BcYiOsq8hBnKqt67StuWmZcdVTI4dyaFSHScCLvIvjgkva8tpUpvRkKUtb3Omx7/uyq+Rn6Ufk/z
+huxtGzudUPbYSiibsLkQrVKe644q+ezMAi05xzuf4Dt40g3S2O9a5vPY1Q/eUFN6ODMAvXx2TMe
gQWjW/BkSO86zTuxK4dQ9Bt2ceDOBSihyH9BVE6MJwF8XE9KfVyuxNK6RqqLJWcMP1J3XOfMCR+s
T1O8/tp0VshQJ5OEmPFifkBhrlICnE/9RP0C2I6kGAhkjH9z9IA/xOywinQknrzS3zMtvaeZafys
EzqF42B8D4oI4c005o+aGpWw/6Z17zShs58am156lo7buCNUrMoI6GqUKbl4WjUdMODYmwZwPSkO
LNHLzOmvbOgsxzGvaWnnNytP1r5uN5ffhneWVEDFPLZ83q+IjtTfOmTrwiYOoN0ovpujpzCrbbeg
GJXik0WeuLgmg4Fs8uWVTfikEhGSTFjDhB7kPIRzJCYbPv9qGt41Tr2YRjByzi5THyS+0dY7/5Sa
/q5sWZmHho2QdZ7KZRmCleNt4YVHbNpmeSqWVMODRNpILgDYMVYJZCb8Cj0BN6zsKtVGi62pX1IF
Xj/iEgKa5ytE1IZ+yMPpo0WMt/b0yj1IdoICfKkN3enF4Gpc+01IIu6QJnvHEPbV7E3iR+ejPmwJ
CZYdlsEHr2XOVuqaLcK1Muo3o9eSimTi8VoGK42+LjZhsJoPLf2tbdvn5tmsqFa5SvW4vEp0Tnty
EGa0oMQn9eLOjsWIAh6FVNK8qBKMZ6QAI57nrtvzRh/k2e/nf5/CRgI+Oan+ttEmq1pV8jH2Ju/s
O4Z6rjIgESLdoPBFu+v5/Ih8URQuwdxj6Z3lKWmhKfIghvV6NMabQ7g0A+RNPtQWIq8VWK0G8a7e
7JdzBN9HL4Hs2OTlc9ko4iw7bM0sUIdR92z5o3VWIMeAUTmoaWEex9yquWTxMNIz3xWFV7/J583A
xiJXio/SEcppTJTxBSMtth/xBA6xPv6+jiVHvYkHVnHUxrLCie9jSEl9hMB2yJ0pfXQqSoCa3Tff
qh4cpCTcT5n/EIxjWG+hc8RJ+eCZQG/cSQwPcKbVFT5xq+2mXTCrOQt60jd5JHlhVmROK/lqWwYY
mxFJWl9zDe+ITnbTZJQ9yuHceR5ZpEqISQ2vXDVG4IKZd0F9wnZX0bj0gtgqP3OyWh+qXj3Iu3KU
FbvUT1nmE7RHujJf+erPl9KuLzbySbWamC4Lt4UhZOdXpcYSKgWUxQiNikWYd5LOniQWR5OZi7J5
xlhXa+5aWus6eT9OpWkQYTlM2wB4K9nnHYElttnsRQtoyk0p7432NVXEo1JFxWPIpnaosvI17MXz
4lCLBoOYuKHqgUw6SAv/7qPKo98vyN6qfI4i61ObAy8KQte+QsA5TZaDXjXpWgow878nzNy+6o7d
Y18vn/yoaTb/+JYcX4XeTnzT/J0lXjc+hGxGL0bU3JG/7C2rL+9yzPB8qkG22bLiH9wkX4+Bvcfc
Vt6ZAMO1CuXvUI2jhswW2wSWGfUpL2PtaeyB4WP+1WYbjfqkmyXJbMSNyBdFmLpnbJTfdZOyIpiC
+jiOufbSZyipQ00HljafOnYVnRoVdac81VU7ujuafqdBoLE2pfqX9uw1ByF+djCKTxGIo0f5AGzb
EPzHgvkZpxf+NQwH+huOFa01BXc0LAR1t1miBJbxvPBeK10RyU6OHJ6l0igi8h3bO7uhpAXySmpF
uZzGhdM95gMZTPOLnj/VD8t9kaYEBpqTT0yPWt5kzREr9EdRWy8oAYOpX3m0at9q5N1hq6tfaxQI
y292AeZpWfF04ChgzZnavfx9ecoivd0TEN2eyWbwD77ZnQPgA1RT1ebJwG93sYbxrZj5hpbj9jt0
5mQ//774teCtGjG3BGQUbeR8UApdXMOsuiuWZ1zSsLov1/Jv2yjysS1OjK+aZnQH+TuaXk5nBGg/
VcUZ9zr6K3Y/WYm3FkpthBJJBPhI3fKtZETIVcdY/Zr7Ets6Bwwcd58E+eOgKu/43lA3yucqCkHr
tp/0Lft7ctCCKjgmFxLJ6sdqNqyj/8seE1oMHMtnC/RGj+NpnH8iM5qtZyThxUudV/l5WVrjnPK6
J8fb15W3cEheqMRZf7kkLkeVOr2SZL+ZChZpnWp7B2MKEeyUBjJtffyI1dzfTWXmQ0ybR5cMkyfR
4yN58HPBQB6VAdldeEb22Ajrm5mnv+RjIQJ1x2yrU9dVfIHzSoEId4d40dFchqDAtStEZLNQxK7b
vWs31U7O9CWTf4G/ctPW0PspbDItd3oYnSw//VJ17CWU/ksx+enFDxBoyd/xqm4bellx6qZo88cQ
KwdbdNjhJcOwp8Em3OIYy2G3sgtE+YVacSL8e4CIiFfBs5rHpV/QJXNyfO+y0O8MAu7ZoqwCgEns
/ZmF5+I8CLSYFCFB/TirO+XkOMMjcJbgsvwBSmysaX33hZqxeS0agobN2Dv4fEh72WMfsKrOy5GB
+uuBPi4WG4Sa9OLn3eQByyRmq6w/KHll/Qh8RC9zIIt8aMXEhCyXKUommoO8UOVKKDY9gmdjEkf1
WCj7pYDMhjs7AeSL/geVEgvyH5Agqu2UX3SNbRtgeEP/o9ruu6Jwwt40jhPts8/4qVPyj3psm9sQ
ch92sDB2BuawlQUTJSURlPDgLt8CVLBxsmyseQ9ELNa60JuIghTZmGFVMZBm1njIXS7b2E7So+oX
V73Luwf5FLXAYqfhGqtHdzwpfeI8dB0x61Y0up8GhCz5V5FX+EQv5TtF5O3JDlh4US7XXy0LMGqm
mttBV7G3eg0Q+b6sVhr3zDazGweXbIAEILZhHsAYpMd/kAQO/KqwCwtVXcMimB7wAXzrSkd71EIj
Wos+AaRsBcdI9e15UZ0+5Jl5UNs2+smkwoE1HKhKO1t+uTnBA0PPmrFbk+WlIDffoRGVR7m/NXJw
jQ6dCdiv8TPgNAZoIyADWNX9VRak44tXNS/OLL9UvJzSjplZ3GaY/fUUvJy05scFlMykmDSwy1P+
JY9yTL54eHLfrhfjjJl1xcPYpGulGpVLhhNMCvfNNn5qFXe8u/PAi+vLxtwfdyvUgsaJCqX53DRI
bvJx/OGM8Yd8w71S0KYryx5ygv0xeqE4Ny3NKETmV5D64R6qMmJr0kvCLB8/UM+EaDvUbUXY51ZI
T7JdJKyq4t3SHUjUb0o44PNCcrkPc7PdTilMTWkSSGk0gJWYryQAcdaTE5B0nWv5tVCqr5J0Vo61
y4YJ3qczg89sMOaE9KDulK9K+pkJvyfWFWxgEd7bTtGIBJqHtCmnPO0FuHtIyHy3WmYJdpg+JNXe
tbd5p5pw2A2qHfsg0n9Ib3vOUpkmX7jPreC9E5VJVZmCR0XuLKRW7zvSmYuBjuEGFJK/lohsznMD
IZHD+ZnfJn4QtTqWWtJ/oVmvrAYcAk9N0+PQwQ+xzh2+WIUm+JMTO3Cb5rZTAsoc/75qn8gvJTE9
MpJNQY7tRxKNu5SaMBpfBLQFBrh8o6jK2qNQfF+Ewb2jUksdol3f+frOBY+3xlLHsKJZ2gWlEdnD
c+sixyYxsEYj9mw6WTEmTqnfJZxpj76nPFg1+ceKpWa4IlDFU0jXH5yJZmSNaZXQ0uzDd2LySiOS
kKgXTA++7q4j2hKU8o3pRcZjaQYqimmcyqNp5dxl5ejtWMz8EINgCifse61lxIVFKno7FwGEkptE
gDnuKu+VjqxOv45vSzeoqBwsECNGU91+dbPxCQiYeYvjPj60lX20ldG+Ybuud7GdEYw3b1mXZTCV
oLr6Hzkixp/gNIc+DU08DdSnrpq2OXco/8EypDHaWvAMxTGzxTv0CyiSAMOfiURHuTJNK2FRt5EF
xpzK1IZsa+3APvOkqb51I8/V2xaeEU17AAT6jv/+RB6z/VOP8p+KPnzKVVY3xs5pPgO1DIsBkYri
DJ+KHpgH02ZSAnPvXAr0+Vhus/D539lwmvvfnHl+19VcwWBvmDoyi6UH+4//oaNPUTxquntchnSg
Yc+OH+Ur6M/9u1vPWabJ6N2sSPv1XVFvoGGnKXG4t43LoGrFI0rk6Qrm/YIuMdzXja8D8Ot1tscG
SbBVaa36OpkelVJ7DsMm/KJmc70UC0SBUXJPz4wE+WlMwnOPhHonSHm8+8RjrfL5ZdhYOGGBoZ0k
y5GNcTswyMNAjR6nYKSBkdSUtwBt7Cavew/xB28ktrsRBnWFOHxtke6PqFZYo7BUvVTjuRJW/6Im
XyBhaneH3RjFgbgEv1G2G5uSyUmUurJtY6PYSk4Upq0nX/QhSybbuUQD7HB5FPx9hJkgXpO69iQL
dLKaX0c+E1IRletS0xc+ZG9X9QHyxB4xzV+VblHzIG8F35I5YX5QKNjEXWVuY/cnaEI2eG5VkbeK
TXItxypQWANOD++Cg97eE+tKcu08EbIgni6q+82lrq7OTwC5NHaqMt0J5La2flB5y5HigZQbMmFt
jZlhjsfnhKnX2gYzas5sZ2tB6OykIU/+gxTe/Q2VT9Bl/QA2niKbnhYMIOEW8x+puP/JvF5GRJEW
yQmFW3byVJZz2K82BulrFyn+dGLyM3lzD6hAkk2JtOvqcUVqMMpxmAet675G9NfXQZUhStFt51Nr
mQvYZvjH0NUBN0uCrpwuIjM1rgi+qzWXb/h9jL6TNW2u+nL6SWtVHIemtZGlu2BkicqDpDwmj8tb
jAV476XaVMZlt5MrDaWnCZCBLOujlNQrndC7DHzDSPn+gLZjvFM+2v4ugQngCD1D+BkemXw2yvRv
gCbis4RnIJU/JEYCMXmaSP/GO5RMIr+x6YLP2ULmpVjz+0EWanIdgQFUeO2EzYqpZejyuSCCtubf
b3dhzmjxPBn9PDv+9f//33y767iNLcYyzTRs48+Yr7bzfLggSXASo925awE1d6kzqSiptw52xK0/
Zt1D7UzWOmrrtVxyuwZJ8GhMij0N7WI3qfZEfYc1wfJJotiM16QqkYmeEsI2636zszzvuJnXU5xh
UPFDbWcb2HqoOVDaFdOAjwX+SAm5eT2lNonDbYGOK2me5IOwPgs8co+ibrFqRSQhYpUZWGXF6PH0
SzNSiaNahfQv95UforwqTWZctC4xKRAhcawS+I1ybW/YTU5HynVe486mhBPEAWF7W6kzsgPju52q
9as16h8ZvK2TORLIKUM6i9CsDoLwLddz1yM3+NWxLXbjqLCQ58At8vNm+BZl3U5is92ke8gsJbMP
yGlo2c6ZmKYIyxXq7uQMzWO2KxbBuQlig1xRdBvyRyZNsVd6kbersi+M12hMDx5bvbXVRWD/ax0O
W5YcQBQcHdXrvuBZ/JFz5X715nupmBPO518bGxDLVgzu224Hc6/FdriVdFZzhrIW6dvIJvaB7TZs
dtVqdpMAid5ZyVqSVp0qrjGZdtdIwvyyk0olFHhdmK38mUXWa+a7vFOYJsXaGq0jI0bNUNTVj2XV
vBZmO+Cx+fW0Hs1C5Fgl2B72o6+Zb8HMbFDdcdjCLcRzzTDmzw9ZKeYOwLwEMEXu/aMMbYh6r5gK
3r3YDPiHDGPff/6aeuj/jcX4LJfyMYLzOiPK1Pdz6yHKs/VQxeMtMuN4wxDarRxo3DevrJmzhm4K
1mWnz7c9GXB0JckSnlOGZN5Q3n/mngV/SETOyWkS8Ezd6Gib5Y4kLZb5aN5KR+64ShNS4qCWmVcS
JRB8hOrGLEVHewdXyVSjAfHy17RJXuQ+xSn14p5k0QtrPyD58+6qm8lIop+Z9Lndr7Uo0roN8q6u
3UXJlAHQtT+NKhtes9HJd5AiwlMaae2CyCvbOiL4pxQHQgZWmSPWQ9zmT5i2FfYNqvFJJNPa1Uf1
FCkdWcQAV9ZjqxTHiJbpdlHjCLW80t51PzV3N0HvPMnq4Pz3TM2vP3O/OyIbMrfL5AzLCw2eNSEV
omkNxnGfBqa9cYmaIw1euJ+Om+bHlg7mM4kF9zbQ4jURKEe5QpdrdZ+ylFMzqlE/qo5K2L3IhrZ8
MxlBZOjypnJXZvGtnYR7ksqbKMuUM+bGZzBpFNgSgm/NGd9sKy3o2sZtD+ZUaMdccUC8cfb7xxQW
Yiuh591JsSLjoXP9iyDPGCV+8COvsxXafMRxyEBWQ93GaznbuHnmXMu5pGvZ1QNG/OaSETihU1p4
kC2yeFIghLCHQDg1JJ9jczKr1NpyvURH128d8ppzFg1mnR7RkYB4zKLvBW2Ol4oaLIqYcStbhLIb
3/rs1tCVAuSbcM37hOqk2IjXC/Qziio0IQy/yH987l84YeDcyFB5RSMzHiLNKnc5UtxjH3nAZvUi
laitfTEKqHkRCS61wru2tWZcCC8kyqKtn7dAXZHkB/k+EnqyNM2HFKuVV97mnZZUi1gpsDVSfrS1
aqRkkteJ/bb8bhR52CL7fi95iw5ZCaeyLd9j4HbXOlnHmvD3gc7m5ZjNb46s83CNI6Qhfbf+JI7p
6Gdp+zbqlFeXp+UP9AZVETt6Wn68H8rnAsaEFaU3uTyWD9gJ03XllYANjHzvVI04cA2QSVT7e7ul
VEbI9l9t1FjbpM1XOtfyk+q/y22OlK8yPoH0pF+/6Rq2Q7IcieIDhoGdZ/tf1Nm5A9MD5zxFFdIB
SNjFE5GLO/BDHXo5X9tJ45hPgXWP1XDxBOVBbSEottttbdwnbe4lROIDy273oivgD00LUqkjyNHs
EKKvTDNY1R3EwD7uq+1SIsBHuFbqEF5kPB0Wp/eYjBdp39aCSWxlQzF4GxBivkYhAOQkSs+howZ8
X4SsUwCvHspsxEA9DP0+CyrIl15ZvMOVW2Iu2M+vmjEbL8BuzwsoEkH5sDe1bCCsRmeFmBkDVDe6
VaJogYAKM1hLkZUUXiW7GnIzbxLspWjM/JwE+bPvDbsS2wceyhlsYUFAVKPO/OFiLLxqs6K6u9to
xI7evAIK7Ho4Ew/71mKwX+CUNrw0Vgr+CNFhAho6P1iEzFyWz2CRuVroZVauUDDQeHCxfJNwqjgm
6XVl56QmUJJpNT0+SeqEIK2BwYnAFFTxeymPkA+AoefIcp6Tagm7DW9JUaVn+bna+PCXHLPK98Zj
b6fILYe2hCUPB8oalepYsbVjLywOMRvZdzMKDlpVVT/nA0Nj7QJOzcADlah7IycRuWuQqKpTYW/a
DmM39zaVjzx6JdpFoajMDKKlRU7Iw3RI3Vh9cz1j74S+9VdhF99GqjvnIaCme1cISlxlqpVupFVE
HmWl/zVP1SfG9elsmhp5LWCQP5SgXwv9pZjK0V9VMIeTwdojFOgOTm41J62j8bHYAOn+XLDHuig5
A9b+BlQia8ZrWZ2nnRVNA5FGTz5vbPFKu7O9AnYwwcOiP18AgR3UiXNd8cb/R2yArv251Wbvaelz
OBQB4yQ0SjHwPzai3G8kU1AcPmEyJx8jzLuCjqdK2mmjr5Fa13dXplPYzr1Nh27F3jD8qxBbv23t
v7rAYVlfstNMRTUcZdlQYMs/iCE65JWxlUuVX6V2g3KzpT6USQ0ozn/xC8++6UmU4zGuLEpTXOuL
dVsg4aMNPXkP7FrX/syJLBxWsELqwhUL99HvnKHKUGcLQYllxPMOZhyAIjCHAmas/OnRCGnRl26x
kSsfmW+iO6R9OEEKuroWWb1h4HXU6/JJN+WxakDb7ywPA3KTRxbmbygIku0tPLsh4wApqtZpb0uJ
2pgogDceUxdXGPFVNSSXVxv7Cq38eQcNE+bMAgOY/vxZ+pUALDxZ4Y5IkvouH5yP5aPnb05sz6Od
GMPw65DT444bpT5Ao7Jepz66TR0EYzcZdk0gutUiZcPPhnjMtN1VKwHX5H2BhqPXnbSW/2vRMRdr
Fglw23Bx26p5iH1kIRLFKx+cubutDQaVvEUU2+XUdCsmOKlQax0KbZS8TkbrPDdOz/65j0v/Wnql
s1kIMAny7M0k26WmngCBnP8RKz7Lv2z3mp0DTN2XPP2gK9WPShPaORoBW6kGS0kqtNlRFgOTQb0u
SAvVNT6KOKXQSe7RbfEEm7EFI9cgQWRqWU6mY4EHDZ8VTT8JwAhLWiXJ3FmXDzQqGXnnNro8xe5U
rtIq8faxQWeoHrT2KMcmOQHL50DBtcemsT8aUK5HbdDMu2druC5G9AfzGV4TARWNo0kX9MoFOFN5
6nmksC4SHR1Bzvq3+noqu2YPWGG/MD+44R7aSFh7cghmwTjKISTdlPKXJDyKE1urSJPNlCjpAyCd
blXZDRS1ubQfEU7EEJm/RDBbYyO7SMGnFIGCvdKgxvcoAKj8MJjp7GeJontQUOXc0o5uPJLOBOxl
B4+mbrinzBZtDsmNhTId/33DS6Huvza85Cg6hJNS0TZcSxW26v6RRmKGbAyaqYoONma1TUMB5kJE
54psA5sKgmFftflBHsnnBtMNwNSv6nlXpXjivUuNDgoCZ3VnvDMZROfEjQ6YzqznKeLzcapu2Eug
eYlk8+ySRIZmrEQXLdWfgUPldoK6B0U9R9Ez8/daUDor9P/bvPb/c0RxGOd1F+4zQGqIbNr3jvXf
1iaQ/jzGFLTxGcBzEtO1z1ilz0SFfoYuyCNS5KZV7KSPmeq1W0AwYg/TMv+C1JnlTuuNVLHRxZaJ
urKaIMWwZQtCwKr91LLVJDjLv2XsTa+6ndZ84Q0rbYNBwHfSV7XrxOd80MeOe5iYhvdl0d/rqe2e
aN0VD1ExfWevo1zo2UYsGj12q1Bwd5Ll4qpf87EP3yMqIoRQtbs6Sfst47r5TIJqTmlmzkEBgsKq
yKH2MkvtXNY3tWJn+76CO20NhXFmPf3azdsLMRpiJTSrOcqNK8b+1ZiH+hdvwr054TaE7lKegpBc
+cQYnP/RJBN/XE3MUYgEKAYTpoFSWXX/SEn3q5IdSKq3J2NX2M1zpGjgLWtHnOn854TwdGy/K7GN
3KZF8Qxedi3PGbyIQzYs5P4WP4d3fatHvXOP63hXabVzRlQ7t0ZBt3pe9hnkQf6SDcOHJP3M3Nqh
UIfvto6uVdpDmjHe8gWQvq0W3XOfElsfRhMyQFx7Y5B+IALLsBbNhTTV0J8HI36iHa68Wl29USb4
6R63fL3pnZx4ExWUpjRPQZKdFWaKdhR8cn1luAe5hAbLhdI/IaxdniYFbInyy7/fqPKT+12YwuSj
W45maprm2jofsPFHpJaYjIK0vE4/OXIAjeGWr0ubpBiKKV9liad2o3UX6YSqyHDNuJhJqOysHHKm
UNz/58gsBLbX8EvhqXz8ZWLEG0ftEpqHP52uSk5inv5akwuHxAcFHJ+2xizZBIhU1V9HAc9Bqog3
gZpbsI0H5MWByClBTrn6IaDsNuQLfWcZTA2odMp70yX2WTMruBv0NBRLU/HO5NMefSmzrDAOVmAC
r58fyLE3L2QiAUA2XH9Dm0clX2FONLWSl9TKhotMczSGUb1SIGYpDbSuUlHPpmHyUCpk1mrsb84D
E+cFp0ixmtior6vRjh8L8MAHHWDXgXZzc8hTzVoGczmiF13yU5gOvlClBnbMMMPESBd6aKAI859/
q5TcvwSJxga3aNqd6nckmzQxdSrRKGc7Lt7UIe+3qVsbb2kMtFhk5VOvuD2sk9hdsfBi060V6l3R
NSb/Cn8plUb3279fKYb1Z+C0wBPm0L82NdOxEdP/0ZSpShXhIn7xvRvY/m1QXfqGoe+8yaZzlxRi
QxiJQwgCFerQ2OcqzpgWq0my1nX2gaozFEe5o28SoIG+tFbEvaocaltxSPFWtrLTUNHcPGbkeQYu
Vko5H5iBp+/HPiEFxmnFuJqxc6ye9FAVB92EYAdFLt4ZpJ9x7bZYHfyiPOhqAYx5Rp75dWVA2EJi
yWDMCOLOu74ZwUIBQt/pfqFtQZnn244M2I1cKZCc+WvN8HsxUTtWuerMQt32Vu9tXJ9RQecmIIkW
5tzlH4dpyyjUOsjKK9ikTIQx/kl1u8i67RHg2my1pAJyYyrPvw4FGnUbJu+FnOd45eR0tGQGDyD+
dInlMTPwS4EmniIySU7YihGW5gj8l6kOUkSOA8xDHxen5lZqteWpEnEaaTVda8cvD7RxswdSVqx1
zGJxK7G1nihiRAZzuBeBusB9k2S6e1byJKfepLbGe+FmT+Q5jmvCK+3ViCb6XFk60Pk8cd897Htx
pbO8Hsz2qpWoV2x8ldeQ5uNDmOE0l3xGcHXMvFFD2eC/XpSw5d+/1fv+0UKg85gM1VuRCQLZ8iAi
WFGt8ClFiPQoJZ//eYRFfsJf6/3S9iVUpjZNGGpwrFv14oQd9cSKvfF2sUZpbcLPRp0lLgpYvb1e
5sHRbGr/mbXKm7tIa0HZykkUbvE3MdJLDjvXvEzIHVDyuiV429mUl7ckJA7BOFwnDdRUHjoDmv/Z
xRzkv45AtRwDkR27wcAE4kfDtde9em/MR8P8XA33cES9sZOXY+ZgM5mGcjjXw8glo5U3P3bVjR8Y
xVNejhxBIlnyN2oSzaBo2CNGFgRxl8gR/SFEjG/64mWk7/1ESkm0M4Y+O/voD24sI6qNlxb2Pi0m
d38JYrdHzgkCkVg+WvT/0cVEtvVBMaJZWW5IQG7m3up8etMDAEasPqcdSIR7WugteAtxkELv/L/O
IqtsHyFAHUQ0rFIWX68kVtfn0HPUJQuthumzVj4cxc0OqcyVJHwQ9P18Ppb6N6VPU6ZOb6e09ABU
T9kFPW3fBPzBWS4+1Iyom4zYp2NMxX67fGmV6RPpMH/x9fyAIgkIVkXNUT6XM+LsaW9rqxSTWSfM
6DnIowhO9s9WB48oh5NKlONu0SKpQbdxK3wzEfXRDy8iJEUrURHHnnmUzze60zFoKP1OariwOG9S
Ys5v8oyiJJ4HN2voTFb6PlSc6Io8ZG2LqdXvIu/ElQAn352Ac40e+Qfp0M6tCIdaV24O6A6Hdcuq
d40oM37WJ3aFvjOtsNkhW+YKGk5jE7awvOl4S+1WCms/RCZ66OVCjl4h8m7Ff1aH2NtMqRPt5Ac3
uPbLomzHwj2hZ6MYlak1LRzEqd6YZ3caKxT7SryGEuwhHwZ6zpR9011tWeOl7mLY2vPVIHs8jRlO
t9hp778VwKXqO9uu0ukLem2xt/2+poWN5E2Kj1ulvRMnW1+63vX35pwe484erEhFEUpHwd9JNI8/
+y34tC6hhfKwZ7xk7Sw+5LKVNS+TQe+9tx4wh3nlGvCBH2V1ETkZPD0tJ5TQYcRREawDdO9wv4JP
f/XLQVkR4jhe0v8j7MyW20ayLfpFiMCQmF45zxIpSrL8gpCrXJjnGV9/F5LuUrX7RndEFQIAaYki
CWTmOXuv7bx81QNmpMUqFJ25qqNCo2W7kS9Jvga5ibXkf8xoNSnr+pp4ORjMheA/xA1CVW3L+S0b
zvNFJRoAAtskDb3lqBWfLeQvos09d99QrVn3RA19n4aXyc/FRmuihGkDzBodyeW26HztYwjUpR2n
7htiJnGYcMmDPWi1j2gUf9ljmPD+e2TNjGZLA62cuZDeZYiHwV3pHmX4OJ3y3Th4FwUy3U6xDO+o
p4Fy7E1q46tx5hoabbyoZnldbpfJ8+goD+ivNatUw45gqwEI+LZXquewV+1LMjoW8kQw0oA/w+1j
GW9QHltbsT+t9WIQO5RnlK79n5mTaO9OUZsHopqAKCT14x6ombm6BZjpwHNBH4hyCC3hQLk1RDJT
lqX2/ED1UKtfoRKqjFVBzMwhrpWz7PlCB6BVEgNCUB0nWnQq2g2stfOsKUy21WDGb5qXXWXdiXlk
um5NdFE1EfJPJh3afW22VK4GJ7yOafr9UaLWkyqjXdt+k+GduUaur4O5gwqxDt/fUksgCC0fYRK8
tww/WFSb1ySxxLk6DxR7ov7stdm6iWZi1bzpyemAnZ9A7PzFHSIBgvygjFpUyxIrzeLvaRelWzkl
ZYneXgfUv3JGGik1oAlK1pTNF0h27WcpSsJCaGHe4VrpAth+/33qx2rr31bzJMm7FA6JXsSH4ar6
f0z9uCqyvKnQc48ihQAR9e2qQ2CHel7FfBcntKXrioxCGBwKCbhzKI+/lr58KdYrhfpTHsWzi8+n
DEzBWz3KTqJQrb2Tx9m14ho5RGCbFz2R56CUYCm78anQSyhhIv8slDNhmWCz29E4oagoPnvPMrCw
2+29A9w6T6GUEwX6JdoYY12UVI0bN9kYs1Frcun2guUaiIBs7YNvaMkSYo2yGjVqt2ZuUoub0ajG
vDcHYq5RzBwonGIPa1CWoVENlUXV9NouMMrs4hTqXgZ+Kr3vbJqo4FKsAPdMpE2lRhlcM2zUQAqJ
MjWxq6mSJPuoXwbIKDNMhoXRilfyVD4JiLQInNa3PX4sppS6sinNqBTrwtKTo0cSaRKa7g06X0fv
IkyWQdsnc8KfspJ3f8Vkom3H4qp3xaNzbRj6FkqFuMpJHD1DbjIFtBJGmZ6phK2S3eBGebmWEkgm
5SH5UJIyPEa2s5PE4wdiWKFmE9tBNJOGCB+Ih0tXQ+NI6rpZPOx32Whs/dJiIZWVoLVm6LQ0m1ZO
ux+gl8I5HWL8WBpIvLHVtxGLlJtV2QC5TP7BA32l6Fm0BfDnbJ0MsVcJ7Ox5tAXRhvPUbppcpHGg
IEB8Et4aTAv5hNi5RRpt8kUXe8MSLLBY4RO6JXxSjyaDBPCySokXmFebXYE6bDXZpnb20m5jC75g
pmXsRZbHn25dx8sAFd+tsrJdOEzFGjAKgpLAbF4KyGKLVsw89DnhcQ4SrUyEKgjPUUVlgcs63pn2
mj8pF/gYOCq78Bn9WozNCfyBG44XqUySGqVsBHVeI7Y5q9xeNxB5WnSF/9pznOrmgvepM4Bmna3W
t5hRdN+1ldjA1cLVX63bMXO2ehob777hE+ERjwT0aN2rgw/BNJI7CsqDHJznztFW67MY+CjJV2mG
atdLcH/httI7syA4MqMbwer/NTNdROhWBHgzMGFcJPlZbjpFtdaVVenAaP91Tu6Jqi2Poov2mqLk
58ghAKnJEou0wHmS8t/vP4bzn7cfRyU/lbmlydDn/lakKByrnsDauJRVamSnc44FTBnjYKRqhxV4
MF/kObvRoLft66SNH1ezvKQbWFq7WKW2KC/uwjTvDzII01LaaH6gnRKaCKfBfHUKR3+cKRr7W+vh
EJVjXUln1J+a7NL0ibImcr3cOMQ/7PFcNgt5X5Z36rEgKnrCJrDtUsFk1qaxY/2PiYP7u1ycW7Fr
ai4ARsuiEub8tgrH5WK2hWF7R+B3VyRD4AOcgt4hrIpvoANmKEnz6qWK4G6pqgt5ftALsCNMs/dp
ntlLbPusX0wI82piTrsad8dGIikGUKWVIopvdsV9zKYzh3OeqCoMlANTVTvcaEU7kFgfRBt5zk+1
cEP9c2nZdv2acdsZ6yx9cbzUvc15znVbQAVw+F5Mqk4KShYTzyTLs3GaN0cpAAlwakRqoxww62Rn
HcdTMDh/BXrPWmYW0lYRmSAw+6Ntlpk+CdVWdKFDsiRKKHiWp+RGNHmxts1+xkvyNLmRT0lCbR9F
U36Sp9RChd4CiAO0UQ/V0R6+xzFNrCZq4qc2T9Qn4oCYOPacmjkr+BBPcZ5m72ptjpvG908qKsZ/
+AjEPGJEegorbmASGrXJnqPvsSFsdRXaP7uadFaPOxjI/1iduxWGh2S7Us4KWS///ULBbfUfV4qp
qZppaHPesKY5sw7tH928Lhywqo5xiQwqE0sZAhWl3l+mmTtEHgDuzMCwrzO3erdLsz1FxCAsQBGJ
d0RJcJco8vphXr84ukow07zXJ1G0zIW6iq2uQlfl/Tr/9YyvPcD7hYV4WV52OVmMpzwm5pGMxjW6
rf5a/b0nJvHrnG8WnwVSXaaMkConjMWHxzCpNvnHhNBkm9D2mhVgxTaa98zyLntxVnIlTs770JPm
2My8zyipD6xs0+/4Y0aUa+pC94D2gwaAlGWDy38s8ow8hLAwBysQcoWIaSY/dZ63Mvs2fk+bsdh7
VsdNRk7PctKMKMPV+ZaYOwOP8pRvc8/RWb/F8K9UBUO7d6PupraLZl6GI10tjxWVmL7IBpzM0fDR
UjTuzTy/jOoYLMdCqbeiZW0tx+aJbJ1tQk912TwihM0xWFdV/NLqc2V7TO1FHY/vSl8MTyUmrqse
lt9kDAygy3btd71C3EWurR5qQn9KxS5NWUcy771JFVviqxvs0lR2VEVBuF0fNHxDN30S3jUfOwSy
YBAtZ2L+NJBNvXJSnanR3Hcx9aBdEwSnbPIwN265rqK+9axn3oBqLXVfci+vNT4yYGFypWBFaAB9
FsZ0cvQTfdh+qTM4raSXTG7CwfzEKzQdE6tp1y5hxlteMQtQA/Yj87jxItXdVcufXOfYimU5pwky
WoievoyUVDuN0iep0TTYubUS7QSFM+68SbmWCPqJv37lDIO5YdzIDsHQKks5YM5oZvIn1H7vFom9
iAGx7IMBihJ54YgTSZG96lwhsLsKZyk7brVZ81E1IUyVVPsgFVjd2HpEx45wxPvUddOV5ccKYqaN
6jEiMxYFCLOq4qwqCZ976UdUs83PpNZe5arZAuS2NJoW0KOtFB+hKrqNpM0pXTy+/LaXkfNB1pN6
4v1/ln2Ylg/gUOvZp2wnRMJSFo4WZmuHV3GOHWTZk2OLpafNGCSlrsbdZOtvhuHd4iY3XzGJVDS6
oLSUAW8m5Agtmz6yAEq6bIRmoIfhGSj5bgKLd0AVse/Gvj6HncnI2vwhb4mFbr8BIeturYyNznrw
ERaWndkM5g4ZCo+iJBoB44EfZmfN8+vX1kxfJTDBrXCpEPclXz5TWP8sX3nJWm+jj2iGierRTnIT
/b1nUWWJLQXz/PxXTabVn+WGSIBpa9jFT4ua5KpiJbEcJ90fFqrS5OfHLiqDQ2YxBAQwsFaBlEkl
EF5dKopd3IA9xfvxauT6WY+DvfTD+vPQY0Xo5iG5yw5NQIEF0xkvr0jFc5QWzu1/3bh/a5g6lNZd
wZ3bdlyV/43fx3WjLwO/5209k6u0EUUUMa6HxaGhC3/o5o08/NrIcw5UFW4SfbX0R5a/i4icioOW
zQaq1sAs/3VStH5+mNhCAp13f39Inixz86k1+3Ejf448JTeTbWSHKRooGn09MlX1v37j44dlrRXx
DpIdrRclEjUBi3HeNGEAMLkxMlSp83E3H8uT8pBMJGNnA6TOEgzH4Thlh+TvPWoc5VIvm2L5dU4+
pRcRv/3r2b/9498O5fPkua8f41stRnnu971ilQelHH9tBrOGgK4LLvs6zGY3cHqYuoo8abmblhbi
7UQpIczL3X88gcwxcuW8aNs6SMi4VfEkU43VaR3Pf9akvZNpsU9J73PtEW5M4Pzk65CgihbmCu4D
1ru9qJInc6Y4I515Suac9iYofo6OGJaFOVK8tVdmeDedYpVn4VOqg1epI2T3hh+e1Lj7qaJaDjNX
EC3nnNKyXQvLO+ICTzdjrhSIusp6Uc2UE6WmbRxjhaOGtFRtEv5wbqwHOztVvVh3ZUIqC8NdmdGP
tvVyEY85kTNT+AETfhXn5qaiiIRB7o2+jgECrSFuN4XxkTTvSK4wJAco3PRSXxl+cBqUko5h3gWb
vIpOtTYeE/tH4JO17OnpOiHlLGuy7wx8pKomwAm6ctdP7kGPnGvtdlfmXcShDwtdJaOiHPzv8O3D
NU01nF9dvPC6TluwtLmnmXb1rKOgqLMaKw+7yt59t0yWZIFXnuu823uusYX8U4XmG3fEnzRID6F9
sm2ui7DR730dLbw2uFeO3izGIMtWXR89a7l2Iu2PfrChHyNtScTZT4GU1GCxtOrS4DVLrjo9n4Bk
JbMnKfwlxv51iBvxUgcjBQ1f7blv/bTK8QbO/aC1/rOIo7Wtgk23WSOC0t6WAPaXQuTrRtUXrsca
kLdVQd5GasYyCqyLY9f9vsdhkuFCaQkcXdSiu4lgKqHkTN/DJU3AjzYsTxmlcLeKbjkLmF1kD5vU
q743tM5WajoBEchPfaWVy2byKLjnAdIEGGFC415YwqDrXCCilfvMdanyzbSh+mT9RqXEsar7jptr
o21dPbron3amwxbPn1to6bE/QGVKkh/Ci6yVOaP00CLklk18V3uy2qBZxg3iFLUv/8CKiPItvnlR
+OIEqJQM9wqzY1gN5d1z8z8FRVgBLCt2d3FMVlFBekxD3KxtfGZZuW/xpiwTV2SLSdfe7FyFZ9/V
m9Qo3kSf/+gmDGLCGLDsmS+pdQ/7DttU2S6rLt8QZRcuua7BQdXGMjBalhZ1OiyjONyHXXun9f0z
7e8mX2vbGz7wKuhr1H0vlTncokz79Es4MJHyrCDfyHr1Q3jk+xl0A5B3xeMK7sEbSbblQq0n+t+E
XJFbtkT1oa2IkfnIMyNbImxZjW6A7846gKjJVmURXoLCY0nffOQhGY+t2p8iXmI1hgsoij8zpfpT
DC5i13SEVDm6Rb/LiHiyCx+fJZEnBfokLz84/rRTBmXc9nUCYVI4xWEsBmZQX8duR2GTSMWNvDfJ
jbw3yvuT3Pt6QN4v5SECSyK4CLNbwGjIDvK+6GsOt0R5H5Qn5UbeC1GJOPHjmf/YjWyM3qjkd6Hl
jjjYeRXZQW7o81p8lROsyhhrMMZoaXbQ5iFH7snn/H7491Mej86Hci99/IRmZNHaYOOWL//rD8nI
4mGUnO/LcvMYF75OpnXg/Xq89BX+Cvm+fD1VHjaigxQx+Jj6Q5X3wJh/O1jk9DFWyL2vc/LQ5iXQ
2f37OfLhx7/+enqbmT+ElqAjqlu9PlrzMN1TXv61KwdhT6cxsgvDjDhYoe/Mqskfo2UA4skrcHQi
ggwzkJRgpFlJz/OBoBvThnsiP04e+038jhMfeZhrVgtRUwIDEChgGBXdQk0bprOeGFdSrU5/mmmy
XAtVlgJFUtuThz6di7nJ3/p2s3BhPRzi0ef2VzXFDtlUuGEmMGymop4gS4wdchFMz17Zazd3vAnT
gPM0n8GIbXA3SeKDPGeV31Unry5m6C7oHk9nufqXdYCQ3KJF4OXtOiX8A25csiZizt6rsv3umI61
VYLIW8TYHWHi+xPixSQ5GAJ7llyVhE1pL3Bcl3tZz0k7M4a4qL3AMbVhtEMllt0GykFhM7wmZpO9
kmUXvEQo6vkqv+a+Zl48TUfG5STeEdWTd6zy7tdGnnOxy6/C+e0qjZobzuRrjwqpOTv0fasWJ79/
h1JhQIvMdmXhp3uZy4tmyzu4rYE7twipwjkkEJXBZF8GTMngiaO/hII1LgK9f2V4cA+4ees171L8
yehoI979odhRvXLIFTmpods+FdO4sKoyBNYbu/e0rdVLIdwXeaQqKfhAXE/y6LHxrBVzePeq2r17
x3P8mQMvP0WIHUGY3RPXARFR02FrasW8Nz6pAZNHwkU3H2rU2ndEaJhLeag4GdP3lhhlIfQNZSYw
/pPRXGl+b0TXpN0ypMbgikjc5E+znOpD80CHyF81BQT0BoEKHz24KkJHW1HM2gopsMiVkAWvmYAG
Dbvv/lCbn/POlNjm5zDU38n8sz4ndgbafB/ZiL8b3tQiiUJrBpmRnmGD1UlmuJEQqALkA/X8gJgV
XblyaCy7XZAOZa3lklP21aWMIMi742iozXMePfcYY9/CIkif9Ul7k2yAbgQaP6pKtBJZumgnJPiD
bRjPtgPCp42xo8LeEM/yXKcX9gHr/Zs8atNspWh+fs/L7qIRZX5lumHfjKE5KAAnbmEJa8CaxKXt
Av3QDSRv2J5xkafszBl3fcAMYiDkC6fX8B4yrLOqmfonvD0EA9hBvrcZ4fHOkamSxNG2b0nR8HQx
ncgA9daJlbkv6fxVFSVJB/xtd5fcTiQUgWYB/udTw9AeXCyzhMIUhEnAK0G87DvCehy6nRlc+paq
jd1158BrYWRq5Do8AjFph72LGiNh7bnKtm8ATeRZSkwFftvPyQiZj+bCv7a2qZ7KSYPaNT9QaOER
U6L7aoss21XIFREIaCuykk3sHa1/HCNDXSg4ju9ow/m+pz2N99q8Z42t3ceNfKROXYQXYw4B1hme
NKaklya22nvh6g3ZwXa8t6a0u7tR620GKo6rER70LtUz8jKRNx7RwfzaeK4b7h2DAXo+j10kWOaZ
dUX5a51pqYPlnGtIWPpBdw5qcLWmyjpbBuTrwebSewhuB6e+PFbwkxvDh/UQbFvDsHHJ0CbV1c/P
ckNn56OyS3cL8/rXKXm+xv04p5GSCUtjpVngkbbXzPdIlpzpoZ3VfVcncLZWpipw7ZRGO4f9ux+h
fhJI2ut6JvS6QQAZ1lLPHZa8W226d8wG1kdCSteKhoZ/UINgfG9DseD2aX80at1s+T5GTO6aW062
w8IcmuJFdxRwEHnW7fEiicPD2eLXYbLLJS4BBUq36u1oQYLwsK21rDx/7Rlq+89z5L3SR21qDZ4k
MlVoe5l/TJsOGHFLkhOghHNjxRiqQ6LzpHgy9qjb5kCBF7POfPVb/+Srk5ILM8EXW0Q4M3BTt4E6
QHtjM5pFc3aMadPMIaCdH1u7PrQMZpQp75zeZvfQi7t11XjiHNvJCHnMV3eTYygXmpLmCosWegYx
7XUujbtTBUjg41jZyENcmTECbQfpR6vx7YopwT96vK4HgEy+rxgdP1pq4lcwTuWl7Jxf73eQWsEy
VRENp0aoz1RE5q58DihqZp+msrSmwMRMBNAsD+mXB/XovQgFFbeJrudouFm1ngbnODaq85K34XCO
W91FUBSWH5avAyRsw44mcQJAN0w3iGrCb1g4ywXFxfJidaP/1rDGQfIafqMjWB6RwPdLtS3Km6JM
n8Rd3DRJPvJ0tNBT+W3qdBQBDUubGMy0iGoELJ2b/SGsun/AyLkfDmd5GJr5I6Fd+g8nzxl2UMJV
axvVZJ/yQslnsA4KbkMSyTgwxqY/maF1lQ+5IbfGwHXGLVybmuq7jsWPTKg8JzGyj0F3pOWLNE31
PyMBasP2Eijvc6wM5pKV3vvlXcQNetU4PzsWki4jtUT5w3HaYu+P7cWy4Dq6gw5l2Bn+UFhpzUK3
mnVg/qPBn46QYMEKu/9JHhPOYhr4mKCHmJFc2Mdx4ouLX2WZ9FTVDybR4r0SFfsyffulZO0DHLUW
trZFQql4CXsdnfYcxxWS6/ek5djcq+7ej2QUOqFirFUtGXe2lEq4GLGionwfhn6Wl7LGDciqNOP4
2cnL4rlyniUL5RHURbSURaHXVNufsRd7d6y2aCvSlsY0Z49+a/xoa1KOZdFXLUMFNazID+0cKlNN
wcHupm1cjMGh/1viPkC0eoJCYaZDQn+F9IxAt7v76Ew6YTkkYgY4bO6QeJ2dMyFklo/2VS3Weugz
d0JTsISskX821bQSs+zc8qE/Zf6g3sHUUfZjbnSAyQN8guQyXKbOxpojirqkbVZ837K9mA9Rp396
rTo8xXGrXgLL/Yj04CCMoDr7ll8zEaL9Pp/CrgEXtTX93UOwbChwQIE0aqdJcrJnn0RQU96hC/iZ
Ftz9+2croK43WZbxLOY9vc8+UNyAbfn7fGm47QpPs7sslbBXXrwMufPcuFeIXvcJCv2wS2DCtHiJ
HPERcUSdB/4iUb0fY/5XM5n2N6bla9nxMgauK4Tu5koeomfe63DzD/JIbtJ2csmzGsf12Ferh6Sa
eoa+hZ3vsFjlez32VH5SCyEj43X+njLmjmqV3HU/A6VfoliBcTOuWRcYxMNgcmCqUG18m+JGZJNx
oSOqMfVCOwHRye5F0nXLNgfyXs9ZbZVGurZiAJyxhgapvAI2zAhRu+eWelO7sD/kuUps2JAlb0ql
7BFKA/CcJn82EcGpmNsHqW6c6JcQJyJNVrAF3aUfk3g3aIip6UqNTOLgMQXz3jSf+9rz+3r6/vU8
ShyUH6Pdb0/IrR4F5pAd3F6AKbBLIuDUtFpFNiaTYN7IvVGPoDEr38mbVI8hkvNlqRouq/NZG8qn
zNtY5B1N//GToMTwLOOLYY3667Ib1I08hKeYLizCWfZm1IsnueF+86kKQ/3HKY3C3ZNTruAmiCd7
YLz1vcLZ0g5Nl51Wpw9wFHL+5hZZBytS/H3gKu6y9o3qYFdZucP5qF8s8m/WllfYLyX9aaLMe+uj
1IY7ZXL1L1d/bV3alIUVX7vIrZ5zRSN8AbHU30dSTYr10974cJJXug63V8IWPdse0L4Dx+TjnIMY
tZAoEnMhV0VypVQM+q9nyHPyGVnN+lzBU2ZbWbyXawZYSSedNfCzXDPohkX8WgE1ST5IdDpoCcWe
dvLRpIKVVPqYe1mS1luSeVWX4udElJw19ie/gjw2NpryVheEbxdCFGt5mCbwYa2iTmB6Ns7ZLBB+
tGGwazM3+yi7IljzMbSnHD7rWXVRv8Wd634XFcQnK3RYCjFYq/EcD9E3+c1NU8rMCvkETHC0l7Yn
xtPB3/2nW4c7oiLyjekxFchDdBG8LuPGlaasY0Jez3pPFuHYeQQPUDG6cC5ft4Xg74FOCPEsU852
XD5Vfkv4tEYG89bFKrAKA0eBcM2jTfJXiUudP2H8lQNgelgQkyzPN1MSltT75jSAbHKrDdcmi5AG
PyO3/83UFeOxho392BgAQXCnRsZwbErzKUTAcfTdwDlNfX+ySwEMWR5muOgnY1x1YCCWNbPnZe0G
gDxFo9vnx66SXNRFtWirsDlVTRkQ7RIyOMoNk538XE9Jv0JNry5DCMJjIHCfzEBISlva2pziYC2V
D0ZD28WqmMRUUyWuXaZtZbCmnxriOs5Nf+1TYBJp8tj+ZVruNGvT1Ha76fTgpsyCc6lBUUV0S2fB
+UTZ8ALn761Xlat8XOqMB57tzs+OAhqZfWveLeVcC0V9E8o0XViYQgiF+3g1kXKuWeS8IyDOd5JI
C3PA7FeaDuqFCGpmm3qTPSWkpT6QXvMFmQ+WucE2ROPFUIBSI+l1FagobeL9mYrWPldWUhDXNoSr
geUYBefSeHv0qkPF3+AvOcte0ojqkoVitE5sZVd6rnrVNCV5aaN4b+JGeA+zqTkMlvLhT/qrolGv
gOhGIB1fQEKSNjI9Vr4CevwQL4oGKZFmHO28+am7RBCgC6k2Ut+TFuOvw6D6HqtFdlUzMV79Grwt
f4HcwJQrl5VZlzGUGZSfUmXs54OxbZykhI6JK0c2xoGCq/ugzr/lpt+Qr3dWGaQmDE2LPBm0u1PY
/VUhx3gymQRis6gQj3GK+EvtXitpRggLJBu9TEgVz2GQVH1NeTAuZjcGOhaCWuqbKFBNjlWZnkxz
dM7E+eZzmnn5WWYZcmTSRxw/UxdtbeY7Pw11Mg9ZkZujSslrjhYsZgODVY3PTtufv8iick8ljHad
OSV12bJ54k4T//lvOxQEkseZPoVQh8tmh2eLvnBpKDv5drK6UpaYl5VdlHThKc/Kv6z5gpWbVnV1
TPzNRpXXqzzXGM54Kaoasm+uPGm2iNZklQzPVk/Ijk/Z4+iZ9fVxqouzvcY0oN48PM5J9ljfdksv
0cUxoAH/Dfe/VGw0AU48Fvw0UZl/brogKbdDGHQsAMKM4LCCBEB6Si2qgjvY/5HSmGISvE2WQz6E
1vIRiQ3PI9zoLi5n8CzGyawTPJO2CH+IFG660/sf8Jn89eMbDKtwV5heS7OeoAg1rpy9PCzHLL/U
OiuDGRqNlLxaQxm1iIoZq+vXOUczSE+Lr8LJjxI7pGml63BzQeFnR8R15Zg4TCp0Emv0AJJKeLMa
DTBFNP2PUHZm43YY9wUhsTfXcq2LrQwba0pisos5NWUqA2gwREsC3gNkiZZK+hKRWEMx/nAUs38c
xXmTb1JmeSspeheZox70YioWCPIAjsVVd5AqXI+F9TEYits4c5J+FTkxX/BpRpZyLB10ghPMX7lR
Zh41tYFnUAPTsQ673cPqi0OYIPkM9npZK+0jyDL2/Y+EWOynLHWHtw7xIy3m3agp4Nvm6zJoy5+w
eLKjPOpmM5SihBvl1jkEoFd6o6+SMeiOooqiW4e7eSEfyOu4wX3f0YAW8CMF/Im1pIVJblifBcNZ
HrqTwQKVVTnYUMQorVntekstPrI56Li1gx+jomLGJvv5BE08udR4JHlTaCRYdEtEJ37tfZ3rC4R1
zWitqsQObrZhTZtqKvyTpzbxEUVpvoU9pzyntQZ410ynQ6FWykrYyjKfF/E6kfd4b2mva2SXXANS
NoilQFmO2PTZyieS2fJZCj0zGtJcf8nVMVsgnU9WsgJnyXmamro0UsyMyB9YCkL1tG8w5mzmxml+
ZmmB/rRQILqlIt6kbgjds0Pznplh9xPlLyMxgjfTwGQ7EeIQlgR3yc3XIcax7sDIAf5rQRzQBj1d
+anF0R9yx+n8f+yUbnKPqRZpQDqfiEuRab6otxEZ4dS4Pyo+RusGOLrQCfVdrMJGMNP9L75BmPkX
CnT9eqgw9pGoUVwa2z9LZgptpIMo0wqXRMXaljXaynT6t0S3hl9Bor3vritFbx+DQDYfBj5BkFZy
Rv+WfGhGdZERsmPj78Z08r47ljLBhSbFU6j2s68gcY11fEm6n3dPreKEq7BOQhbkcbb2FYOQq7mE
KvcUXwwfLEkzWIDsZfAqF3MNaRmHWrhrXbyuI/rjpeRVWW0B22Xqy6NMuo6ueGL6m9uNFvxi1SAE
oiCjptO1kyLU+Fx5LB9VN721GvGaS3BBGNWMInlEhQc1oguzml5atcL27OEj1MyefjZqpDXxz8rV
15eSDRO38xdS157IkjP2jwyAx+WZojoOAMc/eH2GosFiSHA6T5GDUpU5k9q43SmNEr/FXsNx2ihQ
bRSWVoOf/Xq48O07HEdiYWfzt7Tt5BsqaMWTkhTjmnRkex8rBCvOrj6/xHYSTBOVyjagNjYbkL3O
eJ3K3t0kPYumXyG2hruRiu5KdMs0ZDTS9Yn4CXsGriaezhUqWDC7zH7JbP4zhy721BI1tVd6rd0R
ITM+NzWX6gQLfm0q7bCWo6Ckw1UYI86aaVIemVONW1MsJuY1nwYYQrIiG/9JTUR/ILv1O7MofVmr
QXLpR8fb/H97eaL/89H8MxAArzy9SUbQH314COjJShltjoA3Xw1Tc9bTxL7IRSE9zFeVyJKnJKy4
WmG5rkON3uXUkm1CVEa4pxBeg25OtOfcb384lY7ZMIzR4mbEtM57mVnNXNxpOk9dc5aq+94OefvS
cXqo7mUBQJ7TFVpQ4R8PJDm2vGPoIuwy0o6bT1QTB+Ba9RaS7bQXup88UwdocVkxK2kmJV6XtkcZ
SVl2RgBDbg6QGJLB/VXA28nhTpqYKhaCO6cpTOabjIOFAOH2UM8luu7hPA7/4jcOW0k5c3St2KmF
oe17JLtPIrRIRa+wWDkhN8yFPKmiexi9/pBCpydsmd9eAcFfxSQ5MQeixgUwHitEY9EL4lXJTZA0
W+5+7b6E7HhqSsea486zNd/m8pt1TgQxHPjcGj+M8WlkwZlaR70z/bxeJH1A86wv0q0SVtZLqXb5
oiMue+eMabVrO9VbmAm8S2a93Vtn9gu1pXTmpa9uPllk8PCvHRsk0hAI64U2xIrMkbuE6UwYJlgI
Zj9MTYzLlByoJZxuIpZzxsksN8p3uRcyw3jvCS1E5WLoS4Ya7CLzYOvyby9d7K8cCR/S6posEikz
49vk7KaEFNFktpoIvtSR52ofvTVUG6/Mu4026mtBUZPc3iaw1hjpb0ZGp2Mo62CtEK/3bZwvSaUg
rRb8oENe5as2gWd2yFbbt1aIOXYOu22Rwv1hQwcjtGFjzDwG+kU9OMGk+Sb3er3axJCdLnKqY8aw
OxsqRYjP4vTUAOxb2PxI9FsJelurwAwq+uCIk/CmtrayCUXSvpWq9VQYrrI3p4CMPFMbiNYN6NbM
azhrPgzKaJ/AuMBAqzZLqm/VR9s+y15DNaTmRkFpvpOnNfP/Pd23zwgCPdgU+b1LqvAWq4tG+rGx
76EgsPDpW4iTB2jsV7eLIkpnQM/RBStvFSibNWlKGB/nQ8SsQADasjuafrbrYHU8E0HNxMRLrT8T
FBjx/xF2XstuG9sW/SJUAWjEV+a0uXOQXlBKRo6N/PV3oKmyZJ1b9guLIGlZYuhevdacYyIO+2Jl
tremF53e914NolsOYpeA1nn59VozNzZs1iXMVJNhM73aG7wTq6/c0VcyNwXvB/NGhj5+HtX7OavA
w8TscejS+nXfuph0Fll4NCXjFU72vMw/nCgmEPI2GZmn+NgU/VUVjpEFdLswlqhDiTud1a9utmNu
MUcRln8mknHi1Di4foWZdsEedjmGxMHrz+HEnlmjwyGzmI24EY3k64feYgl21F3N+QzT9AkInv9K
aC4y5WZwDxlmcuZpjD9HcAWbHM/wfpiM7oHWBkYQithbJYv189glNc325THbtl166Ah1o3FC4YiM
K98SZ1siGxPhpwjiAA2J8bkaUAVhCsHtg8H/U1Zgu+444J38qHQ+3Ac/sbNT0XEE0nNzeLJ9DlWA
Mfs1qN6tgVcLmAkDXcsk5tifZ/cilwlun6QmWplOrN0y+Uu9t+pGvdW2z0snPbrezhTC8z/XwtQo
H8zTlBKW8duulSZylzhQwm0A4wdmX/0LzeUWi2mOtGe5jJfpcGx6f6krHOPrZrTGq8xFuGkMxyUM
bkGO1aKuT2YuPydjPm+mHE1UDRf9oXYC9yFYo+W2HuxxRsW53LSO/Vq5Tnz+9RAm33Nq52B+9PR7
w7peCud7MWPEkpnTb9sx5LhEItXGz+1q1xrLLwHcL1Miscy1l6OO5uTmuZPdJ4BkNBkJaiYUhR6b
9ALo3GQg3+KEKfd+PvvrdeolMquG20vUE6Hjw0IVtXv1BH0Zr+/GG9cOhXj6WCCEUJVMWc3FLjJc
Iz8zQBv3if0+lm3LNB3kxTwlzV9xkz9MFSPvpCJmtHQb/b3NEHPNxug8T2Nmb6Kikg9ekcyoSIvy
jtRt6wDsKv+5jY2tnm7LpcWyqdzpTtpOfxqB9KwExu0LY0ADhY6ZbZRaOdemakdbnHXDzp+bYFqr
6iWzx+LZTKe1Jm2Ky4HqvS0A4TeRS+oGp51X+swCnM+CGhrm4NGq0/AmpTVd2zmRih3e/iRXG35e
BobWPndNuvb/fkj9SeoVv/77MCpYXn3X2PkFgC4m/NgkRU3aWA5hUD1mOl23l3ZariDTRU/U3K91
SgZ7zQh/OwBsPWiZX3FEQ7lFfIltt90XYHnFKgCSBWAPe2drDaQVNa54zioTsY+TOt+qvjlLK4w+
xglW9CiS7Iz5b9873rB3zEp/mCeMrObU5N88LMQy87WPKGQOEsNN2IF31Noj2xO82dYrrq5ShQSd
t2rBG5XDKB+lM5zU36yWCS4LmQan0jTa91ij+F7+xj4aECaUSX/ItAUYlIEkWToKyQmBVv8cCh2T
dWs9Bq0l3hHspUdjQJgd8WVYWQ5qgVubgxg/wq+wkKqPOFwuCRrdwziiklysvW3J2DqN/JO6Ujci
pFDCplD+bF8IR8B4zYzq3bWnjcUgZ5OZMxt0TSegEPYP5QEUaSSYQ3s/9CGazraYvqpW5v/b1FTP
2JF7NRqXMIt4GTbz6xbLDTZ4Cr/W2quHfq0FHG42TmdUV/WQ3pJeVs9kTwVD4u3j0NCPPuGz15qv
9iYUcviIEzBj41+WGLQ3UY/9ySqJMFeXtZZXuw6k1U5dUrBVa6QbAEY8XSKlJ/+F+I+LUvNEDpkD
tpGYm7zo6Bym1UsfJiM2H1M+Gfgd7txmX7Y+CiBgBSeV24s5wTykg9+ugykKLqE7vCnJfWrFEx6P
0DmQYss6FC/Xip2oe+G0KqYJj0nW3ByNip2obI15MPz2uGVqd8KOIwReSDTKXuIC8aw3daUUGkwV
YFDdBBztni5Cf6eEHeqRuPawTrpMTmq/X3KYY4m7SuDE9WETXhypnyBgiAcNr+dD27nFDnfTX5k7
duvS6MpXJKbd2mcTut1Tj7VkMKEPrRBH1vSFRpQAM/++k2PRUA9lNm3xeBsvgLNJiNMq75sJu1Z5
MjtX3LtA+T+hEgRSkLrD1jMLsU4sbbyi8kLZl5sEZVdwtOPBbs6GPthvJJmsrJ1vdmhLrRQ8mFs5
xGZUTfQsPB0OtmlvfEDE2FEpE1krpmsX6xVJkhP5anE5n9Rj6kYGpOcGMUYIq4EqQwc8Mxz2pZQi
7xq0yWaKBFlQIUEIXhiNJzFZ3yaYfs8tNsQTU0+xDQ3OW4PEeNZHq1iLwO0vweXSEqyI+cwsVl13
7ZDvQq0W+4qDwzVPZcDKsPBiy3Deq8tfT8Q2TWc+iG+RnKe1Q7DbgypA1U3VoUQ2qciyKkSOR7lf
LmTPZuyqc2WIdbgAFQYRdpdBGkd15bdsg1nSQbVRiXB1cLRin3Gq+h5qtkY7eGo38L0h2SjDza8j
prrndQV9L7Oy1uoyQmjeanlwahBXBLMhL6qxfOsuDx3WRK0HbI0Cbe2nNRkcJCgVxEm80dIDbpAM
MFKg4a1vNMQ26g8NQkT2HoNun/Db+pC34ApU4J26kXma7aJQX9CzyzoIMmMno7h/Ghi0bP6/e2WN
w5pgFOMnvtePfX3f1sUrjYqlzx1HaGceQt9Dy8OdRLRNsjL0BzmGDH5Dxz1OlpZgMR7eI7NDarFc
uQWqkhj6nLoaXfOH3/XTLo5r6+Klrr4OII98nlz3s3Sb6kk0oXVpGFug56ffcjuj17kb7AyVquxX
mntqDEgwS2Wb2dHRb7PxOUUrvhOldA+ukXrv0pe3iKl8edxYHh9IoM1s6wYzgXgmN1U32RvVz48c
0kx+Tj5qYnLU+1dbwddm1Jyf77N6d9s+ENtCb1oo6+NfoWea90NiJ0fAUN5tBxd8XLfLOiFoA+OK
uSf6ByDhFGS3jDF1mY0Eqtn+BGk8gSVmDT2NrIbCpUCklqGZhQYKvkD2yJlqZi9f+k58t9m6nmwp
xEkreHPUf2Abyyk+fs1lgVO3IZ7Xr+tjSs/wtYrG+6b35i+uv4RNVH5yrRi73nvOrLH7M+KO3T6/
FkN6N+SO+L7cAXZyuzMtjwxWfFfolfV94o4W2liJ/fRT1BkEcYdJeLaV9oAkY5Si7uPsdLAXJ9Ja
l5l7HQTupbBxGorlVWae0wmtmHWo/yiOxpb6FoRTz+2+42M9OpkVHVvPqu5w6dY0BuFDOUD8NgP9
vde+4OiIBCb4XJYm/IlR/6vldEL0+gbVn4Z5xEWoZfnzOQnH6aHT4dkUed9/TZvm3k9M75UY1mBv
1bW9z1C92/osX21bvwf4UD6avZ6/gmphiTDBuzVxeHU8cqXUZZ9c/93R5CyAx9/5JpbvCuL28ClT
uBOWYvL8b05U8KldRdU77mRrTVvFCKt8pH9G2hX7rm3sXYiRfp1m8fM0+/WDWdb2m8OxFC3RGzWZ
+ThWzpncMPutHHLz0kmP49JyaZrAuFGhGhuNEqeUfvc+DDqH5hBiRGhcBazLT+4E3z3JVEUUt3tS
TzCDBEFw/FV91XPYrq2vU20791T7t7zTv69Uofv3FT2ETwiL24c8kcbBmRockAuhX5gsn6mR/xWK
fDiPOWTnshXOxYQLeIxQOB8dUu7uQp8gwqB2xaM9Mhuv3MRhaEkYupk65NHk/clA7HH594/A/pPa
wUdgebZpkSvG/ND9M3QiGApiMfN5girk/8CfE92pG69oft6bTMHwxUMw7rjWgS5lGBgTshm9f+rB
vq8GjZFcjiyPDpnBCuYhcGmd9q7oY/2Skba5CY3ABrmHa7DHr9Ry7J2ayzg64XnAloI4Ul7Sgmam
o7yki0pkmetOonevCkPg2u6bGvempZ9dPOTuqxnVhBVNDktxHTKUkCuMBxuV81gvSZCm2ZPvklj6
LszIE2Vremttu3vU8N8+tU2doKHAXCWXbLB/f0NN/X9ABMIlk2eRw5uuwZf6D/N9w7Cjc6FOnaqq
SjZSTGeVTWDE+Ov7qtJPwukoV4vsJRyDXa4xf1FM5EYYxea20ossc+/6Cgrk1ILgdMCTY4vPXvDW
6YtCqExAqqh7WFLp7waZcQvsaMgy2phNhhAymj2MkrF/FyDnWaV6IZ9ddKB7hIfks0c2p6MuAhFc
+rOPJXna6ZApD6WVVFu9J6FUzKVgDZvn91sbtyJugIG5G69BSHhx2l1RwFtXaBfW7Z6nZU+F0Qx7
K+gfWj8AD8SbreLOlqvWk/rTTUHPlWXZey+x9wrQrYJy9BZVVNbT6INb4JUWB46FXq6o/2mUUhAh
d081sVgvOvPCdIi2tadp0V4NCSd7+EAlbR3G+GqweH7CPrxmTk6oWG4CoopmUhIQLJk5wQ6NVX1X
f7Ge5s7dcmUakbfqleXbiYnE1lJOB75foNtyIv/B7XuUupEXcEZaTsAGAhhPt5OD+lPUZRpNOzE1
8fxW1jDCBiPf6DSizgMe42qlNyZ4jShNl9u4zA9SN65qxNjUU7sj1pE42IX7MwvT290gwHY7Yxwx
yUiXqTlxJrHQkjO6glU7fbYX0erM6faGZB+TmcDHaYzes7A46uQ9f42TuueoM2TXJK7R3yeGu5uJ
I30YcxKp1ZQvGYIPKScbzG8O8iEJe+159n2Moa2x01rYd2oBq1vjWRDct4Olg+6ecD6id0bnoDVl
RCGkoe0IhPepKtf66OIA+N1ozwQVD5U1VA987YFPePkpGMKz6mQIX5dXzRneitz6yLwhPZcNcWRp
UHgHOwfFiG04PCrPcEnPw6EXFuWteFBH1DYn2MPFI6CYXowGNsIUMVm+VXfAHotmCIDATXZdlf7H
RJXxNOvpcBGdZeFlDKfPuql9FGg4Hjrjy5R2/n0sc9RVjsCbtVyi7KX5jjIyhNRsdNuJqAbVWwV/
9L1youQ/GCben4uxL1wbiIlpUdizhBh/MEx0jZQ2ofXuyRgCfr1pm29adIIbFfidFCEBNbD2RDOF
l5YZBwse49A0Cl9jXEPP9vJ48/fjhFYwVUniY0XwyC1I3a8LkyqZaCmVpE42LnHwuTGsOT0+W1X6
RXJn3c++tytneuksG5554Ue9tHOh1GRz/tQD1EJuMSWfsNc2q1AENdTr9qiupJn+fDxzKzYyKxiw
5hdv/Wh4zKjsIcI2UbwVvpbvYdRdfx0Z65JZqU/8znJ6EQ/ItMRDzezsanQV0t2WwXhPTxjlcR+T
SlBOmyklulmp1+lmMRXj1yCuTbPS/HrPYdj9OhQGuuJi/u7RKf/nnbnDOrQ8ZXCH2RLISjS1G8ho
zaEI25LZY9swcNL/K8qTuuaPmsfWdeHqrssmgXTZ8P6oebqK9KacngHhFfcFEW8YYWlXTjbBPoVp
QvyWpbYnYxOBoBbKo6KjCD/4FHmjuC8ZSrzl+BA8EFsKgWDxGwIyNjAW18N90GaSYYxjHX89HrXa
bupgGDSO/tx7GYFhpkg5rRcL8G7MwJk9T51TPXeUiS8C2vEqLnCoKpFuOkzzps7zeu/wlq6csC7u
YgI7FypK8FBC8iFw1qRn3g/BwRcWDgwrgaFmWy17GUMpcqRbRBHNjuqADO22qY5KDNzDHwedbRIY
wP8VgXq6TkrLPN4uHaY+Bg3OESfAkwvigy5m5n5vrGNU2+V58KHOB0vhgD63ud14y2VOmw8YV+s/
RGaPxs/0G5Qf44XDwEl6S8Rta7lERg/ljHcYC0IU2NlB7T/CQ45XV4slKMNf6bapvSkyukWOWJxA
o5nGF2GfC1s2j0MeRittBMo+q88sJVo1NgP6qMG3fkEl9Zn/EHSjPObS/VYvJY16/u+rJLO8rcOq
uZeo7u8nJxxWXRVPn4NmMFdIg+J70BhwIBufUFDf5Yvu4XAdZAFKbwK4rUUxOJ7K+OTYabCzGl3u
ByRU8P7iTd+FH1o/VQi0hunshCj7bq3BoKa9I00CZVjjDhBtMBbTBxaxXX+y+yyFCAKMXb02JpIn
xu7x1CTOEVLCdAry2d0o5OmYZ+exrvJXz86fUACyy4g8/SSHN7U4lj6Jl8FIKKTGers8DOgoPvq6
AFrv4QSrLUJfFZXM6OnH6tCrgdYLfL0e4UVm1f8Hv9r985hh66bJYmoaJgQF8Al/LKtd1WrMyMjV
zgvH2zSNsVZIWWlNSPKGMDg4BnyTekSwsPyQisT++XiRhsm2Ku1+7zimQVs1FLcEgpyzAGCc6B1A
8WJUXp7trLgBVinpiDrzB4UN6Yn0efmJ4XzPbG4aSdJAx1GwEVP8TS6m5JzzyBjol9Lq6s91F8r1
WPOtyFBNb2IbxPSSx6u+QKg27sQ/rsYgBD0Q8MvbFdOyWwYFxx2tKJ/UPfY/qLRjbGyKQSufwuVe
3HZQEnwEvkpHMs9UPYk52Uc1v4pRzZKOQdT0KMUhmknUpmfik0oIrXGZzaibvBk3ZAjqj0yS+xdr
bvqVxPF7LkxyI/69mOYD+nO1NPjsFnOm7uieBbbonyfEXmMKgjQ12cM6pFoGrdbTEkDKjwNhH0TZ
8FFYZrxmfhbcl1lTn9ladnVVa8028ufVwr5/hvrarco+9b/b1albqhN+1pBcCEG/Tyz72whNdj3Z
gf+lQjOluO5DPD6Rolt+dNJvgaiS/R1jKwiT6av6UMEOv0eNFbx0do8ryUOLSFs4f4k4aJNUNq9t
2ycrrs79ewgxzd4Paa30y2hfUwP9fGBgTnyWt+cEH+FNr4o7zvRQUvkZOLCCUciJfmMsVUoShfco
jreT9Iq7aXnPczs1V4wzGa8tl5EcrW1GFMRWXWIva08zjahVWEBCuMHWtIi0m2Go2djiH0otoBQE
NXjPLBo8ViDmHrWPXZXgEIMOSe7JvQlzadVqhbZzzCA9qCzXpsvAUPqtu1WXLAFH0gmaZy3xvxR6
Nn75+w7kpa8aCPWdTgoEndmlM9kw59iCh31OTYBd7hKuPOfDA+tx/WqAyjxkDmXmGLfzR836a+Rh
umGKTmY4LqHtDKf3ZMWB/2oG7UGtRYMJfNC3/SdONP4lsEPnXEWhhvKtlK/9AH1ZmHr7I+a7EPYi
/Na3FagquxkfKwcIRteU8VHSJ9/++xfX/fMQaJNDgLZQt5Fs2aYnlu/1b52Ntmmk0HSwRSOJpAfF
NJoyl0w7PXJ36lJmJgPGhe/j12bHPg8Pp6VwvW/gGZ06XFk7gnW/i6aObpRMbNrmQ2yQTKSXzM1T
ZoraMhGa8ho8LgNnRJDFHdIFLBSLhG/2e+gk6Dzc2Qn3nRPdRZ6w72ZCZ9n2pPkYjrSKkuUeoINH
p2G6peu6/JKMP7phcj7fThbmXDgv7pSvmsofPzqrKU9t115CsiJejNGSG8wcpPosquUoG686cKc7
rRT5SkzBFzNspo+BHiVDX7fdR2UcrpH2FAelhrN6QGu4EfeVjs8EUspN96Rp+rhTl+Tn1WeMs/S+
XBMluw/po80f40k0F3XjgQrelRUGEnVJt177j0/yf2pyPknThPFuuDpvDw2rf36STTQKPXACmF5K
KAUkfb7F9IBs0U7logUo+bHchRUNvDAd2rsS18jPe+XAjOf11/O/7qlXhqP9JLzMpD6Gh6pF3idG
Jc26Qk4ODnbsLwDiSY1brKMZYkZDk93GRo5zkWF8NpaM6spitdaCfrwaSQ/8tHQXBWC80ntbf+p1
C4GnCVrFqIhQGuHN81XShkOai3yjJKFKDWqEnre/DR9tgbagndzxg/PXWjOy9K3tO2JvW+PLWJjZ
tqgp+TLo/0edsdUBJ3TzAII1gJ0VDMhT6o8Yv+1zmiZ4heY6O1h1wcoiQmBq0UwjQz1d5vkRGVR4
r3EqpQotOUxWUbma7cp4zODSnQdyALfSjlHxUM432PU0q5heWb6OBU7Rj3//vdr/s8+4dMBUDwyC
pCFUBMZvv9c8zwJH8/V5X3ocBtImj1fRktoRxt2TtNzmVPQWU5l5dO9avfV2dZuQIz+a85Pjo3Z0
KAV9mB9HUko5ijiLQM8dQo5vAGM2VuiuQtMLn9ALI12FM7ws22qxbsbs1a3K5Hpb2MNT0vcDuZ26
ex8J0qijxn0qJucFR6N9KsI+OiClWqaMXHnujNLvH/e0XupHJMVLknwTrdXRWNaGvmI2BdMmza9q
o0dlHfOzKeqtsCEtOER9HnQzcFbluca/cx/YvfwP7KDxv/G2rotyVGdi51GHcbr944eUGCh+M2gL
oySGLVnlyAq+Qc0Z71TgVkUrF0prysY9J5l3JAr2ZZoXtGsJWXAg0/nZjmdtDb4OOG5L7nHR9Ma9
YB9blZFgmRG1tx3TFuPBHL7lg1Efus7+WsYGAGilKVeP+bH3ldHhXzcY3q1UKCaicIOkRNuZ75Uo
Tt2oERm4/5UsDfcJA+SHNbpL77iHTRW1HH5V6HNkvwhNmw7qn5G1Gp4jVtptVyCWNCJg+q2ZA2MN
+g6jv/6oTjIYj65srPlHZOQRetrU32gSarqyXOWpNW8NO2u3lLXVk+/uCqiIVJjy3u+ZckOHfPO1
KjvMubROZic26SLkUzF9U9UVh1uOQecc2Kd5K4md+uq4mARTqOaoc5eQ6ILhqpfRjY2o4Eg+4Ua4
CVb+duF+EtLCSbRzRnSAVQNc4e+baKi3vLUx+VMOKtm51r4QbeVg6QSIxvBLu2Qj0SmFGO4wy7GY
mAFRbNIGi4GszO6faniJD0X/NXQ9OEzL7LUJOPW3rXfqSy2/prX0d1HlTKsYANu54AwMCFi8Q/+W
J4AeS2ecy4ZFb+O3qEQXP96j9JBkRguu356T1xvi/rboSCN8o2xu9qZBQ0MNNdWNQsgzITuHUj6b
jk0e9GTmD+q5cXn9PIX+yqADdUc37bcnIQWemdgmF/VSu/O99b8vRv+DsvVcUG86eDfToikPzfaf
vxQAqKkjRr09+hrCX8clTWcoJx/jNLGrJ2kU7ZU+zV41U0fat49Vlu6tyJlf54No52iP4Ch5CXGI
YLNB1RRMhGIvKe8d05kdwyPr2MFQPeDgyB4owsJNENbyw6ob8ozxOOvJaxfM9zFkP/W7UQ1Wdc8Z
5u3kmzQOUpN2jYEXOUgf66L+j7fAXbogv0+GPM8gu40912choV+7EG5/W49DkeB/Zo5/rAxy6XqD
AY9rjKeGeJI1Qg6mQHjrdmHTRDt3eTaD9rrB0twf1bP66EFMa2AsxGaEXMi2sqNNirS7yK8dER3o
kfuf0JYC+Ou6YTXOhr/ODVk8YM4tHry6cNbZqCGaXy6z2vn5uwhjrdpiy3hPZwNFDnKE5UL2PbG8
3BGVzXsMGT9v/fokhJffL5SWdcCX94tty01kIDMFthztAg9EpSDFuNw0Jh31LsEJORyFYUSPVlkm
YPCm/J2EdIYu6TRFe8wiwCSZEpJrXmfbaLlM/di5QN34JpE4vTDonLDT2NpyCm2Pcx280qQRV3Wj
L4QQdc9GI/sfX9g/D9jkJNgu4eXCAQAv4L//89NyOQ0zqE/DE5qZxTYS3XWBZn3W8zhadyLPn/Wo
CndUZ/5F8A7CkLCDvV7sKSaCR1breadZRrlRdbG6yTr5Iw+0faV1QXs0OmBmgy5Oo1+3n2+KMS3R
zkAqve/xbCCBBUHgIaRt+2RT65iiV02bvReQFQ6IVIYNgUriP5q1wvrzO4rlyIe07OnCcXTbVzXF
b9/Rrm74p405Y+jSsLbDAAjOml5dWSW7Xpn/DOevzE6mjcq2tLLsago/O0eTKEgPQ/cRMzJQyqlq
lsljGeESmp5s98k1Io6LbYePRU7Gti/8+cVIjTugtX+5sh6SNZNeYxXC70Ew5cttY8rgw7e2DnPH
rIhKAsi7ZDfgTjulTfpWSA915IDf2hPYmxB/zlt/QrUQRuZ47hnQqyBYMmrrdZQwu5trFsK0C76N
3IF+46s7jAO6Kgo+GRSDNIdMBPddEoIHrJZO8eCiIU07lGZEWqzJ3pDnJLGYAiXOuKfLxr5uGgbp
CrJck21qABMFKKD5nIkkfhjeTJLbdUYvdexDGDa6/qWP6ivOUbmaHE+7l16GxS3s751Ff5aCDmKU
o9+3YdLtqmrw1mYyF/fSIAdiaRCMYiwuTOnstbKamgg/VkM/d2elOpuCAnCe6FpOWj6iu9KMkNN6
mPsi7K/PpdVQaaCwsJr9aEBdRU9Uzhs1WJoDF2xO6rc7drJgSd9pd8qzXrom6Y4CD1LoD+3R0VLv
Ack9YJw8eU9s9wLVNv9WExlXTsZrmZYpGCIBAkVW/tGCOLIX6JyWDpRww4vllAz1YgAWVKb6KQ07
mmPp3DwEMbpxqUn5bgr5vZ0tDhtoOw7oDBvXIc+CO36jVc8D28uaC6+q3Xc6CGSk/PaSjNYFNkxm
g7eETA1N9cMwL5hGyUd788ZQdqs4tXokPVn6zYsb2e/VmCXPcTu4KyOe9OsQ9OkDvSJ8wpMFZbb0
xc6mgj2McCzIF0Eom8dddHDnJF1PolQbPuDlcHCOdoGMDOOss0uW+sGUAGzKIdncjp52WPd4QhHn
LWpIjGH2xQMCbLgN4WHLcDAP4zUDevwyQfhjipsHVSkAAiNEjH7NxmlibJCa7vJ1lbu6JuxI9W/V
TR9roKO0OTvWhdVwBiZRPGa+QpoxRUkfYHoZ9NG66cPy0srvwRMcFJ9Hj5nJJRoatyXdY86mk29o
9pOtZ+GTpjfXzgDs0zCAOdJ4kPeuUY1rkmdf6sjVaJ2WhDLonvt5LOaV3x+RdHRPah0oesympErC
6Lfy70bCkXNj1G62uZUy7JTRaqAJt7N9MkzLRXMemEN+n2QU7kVq7SZc1GulzPYhoR0SQblkl1F9
GYKpPvDe15fIwBTvxvZObQahg+HSrXELtyKACgTBwj8M5DavJ6A0Eq3tCkxzkWs5Wtp52irbUE34
HZalkr765GV0cEOtf2LCahyAKE8rfvHflYsZe+oyaOynO/U+RT8C4RgH3Jw27wZfi6ElWq3GVLxG
uAUAchg/Z3Y9n6Lam3ZOGfgvInL+ipEDAyfisJKMU7jBbeofct1rz3BTonUU+sj+JsdkMxn52IyZ
AsGXBJYW5Q+lz9Cc2Llbrioz5Og19WIfY3chrd79HnXpiyV77Y0mADwWDmyYts3bx2oQM79KJsO5
08sqfKGEXTPrpu9v5ObOXcJw/b9vsnF8l7WwwMDDNGqtpLjTcWVuzNBCczXzDZ17nBjqbegn+bWW
pnVfSfE9H732qOorko6ZXTW8x5HtffP8MjjQAUj/Y9eyVQLf75UVBZUu2K513bVN8T+VVStqmHtN
NZ/COPmO2QVQkD7Pa3WEEg1xQVkqPujEB1ujd8zXUqTuqvMaZjFsuRdgLqyWZoxitcrM8grutzr3
mXEHBCL90uSkhoZEqRgCOWBq3d/2QWbmaHBlArnItcLfTNltV7wJQzvc1Oy+T2yxyohSdnzqQwAX
Ysq3Bs5MKKNJd1fGcfQyRe25nyg9p6bjkzCYKxT9CBp69olgieTZS3r7bZ4KxtFgjYLGKA8Jnacd
yzKYT1SGe0fG9IRpJ1KDkc0B6dNcmbZZr/NubOmbYOnv856Wad4MR1/CD2M6dCoNDTxq2ZtPv+6F
mU/ovVuf7CVCOF0yAXPYLoxIl+vC4fe2KPVn5AOLhVjpMGui7GmvA2VSl0qliVkR0T5Ip8quNUAm
pr/VwWHsJdXiyhvM+HO4JJzJ6prMfLvGJdAi9OJ2O2pRuJN1lj8TVKT+vNSzvmBo9o/q/xgg6TjB
j3pTIhOy1k596Bsnx8/ijeMtc7Bg8nd9FpTH1tfti9rjJmee93NYRNuia7xzwNr9U1VhZEjBVfFa
kti4Uq8uEfAdVKJgnGrNPtSksS1CgvlmyReixBz7scxEQOpnBwbBOvGribZXynKdj2ATLZeRdBB7
JAJGoClem5SptKUXTCbmunrE1/ygaPLhWOgb4d6pJABVtfRLJsBYmwlGeM3a5rNdXtUTY4T5C8as
ap/BQJ9aIpOkFZHpiX90ryB/PDxPnljJvmqJUoHtYVVD8ZjlUPjzRuu/+dmqz52Vo3X9fa1SS2OP
Yt1NnkRiVUcViZeHWrNGzq9tzamzroE9vTuDXhxVrqS6kfYYrlQiQRj35S0et3Ync9eaCKf05Ekv
cFq7xAA9oWyS59J1vtVRJ59Ek+JXI56LPKURPkJfI91TPdUUZzbd1RXDefscWD4I7QUr4OaTj5VR
G/Y3jhnqkgcax3Jft1tltJbTNJ503x43TeqskrF3vnvaVDLHd6xnLHwh3SqteGdw2uCPKLW13s7t
nqlSetU2qr2E76Hca10drSHvwwyoTOuN8QAT2uFrVQQphsJuAF/s4fhA8zhv6WhxEJ0i86j2XU23
u+OtvIiGH6omii2MRdmUfbb96DFq2VKSkaMU7HbMrpp4c0FznrzUsV7sXLuoD7Rm5IPYI9rf/qSb
HKhiab7ZeFWRpwq/xtQJoiJ59bDgTGOYQhiPl3TyoOglR4vlr2mYJREEaruVrU4XZsgbVMIc/cee
xDdhQU0tlqUr7F32XvxOzVJN15Vm7+CjTls1oZuT3Nm5yyUL8GEOpX83lVF0DhABbpRopzCjqybp
oJQmGhQq7Ipiy6s+lZNercI0+IGFFyqEehwqwxpdKlCjznK2WjCJlT9mNM6bcl3VLZ7ipQKaZEOX
qPWCY4zEnHFj0HTxhq0LyAu10iYLNf373KbEzShxE1x19jiCFdSbyETpNV7025J4t7UtK/lYLWZV
s2gXw2U7r0jE+/xLh0Vc987R4uqR2PoXwm3Ke9WDKNL4RavnT4hR5U69WpVoRYVIT3OXZFOOnArz
psBuRnQfSEFsn2UyAyc5Y0fZWjzhuzTRiGGmajx41pW/o3dlbDnPcoioy4n0QdHdq0IzSeJFHMCH
flTLzlQn7Y6So4JzCyQZC3jDTNZg0Y19KL9oebBLqL+JY5FoUo0EbOJszU/e/xF2XstuG123fSJU
IYdb5rhzkm5QChZybAAN4OnPQFO/Zcun9N3QILkla5NAo9dac44J/PGudwBHujQTrwaiy7Xw+scw
bhJUu4z6EfEGVxpeO6mnL1jZk6vaHppY1feFnq7Viqf+EV5ppVubzUmDruYRRaQEt4pfL5vyAZJ5
2UPW6fXd0NbFIUF3sLHyQW5NUmu2AJzlRZi9fSm5y27rkZZMlOkWD+ZLJfrga0UPuMoYZiIljk5z
FIXHCmZF5Gbj1bR6nFI1yMjcGOJLns7JGgSd9W6M87gdJWuGMMYvN8Rgm3Pi/N/45DY0CdP+UDTN
XTH79REEyqvJLu/riLHEMkGxqSBjAWl1ExhttFfRmb66fw4UedubtSsKCKq2dG9zcyfWLh1CVKwN
0ci6fm6c7Ifq+7tJSzVX+9NDJv8K7Fr7asY+i2fbWvddtxkW52baYjmYI0Z3dB3PN9V+SZG28tHM
qhvcTZvE982io4YyRBEzyWqZdKfkLYdYya9Iu9QGJYCGxOS9c86Mh7foFtuXxq+cAzTRZtWH1puw
/R92PBb34M0OmeGZJ7VJ8S4Sn8uFPcUIOkw/TaRKrwI/3zHKN65TkrlIwbRqHQ8MxvRXos/mD0uf
YDoa8l2jnNz77siIU47tduIXgilto8vuvE0jcRcuta8bVxX5drD+4HgSF+RUJumkiAWnsOFfwVWF
YSagETkghrSXi1OfcWXOsShPnQ3XniU1/R/jLsP5fXIZkDdlO+RG2YZjLBORf/dy4tyouOPadGPp
z6/8icUuidLiW+EOz9yVxakvLVx8tSX2mh0wN7Cr4blp68VkcTy4cw9Wg6jCc5C8cfp1BEGlzzat
DafQn8LaMF/ycDR3ujb2J4B26X0d+tvQr+QXdEdlk8nvaU8W8YgQjva9pa0pNl/ywUmu6gQSIQbl
LOm/VmTAXXQwSbvBTsnGXey+FckqWw8I4Nn1aWQwvmmyMVy7AaRGkhOtjZbquHSrRchamtFOPXUa
o1y3c/CiTq3bJg0ySYU67NooERxSWQygZTyt1SbN6518jWPbXN9kmmOeGUQb5sFLVJvTmu2OfzuK
l9dma5zWEdfSMEYhClQv2qnxmgimH0nuuvTqFgMku9JujYoCbiXm5isJ5/QF+sDdRY5K+G3RbqIG
vP0fATT9xIlgt94QI+FvBjxZdoyfyNYJZ03FHK+WI5k07qc+Mz1syb5+mRauoXqwtD5emIHl0Qfz
sO8mx7vV5lb2fGNuYoo+l1lBsHpfdo82iIBtHpLop1nesBlHn55IDMFsz20OjyRr3K4WVbB28OGx
GLGdUqoqP9riTsleLa0rXhGO+PGmd30Ol/tnHKw1IPdD1aXvY9hR+uY6y+7SXpjj6dUam3kd5kx+
66i+M7vQ/0T/W65LxxOPmjG3lObIrJs5vc5cZYZyxihDjHqofOLb/cr8rM4NGBP9dRr4QNslgLT3
wvtyAjeHwaD9H6oV57+NQc+z6CkHPsUHMsnfYluLEMJ6NWJ8DvwYN2k2Ytss9W/LgQWcXR04aVu8
2339xbf7bRkbwx3z0PnYRzilbCPOL07JTDVrUECzDB7TGH6KBQHZt6m6VAdsqlG69m7w120HxJq9
VeFELYl/1ylgJp4l9RrVe/usvgoNfS7M9Pa59dhVLAKJVVdPb9JMx6/t/x1k2vAWN7qxTtMOQ9Vy
VUVLZ4Y00V3uSXFRL6kHtVg3vI6FWFx81MP/Yy1C+vrbFIDOv4s/gcayR73K8b/XonKOwgWSlJ/T
dqTtPVZ3aSQIbkZCpSSxDvsr+qD5sjT3Tl2xRZ+T3Wi1xsVuYHF18auq8aYYPyJxHi7KlRJIrCd8
OGwasA0fiuws4R/MvQHZgoxp9Zp6iGxCr8eqOrXocgnwdq0zIz5n2xTVyNoGUSAdOeu6+l71Vr0p
fZmXZ7XmNSwDHtMjxZ53SCg5EWGyJF1nF7+zkktKaGXFFaQKXcC8n25VIiQ0/bGYdISWpec8DoHR
H5K6bvagutdZNaXnIiqau3kkPrWNggygG9Z5Lj3OnekfaFA3niBfwBNfqzoxI7oDakP8OCxVIx2T
dEPQKXmtR4USW4IsUYxkr7MfnJoug60zN/rNOebr9RfhGOVT12EmrrSOGCRH3Jddlt0huFx3rrbO
YpQAK9D/685KOcpMhnLqaHnXKryvfhW3H8vLtx9YftS2hb1JU6u5R9ayQ+vZf2k96FMlg4RHJj/a
3uvkkZF//9AM7Vp9wpAksLNTYz/ETXGXDkX/fTmYYxSnmu6W3CkrvmcCt/ZOXU8fhIPj8qrXYZj4
qHwrj0SUqd+65Q/zpLV8OunkAJu3h2uaAGjr66E7tDVCZQcjc8iMbjNm1tmZN5UxgC6MyVhxIhge
Yb8xUuts6/NfkKLEpqiyH+MImENq30oTHU8eRQBevM9z35RbkHf+yjWCLRHr27wuvswJsS6OvtHM
mg1Ma75B0j+mmKKJwzmQS3hpC+1bZBhiV0rUuhCfv/dpt6qbDDjYMAH3rwQ5swTjgGPcoe3f22Lk
b6wDdilmsm/R0UJUs9utTVbOGozddgj7vWcX7rbq3H6tDfpJInjjnlRkGy/CX74jRxZhVJO/yi54
ThgcHLLokiXDWnNEeiYwaFga/bR3vXpnI+4xmn3nDXd1FO2mIoHRMvP/y+RrSpTRJuvb8tKLlvOA
nXfqm9SfDIttViCsKtMlDyKa/UJET9TWobcuqGbm6TQV9VNYFtFOzosvtC4ALFXm0XGOht8GF6+1
gpVfpTa3m+AU+8N4grw5ngALvriLAhO7Cxk1EvldAn85IgqXsNJxg/dvZRTcpHtZHWshPhr2fqyt
86VuknWd0ZJs7O+zTVN31j/bxkMMwnSFpZ8CsbwUHrkK0ST3ixUHgSRnetp3Bz8M1mlrznQN5ucc
+jK3Nu1QDoZ9rKLJXKG/Q0lfJf3LXDmnqWzYmbjm1Si1761hPLj8PdPQ+/d62F/zwj17aYe5J2Oc
N3A9d2zzcVaVfH7RtOitzoGWmGujTamYrH7fUvWvgtY/cN+FBDoG2doHT0+Ejb72G3FlYPLsSHM7
B8WjKH/oaFRDaCnJYH6ap8yFKbYamrh8CWwSIIkKFaTj6cWL1S39oD6++Dronb9pcUop1AEyslow
iHXv7ZRoSRDDR3/sW9JOwUPm68QV+zPB3LM+PKelPMmEvojVZx1cEe5jdOVS/J9sGb2he52MoHsk
rqN+JPHnLSjlXW6M0UlpGNTDjDbxLGYigXRcAPGyxkvfBSqPxLXCrjkQi9DNoKUhVHLHRYb2uSA2
wiRnuqSi9ep3NqubMOc66+w1xLoVPP31yMdVTA1Xfk9vt+c7eKaEXcWSLefUP1VecBfa+CHcN0I6
EUIhIY1yygqbBs9DknyureBgWP0x7S7Cq/ekbtnWRbqkC5b3unsQ/iHCE7fYVQt9N47HoSb/KvqY
e5eQ+6sWPNvgvZMP2ftYhakI4bSYwTXIt34moBsxBvY4806oJov2BOVghSx9bejayp3fXIQ9eLTf
mzb+WrLw3PvZE6nY07nvS2ONUVeyLdeeAh88ftjTyQv1h9R3orWWuvnZAPns9dbFyk9Mx8kArEY0
uyP7KWkXf0W9E2wCIDX3ZJhTw3y2ZNc81GIl0/wYkgW/wiuG8CgukR0SwPDe4oucPTN8IhdzHfuF
s4/MYDhlwyff8cZt74cvyJ2LLd2e98nQ15Gomh0cSUSZWXPNiaZaNb535uojJDvWm327DDemueIm
oVsEarbOgcyP9NwbBhpWlhGSc/PjCHWxK5t+480jZzoq+Chuq6s72fcmCiakCDm5B98q9Bpasw1Q
rXn2BDkd+sQqZyKz6/MHOhzHKJvtY24VX7LgvQsrHZZg9w3FcEX2Etp91c9p4mHf+dyHkffLPoEE
ZIr6QKo3yanNeCDiLb7oofeh2kz0U2GJQB1YW4xQT64DKWvOArZvZEhvU2mWT0VVO1QaQqeliNyA
yIBg51sEWJMHZt0JGkc7p/KsO6gh007YOS7t5TX1btQvg3ULYgnqn/QFyfJFwzl5DtyyufMUXQVh
M5ttkdgr5JzyXejhQooz9ipu8vZHodX3hxt2MwJhzNVX3E0tWC1wvwe/qYr1vPBr7BojLNPM8IB3
F7pyjYO5T6e1qevxll2UfoUQ2xMfw3StE9q0CwBJ7BKQW+RFOhbjk0jcT70Rram3wO41rbjXZm5u
YZhmkJZD5vPuGD3HRAuD60iw3CTdVX3mDA8X7jtPqwychjUShKtyHG1JrkZbQecxS3d762X8WcVg
KK/rv0cjAVpk3XUC13cgKv4mOjHZBQPBFPm5cyjYlJzL9zsXZvQg1xVJKefbHE7t3dupPwiW+7e2
0z/VUx7z2U1kuk7aeJWB3OQ2y+Cgd8/lDOPXcQgvVHqyXjUfZZx+coSz6dOhfBtr43orV60K7NiT
2rzEUjIXE211DkY9ODcGZsCkkBBoNCIdCjPN9nVt0uQXAd2MrD8xHWNHCekA47OtvXQjFxHyvi+x
U9M0gKX7Qt7tvPO0tMB30MN+j/x4XQs6Vqqe4FSewPAG3ySYiqU5NT+PukHEmOAOJ4uN5TSQ2bxl
plt4GfR8ADJzhSEHYFGeDOJhwsOLpbn4ljfkAWeDz+czlI/Z6OkMhHsChJbtp8QqeGfNV9GM+580
6jTGhDkT3leWezMKmqtqq7d584VoeaT5y8y45q6yC7xwZgATN2uAbt21j7pmNQ6+eAybpD9PCYVw
afjx17691l55CHKdjVTKVjYKPjM1jy/KYun3UXbv9a/eaJG3otqiVh5114zE9ftxSs75Eh5OAkT4
VDjDscOv9W1qRLGasWA+5Xm1veEj/3z6qarwX2efbaOdsR2cKrZh/qfYyYu2EwA+ghNAPH9bwziG
7lT91RKLRJa98F4MwAa70taysw1F6FqR7Qy4wR8/OBXvguVn3U5cacI6H3FNOgoJYPGd5xUDyv9q
kSORNd9Y8bNlmeNDCq9bOb3dwRphebbhNtIpHKOFidWrD6VmVrGyIzmYR+gOeEKynLeha1Z+Yzxg
Xl4PdRGt/LY5mr2XHwetby+/HgyjtTeD7o9r22vy+6otzD28IQFF0MjvI6oKexUh3jvbgj+2vDaV
fkGIzjAhZJja+0kz/lKNsskA6zMbvbk1liBiyFDaqkrbYDPVOeP6jhPRD/sV9D8GR//6k2VTMMB3
dHZCXlLui2bKNoFr5dYqszZVAMKljkHUeYPxE71mNojZCyMbuOH+H1M4BiK5KR0r3jmutP+Hdsrw
lm7AP793sAcG641h8x+H6ezvutgAcT0iOGxWFtRHPa2axTlcY9pqEC7oJaoJlA/xRdmtE9lqOw3U
2EoZr3NJHWayeli1fIjy/N3JNevdMvB1CrdKt0mUizvPwiLoLVFOYCgC1iOkpPkkwq+4fyBb4UCq
9Kdg6dktUgMfj/BV9cLUg67Ldmc33VuEKX3ljYH8VtQPKtVCch7RIETBMZJacjSdNringvLblBrY
MoN79UoUsMAXS5rYUHsPTTTfySUEOEI+vkpI8rn3Fk8YireFIQ/Jhb1GuldqUiUJ0XAFXpZeFJbI
/KNCB7mwUn8e1b5D6djNDwbN8h1KEHGysoUj6uCKD4N7wiOjeysDi2qb5bHDk5j282sRdN1jFxTN
ox9Vb5M7Mg2tGoNSLIICK7ygWBElle/7FrW3q+f+FefWtMXSn81vomjr+6EswkuZpLcRQeazTbQI
ILlMkXtZkEnPDKbte6+ACqeFZ90dbze3oMuCu3mYADviCCxidla0VDYZOgsAB+IcL7YNWCvVOq2D
GXNsn+3s2bk42YADxsyzixYbE9Cr5bnTNS83+QXaueZOq6ZiV5p+cz8FL1PT2AedJvVWQc3iQHzt
aSo9urqWPESdlqxMeI5g1RN2DIPBid10w6U2WVoE9dd+yO3oqXLIGu1iL1q22O0hCftttowLpWb8
0EbULJ4uX8KeNlXYV+XBjXXxHmblbpad+GILTW6CwJnPyDbrJ8ce/7K1sP1iI3pFC58j3J6jb8lc
XPWFrqtAurnRjOw1o8ONsquAu3ltL9jd5Wd6sfccS3wi0P1E66569VoAtUnGSRzag7+6NVL/vChj
1fnt6gwAK1oYPwASmA5V+vL+P0R+TYvQmzFjcy5iY9zMpuzOhIubxVmXXrnyKMQegzCJVnrVol2A
cUcYDS1Jw3h1+cBk+w1HV/djUQkEprG5Lax2CCIrEu6TNJCpKoEVrupVb0eb8aKIuH01TK/+SXU9
ohjWic0AI2Y6QQPBrC495ogLlWGMUDsQd3pfBatgK8y2ekx0YjZ+dnClDyKh0sbsqMbl9lw2F0gC
26jCBolACNAp6uN3ZIgri1TpT6aouAl36ZsVteNKwCW670T/6FZLjn0s7SchMjBqqXGYfL3ZqF1D
A+Y4Hvqn3BaCWa3ZHPK8C7fcS4czNi7/CilMbgZhN6uaDNeD6c7R2RxH2EuLrQXg+TV1q+J462wn
pfwJX2lkS5q2/KpYagqEp0RgoBl/3Ga29G7VSDYzkviqjsKwzA63HEpLQvaz/A5aIyKdz0m1LIBI
fxFJ/4h3JXkrZzXoVOo0LPOPwkbZU9H/u0QE+W3jBlafOkqXoyqsP8j6jI+pLo5KEqy0woHnoOkU
xTINMNa1TIztyP0v3tqm88NusUPi8/NgsyL1hc80E1ykG+m286SdXefaAN7rpuKe2ZuA/5456ySy
gXzGOm9g61xBhbRhOkltN04hiSvLtgQolLPtrQS5QkUUWLqMZhDL83sibbzJZecQNq69cKilQSqC
Rkrg6sa8tUeD7EgZVk9exBeipfF4aSz+nZPu0gQzQ4KWUO8UaQYIKo8/+2Ey7m6btLT44aEZ3d9G
ry1ZpcA6yOiQI6N0r6jJIPb7l8RaHAZqgx/WbrS6jXfZq7kEmXBfaRLH2VZB7MLDz7uTZw6HX19w
EjntlgCjYa0CDJWJZtT0hm+Xzeot05DueLBsydXftnhl1k0TYBRsm2Rv1CaL6RTax0FOOnFR5s8j
kWsaBZWFQHxoH2sGNscx1TsoJh4itDq+10DCH1WZMbj9eAX1+SmcSECOvf6hlWif/Dn9uH0O6ukY
y8UecFRD/cQhDdWxJEmANLCem0G+eEP7HDFAPcTaJFh2S/0ThGTW0Ezf5pYfPaM6qJ9aFMqh/6y2
zCTVRCuzSatnIcgeNkK0zqF4GHRJOFuCPpTSmTERe//vvywzVJoamQ3DuvyejYV4tAc0Ip1PxJHq
jjdGwj8xzt780Xyj27bLNK977Z9zTtfrGLlkL1gSpc7y1CmGDz+XIwHSCHIYp+rHOkorjGksUCPG
k3Z5UKdrWsXmPmiWvpPSKQeOS6EmDbFV2POMInOXpOLslUBYV+SG3qjX0jWSS7B84uoBt9Gx6NkV
wHYxcBjHuM/bNNw4c2FdesI/Ny77BrUA1lXTn24Cj9Bg9FU4LmOoZZSHcthF5qqt6C8R6YIvjBy0
tjl4nO67dBp8tFh1R8qPZ7Nnd7Qn6REkB4O/fdHSxMFHJeTONwnh6phdbWLXmvfq3jwsT7vGMZhe
9US8ZGiKCgJlQUGfg8lBvt9KY58o7sRUJ+j62+mipD5O7dzFGhTxFgABatYp09eFJYpd3pOtU7FA
XrM4IQW2ieMLxa75QJovsN7FCjuEw0Vjz61pIynWhfNZHWhV+LnUB+vRKNgyKc2ha9C/adLxJFFO
8BHmiOGR8yFuG1zzFW9PfiHjkfbSAKEjR0X4OldgbWEarIyKlFia/GzbSTddDv5+S2KZyMULrfj+
pSEtaxsL6IQRhLP3ykB9ya+CBCDNT4yntb1fWv5WqQbLgc5OHTAZQPejprTF2EF3aHet/dBpPqZl
BLvKP8J9sd5Ie0w36lyhui22DRn0oYbUkrkT9aeYLhbiLwqzmClU19xDzYz3UgnqpXFXA4xuvqZ+
6d8pDWmdSuchr3aaLO2Vji9/r3StaBNjTEUDaxvzrXHPp/l0K977CTyBsr31uR/A+wJ1qExxY0FW
vUsGE9lEAZ1+w6FO/luvqEDQy/3UyU2CLYdwnS7SXrXM0jcS96Rt1lu/HV9bk+ZzmQb36oHhmM9g
yUz/8Vrqifx6o31AO3zjUpzpOjnJVl8+KPVpwWFnl/7rHaVloCozz1FVXDVNS/clzeifRwlg2TRy
T7aj4cF0qwiwI802ZmOCcexzxGR4bTP2Od3IOZhTbk9p+oF5Ja1nZ4xFf98MbwqwHi5BJurIQp2x
cmWzUBDEazwM9tMMlPaJyi4zqrhczw4xGN04QtKQEYnTMyzsUBuGO/WzWZ7LXeuaVCwE3Co6hOvH
jzX10LNw5+H86/UYzcyv15sO5AVX59pi8vfspoxBQq3JdurfD2Ck3AVTlu2UvzHUjXHbyUfiIvme
Ye59Tv9S/yuzsMq9kTnjvirK5dW8NphRDZp1yWE6spttmYOiW//znvFWsf2zoltyZ3QXT8jiiXEc
/7exZVpa9mRXTo61rG9edQeYpW5k0Zs6quxGu72mjqJAX89+/EVduYjqWDdbcrLUU7k8LWbbJhLH
v9yUMNCQUpShuN65Xsy9msQmy4QW4Wp2IhT0WYkQ1VpkL3LEoJLhPi/IUrGGGdmjz/VOGprOIkvu
KHPicftLzAwnwfB79Ou9f4o5EXezF7ev7eR/izywwhWanDgxPo3JBMXY8WJ8aPH0ZNSCjCFeRwhe
btMh6RFGBv6rzcghSwKQNuP4PIBXfpQifmo87HsTitJjnxiPdDyAEC7TusRurZUliCRVS4u0o3x8
vG2YrQTORH2IZqmdVVU4Ssm9hcx1rLTlXesZEHuk1r+V7bNyore66V6Siqkd98Xdzbt7G5NL32n3
bmYw6WzSO4XJvbUrc0SSRiOyTWEaa4TQ9NL0Ihx3RhZe1NZTbUKHckDBQ4NsFYi6WYVNYL1XOnD/
qeyHXbv8anZEumFu6puyiVugCXgLxPIw+NO7M9vl+rb/y3Xvs+f1FWlBI9OuBXgpyA0D25UwDyuT
Zy3pHiwNYCcDFRJTLBF/1dtkX1l0XWunavZD636WpIHftagaGAoQH6b31z7BQAHwjhacPg2gTqyh
gypGw9oMPfbfZe3f265trG8t4T+f+9bSrPjt1Pcw1egG03rdpqXx73LJZ2Su6bh9ziTjjd/meliL
0EWJa3Bkx5Lv25UlJHnrDZswsR1xbu3dWYpD2yYEA6m+kyQH4lJj+kV8xB6y5KgW3c+j22vLu6V6
7d8/FyUMMwcNKmhRCrgkBei3tCYWIxPD/Z9/Vfs/4gSPktA09IDrBLvi75bxWB+w6FikAGDl8I6F
N7GT6Bm0FUIPaFxDzE2KDKCePX0Ui0UJtscLDRgCY6pRQ3SIxdkMUhRtkMYg54Iba7z51MueQEeg
K+qlJKoeuO65GOkTXyd0W/hmQCoYA+W1VglmlJr1ABY92QpsFxckzPLSyIx0xLbV34fQw8vo30kk
xB8sp5jHs/LH5HcEO5TJy58/EGdRhv3ru8dQQP/SMfGsmq73+7KHrqwIWfjGc804gbFWS1m5lBOh
Nx5hO2vvbeB/FqP8rHZ1nZ8eQCE/TWSuPKZOa5y8OvihCmqLSKbjOBCg8bet+ddcsChThP1Gl2wn
13ObrTNY0cGaPCx/kvDMX0lcvjnA7Z0Db6Vem/pmPrel7hxhF5mvnJewLNXhISpbdkVBRX94ESCq
NTXqp2MiEuusFtewBgllR8l8oqADdk0pCTf1GbBa+l54o6TRJn78+eP0/z8fJzZ50zWYRACUU+TO
f3QeSAjUrBh3xOmWbWJ3erixSGndlhluL21ZeVAhfCSoEB9mpsYbhLOWu0fcl0O3lCROo+fEZ5rX
z7FhaPdxVqHRm+pnptn1M0xyFnT3XXOD+lLDA6va1vaBbqUa6QB9sFEVRVjOJ1xc0Li1vj8Jz+wY
4rNW8/PhPOrvWYmtojfHkyql2oG42uRTrWnZXtFCklg8QYUOH9EQfB+aKttxO3D2shzDS9cjoVRH
7XKkZmtO1kcrsG1soBZwKtJfvl/bMw5lyPw2nwmvDo3gLUAIfekXkwZ6yujOG5NzM4TRVY7koniW
gVQh9at3r+zcrdHo7b5YnjKIY+xkiOga5hQKXuiDnGVkpbek2UXoTZ+XZyrbjq8kuhNRwKDJQk6t
YIVlb/jn2+L65y8ausR/LhzXMHXDN+i8o3T6fe40TsCiNLOPz/xQdWQhnJ9IoGU3mBFgZGGp9KGv
LN2SNpCvOi7HdyA4W+g+07uQ3be6mi6UGCGBXsxXRJQV2yCHj6D53O8nacxrJeFqTB3S0LITvYlm
bSM4ajN0QUURdB3jnvW5eKF0rs7ekD7Vevj8GwshbHP/J6K060yGrIz4dybhIOtf4kkGCESmLDtl
ClYspnSa1zdmEuNt7J7tpSVw5dY56yFqrbpZcB+ds50f11+iac5PLdvrczjb4dmOCFXNIdU3wC9/
9oj0UiaPaiYEqf/BIup9X47O1w6V/jbxuxDFyhIQkli0XY0yhzLujA8Mqx561x4vYxJ+z/U6Rj0O
lrvup+mxI13eDAHQVYZ7ut2CTH8WJ9VjIJxYO88Wgc2OZcuNPuC2yTRD25b5iUQw7Smu4O+Axbsj
UnDAHxnEZ2AHFHi1Fb7D2LiRvVtoQfQ953aNTQmNo4eRPwyqenXzGi3nclgmDPwceMZNyd7Bqvdg
dPZGBwYF+PRjlkx3KvJ2LgKobjGpqbGZRO+Gpqf7CArBNuz6+CkN6i/VPO5i25o+d5poCVWFUl+E
+ltHiFAicV3ezmItCDmJlq1j2foOUpGx/hSVNakAof2u5sBzCrj3zyf7f03TgQ6vH8AKhmkDVd9v
GwSzSHxIWXhWWsKGXxK4QklfC7KeDVQBhW1+Hjt+M6NvsucKysKuQUd1QW4e02nyvW2mMFLdIIYd
uS+fVBvO1Y5W7Q/34cJvUN05kWFDNPU8ptasTlUdtJcuXoi3wFrOP4lpEktHFr1oUHS+qYOqexnw
UT1FmN0Bmxvpg2XGzsHOCANRTNMFYDqkMZC3RYuNxM76H5XDf3jYQQDywWIA5Xn81/19yWdP4GFS
wSNaGcGhrLsP+MQyW4+zHu9QCDOFUs9LwUxP6/WRSDVfXty+e+uKuCeigOG/WsCixO5I/0UBoJ4i
fOhvTw1/b+gu8o5Ep5vkBsGDbtEhGfvl/mGn+hd4FjvAye07ZGhtr6Vhs4+kTH4iRTS/dFcjAvql
ERBS37vxMwqT4cF+GLbSarcAtsO/klIn76IoP4oq7zdpjKYhHy3nmLZ4KHvL+DaYtv6oDYBcaqxf
X3KzwfMgw78y/mBchwE9FiPbldqzsjH4bY0syu9swrWX6VbHaTHHRbsPkLD++fTkF/x9LTY9y2FP
F+BSD3zwG//ewOIDHVEz5DQyPCs5AQLZxc10FyXyMZrS5BvBNCgAuZlZNJLcrpwfXGY1x6LWnZ0Z
9CAxM20fjUzXaZTOn9RRlejT7Sj++zX17sjA+R8/F2Xlt9nBGe8FrOij6RDKu2TS9FLG69Ypq6vU
dJ9vORQrNprbIgq1BXwxXi0NdIx6OoBzBmcYkjqyvNtbMtjgsftORkGwViRkTig4FKlJaZKk1iLH
4engNXtj/p67DPLwRHfUDk1a7nEpk1qwPCDGyNa0LsOVtNCWjwvKLlzwdgpq1wgPfWqWtDv1RsBZ
vCqZd8B4ohWdomk8WOQ0vfi2jDgLqo66nqelbX8y2qQaH8tGPCmU5y+op+J5ttTY20ZLpPYcV+PJ
FGV/JeFDSYFlF6bbgByftVLRAscy13NN2ktaDNnx1l4xI4M+9WJdaGL24GY7kTSMI/l5iET3SGW8
SnU2QIjj5LOLg3U9iwjXWlkwsSt9eS2QU6xvhbfh02AqGzvHZO1m53i26AlK2hRekPf7oYzNrShE
uO2bHNfL4qK6LRNB/vM18gnAzFoRdicsi1cILv986GLSlsOuOqnX05bFpRx9/RjPAtlqVHTc7/v6
nbrSwUka1ScpZ/Y0XfKkFyQZJflaG01ERXHYnjXCdd4CXApRsWQYJW7Ffp/g054MFYTTUt+Sp2g9
FFhyz6n0X0iWtbttupxDnczvdT/x2Qc1YqO5Vnjuhz48qyOziLWzOROcBXYnciqbeXBTxlAv2DUb
VQ4qTHfYGHK/VVm4RhmQy+LS8qtmJsumWRlb9e7cIylicny83aoJXTMvnMKEIq/TeR6/xF6NhCzz
u1M+CuvJC9sfGby8C/Z8fTMKZF6uFB8VI44NLAvvrtA182hqEsbEJD5ELvKdWE5u8tgK0vnyfOeJ
bNwHMaYVUfkItbqgvIP3lb2T8qYaEpgaGXnBJV5PVWJdcyubN7aVNp9Q8J2Qz+q7sijsjXIWqCQ5
daQe6D8hinPTVZgI81x1sgU4lNIQk82n0RURGdJesYuFME66VuubHASgB2X4vcWdsm8kRgZEsfLD
FsltDe57fd6Q6kpsaoc3dbQyVK1xaOxyiUe8NmcK/EkWxcWM0W5gEpz5LIxwMzbE3Vh5+ZbB6GZq
+rfbowrx7ArNeE6kcDeAWIODom+Y1fw85T42p4iTYXcbrE0p6TBYSMpjgqqIZAZaRctDURYCkyQb
DdXOCMfM2IhWjFvi3OJjDiB79esNwCHjFp2QfY/hckUjK7v3dVzRpL7Vn5IJCZLX1/6pr1v5boAy
z+AdkoFBjEeIk+DRzlApLr3syaG5ARm8X3U6YDZixd3v29oZnO8Dc2iWQTJuuCf4Lc6ZONTF2Swy
2iP/j7DzWo4cSbbtF8EMWrymlsxkkkVRL7CS0Dogv/4sBGqm5vY94qHTAJBNFlMgwt33XnuEN9/5
1aXuw2KdDz1sIDc1vkJy2WKztH8iPrnMUXSM6Q86htqzjFRdEAhpR0tT9avDMlBuNHs6uwZQ+qVv
UyhTRk+9RbJr6PohIOr43FdDdvAUZIad/gU9xx5asPUsPS7+OMzoHmQB1nSCkkOFok4vtHTKjVEx
UQbZQaOXzv49bZlSUOJ0W11L1c+GW5VBxNHGqhoYh0HCopsLz9m2o45haV55RZiVt7DiDVZym0qD
XryizpLIJ1En5ordkXr1GvvPrinsceoEIRMAM8zOBDWMK1mJ40t3z4ZFdZQxC0GZU7uryiiuy04C
ssXZV/W3BrCaHmcsRegNshtp3asMfaiZFuWLnFkbdbc2Ird4wZ6EGMdq4/Xizwgb/MWUN1+7Rucz
aYqP3uYjVigvSm0ob1VX7lS9Z2KGfPilx1PRqknw7hl5d61aDzeu2novdo/patZi+GUxnANH5/Pl
OCgzZs1GkTfhGVAm+GwEse8ICTRSYAwVHEPAB2FU3DV6R2PD5MlkNgYnwvE7dj3jcMGS8VTYWvsz
xkkgDwq72M2BBWmip3fJ94+wpqtxnd7z2ZMnJDCm9YkqwDURfjfsZA95V3/vEjZLzWRmByUP4r3j
mcM6nWx/k1ReeB0DJoopKIEtYphkh5ybiF6bbKl5o07zhichtSb6hXwb902xSj2dDZ6eXvt5JgmM
TZxtxYSRN5MC5AP5fM5ZcydqYYza4DmIfiqbagFGhqRodriNfhX1c1o6fMYc5Z4GON4tAAUvUwYO
nzfbJ+WLWFe5Hz2USkyYuPDVeSpWk3581/XII7MNK2mFJ4FsILO8yNP5w44xgKzNzqhvpqYUAHJE
/SmPtNT5cySv9Tr6w1j9yprWPXeTJq40jwANzX+36kA0CoZsVaVBfbTjyr1Fls5wKtPLz07w7s8M
gKN6HwxEcc2NzTxzAPylbDs1nTzowHVubZ/fy8z446uHC5ZdDWZZS3/TjAob03DebkXXa/cePuCW
3nG+yrG9LwPhTvf1u4VDuh59RijBT6y3wBVUrd/GheJsm8kxX0wAxPtFdlrFClaNFg3WQgSgGon2
juYCHima5pmUlh/QUWd6DGpFBY7XppkVsFaoN7cq6/Bw2Y52JN6WyXmgC/Vc1tgIVJ/O0zy0D/Aq
6a5+koCSqjjQ0/R+uCV7MqRZ7Yb8VHUzhq51J2Lwk3HA+DFNMYpIorHGyRCHMrCIYJz/zUlaiEcT
8A6lQRn75bRxfVYiklmr22ARf7XoGIcp+xr6zpueVfl9SJVseWhwDXBj8ljayBqJjctQED+T+k6+
VWCdvCt5c6/ajFXHyGipROZTmxrmkxawXTBhYBW17V28vt920WjykQ8u0k7c48C1qq46LADGes6w
yJ3puz+aiJqksunfcid5zTWG/RB6eXHzqumH7+Mll/dZ2zMbQJDsmHdFa9z7zNv+jz+jjrQ1OVfj
UxU39ZK/GHQkbDnFQ2JF8yYmASLTv80HgcoEYOCdfZSZZ02xcVCl3ivwDFslKIcjUwhyR6aYG8sZ
q2/zvAiwE2JtsWdwKx7r3v/EFXcfmpDaVmBbN/Pwtxjd77pCFqte1+XKm7fPahAqO3dsgrU8ZU7j
8Wfyhd5EoJHMG24jq8snxycbL828q9xZqkOtrLj54I43jW9yY4i9NDsGLoBYelflOwBB1EbQaA5m
bIGDtXzrCUXKR+P31V1DbPfakpgxxKXxThi1OrngWb3EqM54WIOjHU67Dofn2Yza8SyP/j7QntA3
fhv+H/1OJK7/X+k166wMdRbBGnMR9v+WXgI8CJ0TTASLGQ5XRbdWi1jbhUNEYxe3+XpphRZ9xAx2
3p+XZnpiHxCc0O/UG2MkysysxRs9VXHOe+O8mNPZuF2U3MtxDjj0xD1gT/P+PCy45E/eO9jo8Yjx
LIOYrfjHtvN+tDNMg/ngeJ/mhzmSvNFTRLcmMUx9FN2KRhm2SldHl6rWMSDEtr0J1Se9n9K1FDgS
2IPyFavVuWtcmyqYKJoCz8Aab2/69ufo1yJ7muu3l8Qvv1phM7wyOlM3fg0TOq6styhNlm5oDN/v
2Ba7fNLU6xSBaZy1+uV8NnAmSQxJChFLDQPrrIfaWQIdUBdZm1iF5EXB6+1qURXH1PE0jBvKI26c
YM1ohT38XPM0eTmArPYL/OaBvrFGNqsKYQ/SACT9QGblR6e6sx9xkiRHCz8zugDD2rlBXW3dVFXX
Vk+BZmj9cKE99xwJsrrxKEzHKXRwtoYo1jEoYRQJyp6AVAMYQy7OiTt8Y9NbbUjwIWESmwUuxfok
1TiePWp7awZlt66FxnGWq7joOiggsKZX8chnrq9uTgKLo5qm22TD7Qja4auejvraydQZUMRd0vms
sqba/+8NA4aa/3T7up5rQOxUMctbqu38EwPYdEXbDXkEkEGyCBJw1FQCU/wsukycZmLRzmygQg05
s64gyxKScJyf2TwXUqnbduoU6Ht5mqXQ1EyRzDNbFUIf7SzJGCXmF4fm1NYEoQzfMxA1J/kGLjWn
32cNY3h0sZRs7EmIMBHhxZ7yjc2cHhFF9DzYXXZNXDt/nmY7/dwjNluPpN5m2wThtLKzqjvKNiSN
lfrZbh7yRKNXvUJNq58aAz5+Y0CVhzpg4SUs9E1Ck+yQD2a0iQK9vagiizeeWrM7CQeWLJkOWXSd
DXWnhI3ftMlG8bEw504RHqFKF+t+TrAv1ax66ZNN2qX1Zmm9xoUWLe2BxNDtLfRBc9v0XvaqN559
DtMgWzluqO8KLTPXSzswasxvrmp+6GCTDuQtMR/D60lK/PjoyF3QjGk66lpfHuo2D2YEU7xRkTN/
hP30hijEfvhK+PE3SeRvD0LR/Wa7NLPZe5hbgdht7SqkjSIGs50Ndwt2wWI8SuHGRGDlygsirFA1
TsnS9H+zL8zvOUIszKUgr8d5cbWjkj6ZxoqEXr24dk5fHbm3XCdiNq4IvGrcpZUSbPUK+3Y+dXa/
qaOqu+j6x0xthYsrkL9XrUrsX4d/aiv7MGbY+pRTCVYIVo+/D2Tw1mtgpRVWWAx1cat5q9TQ8mYj
THA6yjQ9pb171Ww2gJM1GQ+diZNUkTc68bSWuPVCYObPW7KzZoW3VHbnVZzdXOM02iYEB1mQks9Q
rdPReAADT5+NdNJezFjsdanYRwm9Kyfd2ehuBx9batcTx2TkXVIDKUw8cDznYqdo1uxh0cxmC9AT
Mk9eaOpN4d0BDdjpXkRK0EnT19NREysyUc1dbUThS44v7Z4jNctz84KZM79nJXhUa/jRQo+BO9Wy
vLncNPZqU4onPa++yl5Ybk7LmWyFya+l5hfNuOSK99opFIp2rIMgyd0PMHOUDo4aIhDPtKdIQ2Az
T8Ly2YXp+BC+lbp9kiXTyMB4B1nJYLzEaMln87GccpueR8HWQ3GVq+4UzhdeluaQViqZmAAm2CSh
AcXsOJeovtX+clKkWzHapx2wZAVfI0BHr8MslrdKtDHnkpa9JJ8RoW7LtAn2cphqmzvQ0uhfx7E/
yIVMPgijrvfJnJwnl7R2IChg2YPFoZ4uwjKpLpNykMzNGu4j+Cxmm4j/HhiacQ4dIJ+mNRIzIJR0
gSlXBU2aobtJnnLauf5GtTR8n0labbMSW06GUPXmwG4f2/ge5GP9XWN4nQPr+NXkzWulpe67n3b3
sUC8VDp1dhKdXcDYCrUNnFDS7ubFWrXH5r5U5DVWzYBPhWaJz0LKwRrmSWkw7NNpqK6oACm55yNv
vobF31mb/lRuVJyd9Gad6vr3mxWGV3tP+4/v//sNll18tyXvbmg3Suagqy696iayxHluPPetmJuz
tUgGqvbQOXQt6EGBg/QEG2IvM77NGKSi585xsYbVnURMMoUIK+Wi0xFZDf1YrhFRjPQRAf5jQYIw
MhPv0yg/6BPFbFJm9aEQzQdDNf/XSPZeW4v0B99DH88HHE5ToNvLmw/cmJ9jwQCcRRGXlPilq9+B
OCc//RAnUWqEzQtxS+G6Gvxns2riz6x5J7B+/GrUZL3VQUEYxhierK5sd0vYPWa/faZWREXPz7+I
keh1fjocSlP/4dTsjv8uUFWsEQmTYfVGr3vTkyI+0j5sDrGKUciL+Lsg/bE2GWa4MWYvMMX0s+0Z
47EpMtofldWOF81QVn5WWVfWo5WUm8L/oF1jkxVZG08TKkc+RqZF6lQBDsSOd3LoLDW9llMp10TQ
q9nX3topzXf5AxCo9BbDr0Y/ZrpN8zTZLi+oO8KLjX2iUVOlO3uipRTTsSiu8qhjFh3Z5SlE/rqR
KUV+ik8OzbZ+STQN1HQYr9LWiF9y03sEquFvIi1Xn+VRTmzz81gmBC61+qkmoYz2RRmMZ7Urx/Ny
nqFg2DpWWS8//feAwfPDh0qzXjS+4RxT69MzX2a+XeddEmFqV0kRVhtGEwRQ/gxSdDS2V40vvHfq
Xx4yCAzNaf20LFd9YGPn76PimM0cAzlOT/pqXjzM56XbN2XKoc6nYcW2QH0RJVqnAewkpc0YXkl+
wI+sF1/dKo2eAyu8drZZPCyoqo90QhUR2v0XJW/NZtdHXcc9kszkWZLg8FqSjJR5K92uzHcxGpva
duozMgCe4xztyLHs6++1aoYXM8BfT3qzC7XPBJ+DHxcqW1oe9C5qtlOq1hvHSJPTMG/fKoSuE30u
ciCy8rVPs3d6I+K70hfvaIFxnBgHxBK/E96tL2NVE8AainZPn/fLVCfRU1WNhH+XSXZUAnq/mgoq
QBNm9IHTCiVJ3r8GkzLevCj8LS+PuabsiHsYdsb8XdrkHMkaoaifSPkxJ30VDsB8u9bdl1bUfYSe
SfxOobensClh2E3xbytDIe0k3KjQgN5I96pvxpChadXd9u5G9XCoysQ/uFiqz8srkhrOJmtcc+uR
XLoynDph067lxi6lnbvOVDvcDGpMI9IWqDim7tUs2+HdVv2TICtMFgB1lbHDcUlykSXdAj3z6NCu
ySzbOKOtfclah8F4mhmrMjRoctuoJCRoxhxzfUVvtdsFyMKnwPudscMEVRAVBwUmwjEyvfbmplG8
YY7lbDyHpMLAIGcU/1p8rfF/vg08y8OsrGZAZu+NocZq1ojujvahP9DA8Q8ISZybPQze2iRAaR0V
esYeiNJLL9SPSqvFwVarljqFnIxAA95uqO24x6nsAxan4JGnsVezzsynLpbqaCp3jRbau3TSjffa
JAQwyEzl2pqUA4znTn1h/FDH0X0uY50oZ9LWlqQvghbusEnpwBhJDRevaxGESu2C6nMfIDl1+BJF
eMznOYpIw3Gv1P4EbApPiBMHGcVLLR6jGiurwSWaRzWU5iGvNYeZqPmQFyA92wcnGlwgGTaSXZqV
m1hP6PjODy4KnG0uCGmL8tZaVUzqL7CC61MsAFMKA7B7nVTlI+rU5UzpWlLLZoEFEcM7uZ8niKjb
ZValEJY0e0SiPj6JcdiNdQGKW6P/oMI5OjmF7e0sV6ffX/DnuSk0siGy02/chWFDDCTJRoNyK2um
8l7le686jV0UNH1+yaHTnSZAGiS3ZPsgAKkrj8Kk+XMUa6D56xwBXFmEn2mpjE+yLSzS7DPoDATq
g3FgHopwmtHky4AfcV24k4dRgmvBYFXbxbuD1J1CHy8k3b22CNaYV+tnHrrVUMbjRxwBWBgaAnNo
F0ZPs5jbUOyvSo0oeDLL4hg7avYFBdqtmUO/7TngmwS9YRt2Q8VSP28wo6xWN00b6dtinpKSZLEe
enN6rVm1Hm2uHuXw1EY/eWEcp686ETU7vdFYXRPQLtz90/uIl/TMTLBnf+L2n3gxtlLm8o/vMLFN
b3PCPNUu+xqlzqoaI+07vUhrjWLWucoH4SM5kF+wLWvV214G5T5Vt7VdaKe2Lftno3DpCBftpZN7
WbNw623kT/BCyf+7RvZwZvlsHnC8gqtgHsMQl49eZIX2Xr7L5PuNP6PYBsgA+xhiBYbo5tirQ3kb
ozHd+Nbof6RNfWur+NswmMMLqsKWn1Nqr2XbjlttmvJrw03w1Kb1sO/9t1R5WtwSAkdopbk3suuu
VRZe01FJXrVVwV2T5IkIiOrc+juHXl/x76QfVXmpcjVzZ11Jl4TukSy07EUNBfGKag3h1mMEtxCT
U6V/yxxnvHe81PCobR2A1zwRrS3jnjeN2EbzUTBfk0fyWlBP/S0Yks2YgeOQZgHZ+/EmxsPymtzY
hPD0t4bu5wdyeVm4q7G7e11FEo/SADJXhApDCnqRJuKfbQk9AqvgKrCEDuEOM4tQmFkmVENRraWb
Bh/daTDdBx2u6Y19db4To6OeDOwiN2tghMLdyfmRv9LsAnvj+tNR0n9FBmTVVx3cXzMlOIjJ0vL8
Lw7si1hNJjhPBbIjbfJBKESYDEPV2dkYrMg+g8F20W5iMOsLdtb+4s8PDmGxKMQFKY5h7AP+SKIT
SE3/Qd3rPteZ9ySHnko8ccdRtXTtVEOztftW+/QS9ZHonv0I+sy+mj039LILtE8lpxzrnLa+6h6x
MH6idRs5v7nKx1rTiruRaq/9PLxp+tY8jenYrsvUQebnMRRx03AfU3T+1nzcWHVh/Z44YKZg/p6/
lLiBvRbe1F/iiDUztNkgVD4t+0rBZowsPfxOcvpzprwYvYOnym/dB1zPc8IU+6Oo0/RYqxOdrlyJ
wK2Q+R058yTD7MnqUXXUoSFqkanNi1dPQxwXZoVxVnzcJjoC/62q3PHxRBdX0YznOui/TPApKLq0
HWnhxZWsxuIqj/4+1K2bH9POvJpR9seeFblq9mbpzs1RAuVXYwL8m8L6G/aSBkvvzXH8ZKsXWXRh
815cwyRyNqqpafeyKE+aSQ0BFnFYRX3ZAWbww0M50FFwgMJ/jWNnXZQawhNPDMQk9fkjNkPzQMiU
vZ8yp3tSSoom/GQf0HFSxkh0R6E82jQCJ3zCTrr6m65hCMVBKlEzt+Id+KSgLvoHHtAdYu6afkUA
eNM+somxYKbZ83B2oOmSJtUnjAKNNyu6t75nx8bORtkqKCMwVrtv5pwo2syVEWQw50Bz2XqJsu6A
kXYfJUnzRiK8CUOnpQU16xqrPviP61iMfvWp/aramdUzcZ9BaToR2mlcAh6pfqH2K/cZKrV9qzsf
f5XBbqSurMKr3mlvbfRUS94Z2ZMEwN5jCxWhXzu0UVBF/tuNKYzuFz5wMg4c7Rwo5ls0pw4r+fjn
YSjpA8P+psFrLpeD3qpWzH0F9BbRHiW0HyQl8YuZX2wnJG3FWsSbuhjGBx2i8CW2fKBf8xcVkbeb
AAT52lyodejH99XQ8gLPnTrIs9rVtw9inu6xBCVX/EgE/nDmpDSly3B6kz1ae27UEvwXXhMH3Cwn
9fxay8u2CnqdmeceWis+8WzMkkuOH2oPPeQ+hEayI2Epw0DvmCthxdVWDvbtiFiMFTAk6kUdxgri
y3J+kEfywcAKe9YAPvovcnw+5iWmTzP1kBvWxj6pwuyP/Zodk761aESuFbXxv0J62+tIF35FXvWU
FG6391P2aVKpFzjEtlC9TbtFxReKm526ymFQtOJgDVp2BPDW33owM5uqGP3nUPWw3CGUlw+YUYud
6Rgt2tN/KehruxTnZc87jcrPMKzeGKwa3Ezd6aChkdvKU0Gg71onfCUfQuUyzADxtGmnw2KfpUrl
twYa6TqZ933IjeWg+9fB/KXQog5JLfwX/+33hVFJTIqoN6oaP0nG9lRbz0NTtu9m1WJyzZPmoqTE
4TQt0J7CRiuntelTH/KhMocoucnZpxXHxSlTze4jTbFV86nTvMQ9ZBmqboVxg9kW74idyo1obHEU
bVm+90mG/tqz6Jmp9VbUMKp6k8keooioj6yL2WHtlacx2zpmSCpba+SRHYzAs629ZPOJTAMLTZC+
fR4ArQx4cz6KdoPtFae7q+urfEYjy4eW6e7JFxhipNNlnFr3DM6SEMEITZkXDONLh0poUSUgLu3Q
Mrtm497lGD7vOliwenBn4zVuOiq+s680wZOYopYNGpZzJZrDd9FxrJ3cf6uCoT5LZfpQ9hTC81jD
STrj0+v0mWgIPqGD8gCyNL94LZMOkbh07OCq0Q2Dji0MpklR118ASisbMwxeJX+8dtzfRkKsH0qT
HFSiT/7q2HQb0bWEH1iFCnAgZESHU+g4qF72QFtUsLO70Z3wtv84CkXgL9dieUTLc1NqU3Pgw3aW
7z+zaxQm+xNbk/ndqQXxQYz5V7tCu8uv2Idzt6exzVtkJw5rm33IGa2uYU8GhzjpeZXrFq5+73rX
Cb/bu4HBpqWR/Zq3L4V0884+wGlIEWOpAi6G+2BI5m8YuVyZ1qAhylJyCqze9c8EeEDUCs0TNh3l
JJ2MiRnsVRGWF+lwNAoxbrLciwkXqItj4eEIZF7JC/L3PLYI9TEJ8UZE+CK6qLrL1yjU1HK/lLYN
uNw5QiGwrf7XfNBE1iAPiK3GYAV8faW7HrLgLGfNmo/kwzR5tAPKACYi1xMmFcwSmqtcyxLfsvHn
Gu4GX7V4ZGOUbn00IptOIWfSiJv2l98kK+5IDZb2OXlULZ3nbgwIyLJYGIyy9m993hhrnK3Bvu80
dccE+/ekqsbXZnB+96gKloMoN3gn1vdgKrINim9B3APNXzv/1VvCf+tQrV1EAP5BXvYahLd17vwc
3BQn/uzCE2guDOKdOHTJEfbUXelXbENJIr4gVEkuIFa4Y4cEvm1ipQxAwjaU9X4H8nEuc9N/n/pj
2j2Prb+YRcE6Ted8YrQoYw6z1sgZN0/1UfHytbRHkgXYvMizUNW/JLknjou1Dq5P/uKXqB+nXBvu
amlUx5Lu/hZzwYxz9M/e/CCPhNnxrolRqR1T2WVzve63cNrnyXWjyyIL0veJEaAsBQAVgf9em0kU
3J18OC/j3ChGMdt3UCKEY+S7TvaDFESRSIV87ViOyrgedc+9Is2dnnBG0xudE071jLSPrARbHBSn
2Xh7VtIw3xR0dNe6giBR/gPlFzzIoZXPRm0mxS4a0bLS1jYG4m0IoE3dx4i1mjoc218wZItNoHRP
jqo7ezMxtfPfh8kS5MhXJSRAr5vctYz1oNz6E/AhTzXdjA++lz7V2pAgJc+7rbQKLe6hWVavi/ZL
XlJ5Lk8ZPKluFeXgG+jBA7FmqHqV/grP6ErIvGrQHhEtvSAysrZZ3aDTb9BK4EABFyCmbxRdMQMW
zXjydaAfio0MLOoE8M6umlFxyXdbaePHRLDipZjscd25jKKY3eFamFdINBln14R8Mc5n0pwsjMA5
ZaH9DCmgQlQyiywqPZhoY8f22XJMa6vF+IRocmPqLz+WN46WKiaVPpbGmDjKbV1BhYNr0TzLa42m
AR1RoWDIYURNj0EotXkUQ9KdW11052Z+kEfy2gAF4txELr3nIDtUjri1tW+e/mMC74Wkvyp6c5CD
C55BdosmYS3txJPJrqbdyN+sIZK5suDs5R5dTbpyZU7+uOzg/+7b5V7ec7zknA3oBeEQGLQxr8si
A3Fwr5KiF4b5D7X0f06x63BH096X25iYhP3dQCccTAYigR4QAQYh45Xuw7gVyZQeoFwcvcmngmnt
Yot1ajuGZv3q23Z60MhqBJNoW69WbXzITwoj329mM5LBBKny0lbzbkpRjXU0lvQ/ajU+1DTGbmHU
m/tYI14L08aLx7zni9+W7R5IhHaIUrrAGvzlla+3yVeKh90Ih0f+fJFhiGysariXKt06z4dBq5RG
9Dl/hzpOP3MnSR88TWTgaGN7Iju4+WIQEWKEiUHGZ0N6rZSe5loTAoLvX8oiIIOaaJYPm1XVC7Pp
a6G6RGEZwbFVe203UmU/DCeCFhVb/e1PU5sx9aoqxEH+q8Ikg9Y6iPFS6xWMq7k53kNlVwqvPEZW
Chi4Pog6BPYToEGomE6c7Io2ecwsGet9MlTK96nqf3VNGr6NkVdvm9okdXByDbroIjrK2jweIJqI
UR3XaTq62wVdYibAE6AAVvuq8nHuzFlxOqzac5VV5c4gNG8JT0BSDPOgtShck7EjfnQz0G6TvqNw
TjiGm+6t3cB6g68ybAc2d68srd8axRPPaat+SK5JY6XflbBrDprheuukpP9RZt43clPsn3Ek9sAI
hvfehYk2g9kwYg3HqXSM1eSl9sFgi7vs0KUIF/7mztJ9/5j2Qbg347rfd6OfrqTMtKqAnGpW/yx/
rfQro2zkg6Gpyb4y+/o1au2nztRvreMF61BJDfYcxDyXhbanWk2f0pTYiNICCNHMdCpsW8lVno5V
Fp3bKiKX2qiCreWrZJIMOrb12TEU6kW8F4Ghb/os9gl4UtB7pJc/m/Awqa+WVni3CrPFLY9wLRu5
T86h2SOGh7rHL/N93kXoiSC5GEByG5oG+WQQqYcIj6W2eTZqGpNObr14MdkXy08eoCtuZqxfHLn6
t/mgacVyoPZW/IGR4WRjeNRnEfHUZtljPpOkzphMMxiC4d1n6QaQgEBb6pbldlZeq1skqeClt/KF
7kXh34kRXbuj4u+XGoGWuPOE3cueRudJm++nsgjxtaY+JAPQCbiV2i3txdT+Mr2Kl6ubkz4LBEPb
jKBpfIj5czAFxTGKPCBjZkGuNFX6cqQVZkIYoautxSwcrAPNOCzudavdgbvhJq+RTVobDaiWGVMn
r4GCEys7afVjYI7Rnb7LA++3vV5EioTIjrsM2Cgq02GbJGZ76z0oKYKw8uWono8SH2e4LTrzbaiH
p4yJ9Rdube1hLMeYUBYAaMvzzxDvmwOREqto+W5bpUNeeV4y0sSUkA2jsqfTUm11U8coOirBWrUA
djDfWEnngQ6a/C6P4gkHXT4xH5odCcZkFgdnyPTquzpWdE+YUVCTPuSQn7ylc1N1+VZV0F9Kn5fM
LAT7olxrDcWLTHxhz+mtUzYgewfB3kOksJwL08KRhK2O//ofCw6g1qxdzU4PMWk7YKyaoaQpiwf/
f3sO4oQgJ2ZJO0+QfxZK0Mv78hoYEOn2f7sO3KmdzTiKYu2przG8BMAMOS0vTenYdZDsiTCAadHc
jIyTQt+GKa5FeVQA4byT/3YgDmtaSUECY41xb5Rmul7MvBDgCBuZ+Zeou+mOkVemjpDs5raA7A0I
J0KjYGnHpPOmfYOob1XP7xkTntkJL+8PZ/Yqu8qqqa36J9t7ZVWCGCSRFgZ5UCrmi6ExHAKsjFLQ
Igt8tAwfwg48U/iIFcOVfNrrauZelG5y3FXRKgpUWW+k9sIwZ4xiL28jpCxtlnfGopFFl1ivDIYl
S7HpZ0aJv3OK6EajJs7DCgEuGuJFgNorTHF8KxmuMs/GMN3+8OdjrvFjyMqurq5XO3CJ6QImtr31
3Aj5jp1DCsSbVjfRtDbYrTibJlfyoxVV717Sq2vbD4etnAQ35B2QEAS5/G/LpHG04IJ/iT4pu+Y6
bVzYdXOzyQtdsLihdZRZRq2I6uOgFFsv0z8qmn33EnvhI8BwW6gNGnVhgm6SuhY+Wquc6pH4hcF8
svETwChjoQ3ifNyXKXxdCRzTLWZFqJnwTyDw3BbxYNzkUa+k41FXgYDlXvVbqlzVMdGvVEe/GZZG
GLUDlCxN9UrTqTvEzFyeR19x5qmd9XPrNuL38rypxSe8TPsnqmXKAbWnjUFLxkOnurVNj/yhefJE
NZIdBqdjVzqfKkm0W0boassNrAQCK19ai00uhky9QQAs5qNZl9MTm7b29Jl3gGlmrTbT76RSy6tp
5/Wlp/ZfF205fuWu8+4NjrNJgKZvSBOJoEerzonnVGARrIZbkZJlXAn9aZkY2rm5xcauXkKMCszb
EfIXnTKc4/I7ZtRH7hsdsb5Uv0pQtJ80OeaeJ92rRRwurMo7mWHE3NSHlHlCM7JHhgsqJONzuYyX
Bl9fxw266sEomos8CsqxuYTzNUxdzYW0ln99NfGAnMqJizZBW5N/k5dou6KLGZVixl9Bdy4PLU6Q
p56R5TYtK4d1ygzWfqPYn6kxvJr5oKLOfBUl8U0pt/q1UBietnr6bmQB9x/5mobBcEFCTpHYEqiz
bhKbusF3jSdXHf19iFp8ZYrcfLIKxKz0LNetZyMuqdKGW4qsHU55HDYXGelU/vuIsEL12PpYpMtH
OVuiptAeXgPtIdEYzSDkifyK2/U61NOiwr6QZ3vT4FQK0mWGaVgEuGLkUNky++QZ202+D8dq2JqV
2mLiUEAjaZjY4jbs3iK16tahQwi2/KrwhnxVBlNznfK8fYtN8TSkoXv3RW0hJSQx12Liv44VtgtK
6g7Pwk9+E39ovS3KarCXO03o1HpkO2xVpN5vZdW+5uloX1TW8h2uPJeAGDh3KUFdnYKhyNrioPIY
EgqI7WyxHr1Om9YR1U2eNb3aH4rA3etD9v2vkETxGVxEANbTGagGOQQFiqqDURijd5DczTtxv+bG
1qzoqfZLFKopquSp9r/pcdc8iExGXYfA+XsZAWOfLa1h4uEGQrowS/8Ay85MsKy6GEaX7ozA/Fn4
VrGFt9iB4Z+DDBOqL8WojG0ZE2xtltlP+X9KWf6oN9/+i73zWI4cydL1q7TVHjVQDjE23YtQYFCr
FMwNLAULWms8/f0QrOlkYhIRd2I9Zmm0DAo4HPDj4pxfvOFXgiEDk4cKt7KT4jbYeAbbP2lEv/fw
xap9CCdFGCOz7eL+WAbqvYrKE2koCnJWMt4Zna/fSoXxgf0CBgM94m74OkLhcW8P82WQFMZGQHtb
a4mrXjUJz/YgR3gQIYwrktojGbEmmmxx+17a2B38NA8qAJKg0XBpUjZcoTOFR3m1QRI7ujfcdlxb
qlHvojKCn18owH/0xET30mC6UF3wwIcB/zawlW0kj8rtwCSPzo+sRTdWlOSrOq37m9oEuxqoYfBB
b0b8gAE3/QAhsbJSz7vupMLcmDmOoy0UZBiorDdVJN0XQd0+2HWH33oNKYzlIr9CBLneHET8isG8
S5Iyej58P56+n0hDu0+9SXPTDkZ2/q2/F0qtP2t59nSQ6oF8pMPfMa9qVDkOldDAzaihZspbXTSB
wfzGXHg7BGUEzrWCfQAqq+nHg3T/zy9xWw9XPz8e/jfgvgpdB5xk6kK5rIMo+Y6sTTap5gz5CCry
DRFndFA/Wyx7dtgCsFlL7WAdgI5kZcxIhKoM6WmGf5vme7FuO8Cih8n1MM12T6YYW5ZCH7aBXvm7
n2SUCTp5AcAsXSE4YF3EoVtRPkA5RUkDNF4Mtb05TB4/Px5+Ck7175+qA4r8autT31VqshwoFjQu
svNlrocrxW29TwGi8PgkYC9z+Gkbp/lWwpX2gKaWMnx56qI5gG093TG1gVuxPUK3FtciE9UdkoB/
jRqAmSaU9B0JbMjL0478Z5pDsFistErtLixIHDuSQPYa2ImMutR0KCe9dviEBPWFOiXJDp9I513Y
FC6UsLk+CAByP/4eHhRSMdGgXak2lPnDgqAL8que1D8dvk+pLd7kmWxeqQL8ueylxQOn/zusMPNP
QdUPl50/AJOfPuIaJm9Ds9rotQHWKVVx/oGHyr1zw6Pm1rdEEPUOr8HCUnE9J7btN6lAkL5YQ9fM
JEWRlfeWDvGvj3VM8kqpNOptN8QdswJbqkiLpF1RNHCsAOZ0G9GwgOTpEz6j7R47MrzWJ+2oZGjS
fUYylTB3nwMYlNfMb/6TEgp5rWvpow5tCL9Ev7w8/M9zVyDxhzuAKBSaJyChFEMIdpkBbxUsA+/q
vG5WMR17xv73Kp3CsK+tlyqLw/tcTSxQVJCIGZ9XuZ/UWKuZ5bWmJMbqoN0SFL21CzI2bYcqh5S1
CWzmliqmmiIHg1+PY/kavQNusFIoTa8OZzWgxy1VtIISt87KckhVNrjk7jndurwQPASMKet9+Hj4
4trGyvwYkRsX4ib6d5SIDg4xuup4pjTG1yyXZPbsuX5pZywsUt1jrXAwXXAjK75NLVFcRWmBQwru
MH3C5ljYwY0c1PhA6N+TaSnRqjZYlQHCkFhRfK5wE/zOQf+rkMjRvQ31v7cwJQlDd/JiP0D/kU5H
wTXCZTBqxPfj3IXfMBdsXeAErao2xBsx1+IAYSWRtyO3UqVPgRRkzs8ScVBNy5AZ3h9S67oEMxCH
Qx8zoZIkDAfaQ93gUEGY1RI0fMJ3oYlsJCV3TAoD3aW8hvDbRVxmf+VQFW8PaLPD999wZ314XVK8
uczHjDgfEQiuejZy7UQn66JVLJLoOSsZXYkZ95e+FoB8GzI08k0m5yZp2+c8wCZHhDbnwumnNd4l
Ui8uD5KuhTr2lxyz0IEnHCxkKym7pv4IGjHA6K8Hdbg+rAGVTtkgb5s1FQY8gWwm91IN2OFqWf8B
TxlI5BZCvX1PFAH2vX0TEsFyDBw+crEXhcgMWJHkk4xJFtr02u4E20SX52STyaBC1RVEjNAlELo6
40jJZQazy9DKS4kciQPeEHKEG+pXaMmMN0FXKKRCxxHDojbApGQi74323/qWVkKGrhxSFMqMSyRm
H4rJg09vg/g2yptvh09tqke3ktV9S0P3GYRj9lLJ+7ENmKv5T1SUw/esMT9VYZffe6A2rgJ2dRT5
dexmNSXYGeiN+rGK+RBQn8ux6L+iQANHpPbky8LXkHTqyW9LGB+3nbVDmHSSMMEwd9IbGlxEAWSt
cw4zcqWYHFWrSlzIlpLfDckI8Bx8TGWpYn8AvdV1iUiKnRdrN9fMy14IEhyjOwEGMkiYXfoctlKw
Vg18KXU1TJ+RgozWrarVD61keNuyzVt2q6CWI+gQN8I26xWAq+o2qS35GRfMjdC/upohP1KG0dBd
gmGD6fDjhDqicAruh7mufGBt+65ZCP+Cl8aWDufbJ7hj6q7EiPcqh8yOJ6auXLfCNS5hCT8pE8uy
GjTtZsQD2JrgUgj3gI3V00xCn4dC2GFZK80QxxkftcxwpBzUIZkVqkaJJ5c3JUorCftMTV0Hikju
D+iupIeSHemofUM5CtYARaYDi5/dsH9gGrPt4XMiIuSEYd7cxMIrqYRG6q6RRukBYvkOm4B+rwIm
3gatCVX/oPbQ/Fv8oTPweE6npwD3MblJ1U523v4nT8DBVAWvbodZdGEXdukkup2uujoabsrE+mKn
VXkjj3HVrwxwsDdvn+06vUrUGIMZvnX4or79CviGvNSvxVTFLAPYnwVWX2Ey/DUVtK7MMZMfjD66
OLyWNGvELjNQxkWmBkl7X1OfMplDcm+Jb2+ZniSwOUJXDZSSvkXlG2+XuNGlVzcPP/pWob+MUYSE
cOT5e4PiBU5/9UcTiO8P5DJ2AJ6iYKVmq7xBkHhVdf42Vo321VVZ9K2hANxTQQyww/ZTKUnFOkV1
4SIqrC9DFAZXIqwC6i38Tw1SihwuRpyTKoOGytY1ygtwgTPTgwxRAecscrt1IBm+iMAYL3zs1rSN
3wjdYQ+K3XEqAMG0eoG1XNYnW+pbAfxhRfQcxms0+5kcL+CTdZvDTvTwUW+NdtNi+HAbCP1Fh4b+
lDXWgIbLYO9lOem2OiDabZ+hMhk04c0hY3b4oqauss3lwKb8nXw4qIwP9WVe9vE3c2RfpIVXnLX9
p3yoAbzZTbeqDlOlWslfzNjQNqMriyt5UhzO0+RFaHJNdYMc91DW+kZpca4UWgm2C0mdqZJamaRc
DUwPZKnI7tEwWw+9ZDPHiOS6xp0E6DbYp9YsPriGi9J+iCYiLuwFioadQqBSkaHQddPLSe70mFYD
t0LwRiq96vLAQEqqZp+5XvjUlWy5VLv0m72lZntgsSFI2/L5IOSrGHetD1j3oA1/+JJI/ksZoBPc
Re09GxBQx3UN2H/6n9d46aqRavPWN+pH3dC6u4PtuGu1j10m489rA6dPYNMhoRThWIcI0jUpWGtL
y/5zbk7ucTrgtrd0m4Qe7XVFNjzFTehbUDLjkV4WKOyAmsD951ExyBa4g1vvD1vuuiP8Dx+7LlQ3
b2dz9NPy1eH498Yvj0eqCWTa8N+CydSRcrzQ+zy+tppun+K7CUiPQZin0nh9i7qCfI1/ibd+O1Wo
XjxuDtUFI2PzotRD8eZjgck8hDY9BuKXpLAvc9Yf33s9yOTJVYU29GFvhPb59ChjiKShjW4Sg7aJ
M/sWmQSqEcHwOUfMy+mhBCMLAgvcqrovurWuyjT7kaMEuE76BuQvqmAXIXPP2/5IQ6HmhU2Jvx4m
hAavBerYBKA6fAE1SF4GOwrwWV23arJYvqvDOrqjxAfZ41C1GgDHam16708zZ05d7tLzihd0Iuq9
L1nfAN9hCT59Oez6GxtfRqri1Q4CvbcRXmo7YULpVdID+GoIMWNXBRL4sDX7j+/9f3qvSLrGbODT
6l//xefvWT6UgefXs4//es4S/v3X9Df//p1f/+JfN8H3Mquyv+qjv+W8Zrdfk9dq/ku/XJnW/767
zdf66y8fQJ9D0XmgJj48vpJCrg93QT+m3/z//eE/Xg9XeR7y13/+wSYhraereUGW/vH3j/Y//vmH
Aif8P95f/u+fTff/zz9WX8tvX39k1fwvXr9W9T//kIT9p67KskziFBK5iTLrH//oXv/7RwbkXM1C
HIFcnGpgwpPi+u3TpPanhty3Nv2hPmnW8ldVBkv28KPpM2AT/s40dIQZ//vefnmFP1/pP9Imuc+C
tK7++QdX/YXgLoStCgQ92bWZ5HBBmpu/EtwNyQDFhwg0vpDIanhf28widWhcNKV2Deqd7FSPADMb
b86YLpIOpQEnIZIditLfMgVZS+gj30EUJBgkqBfobYDe58CeNDvwrt4KfN0uV5XvfX/VjnW7AhB6
l4uPSPu8UljdhF3P6XiQsG32XyMhfzZ6bGtYMiUTqlBDHTryPljFsON447hAyEk8bQdm4ukskBTa
jeRNjosc5Idkk/Wt01DSRe51PTTN1iZh4sUTcB6csvhk19aWhNeuqPq1nJRryS9WnR9vakE+Ndgr
qEFJdn8/whrSRbbrovgqAdUtuzIoowRtO2tjFvAdYnOnxKgc9Ga3zr1ir8iPbf+YdSuIxWbDCuqu
4yqa7Jx3ihq9SNUVenJX5EhvTWBgNdw+kXOzlrFjT73LdXuj4RRfGNEqZKsstQggapEDYAnNrwzj
a3dl6OauDsEVydjo+Tej3ayz3vwUlS37UvdbkcW8Dhk/ZHNbYlAY3+Wa8jpYzWedfELUWas0CneY
LjwU7Zesa1exZV6YdngH7BV8tbUK4x47r6R60SMOGijhr9mEwWiMdW2dp2DmJwfIrgAk8xd7h71B
lkVDIB/s72OVeeRxdg1H4co2d1aGRQnwBrXUL301WusmjmFt9jT11NK/S4AREszSY3al8Ju3Shnv
dM29BES+NcvktrBwx6yHaG3ndYClkOkUUYxtsfISIotWF/WHqc9NanyqYIbZZQL/aXwkPYTI/d4w
Gkdu+12TmTtZ7r+iVYjtR0m5ea+2oNytur8qXEPhaB5epqkGFDVCo3W8q6zEiYfwY9YM9yCFScO4
FxBqH0ep2iqMHTsJ7xDI/Ch18QYHzYTavcKp3wohp5WJY8gfRXFfKO42scTTWFSXvVlthfEkGGi5
dKu7HyqA72QpOMQlt3qN2CzlkTrPbkgAfCl6CeuaR72x9tPK0IPYt8gKgbS9qL34qkrsTaNUd4ZF
TsCtNtPwnNrQZSCFsU1GsN6y8YbnpWxIeK992aKwsZ/aVv1vuXfXQyuJcJOQCvUyaRXcpuqN6+mX
Uu6uyqZfZykWbGm/42ySjxw+6LTrxSvfiu9GSQOqH1z5w4Ngz65No6m3tgEoez1MLnQT1KyHl33K
e0KblDQUSt8xKk4eIgh18FBiD0V+AasIGCQDOJOh/kuOs6fMlq/x1VvnJkY9EyfRx8tevAyTPAiM
zhK/Zp/qF2WzNbEloU6lwSg3hrsoyp4URNdd6bOL8IWhE7Kg2rzLAfQ9NY2/TL+9sHlqitlfaejE
RQiiJJw5IttwIEqsEwXAd2xdGI153cr5l9b7IfTwIWCbWmfNNkdepEQRQLdV1IOhdbAb8tP4akDz
6k3V8f9W01OrqaIdW0736Y/g6y9r6fT7b4upbf6pywp0VmYLHe2EyXr9bS01rD9VWWNVtHQZvWKG
w7+XUk38SRIJ7wOTPRuppelHfy+lxp+IWPNNy1RNXUF2U/3fLKW/LqQSjIypmEtTvy6gbR4oSpkp
3UWF5bij+n5+JcfYhNoi0k+lWn5Zq382MfP78gC6UN83Uctv4Dn6AxgH3fWSzbsH/ffe4P1eYKkD
sx0AZy8/aJSI6UZN6wetScRLqAPAtRq3vziviclu8J1sOMTdACuQsLsodGW4jUY0Lx0sn8W41aGM
fj7eyK8a5T+f0swpdaiqahzqmEZ8asI7PcBJau3pcn6qF0sNTN9/14u8TC2T/dxw0dUp9LGsRa4e
znHknRB8Xbo+A//99W0VnncVo15TC59SxTgOwydfNfrb489nep8/JfF/Pp8pjffu9kNTioauT9kj
VGmMOlEMRAPzr7L60pawRDiRdZPpkFKb/vp4i0sja6arbCdjZDXoRoAcbZXwTo3lYlj72tSuFguz
3B9vZum5TaYI7zpWGTJDy8OB1x9y3DXyYISW7Y8QxY9ff+HBzTWgqBjLHNwHY9souX5j2JJpPdZS
imc8rgXoOkjmSGoqGSDEHm9woUPyLN5zS85bjM2MLbbPZn+Z+Y3brPWq8YPt8QamuPvNUJBnIW8F
YyfXjSZQR0Iz8YMb+Bp7cxmVFLEptcLCSUUHJtg/HW9O+dWe4t9DT57FP6eDKhLVgEmc57UFFVfL
0ZK+XLf4Z0ovDVmscDPoXa+umsFEiSKSLQ3xWM9Sk+vjt/DbochUP5scgGIjPN0nMOPVaHyOysG/
K/K6vK9wDjthwrHUxGx66NgaKZ0sbEeV+mCrK+iLXtkdKk2PkbDQ3TrekaVXN+tIjHkFtkwdSAKS
znjCZH/57bAvZAp/Xe/dHG9kaQDOuoKZGseCoRZb8hnmZ68sze2gyfGJ1WCpC7N5LrYgU1ZaKbaR
FgSvMsmE66oCXyRrqJtMiJJhd7wbi+NuNuUh3iLywsfeT/Jcf+X2xkeytSb4WntyFSd12ZAv28RG
05JZ7j5Edbs53vLSA5zNfCWGSHmuFmJLPWsct5ReQm+TCxsywnkNzOY8tfcUa4g5ExoylkQkiqOE
HKxIAvecBgiY2bZGDQdpygBL6Eti7HxfQ4uXnkxJl70TA/m3syoNzCa5ypLBgPWCmcCENdkF/qTW
0ZJhXiVhwXGl6/0JmK2daO63b4TmZlMeNVId+RNgSxkWFMmuK5W83aLhh1bN8TeyFP6zOU7TM9fq
csl06hoeAeLWWUriIFXifpsHdXfWJoR+zILHtzxMe8zccspYH/YS2i53tsc5+pw9CJefR4wbDDIz
JKclsyALLCNu8wL+Kt+e95BmcdG0ZoZqnWHg5ss03EddtWVlBY0RKE1+5puehQbUB7wGh9DCEqGN
gi0o+x6oKc7D44lntPCm555CkS1RZuinVwA1wt4VPh5XuHzkTX0ZSTEQ47OelTULEFMdwFJLPZIf
FBohuI/FbTXY2s3QivicLSESjrOgSNDtEmHjMWaRT25IJBtd/lBWJZ7LWjHa8mUt+baJNg/cgHM2
azQ5CxNz4JHJKOijbMtrcnyBFMgmBUqmnVhdFuYVa3pr73aDgxd6FJF4/QIWKpmghqooAsFqO2Hz
MRK9jURrUuNSaqV/Of6mpjnxf2yn6NM057xrMu4918xGLO2IJ1+5zTx9rL5X6ugDGhrLzHiIQjX2
2HrEfn0th2qufkY1TRMPx5tfmNqs2ZQwuAY70ggeAESHZuPrMYpABiYAx6/++0WU3s2mBNHWfVCo
he1oMp3ZjgCk6q3lofrneBAjvE8gtjuyQSj8iNue43mKjpxlhZ+tSCXvc/wufrtn4CZmEwccNEMZ
+hBWnBYgmDagj4FMaYpqXTY6feI2J/b6S89yNnmAe01DSTJtR8SdHGL+BjCRKk85VOcNT3O2rlZB
MQi1Ly0g6p2r7nUTmaSPRa7pw0WK60yCC7qRe9/xjKjUExPiwnxlziYSrcMYmXyu4RiWi/7TaNpK
jkyCV7y2AwF/4g0ttTKbS0Yd4YXGYKfoezFpZYjtGxgKSKIr+ZlruDmbOwzXltOw6CdOgYeKY0Ah
Oc6FuTs+xBZevTmbOAxF9vG4LUYHPaZkrdZKuAFBo27Pu/rU6rs5gi01wNiAwapW8AxkX/mUIit7
4g0v3fpsBlCMPNX72BudwJTGh65NVW3TehKI7/NufjYFYFNS51o5jI7kJvYe5GuxY3Oon/loZrGt
5a3IQWWMeI2oyPEmrYX3d+SeGJdL85c5C2krVUeLIv2I7Wq10brmQpP6myTxPut29NRbGApFxg5z
j7WamCcWuYU1aEpUvn/ZoSyVcudWvOw8fJElMslo/4Lw0JHec0evWOO8fqKphbAzZsENcc0fYV51
1BTEK2edqN2h1punTt3h7nXW6zdmoa21ZpuGEYB9jQB/tCHibhU9i06cm6c7/c3qOZVB3z+sOmXy
60YDjJVeFFsC8IsURdfdhMXVdPcz4EwUhbDVOd6XpVczPcd3cajUCYDuMcSeBijPKis1sfFG9QK0
WbJxM1hReR+f6NhCVB6ctd41xaLpRhGq31gzI+u4xmiqWpt+H/mb411ZevWzqBeuB4YcNMYWskJ+
WRuGvmpxt7qyIX6fWK2WujALfNKRElQTMNxl43XVk6t4kXedN2n8erwLU0D87t3PQj9SAlStWrXf
ekaKwzsmTKVZbga8oLM+27Qy7J/Bo17oAsk/3uJSj2azgYDPoVuIPWzxayANWTXwVWy7OXH1hW2K
mAW+loe66oZWuwW98uKB6Fy1lX2XV0jf5SI8bzYWs5CP8hFUV2X83QVI5+pKtMapLiw8oDkgQBMW
Kla+0m7tzpZX6nT16vwHNAv2CFq1G1dcnYKhh8fycO/lxm1jYaZjGNhAnvWSxSzIfdDvmazKHPB1
9TXTUnwIdWk88/FPD+5dWKMiEluBx8UtCsfbUfcH9OsM//L4rS/MT3O7vb4mHRIPEbeOG5pul099
DUGw0jE/QEG2MuFcndeQ+ms3Eh/UeoZw5ZZ8vNNV8m0YFfeiD7/5mnZhBMmJVOLS8itmIV6NJZVu
v2u2HpLTmttfW5F9IcWYg0SIaWJA4Lf6QxKITeHqZ3ZtFuN4PZfa4FMY75uB/UToWKEOq7oPgJMo
T6bdn7djnFA670dCUdl9yKa92YaG7a8MVCBXTamaJ3qxML3rszA3tVDyApj76PZImGlL6DqkY2Xe
MRfGJwbbQqzrs4W9b3Q11U27cUZKmJCCxwS4xdgjqb05a5Dps3BXC4wLm9xrHRQu80e7FMYuR2Fw
Gs/KSi5tcZMMoC+ON7bUm1nUK4GrInKG85yHQOalHcJEryKsGI5ffel1zMIe/Q+IroOY5Hu1Lxht
XPVVgjazJZ14VEvXn63mPXZLyTBItRP40i2z7ovmeg+IbT8cv/2Flenggfpu1rKDIDGV1IQazRZo
5XesqnCrHlvLu7Sj8JRr6FInZsGOhJiEoXbTOGUgbooSJmyitne10X863oul688im8p/l1fs2VGx
D7Zp5T4Fg/JJFckb1PEXpOP7UvjSZHVwRX73lKwAzhRbhMFBnF12tJ6CaOQiYTDiJLj1shACv1tq
qATXGQYnI0JKTZmciPeFN6TN4r31RONHXNmJ2S7eDkOcbpLOVi+kwQImZsXNiRPDUjuzoG8K/BrR
AW6QFA/voiTCRFylr7lqrFD7+uv4i1pqZPr+uwfpWgFinkHZoGCV5yulHGEy5pOsYH4fQwQ43shC
wB+wje8asVMDwpqU1I6lhK8GMvWXTDjm/fGLLww1bRbvaq3WZV0GzCZtd4tD9502tldoWz+ed/lZ
uCMqYYeuHwFZK/FmUbNs63bZl7iwzrx99dcXoHc6DoPIEDmW1N3Dbd1B4rhEH+rEyrH0fmeBjmi2
66HUhEOnIT20ctGvGqvn5ImvcyWD3Tr+kKYh+ZvjgTYLd0XJc3OUVIndYntVJ2jcttkH11Q2XlHc
NmpxYo+y8KrnBCbJ5wgCialxooYNnTtuVa3auSgzHu/FwjA9eEy9G6ZY4wxaTyp/m43tRdmpV8hg
HL/y0o3PQjkfRG1kOYdZTQGAX2UXCduFUW9OTIdLNz4L4iCue79puHE1e5Jz6ov26/H7Xrrw1J93
TyS2wzIfI96rkllfVRcZTts878SqzsK2wbe1H9DAcoYqVJ4BBKnwqbRqc/zGFwakOotaC2BaKMd2
7SjuXeTrDkCjK0vNHVOWH1QcP85rZRa7+O95Uq7L0pb5+GFEb1mSja9FNcInklGtlOIzB+YsiBn1
RRHDh3HEiPM4Na1ijaZed2J2VpYe1ix6rao1a1200rbfWU6/9z8jUs2J2PtS1qvhrt2mW/Qu44fy
g4ub3YnFbSEi5mg8qOOFXvgowGBBelPLwReoj0C1JPfb8VezdP3ZIt1RLRuGFAcmxc8vAqoSG1cK
HwMfAtN5DcxCusRnlyIiDVixuLfy9Bs1/RvLsM9bFpRZSAOQHOTCsqttmWj3vRp9i3F5qkxx4vIL
ga3MAlvpcCjXeqV2bBRrbw2o8ED+euNE9C0sOsostv1Kb2N24NJWG1FPT5oG3hcSR6n0QQm0U7br
S294FuLwxlBEsJlAIEx0GNdFAGE2wipHGPQ4I53a7S01M4vxvEt0l3pW7Xh6/lXq2k+dyD4j03Ni
u790+VloI0ovl4bGo0p1TEWQ/0jRBmY7rjVjfeJtLDUxC+8Sg3aqAT0nCtW/LkcT2bPuxk2tD8cD
YWEozVF3YWKiOTSZYw/QPMpQCraBbgXO8Ysv3PscYdd4JXjgpuWwJQaE98q9ZUAO6cYTaLOle58H
sUCv29OSylFVoa7VUvti90px3gwxB9MNPrKWVlJXjj60eM9plxjt3RVtciKEF4JMnh7Zu7UZCm0I
wlrClqtzH33LuIxD+Tnj9hFtw/vo+PNfamQWybgLpXar00hhB/AH0dO1LO/FyJIfUhrtjrcxAcZ/
t3uUZ5Hc5GoV+UpXOoaSOUkFxFUoiO7rifihdcp1gSbkJoVgS7EGCgTA7U0g50/oChQOhienDilL
Q20W6J2kMePqDa/LV++qGqM13XyubO3j8V4uXX4W6BAuKx9SVeW4Ek6Oqrjp83wvJ6fSdwtruDwL
8ta1IiOM9dJBP2trIpixbt3qwdPKBnmx4KYS5YnZ5PchY83xZgGyvlXZR2gZILIb4T8GmeasXTLW
mL+O6A6tuxgoSOn4SStwATeN8KZAknoFRZUE4TnvwZrjy0SU9mmUCR7UUN9LTLKxr3+S8uj5+OWX
Hs8USO+isgclGRvkHphRUO5MBhm1fzvRTjz83w8iuIW/Xt1TfcFeRi2dWFc+dWGI4aK+1aX8xBhd
uvnp++9u3u+LPCplv3KEGuBNgxebXa89SsrRifufnsL/PCdac1Acmume1Vhx6Yy99BAk6nNc5Pd9
im0sHtvHX8DSI5qFcYx7BBkBmkBL6KawvJus6S9qTPHOu/wsjGNrwGauHUqn1MzvcovMpoR42IPi
dcGJNWmpA7NIVs1WRtCMAdqgaotGG+4SRY52TWif14U5LC7pXUialU8XdLjxmqHeub5855f2j7Me
0RwPV5d606D/XzpMqFftoF5FfupYrnreGJpj4ezOi5uw8EonjYKPQJEfizJ/wrb3Li9O1SUWhukc
+0bRv5TZc5eOTC1QRDHH9uK6t5LrrrTOG6Zz9Btp19o1kBtzKsP6ZHjG9QAUAJeGz+e9g1kku72e
YJIcsqTyrPDj8lB7EBaaa9ien9fCbNGutbCQQlQ+ncjuP/T9CIkwemgk+8Pxy083+puZYg5mQ2LZ
H1KB0LJlxfhD+FBu11KfJU/HL69M08Hvrj+L4zC0ITSFA7df5B9GM7kvreImkKpvWiF1WzkzPgSm
iphwoQkku8xmRcYGO7oiPLN/syhvQ2G4iaUVzmiX6lqp9Nu2804BXxce3hy71kiplYkevWRPjBC2
MZ0psvwV2f3oxEq91MBspUZACekPpIoRkqvq3FGUosDVydWLU0WcpQZmG3Pk1xqrxKfbEcKTvU3U
myiFNbbZlSc25wshPoeoKQks+86Wcid0ux9kLq97o67WhRLeyqWc746PsoWpfI5UM82+t2Toq44W
lR9EMIiVbFTY23KuP9GNpRam5/duxa5j0JaVlpLYwmDttR1RiFNGNfoaDX16Comx1MYs0vugNMqu
51FlPvpCk9hcHqmPfaycBb+B5PlrH2I16xLJbHIH3l5+MVQytqBx5p9Y7ZZG0izQW63Vhjzuphct
xk8yOi7woTFAPPECli4/i2ONWVaoA6/YTt2iQvHH0vSVcDPj1ClyYaDOIWpUR6MszdvcsUwUiytS
mmVpfcjS9Kvw9DP3lXNwmhmhmm3UJcNIr5/QiHrwa7R3ESw7HgcLD2mOS0NooNPi2CscM7W/pFmH
fr+OcMt5F58e3LsQKJLBtKQG6Z6ac+oXyVDUfRPhF3be1aegeHf1vK790NREhsGeQCQgljdljIb0
eRefRW85SGAuYi5uZTWW5KnYIzN8KqomcMNvVjhjFrZF0APXRCzICcMhkD545qgUySrMSld7NORG
K68k3zVkhMhMa7ivTNfM94WtGvla0Rth7ZtCjTCr0G23GxzYLFq36bohLL/2lpGEm5R8NwtlVKfh
Pulcr0SjB/aUI42hL+61KqLyamuoXX2R6ygKnmw3E9izisrEcqfAHnPX9bYSbA2hVelLb+q6e1/r
hhR+k5GebH7EqYnmRx7VRXJrkCJAmzwIzeGq1uq023aoSQ2bvFRs8Wij+T4AAXaLcofhLYLzpGFH
76Kz2yQFa58b8r5L3dDeZ6Zmu49N3/vKlYy0vUuSodGs9MzXOZvIkl5vuHMtcyRq36usS0lHDtn6
+FhZmIWN2TwGwnJgexjnTmyEX9o+vbMVvLPM4LwNozGbx1pKSH2scu/4rzHLTH6vtjNa9uasu5/j
7UQL0EdJwtxRbbtHUsSOVn0f/mAxODHcFx7PHGtX4k1p4LCdk1oJQ2TaEM3spC9ICj6f14HZhiSE
59umAB+dECkgkMhSvIMrFlxkWp2cN9WI2UTmG4HcpKpROQjqdnsE8/E2j0v98XgHfp8gsuZQuzLx
2hbRQuaavgzXAHnDK7a84xZ/SXU/aEFx3SjyWXVaS8zmtSINang2Ng8LbjLyMMXHMi2U1eA2Jzqz
9LZnc5uMX6rQrTxzyroQ3sYeRLZXAQu/kB85SfNfamQWzqgSKwirMGYNL8H2wpeC/DVv/P6HKdGl
E4ExPZLfzNJz1B0ivB0COzWvRY//Akt9KaSqODFlLGwdxCym86YrW7SpM07KmfGc5knzORql7Eei
D90L8tDZX2cNrTm8rhXFqLV4+TlxYWPorXkBgvng4NTrIhrxwmoDSQyrnnj5erzBhYc2R9x1eRor
cu+xXbGyL03WdE4QBGeu+HOsXW7i5jF6LMr4U5Rru1EM1n30Ks+79VmQdziJVyIg45ViXnDpW2l0
VUeV/PG8q09D+d1upcK5N3KzjFk8bcxLP9XkLxxyhxNhvfTYp++/uzreKsWYVGxFUUqO901qhdTT
seg6fu8Lo1WfxbSqxY0dTAuclViXKCreson7ogXDx6bGdvR4G0s9mIc0dmtNz+HYkYZUe/UhGLyO
SYOC9HmXn63RQtWwUUDq2RGG2Ur7yE6Vtex2nTiB81iAvSGi8+sbgPLruvicpg6IrTq6D1J86dcu
2t/5pqsy6dmrEhR4TXwxjZr15NIyhnK49CUhshNjYGFSnFR63o+BzkSUL01K7mDIxmtPVnqUruzw
Wbd8dXf8KS41MetkFSJmq6fK/+PszJbj5NktfEVUARICToGmB89DbCcnqjiJESAJMQq4+r36O8rf
O+2u8lnKlQIaNL5aaz1qiznrNpzWK878rRgv1VfPtIFTEVEx45SHdY1G4KxDd4SLcicN0lK/9PCn
GiJbszKaagIERtOX24Wu3XNT0WknwlFfims58wtOxY9diFzhscLK3i6tiJD4V6GOq8AZkhe+wLkb
RP/7kZlLVmwIMXFw0lXqup77CIWquR0uHUmfu8HJamp1xw6mb19vCYKfsRS0laUos9EpvtDRz7Wh
4yDz11DF+hVt1McN+qJ8A0x6J9bxFSaZX59/5XPPfzLOykEtQzyueousoT6dC/KxDsGlZz938ePf
/3r2ol29HhGBaju5NJeAYPl+f2GVfGaMJSdjrEJme2GRhbNdLcTFSDvYauE/MAH0R+F/+9q7ORlj
ByHBHIO1cYtkTIJ4lQlRqkWnLwyxZz6sf9JyaDzD4q5dhUUyiKltHO04crHbZf3a0/snDaczwIDw
uMTTU2GvoyFGKJ+a/PvP3825pz/+/a9PG1vQAK2H2b8iAqZihLQH614MFV0yK50m/Pj8Nmda0Km2
DrFAPGKkwADBHAdgNR1HNgUaMm6yz29w7nf8v3ZUAqYWlwqJ0+OjRKLhOLiPBZIVP7+8d5xN/rEq
9k/aEEKAEKPe4QcEss8iJ96B0nDfUrVxQV9pmzlvAgq0Gf9wmzaBv/jCfc/9rJPJTQOb59TQUm76
lXg7QJ2LfFoc8wR4ss4//2nnbnEyuckSecqu38ttCZJJ7iFzewtQcLAdyiD62sc5ldaZ1VEuV1pu
p1X+alp55TtQ+y58vVD8P/MTjrG7fzficUHwzwhe8haL/kikcKabH2UYdHerjJvpawP4f1rFv3oK
cnM4R+6T3K5d+B7Ieg/o4pOplgsrqTM95FReRycXR+mwmMIo3YBO1CFd/Dkch0tKhjOb7VN5XemD
0SP48ROQisN7YNrDIoa3yhJQvmqHJVwreqFFHUemf/SVU7Fd41fjvHb4KV7n3VQlMBSj6mDZ8xCb
hDirS5vJc2/spMvHbA2XoMeS37ODt2TlCO1rEjG/7b+kCI3+O6n764uDIMYNls/4HYItmVcTetcb
v0tXBBN88auf9O+FlThpsK2TFV4xN4fK9dxb3zfBJcfGf6vgf32Lk97NAFWYEW+LZgWXg4KftHUD
BH0gKxNGFS+YcjGbps9w/g6yatXxCL6qKhLNK+LEK0D+CgMIKnUew2KOcNS1QBk4bEIROxKsVd+z
uTVWgF0cVPMvoii9mkw1HJZSTHDsIUcfjGCB0F9XlXR9Fh6sSg8dF+tyJ1wIYm8rI5w1I8il729I
Q7o4JT5vpl9fGtpOhYDBylok/wdiU3Aco01xHV9bhvhZS93q9Wu3OBl6hFORaZ2mejtUwUvP3Qzt
7wFAxa81wdO4PWxmF+UwW2/J2ptE+nTfrsNb3F7aPJ0ZFk4VgUi4UeDYzTXKFVr68A8BaLCJF2gx
MnDdnPUQwsMd7QFFRCb/52/szOhwqhL0QHdldApq1KQdtqG1lQCtqZwxHKoPsEhdmBPO3eY4avzV
eQVKe6BtIg67NUWJREwHAxDYcEbrnNn+0qHtmZnnVCjogeo31t1Yb5kcyydo1uldBPbhz7nynAtF
2HO3OFl5uDwOC9+09aafSc2yRYI79dFTsw670sK4eGEkOve+TkYiaCWKcWKygNkWpyP5GMweVG4w
DJRqjfw0mi4eYJ2rGZwqAwuBug3vZL111QeP3iCT3gwr+TAVyebO7Gsv2kADdDt0lwpo/z54Ck8V
gs5sPJQkdL1dtbMTnsiQzZO4A5jP7ZDMoN35ss3n6GuNIjxVDYYEGK1VhnGGoJxw2MeyB9MliiFF
YMUk3QsN/N/tIvx/skFcm5VIbclmYNsAMy1p2gIVcS+xwr7QVf89w4bxsa381YeQGdaW5YIjtDAM
hpyVXgEOH1gVnw8E565+/GF/XX0qUTAloye2bCFR3pVLmVay+PjaxU+6v8uMJ2UoOeAs5cHlBGRT
duHFn3vuk3XHMc6yh3sHaKaVwjKFFbnXbj9/6nPf9KSvL8jLK3tkqWZ16V91YgB96L6rvjQbIqrp
f983dJRuiCbDM1OBZgV/YpXPpfNYyCr/2tOfrDV4gAz1hThxNiNnfxNp0yfEcQOgE8Sfz+9wZugI
T5WCyJnteIBYnK3W3R+/bN/gT7xFpMJDN5OcO+wOSKQpgYvnjzKX2um/R0bkj/3veytYWDgT8rOR
9O/LfGr4fPBajI49KTxQ/ILowkB/ZpQ6lRE6y4wjJNWViIEkVx2hN3zi15bYDXAfcIuba7S7NdEI
3v/8ZZ5px6eawrly27EnQGmgFuLYXB+dK0hUjNbsa9c/6d8CUt1WUh3jIJxdF1OQL0H7/WuXPund
i5jnQhVY2MlhhJN+1BjKZfD4+cXPfYeT/j3BIbE2RcMzZcIXbsPUmd6i/odCrYJo/3FaxhQ82Qu7
ynMf4aTHr0iv6qfBlKicFm42iGX84J2OL+nuzgwop+F3MeTeNKyDOItos/rJ4Ik2dxrvY5w42Omf
v69zP+Gk249Mcx22BEAJuyZz/eA1l3ReZzSR4alskLLVQ3BbIbbe4pDpStWVIj9DNkMkAv1EdxBL
AFWvg8Bu5MCusxs/2KFr2k0IY+7wE1DEjm4HLNC7C2cNZ37qaR7e7LQe0mGG43atG4p9PWlVgg4p
jfO1Phke1+l/zYm6LAcWeSLMRrDtg0NU62XOkRUOl/rnH+vfC36M9/97g26ox3XiZtyMDTImaz7d
l1yBYdX9CVybj+0lC+eZQfNUaIglY0AMUbgP6N1YY7k3dQW+WD86O0XDC8L0czc5GQZMONGeD7jJ
NAKs6Sjv1l/L/bJ6r7HXX5g1z93jZDSgYkQ6ywgzQOWvudYraG7TG6Byf1BMef/8m5xrVSdjQAOK
tusCj7uZfKGSyHGQaDNTN//a1U+m/SJaapc6BGEwMOgmTd0VtzIkw8vnVz8zwJxG5FGU2ojH2mEz
uL1OSsahSRtiLxURvWSDOvN6TvWGZWe9BmfTw4Yj9eAb6IpI9GLuGl5Ycx2n8f9fIQlPlYZrIGw7
jBPihLsjAK9HdLkb3PhltNOG7nQRvYrwknnw3E856d6wf5MVVC/gvmNP5YELkg3qu5fyCs/07dM4
PBDuySpBCd60TQF6fXBLCaTWcd9+jB78atXy+/Nvfu4+JxP7aFsEyIULaD+efCxZca9CcSVNe0f7
5eloCLowsZy7z/Et/jUYBvXIwI7Hl7Ged9fhCBlHsI/SOnUSap4t5SVx0LmvctLFndWolkuCnCl4
mYB+F8AG+cOlzLUzPYSd9O4V1hNeTkC8h8Z/LyV9QNTFR2OKC6vGcw9/0r2FEqppDB03QSxCYIco
tPsrbzaff+ozo9+pCE96NTSXDbZnDR9HsVm6cUEu66hKlS/Ml11OO+NfykE/s/A6leQBS8upV+Gn
SAtqaxNcId79BjXDN8z64IPxj2iK9ma+ZHg4d7uTdb0RPBwGhtsNZXdY2uE6Ju6VXv4EwY8IMr20
BiE+grTuS2/yNByvrjDQRMDXbCIzd8lQTZiwunYC3dK/7xW/cJx6prGdKvZiZD8MKgi6zVSPU65E
5CelE8rrYvHs13rlqWxvUYSxtcMX8lAbSGBY+LXS6loV4s6y6d1rQfz7/I2d6f6nmr1VKLo2qHxt
4li2Se2YAwBwFVxDxV04yA/dThc29Gca+Wlwng6XcAgjbjZlDaAuMJ4FEPBGA588dQCguxf60pme
GpwMBJxS2XkVw22GVqSyqD2ci1Tjhbf13+nKP+axU93e6C0rH7sClRRojMMap58LyeuisSkChK+t
hYu8dubXgM572Jtv45K2OQJSu8RrAzDUZveL7eNkO8AJbjVCRb4R7fABhmWJeDvzVLTejUFkIGu/
5vIPTzV+OMLAQQGYtDl1giSenF+N1M+ft7wzS4JTNV/t+R6vSRvmLRtVSlurk9gGfMd7NQJGWYwv
UJD721px8bVF2qnEz5PQPq5ItctXPssg7T1vaK6YJ3V0YWA40/hO4/RMH43Yu5g4j0QE6l+bSPeL
C0x6HIv+mqYRbdcOi49LT76/Xcshi8M++/xDnHvq49//ujRIIiUXYYvXcowAiwpYlVQ7fi0mMTzV
9yGOB6aSpaHZDPdAoOtr3Zl7l4UXeuS5hz/p724A0RJRimbI68jnwL+junz4/L38d7L9j85OT2b9
AClaoiOaIig9+uNLG/zuWDQeRs7jx6af3oitvo+mu2XdumxnAUB1q4f6sUZ40mZUYGjOS9Mknhyn
VBL6QGLmJ1VcX8pTPDOinqoCtfHaSh5pmszq6k22EueEq7dCsey1B4qAkafP38OZ+5zqzkqnNjSy
nIEE6/Q72HwX/ccf4eTZFWq14mbASuhSMeI/wdw/3vlpyh5bqFbAIMvNkBc7DK27OPdfQN9mKd34
Wy8pE5pgVtzW2ZTyK/8q2mFs3dBfJnUTBTXkhWZ1Zoonx+nyrz4RSDLNANZJsDbf3KhLGnE14YTr
8xfqMffYhP71M4/v+q/rw20qFotPBkwtM/GSMmCkJ5BB+zFgYK0PlKIrihZ+xVR0fhzSpB2BSMFv
1fEs3LRbW7SvRhomVG68ogIBt2957+16WbL2ByEWelRUNgCyTpausJ2FkaYk3hWAYiO/UVHVOeF+
RthFCyFeYI38RuGoap4bT3dzMvngCSGkyUUYK6mU25p08oZ2Njlg4R7w80s7WdDoaAxudsTLxknm
MKoOpCZDChGE+RaEQEZJuXbfu2alH2A2wNYerq0TXiGmXPGkwv5+TWI9e80BGWziYCxzbxYdgwWr
l3LGTlfFyum3OuC0/GEjzzjgwla0GJOw6coDNJdsazWV29EV3Z3fLzhCrUsYDtZI1IBfKIKY3iZc
VI6SNtjg1WyLPHBWmpS03EsRr2960gXH7/djksrSznPGOVEpq9woiUY3lYxuiB+Xe6R7TdtI934O
7W1Wm+C36ZZrARtUCpjpDbFtHjTwVfDJbhXK5bUZ8qmLRTqE+6aIMazeQEh519H1nY2/e6/6DajE
O3HeYTW78ecj57ynz6RC7okP03bJ0mAY66ujpj4doOaoogF0eBfxdCrhrNnNMWzKszP1t94w0DQi
vLkVfsG3kGcTiWptjNhClDpWF83IhcW5qLBIRY2yG5YYj9ybbFnb+HZYQC22mAQBPsfpbdPQX2Tx
972en6pqZElng4Pq5DVfaBpW5HYSMneX6Mbn0/duKr5VYvpDWCCRqG0yGArBXI8tPLuOePWX4nkc
+vtgxcdpW5JEOEPbaCnemzX46Wnnlcb0vV/jGxmWabPYq9GdM+H43yxhiIZWS+q6wt2ErXiLkKcD
x3RW+8OtLOsw7dX0y7FVn4DataFlm/HxSUUFlpN5YRALNQV4iwvZuWX/UsfeEylJRk0XJktjHsmK
nNt4vgn8V4+FOdAPm7kKrrUf4pyJxt8mK29iVz4Wa/VjqeZrGUabwEyAcrSZo2qcR+wJi3PH826l
UAYB3P1tj3Qi0XdZIdx941Y75F2AMR3trDdvEWZyVQidtJV31RbDHXxERdaUzWYUxR40QfCcy+9o
mMBn87uiWF6522dgsKWr9z1e4vsa2GSHhQnkdumC6V/PqYAiTuPfVRzfGlzaWIux4Y42zW5Y0VBq
s4HE+X7snXxk5rZYyqQ0egPMzsaCa+H1cZV1o7wrym43yj8h++WT+gUuqq0uI3h3sIisg4PP+5R1
9NUvBTa8wEqrvYnLJz/y964BX6bALgsMha1PuyqDkfHaJ25eg+CTtCW+adRZed3bQCSjH70vXpVH
U3NPRhgSzUTekaSNGlz07htzux7RG/N0KDx9vcRl3oFnkChX22NfewaN6l7bdVdw/0lh/MPhEzyK
sK5ide/HxYa64T0mJ0TG2IAkDQlMzkaX70IBnGbMYOUwvQK7QK5oFGM2YWudzWwqk2JA/NzoUPp9
rbl+Am4sNokeZgCvx9HXz2OF46gESpvwfvAj+lTNcxwlodXjk/bKJQPLFJ+/7mQ6lPCQL/x3sHRd
qpFGwlL837F5mtTi3FNvRKxy2YIDD4SzB3eMcnuY50UEiHZJiXilCvSRFDT4BowDIcM2YQFezkts
AfxM4FlAzHhZ0RDdnxs+JBEZxmc6TfpFxQUicD2KwShbkbaGfi+M2vQIRM7AIls3pJNt+NThnOKe
Iz2XbBYOydEhaJj8GeHc/C0KUYhruo7cUjo4GI4amnIrsaqa2rnQeT+PnbNRXowVTrB69VY5wfCT
OBArhwstvyPp1y8whxXNW6PFeAwGoKmYVn3NbRmli1J6L3xcMfNn6eo9ke0YZIojBHXPqmWKr43i
Xv2HOUE/PnqVok9zEUOq4ktHkmQwjvnZz2L+ybmvXwyGhj2mB+eVVwpUOouXAEk2Jsk/izRAaLe9
iW/ge3urVexcDSEocpuhbwP0s8mJx0z2ETym0GuRA/WaIOfDqLu8kkOcD4DQvZR+VH1fuWicnMFZ
yh/mTgjA5QUepe+b/RB65VO3Bu6vokBcBZBLYibXk4rbj0L1xN2AyTR+h29s/lOqqsu4LepslZrs
O4fR27qc/d/En6jBZyXNrvDc5bbER/1RQ+SEkLmhu53A1vzFXSwE7lct421f++69oqx9RMKHflpU
2+7oGHfokpRFOh0ahoogB0x8x5s52q+i8JKJqui1xKXQacMOEy7t1289VBrVIfJZuG+rtsxA1fnR
ebTXm3omJXts4q78fsSO+YmLKuqvwfHHvB/j3t8PPWgQdyNyiedMTlWZtAtt0N1orFv0Kyrv2Nz0
G8dzigdhA/umIm/+Rns3fG4GTx1wXhDkpdZ2awZR5sjr9ndxEC63GD+nn2xyuh4gC1tl9TBEO1rg
mZYFarcjbjoFodB5CBbYHxZWQf4b4i1iOHGcJcW0N33rZnDjs6ZaggkHR2FMrlcxqSANV1p/WNdT
90HVL0hSn8SVtjZ8C0mhUkcIL4Uok6Q28DTu0mJCw/5QRABPdmEp5B8mcJIjUoSXh8jtCFobuDT1
ih4V0nGeIvcIOLfRWxfH9FWW3BU3LVC9BWzHIwveNfKqywwIQC9MI7fwpn09l36wmXXvVlh5rACQ
7GY4tpfNCveWk6zTbO4D6IL7hK7A/S0pURWjOeLTcQorarcoktAIyz/kKLV1Eleusi2QRxmO07hZ
lEGpco8rotq6iZ2G/VLSYumKN+fSx0ExCAZqVsc5Qz5P2jV8arF2qwfrkhTmamVSSgPfx5pIk8ey
qvwfkhRPAdKD0qFoHY6NZ8ufwL+apiQgnN3CHT/GP/oAyqk5QUxc0e4LDuXuykSA1wa2lYYKsii8
zMUqVF4RTTqTjRj+HnVX8PLaVnWQxvM6d7laZrOkAOy6zk+GH7TcuKqI/W0cBaFfpQ1zeB8lQ+3O
0y9bO/AjIS8TaS5mjtZpL10o0JChaCPVsHTyVVxelXKsw4eGglnbJKYZxv7aTv5yg5ElWnK/rDy5
saVy4kM72sDJAFck7qMESGnK3HkY4ytEKctoY4fFfQNMoJrSoiYWFX+pqp/FfNzO2dCP4i1VrW6S
Ejlaa+JqX7+6NdYT2Sw4qMpKzmuQ9TQwP5SLdS4km7qMb2Pk2C2Z5iZYb6oOTK77okfo9CZQ1hF5
hCY3433PxbypVbSEmbCkq3eaI/c3Wxpd/oEta6x2RnlV+4rvsiBPBtuEMSWlcMeUo1tPqdtahKsV
bo9VlQfVJLS1QC7WOPecGM9hAQ77FHbmhlxRf4jkTsOINWYVKHn0FlTD8F32GkOMWSrRbLRhjkom
A2N9bjHyBtC41PXws/V717hJYYkXA6gTMPmr7FqkHYGwohb9BJd2s9zAR9ZHaes3DgWAT3jxvoR7
u3uuV4Dl02MeqX4fPd12ezdeBV5Po7Z1QXn97EalEY+xgZHl3rV6BfyNj3Mw0Kx3+sk7FG1Xkd81
BEniqmItWbaGqcnZuWS2y7eKEup/h2yZxr89W/Nbr5mcA3RR669YeohHsLATFy7lEHoBT20PoOVN
6w45o+RNooiHY3fgwNiDDme53halacddyaF2uvddd41fqmLpveBIyQz9tAm9emZJ5cZ9ncSK9dPB
A9mwwVhtGPZZOAGj8a1uymppU8csbpSJFk0Ka1pw6vM1RO7BddUsq/8kZrfrgaqP6LrRmC0jJ3Vx
1+mqrPuYZ5gTuUjhiEHId+Uo4x3cY1bAzlSVWV6EiCuTFhqZDFVSL50Jt7Iy1Ox7qfohm0YWYVUo
IxKKFSAZ0JF/8UmNzyGU6iwVfADhqQiRG5H6pGXzFVS4IfILB7k6m6VU9LlAGD9BW6PxupW6JiH2
g4ULqDte8/iCXNAAcxKKM7KERqlecWpsESNjnxewsjuOfckQzjrxVmNRJrGMl2udVFweu5EdJxJg
pp8BQz9SgOv6sXLH3gMS1gxjtxmddnDHPIh9Pvx0ncGv5mSwtK2v7NwXQiYziLLxDlEPqMDNiFAo
bgOMmvIxLkbLbiwlc//QS7Tu/TSsNt6OCiHEWWt9vlwToDXvkT9a9M+NMRzl8AXHrQRZIJhsf4mS
Kna1Tk3k3mLf3PFcU8dvD20xUhlhByUHWyV2JhHaeFmU8s4jcHfvZ0gJu5vGsqGENxqASSxi4yVp
bRd7e4/E/XAX9K2jf/rlHMlrJkmPrbkWSorfxnZdcz3irF9C070U6wt3vGp4kLUKxC3MbhXZIzKG
yZux84HO3dSjKxkcCA7hf1bQXWZsNbppfJ/A9EUVoYo8Wh1ENSzHxqKIXySQmU/upjeI90imYdH+
k3bi6EB8Rdo9jjYn/8Y1JYi8aec5NWZaiNxt1qoQ8VXgYtg/2C0qjIsAPg4mUXA3EwyspS9/1b5q
7AM1ERCYRVRK7ylAEd39QMcR/j5wKLZmQ4fx4b2IoMOtkrBu6vJ9grjYwfRG2nq2ad+GtNt7zuSu
70gsFsOeGzH4d3q1vbcF43W+D5tB73vUwqdrFAWY+EGmhvFXtwvI8OrOC3S3QEs7I166JcWKgoBZ
DUJGE8G8tXOTVmtH3UXhsM6/HXAMCZQUnobNNeOxLgOZhrYY2VXJtb+8111oisNAItgKUIZDXiqC
XISqcy3LIvqDzTv3nrGx4XM+Yckz3bueEznPbu9H/NAqWXU3cRnUaxZOwtUPEg56LO0hRAPxI+kZ
jALRTbWOoWsThHnKNWusu85BGvUxnASzxx13P/DeVRJHaG4EMHcULMOETS5QcFj7EdR16K4ILNO7
GbJYmjEhnDrTbmT4u2TGYvtJZle12D62wo8TACBmA4kfG1gNDVNlvKvAK+l052kXieCrEVH8PBsf
MVmRV4vh2SFNhGYXug5UdCUTFSJpA7Ki6lOH/XplZNM4c6Js0Ekc+BR1hf8Q0L67wVEgnuUoW6yL
mxa0WfOMZYNfmIRWYR8fkJBWDThX18eRoOhQzGEpkImMbDqX+yYFpWKsX6sap/rqWo+8W+LEjdDw
Xgw6Gnnpqm4hJhMuZgaShpI07iuynxZJsmIIAx+LRzZJ+CZc18TY0U+dmrb1jN7wPUCFZcr9sJZe
irm2nw9OUwzVJsB5xHU8cMcOCfG0mg6RtFHZpIopnPxZ6KeGjESeN+6cflmDKxwShsE3l8RmdJNR
cm96RKBtNajU9sgUuaZOeyToqd6w5bW2WAfZVHFZ4SyRLGBhbzF/Y9rRA44q7lqfcXIjSBHbew/o
7woSk6AXEhINggG1TyZt6iKPK4ExHs6gYvjBleyHKg+ULiudcETuYP8ZNUoHTSJFtWggvHtWRwkb
qG3dlPbM6b1ErSjsYrtej174yldFogPmeOXegqjTD7lqgrHGN/GhDnsKiRv676MzzlYldOlc/Tue
RFTptKqwjeVJoObjylkjBDf42UFSQm3CiUOO9amgobVIYLUb5T5cXVH+BnX1aBkQA0JMdCJ7rAZM
0pJKr7nw1sDLAZQtqwfrRLGME8m62E1JPy3DC3a+63gL7w3xMi+eg3jvwVg8f5Qweak7v4obhkyV
uqfzmzYON12OvivXK0xczYBFYRR0H4zDLYkwuwH9dCd0aL2bpnIi92VunDh8qYM63tNm1EDSKRt+
F9iETz/rTpdhVs1NANvN3K3HFWrIUV/k41SDy9aNM2oNaMGvzCK3+CWy6KpvkYHYVWYOyqQDuByx
nOwDVKh187JOCJFNBhg0VBpzIv3bBSVQt8FaD0HYeVTNZfFYKFQhr4Y5ZNgFK1e0KHIyhV0L9RXc
vMwWi6FJXC+cBsncS2ljLExMzbedT0wEN1DVj166TgafIIP3cXaujA6qNl0mc5wcFOuC+tDLrsSc
J5eFF79l7zRTPleqZnuGjXmUmShW2Gm1KAqrIimxOGqeUAqL2+d+rpz2jq3+avKyLThLMRpU/JdW
tRCbtV34HCU67LR8CWLYl3Be4WNPAwcRD9POX3CQij0NSrEPK2xVvMgsGSaROQwBqYfWzGAoo3Lh
4+h4GAfbP/gEFxBXi4lJCSQlPhc/9FHcVWEKHFHY52BwzOK9xB3dJl00EqfuaADCRTpUhePkQw/v
z45KeItyQuGbwpAUuf1LuJY+OiVHQrXeTzNMibnro4IKQK/wytuy71oEb7tVI2660OP+HWxlHryx
boPhDfSmtYLHI6lHQQuyQUMN/P3MfZe9BW4FmGqBLKzx1q3p7Lw13jC1ZTqHqGB+WM/IBUyeSVKx
De0UiLfZTu16XYumHjJvNlCL4COVY9mnRVlbeujU0XGDIo6JQY0KZ0yhDffKrAVrhP6Y/UaNqW06
ECsw/MLgnwgM1+J5WttofOFIuYn+NIOwNS6LdYH77hCjmyWNm9Bisuws8NW3szmqzONq7pwbGIh6
VHpN1xj1Fq0NEXccqoH4W6ibmZfgOQSoxmezHTBS7hBpNKptIwVQU4spVvtQEdePH2CrWZsdDo/C
8Hsk4kKVG4e1Nb+yq8MasQFa0qpp4yATn10PFn6PKMewsqxd6gZSdfuqgq8uWYBEfFqiAFCGRFs2
ht+cauptXnA0rgcbjbr+7iOiK045tvP1XQuKbfQNRckCTSiwa4RVJ8dean5g1eB0T6YnRH8Eugfz
ZPYK6aawIai+SrBA4vr3CqEcu9ZrWPkfnVxHGJVd4G9eaD2PzfXiW+V9myZWu4fVDPOwMw30nmjR
hrbmCptLpIwT6Y7Fi79y3W80d0EDHVHI8O/pVNEmTFA1IeEVrLyLyS1B9mUuGqCt2sSZIq33OOxg
WBUEE05owoRKXpf7qh/Y8mua4pL1SRP2s/fs9EUz7gS1ISQQ2MezNQfvsuA7nLCFFWYxB8lw3/6P
tPNqjhtJ0/Vf2ejrg9mESSARsTMXQDn6IkXK3SCklgbee/z6fcDuPSsW2awzc6JbrZYhUUAm8jOv
+bB2cQsa2dJKL8vInAa6SrxVT64SGa0AzbVFWFzk7ZgHNKlnt7sMYtMxPXORSBSjgN7yvRRlRR5f
qzwwe4/mgRMzf9hKk8LYtnBRW3mb9WJ0x5vZDaN22rUR7obWTjpxNn3S8hmhoxfpnVn2O/KogdBb
Lraefo2iNkvA6YfQTG8SzqHwbs71dpzpXOOFMXhmFNo5/Zs2FVWyc5slzGKGVvYpMj66s2VFFz2q
ErTwZE29ustcNxmdCxCsigbBYiZO027CwQVa82jXqT7Zjo7Vq0dOgTwnoDZWn36sNKCRI2lAU98n
TRKon3pnu8MHmcamfIp0WYjHau5T/UGJztAmDDMxAPmOI2QwTWDAOaGMIaa8ZeZGSLtTV2M1TCHv
c6rsa91a4vpeVD1+PRkH1bjNsjarKRaFCISfFlXfXs2xmpMbx6CffR/Iapw+zX0VJfSVWosmWZ+r
hgOpQw2VS+EMj0sGGdVfCSLyOoqsRfxQ+sqPO0Rwkx1ahMHc0CXONJAjZfTVoTZjae0MBoGN3912
tJJdV7iBdVUH6RBnfmW2chwu6H2HbnzA3atfALa1Ip4rv6nacPKbbEapwb4AnLqkgWv1NzP+/kV4
V8BqS69xou/Vx7rRcQazpnwut3XfdeMWO6Si2BbpLK5ppoqHhGMi89wGEGkT69r0Ndc6qtRppGak
BLaNn4G2hB9M2nXMIphzeu5u/KCFVj5QNxjG6E9ZoZueAYJXAJ/J4cIiKs3YU/VWuh/Z4jU4Clzp
S/I3M7uaDZW2l5y/JseiHRjdxp5HIL7JqDTKuCyUEliWlO7YGBw3ty7FqnukE5QNIBCMeMrcu0VS
J+fXGKjYM1MKKjEvwmeWga09GWM4fa8ythgldQdod2vN81j7y5wa8QasZQw8zYkrxlCsWzTzBxz9
r6Uram1FXjTO58ppY5s2itl9nuAyHefB7i1vEV1wj8TTvQb17RnZ2KbVHa0b+wdNP9neaxAh1L7C
jyv05UQ4uA/pdZU7CcIxbugKF7U/NYRDD8d6w8CHMjBoLXslmoWKfoGMdbL2bBqdr66M0uWJtgjF
TDtDRZWxsLUrxuENru8wZu8qS81AXVeQXxiCWRVxlHoGPbvkvsvoEfh4qI2dj9aZ7ltU6Nrsdc7Q
aLk/SSy2PDfBJSfjko750bYU+GRI9X+dFGlWXEuZsEGGjiv65Av1eN3mcnEOJfXKGmV7XoOmjcvq
R4r7MfXPhInAoazjFKVHXWvzDT2sKts7XSjtozaRWPiydsa1UUihWW1KiSu0D6EvR8YamDoHcCrt
D1bliC90DfOEPK6yAy8bSYo3vQbF0BvSVBBeh8VNfCTy8wdLlXXpL465pH7QGqHtARfo2oWpW8U3
Gu+YS0SWRqZOkq1rO5napGDkTsW3os0nktBQUH5D7VZFknt5E7nZVSIrKB5Yd45uflvFvcX8Vynt
9KKhQdruE0erAWWKelngnGkr2y2LhnojkW+Jw5zHzNKILVpenlbFbG5YanW8awOqDBL0WSyfraCX
1IgpIwBvgrItq6021/kXe+7adBtIXp1M5IV1Dd4vQFYdTQP6jNp+8QV5orslaEzOBvvenvS57qyb
kHM98nPi8g8r03EMBooMwa5tmRo+rnRzwWdsA4heOfm7bxhOk1zOruydf46z2R4rvEKtJ9rkfXjP
3Nal8+dZOh8HNxSFhzV4MeGvZCe2JyfH+ZTVZO7gxrF1ZeE5T58sLZf+Bk9q5oX0prBLOu5GWis/
K5Z85ENTfl44emZPnkMq3j4SeoxkEzV2Zt1VDViGn7lwcWGS8AWCVnxrPo4m4nBfhOmk7WWpie8q
K9svRANT31k88dzHlrBPt2YXVlf91Lf9puy0KfPpO7h3YHK55o36kvzsK6fMvTSqAHQX0NEfDBwZ
841jtxiG+Z0sAeJFTjKxj1wHf9NyaAWonObU4sHMEUVB5JA1ML7eCMaBZSMeE9e9Yc8C7hOn4Ba4
YMg2Ztfp1qapm+5rFwVpsjNNDse9Y2vGj2hiRAwo89jayb7vqCN9LAXYag1+0inCdFEyjKgYxnKb
KwIifr1zc4Wedygv9FCbvzddIG1fk3oy+xGyM+0Qz2YJI8ew9eiy1CNC3KgbubPRTCAkz1ZT1rFz
nGK608YY17JcS8HemGs23LgNh1O+aaKkWb5GTgpDCqeCn3Y4AfB5i1ysw1jUdRB5jT50nNo0/dTq
asOQEK2RVbNpx4SNiQF52DwOqSvsyyBdSvo+C0tmARvOOi3zsP88lxjA7V1c+IyYhqMTjfqdnKqs
6kDFU5bFSRWvCIO2LEXPVjWBuJqqtq4+TjVUdcUwK2V1tH9H0X1rlL3EGnswsxk3FcP6JRWhddzm
hTc0eg9DfBR9WbvbYrLs6Esr+xkGaKmXelwDhXBGL5smBEwLGDrjDJpOPlMW9HjO0Iv+ghN3Onez
xNHVDWLH2elsza0NbMhYmDIGqWOglRdpdvsJxFK/UHoNDTxiY1UF/PIRm5LSc8CYD10KoxVHs/OU
p5WY+hbh6YRkiDcoU/Nm2J7u2BjtLuuUFR1LTtZ6Pxrkvd7o1os8YAeIf9rQhU7v0xGNXJ8eUnlu
dvpfMdnMl6yrcFo6xLiNsys5xLJNHNnTjROA4Jt6aR3AB2118f4a/BV/7ISW2NTt3Fqmae+WMAJ7
xzolyTd6TpfzkMZlM57RZv3VSp8wFOnR1W4+GnJnq9DYdHhMbeu4iv/NmzghGVeNHFpcSORucHIa
nvpHVYe8KtV8Ruj3Fw/p1JKvq7GkqMIAzSpDhbyomS8CN7nFZOicR8BfPJ5TV74Ogi9Qli13yqq3
8HxByKHOn2Hx/dU3P6EIBtMQY/4Wwzeiz+ipZgg8zr/hDAHxr777CUHQSCtTzhrPxlhykonOZXDr
Up5hdP4F6d84IRPbjZ6PSDzYNpHjGj/aIl7Doz1ju6MrA0JT1SMMOCD7k9Xt+y/EX93P+vu/EB6V
nMBXnRwSvD5BQepn66p3evPh/e/+F7PEnNPBn04ym/Ywh9auT4La2baidksf73OZ/rDzgqgU1Crs
vNStWuNOi+Il+aK3iwg2tpGY4VVkJVX4aFl1E2+sqBy18I9l/M8XI6vbf/wXv/69rOYmDqPu5Jf/
eCxz/v2v9Wv+7995+RX/2P8sb7/lP9vTv/Tia/i+f15386379uIX26KLu/m+/9nMDz/bPuuev3/4
s1z/5v/rH/7Hz+fv8jhXP//+2+/0NLv1u4VAyb/9+UcXP/7+m766s/3nr9//zz9cb+Dvv11+q769
/vs/v7UdXyrNv7nKAi387T/Gn8+/Yxh/czkOkcoygNLkD3/7j6Jsuujvv1nybxioSsMVNA7MP76o
Lfv1jwzrb8KSCi6HbQmdrzZ++5/Pc/wj5vyxBNz/n7/+dai48ZKL62CfaemOo9Mylxb0l2eu7i9b
NKN+UFR41uPSOhuMMg6m/nuY9xtTxgc7djwpr2V9VVlf+G+cPHbdE/8zdF/L/KpSgzdFHw2QdFVM
HtYuvzy7Nz7byxf1+aNBKJR4fytXN5xTxXJIOpdFoTAfmyo/qEldFUP2UBX6wS48Gx7R+1czWclf
gvT/XM41dEfZUtdPVR+1KXIIuY356FrNtK0WGV8VZRhv02xwL2VXJzc0JZIL4AS0O4CHjr+g4rlJ
u3SpvEE37Ot5LMRlWQ/aJzU42l2I6913biv2K7eHdrFE/YVqVXeBGqO7AvW29kZdkMKWpEYg8six
tVFj/ssUrbxFOT7UsKAe0ymwQa9LiN96f87D6NlD8n9Tk+e7trC8oXOkdGnrzkl2AIoUam01m49L
Z5CvNTRSNpquNPodZbz4naEvoVe5Y3FtRBHwXWqZx7BUDo7Ro7EVU2RsaT11V2aXMBo+XOD4WZr4
Z0ExT5AYrcWvEQrtJ3dJt2Ma0VgFVfSwsSYnA+HZQJ+jCRdmHfhkFYzGGe3iy6Tn+fYkfAVpUPOZ
0pYn8SrFfnCIB1c9zt3XJJ8Dvy521nLIO5Fv3t8/b+xWCeyHnkE6umG6J+FFFTlGayFXqqcvrrVU
PkDRAVbfNjfvYgvlzfuXeykgWm9MMtiZQwUiJxc8HZHAWtVyGgztcQLf8Hgn5yjhxbhp22s53XSt
eeZBnlxPcT7BJ2UEomPbhmu8epAqUPB2x/IIkxRjPMhMibO+8nBRwuCMUdTLcOms11LOesRZwlC2
dbone+mCW45tcSyt9pJi4QKF2bkZNi/Trz+uoRRUCSls/jm1e5GZNdCR6/Pj3ATb0BBbZp/cqb46
k+Wd7IrnW3GFqQvLRbDAj5cZQJ6nMYShtDhO4bcpw78GqCkS3wJz2YbV9v0t8dZjc3VbWXQvpW6d
elXOkOvQSfDYpqFDB7qk9xA+9u9f4837+eUaJ/ejOhrhNhzFIzxGunNY7pV3pn3jjPQOw3NS05OX
94+H978Xe45dv8QmssuM+SpNcSTxuARxPybZDLNYNzwtcM4oNN98eKZgQzBC2VKney5rndIqXTc/
Fm75OdbrW0N2Zy5x4vD6x55zzedN7eKOeCqt6oPF1ZtOy4+AVhfwsPwpDTeYNV+q3NnPbXUZQVDY
uLnjT0uyM1Tz72wQS7hCEPR5k9fF/eV5TrNh5Lxx+bFhbhBY6f3SzN2ZMPrWe+Uig0Kqq+N5fHou
MRC+CwZiwTEm51Q1mgFTXISl+/H9fXjuMmsw/+VWKJ7zxBnj4tjOuT/Md1OCnuJfq6D+XK9f7mX9
EL9cpBbTmM0B92IG1Wapd7Pzrxnb/HkFqRtCSYKUUCfR1xqljAYtxFqtnf0Gznl/zmCN3iqf8pcI
v75F6ymnm8pgWwPHvryLsGbclZtFnKa66G7sLjQ/JgWtd8auJxuANCbS+426ZvjQrYwTGnmWXm8z
tXwmev80lsU8Ookjd4UMFeKDofeGWSoPpPu6KP+ZzwfL/QKjaETsc1eOHxnIlnp2UVwV1IdtmNHN
sg/0kK+mSLX+bFVrT1mnATbWma/idlPFYeNZOLqg6ENdkcqa13uYY/p7rmRpNbh+UAL0Pn8yehiI
U5RCFhsRd9juFdlpNSCot43U2jARR1zgJR7uo6Jrb/rBiLdDgTURxjqPINriustFtncPEhEZGz+z
xB5n5x/GXT5vAHUfjEUs+0F+LgKkCswSzDbCnFsfRmu/w8rU8Op6k+5npBDLveOHi+Zn0pPFZmj7
NRTC8Gh2ah4SD1y4Ro3f29vEtUdf5eBOVoii4gqWbsBJqcNemW+iPiSDgiXffrO0m8T0q8HVs00P
XwOqR29/0ibN9Gp7DfAwXy5jF6lWlTvSn5fW3Rvc4N6ISgcZkgHltDHLT7ExulsR16lPPzxDNwOU
DVSZ+yVHyqbEfhNNjaqvws4FxEpE4DH/c4ZcJL/ObUHukGoYTy+i3ixVYPj9IuJHt2n0S820hv1K
Y0Am6+q3tZjHC8iAw8bAIXlLejf7cZPYW+4gf6Sj221qUdg3IkuyB8ADcytmRFSqxiJYOuOywxl6
3EwTJvh1NM1bLS550EwGu9P7MNuNIYxn/Lbb68UYxa5F64kkJscHczX0cyxAN9VlmleZ5KgIcuYV
qJC+uUTx5Zgn1lG1a6FPWUGTKCiByFV5m9khbpO0ljchKpTOL1sr20xLHnxbc6jNlDCpsFMz3k+p
WW2NeQp9poh1vhW14bYuIETkmso3MEwxuqNr7HeVk+x014wuQsBIf6DN6wmjbBB8iHrHCVVTP6X1
8qnugG8nSwu242zPX1xTrVQXqJdGoRi7gmHeBmQZEgxwup9QW2zDCYC8rBUMNhPNgaF1pg/yVHo5
ukawhSze2F3gbETpICqcRLfpZR7t5pWIDoXKgY1gXqtK67aiKaMPPaoa9HWG5ceZFu7HQPaXbax/
D9zcegLLta+duaq9eKlbH+Yer6e+Yp34TXoxpFQIu5IpGJniqqloH3AHrTelUYxofhx5AUxLa95s
Z68CBNowdCn2+2Ga/TLTpq0xWcWPXhd07Iso2epaHMPU6DJokUXmm7oathXk002jyupJlKnu44eU
b3XwSnB1Ye0XdAKbtG/Tmx5xyAFieHSbuLruLbTGt0vMZhhCK/YqiqlNiT5vGyldILIaFraF3Xnj
jJ6wwJLj0DkiR1RKq59iZtrncQQUpIPwqVqle1U2ygvGoN2gALAuQDnDB3ux2kMB6TxqqdLs2TU9
OELZAfJK6ZVNfQtJFBnugn7TRim3XcTsbK3OtDbMl6O2c+xuW9dYcgiYTVtTlWJblmLeJKmbrSiS
cwC7qLZCNaVv5InhS/BjFA+Refd/SBiGYExNgqkDZe2fQO7vR1Eq/dPgYAlSU0bB2c6aFpy6uKX1
oEP0j7JjZWmJnw9waYBblA/FWey1yfoKO4elYfm3ORaCuNfQPsqX+XsJG84P2MhXxqAf4QPhNyJF
eKU6muhVCbhYQ4WAcNF3sNDKL9mi+o3oTQP+ttF6s2PU/mCVqZ/N2pNjpL+HkxH7wLnpTs+cCoRh
yTwL+/utGIwnIO1i98yrAxJfNjFsuMt2bnJvjmhkp13+lGiguU6iqi2ShPAaarTy3KiA72RDK0gr
296E3KgPWRJN5xjMvmzMZkt6XnhFHtmQvmlWL65WeLPGsS5A1FHymrUPnfnziNrcd6PhR6f1VxqG
DV7E2LvNIirlZVzZH+wcVRmwrrbwHcaB/4tsdZlkcbXB7ViQ0aUaCJv7kNjjMZ6Kz2OdPFR4svmD
jB3fGpZL6Q4/5yCFGliRaGjm/MMeyq/ZnIOxjh1DAvUvUakfwoKOAgen68dW85mqLAbNbViyTsLp
ycSnOQpb31HyxtbtK2UHIB3tWHmI+gwfEdGdgpSMBge2vrYab9d2UxP1xIeKMhwZMc4TDRMbvGUq
573mGtMmDbA/h+n4mLeL7cWjU/qJbg1bF1Lw5ZTxtELIO15lswTsi9umcb4lY3TfB8lTnrnyhtRn
9mbGAPukU4+muc70hMiYjY5+ERfNjZHHyS5dkvrCbKYCYChYtgot+kU9FV/jWDxBQV4eiUquP87x
B0vO11rb3SbTEj9AACbBnEC8K+1RM4yrsczBZCOyDywoIUvO9hOR44ue5+19gLnjXhcpVXkTZg96
5KaHfFTHIUmS7aQQBMcyvgTf/H1qnctgZHB7UyfbeJwj7pubcJJSXASRWWxct3NWfpl+psJ6Nmt5
ka9Ji96IovVn0R3Enu0kX0siG0RxKI5MKPQ6fEHbNkKr4T7Suhi66LpNYdLrF53W3ZjOR4ksOSfz
zaCYmHa3M8KPvY6iLP+khyXgCzhisRNRtSFVslVyNIhG/YHfy4wDKa1K2q2SmjcgM5PXmnmXtYOX
ojpSqN77IP9mOR+ZDy3CEhYcpzpRLwZ9LKLiwHdKjYOdmpdNRur0iVTQyX5//4A6cUQgQZZUsvSn
XN2ybTiwJw/DVmaOMmPIjzphL0qyLR87pFdUDGIf1rfNEvvr5LKmPwxix43xe21/SLCGef4JZ271
zeg+ksRv2FR7B0ab0I3toOC9VIgg28E3a3djjOdmnT/PHXm5jHxyy5Yu0Zw6yD4pHvQay+t6nPJj
TMqsSHaF1XvrQnQQKqJhugzNwE+JDlloeLL/rE3GXVe2nh2S7fFXx4rl0yABVTizaghjF6SH/aFo
pwsYr57dnvvEzwjpe594Lcd/KXcmMF1ESyI/Rs4Dpb1vtw4slWLDviNLBYm5C+b7nI8SdZ9MeZ9F
n5ce1ITMAsKYt7AMDp+9E7cwfght6w6LWKq0v8f03e9zklA2qoPHhRx9fsrT73J5Qpq/TaIPNfNz
3t87J7DI894xaIyh4XEt2zJOC58RMtyyqDk/tnADgHZ8CBgbc5gPSfk5p95SHTqwewx3/RLcZGZI
ryHv3/8Mr8pUSRufl1gJm/LLPnWkj+NgabAaLY9Mn71KceHdufpYkl2luf/+lV5VeVyJCC7o5Bu6
yY+XizfA4R7gfDdH+Gfhhejr6MA4pXOGM2/cD/YExA5gB+7ptEcOXTnUSzdpjlINMvPqUIcHnVIe
7mXipGdQszcuBm9P5wSgIw8GcNKuaJHVNk4XVMeGRhC51lxvhYY6smFO8Zm98sbTk6RiLs1UVzGp
96StlTKjtVWp3h21XraHnuFBoLJtdqav+boUJ9uSgjLfcGzTJfF6uUi6XSpV4zpynJ3iYNEbHhmC
4ajHPPq83mLGu5UP8Ea/cTJHkoqKo5ae0L98swBK+KoLoBXa4qc5X25qjEY1o3rN2uC/06L0Cth9
/+p+tNjx0hYujUgQrJODu+6FLAonq4902n/iCPQwV+mH9y+xPq2X5xWXoKfP3LS1tXHqDpVY8QIN
x62OHc7Wa5AM9drniLQ55DHZhML9XVJJv3/RE3/w9VSxLN2icyxcfohTGDmEVB02sVEdiXfDGPr8
RNBR8ZHgm7oPC04JnUo271/1+V5O7pX9wmUB/GzLOr3qqq22RrLwo+l0ZKSfhqjHRgGhLR3Ehm7v
XCmcisYjobjC6sP52Br6Q9sr8oG14DmsgbJpDd+S1wtn+aqWfY478prmGbuNs5qdp7c/A3E904ER
8ZcsvtTlvYHGq3UqH3WIFzJJXqtubfwvaHesT1o9ZslTo5tbZNZn8qDX3dI1D7JYWRAVYYB3vnxZ
DHNwEjcR9MbQ3G3Bj5g1P7c4+qyhAoYhrhYihZRdV45vB214o3dZ4c/wK84s+Vvn0C+Hg3nCCAkF
lXoRjB1NuoTnQBzOZX/UTCc7t8qvNjRURmlIxUAgE23uyRmeO0E+ds7SHKMYQYAd2SknQCc/vb+X
XnXV14vYNjFC6MpWp8iHlTphEyZFczSr8ENbJaB2013QTUibhjOHwBsvi2T4GlkQ+Q/tutPJVmiT
JD7kq4tDlpDSqzikdqsmulaYypA9DVii6BC0rXp+qlAi+9DGwjPH3RvLR//T1NFgW5J2xEkY0VIK
96BRyxEDF8lZUXdXy9QN5MDgMe8/Wn1tO798TWHjKkdHRGVIQz+N90iYLMZxlOK4DPTYZpMJ2r87
WHhPQXdXtx/gr3vZ9NAVGnOWEf5p5yaIvY4wUoKaCeWAAQkJRPjypSnaYgyjSohjYqTXovpJmw9J
CeYnbYiN0AHlvY9gD8BreIj0ct8Z85Naaxv9LNixvp6nj4ItTLrAXiPSrMvySzbpwKpFK9SKY0pU
08pyF/RPEeqKYrD9TKBVtudL3TQQ8/xuuxdZTScxTf0z67He7usPsabftq6vK/LyQyQoIKbBZj3a
KUS2e1kTJZaOjkzWXrcdwxoVbcB+9Gv3q+2ec7Z9a+NZAErgf+w6FOUvLx4FmV0vMWvRlBjUpW6M
BiJP0lsrac4Zf76x8dZIixpUF45JSD85LMdM4dtR1+zvpbjAsuILKtJvoPH3+Mhfh3Xtg8ofYN/v
h1r/SI5zIXnvzpyTb2w+W18TXVfovGeUsC9vWIdpOSS9BuEcRUI27RzFMtNxZtCQl+HnE08N1p2L
r63t20Rg5YQQyvW6/NzciTdSf9YbxBpOA9m/czrwQtLsyqLeto9VnG2WcriO4aybAqQt/dp10BrK
S00+ThCstTS+6d1vZ+l96+K+3Hk25Z80yPWkacnTxUfdWTuVPhpHXN82GaYnQ3KjMXzB6j+PcX+G
CfnGxTjf2GPGqrblCHr54EujCZcyb0bU4KK+jrFBucqd1rh1G9Xtx1ws940Rlxfvv1yv4wgxxAQ+
Vxzxtnt6h27e9qUYs+nYrXq5sk2uhQAGAuR8MobxDP3grYvZ1DXKcCwLEfHJHTqllsG70Ycjlllg
PN2+WPneEx5Bovz/vNRaK/xycE11ixKxFsMRtOiLUPN+GIJ7nXEPMLSzM6/M6yOCOsAWFmWqAJE9
fW2RStWZK6rliOLge4Io0XdS95hU7o/312r9zCe70YSc4hiAzyzZaRyOjcZIkjhZjlD+cCtY7CsB
dvT+Nd64F5xx2X3KBcl8FfsqB/YmotTlCPD0wbK1C91ovjpReaaIep31wwghBQbWZP4VksmXyxPX
Wht38dwfG4smK6pR+yorasjxKfpGvB929mDc17MIESHX6bkA/8abBr3CYrtT/YKkn1w9T60ep424
P8phvsXycOdmkO51TO3CkOR4ddjSMD+2LJwF42snTK4xH8Fho9nLYbhNZ9wGY8y4kuDclMBX/ByJ
SGjlF8KYIxCcYvsMXnIcSq3+GHVMxVRCx6zV8B3T2dSWdefUoHBBcm5q81tr4TInhWNOGJAST56G
MwRxjW0ATyNu7xwHB5Aa2wCDqK5X84Vbud/UWBzo7p2J62+cBhasrpWpAa2LW365BxJAFqMoMvaA
nXy1a5d+R/MDPfDOdduH93f1GwtOugz9UHdZdzg8Ly+1Auspo8f7oxvPnc/K9/SI3eF3PbOWnZl3
HwXun+fS5tdpi71mqibH+fpsnZPTrsbvAv8wrTtiZYoLa3uh2U+NmG6S/lsndlBILivh+OxRhHPn
zLXfWFPFeUQ9zX/WXtLLG9bNKpVqnGYy5dbAe05Lb6xlLG/COI6ObanbG1FZ3eUYaHjcRfO5cUJv
PG/avNaarsPEpAH+8vIc/2mf13I5upnqlN8jB8Jub4iui7aUtyYkxU2GhPXMhnrj7FJ05xRsW0xP
rdPGTDpbqSGRtx2Nqfo5Vcn3WAzbppjPHR9vLCzBktqOZaWzfzou0GIAfJ5MHecw/lj42/XRZzTp
6gbUCGpiDW4zZ1b36Ipw3lhqABdsWvkhtoGA/uVtDct1/RSka4ZxGrwds1ptUsPlOOO44E1WPW2T
XHRerw33iSpv+npoztz8GyeUsunSOAZ6fzqiJy9tn8UG1qL6clwsIKsk6g6LziGh7J/Y7Fy2zWpt
ek5I8Dzb+CTwUY658DG5XU7Gk+0EbBj0vF/LsceyofSRZOdY/pEzkLo0v9uQJpkKH7gXyNFor9Mc
3qalWx8y4GovGPCnSwZ72rp50Vw0WGJtbMyxzyRvb8RmPpi0ngvU152yRXZaOqIuO9ZmNR/6GOeL
SprtmUzjjfeKeEngAunl5T6ND4i/lk4t83K0Y+Oyy6ybqok+haX+Cc/RB4ZdJf/G9Ti8hHBICEBA
1jfulywqCDF0mfSF9zhSOYZY2Gt+twRmNL1wGEKoWgZJyCk540H/PGz6ZL0JgoQjmoKQ+U6Pj7Ek
PzBqJY79ON7mZvsg2/Fnield0mLL1drG93EEcmmzoyu0LyPOjq2jH9xqvjOE+30sAerff9HeCFVo
ful+EKzW0vxkA+aIiaH79JwsCXrPpZ2u62RRGDTquFbjZn7mAbxxkLHTTeh9UIOpQE4K3rrLCx1b
CHFEbBJtzJ6hbDZE4U1ojucGx7+1o1yCkzBo7xAhT95nqcNQ16xWP1ITXhY5zPckecI5Ymu31ba2
w4/vP8g3l5agL4j4FHavStxhUbWuYTtw7JKgvarZUbs2tNzfAz2sP9FUhw3QmZHcjB0m3g4mKJsx
TsJbDdb5djIWmxHYTnKNBEI89mFnPb7/8d5aZ5e3ixeY7qw8bUbroi6zeslY56z/zrCfh0ol3wN7
2g999/P9S7354N31RCPZtmgVvny1kFVqA5454jg10y6op3v0PUjj8yhkGLH7MKQ4b7x/xdc3x1OB
RA8Qw5xhOOcvr1inaEBXBs+xdhilWgORhEXop8F80UiMpd6/2OstjLOpSz6pFCfV68qZGXKavjTN
vS0TX4NyFIt/Ylx4JgC+TnNeXmWNVr+cTy50K0aJts39nEV+jDE6kHFmzrCqjlPwISk+DvqZwuV1
/Ht5xZOHiLH4GOUGV6yKwcubBbbX6EGV8kYmv5mZH9UP7z9I83VkcUhdaT/BL6U2OIWgJXYDdoCj
2D2AgrGKxkMbE3QIUSjhUwwWW4glzaB2uPDmG1RixT4KoOXYRTbtKePHm4lK+xZhSPFkTm4bexpu
VU9lWsTAcW0fX9NR1Y51mX5CIZxsgxwuTpIE8pHBjel3PEyxzsHh7jDWMd7YbTn/nKF9+nrcLd/D
UrgeJWt1MJVWftKycTw3aeCNXSuBtwg/0OEpGU/OwiUv8avAFeU+HqJw2/QIWXDWOmZj9Y0K/8x+
eutZO6iG6HaStVun8bWebQTwelrdW420tg0C5y1uO2Lz/pI+F+ov4xvCCFAvNGN0d8VpPpM6TGGD
+Vzcx6qD79ja9q4UXX1AzR8AHo6Tc4szv35ZLlW2s8ZRvzASTH2ZswAPNCmhDi7tjGm/1mwspmDD
jrK+Q021zrzDp2IqUDLiPvnGimaYun7ah2ZOQjUWOE3cR3PZbW2jrf1uDvD+wCbQzXp77wy5vUnz
qTkktBP3mCOKO6Oru72KbOvKbmXFHMnQvVj6Oj3ac8jYBqczvtUBFDk0rYbfVrFzhxOZushWu+RJ
tdGt1G2cOc2ILnPPLJcm7Prd3GjpY2SpxR9bw95TkBp7OebOGbD61WajfKD16dBrtEinTxtUfW0U
/83Zee22kaXt+ooKqBxOmalISpZk+6Qgy3blnOvq97M0/8aIRYIFDzBwz0x3Y3HVSl94Q02J1jiw
m+/9VH/1dXlfWOlaaZWXmU0gGk4nm4CxLIXF55lXRZHz9O7K1QF1mDEH5RoXiFjSCoDrWYRatkbi
TnttglY+SIiEvGdO1P8qBx+1e4rxbzM/4yyZgThDjmnRxybQo7x++jMiB73b1M6sg61I39IKEZrI
XY6+C8SmK74XVYvcTRDuetjCelF/VzV3hlxz3l76/AUU13knVJP38PQXhMjCIsUQWgeUaAh3EKDw
kTSq1GNFjX0B5ND72QN8XpSInrzk/N1djczL7vp3MM/fY8tUGR7+JO8/dM7TX5HmaCJ1tlcc0dqJ
bvvK/OGDKl5huFvjtG0GOyWHOTekUrwK0eNEitDxhl3c0XvpAj98QgTS2khVF91CEy734IYokac9
0rgxGIswb7Knjnjo3cy65nuhyOE9NJz2KVE64HDIsi6EAiLyxnW9RHJbXrohWjNRjTZI68XahjXg
Dyn3xLnxd92QtZwqYNQmXX/k5ACn113xW6vyBvXIOnp14iD94/twDdtCdh/ltg22kSlbL5ji9LhT
JNg8JYaFCotl39tDn6EojZZ4qSr5Qk0L/cEzSmOf+Yr63e6iYBejeUnRMa7zYyEhb6Kjsnzjlx5F
avD1zykKr3SEQJiqVMZXyH82m+srdLZA/DgwHVBIiVYpTU4CJvCagM8zSztURvqhp/rvagjyW7qC
0A+7QlkryE3NDHkeXjCMTZZL7V8HLTPZE6hIJRGE7fiYGSgJSO0bd9TvzJTvXal9ysd6QzXlNiqc
H9dneh5j0PaDxku7FQE4nonTrViUjht1TZ0c5SFeln24Kapko/bf0ax7y8Z+0zvmXLh2IcVmTJNJ
qoRslEQnY6KRKfcohydHqfgmD/RwXR29kTYpP9TG9BERfTOA2i5a+ThSrDIMeVll94G5q7XovW2K
nwkGNevrn+HsMqbrRilUFSUk8upp2y9pvCJykAnj5derRag9gUaTmnBrOMPH9ZHOtpbI3GVRGiQz
UVVlEtT5VJ79pGnaI9J5q1x2XrpYQu6RE2ED+lNndtV5kCGCGZFxQdo2z+BXueOagDNG+1BC6Ubt
svs7cOVen9HFMbTPwio55FmrQIkqNbEH5f/GkLRo41nDz+tjnLcrecFAz5iWoSDT+x+HqC/Rd23I
hYwkk3HoKXQ0HgpNgYdzZYEuqUsNCsRjeFv4bxmiN63+NqrpTHxytkHEaw2dFVAClwJ9utNzMtqI
Ig4ucIDIrbNVhM7uTtO6GnxoHXSLPOrq5+szPvuqYkBVNEcEB8uZNmAQ18SDT4/MQ5Fj6OPko7VS
rFKa2R/iZ58FBsRcJIeigDp9DwVZuxk4qwczz155FPZBJn+TRneGyHi26ZkMmK5PHrDoN0/uU/i5
cZogH0Xm34Y8ErwPioSH6+jW3sruRshDMjyQ61/w0tyAq/ABaTDpnLnTJUPCug+9hEs8a8iZxlp/
pWqGEGabb68PdHF2xBL0NQGv0L09HajQkYKSktA4+DlyaVaAzUxkZR/ohiJLhgj0iot05jxcnBs4
J+BO0EJh4Z8OmePfiptfahzUXHsYjAdwbbeaMhMtXRqETycuado+5EWngyDBPTaO0wqIQPLHl9JH
ScoejNj+dv3zXThapiCYgtiiXXJWFvLwlWiHuNfpkDn63h/kemd6Qfsjr5zyxiwC7V/Lp4K+DZTJ
AmYoILaTGBBlVATJMk0/iAb4TlchdjWZbs4k7xc+ngmMQyORlEUHejJKVvgO4v/MyqroOpYyJu1j
skM/dX/96336F06OMNuAq4mYVkCXJ7vPaLE3AzGsHwKjMR8CCfJXXCn4rRSDMkCgCRT0asOywVAp
p+teyCOwZoiZmrCogfXUO22DBFmUaEucoMGPxwEKtjQ30gct7XrEPGTIinY1rJHk7tYReReaKsSs
FWJ4P+HZyHcSP6wnena6Z1uWgm2uom+HoDniWF6tvrYdpIlQi3J80oZn5GeCv3IYtEdAccnPQipl
iICtd3BRl3q//nEunExwx/SYRV2ZOvbkmLRx2iAfG5oHu+3uorTSFojp35fkGFLZ3uptcrw+njgR
07XgtgbASn2ElH4yHoYEkRW5iXnIUuO2crECYxwYcPjmpP1NrziPmV1Q6HNmrvELj4UJlgOHCxn+
x1nP0e0DaB/kLIdR6hPsv/Lq1qyjaiZvuZg9gUqiSA5YhkmKPf/lEe5JtANTzuyDOqB9aWTV31AZ
7gBtvSm9+pQ4+UfpDlvXK9DrBSN8/dueRaocW/qMol1N7nZG7DCqMBmDXMJhLIv3NFoWsns3yH+g
nKwcu1tIYbS+PuBn0DddTZvmE/Pl1benTWMfzcRcDwzrgCGZbi50GSqU2kJvxvak95Hu1HH4qGXQ
ahkOfLdWb8ErSZt45RnJuPfkstmYcY/0ZVXIsGOz+DnIeosG1igtlAGNe8vsR1y+pAEBbNToZzbj
hU1h8/bRhgAnwis4uYECEwdLvOKIy9C0XDhadt8qc9iKC3e3GIJgHsytjWHJ6Y6QNClxdTFGSpYB
nMfJwdhoEXRjoSha9/+o8AMuTxQm+QOSLND7aZxe0UOoABDY4JaMv5icbCkoJUucp/7yjT9qYHMz
e/7SBCktOwYdKeKW6duudoj8IE9jHxJtfJB65T1WUcYVJ9qs4pfrG+7SgoGKIhAjiKBIMlmwcVDx
Mnc851Dm1ZvTJ0+tSV50fYwLNxR0hf+OoZ4u2OAOPRIzoXNIKn9rorCnpdZtwcRgFeavfo/poVS7
Dw5n+PrAFz6kIKgJ/SluD8Lo04FbPBXkHMPAg4sTxQ7cT7/4rKy5ZY9XCsHjzJV44bogs0QJSnDA
qDVNPmZX5NjcO4F7QM/qtWrSZ3UkEOuGt0I12mUqCQ6P9e8BEwAftqYK8J6tOrkfO7AGtVbm7mE0
9a0hmbdp7B4rpEtnFvHSRXwykPjYXy7iOHU6RTcYqAkpRmTpfZjFH6k5NAtx+cZjKq+T2triNbRt
8Oa6vpKXviwPKjUDWleWPG0SKKnp6TX6OGxTS/umIdL7A4xEuTHqOLrV5bbfORVGgL45lHMwF7E7
JzcyvD7tszVqQNiexDr0B9xaSXX30Gdx8BK3cnFrxuZvBdLzkgAmBk8VxndZ3UspSgRVfdBGL8E5
Le5uygF+7/UPIZbz7NdQuSfMo64Kq+R0FZo6H/GxKO2DbgQZrY7i1VeUxyazf18f5+Jy0wwmDcTC
CoPGyb7KdO7DQYd1Gpo70QfiL4Bls/LJR7w3ifATQ3IY5duZCvWFu4LX47/DTnZZYnVdZvuNfdDk
+DdI9SfTG29CFJCSQS6gS9b3os7KuxjMnKNLd4VKAIUXIDcGrYvTD+tUnpOWUWgf2NrbwCm2qM4e
CEurJQIJM/fSZ9d5uoqomangAyEcnFOs7JozM6bMsojKBz8s8sPowwCNssr/GGpdeTCzpt8jqGys
Kxj+5aIqSu0O0druvrH6eiXjPHpTuMmwLpFywG2YiyavbemmM/N8F6MvgM9T6a/azgjvA/BReJqo
yXYsXYyE0WRYqjUC93k+tKsqCYZFnOLicn0Hne9UYJag7chRAXzb08tQS6qI+dfOQcYkYmsXrrKQ
5DS+FXLc++tDXbodiHwEe0NGiGuadYfIxcQ1AmSHzKQgHbveR6b3D/S0f+SGt3EN4byT/ns2TFtD
lBKhMXAxTQ4iKOIo0mRCwzaAhI1t7ffWc0acWON85kNe2pmQM2mlY64oykGnO5PDAEIAgMrB1Qcg
dcpbheTIwsFlKo6bmZ15cSxyew4BKpJQTU7HClP82rTAtg5+C02+TuUndzR3fpEjVY6U+/9wmWmf
3GNySQo1kzOHUVuYSRnHwMLEZ6njdbVGlBxXGmXsZx6QC3EOnBfqeeAeeD6mWyRWC2e0aAQdlELa
l1Tt2lL7uL4LL347lonQTbzF0xsko5fUpKPDjqjSJ+wVXiPVh1TiDTHlwXJOwuq8yUqjDnQxwpsK
kTYV/NOl6hJDzZw45oLGliHeKkNRHB28AXZUdJVfMZ3LX7nkdH9yTa5u/aStbgNfte57ZH8WXljE
W/zxxofAqPtV32rSQk9i/abHaWvmRv9UdJtedjqlWioglFJ5Nk5/qE3PPHDy0jnUvWbCnaqHx0xP
5GU35MOH0WKy2krGgEV6ai7GMHH+qp2Br2iJ/kEpQwqJcEI4BpIUvJLjS1u1kpO97EmKtyy0uP4f
ngG2iCiSE2+c1Z+6ziwdlgwbiWF0bmO6qXdKZzp/ctvwfzZD5cwUhs4Z+IISo6uopFqWgybjJEaN
PVvBL5ng2G7oErsBHgP4MdIXyQ39wdWqCq+NqFvJepK8yPIg71sQPCsKM8hU+LF/F+UlKmxV1KLg
kfk7o8lMfBOjap3plrdW1d5cSUOo4WoLH1JT4mXXDckibu05SYhzKuTnTGhgUbezaDKf3YiBHrZa
x0za9rYJCrwZx/xm0NqHCifEwolwoVLyJdfO2ped9wKVhusHUOz4s40Gp+3//wBxB3yJUOko0d9s
ZefQoma+DnrYWjalka1fYG5/fahLZ100U2hwYIVwdvgGQ0VlyXWcg4M43TKVg2DFOlhvqTT267Yw
5ojK5+ORvtAhJ/hFOZFuxOnUOnylZBsR0qOv2HexNr6Cfll06DQ0svTr+tTOW2ViHb/MbTKWqJsP
wGXcQ5zquH9lSiPtJPSzn9rO/6vXeNBhs9Lfl2YZY1SudI+aH3fPsQHw1JU7FFKB7NyY2NbiEu8H
7m1WRcn3679RPAxnKw09gLiU1Oc/gkFfVtoJvcpARco9lAFUohb4906xsLdBXKSEOBkWlbLAbVSf
+TQXhxUwApFTgt+cXLmZ3ikRZVfnoLaeu2myJMSt1o1XdlPGd5FWvrsdOhPXp3rp4UKjA6S9Su/u
DD1gJFkTaJVDtaNAAWrENWNJjbrcXB/l0sxAzolaONcQperT/TVaqsvFrDJKXyyb+sNU0NnqN0jL
xLiJXR/rYmrxdbDJOZXAIDlSoNuHJju4XnLb8lJZ1ipubhLlNem+4eeMJszwr6BTtjXVcSpHdG9l
7vjTKfomhjx2JdmHaBh/5aH32PXya6TgmXh9epc+5Wcrn4ohBZxpQs6bkleluNAbPb8LGvehsWHU
OY2eLnW/SRaVVc+8IRdv3q9DTk5sp0moUUm+c4g9XwMnkdzamHNJiJQZYb0fJeeoOPm7k6Xf2sE5
akkxF8hdCsCpxdH5oqEHLUJ8ky/nMbFCIy07XwKon7+Nmbuvjfohyzeyg9NN6zvv8Cj+hxsYCrO4
EelAnOmmxEBO8zocpYMzbgqlWiOSvrTScD929vb6goqvN71seNGQ+hU1wLNI3x84l80gIewKHGBo
14Z0XzmPcj0nfCo24Nk4AMLhvjGfs1JcR66hdpbnHdHbspZwQrs1ZqhIAOFrNHPcLw+FULLQY6GK
PwnJzIAaS1dG0sEM0+BIg8e+scok3nepLv8vQ3FdQqIHnMtFdro1xrAGZVc47sG0fP+pgRaz1bQo
OCpBp84s1KXaAVhSwPwiVzor1JY+slC2lEiHCEJ1v8BlWlrXcYgEYpZke5xbWxSnYuMNkNiIElM0
zox/6atyBGg5g2sRWgynU0VXe8CNzPGO1KOGTZkHg0jMjZ3pynMs5kt78stQlgDffTlwrT5YOL25
3rEP26NMiKUlxm9JaRcVfaZ/3/5sFMoUmkrT9+w+8+rKzEvFO8Zyus4r617ppK0cmTeSb84Mdemt
A28BGpNGlrhLTmfV4HMmlbnkHfEzazGi9X7m5hw49dKXo3kAAFKggM6QI7Yltf6oGd5Rxf9s349V
uYkMtXyK7eqjwoZ0Zk9cvJspflMAoSAssD6nc+r7Dp+kzGJT6L6yzYr6d2VTtkl8YVVXpeVG1jC3
wuz6I2rkZjcGUYv8p4GIyfVlvHRFs4a8fkwbWIt1+juiJm7Uygj9Y6s0d4OdvaH5+qvI6595Oa7L
0nxFoOV/KJE4JljjTwYsMMzTIfsOLlKi+94x0UIIeUCdn1TTbLGnMuY26fnRF/GxSTufexre7WQo
gJVqVzZSeKw782bM5GWWpj+icbgpLH8V6PKPoFG6RarNYbjEV5vc2ag2wPkWcSjU9sm4XV3qVTjI
xqGLxg8va29rLDxRQ1K05dBXf8qunMlPL+0n0yJQA14N9ZKdNfmocgjy3c1MChma+jMKCv2GoLBZ
kulUm6bx6YVhLqe0+S0EFe9gRr61dVxICte307mMgmiNQkck2aNWRBFi8jsUfajaVjEPXV9L8aJL
6l+xY6POiXjUOpQrv8MqkpK8nWXKPiqa9k4pyvCoWlW1Ly0n3aV+IC21KDRWM7/sAvAYBA6NAoDU
wM/OXhwpajEX18yDk2WPljQ+liNwVrMN93Ka7kg9t7Gs3SW52yybQn+5PvqF64XB6dzSrAYoM60z
JdJYGmXimqjjZMVTn2TeMUNO/9hXAO6NpP9nIizLINTgGRQEOyDj02WQqDfKTq+yDC4dXaTVfsul
fJcENT7TRYpVoL3rLdNf6tI/C4eIkVFZEzQCWhHTlkyI1L0VFbKF+WYVHzsl1x/KLvD2dWc1czH1
ha8KbYE4RDEA0PBAnM6ywG2ka0JTPSRN4eLL0XTbKneE0Z1UL/oY4sb1Vbx0yiBkGhB5IflAl5js
bst17YjrRDvYUfLTdAFySOMxcsO/ruX90XJ1FRX0eBobzUsrwqTX2lz/ARdeQqh4JGSwm5n19LYO
3UCx5cjTDpoaa7c+0tT3SmmrM5fJhYCFrJJqKLVxiPnTik0SB5VReZJ2UGzr3YiU9ywK3rU8+HN9
MpeAlIxDZ0WkXjQqJ1+Tilrlp6mmHXpFr5aqUW3buN47QXYzjsY3+I0f8lj9Kov+AJb81la75ypM
tZk1vThZ6IbieaBePw0u9I6gMFSYbF32f7wy6yFUyRtbzX9fn+35U4SCBQVZagSUm8Gmnu7V2jJz
OcKe+NDk3TZ3PdxVhY9MktSbAWbS0s9jPIukPYLt++sjX5oh5hCg/GmgndOlqypBSVWAzFR6WUet
0fDRA93yXffkuezr4lAkRIAcCXbP+rFDrEWK7zHJKApv3DHb5K6/gw0wExBeGobKKG0y2GFCbeD0
WwIx7vM2dbTDiDEhbe6banC+jan67fqHu3Tavg4jYqcv0XRvZomtl6Z2aPBbW6Vh5W5NuW5mTtuF
WIGg87+TmcQKfhK4Hhwh/eD1hIkLC3fLvZvneHWHWF5bJYbXraEk/8O2BxhGjxHRTcFsP51bjmRk
lgxse9vV8p9K3Ydvud/DxJDsYiYm+ASmTKIhBoDazF1CujzlffVNiKBPLCsHDRrV0dPT6m+gILev
F1UDeLoaKY2SQKd+GX1rkFdYOjTWN4U32A8dfn0rzKf6pYe783cLndcXiPrdTWBF9TLxexPj47hW
b4fUkd5Gq283aodpUZkZ6c2Qqf2yJhjpF/Uw9G9ykKKay3uCpwfKquGQ16s2cIvvkV73j2HnkRL2
SnHMsSzaWEM8bPO+ilZ+nDmbnB5+t2gzqSELUWi0tfjJb6pRCbZlN0RbbKvTR6rMw76j4nKbg4J9
6WMtWElq+DqMkXM3+CADlFBSZo73pf2D5RclD4AeQnvidCXNOPHbPMzVAz6du8KM9zL8kLTDTSLx
7gGOba8fiktvLhJ83Cdiy8rTJ4gMbNQKf1QOA3gPO/NewsRDxVzP6cjUSjCzdy5VnUXoTvxOfiIw
d5PZBW2dqypE7UGXpaOOR9AmoFTygLh6sjFCNX6yQ5u6YGym32QoewlcnNtSCX55utntKjR81wHy
ua/JmKl3jqnOEcku3RHIz1sCB8IHmWYYvB46PfNOPbhZKy+NcZT3XeLNKUhdejwsWMyU3ykkn114
MNmo9Ee9hmYMov3U1Bd+jKJKBiE1IO5HUVr6UWDTu7CtOU/aS3ct4Q7pmigIneX5SGhSlPVa7eBI
3fsYtr+bxt0Kd+jr2+rSLoZQQZPUFOoi0y5pOkiWq1cdgEbHW8ql1i8G04SSpVvvAQbgCxXP8usj
XtrIEFFJRCnK8CxP7t0I6/YGMpN6AMH+jscEgFy/eqt09DpRrP83A1sE9CjEgttUhQAAydEUvNdB
ioGunKmHoAPCnHj7fIx+yeD/cXh+uT6xSzBsINhCPhp8G4U8MfMv75Ziqjwaim/QhTKs70Yi9zur
6Ic7w8z0da/kztLWKmNpI66ExXtXODhN9PHa7ZEKWnhO5m+lAeBkCSdun9GI3RJJE81CF1tiAx3v
8Rpx1thrB3uJss0mgwy1jpo2WuLmPn44etDdqkVRbQ2l1B9Lz1dXIW7X5pL3BUFurXZXWi1bdxFN
7HxhQmdd67GlrDtlUBcR9jsvKVtkGeNhvvSysP0f1p3WKtVooSBKOen069Dbjau+s42DrFQeWFT/
h1k5OymXv8eA0Gee2QubDHQGiZhg1go54dPBkrCuFNJyor64NbxlGZsB+7lI970r3rTAmEu/LiXg
J4s/CVrUDtE2K/dY/Cp7xJX5RuutpwqRADML3qD7eYskt1edJa9hH4SrNEK5HWcHZfDXEqo9M/O/
1OVHXgs8EwpbwphyEmfEFpYart3BqJDN4L6wPOPohHWyydWqWnay5d3p2PTcNEbu3eUjdvMA5oxF
1ZXZbR/lmzJKl6POzZrgLbEdieB/4kXirZKoo3F9/dxcKIXZskCTC9Q6geVkrdJGxlCU6sjBlKHc
Y+NiLNXRGfdjoDgrUylNMAaaQy/R+2cFbzoIX0cWj8yXAxt1KKA3laQjttku8/IpMV6vT+3CJQ5x
BoI/eCsY1dNHuzLamJJDYhwCs8a6JEJL0zFi1AyieI6Cd2nHI1nKVneopgIYOp2L5eRZ2vmNfkhG
41ELqx1nIFsVerYLw2yutX9pt7MkwMppgCPkMpUTkVAMagTpBCfEon0omiH4pWaDtLDpj27DrNSh
EafB/dgoxqFSFdKsoRi3dRLEuDZBdewHk8jPdef0oiZhARAwKuMUJQANCsWs6eNSqvCYPeLWFz/y
6jvHSq3VEKvGTIfv0ig4S/AfhqE/O9mxQRbQs0Cw+yVvw/TeHaRh20Xp3+t7Z/IyMxVTbBxkrMHu
U4MXf//L5hzRzUcfpi5eAkt7K/VhqZXOAhecJtFvjDL7cX20qWmGGA6cDYh6IcsHjmLyLHeUA4Wo
ZPbi4SCSUqcK+w2aZnmP4gYer0SKqzx6qojVDdxvhmLj+MoikR9b+cYz+gV/Eb4Njms9eCAN+oqr
Q361+Wcq91sdPPTFxuieo35z/WdPDth/frVA4+lAD/hWk19dIDECN7LKXgYr0vflYKT7PA2jbTw4
cwSbyQFjKKCMdF7QS6VqQgvhdD1SLqZuLE3nWc49/Mvrn3Jn3ZgDMWFcpTOJ9qWxqCDCiQN+g3D8
ZKzALqU0cAbnuXGNRZ74j1U43mkCWWoUz9e/4OT2FdNCnAcVAmD5QjtvMhTVobIqG9157qKd0bsL
291DfCZ6WMmRgXJ79O9TQ32C/FeUfsgsJisW4V9nSkntPuMR9lD72ACl2Xo0mpWpR7+uT01VWZIv
CTBzYyAwYTRxiTeZ3+mSZdHo0yXXjeeseEkcHaFJd8mKLZljnT+iD7ts4evwv7iRWuVYhT+6+kX8
d3XfdoBy0bUZshG7t3bD/zsAprn+A6eVuM8fyPOAvgB4WS7uSZblRI1mQc7WniOnvUs0eylH+zHZ
e7q3rCpjnVvqouluTe8NkPZzkmlz0fG0sPp/P0CQEylZs6snX0hRI5ROckN7Zn/cYHQojH/yUlqN
RXTrRfCWpGo5KvXvsRvx2ZqL0s5Prw1uHX05AnRq82dHivQmpRBpP5sUHFcAvtOlVBr+Uk21f0yn
kBwhTAZDSIFc0JCnQH2sMinGqK75PI7RB+sby9UdTgwzSfp0QmIUJAOhelLBFRL2pxuugmKf5Klv
PaP+/9DW0qOb2UusDuYAHhfH4ZthyEFFk+Lm6Ti9bkZqMkbWMwykcF2U3MoghqSFZ9Tt+voenT5D
n1PidkeTnTYKEjKnQ9WRpCVY4VnPxZDcZWl2Y7fut6oK/yamRW1lmItcp1ff53jE7oboYgim0Ol4
Uhk3hTKIqdWbOsk/4u5V65H875OP6xOb4p7ElhBZIXP6VPmYbgnDk9qobGvzGcbVYnB3VnqvNekm
w1TUVRcc+LLVH5XgeH3Y8++pUPljAxI8AMifFuVcI/LgxiDQWVjVSliQ4a7heBG+aHsJMuH1wc4u
GCCRoDxIfInSYOhN291dkyeZWyTqcxBFq6DO9726F5ZgvjAG09ojJyGSfhntuzPMzHMaI/1nZLol
hGIA5aat2NSlrmFlvfqc1oMJahGtUjmQZ2q40ziU5wqRXVB4UEKRjDo71lGFpl2mdeVToVcPLaZv
Wa/tbNdbcTb/NJr6XivhT4ciHUpXiHrY2sM4lviautshc2deUnXS6RQ/hiCfIIQWDr3gaQil99XY
BECunnx8W7Nm36j5StBkNCw+g0rGjXFT6B+YWKXNfjDVRVqUMGi1jZx2C3oXG89FVQ5IGv+co88h
7sW7+vUt5MexzYETitcQ4NTkHFteltVkKdlTmtbffcTX00B56cy3sXCpcwc7rXPpj86JLp9dVAKY
CT1KGEwhPzY9zWDaSzfUlOSpSdVw0Zr2SmvioxJ3M7ttqh3Gt+dMOQBVaIMCfZt+eyM3fb1Aku5J
lZz2TfW0cpuHg/ZBg8bfDiPKrPaomku3LQd4uEH53Pf4M6Mq5N+MTWvfhmM47mltyJuOQPiFm9xd
40jdrz3HKZ/amApKP4T9NjDz8L530mhvSLl/m7n4ZNQwi54wRTU3pWSbe7s3tGWDNdQtzhn9IpDS
JFl0mTeHoDy7SejBcL7wuKLva+ifElNfEoS+bMo+Vjz5KHXuOpD+dLmsrzyMKZQQy9/emevkn62l
GA86BfU0AbubIo/krk77werkI0lIaC2wI/b85fX76sKU8IAArE44RHNm2mDqgWpmijaox6jwvwP+
/1Oo6p3tRHs0Oh/VYO4JuDAciFBaZiBxoJpNZzQYeUlwXSpHOBHKIrXzmzrcdWVwozXv2BRdn9vZ
w0YjEL4FyQNIVO6ISeCraBkNAlOtjorZlSvsmAi1MJxwiLU210c6P+pkvp+vNTENDQqxkF82RufF
oRJZZvokVwtbW2S4+EqLiqKutdDr+UW7MBxtCWGrRYUcqZDJi22VlP6rVEcsXu9XdZmgIPfYyJu6
cx/qsFyEiXhxrs/wbCuKZIWokYjZ4HKZ1lVgf6i+glfKEwaOZtOki9zB/Trp5vbjZ5vj9NYUAvny
Z4GcmsZ0QzaOx3pi7YXaMYVZWVno6bfKf0vVP3pQLmnKrIBl222KBQNKl1G4MstsdX2u0wQNpCYs
SJNiCzUkQAiTfZNJfAQN9cxnDY4bGqBde5/Qnrt1cpxXW0tStvUoS6su8+eizPPogQAFWBNdeu6Y
czFMBzYxBrt2+qyZe0J0HMD2bW6uU/m1QMWVMCL5Y6O2qBRbQ/Nmpn0WP4gyOrBb8iIIJBSaTjdx
mzuVW1qS99w30gH3KVRP7Rku8fkuEkNQq8fvUaGRNP2ylDyz0XC959DZ6mP1GhX7wLJmUHfnYaaY
CKAgtixMBfbr6UTGFGx9pofuUzxksbl0LF+/T/UUwpXeGQ2CazzANlmX49yNZv0tlLOnf91AYG9J
c7nieBjPBBpKR+lqkmD/eUj+ROkra2m01aoc9kH0OJj2TG3MmSbdSEhRFRSGHigbwv+czLfOqMh0
uT4+RXmg3HGf62vLwh3aDwf8tjGFfQTkIm8LzBD+en4pBXtMctMEEUgz+yGRLW7watUfkPQLPrrR
yrG/6eXR2USx1W2ktBq3pUlbY+v0ZkD1wNLLzehaoOoapd0G/hivAORpSwMTT2jwzbhU4L4uOj0E
8N8E3QNXyoCBYZG9aaZURbeU2CJrXdfgBhe9RrU5z8t204N/eDSwct7SPML+1wyzVeUBN1qUuA28
Z4Wk/y6cEsYPovzfmQcZq0e/OlZfrCFbl9QV6ngcl2MYt8KOQYsezNRLlgGW4M+FWzavnV8R/vl+
/awqRbAykkHZd3JTrQeVB7Avreq3FYX+jaQE+VscNd2Gx6JfYmNfPrOeiOMpSE1JHm0tL02yBaqm
wdqs7HCXFKp5J6WdFS5MtVFXbaX5L/lQZ8+JIwNL8zRJ2gyWU+/pYSrLvPPrgKBBc77BRzaOox76
sBR8JDCNsN0QgCS4YifRzME4ezY+30MyE5OYWUhgn54Lr6sqJEmN6pjx4WXMysm/sAdEbm+Zur0w
C8Ql8fpJOE8XxJhEiFRTOfZn3MeysBwpCezqKBpxr4WaDLfSGNsro3Kp70RqueLfG8ETaAbtbk9e
a7ixLh29KJdyY6qPxii76yTPu7k85mJw8OWHidvwy5Nt29iXjx3BAR1A6UmqypumM197rVvLUrIe
cnldZT7rDkmPrPWuGEdtYfD7bDNeW64VLtWyvWuccOYwn19enx+MtikgKrKbKdIvk0bPsMq8PnZB
q5C94Gggj7zpcnMnnKZbrU8fbNOrFnHzIvXfry/XeXgmVuu/g4uP9uWjOHHXqL0f10dT5on33Vtd
KlaYTrpWjvO7O0NIOntwJlOd3FtjJNdx1ib1UXOwAsUB0y621+dz/pIDqYDKByIHljVP2+l89Bhh
syorqyfunaWRHa32u1v+gsOGE2f5IqVv14c7+3w8O9SpKWuRIgOxm4SBiVIGTVb63VMZWL8UrV1Q
53h0Je27FxdYq2kzKdj59yOSFoUG2q54bk3LKYFR+UGCmtGxVuQfHv4knl2vrs/o/JSA4QUrj3gM
A51BibEOEorVZCAUOu7gjr3lBsIqGjp4Sw9+9fXBzu8nmIUIJtOyptPDlzxdrcDJBiuLStKrssAS
XKrXmVq/o1D7mjnNVvfKuyG090jw/SNEDOkYkn1RkoUSgWDDWfgOzEoZJXM42pHZLerMuGtU3V5o
ufH7+gzP4h+x4xGFohZCdfyMezF6sm9qWFuIhE4xjiR0STkTe0z9wZmMKCyLBgPFGbF4p19RzyPZ
GfS0Pup19Oa5D7ITPaTtCHm1+O1gM0hqYJvJpu7zZZkNofhj31TaIyRVZ1UNdDzKX64U78Y8NRYa
bzg89Pc48h7rPnsOW3wL/fc6cO80o70JXO4GuM1G4i1TlCblyn4YPO0xVa1NUKKTYiEnPLMl1fM9
KeDeDqE5kuPnnn1mVNipYfbVUb4J2+TV9RXqKUFLtcfvf+RF8IOuUbtoSr/GO9zYjL71KxmdZNm6
7sFygAWEvvWTTsVffZSyVYcr34qna42v0FZLgnDRhNkmi9unojAe/KB/sIb6/3F2Xj1yY9cW/kUE
mMMrWbFTNRVbeiEUmXPmr78f2xdwN4soQvZ4LM8oHJ60zw5rrxXYt8/BdeKKpmngscTb9DTTQr2w
FJ6pNGVdmo3r1/6L0ZR/tOzUBX+1z1qY7YUKtMYoRfsBsfZZMXmu88GDeg6RSUxMtMko/83tvgBr
B/SovST4LdXQM9/+yGvzAqcXNT4cWJxLsljvD1IfGmMdj0rtjpUv7rzQhDIK0vd/HeQ/stCAEFiJ
K86IpNChYgimwk3KVkNAa8o+VBoNObdHuTLMMqNYVH3mHDCgkYVlyZREkUoyUS7oyHLXs8F97t1b
6D1OQ/qw+excX/P3wy2eUfCTxqS3E9oYjf69Kc27ejB2m6Nc7w/cRBSy5vwNlY9XQMqbxxo0U95z
DSp3wvd3ykTIHWShby/c2kzejPFa73szRgVRZzS3iLmTRE+RXk/aS1ON4rchLbbCz2vr/246S4AD
pLhpVihV5SZx9qNv0j+I1dTPqjjA8JO2Ti75vaMqwbETNp7R9TkCk5JArlHAXJxzcRhZYHRW3VZE
NqXWQYv4UknEEgbGxr1fn+N/h5LfXymjTYVa70TmaNXCfdQ353BUj16EWLU+jD8C03iQ8vybPo7m
3e2NXLsBcyKRvCWZ6Cv0ph/O9DqtUbn0bpg7wUfcRLdG737Iku5BbvXU5mXaag67cr+4dm8G1RZN
mrksdZpXmJWrzSOF6iHvWs8pxFreyXWv79BZG+n8s37cnuvqKpNigKwMHCmpxverXEYy9AR5XLvd
6J9GUZ+DnHgWjpFPgSTglP0MLO14e8yV9YXylOAbG0POcYl6LCeL1EZeFC5kTyQaY1P75XsEwVnt
QHqaaOoWtd/KJKFoAdEOq8+c8Z9//s3NFGaCRLkSC7fVv2pTpM7hm1z/4XXHPzrzD2GyxUG3clF4
thgUDBc4zyXgqSwUtEEiOXctL2xso7FyOxrDk6+XW+1Oa6s5I65noBMLukxFNS2FysHEYc+m8htJ
wsSezOjJLLQMnKzwa9KHjTj12qeAZhLHiXZwvNwr2Fis9X0s1TWo6qbZxUZ5FFJl1xGh24aEhtLt
s7KydQr+JvLLgE1I882zf7N1FnBQHLQwdwU1gqMUxUgpKv/UcnLMe84OoudmVO87I9iIeVcmyfMH
AxShEAm4ZV5smInU6D/v3RkwGVh4enF+Ejv9oA/WhpO2OhSOA2kwAoerXKLVpZgbqe9d2h9MW8+6
p2noz37XfB+NeiNoXVnOufmP88gbCFB/sZxlE7YlpBe9Gw/olE9u2H/EPdUb0/brWUnp3EG1/M87
SHp4Rm1R5MWLW/gTearSsaIxJCnZ1PpNTjzN2j11xikR7DZ7oQ9/Y8SVG/FuxNkZeHNmAiXw4iBm
RFVqPlhR19iJrtz1Y4d8vP84aYn8vwwogU4jWJkr2gsjKqR5nSW9wWHJxXt5bEuEsMh3C4Zw1NQG
EaMp3EgOr7wWlIaoKXJIydwuozDcTcyOOLYIpWXnNin/ShZc7gLaNXZRhw+12R59bfxweydXnCiC
JSIy+MLZ0eWdSCMiwqCVO7fpTNTXh59+WG2JLK7YzdlgztYM1BBG5v3eqUMCU6cvdW4O5Acqu3MV
5L/jKv17eyorRwQ+NIrOrwE7+cj3wzCRrg3QSHDzeLzv4rLZx0qg2ojUqnYRQCXeZfkGtdnKzOh/
m/8D/B7dhMXMyl6PolL1FNc0u49DXqbIRxH1iVK0sU0rZwMM2/ywoo92Da6OqzrVgPqQpTVRNQu9
k1o/pv6PafAeeNXDTcXvtfFA6cm8PUAp+H/v17I3FK9HW011vZQ/u8zRx/w1pGZ7Zwll+dyCNodc
HI/49g5eWzKVAfFDwVaAxVmWR2oeJlUnfe/2mtAfLTn5kqdxvk+iBI+0fooE4TRkQWxng7Yx8rW9
pmxJ0Y0ULdHeFVdlb8DxLYu95HaD+ljJVWlDOPs821Axz/7Z36Z8N1cRFf6aydPfr21LaYIGmElx
h8yN8YswbXtiig37tTajGX8DjmrWwFj6R74QyLXVFpqb5e1d06RPZms+xFJyyE31nx87KmZI3uNs
Uty+qjObelibUjWorlSqh6lNPxWKuTMrcycm7YaNvL5w87kgcaRBOKDx7L1fO62vo8DsI8r1qq46
QopOaWkKTjtuNfFeXwAGAscEEhpfAR/s/UA1OG5F8VLZHRvplJQKXdHtl1T3ncZI74opeJT9LUWP
K2jk3BgNhwSoRF5UQpVFIBZ0eTZaYSK7RdpKp0GW0k+RXAX7xOyMs9eB27RTU7B2o9lNUBio0YPo
JxRjwlDe2FFtHupdFRpYCzUSE+QOB4iuqffTz9NGkWC0GKHTsHaR9GU+qplvCzVsToZ3lElYVwnU
vDDyWpkjkbvGDJWoQKjmD03/UoaiI8eoM0Si3ejSLoKuHtTZZAg2DnpAUyUmBdARv0konvo+cQpy
EV306MVP/Lv5jw+mn/zSWD7x+yril/hQWpfMqOwOeaZwlJyk7+gc8/dS82X+zXpxpwpbXsdKNYJ2
ODA+1NxBKlMWfr8ORj+ZwRT5MgJZqaPjZPTxb4UKltjANv97npZOTyQfftsQrpw+6hAzEAAOC/y6
xTEvBi3sg3IUXWWo0NFIHBP+VS3q7RmwVRixw9LcHnHlYoGOw+DPevUwQi02nN4dsQKjJboDpDjz
lglh/AV77NweZjGxuTkOYYAZhEh5gE6GxXpSvRlkz4RKSwo4UQb+zdgPny0oQPMq/SMr/Ze6trYo
s68H5QLTCzd3ZYHOXmI34k7vjSYZfRcaphczMCebcvRdbEyfelrZpmwE0WGcbk90sZ5M9P2Y8ze9
8VfzgiaxTGkg/0iGjPanUD416RQ4HtCq/e2hFi7cf4bCqwK1QLqBxPD7oeIsRvQ+h3WqHUqUTsIq
u0SN1W6YhNVRVFgTaKebA6jFKH1fjnopVb4rTV16kBqBUmWk9htzWXgA/5kLqW3SeuTucYTfz2WW
j9ALIYNAv9E1ezDHcxP6B3nq96ns//IT4W/pe0ck49zba7i2XcAFyV4w9ozYfj+u0OQmSgGB9xzU
4HqatlJOJG6QKxYz899u2usUoayciy2Ula7EHfzMaLKkzL3nkTLE3uzKFzKk5j3kr9X53ycF3Jim
VwPtN3zH95NKJauCsKjznmneJMFWYMqrOv7al8EWF/Ha4aDF4rXMjQrN0sNvAgE1vbwQnul6NA+G
IAunKdtcuYWD/7pywA6tmQOVB3I5H2lK4g7IBrSRpkYzkHwskuJsQA1jB4NylKNqSx927VSwRybY
euLqKzklwwi0Ideg+G4lQuh5RMkLPBsqk9+3d2rhrM0zI8oE84TQzax0s7D3oGm0DAc/dANECHdG
kT5lI/aiMg619Pn2UCtz4kmTaIaeMdpXdGThoJi5Hpahq5B36aTmDgadD7Va//vZYxiQhzhrDLZ0
1EgaEJv7bejmwRTb9aBadjEGH3Qj3SigrBh3sAKzVhhtviob9f6QhxBbN1ASZK5gts9lOH3LhHQX
Jh6gk1ATIaIaP01tbWxYwxU7xagzUIwxr0m4zFAMAjosM5dfwGMcnGUT1i2pSHtHNsPYhhjIsXSy
r5tCGCuXYMZG8I7CCkTMsjgqLU9VVzdp5npCo+0ALFROZxrt0UsTZVdpubhTu3Ar37PE5c0HFEmG
+fUEFIh7sHi3k7JKIk2tWOVEcWIfGLnf1M+05u5D4l3Za0/0nD5JNP5aenRM8vxHkngba770j///
I+hQxCWnxLsM8FPBQLp2MFI3i1vjQYH83lbVLDnnRSIeoyIvHmo1Gc94tOJ+8ETDHiDLcGhV2aIQ
XN19Gl/nDgdEgZZxaucpcQdOM3bDwOk6PFsbtCAA5QiAsmzTWn/7yi4xoa8TB3sw04lR+aW17P0Z
N8vBUMKkgWSrgUGwju7btkIJXfw4ygwJ2P8QC/K+oosarpInkuZ7PfbuwFxtODVrZ4+4YE7azhHf
8q5R/aTwTYHdlfLxxVS6lMSUBT7NTC5l7KPclhxvz3zFLgIz/++A87vzxosSxcpPYTyJ3ST3Azut
5cdaRIk4bw51qmxUiNYMyVuG7cUiz/q+MRnw2B2t6txP/XdZrHdRU17UQfkop5Ub19WWwOfaQXrD
WrgsEHmFH2tm5kVunaeXNBZwOCr1V9EJv+Oye6hb8RGekYuxycGxuq7A+OeHDSTH0ohopdpDyhvB
Jt4Pj6Lvf9Gy7n4spPsAFN7G6V0di26JWZOQxsil6Sj9KOr0lnUVjCqwqza4NAJdn4NRH0FNnm8f
mPlAvIlb/3NTKIjMzFTUF5ZZjwEdd1CHbexmaqx86uK+ekjMSvxye5S1bYNCWiTrB9MsjJrvj6Uu
97045EyprIsAgPb4UlT5gzcpTlYVEBHH96k0HdUKFOjtgZfx6Ov83o48L/abC5HIVGaNLGN++agC
/Zbvu5peH33SIFZAW4H+QuScf0lTTrwo5Yfbw6/Oey6fWHQkz2Ia70dHm8cTxUaO3bz3tYAOIrnZ
KZPcOOGoj2cLdGPjSO34FSOhvZhRUW+kW9d2F0UZonFiOVhP5u97M3vqcmramgJ2Fz7Jc9fBWjJa
ar3xzqwdWMjWaU2e3zvoWt6PUtaKMoamn7pBnd2nhQLFQHk0Ou2+2SbM4o9aHlcSPiQeWSugbItn
NURVKkjCKnXDRETTIVHp/A1mBfRiw0tanRN5DJTFeUAI4N7PKRnTNgy1KHX7Om8/mHIeHnjA+q/k
f4RdQFJ146CuvBRcwVnTBQTndb7a8o2s0UazdFvPqO4EOhCPnFzVgSDUs5Umtk6G5Hkbz9PqO0nd
xJIhMCBx9/rzb86HT7dtHIdZ6qoRIgxa9jS0pUM34N5Mwh25Ty7MSM0WDaXXN3NK7iajeQyVaH/7
nqydU9CPUCjMAfkV8UyhIzSTFlPiivX4pZGCx3TyN+a6tqEkpnAAQdRR/15cxbFu21KRhsQtZLJu
hgjVj4CMUxRVn3NZ3wCqbg02//ybde2sqapCjza6qAg/Z3m5Q7YnsbXGOorBVjVz7RkmXCXqes2N
L0NJg/YPMazixI3l0jz3tTntZSROaRUX8p+GGhZORGPaz4j05Pn2rs1LtriMBHu8Hdg2g/Boce+z
PvXMgM4JV++bh7xH1SHUHrJo+HJ7mBWiHGCy+NEovwNGgW3h/WoSq1q+TAOC2ydk9eS+hKl1MLNH
DfyEI9SK/zSEYXWKdBhG41qUD1MdSodWaEK7RIV+F/pjtOsSUXYEH3dT90JaA9VgtKu4mjacopWT
jJAMtfKZghSM7eKYVZGgNW0/ZeBf+9g24+ISmuEGLH/FVpB5pFlkbogDvrlYD9HolcQKgtxtjXIv
K+MHT5E+tLqGDo4YPSPyftjYgPUBKWoBjZ5Z2hchY5F2lQYZfO6CvRDvlSgSHdXTm50VR+Mx0NES
9Kr+K0Rl0r4WtMmJ8yHftwklmrauJ5sXznDiYkSCSx1HW7EgJUyMINp4hta+Em0x3h+FLNFVO3Oj
DHJsDW3uRkmTORD1ZU5XNuBMjYwmX6nMPgy4QBvvxNodeDOotUAsjVXeJmFUshcZbTCCMoFzkeOT
Xw3725uwOjsKphI4XQmutMWm50okeKOn5O6UVNjpCUmnGLoR20869QAnZv1dVMN0qyi2Oj1uNh4v
aCXaPd9fvaYqx6hEHMCVx0D8HEdG+4GeqOJeMIN0I4W/dnNmeJI0U6QCIF+8uGD2atEoGMrq+z9q
0O/rastUrqwhoTB9l0BHYW1Z1u6rLBHivjRT15PrPXnzc6T+DSPzD42kqJzc3q81z5NcjgEdA3kj
RFTmj3nzBqhBLtWwtWQu4uwf4rg90jf+PbOko2J9G1vlnnzFDsHiu0hJN+7r/Los7DK4WIg08FtQ
312CTZJANLKuEko3yYJsX1tN8FIWeemUba0cKt2oN167tWWl+gZNGSVf0nKLmZrB4ENyGVWu2X3W
q+rRC/5o4+TAJ2SO5Z/by7pyIE2Tzn12EHjEVUQtGLUi+AbBZW/QDsyqenXgCPGW3MfKowoOkT+f
CiNHZlnNlEm2xzkifq6pviTI+2rC5Pjlk+yHd7l+UoWNs7+yY/hgLB2pERiMls5JpJWRWHlt4fpU
9iwDytSQpLDnwJd5vL1+axOjUDATMaBXCL7z/akUxgYGvGgIOBvVZ3lCN8jvsq/Usj54QCvpJL0L
0rbYcG5XByWcnTkXSMoswREqgutdmciBC9mydpmszLam/ImkVbeT/aR4Ems1PkxdmW0s68phmfsc
Yf6HBp07uLBeJS3q9HQPoSsqVTE3c4boCgrDUQ60LV9oxXoBbOH004pMpmdpKMfBgFF4Fovwolyk
laGMnuGSszaMyto5oQ2Eugvs4HQzLCZkIgc9JlYWuFGDSKkm2Kw2bbeAf1Mj+Xr7pKzOSCPBQz2E
toml1wX2uZxQ2gjcKujCA3wFqtup/vDp9ihrZnLWIZVmD3L2JRdm35okLwwGzkakDf5gF55gFXZO
UgV21X2KLjvdz8UOTYbiycqglbfCqt3ArK+tqkaDCL0LXHpChPd3ouqGIGukcc7whx9QOfgWBdOT
r+sPeiSfbk93bVFZTkgvZyWIq0BnkLIC5SmLLH+L2rwX9jA6F5tQvNUJ4ajNRUHWdWmQUe02y9br
QrdoTdEZPc0R/SAn7Rq9FFK4MaXVwebICrYY/lpW/IumbUWPlXM7NMNtT7Gy+yG37FRu6nMcIb52
ewW3hpttzZtndUj6vipyJXTL1v9c6c1dYKbnILG++qb+cnuo1c2C0JqzQS2QKvz7oUqt8vJIVkMS
cfpF5MkuwTBumMY1E8UfjWtFtey6LuIj5tpLeRchriNfSMHfN3BditI2UcDsiC6cArwrKo5YKYKo
pVNAfboqyhbtqsKMH7whOEbqcFCq9jkUwMqY/lNZCRczhkAtGLW/txdyrRDxCqvimoM8v4JnS6rU
dRBn+64W9/69V0DyK6DedSyL0nsM5KLd45uY9sjP2lYzZEdZ6Jr7xBSHjeWerclyFWaXDKEKkkfX
HDRiqKVWEwagNupT3uT7Zkq+wF6f2oYyhHZY+Jcp6T8VgvrPMRt1vRnEAVwPR2lpYzq16YS2IIGs
oOHg6YVk65L3UW77/SD4nyrB2sp8zvfg/UzfDzgf7jf3JBmSqQfeGbvt1HufumSy6HbvaEJX5FLY
FWIg21VZyR+q1po2XqnrezMPDbUAmmKEYUtP3hR0z0OiNXaHZDj5Rb/3RX9jH6+vDbhYoD5wtQDC
J9x+P7tAlknjZNQ5KFiV+9oLNWeUBRhvVKnf3T681wZnhuCya0jHQ3mzzHKUZdULfUHJQe0FmnNJ
mDlpBlVsMcrePtE8z7093krpkAEpGEHIRNHyypVIjNivO4mUfE0+0CYq+ytCCeCUgn8HFv4oFMVZ
UktAraV8kIfi5A/h56jZAniurbAKPgGvBqf06g3RS6R3hITU9WTFd6aWPEFj90k028Pt2a4OM3fR
AmSdi7MLf7SZamqhgxG7spD4tlnPhariO4mFLxvjyCv3AT8DxDZysJAjLQZKW0DbZl4lrlF55gV1
64yG/JjNHDB+v9j9yIljyI17RQvPPXXhL0ZFbYKkvm6bLe5/Ryvui17nyt7zOzOx0772DpVshKUd
JbF4FpWy2eXd1OyS3Gh9uxTDcq8aZUK3hNH8CbpeuR+KKnUGwtx7o1fpi4bpMP9V1z3dMXlipcfO
F6kUt2VK6NRroSPwdtuQL7cfdcjRHDUBItj1g5LYI2TCEGWW5V2c6TSvjiLMGlU8kPIwQsdH0dKW
UD04lpoPmUgjQCye1saRCk1z14T6luLjyjYCUQO3QFKK3NcyCVlCeR41gMNcGG+aYwYhvw1/vHno
pbT89/vIoaSaoqLeZF41fZsFXT2qpFMeC/WvCf3EemmxWt2RgPqfXWAKVmB0ebtmifKlb6qlaTrJ
KUUAxPx+lxRSEzSEN87l9bF8O8Qyf9ThWnSTFKeuguKWJJWxPSG7FSjVx/9lHDKSYJu51st6RpiM
fSKNaerqofjUioYzjBdO6caCrdhKHBnwHdwy6MKXdX4/Uen0qMKCSKF41LQHMfiZUGhPIAu5PZ3r
d5zAnDHmQIjm7mVh3ZMleqw1kOZjXNui95CCc4X90un9GJkYCGUGARKQcmPUlTeVdADtbIRDBsWK
xasjBbqQ+UaUubL8TW6LC3pEZdZcBtJwet02dhFr+9vz1FfM1gwPmxMDM8x/eQRHwetzme5LF2I9
SbQtEZHpTsqf0CqH7mZImlJ7lMNY+F2FWvNi5UL5fQq65hPsBFFjh+GYH4F/o3yd4N4YJqbPGqZ+
l2RNtlehdIW62OxoIwMqm0XtdElqlLwQQgt8EX5Nqvi2rJcnQfCOg2TGiDKVTXYYxxAuLTGX4BWv
IRs5BGEneNBIe+qu6MDDRmnxAgNAPu7jQE13U1JKJ6HMAUQPEVi+Xa9R7bERr/AjxxDTYBcEaohk
DN2JXRAprlcMhglgOOh3qdRqp7KFpTrLfOFeJ/v4QaEP7jmk3HwJ08BAfkEnQB3zfqd4owW6Z9Rd
xO67v36L9elHX9iIQVZOHyYIIkkRmzI3cL73PnKjBD+PPLurhnVv1yr22PDHXaWYhykfv42GdvZU
82Eo041M24qZJagjpQEYmMdy6YvIQu5ZlckjForeSIHO83atwt4QQ9QbJ28lMMf9eDPWfDLfOJBK
YZi+XJcJOzLnm637XMvvSlPM7FqUfgqS90WyknNqhQ/RlG9k1VcChhkqQO2V5sP578VrLetNFLUZ
dd4qkKYDdaXWsifCBp/qQV/aldjlTmuknt323bAfajF/VIa+OQSVB3ru9h187Vx760qTMAaGQcaM
t4CIeslRrelpKdFKpz5lfvbYzEA1teYBxh2LP2p+Z/NZe1rPd0nj39WAzex24FToUrBTpeQkNvHG
C6guHeyZORAmaMDF1MDBUyxWp9fDTGAFqsc07R+yuLjLp+5vrdX7LI9OND/s1Uz9pPZN4SR+59t+
IUtOGKdIA4kgWOIKonrPy3ej6h+NyHtRaRb8ERXml1aIP1LF+Y3k1qNkece0FOklShXQWiQqGrmQ
doaARRlMpdx5XelalRgeCi3+EWvGbgi172E4OLjmvl0Lwz4vPKcKa5D/njLZkE58jiKjc+pC+hEl
xhYny/qi0PNIdEd2bLlLDai1QU+b4VFtf0IyOoVbJfqVAUz6nXgBCJ+Rpl1UYDo5UPI0TLvHKeyq
vV8qxr7s1H/HwRMgy4Y4JwQAaS6RRlUoJpNPicdF/Uu+F8aQZvDWah8ztFK3ztG170HrMo8KJBcS
p2hxjOqefFo9eLmrCk1xnBkbT35djlue9/UoGlOZZR9wpagUv7cjghdaAGj7CGQDjQtidTEF+VlM
t7j/l7sza1yCuQTqia4P/7vII4Iw7LsywlxFDU5aHSuKLWdbyae1QaDPpDAAGwu47cVcppHC5iAQ
FHVK8Nev0YShsWYjIlp9XECBQNUE0u1KEq6c6toMBC5qWuS/KT2+4Aft6ao55sqwyyvzRemKb5pP
IXXDzC0nNwOc4XWduQGhCLhi7Mym3Op8M/Aucqec1RTFLBLMYxs6DUjdfIqPtBRRY9/p5o+MJZbS
U9RcZpqE29+xlLmgxgwPPGBVFdFp+v2WB6ZrPCnnhbcuiaLb9DfFrWtYE+6JOo9ZFdke1jk5NvfG
0D+0dXCq9GLmAhfQtku/8qv5ztb7Rac1mPAwPliv/37qss/8RJG3p1D6sPHJy+Ta6yfj70LARtnt
yh0NQ3/yW0G0LiPh3HDmM8ductQc0Gl8qKP+yUwNJ6ENis9sq/LAD31iHucf2i9G8qsrT/2Itq+6
gf96pdx593TNa8mm4ivgtPJ97y9fR8V7hGHMQ53Co1wGYVHk73DMGTBi5wbTYpEkJBREp2tEXCzr
ezMDjvwvE8ncGo86qWg/zg5R7x3C8hN8MZlVO0GHGhZ8gPxjzBmIDz5Iz1z/XQjCvsu3iF7mW3U1
CZgB5mcPjNASfqAWQ9M0meRdJN2/DydLcirENM9cRn8HV6BiS95GRWB5B1/3882I81V54/vQba6U
pd57Fx0iO3v0p4McVIDkBdvL6kuSGMd4Gn5A6ni+fZBWx0WTe+Y9xMQsH3b01XsarzvvMjTBvS5M
D3Gp9XbbBLsuKz9p3XiiofCS6VGycemWgds84RkVReKJHC1m5/2EpS4J/LzIyABrIMDMEJC87uvF
rirM5Agx6bjhXS75rF4v+QxigQaZCsUVpicZTYPgpBcuqeTFR1PJxh0z/+NpxZdCtaBDTqbmFzVu
767xsvaE/BbpDuLVosl00Ju+cqjVXP+oNkn/szbabl/5bXcIA0l/SlKknLXMrE7/vDm8yNT2ZsJ+
APWzc/7mUAxKLgW52AoX3A8384THUjLtEF0qiOTz71Krfyas2UX6lgrqyqGgDQ+eESqZaFYsX7aC
FE6Ron97CSvDelbNVNtrnhodZWrhDwUxyq4spwxl57BP8LKqYHd73ktKznmveL8R6OMjOB7L8i28
0RJsaYFwUb3yu9xOP7uhfBhG7zxfhg47RkX5d5LDYoppCyZj3zbRPq27XRQEGwZt5Y2aXQlYpfHA
qGAvzumgm3Ut9qJ3UfvoG729D0KgbLy/a0eTZCTZSB56dKqWUX7UD2NPI4l3iQO93+ehLO2a0exn
8qHyCGd8saPzDP1e6jaOLsTSwcsiUnWZZP0y08A/wUiNIhDku/C9QvRRyV3iQJMZneTBa+0c+qK9
7E9bTY0rN/j10ZwJAWY6gMXprBvIGibF9LjBgt1X0GCD0uIxDNRkA+K2Yo4BApGulV8v75J3qw3h
ybfqiT3QlCN0tAdhjP9CRnOyTOEgtO2GqbiKBV+P34wwBLWAW7RMgQxJ5aXDyH6IRbUbUmOn+94P
MnZfsyaHV5hGNivaT1n3UcvNu5K+0dvHf164xeuDy4+tIp01M1ounlAxriAPNC3cIlpHYrX/Pgik
UsiGb5y7tWVlgvN/YZ27AqhGaStLftz6z53WnOXG/IqW6WMlNJ+EVv/T9OLGsq4OR2oTWgBAQldp
VMVsKjEiOnzOM+tjkXUEevqzmZrnTrD+KHKxkbl4DSaWy8gDQxcisBPS8LOVe2M923KSpUoe/WdP
p8aZ59ohzxo/hVkaohGjr0SotqTRNrwk2iXDkJxq5NXn3Ip/H3SZfkc2uyXeBewGOi754Zewu0W0
UV5KtchORaZnX+IGipm6n+RzimAy4KNehaSsT/bNGPY7z5zILgmhtBcTU3M0f9DBjQ/mLlGyAupy
pbofa1044llG8LWX8h2UYPJxTOP0Pm+NxAl6H580Qp3ZUqf2FykgwKSDqnp7MQXlKEqJeZnCND9n
GOvvPimDh0JrDUeEKuOOGDw5JBFGUpiFk1uztmxfbcZjVev04uPV7KnTKY6ntEhQNpN87Au1/ETv
6/g1N6LxvhWQdk4lsqlKLY07JSsFW401tN6suDing+rBQ4rhCYdCgF5bbveF2oHoSdLswNJFBytR
6t+3r8Zr1XKxqdDAETUQsSITtTQ6hpK0kgn33KXthDk1eAxKq7G7Fi5k0iSCkO/DdPrYN9pZFfsL
cnw4FNnHoQj/3P6QZWIWE/HuO2bj+OZwlUHpFULDYSb15z00VRI6kIQox1BEtcxPzNwhdys9poYh
/Lo98orZZeQ5fp5JLylJvh+5TaS4soLevBSaVx7zzhL3fRc2ThkI7LxAK+zt8VauLX35mN4ZJ09T
xyL1GMvmpCeFXD8DyrVn/GcDb3smnzK13XX4TbdHW3lu2dc51Q1dCeHYwvaVQqD2saEIlzo3pMew
NONzAoPohte7YmGxeRTF0Yt4VRN4v4akAVOjKGCL7uDyoSsPTnoFWPku0MUtjPDqUOhlz+04tKws
E6gVNeMg8+vgudb9u6qCJjUK9GPbbUkKrPhsoOL/O478fkpW6wccPexFjo0gfAKvQkwlT1/HRpzj
aIXs2u2tWr0CtI+8xs7oKC8OBl3DrYlSnHUJ1PJ5arMUBE59MirhJa3UD1ZcPkBxuDHm6moirokJ
oLnxCh0sJqney0bVPSdaWe4bYpe7SEr7OzFK6o1XmLQ6S/bW1syiTZTD5yZSeIqvSowD+au8Kmvt
EYlltPcG6VggbpE2kuNb0ge5slyphex/yOWjEtaf4y7/raPEYWtederCei/W0c4ITQEPXbccvete
Io0/qBSqdpca3Z1ojNW9TtLFrjoBIaTIu9cHX7fDeHpMCvGSq8MHcUybvT9guxO1/p7KJB5w8cyd
nOXHLpjCXSv6NCdATUtSOBScQCvuiwF3IfFj2uCpfNCF8RcYcmjL5fjdovSHjq+C3LEXI8Da6+lR
VYSZKh6+56Ix/H05iBCq68VepJfK01O+t3PRwoHvJVA8WyvrwTb9xtgpkfTUy+3jnKkFzHCXGNpP
xUukszrK/q621OBgmENB86v/yeji30Ii/rQ69YNiTnejN4BFI6wwqs++1QXnpu7I045x6hh9G+74
xEM/5Zcqrr9nYVXg/cSfahGyPF+MJrtNmsgBkWjs/Mk61mGOwKcO+aJ89uTWMbWRtle+upJ7wQ6j
6UjZCYUIwToPanIv6sKPyITBqsl+GaV3Cku0N4TuB1IcVIgU81E0J89pstwJLOr2SfFslsZTJ0wv
hCyh3afxR8MbnsvGOCJ9dDJD5T4PVPidSVbAIqiZyYeclgQryx5ELTm2DOmbfumARjyaYrQnUDzo
pvmpU5Sz0ock9MdflqchbWyeScA7Smx9joSp2wPeDY+mH092p8iHOC9OiOPCrD8cQenu007/VCR6
Y2fQwuzEKDqbXvHQCPG33qgLmwPW7rwIRroSOTunaJvJzsNxOGq9QB0nkpDHseJdquaPbUZ6PvSq
jbv62uy9uD/QF5BVm5s9iSUXBiJp1MzSAzLJqjecC+mPH8W21QtOpf9Q8u+AHezctxx8++Ncs9dU
/9AOyHLjPZjRnAFqrcododbLDOFQdYGjol41JIGTh8cYiunSy57BFTsZuAQlFhygHE7fH/VWmn8Q
s+oUCv9H2ZXtVoqz2yeyhAEz3AIb9pTszNMNSqoqzGBjYwxPfxb933SlWhUdqaV0UtkBDNif17eG
KmV9/wNGVztdONHM3i3Eb/TwTIL83QHQ0UMQ+vdZ8es8jEljs4gAjRWbI/htfak68YJbVeGH89XM
0mACw0RZZ3/w4gUIiiYy89bwFWqab476R+/sn8Nit27DtHJTa3xZN908LHphmvmqnWye0oJ1h2Uq
+rgTeQ6pq19ntO/zXU9bczJwrHoJhPxOe/p1QcA5BJhFcfXwxod/55fKpKybfsEmjl6NbQi99DKW
VyVzqqdBIYdCryM7k2AejlOx9k9/H/SvNdF2ZJAA8JiBTMv+cFIbvbEdqmrrxLQZHhzk1JZdUn6X
Sf61EvpylK9ScL8VhZlbOV9N/gBlmLztJ3nv5tO5dYLMC+eXv1/U17Vuu6WoT2CYYQN2+kPCzMcQ
s1JLlisyRVpHzRx9e0Vfq63tEGgvba4mWOr+YElabe8CGCir+62FkTmjmi4aVs/fTATefyykAVoY
WLVBotm8gH+vTfKVTrMPws6V3TXhHXpz5AQ2BfStsiUICx+dmM4gDYHeBr+C0DZTNrRTcT1Dl3Gk
EDQmU4V9Sx4Sd4KJGcsPMy8UbMZGe9xLD1LguNPcuVvm6WMMAnXv94TXsQloc4L9InkgPTeJo7QB
XLLkLw6oCB9tPXdx3uNAMOX3ycPa15Dx5+10jdZruGvYGCYld0laKSywdCyDo+drN86RDPhBXNAp
C3dujwublsQ3WK6KjgRgxvd0hWBQoj7Qob4YpxSPDJyzI87TvTjE1wkcijsYrPUqzZVCQGUY6D1c
XlykmWxuTWsLCzt3FuLh74/Tf72d/74JX97OSvYrjOvy+YrK5a1T9dmtFInRU2xjz4y/ZNkgkLIN
vmGh/scT9tut396pf+2TsLOFP48X6Cs+zz+nxX5gi2W+mfz+871EAYoHC+RzZFb8fozB631fBWS+
Ipa7a6fy5PrtHVmvIGu47qz+/e/j+B8TPJj0gDBAp9+0XV/G0ScaVvlTqa8CE6FmynnEVIRuM15O
Okf6OwbQf8wCKOq3INNNhodYu98vjnNrrKgj1htLaERBLIamPLdUOo/Nevj7lf3HvdqyueAGtLGV
IfT8/VCCQQ/tEq6vRkmD+5pUYi/Bp//mbv3HXA2yFnrNW98PSa1fnghwi+hQKKrhE+Loy1jCklgg
BOtnS3v7GPKw/vX3q/oDMsAkt/X1YLEFVgcECl8uK1DKQdBHqa5MAHJRsDpR7sKLnM03AbGSZfLB
BcpFhAye99Ump6CA+VxonQj5f2ZlItoXnH5odTDZovf9x/po5+MmWJrYTReU1qlzi+DBrqif1sJb
v0Gt/6wHtmMhoA/RGB4c4b7S1Xo6wn2y6bwrzcuLLsDhqtY2rhGYEtuDHyahAdSz5DrSsEWKKkd8
Fy37x8OEZxXVD7gRADChTf5ymydT1xULBvvKjOFys4LGlvKW1D++ubnbtva3GnM7zKbQBlcaXnRf
8aAtkKceVMWuNCnnjRfzOa8q0wh+sQeazrY3RB41Oim6+dCEHUngiiciPpvvODt/XC86WeAbbFZu
FOydr33PIYSniWnz8hIu1RPwmNsxsL+5qX/EyuAyMetsqQF4cSDM/TKmPoFuBJk3zv2iuLXXaqg+
QiqnJsptIqzIoXCqM5Z0DoVY7HQR802zsg7xN665EO54VRza0pycqZHnkc1N1q05qHDdUqjDKJzq
3HLSXGmvGi91IbBLqVS531CNH8yfKice3YHeNp0k2d/vIoiFX28jKldw9ze2O1JDwc7+feoBLIJ9
HeyyrmlO71tJDlUdIm4b0XxgJM9wh7Cs69DmyBjzIsJg/UvcIRJgElWTPCFk6jJutuZ2P6WLRy90
0rdFQW9Y8OnUcs+p/Q535joCjIW0cgmjPbtEPezEpXouyyaBOC8D3vS6Ytk29XjlIvI48PR1teZ3
y/IkS9CahuViz9NjWY4/XH/ZeRpPW4CQlsZOCQhgk8PvFtbdwwr8LJEH53C2B0tUevNNPVV9svTr
Fn3CoCAa4Egq6C1b6rQumlsYNp50/qHyeqdztd+8/Ctce+PJuC/E2WvYbW2zpDM4Hwq2NfkZmiqj
Q7nEgYNdf4Mo4yr/MVl24vJix5Sz9wN0BUtVxvCYxF4RvEps94K+2j7srZBNFbGvysMI8mRnzfsA
iRe1fLLn6sA6egY1/3m23RerrraCPaoCigAfBt/l6ZRXZN/1TzklezKOJ0bYboW/NVvwhMAqkVVj
lKNH43lbaPWrP0L0XMp4Xp7o7CY9qctI6G4HP4TnPigyr1pSDGpkkB8qMMiNNhF4KL8sxGWHqzpO
HU31UO1qF4RMwpN6QY6EeAKwvc8HOy5RmCkMmaVhOo0rpC7fjWt431ORLONldpy9oiZb/PXNdUGS
UzV9VuoXzCsP2Khkqu1T5vzk2pkjXAQxItbj8tznb7OQTbR0JOpL+TD64rR6CMep53i7KRUeQwt3
k9BmV0gFZGJMwrCooxB9hgrBFgUakkgrfJtKJFvXDSxw1wFv6JjmTrm3RlBShU3voH+/he71WHT5
VbHxNJjZ9d0FAx9PuUzs4S0Ufroq69EeWpiWDf5ns6xB1PavgkvwOVjk8gGVB7OvjexuKLKqo8Jz
f5bGQ3h4fR9gMw1HSRYtAz2iJQ4OLawsAh17cswI9DFMGgDk+gG5FQdQGQ8zmP+6ZY9l6yGRi96E
wXpHlBNzrXeBD/JnMz2y0b3MIn9p/PEFxm4JvIaiEkV74/nRYlDBKkA1YAFu6mUaqmNQiXuag/tt
lzvcknI7LIKONYMEF1VwrWCOMXB0O5aEwGRgqOWny//5RB3ItIAashBDylpyCBsbPQyMhAUjjggq
iLdpLKoo7ENMhEA6fCzhhDiR5ZTXyDm+hmtPn/hr84rpNLbKet/M53UOMsDne3cxLPLFkoKe8NMF
zWO03Yu/YGlk1tkziiZt7pIdHA/SgFfIEVixcb6YoNhrR1zWoH/IqX+uSXnN6bJHLxbuLjD3sCFB
JwW4IjKIKaajpcXfkMh0ld5tM3c7x5UPHNa2KwZDVvVlwAcDakc5ZuxpBOtJQFYB0M3zizhXNNpG
C4OaFPzDg2Qu4P55aookROhZiccK/mN4Cctj5cudaD0A8u1TVVq37Wiu7alkaEjYL9tbbzkEXj5Y
AycKdtUbs5eYeVdzXWUImvcyF3hirKS5Ryr7vide2gXek9L6GoyUxwm77sjGQLg6WEHN4VZijfar
1zkoJpbdUCIsB1KoMtzmNhIk0wTXKQPx/yHkcogKVk/I8JhUAnVr1pTIaEAYzsfQ09SQaU8REDHV
Ot5MgDq7SaAPiFcvjCCsOoOS6Ede6+SJMfW1hyyQbfrzEKWRNK0VIIidW5HO6U2u1pghhSWSNntf
kb2EbhvwLwU0z5WocNyQ//RCKZKCDfxoLeKl9C2wQzFPdbLes6HetYU4odCISDumcKY4oFLp46rj
B8XHg1QSqhwkP0XgkJ+7UR9WrKBACqsVE6x4h+cB3u+G/Cqa8B067Bdpho9qHW7GyXoU3Lsoe9nn
4cCjnhHA/8TN5mJG6DZ8q5eHoiuxvWeL3m45ytGZNafQWkkcEmUfjT/PayQR5XrS8BfJbF7ijQPr
VIIHmHuR8vDyKpBeHqzaYQmc8GvMlnj0Mekongq/nBICBE66wX0BxD4pSbC+1HR0y3gBJw+GMeDA
A5lSQfc5DKI9VbaqHtyKynSC3WRkSV7E8xZEirWXKbT8NKioa6jrR6xrEyB4xrN6yINTA3T2jENA
Ye+w8cxGeFz4vZUjH85YpsiossST24r6yidkTdahKY8zgNxHr5Hzz0FwlyI1rmmO2HPkUWB3Bnvt
fnMLQJMWpnFInGvZOr2DoGj2xHWgJdXTcipzNWWUzeFBGEMiT5XNw6pttUeykoGmexkeZ+Rdxo10
AStX5NOCcB4IFSUUObmWVwAp9pY7U1rBaakckPlhCrKvdbHsVs3cNUJ0Cz+VCDFDf3QQz3Vt87th
V4schpYaId/BuHY/gN9UO+PTLMTDOFcM6vXmVFP3GoHDI3Rzyz3KV/Cqhgo27OGcLpJfGzu8mfs6
xit25AI2cRShwHC8SBbbzRST100of6EH20eg1NWQ6tifPJieZDj4UW/bwQ6i3SMMHz/WCh4wkg7P
owk++3pOtjW36esMXZGDt6WGGQDCLcgjoJjFAO+SvHffASRmVRjew6EoNXk9RsS2DR567UQCjMeQ
hgd7VLtStXctH4Id8asP5YwtUIrp1TWVj9/1DMzB18s06QCemuFdVZV9tDbjG3XQ9LaGC5p4QTQ4
M/ILQb2PpnABa28KLqqssnVdSWRN9VMTescWa+WiZyQ7IsyitOihK81ptnHLbCv2y7K46TW/wdXu
Z6vEqcqbYs0fKULsTpKEDjzuqj0tBgKSYP4wTsF0qFTb7ig8qRLKIQtrNgC+3y09B2ME6NAsLXIO
CQfXlJ7B4bgtF+QLY3LBmrAzhRuXHAXots6bzo37ddxBZwR7AJp23Ewwx/eBWrtZrei+5mLXLiST
M9ghztImHFhzucxJ3eJamv6mzx20ykVWT8Ojs3YAjcyuKPC6LlMG5s9zWFzGwi+jCtA8lf6udTnu
F/7i2o0vo+WdG51nYO/uhqVDpcMyP4QQED8HXLCVLt2iD7pQcH1FuCTSwxt3R/Pw3RUl6COg8ubn
tRqibpJJ5Q8IAMj1W+WBYYjbOwR5VAi518GQFfpXYVunBXJEXj1sxZjEakSmPpPKZHpzs1LFlR6b
aFu5hrXCn5r7G4T/7njtxIYEmTWg1pmD8Xn1WdTYvzpe7mU3HbFNhfkVINJ2Gj/zOcxoW//ye/rY
OfoG57fV9TN87hj3YVv7TPAb0HnEdtH/s8whcCTq+JyEzq1Gx2arRvrpl4VmWoNsg96j8DTAmlpC
00yBw1iWAEQ3HLkf3mqdpw55QkmQ9GLY2cx9shesd3T4dAdzg87ezVYUVWQ95fMFJJWDPb9NLoFM
0xoACtRwvGghQJEZsKfUwUfBFYm4I2OnoyrxaZWWRSPgQJifhCtip/A++57t/FUiNwu5QP4c1Z2o
olI+1QZcEo02h1cdwyG82m5CI9XD2M6nIJAfYhlfZdHvZW9fzcNDq+Dc2sswG9WWzxacwtHBTui8
lfmc1B8NVEiR4y9+JAreRCO2CVih3UxgUZahE61y2knf2YUz2xs+3TPNEox1HnYHRufMsPXeZuOF
hP3RcQbo48PMoMWCbSRCDGDjI29BkNwhQSfaSkdmDcmIWrdbEKqm1+DeEHlaF6xgU/HLDHKJ69V2
AN/6oBg3F0/wzMb0XflubOYSxUQZzUqhm1+FEeOQFjTc3s1BlyHBIakIQ1qUd12sCg6ZNGY5EkNQ
EgFGyZbmneZe5hM8mvVVwPOkDJyU5P6dNW5CsWJXdphkPP3p6jUdSL4jzgTGnEHdB/vntngNhjoj
eGaAt58saq63rV+BKqpC5eqgVolqPEWeA05D/qbXGVI3rA3YZapCXaxlPPbWkrZNGbVCHbddaEV0
ZoTIk8JcwqHZbVMrxyvhYh4esPnobfCT8+oaLvL7VtsPAzW35cSRtbeay+KRn99sn3/fPIfwldrQ
OlRiYKVs3ni/b55lM7OCaQg4F5HSfk3cYLyBFRJ8iiJ/5XgCN4fF72IAvsDJ20E3w3VQQiCKB/zy
5aB5CXs26G/H+55UJHEGMkaNSYu5A1GZ3HlhxzBtO9+wQ75iedtRGXZGEEOiyfQnNU6RcgKlJv/n
Upk3RSWbHhdELaG14B1wzYpgo2a5MfUOXLvRyJfk72P9BY794wQ2dPNfeHY9rJZGprW8HwWD33zL
7xuv2fhG3zlKb4jHv4CtPw70BetxQFAxcGga77v6ODR1ttbYdlJoTNs54tOVVbu7YaDfje+XTs3/
jgoE3XLA3P9T6tyNdg8aNBnvmwYblYmxiA7Yk5cdJhLrvIhjP+lI4ccN0La/j+x/XjB6pkCf/4Hx
v1ywb6GOYgEuuAxhWDbFyzzfKN6cu+E8eOra4Ftm2m9u538eFMExyACFT/gfgWThVBV1O/zvoDVo
CHDQfOs1iW1925fOzs2rN9rLb+isXxBwDDLM9ODUDgokclawbPz+DPVj1fu8FesDhO3lx+LQ/sCs
eT4gXMiDwZLwv8uq/HKVmB6YYzs4HOR7AN2/omtzNduO7J0S5ViPgjZQH1Ab1HfKrNhilcMIoYHV
tqkrUCFM4DB9M8jb9fzrUd4mCnhYQ/OFUE6woL7yWW1RGeq1RF/5S/nuL/VDYalfahg12ADtNWJf
5Dcthi/XiyUGNNPNwXOziMOd/TLAINI74SDm5mETIzdYcLVabrR1nOR061om6+xPHXzTrf3zmFBv
oKzd/gNX+yv+C8E0XUirgnvLz2Nr/BEM8HwegMAwCxVDygVAQogP/v7OfBWK4kp/P+oGj/9rOmq4
11sKm7d7AbaPwnwAjXg3gJz65CCgyc+vBbCb8lMjj97lLGXyjlb2g5jNN7f4a7/hjxNxfj8RqOHn
ssnH4B5+Phe7QJV+dEYYXrh3W5CP6o8krJNyev379f85G4MtDy4kpGtg50Mm8ftR16oQNcu9BXWM
AU7RGZUfddAUvxq4sjz8/Vh/vrXgWwY2qGCoBNDH3h6Afw21awNbsWRo3duFY+1hXulGJqy9tPeC
BuFPoGL9/XgOPCTwJ//14mCiwJOMpoINOzSID742NyyG3IwZBj/34ygOq0+v4VR0atoZ8E4TdWRs
EoF9IpYF/uxN7bNj1fu8EcdQOtgisTptIJrafsBznGGBzm8zHecBzqh9/pMNYMyE4aFRRWYVQJ74
Oh8I9zNF6Zlw7xR2w5GaKiEDAwNnPraljVg/T+2MKV8LJ7xs/0CNG+MNjLqF7fLa7LH1vw5Z9QnM
/h/4qvTKlEsalznpX5agOs95d1B5sStWbIT9DfKu4x61Y08+vIk/VKaqY9maHcx3q9Qb1yuXB4kY
nIcOzKZILfWtAzlER1+t7sfSoGicES9ac+TOW1YEH6ak9JH5VX6Cen0eiIOI4fnah4SQ4dOlGaPV
hHfe5GUhbxAfVKV5g0EMul3pOon0x9h23mS7XpWO2tWrdWy7981KKIfylptXin6v12B/AS+ckOtj
NZQxwLKDRT9ZoQCwhnuq1kPfVMfZcu9hPw8/BLp3ivHJ7uyd5O8d2AgTdfcKRGkIklLeyAewwU8K
1tdR0XWXYQatEefhr49FQx7toLiinAHx6lKJcmqTyYFT1IP0Hjf1sbIRnKEmDXjduubqfm1kjFZK
ogpWZARbO7x4YzkiLnFI4HsjzlaP+4Wzp3BclCOJDOpwnH1ozUUa9kF+YuPRWeGqa3klBJeWF6vp
oeiDiNEi6gDFByEIVE7rhvE22OCV6hBbpHABJrH9oF/ckyn5DjOP9Hlqez06ESHWU1TMeaUvdaUT
RHzFAYzGsSQoJKWFx1kvp1CMV6tRpxDbfhnYSWO8N2gMjw79MSnwO2bQPai/K8curboptQZswWUd
ubBVnQW55ks7xKq2QBIBpbKxj55Uj8qMj9Vq2sjugF3WvSewNbVHANZ5JvBKzMxK4PkX58OUAedN
Fer2iEI8E4VS39jL3TZKflfEUx8+G6gTcTLtoNOeFz9c+JtEjdQvivJdH7ipQBJhHOSHZQTOwa3q
kwCHS2bQ//eL4P6NPwl52xUu6qctR+rK75zneZUiHbahBdq9m2G5Pqz9ETbOj4Ezuze6HcVZ1mEI
Phd8p2cmPhTr7YOx+uY4TUN+ZJLp51K55jxWSLnRMP9/0kUIl4Imh4PTvQNzn9OwBvkdIS5Y/l5Z
PLuag3dZT5AcyMXZTV4+gmlXo4uErkbkVhZ5adoqT4vW1tAiOc6unMflpgPLkEduS6y71kwmgUfD
kBFI9mbsPpV/ZS3ofGegevQ6rvHwlAkzvn7wJCj4XQ2D0MS1av+l1z56JmNvOFakvnv05hUoZmVh
DLizhgeLGZFU7uicA3/ATR/a3AL/h/n+fR6uAfz3bPRmKi6b09LAxMjj7l4Aeor0kt87BQyOuN7J
rRc8WlC+diM6ZAzUGpW7oMhPdDyOYX1vw0qhKOFAJ0S74379w7f5ADtv6yeoo88u6TI4fR1tvu5E
Y+/IBLSqsBU6OMyFAgvwvBn9u4k2r0MYXq8O9jqVsp8D4/VnvPR4AC0XiNQwJP5g71e8b2gFNkan
Xm7tWQ5XBwetDiua4b0qpwdvkGAALynr0MJgCBjZXtAW1RG9q4337tM2xud7sNrwBTntIPea1FKI
bUcDC//YTt2N0PLsjsdivutJ+DxV+oWvNaRyDN2kX83kZPhHy+0vqlGA1FQCZ5PIxaBjz9QDGBVg
LbnF06hZRMI52ZyCWTWlwrw645ES/0Lqcbcx67h7tAxN8L/lAkXKYH7ZsEZMvNxjsfDIjWh1EiIf
AZas+xJbddifx9iWlmXwGCg86+anxrAxT+HpfmhbgZcjLbBfnXrzQ9fIAkKlgRYPBHD8sl0iKAYZ
LqoDGcPx+Q+QCmGLdRyMuiHiRyP8G1wXRmOyjrPqgAQ9Wvld2PXZduyVjpldIDgc/EAoj7EjHjf2
rYwH92oV7t3YV0c25yiBWdfE7lJCDNMh7xCTJs4KFUy18MciAKcd3c9e2jUUoEUAmtyx47Y+8sLH
NH+k9McipUzg0JYEq4U6y48m3SbUKVOnXfcMzxw+Eji1jvDrrEEnEl+35s72l1Cpjce16wuQcl/9
rj3g25L21R1+J/etJi66JR0AsXk6BMrEgLG3Pn44gUMMuGHE9Nn6e3yob9pz73gg/qoMf8p2x3sA
Wg0REzjiR/ipZ/hiqzmd6RTR5W77Xch/t3MBB/0J/1gIfsB3k+zebAcoh5IRMycM8NSXD3VQJtuR
0SuP+/ptEGKI8ct8dbczLSvrgi/FXNgJzsUy9auYPxqU3/jiyDyD+S9EUSj5J4sjgWmT+NMnUrNd
MBQ7IhFAUQQvAaChkYcReH+pcMjOZ2I7RimHM74QPX6AyH5w19q64SMtYVVX8fxGj8ixzX1sogKe
dao6VWwFQd7YJ57rp6Kj72xyg8hm3XkahldZAZXNG/0Awzusg7KPzGq7UQ0Pp2ku3lvoiRICXnBi
T+B2wb8b4gJWRbXZCPLrgGTTXP0A3lnHpSWR6GDFXrO+aqzEURFiBqUMcGGw3oPEkV/B1G7Z4LNV
ZqYTF1EVoGloOcViY2HBm6jt8DYjUWG3YuMVCazjsV+UR6Ro2UAXFoyDYCjYSNtk2h49B93VhpzQ
TOuRpbpoeNurqhdxG7jGxt1SQyLYsFRJkKPhVS0udM3dmMfa5Nc1rDDuTEXcB28FDQg6PSeq8LO4
nuRtFcBfqXbba5fJj66q3nv0ZWPbrkVsVPPe2csriGh+NPMF81aXWxEiVx/b3pqS2cwXEHP6typs
noMFbscKQV/RAEtY1CuzH/PGHrKy95trT1s8XpHsEU/Emw6LX9GsDx10LzRmdSTs5WlTLaDudi2e
v3ZhOeyczD0tGWvSbmzquGjm9UGM5jWo3AekqdToz1ByClEzFfeNwSTvluINHJOfxO0/Zlp9oNzI
34KQqwBsTKdbdnQNgiIOR2L3EfjrHI1p1ieOXUm0v8lz4zdB0nsrgasezGaiTo8vgwxfpWyDlymH
cadnFZspBVq72bKoq8CrDxbA8MPA0OmL21U6N7mx1YlWVn10x/IJFBYAjoQ/wswFcjysKedZwmx4
tbZmjQWujluv/us4F/5JQyxEMt6UzqUO+HzCjr6NempBflFYzmFxyPRELX5Gx2Z+gcYifBdsqrHP
rJl3CNBf2rfEKXcwMYPNKVobcDvENOGwaY0M2JgFeo01Ntx1UUBBaFvNJlTDuuxOFGEJ5aiwLPuA
CSKXTSXsES1sbozPgC4XFBBBKXpoBhTsmXvdQS1JJgpqsioqADat7Zc3mJkLTLB2bt7aPDTjocAq
nfVWYaWuNOaqKFoP0g8oM2HiRB581q7oHiM08imEzhHN0QpdQAWCeOGP/JkHo77SYmXJKCzxa+rq
1QABc9ocpdbUN1hMwaiFzAUVX4MEmX5LipmehyGHUgSJ9tWPsl7aPYFPC3Kzyvd5Lj+pCH4ONvrY
aF+J53ztAriWSTwBNlDpn1UrUTA6nsix9LD8qlrImDblyt+sOTdZC0vDD5xPt+s18yO72di+dmvF
wjhYUDs4WqwwvaiydvXRLunKAHsnZSGFTvZowNdqinwJI6K89LEO1SxeaYW1ibjFDw2ndy6ws3Rt
dI65guS+QJNM+Aqtu3CJQo1ZKg8V6ItK3CGRozoFW/uKLmmwERlt4SL5uSvAoEacFvxoCOQpY9rZ
IPegHwi2RjbAsnEc4KclLAIdkxuDyZTN8KRtGIoju4sWtqAcsNG1Qqa1M+g9iKKx48g0N9O1EcOJ
l/UJNlBxN65p2QjU76KJdTddl8opf4UCjYlpxQrgZtCGYdUntyXTqC48tTctQ9/bRiZV108RR9ME
+9DuNDvjbZvTEL9E37yh/sidTeDjzQlfsCcsZrCA9PUswr0a2mPNhswP+seeT0Bx/Gu7ckHWIFbW
k+EaljUfwqDPoER9b0IosUYVfkjLS+u+e5sg08Lfh4uc58IpRWiOyYZwG/6WjnsuA/oCjx90rFG4
osEMrsCuZvRA1vWBD+y5DvNDge+R1AYfVh5rZ33q/XbngAUF7VHStuR2noe92waHHr3RQNdpIdhj
M6EBPg7cgn+X7yZhjjm0HzVUsjN6Bj76FVp+cPi4RVQtiRLLa+2iwbZdJ6r5rJLNj0pP54kXhwlQ
ZeyYpcp8R2p4vQGZRTbdHKs5vPagPo2IUYft5MJyeJ9KA5KrgCPW3p/48jIE+tMLBVrnjTu8d1gz
I3+0lpPHnZQHkJ+B6z6iIsVDsGCxXEeoiOHG4aOwKQbI2aD/kmhlNVZ76YrmuHhOTOxOo6/lOwhb
sUt0Z/s2jJ2ZufcwkXpmnr5bQQmJCkcN0GKhC/+Bi553yPDJhrV70JQegtacN3VOWHeQUIt9CWVN
bEnyWHTYLWqh+z7KNehRMKhbI6dhsa5/LSp8JlYudWQprtmO6G6BzGbNwKAAmd21FZga6AKN+lrM
eH1qwdM2MPRHvSBFK5yaWDXy59apd7D6+c2yt0STjMQc87a4JpPOvB5qo8B+tNY5G0BIctbxFkYd
D1UItkUpHrSUuxJ+ZkL6n7mG8ST4RG6+7HjIF+QD/kMOuzjeeuMygYKu2Dd1cQEZ49yUAwrF6Yq3
6Ppxft1b3WPljD9XptBe4itofsu5yedDuXYHd/CPI7xtwnLCptxCKxaNrZ1QAbq7ei91eGn8IcnL
IM3t6g0UXpMseNVigtS0GECwnVoCk5tZNqst590p4OpSoYFxWdcuT1sxIhO1rkBLWdH1g5NV2qzQ
jtIZKHthgfKTQ7oarwiJjamqnqei+5wUlFX5CtXbYvf2jk4FzI4ExyzUF2rnlMFmxIioy7rZ6GDz
HiyNi9u5y5XM4ZjAJyt1BMsRiVot4GBi716O3q7DGTUbO5NVULot/8fZme22jURp+IkIcClut5Ko
3bJlec0NEcdtsrgXd/Lp52PPTXfSSDBz0Qg6cEyRKlad859/ScW2qbs3ZqVPRe51jK7GBjF7XG2q
gtyZ2tw03vAY5h6SyqHNjoPWbMRYvcpMGI+y7MznWMUEfc6hEQwlE1+zYojc9vUZOimoQ11Ue0fP
KhSy7I5eQ4tJsSuyir023aTCDrDa2oJlbt3Be2pNjp0Z6mGebJlXZ6uuhojSKZow1Sp4DOllyKHo
JJbGGLGajKCKStpDYx875hXwF2O6MT1HCzGCeLWDnrkbmMSnxGU2rLpkw6TsYqEI5vRCKqmmFuMd
t9wSqDKtHZ0YzXFuVVDb/UNj9MekWNplaCvLKHEdQpnqJ/VD1vq7jyYpbpfT0xNn6Y63rswORII1
qzxuzm4uxYoNZO0x1SiaYpdJ5ygq5yLj6dPJyjdXg1ZlDac5rS5VE7+VdQf2Yw5btbwzQ21BzOps
3G/s7dhkL1pYnTzsdldh5/0wGWgAHPD0miK5+L0V4Kh1Xxb5a5tEz0NcfXVJHj6HhTLWxcAGOHVs
0uyCxkopLUh5ByoPWjI2YSvD0QO3HbdDxYlkhXvLTb9NDKlTQwRF4gHFtcNRpTXFSmLtfCOmY3S8
O3yYj0u6rO9ItS61az6gdeupK9MUbkF3kXX4UTfxGWHH21Qzyl10hH1k73w+v+tGJx8wqWujVdk2
J0qAO0X2Jkc1szYjpLKRV20ut9KqnpZn7smRLFlnG8K8s13g9t5+QYgPiVaDkVYcrA7HMF7mKcZh
y4J7JJPbTEIh3OyPucghekhjw+ibXzJvBn1CkGD/NXD15R9EiFWhud2UtF5mJ9zPbg86OW5x61h3
U70h9WnT8clN5Iv5xJOnlDvRLY8ReajDSPfanlP9ZXScfR2/ppUBFwMpK02+bqXBwFAdBjSsvVie
VXkXIb8YIyBFbfJR3Jp3Bjb4sVGR2xvDAZss99j54qmzyLKatAMw9aWCcitdfeWJ+kQ0yZPM5ksT
UXwsS1AtFRDnK2Thy+iIg2bZh2yiSAq7NTKo7fLd5uW099i1vAnWgj0n0E7z4tWou8BkDw2hkubZ
vJNxeR+V1oPS+32n6etySa7M9Gs7usGEd/Hfq3/5Vvh8e3/yTkkkPzo53oqmuZ9s19z1rPewit9G
8dG0MW/lnJTBMBuQ4wa5dya4RKb2TXTacS5xE5MabABTrafIuM7agGIzDxKsPxXAQgswYsSvbufu
ci/9jhs85AF6l2KmrB5nfc0kwA00ItLYG7JtPaYPku+sK8xbYqofAnErrWT9Xa+pLg0tDZyiulhR
la270XuATAV7sbzD1PrvtTWVRQkzdAg0z+UOwiB05wOMtXTjNMOTXUDC8qN6T7zxXS+o9ZgPw77I
4FJ4uZVsjJKm1JiyYB46CH94f4BhlpT7cKOYR6H8nbq91fMznXl0e+Ouk/oV6wyX3iD04LpUpzp3
f8i20JA1eivPv9YjChJ/nHaOnZzbfNibfRpMLVZzaREs6WwU708lvOQkhGqReh8djnTV4JvE7bCW
pgJGJoSikA43XOdWsYmNfpvwWhVS7RT2hiVrwvABo8evNoK976vdXJvAccYPS+uhAhmFU69gqF5R
e720UbgNPbXDmAJ+u7bRXHEOeVaul7GntGPQcBlbmUGkTc+tYV/s2XivGY81Wnma4j6Qy2chbGZd
zxh3AAKG3vheaVeb5SmLLl97rRuvmSUMnTxlOSdoj+PejlkpIWioZTYgq/ZRGYyKXUdrgtqEGQ5F
+Z0V+gati0Q6/aUWajOziKShXSuZrdPWB4YKG+7D0Z/8ihsavOpJsPDzydk0HI8DSMvCmgkL+xLC
vVdjsdjwX5Tp7qp62NfUz3kxydXUOxviBrdiDr9szVorZ8LE5Zta6usQf47ZCZKcr0PWFzqy1WTm
ZyNJT9LzjlnUXIysPXZafk8yzDnuxx2Q2Yf0sXAy6Swz/XvKIGaFmch5HsdzkyGjVt664g0cKskZ
InZNx1pyGeCMrtOuXXDmrZN+xj48er10OA3So40gEipWWrAwyODF0AYvpeKQwsdeYChTue95svQS
dvYxx93esft9VOMiP2hBOOb3M3DdSmUlNQvDpfQvLepvYZd+wyqIfb48hJLtJfIOeZYeIQzcfGc4
hQZvjT2NzYZjc41d3zYUvHHLJ06whbYTfyOk/VDK7MRccqvV7iaHlVZY3cWDTNrSpzsQLmuYfIMd
7wGQ1k0RRqvYA5Dw5eBtXYH23sVWH3C0KtZ6X1BgJlTHxhgF0vSXHXdvtRRCUXQP0L8b6g7TnrIf
15NuMy/SXwzOm1IIhl4MODrojI1ub0F+XpaFiJ6YnSdkUDbcpWFyqIbwrqvzwEjkF4S+pyycDt0o
Nh3I+sqpy01TOY+YYex8x9iWldrnen6uIpzpiCkrADdFauw6cz4YYt74mUv6G9sx2dx3kmS6YJ4W
IvB8S4uXknFM3AJG6lBWdWzxBEUXDC0N3nZ+LCGQ9yp/jHx9Pcb2exXCJExVHvSZpN5woNQy9W3S
OxIPPB629mk5ycbrzb03WHfWfJ2a9pakztFv/S2Co68und/sKTyxfZuIU/Rt0c4niszzCEywLLMi
1b6Xg/FjuRFpC9RIw4+cMmxu6jMGXCs9fpXeyFCZfcBlVJc0B7y+96OmSLMVm8SortQeYB9lFcQK
mCAx4i1I7T4n54zCAJJZB0Osf5/tescZWa4WxD5mM7OVRjhY+4JYA+UC6peI7dupsNxreJYq7Q5Y
dH1V9fhVK3Ah7d3FoQx2mHUZ+2obOz7HbPSAMG0NQXUbWxw0Ufqkd3QMomruvUa7jUOx57DZ61MB
jc2NVmmtD4Fw2m8jp/TUGkh0dDZN+s6/emjirmxo05aW1oUA5PFZxsF6NnpgKrWM/cP21LJVLXtI
yFS3qwYQOi0JVBLt0MNAucNUJPfzl6Yi8UZDNITNO81bp26dSvY5Y62hUSVI9QDQKh+YyUIM9cVL
qNUcyeaxwyMsz+yngUPV0OWP2jOSFe4bA48wfJ0XXwWnikjU4XktdLq6947YQ238NsEpkN3eGdPv
UW2Q265mDEQAk1qR7nsAhE2alDcVWZJS0Hj1eYM5PQqGaApETplrq8NvOotQmsz6S+uI9ezKa9Sn
QKVeTnpdR4AF955P4qrKRRNEZ4P9hiAMIL02oRss+9Sym7oDGTQq9eD2cJ6LNnmosjjFiWus16MV
IlSa4yQgOTfdyyaL7sOcSZrZiMPYF9Yqq4GntR54N+EbtnGbx92lo9dsW23Lg6e4gRIXjP2Al4tP
jw9tiZS06jnWS7melooipUoyXd3eEK8sN7JVamM3zduy60Ux7PWmj4K+pwyuYpuuhvUyoGIUqPNX
GhgGpQb6mjxEIgDtHvjYbqkNHW/aRUVtr0XHfWpuV1I7ZWe3JuO8xEbF79+TsImCenHD75S1X6gh
lQKS1SpUqEQn9jKH7O4ZgVlnVHAIwTmqvjVFQTmbqVNjstdP1mgdSslxb1fWVXPLZ73Fekq59SEu
wnstGpllmfLkOmyShpLANuG29Dz+a50XE8ezI86im3GgxMkWWqRPe0/WWlWcSEPzQJQsAhVQwdHl
atmmzYv3wV/sQPH8zlGSDB1Yg+4NDhVSFkh/fsSKjLFX/pWX9i316hNtM2PAtPkhTSaxtPAHEaf3
CB7u4kpju8eubQovWhRegGJPzgCnQcwFZyxt5YzMxsrLh+VAKKp8CAhv5aGbYs7pmUgEeMJ7TT0p
14I5DVN6qo4mR06T20dnYlRAFLGviYPZj68jututpOKDaTXESK+cJnwSZfFuVdMjZ/OwVgZVJmoO
igFCku60RC+YLA4j35B88uvRRggmH8JSHXD7J22lg7QzZTsvZYqHJ/glTvG7wUhgyTJIhIcPZ/+I
g+VeiG4HQIdeiPFsId7bZAhgmOwTWurWbGZK6GqEvh+eEFXd9Wb3I9XjABnNm5Hkb2hP78IKaA7l
Z78x3FEEfSzNlRslTwIl/G5MdZtO0CnjVQnxcQ0A7skVOPKHpbf2Y9ej4hCLZEQf2/fMKZA8kPvA
QOC7ciTrvNsrMuGeUbB2xzidj0WumHHUXbmF3/+imSHb5QLCM12+6s7fqwUmAttSHTA2uSBHxOyh
yMn2QOnSZVCasjDkzTPSZK9ZvUvoQ+wuaTQFKAFk5Y7RVOmU3mslSczR50zeE+ULmbvyEm7JggwG
OB4elkb0jtlydql6ozjGgvBgADA9AU61GC6cRVFxeIQj26rZPIwhIkeLtKlVCHO5Cfq5yYdVCOev
hIE1y12dteNmZij0hi0nhhomWSt0XM4WpaDYjZ3HhMsZZ++vVs491rJumTwXMqZuNize0IVJt5G2
k2w1YVTvPPnylBrOdATZZB5Wo2lKMAGU6mTCGQosP80eFQgi8qZI3WaXqURM6uC+9Zr6vdNls9FC
YJ2wrsNnx9LqXRJhFMccY9yPul9uy3jQd1majVdfL6xvADtL1EDPG4+lzEbGXbMquvADo253W2vQ
n5KpPfSjJqhE6xJhqgd84o+DsZqJbXxKWAwFIy2waXYqF9+p2STa3VGCxtCU8z010nBqXJmfvN56
8KpcbHTTnR9Ls6nOhZF8WjZPoYglwUn+jK+fAESfKHzBOfsXorEAoDNnAwLzlZRayiY/J2A4k3uY
HaiLUaMnT2EVabxA/tLG5jJju+usdl2UcthGhsjQNJjTZ5m0zt6qloRvS9jSCyTv4BXfvemY6FY0
3rCTaNsLAK0Vbgu0R+tBMyirE/CojgN248Dr5jwuv5hH5HdlZMw3j9Et8sOxowkbm8dmjt2vLKtb
pKtu8zHMXSzQEM7VVrizfy9zTmR4Dc3QIS7TYUOaa8c32yxAMZWfphE+fU/g+cnR62FThuP4iVe1
bmyzOdbiTepH1kE5o99vhT+9dpaVMLP25vY0m2YOnBPRRFl1itsIizSiGMOGrO/dt8nC0jjUzO5u
tAZQukVA44VSMZdwo+J5zPTwYItBVSumLNq1bedxRdALhiVu6/QHm8T1eMW6np5CFxIYg4r2OVeR
IN8l0h/tiNll4hvhsC4K6QRe2twyNldnndTzeJSwqK65VnZru61suPg28VGJ6u1bkbfmx+xVBdqd
qNs03NnNCiMRAwtmYZ2d1GBPp77r3+0S7pJHHd2tNdzWqEinUqU3CYZb8dLC4HEXnSCgpLaCbtWS
CoOJ/kc5G81HmkCWXaURkw3l6li02/1fhhuLLeMim3okdTZd6yN6iGULM7bGN+ZtHusfs6gYmOQV
Q7CwdVD9AdPr2sAwNZ9XVYKTVV5SkvS4cMLNA8AYBjffp2ZW3mtisV3po/HZMBl8rMY4HU8KKcy8
yvTc2bdhiK0mj9J9KHUmwH3HNlq1rdwAbsb7rAWj3hqh3V+TNBXaRoazFQNPESAoH1ho2r6ZBK50
oq4ew3gW04mgm9nfVHkuGe5YYfmlDUX/QK8GgEGRYVAPRh3atUJU60b21lsE+SWlVOZzYBHFTKRg
Jo3lmCbIGEqTgw1EESRE2/7Qle6vUMa/2D2cz6AdZd0wPNJoL7zIg3Yx+pjh2V2vAshc/TZvG6Rx
Zj0fOqXl21Kh8Yx1hVRb+C3fS6sfRJXmHwVSJGdn6tIKXKMeAR+bNCjdsDow/KY0E9hO+yp0r00D
j3RqBusDszd/ouBPImeVGi1zbg6IRuwmJ/fC9YTweDWURYhKaSIzZSzJ3G6al8gyu9ecGMaTQ1rP
VSga2Fw4+YvG5BdCQhzGN90MmyclnD6YDCDEITQhYSQcl49003D9RYErW+Sl77ydtPM5piK+rRYn
HRqOofW1FWPG7wX6VjZBA0ZsKh6bKOuC0auROjd+tTYq66NZUheaYlQ6YEjXUGRoFLOOJ/IfY2hW
zE48Dv6xSrJdCbi7Vsl0lg5y96xqHSZGqM6zZIY5GCYJkMDwCd3gPfX9Lyw+GICmqPqcqCjv0nQW
ZxQiP3SvnZCPEs+UieQKyv9XLmS0m8cuXtcj7Z3GVoxOeg73bO7hPXyHhe4hrY1W6elJ10jlQZEE
ZSYecQiE2MC8E4TTNdHfS6/ON7KOIWGFjf9NMB98jNvFoQ5uKzkukMqGBNujwjPqlasV+ompPLA6
GxVMRirsUsw9bCFCLuJ2glI3MPYcNOaVkcTfuxhsGy6Bhvqu1ArvkCwdqIXYBVKn4WxMAclRRIiS
x1k0q6TlTpNKfXVZ+Dyyirwq3hqteRslVDdHCzQTjhZMLztJ7xwgmFoYDEebE7ZOL3bjTSsh8isD
3YpJRb1nhbqnpEBkbugxwTMp7r7jK0jYRmFfSC0kP8YuuSdaeKPZ44Ewhhu8qmWe4V1cfVRUNTqT
WSc5p/jPL3aLZ+xEHl20V3bbvTD5f0pMi8TcmAa8cE56m7w5NNCMYPSNVxQPQ5UEy1+g3L2Uuvkj
HqxzXHiB3dtE+0HkyxeZHaBenM2nNskuVm29DB6vkGrfunbc81YyIxeHvmfkKYqSElc9ubXTgaSZ
7dEqiOZyqV8g5Vd/f4Sugwwwy+HYatW2ZtCthuwcGdVj0khIqZODd0PcM3SEFWpk/0s/V411P+ba
OXeeqSs+2pITmIiFL61rKHllngQpr/pgwJwQ9i0qMNqYVGJSScgigD3EeI5p2cLFidry0ZnsHzA+
VwSBrazJx01D7m2KiRyqE2jtA4vmWxICQpom8UcLx1MDlGsnHL70lxn7olabrwimnzM1XKUqGEob
Ac7y3ztRf3ZSe42acd5lfhZ4M0lutTpS4BQrs9M/2WT2cswf80rbq2SGY+jC30fQv7DaY8LSCSgL
BkZxchxxl56vOgbLuAWEm4pp0YiVWrB8oBRveq2L3qhy/prj8sqpKvbd6H5bfsqb9U1nyWzTawXU
Liu+4onAWBa8IsUeG0OUdV9oV2wzAr8Bes39S2oTjDEDTKlwK7L+SRMj/GujWecVQ5BOHTk+NA63
+LlV7Xn064szlXSaTfhKTNqxQLZIWCrhBuwewPslVr7gka/Ei97hn7Qrcs5Xz/82dnR+nvvRgDuu
RE0p4uHbGFXl0fSmY1WMLwuaJwdasor+Sk1NsS9qfcuGsG6aMtBKOjwmDoKw0hUr9YpH0cmo21ci
e+5kTMGYCkjOVuxujGw+zER61PXUrjjWzJ1bjw/zgn2Yln5vJG1gjuq99vNXCISijGmFq+olsYeK
QUP61kh9nzrlBe9bXm/jPrKKo1o+E46f2HKcWki+yne2fsqQf6FyN1nwN0xfOtu+w3AmJ6HWLcNX
XTduMADefKPT1mNkAbGhLiMe3Mm24Ab+XSvga/RZ9zikYRb0hfdK8uRiEte+uBP2Dj6hRptIaPeY
7qjVrM0fsSU/XHOsiVqpj23bHzJZb0h6wOzDux+ani06S/oDVN5vcTfg1RCb58TET7pwMrnqeNPt
2v2KKgrqNg/fTGuKIGaXWIG6GxWW9Kd6Za5wZf3MoEPtjXjYM+zdlzJ8ieDVrcZ+YrzJRn4n+jjf
jaLK9qloC2SVzn3ZOpfS9s8Q//xB1mtVm93CSCQK6FQoyc5T7fQlSzR8zXJrMwO5R2xQZANt+cnA
hlfoQxUtinrTmQgpBR4Fy8vhNuPGxHNlRZg1qxr9MRxHgZJ1YNONEuuj7JaD3GQMIA+c5wEk8d2Y
YJmR3hBY8rrM20mHNhtbx2V5awxzZW6fR/JI6BbRhbXBlDabpmZy7dpBYrzjqLdJSiPwEHunwjrN
bM8IXReHiwl8M8kHtM0znSI+DrAzPfipjpGS3xvegGP9LObAeizhoEB9h6n4ArI48Y1pmLYvT8JU
0V3TEAeoW08+Qw/4qemhteOTofnnokegC51ysO/HNHqtkfLafrahoNzN0t/hKvNIjsdiYprRsAHU
j692EhId1CLAvS9N694d7I+OmxFtyVjFxLQqfB08yOq6pLCvzUML7h4B0qMdWdnMaduhORR+SxLB
OXQzQFj2Gm4tbxQn1EtEgRF5BY64LwuZGAPCjd5XO7t9Gb23WiL+N7p9m3vbRecbTvYmS8uPMAsH
miy1nYC3LHjIyy/krlK4+15XM6GDIDXFxYNuWkdDYndbevHfQeh0a4GP3Vbnajf0txtwrhO2tyv0
gwdS7m+2mZxz/Z6zZA0DV8IibcQ7n60t75YPL3ps3NM6MPCkX57dJOdDT84lIvwyLk+qN3BPhge+
ELJq7V0jRjyTyVYJ/5vVmM9tXn2fGvsCc5PGlm+OhcFj5UrLClvo0hwl1qwMCoVK23oQ0/eZZHmg
tSCYWicL3IofZ+bci+oY+J+c23J418vwy9X1bcM0MwM9XC+PJMu7jLlmU2+83ERzP96UNr93uXW1
pnw30MrDZAAGrrv7BDpLqTtIcTHcWje9djcNkA2cZ5IVNmUy4V/rnWutCgSBk/u5I4qAEyozk50L
UwDDhPBgzM6jzrkXTu4Eo2MAOYZXzGsyaPleY0TsNXagfMitFiGdqiKYCIWVnzbvE6tTIebpZBq0
vX8XNlQePHEc4crAmortggn0dr6eRk77oi6/6z4psEy9Dzkvzzh6Wx0EiSP5Sq/72NmOwVhcgqlV
1slcoCs+SS/7/dj710T3UHjNGzjiiMLxvOFf2jF4XLwxmEOp4oVQ571hzcdhKI4FAxnCGgLNSbeh
yreGuIY+4nm7UufM9yEku6C1KKrHXscvK/TkwVMczctbHCFfGeJ4m3TaluZuxwLKFBROc3RPix6q
qeNzRVdMMXiiM7n0VC9dY6IB8LatZe2zOrsb+D2pwl2Hay+fa/m7MTK+laj3AbMZMFswNrt7q0gO
Ic/XitN1Oc2gkcmGv7ZDP2AsD56sb5bHbvIwfRkxdkHjP1aPke4+OIWaAx39xmr5DlKR3mfsdxAg
7hIzOXQsKMkNaHr2GHkMplJ28oTfxGPNIXnPlbFtB1xNrPnN0fI7l4Ju4Kua488qmYPlOSxP2tey
oyEeQaUJCJmHe1hliKMY4MLuZbubQOvlo2OpnQYIS+TZyjDFceriAM4cdknpX+T77QpICGlqv7g8
YLo3BtCU8OQuzb48LBKEpfJarr38Xpdpla4wfEBhxCCxXguYVpRr5xxVQp7DgzPBAQA8KHfT/NMa
y++ZHCF3z3tKeYyZYHCRXwf1Ydm0suKYtgMCf854r7ygG9eG+Hs6xAdkKhAj3pTrBcsPL6L7lp+K
ZEKxlVOBRvcZW5JTRIsNmcSufODrpaEPQt4sg6asjdtAT+WDb2D0HELiQ9iFGAgOhmDvlSsbLneU
VeDk4G8XRahKY7K3526erqo6h3zOVyKGGJea+ESreHTTNse6jG1byKMWUvEjrMesu3qqJH4PVamd
6tl8xQEpINoSXQYRcMIAKtTPWSF7Hh9Kam6G1zw7Q9IQK15rzBkU1Jy5G5B+YPXSzfFzamUPvYSn
q4HVDLbxoHELA0k3+OzskiQ6kvY50S2l0yHBPKIEuAgS0JL1lFvncrRvDIL2ETpEc0qKS2eXzwrX
oVU9Du+4socV+6B3VRDQcgzQnaq+qj6EVMkUMeIRu9wdvkZYXvTikHQ6Q/tK7KxMequ2i67WjLqs
loGFNiyp+x0VIxZEDNT6In8LXUXuiTY8pn1xtYfoYvP0QcZSDMKK5tV3u1VXUXb55hCEyHbWui0Z
qFHL7fuyeZn9+S1HCtI1eNrllnnXD+W7wvelojGszPlVRgVOtR7DG9LQp3c7aW6VC1ORSDNQx7Y+
9W6Fd6+2a0fzmeY5IJX3RO3CrKX+jL0IXxGJnI1ByX1uDyeTKgV21KcfpXtHqDchxYU6/6FuaapV
jKQjjZ6jOd0kBPz5RXtIknZHwRkI7MFwwt87RcqAaUQ87YXqstQuUQRftWYKDAObNsptmi1IXX1f
o9dg9v7ZT9lLWGR3rSnvMTrdGk70lGndYZBQb/IQHzdNM+8Wd6/F3kZUnBADu7bXdduqM9TW9Wvg
QsErgM26cdZ5mRjpHBYQUePX5VP3kEzddGjboUBLl1Wb1hl2i+nekLJbk7xHKWbaTLbBeVap1iwR
8lEG3xMKDkZXb3aRHywBDNmifhygIfUOzOsiesJ372YWA2TdFMvDzmiLHf2QWs+5gesVmcOyAvkp
lH7L0P55A+7rrkNCWZ51C68kXJd+eoht9xV15Slqc/yXpms10mzaS2/dMf0H7DU8qDZwbYa2vnfn
8dzKau1qLQRXHzaB2Trsc2GtcLBv7zIcrVflZPpr5mqBrIu7Stf3jU0ss2bc0f9sM10jN5pnYgkc
B5lYn7vcfKi0/qHCWUWffdBMa58n9sZ0fUwyegIPjHIrYv2gjYvvGoBW5gVM03capruUEb3pYj60
ANFks7fQqQ2nuJtcjh2f3XNZatLN9gXORuymHVZZfOi0Cioj/nJnfaWcZ78pX9PGoPrqj3mbvoi0
fi4ximKctB3T9C6W46nC9qvUsGrnNCr4ymHCwueq/A0NzgtD3PPUoZ+oKQNJXjwMfEOFzzxuwT9d
WvMSs7/cb3YdMXo2FpBhwzKAab/S/eI2JM4n1tIbTR/kGqD+QOLnxqnSXZHYe9/Rym1sYnEmkKuY
BB21jXmWCbTw34uaf1HJU++bIHWWq4N9ueZPMnEjGhzVx/50S2JkhNtW/YhiGKozfhrcVRzCAqyr
/8c1Hd3FOfV/zQ9+Em4rpiwxOpfhNkJcm0gZhYX+pJL3TjqnPGZvQPwzd39QbxuL8v7f2m0Cy7zF
VQKf41/T0cahX7jXc7f4d/jGo7LfuF8gbahb4mus4y3/azii2nQhWPLL7x/zr1r15eJM5QRuD+TO
/PSYPezQsii3uttoRzeB0iRJ74fCfuqSP8Uqiv+4TaETOCBse7Gr/+lKhJJ4se233Y0SpH2gQ5hP
Tdv8webg19tBcr9kYuNfbjjuzzp4x5+zJDZ7+0mBI0bt+IJhEwp9au3wDw/u19v595WWT/IPkX/p
ELVCDKf9FPel2icqv2iJkf8h6/M/bgfPHMfkuPCIeBM/uRbEAIt2HlWIDZpBHSZD++7ZuJ86TgeS
2FsmctDfL4f/WIy8b5bQHSATQc7IT68AeAVB924/PSGR4XR61Av7lBOkrWwvgUShryUPM53WldMA
D4fpK3rgP7yFv1o1EC7qmSbvocUM7eeAisjy8sEeY4ApfYvbSblK03tF7vQfbvXXZ+v52B2SN8LD
tXnM//4CvRE5laNU9UQEBspzRhUIQkNrGtaN6P5wS79aIHnckljSD12cVX62VQkng22F3ukJ6Z2H
rjbs1B7VFN3CNyvJ6MrS4Pff46+753JB4kVMiOO+7f7ka6IY++GGEddPTLY9r4Ly9A2C5GqAZORF
F4GctSz3v7/kry8El/R5v9k9hev/7HZPPEwXolKvn8z4M0rKV0io0R++sl8v4XMmYCsDduDibb2s
nH+8c2rMHQbjmD9UbvYZLo6M5vT4f70LYpwwNYJ+4LlYVv30WgtrLppaVOrJGOFM0mBFuxa22+8v
8usK//dFluXyj/top17oysnVUzUW59lJxLYXGTIU0739/kL/9cAY84KV6mSPw+D494XwkKcgTrnQ
kMQZcjiZwScYPn9/kV/W2hK+Rr6ehSc3LG73pxfJ6coK/obMnu3hhg0TRSkjOgDxGh+q2HsFA+LP
KH36/VV/eYY+Ah/ygHWyfBzrl+BX1TZwrryifvZVs9Nm/Vgn8yu41e+v8ssm4WP55GO4wvZrERH5
04pzjDkz+m4wYNVpN00cAZi3peOsZvsPju0/B9n6BMP/60o/rYkKtfdo9pPxpJyKccbBHOE1ksSa
DHAMun3RakcJm8UoIWKqVRg95uhLh0Z+/f6Gl8v8qxjxbW6VdHfdMii63MX26x9LsxAuKY+iwgrV
eyV+5dbXa+zftybMXdh2AK+/v9x/PN9/Xc789+USy4nmvsLsskTJFaOsDYgPswJzzoCZdS/5wwby
61Ll7mDNEYu4bIt/myT94+7C0YkgNcXVc0XgmpyaSwQ9v2+tAIuAan7uQw4bHPp+f4+/nqk8UzqN
JZTWcWjmfnpBigYbUbeti2exWIm4rzL8itTIA82esZdYaWTMaNWI881X775GDEN+f33311fF9nhH
BZlL3LZwrX8/5BJ788mo3eJZZQ16QqTiiEoB6lqgbyswFtmJocXrMJOPlR7SY3y2mizXwu3xkRAe
IDvU9CqqBnoZ/HZxB92aPoL3uGGkgK+t4YyfGloM3NbzVTM480HmA/YErUAOGP0PZ2fW3DaypNFf
hAjsBbyS4CZuojbLfkFYthv7vuPXzyl5HlqUQoq+ETPXbUskgEJVVmZW5vnIC+XUo9tlylFdL34n
6m9leKqpQpddXqM6HQZ92OhgGyg5IG8Tgpbt7WeNs0BBycpSCwLyyAWdt/me5jgZ7+CZt3rwT6NP
96zNX/RDJKa9lT0MEtQiS0jl+UOcko0iAaGkzY3vGN97n5a7lFafAMU9n7My0tR0p7e+9j2pOirm
GyPdUCL2g44Q8lHlr6r0LxM9/nnif7HarzhnmGR2GIc+QEQy8XKuZwRAsxyonm/fd/60oUEVSAYp
hUXGhE9M8z/OP/wbTunY0yxydyY7wdUuMDhGiuiDCM+8kBys0+RsISG4nHGSd6UpMz5VcaRlVHLH
zsHm7/s8SusDEpHuyRiKLwMecbUMuSELYB1GhlvSkHi4mpB2RfN5kKXxuQyCfOX31l09WeqTSdE0
1atm/8tPung7mOG0Mxu19bTaL35aKR1ZVPZPVF+Z5nb2I/80qil9empBDX5j+RubDR1OU02j/lzp
dJ/aaChNFJwuqwm6QB+lBlpMvfnN91VkCbIuWs/ZFD+mNHp8p8olnb1+dMNzQmFtSFtiwoFcMCv9
Ke6q8d43OAkqLVQaW3Xob4MxiY99wlkkx+DWMUccgKlXhGs1SIJ9U/vqWquLcGfDGwN1zGHqOhwi
O+TQeHZWeuGXtM0lUcoZ3TzQfzjQfJ/QPQeoQTV/GzH1OLWpgIlpunCnMVtQjpgh1VpaTk9g1e60
PqPoC+AHBQ3RvOkyimAHd4hv05qG8ySpjE2VjjUaeXa+12K/vCQO2dG4b4YnHBuUHKvZvadDYL5R
5jL1WFt0KFSqnm/gYf+hVobiCro81fGs6fWy9cEVBZFB0B/Pt2TiHBLrtIpzuGLu7HliWAyqudFZ
Cbwq6JJ9FYvsUvRDdZ9m7CaFY8/PRumQCM+j4pJFRnMMNF5Byrr/h0gbzGDaKSurzaJ1UNFOXAdO
fAMjVFBG0Y75LQxRa1c3qUlrUllvtBTwdxlb4XpC5BFQduoCaEBzs7IaOt6L4JU+Pu4I9vttqaYD
6pjteCZ5n8F1McRiTvsUwn+sU9Bl0JCtT2QYaH6YLkqYqnehpo3PTgUmBGRUAE5WOByw5VBoQlAH
RW3RCxRBqc4DbbyxHDPcUy46ID0gks1UJQrcoIJSQos6n7miQD3tkpyP0Slb5b0EofXAp8w6/mZT
5PVi+0ZyzocMZXrq8PZOZagrV9TRJkIGyRuiHsRtbWeeiRj3uuRMcVMB8vCaQuHsoHOsHWUFtCsX
+ci5FGJkOTWkq5YO3OXoZvTupy2nbwqCiIo9a4vCtm4/32WudnLWNOo6+MsG3jMh/nXkHY7dNPVO
WZ16sYFqFovuUSptBJwvfLGJa1fW8++lXJlKIOLQYEa+3c8SjeyYjL9PwwjC2gSAr92HQbbl3M6T
Chp02i9K9ySPBExNX9uUkRXZWYQXU1QHH7oi9veLPfZqi329JSI4E6sODBV+5ttbMnW7mvPaqU5z
T0fXSGY26vuD6VKB9Pkwv0Zu/3LQ/tpOdL4QdNYhoF5Hx3NDS146jNF50Kb5OQ1q5eJE9ChUlJEf
3TDVVxPIUMreofU5Y+r8Vk212w+11u5tunWMrvYAzUcHSzM5bCIRnlZLlR7lfGgpJqlpUKYWMTMM
haJLo1wP4Cp+2VLbgqLPaulEpeGJoC0PdGMIACmUhU9JVy/tCjxaT4rz6A7KPVQN41AmDnwhnLp1
H3AKUwXBeJOMriQ9URHc1aa/nioa0uIy61aJ77veVPg09vfW9NjUsVi7U6LspnKwd01dKBzjZzeC
Wkc0WAZ5EI1IukczTr6k4Kq6BIqSb2NK6773UM7WjghUCo6Qw9GUCQXAFheHrd4mc5FlAZWH4/Q8
4RlTe1OUT2oEIYG8urLTyRCvTJD265ymB8mg5qjMKMvHhv65Lzbmj5aMq5kagTqDjQzX20ljK/UE
/B8vVCsqcRciyQLtrpj2SCvFJzWp6+Pnc+eDSYrzp7km/gCpxmsuJUBFPU/MYTxBoDN3c0oTF9Ci
DV262u7zK11HM3I9kIQjkLARuhLq9XrIrLikTdhAmUBMKb0XBrY4LAz2p4LNGLw6vdhx/eCGk7Yh
B4N0DHGWl9ZuuoQFwymYHrk0JTv56vMbez/klm7gDbsOh/KSdvt2yK1CDSZXD6Nz7Nu3c9nIziX3
oWrtva1Yl8+vpUm//nqpmiSZbAsJN5mHeXuxNLO7oZ+U8GxVLrVY2j1FUrQH2P6LgzwIlVOAJgcq
+qkWps2wp3uJSPnze3j/ynlGg8BSGEQAoEbf3kKIBoXSdFp4rnJtq6T4y4JS4kRzv5jKH3l08HqJ
kWWIo18nd2mJUMKiQ0CuDrLuMAr6jXMcNM+pBn9LPwR4Npq0koWi1e1DM4XZF/bXfD/UVN4TQZvE
6mShrlxcDILADRmbC2AnIGpVEG2DxE5/fj6a76/CsxlwVnXyeAYL9+1oqpFftiUndidqR5FTCJ16
h/MarD+/ylUILteOTQmdiRYeQFfW0durBChHgMNRaJW3AD1EFL0voiLaAzQ62hmNVjRF0ZGs4+N9
ft0PttV/X/datFYVAyM4ZtNpNqOl7f8a0i2WGgWHhuOHrxRyP1gcb57y+uAB9cY0mO18OqV2pFHt
KEk40VHgZEq8VzEfIjfSnmg+s85W5tZgRIRNUxEFkF889kfDTSZAR3hFnoJcOy4+/CstBS6FQnmQ
bkrQ30+i1fJzHqRQvlXITmqlgCokrfBFFPiaTH9rIIhIABKbtg7Al4X69k13tmprGRruJwLGm7p8
mKu13fxDA8NWQz2CqjpTeZKvwKqTpYrABbXDC/4V358ejGUajl7MsVA9WF+s5vdWg3MoPFaGhaQX
//P2vuzUMVoxz9MJzutCH44T4XdFn8Pn8+2D1SRkIpcyRkDJ7zJ4tqiRRNHz8RTEwaGb1O8z6lOf
X+KDB0ESWSBvqb3mjK8WLOQ/3YkzvTvFPae3vqChm/rj5lIALfj8Sh89DCk8UOJseCZT5u2QMS1B
83VNezIojnmEM+UuCt/Pv39+lffbF3aHTZV1aoP9u3b+srKYOwWd9FM/l5SR2r9Si87IQalu4et+
fqmPHsjgiQxbkKfA0X77QLU1Cb3J5vYUKUhxFejlslt+JYX5wdoToO2RZ7DZM6ibfXuRmKp7BRR8
c4qp0ndNRKayoG4XHb2s9ApFq9aou7VDkvx/eDYOO0la66a0eW8v25bIIDl11UCUb5H/jCtqkRXa
pj+/ykcvy3R5NHYmEm/XL8sIYfTnWjucKKsLKOoFJkFdbrKta/V314VfHfloHw2m3O0dwem11L14
+1TG3AuTJtvqFHU6CspOZPxq6qmgjC6xjvFMKK80vvkTDUxQSYUVF16iWtQxUJ+7VsY8/96qfvYc
z3O+bLTZh7jlZFSb4DFBgB6lYOPn4/PeZ+BEwiGDj0IyKVlTf3u/dCRpTsPB5kkX0CDbdUBpcIq2
UdpLUYk1+fwV2fbPr/nBGKGPbNk2eSc8s+sdfLbEoIBkqU50yKfLWa/uihYhX13fdWkKAdPO13TS
fnHRD5YSOT7dMYmMed535tQGVQilqTpNxKvGKCbUvQz9i9H88MkMG2uHMIYrrj1bNVdm0nzGcKoR
IEqR/gItle/GyHahQJV3yajHlMlzBvj5gH5gYXlzOnZPnqS+k54f29B3Ypfq+FRMtF8ozd6iKxea
p/XfB1GwZNmX0CjGoF+tWd3l/Qxj3Z1SI96qokCJArqJ95+fBvY4fjIz00Tl/uoiJSBuvQBSfWoD
tNDQ9GmUOzPr7/6Hq3DAwsuSh7S2HNN/nUIYBWIeaZvCnAOTx35OUUcSfLFTfPBehIUloBACv9i8
fhK9G0KK8eC3GNK6WSRnVmY8kGyls+8LN+YjO2dzeo0cHHUkbH9vH6fE5S7LCWvatBq9mIP1IwVo
0uiFg0fnfCUK/sFiEmTsLAwrpziU7b29Wq/rswVMqT+5bkSRW2v5xR+tL746tPngoRyNkgtmNad+
HGu+vUyRqm2LLR1OCm4K1SM3EmmtphV51f8+sbkSZzNIsCEMfZ2d9+0QVOpg9CfKVCX/6n+ZCq9W
lsSUxjq9LiLpoqiBGjpA3jRqmANUsanlk+6I7eez+sMRY/EQ+asUrDhXa4cXVkchTTinoOGUqBsq
dCr75s9cUCkvNU7/+9X+vXlcvZ8qGFSrHp3h1FrQ7UOKcRV30UUtfjRCml/kNuWtX/npeAoOIvQ8
HzUVVzN8aOwWWkLdnMguxo90y6fyPDg7+ZXNs/UA4kSnZ1/MC+2jAWUYObjRDJ0N8spMoGs15nBc
mpMT5MbJFGWy8t2uuMzQGnYaLeCUyf6pJLEFb8aiu0iLjkk51y9pTwZdaUa6Z2sViJ9G0BhGXfz8
31+BkIrqlgvcF/7x2yUyDnYGQ4P0VV/R/TRoYkMFvieV5yoo+J9f6/0bEJR7GOzdVKvxFvS314pz
4TttQ7QoCIHUEYmIwPQS4W8Irr71Tv+Fg/jeenI5Fg1lDTpO4qur9W8Lnen02fn1fOqD3tplIihv
XLbdVagHX4Uo13o4hPtvrnU9uUaQ8K1JOzrVwdGjxpHBIrGMyxiOt1IAMAa5uFDLkk4CbQ9i+Iut
6HUSvZ3aFMqxf8tqCirmrnNUUxSMUTtl2cXugb1TTn2v2ZG+Njqr9vwKAB6ZdrojarrMZnSLlnOr
ebmT7LvOPtCOdapNZB1qPT5Td7dR/NACSFP97ltOrxTGKohQnaG2HPwVrL20LQsk+OhxNUUyLODI
nc2p+N5pAG2yLrvLG2tj0GQPHFICip3vmSX2AopbNDckAJRlK/yDFBWkZejJTjOyWdWTqsgcfxhc
0tb2kEoHJqEoz31l7vW8eBBTi/5JCaEFAdldTWGSZyXKs2Ere1MHzd3qjyreCweONM8b6HqLcYPY
31EZiqOuBI8QvLdTapOgqBCBp9XbZvKZtGy1NCU7Ds2/lp3eELWli5TTzCWE9j2Zg0taBfD/oseQ
IjY8yj9tUlIFrOyRwdl/vjQ+8Psx6sTP/B+utLieQFYH150mACAYTX8LLwsW2URbhkn1Kkp3Trui
+5JzJ86X6yn4JynHXdNZDyAiDmUdXuw6o3e3K6tFbgCjtsMvAuP3fqm8Ow6gsVcWy/fKiiVVnqns
fNMp4B0E5cvfrMZUOJuAFqhaTb9Yuu+t5tvryZ//a+miMhA2jaFOp845QZQU/Q+yKtbwhTDbey8E
t02nVNgm2KJU8sr2NQYnO+SuxxMytTBCsoVlfGH+PzBBQhiqLpMKnBBcZ9ApgKznttP7k0nOWO1f
ZA5mouLti8lzJeOH9aE4jD0N5433o11vMgjJ1aWB33CLvr1jASZPKdqnySRaoi9ERvplaBUwt1+F
De9jv7eXvXpLGsVOfmG2dK4UySBAILgtEPrYWud0TB5nv+/2XdkZzw5HOLeG34dfBZ/vh5fOVUeX
ZVdogiEU+XaaJFbqK61udUdnhNu1wBp9eYnXWsG3tpUwhaQ0gyzrMK89u8wajdyonO6IFhOWC4Vp
9i5dRmh9sAim8OhMkHEScGiqin0sdlIrZWg9BKP2Ll2bpjPexG28iwiKObgt4xOMAE+zSk+njZVy
la1aVI+aE34x9XBzefp/3zkBOdk/ct1Sh097Fz0MMC4ivVWdc02kuRMawIBsNAvIM7l6KDKrfQzj
ZPKcxO1Ptl3FnoV686bqO7EaQh9R1gk55LhuJVhFE3DXAns/F5N2pCkcBLQb+yu1LtuN4Y/9EqPc
/xNGvr7VIprWZwK8R6RfWFQwPeJHsrIIKRhJvwIaDynfonIlTtxND5R6yOgVNU2ONeMI8GdkrvV0
Qhw+xWq3wJqXVBgHyzqktIJG4WFp1lYhORhIvdcIUU8tzfJA5pyDP3EQpjtDhCRXL6mIETRNs5t3
BSkTWtksTo1b0glctTNuotZMLzrkvgOuNVCgocP5xCOFbJkNuD+AIlehmsyrAZf/KWhdfxsLiI5d
WvQ3/QQGQRn8fD8pU7enwyO7LUO7vvE7M1vUTRDvSz2IbsuoSOkmQyekGKAF6+PQHE3frEH/0Q3l
ztFDRQQEQwvtsjQTyVZrLDyUbiaFMQE6mg3AhUYXzV4hgurAma1YpvCgEU2j+5Kq4xRO0Iz+UzvR
7DzGPdpRek7frSSUqT4iZ4nbHTV6orYdCjUcamv9ZuZVruGXNxuUlASZR8VBF472VQ53HC/qWtqX
aRWn/bRUDgELYz1lNrjwwQHVWyQKHUSwCoJQFzvDn2ekmylksI0GVjWadCA9ytRYct6KvkOQjP/R
aBMKc0YviIGYjujgXm1FnLImGNyoOPt2FjyofjF8690+/yp0/Gjx2LjsDn0OLgz5q8s4ZKK5SCzO
YCIoLxluRY/8HIrGwbKitqRS42/slN8jmzK2z635tVGTy9aWpeyCi8N+udqV9KYRMmp2zmMDOM0P
v43GcF8M6VeqmR9eB7NJepC8z7sui6REpMKaEudM3IXxjIG8fGWfPzRBJGI4QybZ47zPP8/twOqx
Bey/bdf6ytEO4nIPi4i5K0FVnK1Gywjx8tVMvfYSF9o6Uf2iXlIzQRojE92T7Xcu+2YyPdME3kvL
NNNeONXjt6DSQ6yXKG4mpxCnHM7Nqm0z2lgrO6Q1OVfEqYd7vINHW+6QNTC9ug+Cp89fl9zkrq3s
vx9Ruk7/clVsvwi4G2e4raBWrwLCcnhONVgkBWRY3NtfeEbvjtzk9ODEBbYZ9QuGe31IW1ut2QaU
cp/9lvZMs36qE8rGGkRPu/qclfragq/gRO09LPpd0ovd54/70ayR646IyuSszb3acsUQBF0b++I/
zJrrMPH1CfHGeE4OfFzzKgXeB2E9mnFlg45Tb0fyygu9Hx4cJ/umIDTWa+r/sOAoohfkO/Btcb7f
vkEzR/BwNKv2tuhDbZkl8JZ804DwJAH6n48esae8++v5wlGMdDjpWyHh9vZqae8ECbZ3vu2Hod1h
6uiyhnGk/VKAGvSLUajRqauo5BOK3XhlU7a/3dIvb5ouV47oICKoRJ3AIRU2+mJZ1j4kk63vq6ih
pm9W9JNZRb8goX8r6Dw8uqzxRW1O7tFQc4p8FVdWSoNo0pKx2sBh5YJtNnotR+ILjRoDELFtPT77
DVFOZ2qIwBWWjjxEAAsS1uofhBz5CBg7WsjhfFVKoT2rUJ0qz+cI8jEOo+RgzbOxLcyp3vQA07Yp
/X+rcNQRJeMXF4aYbBggotpPTcweWjnRGumX9CSMqH1Ukyk9TIPMDehatI7TJN919ths4oJyA+gc
cP4FMjglseI6zFErWFRGGuCDULDIhqRzqh8bd2PTOrTs0oZLw6UTcepl/aSAqNoJ/IkDAPNsk1p1
fA5KupMLRAe92YiDVaLo8YoSKSm+xHkZcS/KmFXUwTKPYXLEqnozGe1wRiXGIxxf1QRNB8hGhmeE
1POXUzbvDDeqd62b7POhgy42+PFdNrmZx/ZYe1mOToxOXcwlgDhzI5pKO8/KaN1w/NsvjKkr4Uv6
5cYuc2SWRlhBVu2AphOxdYzUITvEhPMLMknE9Sgtreegme5cE0UqDhQmbhjBlybTbaSAA1rqh8n1
XKNCgqYa5q0Pum5pOUWzzEeCajvup01n5WAPpiBJPSXTDdebTT/72cTKMsGEZlSLAzO0pkPZbZU6
6bWdVqbmPQ3S9PCn3bOmh/r3pGjHZd5TTOGGxNcNnNA1RAwI2Pho4S4rOefA9Z2eEQGT6jiRWm18
ckEog4ICpzZgCr269cMlx68GTsc8nbu0nFA5qYfbsTeHdahNgOpmc3AfIIc7P9ROMR+t3ECwMcLD
6O/VJg62HaIRvEgpzGJYo2otp8437tLSYFuwBhCwMY2u5NdUqpMCqt8DEzHEOGS0Y6B8Zc+8pCwV
ibE+SbRvQN5KOMeNvgwqRTSLLo/j58xN4DmBPqQoMY/UXTwAAB0pzwGrRCcu2jATULJmKtAycem8
1qom8zLVBVfh+hyoNFp6U9SsXKCfjSfUIN3XcbXJbWAEjII/RIcupZ+4HxelOqJhKBmjxTJrLYC5
EKQ41aI+EqjBIXc2IUd6WXvJpq3sLXXTmxzsgkUDv/zBqO3Yc+1Q7Hr/kiQvRC/8fZx+m6Ngngh6
uac19USgsgcPVd6VMv3km3Rrx/kQGOat4H32U+ylag8dfx2D7TDMHN7qNu9PrfY7C58D5ReIO8vP
1+TTc6VaiOi2sB+z5AXA7IqEwVKdzUVPr3GnPUJDscZyq/XfOd9caqW6Kst8RU4Bi/vS9sVN2sRH
F/BP7/wa0RQLTHAZLa3uW9eAp0etWfSomxd0BmZD96wAHFT44nfUgtPCnLRPrftzSJCmxWZn4C5F
Y3it4SztjIY5/r3TfiLEB1xm25ouMJJ0WVgNTe7rwN8PFb3tNUiVdGqXPrRwnyxtHis4yuqGisfl
qFw0/+BGYs3jR6S19Cbd1M24x0NcTA7veYSlWUweWQDqUrUVPA3+f027JTWROuNrKIc88ve6fTNA
iNH4uB2of7qEg3GjR6+mJA8NDoZJsLWGSmJfk3tNa9XbII6OJUw/6vqnbuW3DmhXLOXCRYEYNZaB
2Recs5nlCJJxISr6EKe8PvToulSGdmxsZ4Mw229VVKgppLFXjQ3wB1c56UWJ3ltabiO4oOxK24IH
1pT6cSiQRx60b+kIdU1voAkM7h0NNavEyXYlrRAEDOmpcqx1r1n31Dnk6NiEJ6U3DhZvFsmrpWp0
B1MhMVcm+9Zs9u4kfoHSWGsWoFRdPRW8eTmEhkASbsg83Qh+GeAnYPDuAk4ZiEZRUW+Dc90GB2fO
T3TcM7bRbc4tsG5/+Il9n9jacrBiiI3NujJ1ylDXLndrGS9JXu79PnkcA/RGnHrV0b0i3F3VbZlQ
algc2pGMXzisespuW/lOZRuNnMA1gmzINyw6+1vjnrPqjo+pZQAJk3LtAaBgtoVP0Wn0LR4MgCUW
WG2AOSjNbgn7xwkhknFFYaYn6mlrOM4CcwOslEWgxjvb+WmNAzQ/KLIzef8EgdRiArg8kQ5Au4dO
grq+DGm2aaOeXgMNrXEEKZ4aJpcRwnWfBO8y28xx64XjRB/Oo6YdWYq11NwFsMIB1I1Fah1C8Trj
IJy7kpM1n7ZyjsbJC2yThZz6I5Jfonc2XdnAeFCtZ2l4jME+MxpS+Fhe24zLR03ZmKRTxy5aCmRJ
XbW/FRmaoOWAyMVdpwTexI+cKfuhWEAhGwoEg6fcGD2+h5whm8LJ0L+zDXssY1CQWw1pXne+qMOf
BCmuENQzz2f2pjfFR2e+YNcYJAajdbptPIMIMKsZ8pFY1Am2GpLGEjWxiiWHaOyQyV/xyB6vUs5E
G7Jd0mYgrbpo4r1KCG+PNVVXxMC18d2q1P1Y1Av5az1dz9UMYqihb4smKi5rtL9Lx98yFVSrRQ8s
7qle9Z8wrA4GpVVPHYEz6K3X9E4eu99FOcjZ1NDW0OfVtknZWkJ9XUdAybEqBWAb+La7BneDv6Jf
8BvtxBupjmyWf3hnbJpr3cHJIIHlodGwkN8yS1ANdhkpASJtR/MXcFzW0k6qFOIemGIl32tMzQW7
q1g6ShLtRVUb2kHom4EMSTTpTRo6KK61kVNPzgZlepEPHbGxTZ11N8/iIPyC5oZ15kDO5RH9Ud3O
bbB14bLzdhT+YMfo2mbFfO9UscxQbG/Qd9UFKh9k0BnmonsmrlvmYQBybnhdMbmee5Y/B3LeAahb
8OG8RmSHvw7oPPCV/uAwUS1YxLvMCuCbsiKZT/IPG8FnDejWuI5RsWdkW/L2dWFvjB60DCLNFsAw
boHqpVZBDaYM5ZyK6HAbtQwOlsLudCpVHE/7sXG+0RrIeS9qt3Cf292I9Cm7DPEt82lT89RgiSCS
Lufa3/J6Bqo5shimjb/nb/JpMd7AYPhLDDBFOA81KzKMrQtfUUdP7nQxVWSffyTAz/xDmPV7Jcbp
cZSboYw9GAnL0lU2OngdufegoCjnGHsPvzwGBIjOL2aaa8Aa0TUGR25EL8XwkLJm6Ja7TGl3lrvN
zDyXo8J9MEbcE0PKf088MR94HZI8fw6hsGH7gNXI3ZQVSFfAWuowjfmagWT5jwLE4XSeg+ch2gxu
cOz8i6h+k+xcmPM3Iv8ScQe+W8mfe+0nN+maqYd4uefoiN6Pr/siV0cqcp1q4PKibY3UD783K/52
AnhS1ugGYj8LujWc5I/0T8ZpBUp+SYc+guGgE785xlneGKdQi5jnlPMxC8iAMrJQOFe9RioSi5iB
s6tOifaEIaJ/Vl3bagNEcdjRWL3h4QWLmoXgKvG6J5vOJODIXZpE/jFF97fu/5QhKJVQOfeoF/SI
ijF2VGfwvzLT6CZ/IrR7fQWxRwt5VH4u7USBzm3SXbDrgTUtJ1yMdrSf53nPOflRj+0LPkAocOW3
sqVKJNYd9xIkKk2L/onnTaIZyhfIDdQTJ8TrMsQyrWgrrDyhW7teTKjKZLlxLPDR+GQRXwpUVgMz
WUqWG2NPTSCu0sVwtr56r+H0jdGD9P+MtIZ/Hd4UEwiXdW6sXdSdDPx1oQUrCAH8+iETHujHszIg
C2Vv5aPA9pGjJG0Ac8NnsOjtOMBn3RSd8bNjQrJO5LpLTiwu/kOaiKZygF0yE3iroTUukPPbMyXk
Oi4qz81UTF0ipyE0uIXcDqXyAqyJFd2oFzd1PFeKjfLzOUlu2UJDs/1rCGywmclvNH1sRZp5nh+L
isxna79I+RNEXVftrK/lRoeZYYyZxNLX5atG9Q+Hdmcn38++9VDMAdpJW+kn8KCvnq215jk16yLv
pcuSB+aQhiuBG9DrhgcoXbqQoqiWbdutKZjbjfVLNw5yVxwpu8zNjTY/yTGVq5Wv4hiFDr7kJJcj
RizEw5QuYDquZgHcGrlK13g1iNKzzFX7ENFlGPtEZRxCcPHhr08hl7zxUlbs9ag9YJ6QJQXB7gk+
RbZoTRfvo4KEsfSp8K4RTeGzY/c0pq9q6xjt2UanoiHVLSc9K4kyOoMXwt/UgmCRP20/BfUMHe/v
30oDzalkbSnzP9Lt+/9x4o+W8GVCfEE+oQwvHDZkhi/AN+CnjvLq1tYj7UFKY72UZrGJzW5FMSXS
KmKtK+JefpIXZ5iJF07xgy2QI9f8M8w9aSlxENnHSUJzoywM+RaoW+opqmhvQRKTnhv3Wt98c8Wj
H/7RWMtcXfo6VaEelLk78YO+JfKImh/2SENRW29GFzpp+5vJy//Kt1iFCia4KX6kotqkY3wjjbaL
s97jjWKaF40DGq1a66LZSJvM3OMPOYVZnXJN8x4CWIStWsj/9MnVS1d1Ts0/3LfjOjcwEJ6M6JAG
VBrbyV1KwMbacthJMNaM/lS/MH9ZK/w+4xb0iL8o9CoQTZRr1s5OtaSP1+Pg02+4baJvcgZiMI1M
XQDVfhFWzTyCrlveDel8w3cUivuLP0Skv+hjdghbFArFI/rUD1ifb/wkUlFcCqAKTcx2Z4VWGspo
IRi11x0Fyeyf84hYM88zoarYVnfVBD4R+8M/caeMgNw/sJBtoHlMdLYNOQMREtq7jSfXfXHLL5HJ
r+of/Bp7gU0qKHF/a6U0v3he1l7uaaZ4YnB5PHZoJTNWfH8cKYdYu8t9beuqv6YUNrjZ4PE4PORa
h/YNUo0ZzVJnefrFi60+s8FiUFj2cibhAqJ0wUbDALTdRm4MtvNgxuOKX4ixP/zAV2FbsZQr6V/z
z1PI6b72yF+wldJt4t96rDpP4k/ms9SyLUITn2AXuMPRhulIGhVF1T98V9LdyC0TbhweJkZtQvcF
kXI81B6jRy+6x7PybvlK3Ia/kbXcyv3phbXJF8hpBTARE4XXGvXdkj98zB6alTxeUd/NmIYGvOww
yF8HLFrMtOZnWz7h1D+cueP85Y/c8Ejwv8aNXEoaGZ5F+uvCnmU4ymX4NJfEtC7ZuHgn1JvSpP+Y
NffSAeLpWtPTnXTTTxxu4X3h4/CM7ZwsU1IJk39vao58u/JactTw9TAD6snGRSftNUj8F06cCwpf
Wg85T3lHJOt/diN6wsY50hAxqzDTLBZrz+el3ejkMGFFTTSz+NcwoSOvCwiv7GWEJ94a4xJBu7Wc
LnL/Rug6JD4WmTQ2PAeWUZbnMh5Vy/Qt6g0+CDNCGtCJnS4ncI4HbSUFlaTPK2cfgyqfgbtnFU/6
A8Mj47MitunfLqTNlK6fVd7IDa9yAvn+5PTEKuG15QyNHb8GTLSSS/vUks+RGxSLZqgUMlAHLC3j
iWzDoiuOapgtDZIMf6eEfPm0+8odJ3BrT3oerRVt9OShbR8HDJTStxvui4EuJV2JsFxOZDYY7ith
BO0CioIG6tM3wX2CXEqkByffOB/hNtRCveHzXYOwD/FUFB3aMCZ20FD+JOE7r9ju/764GPeCL22S
4JaR583EJr7V624j3Vk+TW5VEggMmAksmBFFbhMJFR7XUo7JXMuZzivmN2SQnFrGInRfRqvYIyYk
+n4XjfqvhB75GPVc7qyz8OYqTTvwfvK5fWz8+a6L7xz2SZsYY6gI5S6Tn+KTSwx9Ju2BSeopsOIf
+DYsAOn09MSyclR47nhKljKWtIC4A8cvAQeLI3HOWj41HJ177Kg1WCs7slEel7uoMX8jBtART/yG
z4bDbjkPg56uGTDpJHLB0SI5F97PPb4+ErKvG6+K+Wc0GKTCz5bIfhwjW8HV5uwYA8WHNCVbMZ/D
WJf+gyihSmPApEfKSCg2TgzhDx/ni5WOWBohQL6ZNQnRYBztk5xveE3YQ9/ybwgfN+xpA3eCaZUG
CSkQaf/kCpfrxaemSMa6VvJjQC6dGyAvTymltY0N5x+TaAo+81EGH9JJYIipKJbW3ea35HdIhjmL
wB7z331vgxkwdjTL3EmJBm6fqcY3JkEh1djiJzlhMbx673qCPV7XaaGux9fsHMtf3g3XyFBsb1v3
XJv3qv8yooAmV2pfG+ugro4AQlYys8EQ/f8UI1m4bOnnkoZdpjYc8Shj1NrBK2gPGL4eKi3jU5JP
I8N3p5A8YwBk4CTlYExTxd6+TjzjbBKPYuwchpgVwJvsw2QnM5Lyw6KjbYC10eFKcPlR8V+kkwYe
LcG6yFfIbsKcr8nexO29/GNIqKtpEvsR9maFVwXTuLQD6Uf1+sXmBLHHbctBnmL3fNrR2L+modpY
nDXyRXJG8Jrl444GWhhqTiLonsnGaxj18VHuhOWEKFISrLiTtEKJghSEmkNmTnxSSkjeUS2xoDue
xAyl+fJJiLOK+ictS8uuN7Yyjy/nVocR44rpXINSfWpMaKSChlFpB0WwRK9taRLmaAJvjxzkFGXS
etukqCzY82nSP0QBrRsUib1YivWLN2+zucqojVkncguzDEcIu4vXDY4KVku/sHJ767sAkbXf8AX2
vm8/wFGXfr/iawfegvDnNdDCdQ4DsyxrmLL6EqTIhX6Th9x+1Ft04TNAlMwiVkBfHIns1EIqoc+Q
VZQ/yNxQmZaT32lvRB7+/D/Szmy5bSRLw0+ECOxI3HIVScmkZMnbDcJ2lbEn9vXp50tNxJQNMcSo
mr7p7nCVkwAyT57lX1RWLjFs9DkBfac/zGmxMaIf6tMGYX+hzL2Tfvo4vGZ6l5awxW2o4lUgv5SE
kCL8pV6AxolRtSSxmYcjJvnJa9cN8YQDUUC9yUQLd4NFDMdWSB0/drOKwVQk6lxInUteFwdX7zbq
3f9vSRH7QhVHE0Z7IAhQAB4xNnSCLZMHlR8JlJQb7j6DpCCaI3wEf2CCrtBtql+XDDWeXyNKeuPr
l/Gj4V7lhxMoyJFuG7UJlsDjBcgpINo+XWOmQcChLadhq2YH2zD6GSaSfmv8OBkIHFdfwtLcBOl8
sFsbrS1j1RNCNDoCgr/ah35rz+EDXS8VzDsSEs/+IOt5C9XuAfzQqp2GXUuYmEnMYZJuZsfZqhuc
ANDOAdgZexM45l4VenzKGcFq2IDY4aLq0SJ7QYEMEhm7ZNp2WJSf6QeE1PlyOqQZR12dNdma+5ye
K1rSX736W2T4e1wtVVIQgRnhnWIqdygIiN4YAQPBU8O2KLtbVAToQihlDrU9VSjjBiu498mU1o1S
+TXbbW/2e6M3f7z+PmfedlO4CT1PpdgzmYA3pbhO9CufLg9mwCphhF/2oGrBLN1UsvmgQqOKFSqY
YpCmRhc9xOk1TqzU2s33AYGBwTPQOUI2gqf1E/3BwUgehHmyA1qKany4bUssWtK/OZcqIFQFJyL+
qbarCtzDcJl07sDwF41TgnKCNjSurrs4HfdaZRzVf6tHYe8YnBQCoDrRdI0dM71Dow2hT9BF+V1r
vNgYYLBOIvS/VUCj0Bftha9FwjGB8ZhtXYWhSDVaXtsUumgPugTj04q1nUWos2I+0DSUmABSkGVv
uWjaDbdCK6tDmTTIhlu4m1JrjDv1t9gkM0z0Tmwd3guu5YiZPw9F8+ixr/hykjmeMFH+jrgO0tp4
cYvsFFTOho7eLtKQ252G7mJotoqFbujcUWhulQg+/3dE8IezFsqYFPonByrHXXL2L1xDOTumDeyz
R9atFGf9omCoUZ5UCuuqTkPiFMeUdIjw3CGag4Mq1OsI870S7cYIkRqmg9pkYNxJRJNhp1pGeken
hA1k/VL/VOY6R3RJek6Y6oAbcfA1QHIZcydQWliT8QMJJoy26O22d0Huo4MlfllcThb3C5WQxYR/
8uRFWiZ36LwbQGqkbR8hNYJhdlMpyBWC+Ow0dSl64XdENFaeKe9yhIHV9a7uBNTJvqTcooXhXNS4
KCNh60mEHTEixxThsPWJSZU60HYaqTIMZdi19LhMkjNSCnt1m6ZejW5Ae6/SI9kZD0aDGTZOqTyB
Cjoit08jdY366oHpKlln8hNaSGF1jHrvF79uZ1o/8BNZ10G4JS5KS+xCPzq2Wb0xiClmRoTgBOBA
du8QX9SNhSkdk9cvhFUMc1w8y6qo/UAwfGCOgAkcYyzzbI4Yh7nh0Ru+FfGlLbqHCYERn5/X0G6z
43sVWhUBpWqso7r2OQM0MgBWUHc4a2zluMFbNZPjCVN8p/n2gZ1/LCPrqYjE2RJo+CNRBdFxXZfl
2ik0/MHCVWejy5v5WOjGhAFE22W2Bi6/9vmYKXMuK+nPul9f6r59RJjomOCC0+Vy0wrxq5ffOA0I
Rqw09ltckWvqjJo87sgw4+JmNqIyE6ikJPDKCIHZvsscoOfjpz9KfXpG9AdrkxB7m2HPZZdMzbci
+qJOtEvEwblnr1pgdts+B4qjElQYSOHSnNK4hMwB0Xo1hjXOi91GH1BiKxrk9t2t1BBP0KcXI65e
PH2IUFLMDwnZoCzwT7JyJuLZV1oBK0GfhZHmpYqmH7JywQl8Uv+++g42L1bSIrRkHq6UIUBshnuV
cmVJ9SHx7DtT7/buTCaR4mrdKGpFmjX1KjMYVdIBRijvbsAlvhIkNepmQrLfcsodrk4bU/M3YRQ/
4nE8blS2EcT4N9szM9LspZ0MF1H47jK71eeSizuqSLaEEX1OfHxrARv+6Axvk4YYuuHkPubWh4E0
C1tvWlXh1jbjX4hQ7yHQrjsK0zj9S1TpVi/zU4zbecWnzxrGAeh8qWtpADKIbDMgwxQfXmoitq7B
ZEMaXbjy0T5vrX5TcdJw49A3FrWvzOyHOZFMp0f8SSrkqNalMx9jXq9vTodgzg5q3SiNtqELjhFn
lQwbb6PVPkTjjHi3Q+sYNOHK8r9K7icx4efoMAmeM+TF+/YFw/a/0sknn5ZchQwFElTd8qg7aEjn
ItS1dbA9qCwsZJsIiXnG2s9z0wIOSV+8hLHrlB9zXAb4Zngs1CxO/Mny+QkO9UElOQGm7W3ZMezF
fRLiQYXiqmOuUACk5Thg9zu4HDy8Vtx0oNtbrQAobxxudovLdYavJHDdThP7u7oEM8fAsWn27xMx
fTbrDih48WD44dpnvKhyndYxGW1mG77H69YVertvPP6lwR7A55Ad5bH4IM3kJQ+ai96ILV/XWSeN
z1/O6G4UuCvlY/sNWNN6zL0Pc4mV85BmcuUYJNBQ2V8nqGocXc3IzzvFU4JtcN71Zx9L79T7Loek
XqmuY4irjbolBrB+qzGd/xqzhjYoHTLCnsFtOb86ezpc2frOnIniwn/dROpsQC7dF6RCpZtPpI7h
X6PVPVtucATfug+rahWXQ7UhDu8doYBC7Y8m/4yg08oblX09zpv4VRa0dEWaEGawzjFq3AIsI/nR
RsNe7WlA058dZCxtCqkmD/ax0L9GbvwxGuMPOSMOPXO+mlH6pRQtZjeEAHJSPFvBFLj6s9p4Wmvv
1D9IVMqMNNjIPgYPf68yw0R+8rR5re4JjxZ3btBZJ8R1pMOpTSVilMOuiz4lWU+zn4RF9gVBUr0X
CimoBHuXaZ0v2pMOs0n9b8hT+xnfOBApM1Nzjn1XdR9U3aluBn+yVkLMDKOnF4K+HMSzivQutTpP
+3eijYhTWGzvfu3zRVRKpGG6kxjk5bZHpNFwtqxNoO7ttHem5hCbzKXoS7ih1m+xWKXJo6fFt9zu
m2OsZc7GTqW1nq3Qv9ha84Dr1W6Miu+qjDPK8lfY+19ST25CjqAq9DIBAmEKTwMIJ3M2NzapnxZW
20nX9ghEbXzsmTFioyWZ/oDhhEmMc2xy+bHWx+ckqx+SqMBdpz1IYjnIFVBJWA5nDuJ64X7Umc7b
zi7xE7HR2Cn82oP6S/kUOomz14xfXVxXYEK+Wq047bDF9/ljP0cGd5p5ngq517gDfJyAzM6CYo6z
qD3eS8bmuilPQZse7dBjiq1hL1Qx4SXRbJ8AmXF6E/zCO+DCJI1HTusTeAVz3cIloPPkfvdl9inO
7XvuzSN50bZgoltZ9kHM5b5xuqMK1UaBB1fCFMHl8AcphkUhfna66qh3AN9ny+/XjQ6jpB5PoxnU
ANKJpKnRybu+7OCA2C0by+wMbPwMudFAxjPxJC/oxjDHhgKL6E52xWEaA23t2WP1wBEpj0ameT+7
XLNOhkdZNvsj2EC3wisYw45xnTpu+qUrpbtpNGxnGVEYe9MHXOvZQ8+orHP3nTeMa4QW9UOaIpen
R7294iMzgHbxfKqsVmzYrKgRSiRptd7zma2qlDqWP5ACxCnGtaqHHFTh2iztF3yJdWZ0wd+J7n+f
h6b7qtcY+WRw1E8ij4bHAGjMnS3z+jgCZLxvTXLGtqUT5brwCDRcjTZGpzOzrS25DtMeo/ICP66q
taP7YfYEsO544A+QXUsK293ij47xGhZTjAcpxdcAsXGtiZs822A8W667th7WlheT55uIDlRC/4wy
IZjAYczKvelg9rdue+Q3V0ZN66Cwxvk+w7UbEFWI2VCYeMdqHJJjBMz3UKc4TMkxyDhztjjZbUDm
PE05Lg1t73532VWryA1SnIgi+3M94ttG2RYHL0JO/ROqNsWjcMOUPEpqT3GBxd7cWNhjQly5N4Ix
QQFCdpssnqIXdgGimsGU4OSSa3cT2Rl9fVfbuAFuk3NNvTyYbfAYOVV1L8YefoeMcHYLNB1fKFE4
wa7RQBEBUxLIG+vYHtfSil4c8K8FRVGMh6Ie5h9qqtPi4NozfQmrTS58i3LTpzjINEZg7vRaeNyl
kzxakYbQRUZhbMRY0kUCk3uqO38jDC3cwgBw6AmCiwhyT98OXtetPTAIK310rHU6FObB7pPkyQiC
Hppjm35J2FBrcFAM1LQqvUyFYd43sedvtQhF+HmKHRxIpuFT6XjDHVi8UIIP80d6JeOYoYvZ2DXn
JTXh2qf+cME6ioBqZvAYcjPZtMChN12HvmitR9Ej/bTmEniAe0w4Jruyysf7sBPiZeoj2CQlXrwH
H4WXauWagfH3UMbZYyaL8mLQGjtlkS23mA18iZuserTKwNmW8/AptVrwiF6kbQ34I1s8pgUYC3pQ
XQ/csG77iq1TMt7x0mKHKU+ubJns6WtiJD0lKYmB5SBKAlmT/k7l1rvEw4NQRx50xcXvPFsThvKZ
JKZlHJALXpzGMXfQIEJiJftocHrXQy4dUjE0ibBqHgHTBfrR6lDudxFWWMddDER2Kmq4KPp0P2NF
tmWS3T74bpc8tIgXfwGjPO7CgiIDI+mTW5LEl12Zbmy+4HrsR33fC+qCRq/Gkz5zB8x60e+bCFSm
8nnBUKcvhvwhnvx2XQll142X5QNGDdneQWp1RfwBFqmhazzPoXVsIsZrJSBuoAEi+yKUO3VTN90u
nB3mzpFNgebp02YIsfupvdLZ13CTd9zt2tNoafjsoJiy6o0KW9cs9fnnNKyPE9td93lPBVZl30vb
6g6xo7XbyMP8LJl0j3q46XdDJhIEVOdqWyi/YtFNf3emhnc3TlIPgY15JB4/7BcLdCZWcsbPgOv8
b6YX4a706/KIf53AVEikG6OPX/TIf0krTjEKYXcyKd2tF2GrU05luevdggGMXXHubDGt+wAhmjic
K6oyeieVDFOGxZJxjoPlTYS0JHYwUJlSt8PEMuQdzCYZWotnNKC5mOqjzsW94XTZtppLccLSvGXC
29pcOr1CpNsJTRaEaDezhohfqFvenWuzl/uJlqqDZuw6SCYaw+xwRrkWRkpSeUBmRYu1OF3tsOk4
6a1L/6HXtC2+snSaPGXzN/sKwhTIjVFVxS9XpxmTZ41cFRgGE3ByAUI2AiuY5y7ZTEEzK1Uyt1qe
Ii3ZiBN94RQas4PdaDtXp9YcGWYJ0M8u5eM2rwgGqRgJxokRbrp8DA9hozH+Fz4qtRkg+HAwMO60
yugJJhzyNFYmT5Ju3jp0TMQipxH8dy4KpsxO58BYkfieT4BhfMlpDccEV2PxqQjd9gtqZskLwQhY
mR4B03Eicz1UHJoiZ2Pqft/cZY1JoTMmZCe4rW64ltGoFMDbItpoqzZ28cQGW0ZrEDvgc4ezzDpw
KfR7cPJH+NvTZi699i7y2v7Oy0RzzltJ4Cjn+a50KffBY31HH7B/5NyDrUZ88TnIMhyC8lD/aMV1
vePeHfHFLNGkRSsXatg8fY4JtV9ncjBgoHa4KRWgefB7UC5VVF/CWNMfo8RmuM+1Va1TqyTBqIu/
+6qWG5H1H+dZIIZo0K8IWgfcSlpjvNEW8dYoQI0Vadxvs070W9QdtPWU5bheJaNVfy68BIS8babb
mjH+WnMtk+TK7w6yCLEIi9IBgA4qDeBXGEnmcUtPfAKMHjiVAcevb56TkV5VWlnuY5k3mGDWIZLQ
ZeY/hQgkrAFPJitJHnnsIzcDLtQdLS37pQWoNPqaWXzA3LHcINRpH4qw7zZjQMbdDVa968ym2w8g
otCWncGMjLJ7ajHP2po5N06bmcW9Hg7jx8gx6VvjskuP2lTawaQZoelHLyKp0mOl92CvB6f9GnVF
stEb/P+QkNKZrpfuAavTbC1zw760rm/t2rRrjtY8M1CdI+0ujvoJZBFsrzVeuliX+S6N/G4q1oWH
xLHeGQzr8ORjRmplj9KHuxGWDgXe0GDiUuozAoOV8+CXWf/gzH368X3qyhuJA1sRj34jriyITlZY
1ZYnffc8xy4iS059Umlx6WcPSM09F8L7bkf5MbQMwmh7S5rXuEqbEUoSC0sD13YWtBkjS4JOwN05
40YekaZhm5XGzBNtXfxl1pjZ+YOXfyr0oT6EhSw3eEWy13VYIWXamg9a5Vov77+QV9+NJZMHAo8B
s1oXFrT9P5k8UF9w8kW2FvfS0ecqSKIdFIqOirYdwJEj3XwIAjPbz4hFrcMgTp40MWUI5eXR1vKn
etdwlGk80vAuYwsnaXJIWl4jo2Ep3P3UeQmGjrm2NeOSPk4blysr97NPdSP8A62V70OMzZs2S3zV
3n+0a5w2gQo0Aj2eh7ra4sk82ixC6/XowsECkYJsE49jgARvBCLUSaN/fn+9a2RLhLx0ZD8dVJaX
PO7CqKwpnfTuktaT+Fbin3vQkBZnfl+l53ysGcp3TPHGXg5f81lGNyilau+8+ZD/LP+683+j8FV9
NvV90vlnmHWYTOHHCaUJkBDDVDt+ttL0htbSUndAnSRw8pCcqNkhui338ih4uLSILl3bpfeDFVG4
hPUtJVBDfaXlY8EQRLgXUpthLZmC0MkQeg+74BzpoILpHWVc02X6JH2snNMPA13QoCLAvmJK3/+g
15/wn6XVn//2RqXtplOYWd0lZ8i4ajzxzaiM8T/sUl8JHiBSDBHRXezSsCvMocHo5EKy/qwVMJzT
9Cm1tJ+w1f6l6DJfTAmDI7Lv4jxiLXXLZnSwfIMb7RyRA1Ze+U2fuv0cz7fInUshh/9dR2mxYfaD
aJViX/723sbCnTG5CARCLKS9dCMx1KavhvKujvkqkpXPXPMJBnrVhxqg1/sf7cqpR//Gh3tM3uIb
y/cpnCCp4fmFl0bui4msecoek2p8Lpge/PuVDMNwcD7VCTFLDWvoY1TD6RxesslYA7071QBC4gRO
BI3G95e6FqVRElYucuggKHW7P1+pbKexHBozvFhuGbVYv+OYas/00M3Sx/uQOf9awgnbahkEqxqS
19YvSUX0wNO2FlXaOjWNBmSraL6U+tDh9jB0TGxy667LPXmibkISJ06qrV/M9BZrZg1y1FIImvCU
UUZ0wDIM0Np0NHTef7QrVNzfn8xXm+m3zUJmyx+bjfYvqLjXtoTFxlc6d2htL/VL5nSQXqW3EcQb
5iuZfV/rwdnW+rNlVjc+1JUgzDH+Z6lFyMjDwO1azdfOwE5QkBw3CK9uHV/B54AsvP/mjGuvDkFt
C3EMdCuRaPnz1RV2HHn48PJc7l9xXm3nhIY1DuuYb+jxAKxG4cgY3BmgyrBogkmo0D5A4qJbOgOv
ApmLKM1z//NTFs9t07yqRDOLswic7NGd4kxxNLV13icge2CSw6+ZcQGo6QHi7dGAHQAI62vM4mtf
lw8Jrb6VqRvatu7d4MEGzguaJYSQ6xcGzFqT5FrajN0DcwAazqikd0J/7TlJdUxLbC0EdMZTmHbh
nSMjZ6fZtflY26P4EVQSOgrmRjuwI9PGT7DmGWN/xGu9rjZlQl+7mgpvW89YtxSNPayrFLlAP4PM
9/73unKd+JZSRuIaQ8h4GRanPGn49ZZ3rktMYSUoH7fyboT4KzmIj5QMvHrGJzDsF6G3wfx0wsPd
QWR9P5TU97jBzrgts/90OvtTn5/mUGzef7BrSfUfqy6S6qShs0QzyTmbkJkPbQ/uBeKlBAYPgKjS
g3pTenqyiWDKH2RQUSAYOQPH93/FtaMnXN2x0TZVbq2LEFl2kxlgpZ5cEBI61Vr/wnB76+Tml7ZP
cIaY9B/vr3ctM/F9iH4oFnFxv/H+yLUObwlhJBckDUGd57YTQb4o8aIx6vGhqc2UqTbzkTbF2qge
gApLTIDcHvGTG7/k2oXrmxCbDbJdRH4XqViU6nmZNY5zDoDUgzIuy6dkoBvQYdPOYB5jIt/E2ZFC
5/2FrwUgaPrKXcHCBGVZzsy+HE2uwPASSj9kAtkGW8Rl2pckMSALv7/Wq1bJnyEGHQUB3ZCPa2A5
svi+jEaHVHbjK70vzv+KoTQA19AQlQn1+qAeENWMLfGPfvRRyZPbGiprjJuhhnTBT4BYnRdvWkQL
oX5UCpmshdOewSxTGH37/o99e+Oo3+op4QS07MylPIIdJGGud2NyEcV0HgZ5MD0KJbc61bb/9P5S
b6OKoZOFsAcN33wrtWwbReM0Kf1p+FTtyhlEsXL7WyrVztu4Yiq5DpeK3kc4bbnDdOkbdY3l2tkq
UrGtwBys46jNjsLrYCCFQbvuB6KrK6OOCaCYzbuiomodA8C1WaWg0LlwP8h8sPfhUIm1WXxthmcX
8BbtL/vUlna/8zqG7u5kzdsqTWvacLXP1K+Q8UMvGgQgRMKUwrQlEAf4LvXU2eup0cv9YMb2naYn
4HxKY5MPWMCIoUnuvb55qB0R/MS742cRAKmKYcbeU4P7tAurdNfl/RpZe02E0DM7kDi65nBh6qDS
YqtPttxp/rq0wBznHkrUmW6DI/f8+msUVhIFOTtwAWCWiFeXMG//7WdFht9wHE40GTJ6n3/e7UzU
aUBG7ny2ndFmTEdDRvrjz/cXUXH5jyOFRwX+uthlopqMK+fitsgq3XcbRjfnWBrlMZZF8bmeQGyg
zJI+tH5f74eodldFmfo3TvPbK0MtjfGL7RkcaWP5fEWgp62w6vKcxxmlz4DEk9h0QNU404ZzHLAS
w6hzPRbFjRvyzXnxbNshkQZ/gK+FvVTALmq/S4pGlufaapjRlWGxiXXmW++/2beXgxJ4Une9kuxE
emlR1g1ZxG6pk+xshuUhn4LdrHsryGeEySrb2YV2dt3+uRxQH3HaO4/h4Y0f8CYEIaHno7vseDj9
osG0uBOsqDPbVqvkuSkTQ18VvgupfiSGAwzFyxNxz/ALYygfMvzsHP069cS+T/2Mg+vkQDx1BDsY
eYJBL+uD0U3OIRiN6Mad/TaFpe4loJsCFynXfxPUPS9NXc3O4ksIoTuVzo+wA8Ans20fYckHWpPW
PNZQ/cv4yvJV3Aq9PaZdsNf85nlubykgvzkRCGHjQkWGhsbu2yQCyUoLa75gPhtOs0PBlvZceJej
UeTO9UOWdOfErL+9/6XefKjXJTE+R+obD4ql7GFlV7mGgId+npijyqD86hqADKZ41yfxX/+/pdRP
+a3Wsv18QDtY6udiTpv7eA6BNcaSDvackJ3NsX15f723Z409yH+UIDeJybLwakIn7sFdxWebjngN
jjKKboTJNxkIjT0kOFD8JX69DSOi0/WgM9r4XASClnXWnl1kLFeGwyjg/Wd5k16qlWibcJipt8xl
sVWlSRLlhpeeNbSet00Jt7UBdnEX2SFofadiFjPU//ZuV21Lz9YJVB5aWUsnjyHNBdjILruEgznd
O6GV7vgnqxvv0DDfXAMsQw8Yj3VTR4VyESrEaKBS1zbZJXUTBnkGKgrjcG9Z2We0MWEdMILwE0Z9
7trQrEvRNGBatN37r/fah3SoipS4NP2p5W+wPSSGitrOLvEwbRR9u2l2dXejOn9zunmfvy+i/vy3
/V8wiRm6gkW4ZGyIoWH8t2Gg2zI2a1PcaRr2Rv+/p1rc4r3mwQaVZqZ4xE0HQRCG44/3l7i2L397
JnfRP8mk6GvYFFyizn2MIs6ASAZLIbGBB94tOc43aeDrC6SlR2JrOvpyWBDnXhkkMxsS8O898tjd
KswxCtPsmGQKanlkPth4uMKZuHGfuldCielgX6YapTZ17aLXUeM6aSPpjIEbzNbNDCSRgZ6Zna2m
1EFRe/2pwVEUwDiQYt/P3HPZ94i5SucXniv+yhugvZS1hXUqLdx9n1nOFoH14j5vK/9JRiOIIwWG
Bh+efY7joLuvi9jZGdijn2Y5mQhSdgy5EV7IPvlDF6FpXrubaZpdvEpRhwh6o/zqRTkRPJ+i8+CN
7dpv8VTIbWwPM7u/RNKDm96PEOD13t/qcdej1NX6mxE3OkhSU3lnmUgfR70vH2ihuoCeseRd4UKs
k9T6sC/ALe4LoiFz3bbcWH74Ahik25uBa29oZ5V74RXuxkvsCm2oIrwbyjrczIOl7QvmbJ//w75D
1g43EQfp0GWJU1v5MKROnl7afMDGUuanXNonbvu9b5fPXJ83otSba5KtR+3nI2KL6Zn+Olr77ew6
ep7EIzLWF6+yCxegqeZ8qN1uOrBT50MK5PVGcXttxwmkiKl3LItu+eLsRrbelbYZUsMBQNEz8xm7
ur/ff4fX0h+6hYQ7SjjclJbN6jFIg6EfKN74QF+9rnIujR/B+rWy6jSSf6+d0EXgx52S+0Kkxt/z
WOTRmq6ud18ZqPnEXYp7YqCKy6Qzb/Txr0QWZYaF5qXFycNsbhEtNa2pfItoaURu9DgkcjqVU5fs
IpxxNkCNKrR7mlt565W3rsYgtsmw51Ub8s9F62aqgekA6mmzDJ/Nsir3YxEUN2ZXV24bxkkW9xpV
D2Wt+vPfNlNM1uPZYZxe8qigEzB/adzmG+7M/37P0hqh44w2nIXX5aIIKHJbGw2R5RcPi8dmKA+B
DXTToZaLy+iW4uqV2Ex30beUjRlGUsv2otC6xBUqQsLH+yjm7DFO0aAJ3eY5jYdPAEEfhV1+1LLq
Rmi+UsrR+6LnqF4nbMFlaHZQ5RfxEJCl2CnQlbr8wuCMFkziT0hEMUme0hEmZeiTdur7yKjFjTTz
ddT4Zx3LL+CQukjAGjgkLd5zkocenLU8v1iTePCb6gILawv+8y6rxTMWud9cqztOuCPSV94BC9wC
ijz0MC2ZFj14DMO6fNgY8Xh4/3hfCVmcHCzFDF8nar3pSJL54lmRZ5cgaYDiRhMC00FanlEa7LcJ
pditako95/I9KBM/hNRdyonllAj4mFZ6gOouvZl/Qmb90OTG1s/pZATJOajTp8IooK6gY2Eymb+Z
w107u6+mcMqAgkO1CBgwV2QB3jS9zIGGGFAOcSU35+hGWHpjRmIjScwYR9nGstmZvP15eEWSzams
kvRitlV1CpCtXbt9AKXa1YqD15pwOBVSxpij9nskffMAWAgnhLqfDkU+QKybyva78CtYIwhifjX0
bri1IVXStfwQdP+oIJWiva8vfqIMzck2gii72EyY8km/S1HRyS3VEINTEs4gjgYf9lr1H3cd5RAB
hyiKlc8itnUuCiC6OgxF6c1b3Z2CjTubQMcNNB3KEJDn+7v8SqsDNxQ2HX5fGJIye/3ze9h5XqLJ
F+QXMzV2Y0wPFhRqG8m7cbb3qF9Cxe/nr90YPwKdKFbFeLMKvHZT+TqUDSXoSyG4eOSmjWyDDnR+
CZvh3s6qJ623x1VahD9Br/0os/J845HVTl58XxSTaF3RxMKmc1mtJPBJhiH2owtA9PoEKsG7FCKv
H6bZNj8WpVXt+UnTprXd6oM1h9qx03N3C0RS/5HaDKaV1cuNw3/lHQDDoLmFVqGw3hRQI6IqgYud
8IXGdgbjVjifnbz4aGmfnBGW4vsvQL3Q5fOj/Uu8JQHQ7aWuOEStTshYiy59gxaTTB/GXukFFM/v
L3MloPA4XCkuo1uea/Fdse+eZatlycVyQAvqQQSKMku27y9y7cWRVr6CWCiAXRXFf8sFpFEM6YhL
9MU0p12pJKmQPJVBB+r/dgV69Yl+W2xRgdpJn1QRRDYg1yEKqSZELZZ5/4GuXDu2ssvUmUPboEoW
wQcJ0LYIrCm+1EiadEiczUl6HkV3yOroRjP12tmnBMCbDA9QjEGWWbloReBFbRVfAvLDlXK8lx1F
CpEujZA64cqVsXcH7RmYKx4evXfjWa8kPX+sr973bx8Pv5w41cYGxdZxfkil2DJXhDJvb8qWc6nn
hwwHypWtZzdmudfXZdJGeozF5bIbNHkp8ldmF18mEZ/QcNhyG6xl1h8boMOjCwfTr5yTO/Q3NuuV
DoaNayNzARzUGPwvYm3TgTDIsjy+qOGuh7FP04ljEwcKhrlzW+/szt6N+/bqo/6zpLVoMACXr/uu
gEUro2xDJy5bxW6xL3vvU+GZx1x3T4xjTrGnfXl/G994VGuR1JnQuVMj4FEROflYxM3jHDfQxxDI
QQ7OD7O72BOb95e89qh4pNDlYzBBhrFIYNxS82ZS7OgyCvTvuvzQNckHtYs8KXYueaMS92HY/f39
Za8dWLTuDdPA9FlBfP7cxFY2Yd0gyuhilMzoo4o8MRkqfT9IN8cptRrxZnl/xWvxG94JyBoHB3qx
TKEMbKWyvCN+V677YZ7Mb4x4jzkX5o11rtUGtuv4asvSUX/TNW27oSakcisNY/c9wPsjGgX80dr4
aBXySEvxU1FXZ2iyFyXK8l8e8p+1F7HBr7vCDUFkX4I+PDhW/muQ5o+BBOw/LMOIxaS3QZK/LPKq
EjDaiJXrBbWnB3sunvS4oinU3ChZrx0Hxq/0fUCXYm2/OPlZVIMdtOP4Ai36WFvzJfZtKNyl/DxN
6AwgV1vMzY085+rGhKCE87ZOy2UZbQay6hAsfXxB5WI3tvLYheY+9aAmFLewidea0Gz+/1tredyb
Wke/3eJr6XXLQNAASSd24Es3bY36gBKT6qYnkTbfgXgdA1CtdV3diDhXb7Pff4P550Ec5GjHrcU7
xoTjwSyME84Em9nzwAShQb7y4QLUKEyWzbQVjfG57EDRv7+Zbr6GxaYdrWh2vTqNL/ksXmW2oi+o
X2TIlJtQsKxCSb5ltXtfBum6RCLzxvJXChcSWuXXokor3Dn+fANG30mXt8BmViUDxAlU5z2ceap8
cFZW3JQbFpWbye4qlNmBVg4xWirv/4hrwYn6jkEAAZHfsgj80s+NoMGS+aJIlJkfMzLFYjcdaNi/
v9C17e1hB4c3HnMBnvnPhzXzEKalwfAx0+SxaY09TgE8bvo4JtaNpa5urd/XMv9cK5PpFPmpJFGp
xaZ2vAfpByeVoMmi+VCHza+h63f6mN11cjxxw92IHlcDsQCdTspCj4ac5c/1gZbGFSOy9ALGQ4dn
790ncftQRccM1VXqNGAGH80Bw4QGb473X7PasstiQVmbUa07ahS9WLqpuFh0CyajiNqjYXYoG7e3
PuWVPQPgl4k7uRiFwvJCc2MatF44kyy0HTpp0QY298HKkxtp35VHYTplYPjLHIIsYXE8ZiuAIw2y
nwaLIK+2S8hKWhDcWOXKvgSpjQMvVRwp/LIrHHeu5g5uVF5cKI/rCUfFF2EPOrOjwYRR1zkv73+g
Ky9PFT6UQMpej57Fn3uDgUMZ1zTQL6Olo0ZBk+2vwc6DZ0YR/Q2HyCuPxpAfXSPQaoz5lt8pQ9lk
8rMxOMvI/QxN59ByBLQ4f/C1vrpx5q4Udlz+dMH+h7Tz3HEbWdf1FRFgDn+p3ElqdTv+IWzPDHPO
vPrzlOfsvVqUIMJrAwuYNTDGpSpW+MIbqN1rbP1ZWAWfBnHVOvBPsRI9CF2DMlOB6Y3oVcTFO2n4
wmt5ze6xMIalag3mg2oEqJbLdUQ8rbX6WpZQIrGD77GD31Y6ODkEBdxe3tBs6r110kokYzqmkLWv
OYgLOmX2ZWoH41OHlRseCmHbLiRpt9YB4KlBdQYTblrflz8L+eUMt9AIGRyERCbZOIGPecny7hEu
89ZAsnhh3W/cNSIbBDuE1ya5+7wgFOWJX8s1j4iH7V1k67sEF73xIbPV74Nt7nlgoQiWj0ZYLbwc
N46nw6PBNYNFBZfB7ItbeQCed0JHbeRl+ymFfbXNAt04/PFxuRhldlyGuMtMGPoS3m2xvLNaxXzR
vMbeRYniLxwXcZ/Mrs6LocRx+pDedk2UBTKgoZOehnu7Q/OvDT/DI++QPLB/hA5mGTGuGaGanu/P
8cY3ZC9/WEoRjn4YOVdwICttNTjVdQCONzo29FlTXFZsCX+V/FOfRq+UwbZlkX65P/Stj2iqhLgG
EpAY1M2WF5Ch19kFho86wsr7XI4ttGudaOEj3nqQQXLQLdAMiBX0uC4nGNZ6Jvt2Yh+tODr1XhXB
0lYRVcNSx7Nf8DF4l/G8HAbjGbGv9ZDpC5f8rVNJjRwoGrEWt/xsfPBvZTt42XAaNfPQWskT/a43
yzKPv2nPZbHEM7o13sdbYDZePEWy7eGVfmy6Qt1g3viu0xPCS8v7bUUTVEtmwNcDXtwCxqxu4ISA
RtGM9k+Abbsez7MixBHqQRAjQOD+6Z4xf5uDmibRKyWZ2eQCQ8skWLP+SS5UDU1aFG08E+Lpn48C
SxJ6E4Epxf3Z/e4FQ6pnsS0d9bCq3SDJw7VcDEsf6sbOFMb1NnAHKBUkerOjV2c0+k29hz4lS2s1
krZhFm57r93GTfneeuVjhowZ63E2VARqjen9/iyvo4GPw3MCLw+Gn4Rd7YVVcAoNmMa6/aQ6Wbgy
K2PJV/H6coNBSJ+IUhZ8WMyLLwfq+75OBpyejmoagjGlfsUOAabNfgGybYdCofz+1MR1eXmdEleB
OOVRMgBKzQMdr428ScmLgRap/5Br9ZNUpke1yre9qezuD3XjAiVOVE1dYz+S1s57ca1vVoleqv1J
ijzcE0YHIQQ7llFy9ePm76HXtV2M1M6+qyz7Df5VhV8OocLCr7jxMfkVjkDsQNO8ioHKxCxkJaqR
+EjfgFni4LNld616+6uKXHNun7pYRihyfPL146CNz5VzbGVUyZWFo3NdvRBRM+GlDdoBZqDYCx+e
E78JlKkJkRqxclt9UVNdf4nGwkYcP0ZID+fLdTKhIVgkeDssLMGNfiF0GCriFEzZb1dIlTZOwd9M
vXF0BqV4pfmGcBTsm5VeI2Kk6xIic0b+HrSx5Upph6CR1I2Nm5eNehojY0RlovO1Vd8laPv7Mqos
Xt0gGDcpK1luCdk8GWeqxkhWuBzGULYxT/PlLnoMSC8fsWANgBal57y10TLu6uSQC88WxCH44hTC
dtyLDs5A/EUhTkZfzRGhG9Pzq5OCwdGPNodPZTtBilIAgoCNZk/EsYjQ4FFooT5aFs9WXiXbfKyQ
nQpKHKBCkNQWdxUqlKpyLpIUhY+paBFoNdGhN4NGRz8WBQmjDnHycJBo6mVk7wSO6aEw6+6pS0rv
e9MHzVo1E5yRDOd73ZTTuu7iv+KkBFXvSBLaqmkoYyximwgz1dFbOFn9K0uZPWURlhQggvR1rKKm
28Z9f+BGjXCdKj8rrRduUr+JnlgkvIqkuFnVcFpeB8soPpFheQ+5qukrucWL0J/U3h0kPzg4rZ7/
lCILVTWpbl6KvsV0ZUiqHfFC70aUH1/R92IqqD4g7mRrqM6gueULNcsRNcfHIVP43qYXYEkWhOa2
wHWYMmsr7Ye0RRHGyfxVVgzezjba8c0HF9S6iKUgDcVf9qlr0I+5vzFvHE1dWK46tBHJiudHQlOb
ZOiCQjrWjeUjQBmOGC6aOnhwpV249248xQBCcL2nZUmm/xuG9OH0KWZPgGpW0Qm28UpW3sehfo5z
g+bB3g/r/Z/PC5CeSuJKNY8G1OVR75XBT2pUbU+JAZDc14LAlZzgOUN17P5AN/ItcgsxCngw6pPz
LmxvBZYWj5V5rEYsPpvKHZQfDfWx1O4fUaRwY29ahTgwxNLOSn7lMOJ7z1v/Nz+C65VvCQruqvyL
rJHl8YDRPrTgjngSKzrsq6FeTxiDK8kXSIa47vn4dnXvTlQ/OIa3cMP93imzZw1fdLD+gHD4yvOq
hNKoFc8oP2GskWDJVLRtgiJm/hw/jJ7EPqcxvLUHFUWnqMSy0oJFY+dV/bnXPcGxrOHcIEKJvT0m
BFXKJ7NDX3+OqTJuvJLcQ5D21k1WIOUbGPgSYrq6G1Slf8n6IH+hGEqE0NDYlkIcYjIwygu59XWs
AGMDngBNGbrbXOOXm0qrprRodAI8NLglmmtDoW+QTgFMQY7iNmoUHmo6CNhhot/T0Z5eOKw36rI8
IqaGdohCbglE7fIHjNGgWpKnBSdhlZ3j+hNE01qvgw2YXgKWrP1q2D9SJVwnFWpbi1CiGycYFhlv
lzhXRKCz+aetMQ1T6NnHQkap2PQrrMmVJMHVcwQd6nNtodO0dJKvHm2hC2LKloDbgsebL3pnDf2I
zIcMXHr8Oo3VCQ+7vyK12aey+qb15oOzSCS+EaGhTwCjjaoNnJV571rFPBibeFphg2yX61zPtZUN
fXMtS0J0S6oWwpLrXJMbxIYQpEPkFIDDy68KucSLA1mi1Byl3kEukuwprNBOv39H3LrpCcHAAVHO
Bmk/+3heUjeOFqvhSc3H8yTMZOPxLVT0w/9tGPVyMhJqFQhFFdHJxNUDKas2KN4cpYtONRTo7/fH
urFwdAcoJbMxiOnmj5dEiyoojTI4jRw2V3biZx0M+sLden3oeUBYMCCUvCP0Ay4n5FSmDYWelpCV
4sYBuc9HzkQOqbs6/QYFxGFtqUg5esgQburaLxaGv/HZGJ6+ADGauFpnm6OFp1hm5hicoha5xDgY
d2FiPMmpPy5E6TcO98eBrFnGJSVBofkEJacuUl+SJHkOJpR+MbgL7GBCtDJqFga89fU+zMyabciw
KRW5E/Cdqikfg7x75ZwttpJufT0QSWRACKLRF519PdOIM4eEJ0CIazhB5aixYBT/ACAx/pATrEfN
Zy3dW0O46dtNKAov0vcEtAj/UJrPxfBdN/4YyiDyPhm6BEmIwqN9uaF0bJZxyrPRBiG9zTUECXUH
z61hTA6Jk+LE0uy6iP50kSULb/SNe01knLwfpiJ21GxkNUmQkBla6xWl+GSbOFxnmiHZv3CpNF5i
w1i6C27wJX6nuP874OwyINkye51n/2SUFiyHMQpX6RAHq7y3u72hwQDsRjisban6z+SNwwEr0W6D
Np516Opu2loSfkZ2nlpurdp4rbZkNK6Be+FWVasUn5gEHQUE4sxdaTvZS2wm7S5J+vBZkuwWfDPE
XLdAKnfbFc74VCul7Kpliji6jwmyFkrFxmzl4cXshgoTYWV8U3GiBkAUIZbb2SME/gLqOq8A5nZ1
TpGF90L7Wht5+ctrml5GvRjpVUNusbzDu2JXVRhG2Kiy22gkm7jrPqukAnvUW5qd1Mbqc2u22qdK
HXF9bl9j4Mq739i93iieJqSjjSrvEQHWm3RjdX3Nb0qt8/07U7k+Ebzg8AoFhYxAZo7QLnB/pw1m
TCd0Dw/QlLe4BaXRW1cK95d/kLHmh3+LEdtWqp+GhvmOs47LdwuBwtjcE2K5oa3T9F1oD9wIbfhZ
QmKJ3gBBxrwSKRktsl5ZKZ94QJpz7RXDIYlTCR+F975bhxnZKg4XL5iB/BMhwPoQT2p5dBxUHe6v
z9WtRLgBlEwRjBLEBOZZSi6wuvZIuJE2xQ/dKkjHleHL/TFuFdfITbjPNUoyos99eQVEcZ77qdNy
K1n62u/LTVt7f2Nj/qgqVGW4APw+bLBZLVdWIP9V6dlCI/bWoyLuIITJEE64Knql3ZTLVh2YVFvU
H8HQmRs5YA93upb8edJngBNDmIFKvignXs40t3oYQnlHm0Iv/7Gsglt22APADz0cjJZuVlVUWGc5
CLVseNzwncmE5mSRIlPKcBoS45j23tYJhsekL/a68y3GQIly71Chids2wmphQKVG7rqXMfhsKpUr
y80G32Q8Ca0QrgeeCUX3i4xJnZSn0Ph8//NfbTEqcbQVoNxQl0OpTcziQyLse5FSoAZtHhO7rZBH
VbCyrGR7YeVvJaYMA1FNxC7Q3OfDVHS6y8EJTwhFv01ysfI61HmC8puCNKvbGdZLoGT7sDQhguuu
jWV6VzZHe1QX2ke3p/uf3yH+/MN0yRcyrtEIMo0pYeRVZ3jllPnb/TW9uaMtIUpFR1e5UiECEBPL
esdLIxXyg9rKT2WMjW6iLXy668tTFFFRRODrkY78Vqj4MBfHGJO+xtrmVLbeFqDECdnntO8e8CNb
K4n1j6WntHL0JdmRG8OS1+t0iKhnwP6d3Rd97ldyl5bDSTPL/BFq9vCAGFH6M4mbEJM12UZTPjG9
RyQ5/U0fdNGf3RdciLBHTJBzgPToZc/vqyyygko1VPV1sBENtnsDlmH2XVE7aSEmnCV7/w4E+PD3
82Q588dJN6VKjyNYQrD+N7qOhCBcie/aKMc8tfijZ5X83Winr/c3zyz0/XdUG9axilgR5J3ZSelA
A1bUNdXXKPCbL006DtuKIgoa65kfIVGs51iS6EuCOTdHBbgLhF8j25wjAzSqunbehipOjkjzlHxS
HSW13mkQFhzWclQtVC9mR0TMkhCY+A8IDMnMfG0bCa0HM0q11zSo0CkPqF3KqV2BEqQvdn9BbwxF
fQA4NpU+qn3zBUWBsiqmJjNfDac6+rmHa6LTCxOvhTtudrWIKVHapW9Dh99mZ4pz8+E42m2dVkPE
OFHZ/KOk3o8yWxjh1kxQPwElQj8fEYHZ1qCeFyHNaxmveBV8kopgrxbKr7I1N3++YAitgHqhDSXe
y8uJ0OQy25IyyGuMv9AjOsLJwbErc9PKXnP446EEDUyDwATA+OqIebqv46vqWK+jRP6K2J4emngz
tvi63x/oxv6+GMi8nFNmO+0Em916DQrZ1UFBaA7MqM5DBcRaWeZil+nGZoDnRHWDGiwJ37wQK8Wl
g2SPP706YUbJHXcFFW+ttxjfyzj42kjdLhwUFw3DVQVkMVH3bJawWAjt1Bl2UWxJigUIvkJIIbya
P+5YlRoKWfr4ytAWguuiCFsl54gcWgxZ1G6hpihr1DTe6PyA8NRjspfq6d8fFKnZ2vQLyAL2ht9/
/4vcuF1BdlMx4QYg+FBnX8SreqAp/Si/Kta0N8xnhtSy3lXtH1YHb6JaugZufJGL8cQO+XA8QXPB
2VY6+TVOJu+5oRW11TD5WtjQS6PMLgFVMqLMqGX51Uz0HQjpgyMp3+4v3O0hOJf0DCH+z2tAfe0n
pT6wcGYLFHfST305LNSyxNp/CF1/7xv+4v8dYvZtbBVrsFrMAk7OQ2tYOFokPRmZ/DNk69yfzjz/
+Hcwuj6iEMi1M79uLLMJMfsoldeiyU5WjXZBkOIRPZmnJB23vp4d/EQ5Oml9UGkU+GmuLtx3N3+B
kKyDIEjTRHVmH81slVFiwymvFn93EgHjaX9MCF2xJSm7yDTJbH5RNx6BCP/542RRNBQROK/9VcOm
aVun7Jtafh1wKFZNCVWd7LM3TEso6hubRoRqlO0EA+qKnhbhBBJP9SC/JkH2gkjsO7n1wta/3jRM
wqHrQ4GcdHUOZORhTHpTC42znpdfzB5t++l7EcAoduSFe22en7NlSCUsVYdJDL8apa7Ls1xQieiT
0O7OQac8lbXzJNdYQ+vO335gHZp4Wqu4RvSVvsEax+2GwXdLewk/fL2il79B3G8f7pNsaDEdRxHs
rIStgwxGYQJGXypLzjET/3+mhPm0VKGmzAWKu7iLeWe87lxjgdHZ2TZ3tF+T1u61Mmtdx8SuI+kP
ZWh8MrA5u38yb3xQVlkIdPKKGbQVL2dY1yE2u53Snf2u+h61XrPBFOKQQrYQqv5/vntESk4vlhK6
fhX2RhJq+plu8UmNqMchIDV3Q48qCLZG5laVQ2/h4IkzfXnFQfQBAcJOIgi9alLSKEPNpE/7Mwvw
gFB45VaJvx3H8EHOcRxRcbVoy3MeLQnuLI0rttWHbVPFuaKXetaf685+iAfnCWmXx1ry3hoNd/ZM
P2iJ8qgH/u7+t7y1W3+zcRQCAXQBRGj5YVh2ajQpOAicTbqdOwVgwrbNu3p7f5QbNymrSusIOShU
PLhqLocxpwmNRxyGznmNp71k1t5TqU49gAdLQ+G/1Df4bqfvbdoRekRIgXY03QmDmn5hvtehMj+E
/3Gjw35Ga+Lyh+TFlI+hrLVns8PB3ShH55D2ebD1CliC9yctLpvZToJCAMWYCiYE93lVSYUaUaSV
Up0r2/wp5856xMLPKPVv/aAPK6j5S2jiG3OjwU+w7HBcIHjPFplsdxqtumrPiRcPblthvFflcGGC
KnAWHuelocSff9g2XpfYchIV7Tke0MHyNR/hxTQ03a6C0H5/GW8NBcyO20ZVfyswXg410ZcrnTBt
z0UXCJ9yA7M3w/JgN0b04f+4hmBB6gCFBlvVEo/+5WBWPxm1EgztufG5aVxDN4unujSzH1asaQtb
8TrQZSxAfcjmkE1xh1+OlcUxSCOUV89Vhg8u1pzAkAol3xopMsx4T+HsDAL+dSw645//YkkR5GX/
A3IhKb0cGeULSdIwxTlHdfui4NdamM4Jv4eFXP7GO0EdCNUJ6kFC92R21ia2v6c3Q3MOtUl2J8IA
PKnSkwMka5yKX/fndHMwVhFShoUkwLz6A99vaOyIL2cnFWVTaHjrCpf1HPorTonSQifg1qakG85A
qBooV3S/0FOwKCSgPxttnbu9KUNHqOTPvPj2f7H9f59pYR9xLS1Eo8EEEa3WZ83Dv6YahR2aUw+b
Qbf/UINHxBQi3BQqP2zIK3UKo8ThKe+85pwGXfZNyoDESVb7YmYTPsp5EP3xS4ucpUbxBa0qgCJz
soVvWFnsNUNwHqYT8k4bI/yGW3YZfMGYo86f/XpJ8fv6o10OKLbQh0urwEXImIIRG6gh0NwwFN6J
cpRinh4uJS83hoIHCsVK3MS25Yg//zgULXbkhVvp1S6BnnQhBQXARulKr6gu39/4v/Ogy3cGSRH0
U4B38bZeiRi0VRhjH2hFZ1oJoiVmNIrv4sOVy8kzKv6J/NnC0jhRi8LtIiScwofJW3oPrt86Am6V
8is1QhA/82c14j5tFNnPcXz2fsBI3GdF97MbEDbvW89yfTx6F2atsoKXs+aVY8vKGoOifDG7w4iJ
CbRDLSJOqwq3qZVnM3sInBQXTPzH3FNm1fkGDT5SjmgwXN9S8C4qFh9CZR5Acfi4SCEbI/0F71ee
bSoaSigmQQt7TUZJdT2nClDFD1E4QFdlLY1NeqjbSUfFJrRy15YleW8Y2BBGrS0BfirafVgP2ooD
bq3vr9CNIg9UdIpbupCsFIXByz1YItRleHEdEqyC/qqmQUDktRbL7BR1HQwOFH3bVPHOxD0+sBtI
gMNAE9PP1VUGKOAYSoP/tR6k8EkyCw99KtSnJx9t3rFR9I3np83m/i++PjQObDBODKk2leY5oqnF
0tRLqMGdjQJ59CbzprXSOqfUa52Fbo9y/faCJUUGnLKCSK7n6VMkZ8MQqE12hnaPES4t1LXieMha
h5gw9AMuyZIu47gwRNPwTz5KMGvjBC+/lVlH8QtWfcM7GOpsZ+oSHTLEkR4zxaleAfJOz02ZARf4
46WBkyZIRjxvFMVm37I2hj7FFyk5S34YnFTPt/aAeoYHP7byw/2hbi2NRn+St4BE+ioBaqw2H+Uq
S87JsK3zkyrVrj48czPDXqYbv/DNry8OmumiDimsS65xJnLRRr0vp8nZUsq/RICspOVnX/JxOR7/
Dlp7kTJyY5OBTESXFvMDUKjzKllZt1IzOYSTWDULHVBzH2LBVzvHxJg2kbpPcGIf9w0IA/4F3+C6
T3fY3d9f46tZk3qQfwhNIAwYeNgvj2aPtBnkXNyL8ibfDIb1qniA+2Ut2lbCehk/7dP9Aa8TMAYS
3WbCPdF4nnO4clWXrDxP47Nmy6WByUGA2coQOc957khPTWqFm7wBlO923TS9B3GeruWsql8GeVr0
J7guXvC9KTnRqBD+Slc6ztYwDLouXqwadOonv2s0yS0BfJx9K/IkV6MvU7hyndW7phJOheowmp+L
qvIWroGrrU6+K1g1lOFFdjq/IadOzjRfqqJzmSfNqW0jRGL8XP5KEmDvLLO33jRMHHcJlJN+4UBf
l6ooZQjbEVaCV+PqBipNawq0yFTeYiXcyJECmiJBfHQ6FMrkDlb/7Mn6xteb5zwyvrS1+QxAYSE+
vyo58BPgmoPvgOcOC1QclQ9BCi0WKXYoK7yhg9Vjq+ikzkOtY7bOiL0qRJ0KZcnu4TpaEW8SYSZ1
K6EfPq/q2l6Y9LlR9m9jH+prKpzlKtdh1ph2iodkgnu0r2FbnQMw3eXS6J+qKCy/NFxIe8fy+rVv
jYvR2q2PASGZ7FLYc9Ajnl2vuEPpgYUc41szVW7eHrgYJPUvlRwzVd6kyMc/WcItFBdEpdyE2hKq
8epOEiW8/ww/1w2ymyHrUBAt3my1eywNQCcc0SAaF5DZt4ZB0ImQmwIMYf7se8e67I1U2Io3kKgr
2QyOlgpcfSoWTtVVJsZsKNnjnQbSgS7ObJigQ1xhgM/85lnJIyas77Uq75Ki2iZdtZCu3xyKMqRB
HkacMz/AjTrmqZbVxVvpJ19yWX2cbGVrV5iwd6jQ3r9C54EeBQhiefaG0P9Gxmt2Z+t91GCRIxdv
qdk1z+MAa8Aouux8f5Rb5+N3yoBFFJVdnvzLQ0lk4oAdMBkmGA9+o29wZz8kerBB9m2vIl8r/G7F
apatvDK0et97+qaqsp/3f8ft2QqFwH9/hnr5M6bAg52CGfNbJI8pVrHti12WC/vx+hUUK/qfMbTL
MTrEG4w4cIq3wq/PvpRtSg+vdauCaTf98FRlc39KN4djkwgoA+2O+WbhAegLKUbYtcRQay1JE+Ev
5sm47FKQCMNRddMqCXb3B739Pf8z6hyxHNZmibewWryZcfgYddmj1MrH3gTKmyWNvyGFPMpR9kV4
/qaVDXnV26XR1K9So/18/6fMrnv8QyhGAuIgUQTVx/N7udwq4BGEmvv+VHfjt0rQxcBz4GExrvAS
30EOcvZjKD1NIPIWkrXZxfN7ZMggZGoAOlRQxZcj84Z3bdtVw0mPa1ekqMW4F5nI/fnNLgMxCvkv
0sEW/5dcbHZA0e3IEqcL+5Pma3+bir+lNdKsWr8yMMo14oU53RyNpQBshJLFVfVu5IqI68rvT+R1
ryQRD8hsoyNfGQ9Bs0QhuLF+JNV0qakUkmvOK4VpbqX9GJvdqQ7k/lFFeQh4uKm5Uz7kC1nj7JCI
RYQ5L4h2QvMMaYHLT1V0KDNoPk6NU2B/LVCtc9Bz81AfGfJh0wTewgU+f3l/j0cNjcAUdelrecyp
mQzdGxVPMJunN6Oy1lr3rTT16JgXZb+r8Phe14miYmrkOC+U6xO3kGR4kLW5yE+7NXdQOkwadVWK
NrO5J7keBUlAKqA1wUadcsXNDe+BVvfKmex9pVjPDgAh+FvtKjFcVYE31zjBsXSs2A1XyrQzaL39
8Z628dEAw0fqBxZ6vqeHAPmBPvSOgumdbat+XfTrYIlePrvsxUfgrWEAOFPIz82Re3hLdVlkqNYx
naxPCvKXcqQvFExvHBdEL3nOIBfTUp+vbeTgDtN0aDaQZm2VSvsn1ZONjbe6Mebn+2s2z3X+nc6H
scR0P8S1qYS9uZSEzal0op+KHB9iK0xdtZCfApzNXdi3z6VkP/Rx9ZdSmahba0tQyJsLyu8Ahkhg
d0WBs6KWtC9T6xMYqf0AKC9ZlHG6wdVmFaFiUb+HVwS183KWjh85vtmhyJEXhb9KKfhNaniW0mqN
pfsedZtnB9WY0bd3fmc+lDAOG8/q3FGXXjqlPUvRkK3qNv7z+wM5VcRswG6Rws7zTFOiGGYnnnmk
zZbvKnQvV55kIMRvBeUGsFWCws8ULyQyN7446ggCKPJvUjkXFtR8Kl1BYQiCMBDF1hknt52UblXY
kv4Vrri0t+ys2zZp0jzZkx6ui4qfU3TqH9v8Ya9D8ZxGJ0BYgWO8/CgKpAisJxBtClv5xamkh8rP
94MWLkRO1w8Cw9isLwL24mWYDWMpNQS8lGE8DNf86BOp2liVXxbO0Qwlxv69HGUWA0qjp9BGcbzj
QJsoUNNvUih9oR23Vsd4M7XaodClR6O3v5hm/35/7OsDxNBIUlE9tQWPdRar9KY3mnVde8fSgDhZ
GjZnuF8CUVzfSWIQYZcNAegaY6OxOVs7zz3UQ7AQkRUsYcIByJuSfO7aQvvjgAF5CwHLskQ/7EpW
Ti8pEEtqz2hl8KSW9ZNtRoeqKraVuiRwfWt74DIq6mkwgKmwXO5Cq7XRzwtU75iOfQKitd20qvxT
LqzD/a90tYC8TWCHcDTn4IHOmH2lDhUpM/Y69RQokbbzpLaDJdW5jU2Ih+Pf2/3RoATwuz/U/H9v
SLDIKBDS7UDwbfYajjr20RjOECwgGYziZdvvEAtJwYU6gavkMaygAZj7KD/6/vhXGBTJQy03kZtK
zd9Yyv4oogaTpjb7GhXeu4kXi1Mb3a7r+y+xbzzj7rcOMRhH5EL4w1SvSetsa13fN4O1xrlyFUzW
Cx5anxS2P+HBqqrxMi2nxnT5ex+VmFKGVVPU6sxj1Ab7JNHegghAAy67h47aXj0EmOrKvzoFL5CK
fxm8/tg14WfNN7/4Ho5+mLaurL5NXXk0/rbM7inNy2OnGF8rqX5sHPXL1OXIHkr7xK7P6NTtBr6t
1FuF29oFJrK1CZe+eJLzaXQxnaeuOY7bTu0PRp18opm5sUIH9nd87pTpdUikJ6K6vaT4L9HUnYXv
seOHP0GZo2M1phgUZ58n5ExHpTlpQwRXP850ck8H0Q3QDJr6SQxvj/620LW3mpr9ZEijG/jJUwk9
mAYIdpQpzQ2jKBD7SDoXmGu/QgT2sbeMXWLEm8ixvudji+WP+oCd4lovURGequ/ZZB3ATuyhUh+1
KgD3gzKSn5BA1ZVrRoIiIw2bPiQtnhLTxY3yH9tIH5q8+tFKxiZB39VG2jDvjDdLwQAcj7/nxIwf
7EbYYcJEKCO83Dy8LVS1ODTqpLlqZqysuDyLual+c3AicE1Ovm0QUJXzZpP1XYCes2a6lW5VLjgv
vizCI5tEjfYyxrZu18YHU/K/tDhKp037E5k6xR3VTnGp7YwYe+qjtMEcIFtPSuOv64qzonVltOmr
zN4NdqRvs4r320uUcd3KprCM4ukgUlfdpJa+FmFSbzBQk1Y2ANVvaS84fEjnuEY+qifd6+S/k3GS
ctdKNU0U0sM15VQH8Y9pql07kcJDNtaji2iLDo/OjtvBnepQfoJSESBZ0BcunMfMLbH1WwW2Nb0M
fIqJ+vhLOHpB6mqGr29jQ0iqIPm0BrGgPvlh54/rsUzq55zQ7yzXU4q3ujS4Am70rhmRtkWw8GuG
sIWqT4910H82Y+uQmPK6G+WdN4LdDKbPhlnsvSw5Nkr23KsBZuvBTi2k1Vgpj0NobSPeuLDqjx7U
pzwaHoq4sWi3+V/VgUbapKzFZghq81SV6pOl1X+X/vAcNLSxtObTkFrHkIfMH/tnvxndeCwf8jr6
Jb5t0yprnzCtU+vPWdb9CPIY5yx1Vzp57tbW9FfMuzDacuCmqZOvolLcIT5si7IMC7fOpYi4ptsp
dnyMRvPR7ofYbXT1NcTMptVp91oDoa6OV49rms0qdYIf/hAgJOP8jSKH4moyrnhGh5ubkOWwnaep
UB5s7L0jRfmeydPn0Ws5VKazNXCwCkP1Ef3Jh8hX1moGxhfLq8aS3wNN2TVQJIxRO456/KnJlRen
jdnWerSRayujRTp+gyWQuJVfPLcqlLLEfqH3kvELUtBm6jNltn9sZ4LcG1Npijt3aNQH3Yq+esH0
pHvNr7EZY0zugg215JNX+AlHkf4FJsKJ1JzUznj0zGynWKGwGQmecLtIXPED/VKBFqt8x+5h3yfy
3vGr731kbPER32ipPmwlK0KwZ5TNd/iG6C0p277sfgZoCG3r1FxRvn5sS/O7UbbI9aSgEcr+UzBG
63i0D2JDaDBEsfD6FbNJ2rB+DxTlVY7bL0GmHKIG9djYhDTavySe89lX/ZeWtUi94dnP0nORDuFK
zbx81ch96rZgifXEfh6Q+PECs1+Z3nSwvO4xDdXf/01b9IdAM9+1JNnzMp6pjUEYrq2jp1kHla+4
qjpkg2q/X3WBFK90GuAbNt4Gf6jt1EmPiY5VrRTs/AKBo7R9banAyKa3z7rE56Lyv9iEWGLZqt4q
uYinA2rgiatxQBol+NpJWca6c8y7rI14woLXttZLN2wMeQWTwV5ROuvdDGOTlZYJOW9kAe+/xDfi
C6x2ZTIPAX8hm7uML5omh14bVfYRdcdHLc6+W1K7oXC5UEi+OQw9Onrr9CP1eRCoBFQjstq2jmT/
pYYSlYvu1P2ZXEUwJL5AAf9nCGeO95IjeMyUeI5ALFa5VDwFpnzQM3svgyG6P9RvWe5Z9ILKJxE7
FTgy7Xl9Ko8rL+rylo3Clv+rTFLkX6TIeJwK3Vx1QwbhX6/DfRcAR1TlrMOQIR4ORmzE3+IcjXsF
rtJKaSse5ApshwsZdvpL1bz8LfHq+K+UQtTjGJnZXjap2UASy5+bMJF27Rjkj0UIAHEou3CvjGp8
8r3aWFVKjKqUOba7IiuWiruz3pog7lNFEdEaFTnRaL/cI8oU2yktj+kkl1sp0NFR/tyOD0VUuQEX
d7YkHHIVGorhAAkS7FL7ozx/OVwDOCqKmnEiG/bXVfDFWnIeuCoOzQYQP+BDUcGIkyxXMgbo+iRz
Cyv7x/fjyLUszmBGKFQNcbS7v2NuzsnC6JZaBr2y+YZpod15icSQQLmttY1q0GNhlNXCKbuamDgC
9KJFuwbR/HnKattDgf3ZNB0BL8Toi2UeLs9ECZPToBWiUbjQ7ab886nBqxCGtxS3aAfOUksdYqgR
CCrHaBXOymurs5wFf99fvquzbSvk4KINRfxi0LS5/GKNCY4hA0Z8SmXp3ZCei8R6b4xHvVhIxn//
2IuDfTnQ/+PsvHoix8I0/IssOYdb2+UKUFQBTbyxYOh2zj5Ov34f917sEASa1UjTmmko1zk+4Qtv
+Nvu/tfSiAbDjq2mNM6lmbmZ0FyQE1L2u6BJo5dREOqgf7BUz/GYK5XUbWrnLjPusbdxgVRM0nVE
Q3Gp7rqZm7qJNh09UOkn47dPa4m3DA4IrBQ4pfWNv58MTeowmE8MNFMr2R2455zsh1LuV+vIoBeH
nxm3wqdeXJToy9TT6F5Pa9ihBbBjl7DjJ8LeR8DVmgRqq3b0X8zI56a96SSTrPVhdLa0cbkarMm4
qOquqLzS0YMafvWmDIGc1Yme3aCPohujuTecynGL2goPDhwJn2JQeff9YvtcyF4XAYIMaw0bIvLH
7lKdZxXukqy2VdpLQy6E/oqTSdRr4223lHtedancl3FLQKBSaP3vhTd8WGgRII8DrgmNs/cvuFBy
JaEoFJ1r2zwntrzVtG6htZ6cMWvdTIl6//2Av7icofcpa82YJfUJOwFNX1HDWpNOqFVqO/LyaBvX
CKYMyJ38EG584f3J2P7vWR97aJVecFHKaXROUOI/zVHSHwxI7IHc6vUzcJcWGRqz9pzYEduxMrut
pUqVp87S9GqbmNeZQDGDNlO6i9iS+x+Kjz9MxEeFICuxmmzCape2U+ESzqnLg1rs/h+TjS4WHS4K
vZ/cCpVUrtHjsaSTZeUoO5n5c9dIe0f/yTn2C90V9q8KAhhNEU7lj8eEYSFJGEsFphZdPLuYmnia
lT4Ubfg29X26BTtRe8CrHTcbBt3LUnA6JcmOGwEP9kGRG26cjoavdWbv4ntbesmgWhfAOJugauUf
Zv6LEwf8CE2RtUnNGvxwwM9RDJapjpHfbeLHWpYvlLS/TGvdj1GMVeGMfv8SvjhC//24jyrNWu2M
bdYicpUnBgDKwYi8JRE/quGutdt3twntSxpvqHjhaqBzYL7fyO1UoGfVM6p0xt1+UZlm6lFJlOww
Yc5dmZypVYRww3ymjaGimKGOL/99pJiwrqR4qtmfoA7pZC9aU9F1WjPMVQTl5wr2VyX7FQC3Rhww
vInb3g+zaKKxU43IOslypGzMxh79JMuwrhKJ8MPKmrdC68djKjBCAxZ0p80mxYYJ/bLvx/rFIkK1
jzgEUjualB87bNhPy/0SmtKJxkVQqcrBHCgGAeb3zVK6Vuai/+k0+2Id0bjBPYKOLjvio8RB01I3
WdpZOU0FHQpEYHUqUpQysmdZix9orrwlmbGzFiswUtmT62xPuehSFqG/5svfj/7L77KC/R2d/jww
6vdvQclEOcRlHp+xMRf4gJqjK3Jr+/1DPp+QzpoAACkliwKL/OEhyRjler20yOuM+m1aRdshVq7p
LvwQgHzxmFUdY72DNb7uR7ZuhF8VhTATo7lMka/gt0/7qNP0Q7iY9u/vR6Sv8en7TUoBnxr039Wr
Wh/nbRRZCGKzMU5TrxV+Xmgd8vB96Oq6WI6ahMUUjKWYUpray1dyVjsvg9xNFzEY4r1ltuTuHe1l
BJ4yaheO8kzMYyeuKo/hTpFpdGREOXQk+t+pXqbHBf2ITYNeob80DXJg4bxcdc6CzmNp51t1jmvf
zpJilyB07MUAQS9FLlPotfv0mLSpRMe4WwIzseZNFJnLn6zKU8DnSXqlqXXyS6mdJGiJR/ffz9L6
Xt9NEikTWD/aVGC6UXT7cJJBXu3b0NLmc9MKbynC22oQXpVU1wr1zd6xz5oR36LW/kNk8mlNr49V
qAkRB9E6+shFqEVbd2qoLBSVIy8frir1py38VW777yes3+BfAT9IBEm0o7qcRaMI15IQ51NcDDip
S8Xg5KvXZAq+n8pPa3sd02r0zTwiPfYxlxmNRk1ply1oqsZuiEmpMmiB+CkV/CJjguturwIVXDyf
CEB9K7ehYUHHmVtKe1mxlXt8RBHFTVrF/35AX70kwmXaU6uYDQqD76dQ6KZe14JHWYXt9qF4jefx
J0u9r14TwF6AJSsZ8lMwM8zGkOZZOOEUr+0owAZLJPBki8lM0KqeV5LR94P6nJvwmsDT0jflMllj
4/ejQt24UKtems621vzJyz7b6A5I6jZ31AuR5dIFl25/AvFeeKMjUb9WsBweUHjcVUNUbfs6sS+W
OFt+EHP8YrIhVkCt0MhRmI11df1rvTpE/yiBjxP16Ew5VqHIzgp27j/ER+vg3m33lZ9Nq3btp1Iu
/rjvSsHDHalQTnHYOIHIx/I4zwLKiB1EdrIVzVg9fz/fn8cFlo97hasLiu0n2G6BWJDTNCPY/Rrm
+1SGYzBN1Q/Q+c+nGA9Zda2Qo7HhKHzInFOrStJRrvFhiuLUlawtmiQOe71L6mc04tBn+e/hPjKx
HPjk6ZydqxXA+/e1WImir54Z+Eo4qmvMzkT1V9tl4fj4/QR+emXANFYIPGuD0UH5eP+gvi3yMhID
vo9p5teS7Ve9goarvo379GlcIvOHJfJ5LtkfOCSuoDmS1Y84jVifBq1rk/ksCuVZdmgrGpqv6JQk
ingBjxj1uatQm9y2cvr6/VC/Ogx4JpSWVWmOJP39UAtJH2fWLFtT7sSuz4ag1cMNt+FZlmmhyXF6
N8flD3HCV8c2cD3iHv4BJ/hhfnVR5WXpjPNZGcaHOE6PYilTN63ln3BiHykVf8ut/37SOvx/bXFz
sdsULe35bNiL5Tv6GF5PCNjtejK2C6cBgb1MoeqnE63iWPfUWvykrf7lWDn4yFDhmHBZvf8G3SBj
v1bP83lamr1R6MfZnCtX635yFP/iRa7ckVVVC2odNZf3z3Gsph6iuFvOqTOX7qAZd3Wd+4scPs2d
rbuL1WCygHHH98vni9FBlwZMQRmN4s7HKmmxFMqoS5SzE4RRL8HQNdeR5cSHubd+cgP6YpOwS9bD
kvVKdXT9Kv96lbQa0dYI6/nszJNJ8dU6C0O/1YzkHz3TPMOuriUzvY6HbvP9ED+fpsq7567Rwb+e
28oxwIZWzOelHN7aTtn162L9z89AdB/qAZ2B9Wz78PKGsm7Rb7Ssc9pQ5KQH7Do9lZvvH/LFCnlX
XP7wkGiMCTgQtjzXg36XWjfZqs8bS6fSRh52CtL4p37YF3ETAE3iWfIobqGPtb+0r8M4KXGMVMk8
0KlNsOBEk71O66uxNa+/H91XlUZzBVJiuwyMG2XU9++pdqQ500rDOqEgcFEYv3SneDS7PrA0cdJ1
9H8HgD5jBSG2ibw0Mn5FpeZ//x2+2A2QEFcGHTWizyhhPRqrNrbBuYwtTeB4CR/lUVy2Qvz353BJ
wObHp5Ls/ONQ5T6b6Y1o1gm2fex3Qp23nTLYLs3C/ygMsh6gIMHwNl09MtRPBDmtSbTMtmvjpC/C
flOlbLzp20Tz7YQZ/c+zh5wttvOAuddI6cP6VFSBJkEyjWeR6LOXdO02jORnW4w/Bdmf1yUbbbXg
XInZBEkfHtTTZCnKUQrP7dh49gxgPKTLiRey9VPx//PZwZPAtQGEXxnHH8P5uQbpWU+Oc55zZwdj
a6NUd99P2udTkSdg/I0YINA2xE3fr3p7CKsZeJ1zrkmuQ2Nwl7LZaRHFkSZwtHOpBWEp/XCQfDl/
f+N4ZpCI9sNOK5Kejgk8ZPIhbpryeVBepAT8DAbH3w9u/aB3oTMifGQ8mEcDDgQ0u07vv45eIcK6
LYs8uVaMzto1syK5GZienT4XjR+FIkI4IzaD7x/6kQTNkqfOi/oX6Pu/B8qHmKEedVE28RBdZ3Sm
4ADm2atFImvaL73VuQ5BPB00Fzx8YVw6yxwgK7Ox8TXJonsdZ2s7dU4cp99/qb83wMepYCWpZKEc
4iym91OxGMkit8YUXePlrDlP4N4h4+FT2YgVAI9lDWs3VBoXeWT+o1/yTVi9yl0RCNm55AUV5T3/
n0WBrQ7fLmyfRXWs0JWoay9OLG9BWrHMEUnnMyI5chVRkYY1rgivyyrEEIUe6EQ/rgn+9uHQE/h+
gKu75ufXjY0brRpV/XuufbwvgA2C0Exa69TBIPGrsJA9SOPzdpH7aFtneui3adSg4Sdpx7FQOy/W
03pbzyCUYgxv/Y4G074ATebW8qBvJ9He1+WoAVOTrvAgZ67wA4+sB8tcwHHpl5XZDm6ZA6CwOvv3
aLW+2tfCT/X+Twst6mAsXbkZtawPNLSCdjTTu30717cllhgbKUYFcxn5V0fxCLxjEgjSX68YlB4j
9aHBV3N2XDK/XcrNfzNH9QvXH5ILeFu5LS1YDzezfNPXy93URi/rlxOjcRMpIdrHvX1Usv4WyFHG
a+gGLxbLTquSgx6pT1VqHvthFvuhLxfgeuBL266yXEOlnSfiyKCnmgu3S/vskj7PvpL617zt0ItE
zBPRI0ChJtrHXFW6a9nRbR/qN43Vq1C7HZx9zK05iIfJjF+6xgJ3MQToNd0kAs9QLKavl1KcxhLI
Xe/Mzibqs1Myi0O0olwnNb0zMvM5pPHQdUZgdKFP63FPJ90HAe4p2XClt/UJv7JtLrOHB8W5m0fD
8pTeAI07jtBMZf1VFM6JGrGnofOlL5R1RNL8mpL0UcgUlvS+eqhBSbp6NSVAQswLeG2pC2hpo+rj
4mso3tAxTl+SNLPeYqXx9Lo/oej11GnacywvezmKt6hmBlliA+uaJ1BB5eQNIdVCd+krGdPCLruB
OyA2aaYc5rbdl7ISen2NgdqcT3d01y9iXJM8E6FDxJD2k5gfrYjAno/20qS6p9D9An/kbcQSbwy1
7dLoF0Mb39YlGtDtss+cfFvG2YASz2h5ZhNLrphQVctG57Yfsl2JvmGhhvQ0CNIk67JSgJYO+r6p
o0tsfr3Uab18jIOqLk5tnf0ifgwWudoP6gPkasxdtY1UtXskGHxhFYEiWX6hxg95ulyNS7ZxlPpC
rpOLTC4uInTFCLq9Wsr3DSBGMyI/ATOXVq+cOD6SjkqbbtaH4Yfrtn3pyYO2QXx038QKlnP7yrA2
ch5dxPpa00T7VJj7KIVIP0pXVlb7c6Jt9FIj8Kr/SY3qCfvCTVvFO4Qrda8pAfsVrZX6rfpnSYyN
M2nbPtP9ZVI2bV1d4q/jjpZ5o7SljqYmKJPFbC+UItxYhflc6dId3m2eZk8Uis0SPEE67gCf3Rgq
OM64whEREvFNMyaPSVQULmUTxQthiWxsSvs4Ze+deJmoJrRvsQNJQhdPs5Q/mlnrSnp4P+XVbcuy
EaiRWJ3m4nIYgzttNNsHQOw1cjS6kBNdJ029ZbI4BwbPHkUQ4Yrex/Uq3DC/5fHjCKRyaZQbuxP3
dAB5YDu9JmmL5hNiJPx6vzfjCJJ/0/zucsurTGOfWt3t2C+HPrIRT5n8ScN9gzXphCoCisZ1JDXX
vW36cS6fBMDdmRNMLkw/bbSQVk13kIk8sd0LgEgNbtgmIAtLLyv6nepc0227qNL0Ugmb1bhP93Ds
3DpI3Flas2/l7DRTbPDgq0ccC4unZflJS6fABqGPRshDyhoMLfVhVgqP9Zq7qriXszjE4QNEbFWH
ue9gd2hMs2dUqEYM6XEK/xkjkKLjxQh4ER7bpu/sfav3F0OGaR0DdPq3uhh9RMy2iQPqI+1BfDhM
css6bzYq518Z1Rutsx/NcWK+lVscmgGXhGnuWrNxmQp7h+GgWynGjaqy0Cp3jsfLbOL8sf9pU3FA
1GhTd4DUp2nxStV08xkEu6X0oMSLyzoOMfVIN4Z4XLqRjQykULpfP8bowBQ6nICNucts1gKzZI3J
r1zpvYlClLw8hAr9i/SoJ9frqaDRADGjxsUhc+LdC7xRejnd1VF5ZwhtY4vclyt5o4n7tY6VK3kw
JOIwlLOHzsCllsqv5LrbYUkAZI+2W1ey7UI2OBNmAhhHpE8BEew4xgHpFdfs39gUuxLspzB7X+fZ
JfPZN/khVYqnqRVAZ9uLPh5eNS4lNddvw8J4K83JryRAlL1ZHMMmuYxxSbKt8iJJHfSCCj+LF2/d
rWljeTZ0qhqKYSHLx9GW3SSqXccYLmStua6xLFuAnRTGArqjvi+j2zqNCEbz8ELq0UoOizGIxptC
rVnv/zR6swu5GJd0OirdZENJBQAnrx3G0MCR2kgrDSzZcmM4OLjk/eOc1IWvKtFl2FneDHrDNYCl
C9O6V5HcFiNa9lA6PB2/WRpIj1mv0W+ot4XV7ZFJf6g0myCixDVH3VoQvZam3YgeZrE9nNYtESfD
Vu+Mk5qzgJGUOQ1VckOJdauDr9cS7VpTpdwtuszn1p3oa5W2mxRtMMVXsvIys0/WZdl2dGibfCNz
Z6sM3kiuo+ohrbKDGWovWTLsl17dagNd62W+WEWlB0d5HFIniKZ0DUTmc6vAOwDvhK70NZfaXT42
QSa6TVgkr4Ukb7PWcmNl8psZhlGeUw+sNzPQf6yOliR2NbBTSdhuK1MCESkfhkzblmXhGbPprYs2
YT2vh8m4Kkk2wJOh6rp61/fYZHYHrWjOwi6vCl34EKmgcsaNm1rlVkjSTUoQWIpra0k3pbOww8AX
sdLXbz/p2aVTigut5kJP7S2ithW/A+zDnKZ/OqU+Ob10tNU8UKX+giadH8fxhUQVbuSdrd85lTEO
qmZEi4cnMVvgxB03SupAspXdzBICTL+lK76XHHFKJ/m1RY1tM7AGizbalo1OGNNmnlUOs1sk8b5h
8tX+pZTDC5uYLMjBWcOUeAjNarqwRJL4uj0clro5Um4JJKMe/25vhW9SwOq34u7Y5c1GUpFDs0PF
RwHJD+XEWzrHcsH4Ktt6osvYlcthtgcvVYC2V5P6XNM33veDvdVr7ixjtTzXuI+kMui1utvF+XQI
k3G6zAetvtQqjDxSEij8g8aNCmOk11TfZByVuF7/AD1/bUm5h2zDVVhInsyNJ0u/YwWP0rTP76rG
eQTZ8TDF2a/SaJ44qBYErZIY+OUEjFUf4qfGqANn4pLlupKW/jZrqGGb4nEyips5se81sqdFD48L
Qs0jk66JKiid7oSYwtmSS6bA4CxF/ZzfM+Vog3SFH1vD5RprjXIFjs8kBqplVfIzsz5pivilcEkU
anYXYzU4WXmtuC1fInXY4MZo9W4qzW+dwHU+Cl+QytxmavYwNnAJign+ELPn9aaa/kri6KBrfPUR
Qx9vUKluOBjsnghLd5MpYsW1IDVpbtUuv+RQuVT7+B9n1E5WLs9uBNgwU2voJ1zGYfJih/bbJMsP
UpEwLxzOXSslGy3s6HlNyXbsaBQ7RuKFhdCv6WJdJV1yRfHgIg/ng5qvSl9AjFneAnrkHGpXJdos
bh9zsFFNvlJKA7W8sqjoQbZNeoeraO7FmRLoNkICSbydEuywKvk0jJTcYpUYa5jxUW6tjvJDv1UT
pcdcxUxrT6Ugtx5dANWBdDhZ+GtV9JSdtlhRRS9JId83kblvK3EpO+OtHmqbXiBINXUbO7WkoM8N
M8jV5hKbIHLl0neg+bMyilxyEyvlqv4jyY0Xc45U2I/MpQ5/qtwn+sD6mn1NPDrcYnGjuELJz7px
HaqrgRx5SgMVoei1y1Z5MOveC3vdFxhxcSYgDepX6NBIdnx0WmlfzNrBWpr79bJvFJPDqdln8j+2
bj7HWnRB9vcAKPJXHA6BJCGgLxVEJ6hiXoZQjKQwI5hSFQxHcVFbnDfdVA+2XO60MHI7ANODusZ5
4sWOqKxZyM/0RdCG2dZiu3SAQUCEBckUHxbZPHAbr9NXZAYUqIk4SfhFH+3Xt7guNLXQBlT8jQ1K
cEHU9P8MKaIPjuqv104aA3PBN9IYmqslxdlXqrZjEQYTRHd5mbalmSJ90/lyjMFkhiiPs8poI41G
NRUnMvZvrt5ahNLOZOK1bgG045wK7c63O5xPuTPWGV0/fX2aoZR3TaQeLAOJm2YOvVxcr3OpKQ8U
n73aedMUEh76a3Xv7Ncbp5NLH6tjP7ONQOKdCY7DxnnLmsGfHRPYBaGnWV/MtBfdOu4zTxnmYyzD
LDGZrXCRg6SZmM5U3I5VH/TOM/4LdzO3RtsZ13GLMTKnzy+mnrGjs2w6o4+Izk7LqqtIDm8Kbjyj
NCN/CLXSTZv4dWpMyoLzDqz/nZlA/MLWZnLTzOANFMuussMr7sPVNXydzw6ftMyer7IlibwpCg/N
Ql4s7OEilXVuRXEzYzbbI3bXqK2PEd3GIfAhctxklQ70btypOaB5UJ1F2QXFYHoQjw7rn1ZHzszB
1WcanJ1oZ6X9ttSWQNPTB/T44QbYBE94pLGqwcQEyWyflkS/WS9SBI+uFnQkRuM6j4z9eq3kbB2F
gQxWu521+rVMhkB0MzNGMGZjADg623C0btrWANU6+TYrbuYyttNfrcRahjkmz71vAVhCO+YcV8XD
iFySZOLNxvjrUAkqCbJjnt+o9cJi7U4T8xNnLKGoPInYBEuYbZXK+MN+jMzsLo3nm7gn5KE8MSgz
T6pIWxEuVDekAAj9GLDJH+gfXoN1pauv7FDu8dfrZchvZHveU369pCHpd6G550d8Q9IeUqm8KaeO
syblVywKP/2LLqwXR+68hl71QlRTgq6IIIe39RxwY+1TMV7WsEATW71u+yOrVEE3PptWpcTmsMRq
EA36a4bZnxJ2u8HuEYiAPWguT6G0mjqHsvCgOOHcPh8iFcVYmVeSCzOQyvCgiGlvlQmV7WivJdmN
jMMA2yEMh8sFglzadOdyKSJPVyv85os+PvRFQzxPMtpJ8VUDiixC3mSdx3WSegceX22ogJ/YOLPD
xkQycLTEnlL2nzxMLVQO1V3s9Lh7Y64ImT/06lDDqB2s/5KltjdN8816oEGbeZiMMMFsj6g9ndGg
sOutQj/BS8M64Hba6Xbu14Vyl6WZGSBUclhTgokpZ5qcsriKzHQzSCNlqG4/I0Na1e2O3eK3ddht
1g/JWV4+NLfDjCl0azT3gz4/p44E4RtQSOfsHLAoVApJzJXwzqZgyeVNJN/k8cFuk+d4mp7bxjTY
+9lZLBE6nNoh6epALSvOKv3NSeTN+p7Z+HOdvcrQREcrvYtoERa8Zo5TtB4JqhrYWKrmR7A8TcLW
ZZx2ClQ3g/GwHKW8CWa0IStZ88JcUHIutkYHBldZfFlp9/pok/53x5Rd32SvtVKSdDoYLoqgXppz
ZaeHIWxurLl6dVClabWjVS1+PXfHuYg2dR0fBjG/OlnlczNyWXcRWzPare+w0EZPM++VVNoMHGCj
8bJuaKVDJU3Vsp1jDZvFLjkEJ9igSUrHMPfZz9CAxH7RK89esv30t+Y3bzJC+2Sk3Eh0iM5ed9nH
9kY3o2tDxPs6syFNz3cGkXuMScIarQI19yTC4FGixoIPeqa3e3tkZ1mwFGL4rGv2JJVkO85wkCfl
sF5VTACE15tkAbDGDh/5K6Ui74nYgcPwxOHYFMsWJbhAhNXVaGabTIugvMWPIdRjCxOjdaByIk7r
oLJivBoz2y8h3vGrNglzRM9EULSlb+Qn2oTjCWbtWQ+CMVt5to39pE/17NuCGjCnm7RIXpeQsAjH
H3syyjxlIM1ZCdXWc4R9vcD/7Grwl5Vn9VbQmYo/mPG+0KYNIHIPvipeN1nQURpr1eoxU7HmSR6j
qNhqc7zJIvOQWNt4bjwhhYe+n/DJnHa93p/pk2NFlth/jDkZvbALD8lAOqZHv5Yuu6dtcptI8lWl
5w+zVjw7InrRI2NGvbf5s9RiX+ZoqlPM+aP0BXaXKfElW0Zp1EAr0Gp0JM7RvFcu49q8HcRwskR5
oTTdTS/lR5VBIke6M6UQg59OPw56+izgHvQasu3cnusFxTp5NEvnyrDHV62U7wtHiv00SXOPyu6Z
PXKlL+PLXFr7bJruu1zbimV6SudiN4/aVcsnjZF90eDg581pbLis1ctIU2+oY2HzUe+SSRylcX6u
lsJfD6gG4m3ZW/dLOr8pMSyjPKPSqCb1UUOnpZqnMzFB4ZYWGeawUBSsT0tR7XWjOUVaxlxoKZUK
Q/UoH+07ZTrArUUwnUvLlK5Kst+sSW7MusZNCX0T17A6djWfqg9cVLpMIKI1hLj2qtO99Om+GJpt
2g67VtJYh45wM/CSnlPllzOUbIn10/A3itWSPtTt9TQk3bkgfMBknRhHIYrs2gqn2KWB9sohQyXr
YObWfW/Mm2rsn1WpPidD+dgls8/ee0sX7Unt5409ZhfCSc/5pBwXU77+3xBJeqlrQu0hJsrD1mYR
qDdM0AJcIdXoC4itUcx7qSV7GJvSj5vyLg/Vk+EMV6PS3zqReCqNcAfX5aYpwmPe5/8IViyu4AEp
3zaOc0gwTXTf69Il9qH7So5jPzYwy0srlTB/iI5F013ZevxM2d6vTHlXJOPRlGc4+IVwVUpRnZ0o
bh2pbwIPEFfK1Bcx9w8s5EcgC6Ybx3zakI6/84E9gxU7OPWwezVaK6S6Y92swWNBKwcQ3e0yUkBb
9Pi6WPKrRIHhmXX6zkYAbT2jU6X9M9nDr5IDtyGGbSSinVKWAzNyHvpEDaaQHojW3zTLhHlED8Rm
Ppp1sdPahkih0ijQq0+OUV5JtWMQvstHWj+HbtEPkUaUiKhv7NY2UFw5hfStDUQhCeiYSjYL7gos
ZNu43LZZiFJR41tddGuk+qMxVZcKNwUSMJ7MBMNITSDx2/FmVFLOivyPkuUg8rlE4tHU/D40t3IG
4XzSTrFDxiYkqiGVssshAlXWcA1Lt+B+CX/lDn1m0at7/NUPetMe8qS9BdDceVok/5Kj8NecN3cD
RSvX6nXAE5l5YYEJSSw7QAvoTc0iPDSbQJgIpq4/3lB3AnN3bGfnVm0mpDmk+DZNk23YqJmvK0MQ
RfHezgf0ZuclSElCXXSSbqtYXNRQknOdxG3UNlOVBxw2265joFK3WXdaV+kb0uYdRAgHPaXuKNCy
XV9MtxYFpvY2h4LhziSSkW1xVwt1O2MmBm/1QTW6O+RdLvSiiANnySk39QaNGpTn1NTaLZOzXQpC
s7opD20jma6wZsU1mvwBMrIFowy1b2lS9+wyao5l9rzGP5LS/6o0WPEVobOVk3+oo/3b7CKdvHUJ
8lZmbjs92kiC1p/VzPPGKeMS4edcdnE5fWi4tdQCrmxuABvGrYBsfJuS0YYKNnBwE0ZAHXoy3xhl
fjeK6jQpztY2xSYahp0lc+X19hki4qOeWU9w8a8qpw3qrLqgAn6cZtIZrTTvakX3E1PcOXV9rvSe
TIB+USuPNWmKVfqjUII1zgBweCvLlG4Xg3pMMu0F6wGlCF5AmiBMW9hH1EJvB0S6elEeyTsIWToo
4FaXHJu0OIpZ23edhhwdE63i6eyqCgF+woGvIjXg1txalCxRDtCcQ1hoxBUbyyg1V+KAHCrQVFbz
VPbKtmp6w+8GnN5EtM/MeJtK5A5LNzc+yHMq3FXohdm4w0uFFnXtOG65GK8hnWF3qTubDiO11IQI
fn1JjVNvbM4mCvKXaWR6XcvtGua7xtJST0os9l42PA36MHqRWoJ8V57NTBwWu9jHFEFtmRpK0l+r
HZUrVDIGmJPF4lxOat/AUmL66iYAwxUUwn6covI5rdMdG+iydKrT0HXPosf7ushvy7S/5ygECYFB
PaVm20sl3hbstet2zROm/BQP6qGV551S1G/riqQ3tyuc6IkEm/KB+QKO4jhI0S+wWhdKHj1Fg3wv
td2mQ76knsVdPdJAYkdf9qaMnkN6jVbclRyRF6T6ctDt4sqU+paLPCcT7NpfHedZUkhH0a5OZ4RK
lYg2C3nAmFaXnZhGXzFVF4WVxKvVat/P2p9ZlXYSZGC0M7iIyt+22m60iCwt7SjLUQo2aEhMcWBn
zR+pwQmjLan9l1mxGyQkwvJsm2SFXxUIzoZ8R0ndySq+RrLzUpVpvLN1464LcewYJH0zleotV/xF
tN6pTb28qqayQ9CeN5aKVwJQqs+CziMIQEzFiXgaoww0i/b0FNKmiO7yxvo9qRmG4s4+0sf9WI7c
DkX5lnVF7S6TWXoqP95P4jpM5pNlVL/XwLG3yNP+h6XzWm4cWYLoFyEC3rzSgJ4i5aUXhMwMgIZt
eODr7+nZ+zSrnREJtKmuzsrMykfjVHujWBk+BefBku2aDPcnoJuX8IfD4Bn3sgc019gFUrTHNu1p
E+h6D3XbAUhFYcJJkgb9zVjGS0Yp0JnHm6YVW1fTzkWXX9DDXxcyamr1oVqXBkBHUVp7o+eEiwsM
qVONLVDE+Qau+aO6HPUeLdyn+pc1eKuFcZFT/rce9JOQUt+S29TrdiHUuTQDGGT5JubkpIbCrLNj
IQuOFgcvdWPGvIZkfvHXc51Qkio3ptmLjQaZwU2X76zBgCR2m6fOo/RXi+M0leFEt3FA0VvGz7Hu
YztPa3eEr7o3XHQMdFCM73xRnMxcFTPKl2VI9oZlrNVduUFAEsvqtW+7n2JInpHRYOrevLQiPoka
vQQt1Wi8JL7GuEZbYuknXQv+1qlxHuupWREHps0cRw+OBj9FM6uneiCDauq/hRSknuN3pzObnQd+
xjE/m5yMGmi6iRPcqnQsBfW5T0nq/G0C9yfpiq+6qIEcai2UdoyRUBs4G78rT8ViP/uabsENjEPf
o5bfC3OtdRFv1v5mQf3eifZSpOK+ZBTS4RPuvGl80lN91wvjJfLd76UtRtqSQ6+qTPPdK9L8H+Kc
6dmj2qcL9Yb1IBxUKPWzDYqOH9JEFV7+YlxMOatPf9SDyMw/xeaiMH6x7lMNkQ/JFzfP3zQ24SwY
T+7ITboaab9rDmtn7IBhZ+dmu6+JhHLBv/4tIn1lFThLU/Cqq/YpyuR7zJW0k+O9twHUBzCSSmuO
layOczIcYSrf2SOfdVTRe4iYT2cbaBFeHZKxbAw6BG3aLCvWvlX9jkPzvUz2FW7iye+mdSzmfB1X
9aoZOWpE/xPoXPvziNa9TVTBI0j6TdLFx5iQrLLmxNFHTKeSYiOFwwLpI3KsPvrOtBxjlvkPrkM/
bSz0lV6S8MxLuveb5lgIE4fs9LFsq/vAUaNxmlSO8Zx2xbPwoxA8CrCv/WOMGjVVEb8tkeVszUa8
jvAAxjq5u7Xx3OrL8pWVw8XwGwrf7a967kySEyrua4OU00mzoy2qYyechySvtwoCJ5EBvXcGMke6
0kMS3tFpZN7asUr0h+LmuvLTohNDL2kb6he7UsdHQ3eaNfypYRXHzUH44y0zih/1tHrlnjR7Wttz
dh4086hCbjPUF70b/6ZOgR9PneevHU2L3CB6Ix3n6WXI88CDsn79UqeAWFDIxyuns8gn4oC6vNAp
dabt1SBdHkVi0RkPTXoqaJnhrwaszgFK0X7l+iOGScfUGE4VzmOiK3fFMJTY4GhXtx0+TexP8TX8
zEyaI/gL+IABkO53K4sDVyMV0gnLKxUmsYjcxOXsb8yJGhiiwzPtlc460EOlYzOs4ToEAtpS+/F/
pRPcFqKNp2VPI8hDmi3rlHt+W1ZrjhEAWIuITTl6qL7iegGI9MRTnuu3LKfUswSk+JEVqkjSWGw3
O/jNY7fY+DFJWkpvM38I+B1CG7nIdjEjip3NrimZ/kQLcx0CDzcLbe7ffTBqC0RlXfqutY795Kcc
GLw2dnfaaJ77hS3IukIwf9MK/yFL6hNSCQTWQqz8uBAbD590qcmtBzem6yAuGCNXp6z94mKwTxsA
3FT/wGteZbJkNLB+AFEyz9+NhEwkSRy8v2aPqZaxzdEKN/2+4PGQG2/UfaTPH9U4qzWp4FedihYg
EZglAEKxS12gbthSk3xWoJkK4UDwPnWH3Iv3GbZyJEmshP7FCz6MCEMyY94lbbvLYT7QyZZq3DDh
24NZE19UjcMqoAC6jNam6ju8vsRVT4IPOYAdkJHN+Egu1UOXNidsWhHU9DvKYRaxI8GAGKLKRaEr
CnijMak2amsLlziDA4DSSxql+7yAIJJFUtIaKDRc2mob+iHPiWaQFoI6ODf1I25uR/VWsd2/xlML
eJis42g8RvW1kNppmq2LWmq48rMK+mE9tNQS3QtLPSqwrfdXowlIrcnQtMqNbyg4ZTNRleIbfc7a
qOOW7KoGRBeGY2NP5qYwHvvGO9AOnBLEe8Op4dA7js9UiUOW+A82dbnCNveNsVzNZTgbKfhC9hiU
2TOlyce4Guh47tE5sDxj+4SCRX1ZQDfjfnQZZIP6bL+GALJ0HoVZiu21R+ECfgjPMurNJqeAyj3H
Mi9d2Wy8Liz7kjNTu7siOSzWQobJPUFE+ybuasp5Rbru4AQVJgj/zUrtz9KSG53kurQQu/d7hVVx
bHseFLIvWRwx1+m4QvUcEETrYNziPr4uQTdSwK66PvA3tOt9GBP5WKYvijGg9cG68EIvMTZ2F8Yu
93F+Gotdy0Jpx2dC2KMaKA/eMB7a+rZOnV3hl/uZJcHImU6x5zd0Fpx6Lp60dP4o4gpfpRaWx+Wc
TlFPY95doeKtBWhB3447evntxsYUh9LKNt4gtyqpVEu/G/O7V1tbmouvcv0Hs/RCzy7sI8+bNjZg
REcxpi3HTSO/Y9PDT/bfKFTtX2zEhsRfqd0RaGpbvc7UBhQG34HzWy5szv7/3Z1J1xkqt+tuZT39
Ijfc8leU3l/4I7EfTM3IICDQBRewa+k5Biz/yKupknNWv6lVKVi47AK+vQcnjAjoZvmgtj//BynM
f7+pfVI6oFt1o197nW1gwkV6Kt18LTljXdmEhPgQg7O1umCoAYBGqqa0hNuUq3FxRChHeINgQvFy
LDXtWZ3tVQkhuIxOGcyRkmZiAdAzX6vOxC5/HCCp8CxV8BMLe1VE7pawwTAqCJmVRcGS/Q+vNVWy
oOVJVWsUv8Fr/9SFs2pBVNjDKr6rH912PhXFQZPlwbL+sghnnBE1/9lqRThCPRv8mGZOHqjZW7J8
q7Q2b907uDfP4/OC8fTOtzOqaiTVVS8NoJayOBlNO/0ptS+MmtauMDcJfxGQSnTKKIYKlCoPLcSY
CBaoSaPMxehDVjjhhv7gm6AwrqpDFK9S1gc5j/c4/ZGBvvXd+u/QntLuDXboFoHwBSX1Rlnue48S
2qT6v/+GeHps2JTUvg5sYQ6W2wjvF0sPVdGVXgNiQo1Ui18REG8LoqLtMTgMcvnGP+A/6MyKgVbI
itwrhFssgOwQeCXcUFYkbztrn5R8+YHPV4HTmu21Oid4cxTEW+QbW9YgD+qxWEtqa473grnQJhjT
EzuqneN/+HrDn+wz3pudrZ7PmNydz7FOBHNFdsqq5Dtfdmn/UqqSu/1g9+9asKzk2OOWyJJSQZn7
tT18qKzRcadLzxz75ROPxkwP/h+OBlV21o1dYxrh3NLKMEkosH9RA9k0Gv7ji71PJgwwGRc4Jdho
zpCaX3PsKAkaM1UCPkI9cOFVb0Ed71UYHkBwnbZRscd+Vbh+VsYr2nqF6hSDUx0caICw44eClITR
tJx7CQhspj0EzHntea8avBAj+W8Lt8QgVT5ziKZz74WZF9J1eCstNTIM1+DOK6ZYLY8sxBkQtDPE
sXTlBh/sCSO9Z/2LWoPql1SgYleqs1fHg6/ogNFGwZ/4TvXviuSlAtHYwgQlbErxq35BhQO1xLXP
hPSJsVMxXb0nUaAJ1Jmq+pFrebwvgx9LXNgr8fDCMUfA+G/+eFaXLNyw0k3AVp0XOszzRhFtxtUE
1STqs7FxentdRUwo453Xb5Xf79S/8tlD1J6ZCvirfFI82s9DxO7tWZb0b2ohSPF4soq21gAImFyT
ZVmrojZjLfgsDLkzbs8aZE9WxH+hK7LkTt3gNBHAD1xWeiawCnr3QdFj+ezk8dGdIGbkj3yhFkAC
ZxJM6IzMNgPt0PNdDaepPAFJ1G/dAiNG53pFSGGAiHrsCvbAKDBZLE54SG4LoLmZgCoN+zjH+iFJ
dwEnua29mhrGG6wnDuScKlbGEmDXsjwEcarTQRxYzK1rXdhOUyw/1X1/pMrH2Hbzg1p//+00557B
M6JrukEqbms7kXwTPvtJC7NCbmWNq39JxRiKeAIBDx1tRf1fe+V9BPe3bNKPONPDzL6mWbtVdVE1
umIGFOBf9MdszDaMRsSZX9AJoTOti2qmV9QfKuqrFYvqlSj6OEbFtUXLEJCUtp1/KOKvIA5jolzL
tUztJJ58XgKYO6zU2N/IYcEUr9862qtqkEFyMBXTzmm+HIuaVv3nv9H47y1pm3UNSP2IAerrsvGE
7QJ7H5rDWUtoX+AEOxVzVJqnLl2Zm6nsiI/gnsg1qVEpL/a7896LrsCWCT68TvfLaP/boNFViOWF
4KA+w0R+oRPuM/cR4kQrPxzn3kfnurTX/76i4LpI2pSynBcxbJJqUBlQSfiJ42Cj9mzm/grTPePv
o/ID9megwLr5tZ4eyfXUvWLBYiDp7FOsFmrlH00Jdq359EYKtkylD1tDbTW1uFifGUejKv2rDczi
1HVxQty409wXrb7WjKy7hKRrlx4qR9T5kPVT5EfVJhi8y1Le1VP3Jr42jF7F3ldfWk6PZmduIzsg
ESRs2MPy4ccMTXKyYnNHoM4JBTZdPlh+Rp9RFdb/pSvG4sLijt4N81301daBMKo+07LKJ6uVuD7r
N4v5q4ujTq+gAjqKUQWnHICj1OKzJt1vilgQMaeJQDlgTKCV2iu2e0+Z9uyNzQo10EMzui8s1GLi
aE5fdYq1ZpCEMygia1Kdk8hamKZlpY6HDvzcVpd/bo6sMJVpSP2qkiIVWUhDVGzjJVwcoqdWIipH
xt5riBeQKCf9Kq+MN0pTj6N5mRbEKeRtrYxCq3xg3iMAo7YwflgaLVwhPS/U3uz2ghPdXiJqzly2
i/5KePn3LDoZxyke4g/QBiD07A1VUKhQM8wMt72E9a+Hs/lmDZgbgRSj+/m3g9jDcn5LSwsmo71v
veKoQl8rJ8K3ijzsDfb06DPkX5L8OIntXTHOUEmrFbxVr1u8dc1YqO0bOcHfwUsfTOqr3E1gadbm
tM6rOpQCOKTGDYU0ODHHu8qBPaDq2HL2eqdWZ+fYV5lBgpVipw4Tn8VEWmn08qw+q5s/nf5dhQA9
dnZiwFb6SR0oDodpgykzD2t23OhJo/ktlXmooyPvvwKqkHW5J3B+m+OFzodXaG2vJfgJ15ptIKND
r+gMRnKfdeuLMWL98UScWVIRBskOu4YSlYDsp47w2G53Uf0MYUhl3XwrRykzLILHVg89KDMWOeU/
+Lvfq5A5jNN9qY6T/173yQPnfFq9OWiS1IfziTmAfyrNE5+le9UucuILj4DYulwZSH9IfybyaifW
TzYRvZ6S81gMlIhsD9xYfT0o7wVn75W62M+Vf85MGJuIRcnyiTDGNB9UiObj+elfCGFx/AuITGuw
rCVqlhTPaxU6uv7XnXTknt+933ARNnSCWLuKYqL5fMbbhkNLA7cwVYZrpd2PGhGh0vKZ/CSi8jlR
LuJ7KNeBksbU9LqNWmNoBZ4ooqsB07Ce5g8O7JxblXDlF4tWzZ3yMf2KXFZpRx763zCocDu11T6J
y3fZyA3jrpgwxFQidVFVoXoRlj9MfJLr2H5Qt6/M63aYsEeADEJFWsHJr5lkiFQp6jzMunuU/HBc
qnsKa1vnNkqY4zJAWlRl3yz0mPEgq8afc12X6l2Z9nL6pKx3G4t6z/sKOM4rf65eSYbK7JsZi2qA
uaZ4T3mDlryx2Gu2+dLZxbqGnuhzXEW1s68QaPCygn+knos1BoHwt63nF3pIXZyy3BqwjaeeBR5c
1asadMFJ28/GDbbQB8up2U4BwYkAswDR93p2nrmXMxqSgxMsYV9zXSESAZb8qIjM4P5L5mgBK8Gy
/z2oTY8QMww44ZlN9Z2tq+0nncye+6tKlgqhc+z6G5VfpyCFKqxR70goEevckWDKpkieVOLxb/z1
a6ncassnu7/3LuiP6R5qc/gDWTwG1ZXbbBl72IOS/rhRf/NN8a0X8Pjz4rgAsDgzhNUOXUzCLa+W
xoeRZ8cA3zMUGmvV0Hml6bO9wtYZLqfiCkAmkCkwmw6Eq/RWV9F5HOGmHe9bt6HSoPdPpuZdhwnt
tFVq3AWdm7DRSiw1TPQaUlMCtWrGUL9iF2Os2DOCpCgQEJ1C/y5L+dKUFOD1yqcu44AIkcigRGuJ
CzWknJRubRCL9zAK77Nfb7q5Olsd+y7xBCZN5TxtlrSoD7NsDkuW/MEmQttCHLNPrU6RuwsI9Zke
fCdjcVvSCcZgh5THS/x7WlOPy6F+Q+/UDIRcIKdJpH9qEUtSgndvO5gnT+hT/pR+pXhsgbel+dVw
MwEI1zB/6BKTtn9cATW34sWe6hx43QHGwdZ/XomJoiCmJNEq9qP55FNxWuMNC3AEaQHfe5P0phg8
RCXOvl+i+5L6v409Pkg0EDBjig+nXaYjVk9ATzQnKdN06y3W31JGfliU8UcSVzMlf+RfzkQ2rLuz
gGym3c0I5QgQ9xHCnQEIjFvOXB6DNEJT1UefzlxAFrb7aS1wuVy7je5s7Xn5rCKDq3XerHsZw+/X
Uchoc4nO08OItRzFfB7N+Sn1plddTlxoRHJMHDoAAa2jrquajyoCpZ8s52j6gHx1LG/DLPtTEcU1
Shgqe/tU67xblpRHP43FboK8DytuQUVhuCkRUCCU0iefGwF6fwD7dDXTZ3uta9Fb4SN3iuv4r5sT
vKwRjzdVCpM21bwsdaipBuOub7Jrmmo0pFmyqz/qrx3v7dTBzbRpG1DLyn/ASfxegoxcNbt8BkI+
9HNzGOFuhk4/Hu3CutqURDa+Yx8MOV11NGtX4FRz2/Eq69GdQ7sjlgAreBtwwpvsXJXNj/ETCsHl
uMzGfG4cID2jogsAGn789dmaqDqRDrRps5qnyuIi2sFHn2N3GyTeeO5NOtmZKCQ3FD1iQBYpT3ob
UCVrR5oOeYYRFvEQrNNefmlp/aNaAm1q03tJ7QEIJSNwW0H1ayyc/SscqeONEQ3RnxktyEZPvaxb
Gfj9fGV2Xr3zqHU4WANp6dgU7W5oyvg0FxSQkELaSVhC0t+ZiU9l13Ota1AJ/ZAyH4fI9ayQjWor
lFvsp3xMn7SOKKLc5ufa2MgIdl7vnvOgcDF8X6xDF7R72eEZ5wV7HVS3KvLrXJJYQQM66ibcRco0
odX33Rp86bsWUNkgDbrY9euCw4aWui2LDhCY0kl2Nx04tb7dOMCyfjhZc7+BjIKIyhvYxw5hQ5TB
ObOoQwvKDl2mk7pBz9jSGUQ8m9BpQ2kUz3k2QEEuy72vox3L489KtvSqybKnIuN8jnrifWbO1q5l
1zVO8THUrfLmz6BntuXajrj418huC3++9YMH0gP5OpHQeReHFNnpb7Mhbq5mOysBpplVEUAzV/8o
Gc554v5NEVfaFAVssvJ58p4WV9viCX3BKhHuKQQRKJkOQGDVX4FQBMV5WVrIDRskhHC+4PIBHm2o
zT/K1H0VcXdz0mHjtIQrczwDpZJqgFW29sEvxDarnVBUPts00y/uTDP7eJ4uxTTBLog4VymcHtST
NBREvCG62lDrWSxr+qS9VvQ4XddiuivRbWxSMxudPYP1jm0HHCCipz5V2toL5FePDMDEl9Soigcz
XTQkPTps5Di+dW57y7J8twR2to0rQD0r9VGyRTV+XopxXwaHZkn2Q2WegFwfUEFs/SW/Cdf+6wyB
UozpVLXL/GZi6LepMuFCNBN4EuPgqun4o5qVCVGfpkqeEfbUsWquiIApMRJb5wNq/NUcK8TNRfKW
Cv+pkQliX3CYPfnvJfM9ubE8bxdNeUhHnK3B+Nll8zj7xb0y0mMrvCfdCTT+QUD93qy+NRpsA0xg
mIvvEUb9FhddSjqGEYUcVqHj1TAqAWmhEwxQrczRvRep8YF9i7fxco8zPXGCsLNgeyDEmrZNkBUr
3yr+4u99N3W5S5tBR/HnAspr7jrW6o+0ND4G3f3OfbiUtFD401JgqMeWfg7Lh6y1hy4z3qwGVNMv
uz2EEqixPVeqyrvmYwcEBUMzABqjRyb6X7NHC1mEGCvCfTC+h6zjSIrgERTuWbjdFk+PN1NMW9fK
3xatpIhHy+5omE+eHGJ1oaco4E7cRyQFaquzrnM0nSmrvnJwfEuPvgv6nCF0coYfKNphNCasJu1l
zAU0M7KIIbEkEluZkLJCt00X99mYxrNhIcd2o+7RSIwvfZEXy84uETb/q6GusDwEYxha/9Er/bdB
m9rVFLOqnbwd9tMS5Bts+7eGk+7y1PsQk7VQlEMC5GZ6s+on+9Oq2r2TdmvYjMbKLrLnrKaGTidk
fd9OijsogmTbc03o0/LLjYyC6+K0sYr2NjikEXZu9xDYp30+R0/TnAIeVK27KjTVnMkcUe9Ro2/h
iWqBaiUSP5p+dPPM+ZXD+llm3qnsuNzazvLg6BX31ka8UMGK14yz0hsxAAVbnjSnnApAlsDE3Mre
GdaybQ0waOScuS4e/QSvZpUgZjFWZijaASpa98ksgyMNZr7gtWfremrblVdzDRkS/egn+V0nwDRJ
HsKFvUxiOUvf/5loZsGtfNrHhnaAE9OemzE5dPWUbQ0tfum78XWujGIrcMyB/jWyMHV7JQdxpAYb
RrO2h2SQUii1Np7yN/SmGmqIJIXPtqr1UY6+aIV49Dw53l0WJZyFZRzXC1nYKiGM6zPXErMPydsP
DcRxbag/+rHejh0XlR5tdzMsFLiMNlxc71eOZKCGjr7I6NLHQtbnVLcALkvtUllI0qV+8w2qKp2A
Y+PNYlk7ptw4wnvFCW01dPIgaRWG+0CKkJFMbuCbtNJ4zCgV2b1By9akXhcgI2gcI1h2RLnGejT5
oi0aV+bai7YzdmerZPBekGbvgnJSTYVQJaC/QgxcPMJOOddu80rc2CMZ2cLqvNnAxx7tRxJDHIvJ
LNd91nB1q44R1gxYRVCa0OtNha4oydpr6QTfpTd9B7KGTM8mhVx2XTL/pUkEQAlYQO7u6tqD9Fei
QPFftMpcL518pPmgDZcC9w2kHKUBuUqz9hhpP+YDgnFHkLPW9KCyjZPmYIsIBRvd/mMyA++oeF6i
v2lVQqr2qMfKnnNSP3fW3/xs/qUpzGNSj7TeM26OWe8kF9S4cV6NMjlk/vBY5eM5Wqbn1ufnLDjb
wcDyHsdqEy3NJZ0aGn7hrG2XHvXFdDqpPm0szJ+CflWlGK+NZx61fHiScItwxNnI0ST9IgUOxYy5
ZByVVGSKMNH9Y1mm3+AVNDVm7Q56TGmbyELm3mfKjURThCEIMlD86FOwg426gVF2oPj5oybEhLro
m6m5Qu6MsnjKIYyPn77VPjjWELLjz4GZR5A4MI3UdCoJ3dYxJBSN+EQ1lhyemkxqeRCK/AcLxSSp
NAUL42QlGY1//F0iousAuq0b9Y/XT5eSBHwqaXSUZtpHZ3jHgLsPcnmxXYbo2I7JyRg9IKLgoP5y
6D0aIXnJrga0QG0WLk4cehDpm1hAE0LYUNVMnXVUi84Q3k0mczgvyaXwzU8DKQWtqJ7VYNENBZiZ
HSgTF75UOR2skYZE9rTNM2ANgAeziw5w0RM0VsE7Zsn3BRxFOOMG6dnKz7Kb64EUL8bRJM3wpHME
FHgByiciGbA1k71e18Q753lyzEcBWRaFDuI6Kr+DQvSBBPO8ebHyIhwIYZ2bh0prXhJNB4gOYLFN
1of0lqI0iHJWidwBGxxSELwbt2b36tX2LjU5fbGBXy0GUkMukt3UwQGEZwede58DNXMf2auTBQPC
TRTBIdJH0BliB9+RZ9mnJ82DSabucfSbdMVoUvcJccPAXXv6Tb3gSPvUNpyGZY+t02ZqEhLc7Jjr
7WMOyyoYKiXMB0swiiteEyjsQE+b8UD6fJp9d6v7rDvZIl8ujR033I36XsNQd+jkNHE7Qw050CAN
MYabrq3e2klXxiurQoMVpHuzT546GUcozqirWtGhFkpPn/cNva3GclWKAZJOEGJoB/ykU0DAUGGI
tE2rSK9JwX3Tp1OejaBloimGwYzMzIyHtoS+zc9lXx1Qqr+oCCLZYL1FMZdRlnN89toF3XC2oUPa
zgG4W/L0aQahtLhAua716SyMmj6W1wGBd6QPu4ZLouHX6ylttm0N4QZI1qMDk83tPC8hB7BM1G4Z
B7Its98FTcTe1SmSUMPFmXNF0xJO2ng8t7WPUqokvfaASEy+sIUrm5GqrmTk3Gt3Psxd94rvhWMj
7VVxrrOWq0sIVQ/hNaoWmh/wxDkvVfKadhjliPzFJ/31IQRic7WevBQIp/mQkiPHpxua6BxaiKR4
SQBWA05Z6CqRDE9YKDBrhZbTBFhY6cqvGwpW48wxwPw72IEgLh1+p8bw4axkVzvtG3UQvlAO2qph
CWgEkSfLA/eKY2KX7hFfQVgxnBRs5VeLe/hQ5y+1AuhnuKzcTpJef6vhFKWA7LpH8bfXigdusG/5
wvgQlseKF3GcP9i+rvS+OeVOpBPDxI7GQyRMw72JtRjyIcMAGVrIBjAGxriGbDqxXxA6Dzi4VGFC
L6Qew4gF/QGzo2/R/qxVSFgIWR4SdDE0F1lpezTtGFgwTQgscIPCnAJLBwf9j8sUOcY5ZgW2pnWS
jssFnge27CCG+ISDwDyeO0ZSb8mqlpc4SO4D+sgxr84O9Se6NrTcBiOsV3xB27VmHcNh637Z3cgV
TL/ZooNLVhQ+WNTWDlutIyXqwVJXHcgHoOHdRLLtOmGbGAff6j8nPz0J9LbKQsJf7i4MlM7+E7nz
0Rvzb6ujjDnP7nGyu7cuX47w+jCiqt0XFSarqUN4YsBNmc5mhjM+XU0cTn1fOidBCqSncqOOkan+
qHrjndYuK3dMES9B02x6b2uxWJPkSZ/Mo8PtyCeaQDq5ddxiegUEdqEdN8eOVmc9hGm7SZ9Gt7hl
sL7dAqINxAcCLO9d0QePO/VtqtFuVv3F5cNG9y0gOtY9JSwSWDV1qpUaFl0DLcKddj42Ilq1GonE
UB8VjNhy01J/cut58sx0n+bmrUtd6g1Xq/utKnOT1kGICfk2gZq9iOyhTHlwqzoY5odKI1Czq7wV
BXf9MtGvEFenNQk1ZYWvFGGJ5V6G+aGDR8qctQyLNw5bNTWVGCkA95u+b95VAEWSv4nbTxU+1V9n
eKC22GaNHFDqIM/6e6rH79bc/I27N0oDZM7rDGTNUJpTEjwQbcpJJn033dE+9UZNSjQ9dXn6teCm
vLT+k5WIp7TAl4yRznB0b4BbJSplFCEQeYYtLyFIrVS70QlyaFwBpxM3VMe4iQ0P+3Q3CQFXhh6P
VEMWbbkTWyhpZ9BHOvctoZedkV7V2TbpxQE1VCgd+VI31oflI6zAOEeX8xY/ik3RwiCL48084j/i
G1sbm3LKs1N+sntrH0313qbCHEMBi/riPjTtbWEDi3kIces6zRzmDberOK2eAo+fC29DWSychH10
l5fR+ALdW/NHYHew1YttXuPX5txbpsWMYSNUh9KMXgN/QOsUTOsgQrJoFoFS459cOkZG+bKnfnuc
9YErDgizR244zcnR8KOzXxXlSl1JjSY42kE/UJB8SyPczLAlpTEywHxGOIzfMgk1vmp2S1dQsMJL
BYs6te3L1LpYyA7V7NcezkXzQ77EnIFk3EiENciHWRmFZFqHjJTT4kBwOYnUZNvGDNDx21IgNRU7
yDnlwB85f2Nxi04wkojBvqZF7bAfMYurkeL2D8XTsu8drb7HutoUsPli8gXVbtFJ7owLZwgHbbSb
VM8wNhftlwYKDHB59uo4bHnGWYnqKQiw9lIf76ChfTYIfymLlrVo8+URvf6injeG/jBgXGWxoUYs
/oNppx41icYt2kC1TnCY4RKJqMux/W3eoe1FZt8FXKZwvSsJn0yTxa9Y6V0uzUMrtJ0KswEfnpPz
LUlyodcu2C+6GQA9Xm9VBL9q3tShW3rzo2H4cOacUL1yUPDaGLEx8SpLCgCnErIx7Cqg6Mcrnp6/
UdPHH5mf7TEnNhRZg5fWcTvo7T9Dr3R6+fPAHLoLRpW9hskaNQUTUbCdblNnXBcC2bG5VxMz5g2v
cmnZWeRD2L14HNmHQUQbBT+qY7wnmMuA5kDun7qZ1xwuRzl3K1/a4Jwvc+D9K9MggCLY1Uu6nrEF
9LmBiY7+VSTbEDNJ0WsqHPn4k0O7i/92A5fF4q0jutWk/mqLQ2WZjC91H2uHFCfKeVsQMhqL/rK8
m1vbD3C7EptaRBLD7q03JuWKCNMHtU0SgMCpz2kym1xpiAZnB6Ke4hSxPFiAKn9LRpsbwLc9QZbg
A7VAhj0jVC3WWq0U2zkn1PJUitNC7ytBtSMnw6EkXf/LviTEngoIAtnP8oatYwWyCVSJzN3ecLDx
6v6iVM5KePARVdzYmXMNvAhYz5hvQ4kHIfvdz+y97dDCN/jtgRtN5977P21V/culbA7Pwf/hhKMR
EEE72tqAof98k6r5bmRiU2BBZpKNjWSuc/MNBhVagk6Xhh2OFvWdOjtpOcr+NqZtmgIUfew7uosa
bgtona9rey5GQ7Ab5iPr2LL9nZVTc3e6ncZGKWZjpxJ8lcIawXBoCaYCf8qKRIb9teqotwUJdzhW
KHwHjpylHv7kOESoBVpKqNVyr1Z4j+9jy+ziSbWehAIZf/NBe1jUvtRcoD5MEkGERrJKvdMg6nc7
fjPhjGcwgyzdNdH8P57Oa7txZGnWT4S1ABD2ViJFUd6ru2+wWtIMvPd4+vMF9/znZtQjAwKFqjSR
kZEZRVvkY5r11TCyvwo4u4Bu3bq6SR0wB4NyTLy7yQmCqIPvO+SfTJi0Ju6DbRnTqIEoxSWmukLt
L64mhBjsW1kmBkvxtisSbxLNQ7Mx65ZNr+h521xIecPHMJuHmlRab7Xyr6l5DsXKwKv3ZkEgqjTp
9ZkvhxTEvqON2zi2Xfwc0J8Zp9mJMQSSAsNOleX0y/GGoxv8Va5SynsynoBwbt90lI2p2ihnaLyy
uxxwgEHFQLPNu69J+nyaaRMUaWaGv9EwcLYeO6r9s01Dlt9c0+L5WpCR6K4HYoLAJxRvt+uWUMJl
gmgah9dklgek/j6N3aPtdXe9QRm+3R2SqrnVn+mNechgmMkXvPhHptXSQUyCzLp4ziYx/hilIRnZ
gpCpgyqovxDEU8XhlVUxSwhT6t4Fc39pJ/PBJaKWvyDtfaDaOmJUK9odVtqDzxY7WB7xdjqVEUy/
kLA4a71/Okq2cgRuvt6N0ZU2Fmag8n7os7xkUDGFM9JHd31OA/QLiBx2Yfmodz469WVD6F6hMWg5
zykqYkona3WD0uj3lIRMSjGoa2pHIrZz0c/5N1pFxxwzWjXlqa+XY2IjM4H5pG0r5aiU9KvKRJox
1Vj2mD6nW044p9zzD2N5g43vWYitYc4x3RC1974jnE2bnIAGGs3wI1CC87sQy8tUI2hYW9nJg9Qj
K8LOi3mpVLWt+AMXduHyHibvKwGA4dbOn0eM0hB3yXIyEuussTpafwmbYsRtKCVcsJ1sl7YvRIcq
UrQ7LUqRnD+ddaDp8aAQs4pgUI/OU4j4ltyFPp4DX4/fCrBLWqMpC5y3D3Ms9nrghQKcx1TgEJDL
GR8UMsT1B22qBLYPDQm8fJ8R076g1cei660S1isxHfL6iHHBJ/ENNpQNJkVECVFwwqf8n/uTJTZo
oi6QAeDBUfq+TOmS8ez5ShqxWEF7/qdjB+fWS1SEjwrpuJ5y2Im4soaphKfipmpoySscWrkC+Vnd
tk4LfhUfri1VM04CV1PRkpHn5rHhSNnW54RZxHbLsWp7cjB2Gw1HWB1UaqAkzZcmFBcdzAD5QlnN
le8vJfQ/TkfUo2rSoKIC8Q30NyTIKvMvuRjsjZL8Hs6ATlZSU7OyXsoqfN+o3MunsaflbBUUKRIG
iTk4yW99kvYGb3cjmvAJNbk9BEwusTw+eZFiZGIYtp1iFHYUj2d5DGMPnnhWwQE26Yk+JOYdz2RU
PseFNQuc9coznXua2j8nn9b0aWRYvXFakJqw/F9kj/4FW4i8JIX+v1mHJd8eqsl4i2bapaHXQOa7
MAAq0W2E0fUVtwXUku1QU7jvbaLxnAZV9hPOZZb3DM3LjuXqbVit8fAD5hhehq357rvjbci6MQv4
kOK8XZQE6RijX55Ghq3ivYcIdlaMtUvOeQQ5NVX4+eCz/iFhNxoDO6jT5mGZoPruvnY+H0K+Y1H6
XInaA2+6gqiEvZweRdu1wvxYTeZBh6Vgy2d28alhggrWFnGy8mcUU59Gs4Z6Whq3igp38cc2pfdx
H+Pyl2u382+yHY3fvFidQIUzfoRDgBKAkDOcC0v5NNQ272Tjyp3qkYiaMi3hzfBaN96tDghHtGrH
c/ag5MZiiKLbtgeM0W7MjxqW7hMisS12aXKtO3WJaGdqoVHkXE5A4ABGtE5SLXV/oCcqAZJJSMuf
yoalb/vHhbdeixJarlfYBMQkdar7NDv6u3ofbO4rm0hnli1FG8oRlYl7JRrOcDTd566DSEPVy0zo
xUnjjVYxJNdcs72d6obJUlRr4OR0nGuUQalYEAtXlf2YwA+d/e66bnd3aAfBVujhHlQrR7C7lqMt
3RTZvuy4Gqgxgw6nPdBWv1suTV9VHDrI8C+B6730OII48h/BdERNay7Habir8+Kp7dNHxXSeJpWb
OwSQvIcGJds5bH4vdvfSrQbQavpI1vM74TwEvXXrtca7B8VNCbBWwd8Nf6OoPvYZkV+75g8G5Kpd
8x0O/ufQ0CPvze1fsGYfmR8Gu+de5x6Sxor3FSoyXYdLd7wekuP4yLDiWwiPF9Y8g0nu7qq5v2Pz
3lQoolqO+ZyBjjND4M7P0xuc4RahJDoCU2sPqBQZgnhrw9pI8ihPcwDfiiz9zMeW5M+4QyYLxTjj
mi7nG7OOz+m7At+VRFWRPmcmJcuNExMIKU3VALf3/fUhSYOnynF/jWv4Vnd0slPdQiTug/mZe+Xt
mnU+1uF3X+DTnBWJ0yizL7zJRXU1oC08qkyNlYxOVVA9R+b2vSN2tKt0b5ImyiXSEHGyJvdG8UAG
ptaDxRlsGJeQlCa2R3RiuNJCLgh8tbUwLuh8w8RR1zmQ69wYaMrohodk/dcq7Dee4HexmlBCu+J1
sMIbVAycc7CpJUBQgS37bIXpkTkFACatS3yzXvkrR4NDU1HEVAAzUrAOSiRklp6SEN6FbjGklPhc
nAvcMfhuvAVFEXCfkaHaz5h8SM2PoV0dcSsldLARvGLZBTDCkXik2UCM2+SXrdAgh3w/qVjwZqzP
/n9+qrfC15p6Akcavp6yQ+Rz1BmALDoRQE2ezGfKHymG4j4E+8krI35whPbGDVLWU3ZkJSiiw1VU
8tpYN4QDXAVWD6AFyS1cQ12Em/ANingmRcjxeaaLBgCTYK4BuctfeiAKPqLKfgzUEZlfDyDc77mo
DL+CK65YezSScNJzUhAMNCHwueFEN4dNM/x4P9ZyRvTrUpaswNXlMnmGsK3uALQEUpzDaYwjHRP3
9oZEOVzGiPUUP2+ibJ3QQ0hNxR1gjhofPKKKDTAb/0CFuiQjn7HZEQIdTRwhnNZfDm30HdUByiWQ
Qo4z1E9+r07f6+HUYQyz+U5vSxAsLj7cfimGwb9EfffJunN9PZBeNRlJk/3A8NYqQwgstDNwk/Uy
X4rgwIKn0e2w5bj35U1uQ69Cv8xf6+WxRcyY+ibiC9KhIkFtLHgOP0X4gEwmRKF1Tw6/18LzCylZ
80zxeVS7CCGpZb2xQthtYRJD/czO6fh0xTVcH1+t/8Kqn8AGlfKX41+uwjcZQOr4441gKXYCb0nJ
ijLQGZcsb+twb/hNevNhdkNeZFmh7KCpqCA7wZ8hjXLhgjNZhOEKQGxYPPyoTd/PpZCSJ2U7dALV
86t8B2gLmdjKuxtIih6RBt+d0NGFabxSwgCUcnbxH9u7T0m3SKBPVjTe0lj0m7ipIG6aV5cIgAUh
SXLMW6IGkTXkMAU21DonZHEOgtgoiuwdSCFD5T5oMcdgoxcl0vr2yG5Yrn2Y3fLN8BnxxWHhPjwy
3axrjzI4rBldIlATEa6o31VKTiPyUwd4rmG7p4fFDh5hVj7LuihuzNjtKWaBMTGvGRokLKcCaHlJ
Og7Y+258qqL61C2IsiPyZQky4cmdqrowDAqR1fM5yETzcb71vO3U59Gl0oiiWO5j0wGNasJPlpU2
tZtifKffcK+q9uiFv4opPJWBRW+V4Gy2EnU+i4HZYBOYKBzdEzeXB4U6Etkn5EH8t/SmezonusRX
WxB/yn1y0wJo6BbiN8UnsSvnxsHRIC8CG96ju7GndzAA9rzySPGXOXiNWpAPCvBpUXz2Gfmti0dn
c6sQ5C3Bo/IfVkFBQZNUd2cUDppOtTXPBOQHn1G+vP10R5mJqXksjQcQ5s7tXeqgxEYhCfxmTo+p
D+fA9S6LJLjUHbAfbLac1tigmSaD9GONKs+/Q8m1u/jFoyvUHJEIDh4956HJX7hQ5TiAZcXVHH2P
FO1Q2zx4GLjYsx9qir/JZNwtMG2RrKMozFjpNNKxmDyqR/7wu56BiDFmZdrcIPPzS5/rUU8Xw9O4
N/N4D2uaPmj6Nykd8kIFmYU9oBLVBs4Ep1TJg+fYr4uPuE3fNSh8rAxLyDek17+ZdHcCabtoHCK1
7dNGR6LwnD3v3LAwJxyuloyhs7Cu/suAEivt1a+Y3W5FIqILmSKKti7EiskMj2nzxZ2P1slm7jwn
wx+3sy0naOfd72wkV4wUq4ZkMZE8b9jaPgcKWggCKVVEsuZSEAuRDLYipT0oIRhSh43y/p50W3gp
+4b27WtB7LLlPeQOXZHXqV4XDrcRtejRDgDwxP23ffaSk9WgkSC3AHfiOFkn/UGvygqYPX8oYzHN
gBzOM9kOiJSjk6RdPdvK6wr6wAbDP4cgQeQ8pJHM5X3qv8f9eqNkaSFc9ULj3ymKbxW4h7vpusXQ
+vY3jU9ZGt6Y5e4L5aA9cQegvEFPWbof6e/g8iINdsCIzkLDM5p7KhMrcFlBHtMkOoknwujWmybz
bnZ0Y05ghIjGI/XlXTk+tKC8vVDCo4KNCjEyTII424VmMPSUliwEeX/ejSC09l86c/YAkTrGYbg7
p3Mxav3a3rMklO2HDA3szXrbnOcJdW8ZCC9z/y2hGi9DR4URZWkah2NwxtB9dbIU0RpmduQpMfx7
zNGAeYz4E+REygbWGwRnqOOPEGP3OkrYf+TJyGyUjoKbyFLtDFJg7Scs5xip9cQfnb38/Gy9M1gc
mzyf01RVoPj9EaMgMCRI6XW9z8p+n0a04LJk/PB/5gZTp6dZQXuFfLBhBdLipZT9C47Tmf9fuMMd
seMGdjr/wsbwu9q81XynrG/qWiJReB/EJWwK+RclmVpjIo8EUDqvv0gecYwNA0DZ5y2nlViDpq8z
4iOQAUPAbXFzZCezdUJi5SjIgs9jDA12tY//VQWz9uOTRSLPb/XLqZ0QEs9eTFoFOjOS2UzqD52j
9JmUeqQ5h8oLRUfdOQc9Y5cAcZFEXOhs4pf5mVg3fHIEIaCDDhqXDO+gGRg1qPxLgDZIBU4nmZBi
9ENZTOXwLrDxbgH8brrbwPwF6oidUBW+ozdjCZDpx7HP5b5hAE5jkbmiTBG91jFqfSy3QvZ4w69o
VZWLKz/OpoCu8eyWv9SxKOJGq+GglMsPdd4Eo/P7/33BRVn0za0Wc4gjBgywqVh7FhUskRUTlqHD
MhU39DzuXMDZ+kDmKfPARchZemt32Naf/+0F0/qcgd5wR6p26qSpK8V9PlsTtpEspslR4qqceR1n
jz3uRMMlRpY7HjZb5+jA8u9mfaOdv5qwRrvlY9eQdPNjvql9LuaXB/A30WsKOMO98APiojnwrtu6
f9Ch4zt8P0yfeJV9/RSSs9mk5QhtX9b5+bX6eb4HL+fmaf8M6y+L1FuhscrIZL2ElARoCYgka8Iq
IihAWgMGYSAE8dpSJug39jcQBVH1udhIlWZ9Lnf/bpRFgACQCLc+l0iviHsol0y+UMCvIn1kPm22
YJ5aRxiGV+JWiTHBlQlcoHqBgcawQ9km/DmB2YIQsQDI1E0O2mIKL9sx38/2GzcqwKijaKtTtFla
jXHxgc/wNfEHB01xIUdVwSJX5wthLKFwN39FyCdh3i3rPiDc3UBW3JS2p/R5B3Un5h3pztI5ulLQ
SM13Vv7Di4xdG/0o7yUDUovBp2RMwSX0oDSMxh/YqML4mkjTEis9ckNynTrykHHY5k3g3weMwxDm
ugQM7ODPFSDHzZe+VVIZVJqXUZmzgNeHpL8ZvXONikuJk8OqZNCTFbCbdwk8G71mSA88GC0Ye8be
Xcwshu4HFHzFlMDfhHACSKP9F3/wUnuECqH/Yd5K0HVtNU4mm4YdvDA7AQLVpaxwaf1TThRPCeIw
fVv/7NFHIHQMDvcVN0w3zWUzxpcj4D8XZl3ZVdymqr6jXdC1/pMTSG+M4fB+itzdW8vjihngTIFz
8WEy5jqRsuQgblNH93TWyXtwFGcKjVo7eq/zjCYPaiYFuyz8pFweU4QaqYj6xDKqgnJEkSOGM8S/
7gYMopt3pzRG/oBWqHMY3Z4xMcedILOtlzkBsaB1hXYl5fYYmg2MLD1qtuT/8i/Bh/iJskAxcfwA
uJXdH1wq+GXO6Cq8Mck5Zte2HJjaZAcM8LKF043nvI097yC/YSP7QvDmgkMBMmjrajcJguEVbCNA
T+cdmHlyXdCP5YIOl5R3E1pbsfkikeSDvd8W6qBUfjvvr/xf+8Crx4xE5d/Q3wm9xNigVQwc5V2f
65NCzYGEtPUVeIw4TwHxMuPmgKQQXoRlsQmG+OOzu4Iqct4XnI8WMLvy05d4Qh6D/IU9wxelpdRG
DwvvBMPPBLbfChLAj/R45GcqokM0KL0NhTVCpA0ZUlAJzpniEKL9Cw/SWVSbRz0l67YmH0Yzo6+I
uAiVMLk9t0iofxSnJfnQoWIjiVdZcCIqsCaOUAJOrlNANU9st3ygSgjIVzOAI2vI4vu9Ih0TYINV
UsGzJduQS8eRMv2EsWBnvMjMygdy4yblSGw+7SHd07maRcuZsGclYvU83gpa4lCpDs/pMKB90kCL
zthFTPMYUm75RlFnoxkX/Jgv2AAtFMtAlUuRlTJlTiHA/Fadc4cOn6EPUo5ueqtAYf0v75K9j6vV
82C2dT4JHeVK/n98+7+at87OvBDVlkJeCGg7Qlel1X7x7YPs6+w7G2T1lFob5qmihJkhIuXX/4Ce
8zk6m1S4g+gGe63ys9Ix/dVigvPCMhAGxu9hBaluExAEpDzEAsCaK/EfUVnB+IRxfJWf0Sewj1TV
1/lF1AWQscWgS0942CN2ep20D0qU5D3/i47OoSeRXUuJmiiBXXPmo7AnOF6eKgSYbqz+ubCdty/c
sWIlTKsMU4Fhqfr4XORnsbFfC5mzAPi0cI5cQeUGXlaRtkeMiAcKrF0oepVne9f++KtjGgPFO+18
3s1uteUrlZrg3RUVEbLoow3fvcZhMC0DirOIT1vTQBUrASThpsToGExeeDIc4+Qt2VWKBF8UVRBh
egT1OvfKT+9F4eAT8Lp0B9BnN/7lmIpcxxcGTV8xpyky6UAaj9tcPUEEebTz+sn2LfI3496HOpr7
IWUXq3iJOyQv2e9b0VxUFrwpSNWNub0n9fSdIDOZTTY1L7f/7awk8uEWM6HCeCqc7rFbMrj40TFC
+/ocIvWQ4DJArGZsXsoR3xBhICCz30PJflVRXsuflLvbNIhoSk2v8j7+BhpHAxWift+1VyBI5X6Y
00cv8W+qrn1cp+6a4Qf3bePdd313JYpU0Udk1kv8QQnzI076FxXIh2q5nUc6Y/n82d99qBYxFKhS
Rf2bX4R/lYEwkuuWAVi3QbjexVIEQDml67ACkSuO8rijZXMcTvVQPmSdfcdmf0UEmJFUU8zZ3mHH
QuNvhvjXRTaaz1OUqNZ39Lvhehngs6XII+a4MtdMiJ0T4IdgjKmB2fmN8sJhCv/i/cney4NAF4da
fwV2plpBUGxU+wrrAHmJYTioUTGDhbnDt+JARG37nhM2JE4KaZokODXaY2jFZI0cktAL6Mpp62fU
/693dniLXxSLducZxCYgS0EHiSp2G/cyZJfaznZbwfoJx0+GIr0i0X4wZvrZWGe54SSlzXBy7uin
eTqTZVsqGJtj/yvbl+wCmDtoIsBh6wf3ZOb1yUU4vStCRg02p3nObhd/vPMgfly0SOQCgdwUW/8+
Wu5F2/+IQTmRPJ7LKpAfelgAo3SkhJpZmfO0o2g3eZ+KceldF7P5SPJKn/MfZGO/Voc5J/GOYYrV
MwXuD9Q3H5sYzdIC/9X39mM6e/A4ixuDSmKZLExiCKybBA6wIpsBg5nAbfHAHbJtUymORhj0C/Dj
gntVW7Uktuh7PzQmZsdkq+lErU9n1u9MzOO4iEwx+gbz47EKFo2cW9CRgQDYZdvwtzdMkiCzf6uG
MtmDUH6oIOrk6MATRza0ZPbtcrbRLrzH0N2+XOImZZb5tlyd3TZRnJ/5B5AM5RiqZRKcvAwkoCLY
T84/LRB2sTUDI4kWjYD7DCPnQPfpadkKSAHTx5SihA0Way7GpbBGnKEVBodyecnhM6z2m98/dRhR
dolsozgoqVcf8SOywRg5BUVjMdypBhrQ1yBIRcT7xMFpNsSKlDhJwoTLCq3n1lJKWjsKDXhWmySd
uT0X+loANKvuhRUfiJqxtWJTCT8kJdtl04tiM4wYE1blGJW2ud5HlDbHHiaRbKVVx091mv8ifAjK
XIn10M+XDgWYjJuJq7+DNuFufiWiwoFzLe5fvBiqz8R/qgxze/w1rsXP2zvBKxh2BQcrdQXO4jqm
/3IdRZ1J159kquFMJX3yhgnv4voay4ojgTCC0IKctJDjGmjKtIcvhX4hg3pogUR8hy4i31HJiBwf
e0Q17qFDNMUHE1vDZz0rVQt8CoCKEghcLDkGyQPf5V5542v1tzPvNP8JHIHVkpqGN1HVNNarjrpb
IIF91lT+TmQYVAbHk3IVnj7lwC1EBfKHkeJrFpTo6PySmpciJcwsP+CDdhUtkDZaC1F0Y47hg5Ak
N0R3gIGlVCv4hHZ+o8/fQPJGEDsnj9cnKyXW0Xn6Tv3byueTQ6G+zKFZj8+TFDit+wy6akW9mbeQ
4/sFiuEruapNYISnI0RDnlERCWFhcZrC5ZsuwwuTnw5p/cJ+BEJdtXvHiiGHxZ0bIOZC8culfrqj
N6sCVFO92jjyRn0kXZVX6wZB7GcUmtTdw+0ov6S8jnJBh3UUE6tAtIm2oqelLG9G88tqg4sYaWRB
9C1QA+2THwMlb3aGUCSFgVGSwCqhjTl6UIDoSOmroOgCfO+/59UvAUkqTKu2YgE1YEtgl8TBG0lT
wdvkqdmJpfejDQWxj/3XNC+wj0wPfjtxHqmIdoxWBxzxHL30qByhqW1FICp/FdKCynSQ8IiOnCa5
7ZY/qqmQDFyLnipvyl+rfsVdcUl5lYD9vdLBSrTRBfmJ5edTBT4JQtVR3GCGuGDQvFqCMlXJuE2w
g9EnXsLA66zbPA+7j1ylSd//d6QCIh25bljOXYq6G7D0CJw/E9qSGVP3gtMLLxqce9w9pf6IdOu/
XIKZSlllMhbnC9LCwcubgwo4UknihwNtcBtatSbUNigv1aMNUBaiVEkiolwCnKknimvoH1Z6D64t
q0bixl0V9tmcKINFk0regq0jIkERRQdF9SQRZl0fYv8dVD/A65GO844izBmtYmCfqqLwnjiL/dDc
g8moji8sHGX2W9umXyiFmUWtm28N1g+Jt1JdCLO6F1J0bX3g1t2KYiGQP7+NisZl5m5MXCbjJpj0
kQUDqpUNGkhgM/ag6goORQHeFu9M71/UHN2+DD2bmjuiPZADfrMz31pQCw4AVA9FUTrQ7HW9yDPx
CvWh9nxKVTTkghX4pd9BzmxedEqxWa0zvxD2c8OsBuxX8jrhHSieCF8TycZ3ghuGQyeoy4gfrU3E
AGkRJ711O1Oj0+ca4bJquUsm5DphIPQ49Q7SIRGzvVjXM8bODHLqFdAbVrTLsvK/p1M1Y3Yh+nuf
3PYMMbhx/9l664o3yGNmHGS+cJu8mZ491RUzaCnHdtibHuoaxnyvspIFLWMsp0tFam5S/jGLZt/v
rJNwnoG+biboBGf6UgR9hGaN+M1FU7JjMgWKvZDClpcyRBql9OHd0Gk0+/lppGa7dd2rLq2VncPx
YWiBBcdkuG0t83fnB4+xTe/GgCTUiLaSSh0h8OtcUHMaffOnc+GJ9uAoqpH1iGwt64+Zt8wC7ar0
qtzc79XJ1/1c1/cpPL2hm1/iwCRTcNCU9FvKvXaM7nvXMwsmrbheHjNOtaeGbCMR2zHTqnoMm/VX
VVIcd3x5FMJtpwoQdZpOAnHqekJ5qOfs7J7HPkZnDEU1hqdCHL+3/fFDkG8ThcAccRsdY9jSlg3A
Gs2731vuAD/CDUVPdP2NdMrz6G8/jlG/1ZuHNqhpXMsCT4xQEOIDn+dqF9FJWFlZDDyZIA2HNH3o
1Xd2gwh8Gz1OXvFjOfZdjjBIsW77edd/o/6BesqWQ8DCMHH2neOUMtt7RDqFGdW/Gycn8MxcejDs
8qLsrAOsMWWQwktMH1X74Xk3rUdEhRg1qky3gS+R+C92++W6pxJrhJpmXX9jtScq1HwRpn1mEAkD
NMfHoLrFwMkbgltcxRRzOuIK8Y5oqZIlxGap2CEin4yiDEgEOxfzbKrWKOC3n5tTZRQUj6kur88I
gzAwwMcNf0VwCkjHVzaOLoDV0m0ohxacSKWb7a1jrRhJSG1D8/BmhP/HQRY2xWRptDZVfhTwzExN
khisEHxMrYdsMTfCTc5keHVq35wjpPyPojrRgTnZrBcPfra9/pXeGreBfRTJZkU1T/B5U3lnCC6v
UYnadbc1TQg6QZzKJWl/y3I1p1AmLYbumsFMnl4y2kJwfTNohGOjDLVdw2tTLMHMCCKf34vBCQRD
gS3XlR/wSV65lxb+O2aNm1n5O9U4lFobUMZSRnyEKsMQXmhJNmO8IaqgE5NKFmp5P/Ln4y+K/RG6
aXqNXnMjv9sv+Y1wOl0s7Gl3WfY4GCTUAOR4UlUqWCHM2wpL00nh6TDzDX4h39z1DuTDXzylYAqx
3RM7oWkS3tKU3kLivt9FcGd2QlWidmEGc2O9OzbNp1gmOhWBzLon5jo8kMATVKgtgBtd8NvFOBxl
hvlYJgwdhoAoEnjXa+hWbilK2uiwTD6zSHEINq1sq19dE5yye2Z4WPpUF6xqtRo6b/orVN9uOiLt
qM8/Bgz3gsAZwzEPdvdTuHBdh3j4Nx75WG0FPIXCYsU+HqgESkRoE02ZLbkGRso4l7oSBjZLYiZ2
0wqMfA81sFv1n3MLvB2Qq7TJmgPLn4Xo2JSw6siWYrjcDoPoCAMi9UVlcI9coIeA/MWI0RWP/BQV
Ya9gRkV4XZKlw+NBJyE3TgMMbZqosNHUa1TVqYLhWhQOMpV9D7hKapMym7Kxdz8D6YfaMvUg6hSd
4uHaD7yTeAVZS/3BMF6VIzjkqKp6Lk2zV/hCSKeyi0BAsnzu5yhihiwTIkeX+jAzjX67Y/VTbwU8
84oW5vGPO/j0miSHnUnTec1UIHA9AouWnCEqgpP4Ca33F0+GF9KdqKDkE3ozefASsIYlMgaUgWha
YZImZN5+nj+dFYmSvrhOlJli7hiUdkwHlpAHDXeAOYGRIwoMjgCpuFzpPe6ch235mFGRUXTnkMYv
UOI48yaDBpmgfAEGfFAJCVnzC2UShbceVCVXiiIEDjtCXayGSMQho1UK4ak7o2t11ggUeTCVfdPr
HP4tC6SIQjkPWmzGUSAflUy2uMpQbuF+U8zR57CpVcdn5NdlRFITEpp5UD9GGDMg3C4hKV/4P9kY
7GENhJ9N48lL6E6gXEPKIlxQsh8iQnU5vpGQJ/Gr17xsoJe32bWPp5rD7TacoN7B3Ssr78n0+198
1VVDd4DlBEzkB3s3/2NHDq0DX+THF5n/07M/whBLkSXZTYSAPROOScsyOmrA1J5U1UfociEXHMgy
VqbndiX14/SWlyVbAUGSdPXJQucphwuJkTmHYGKucrrX7JmbvMxp4TaSAAY9LT5QY6FjYE7PIPr6
yOLW9aezLL9UaczBitm2Y3Eu7Uw01Pqoj4ME32eRcehdegwB4niqGQRnZgypC0wabNgJCgnqaNLJ
ll1A5ob2yEw4bIYmDAlIXL3ay4/qmMA5vkNVdoFYTNxnM8yHU1+4SrFA9Vxk+3JmktBuRsxzu/r1
/Uz93ZvQmyM9++/wQcSXem1qoYbuzjczvWoWukzDjwrsxfDIz2zCt6pnGmSbQqHye7lBXihbqOme
3ABtQq2DOGkpRdJpmhB7hNSP7mpz4wGBGEmbsvwgYv9x9tQZ4gYBUpTedcVmzshFsc5l0qhg1nAi
BaPyKfS0o0L1Lr25ClV97H1KM37LQCHxjgSuxtsXnh4ESC7VH+PjwOxGSAg2aVMe8uRACTAEtBb9
ToKvV0xy/ytKs2pUOScHLdk0/ScbUM+KzyQXlaayujgqWajK5FHEKWJNKg/UEQCWOyBPbGvLoD2G
k//xt6s5KT4I+CuNLYCtTrfIi0U1Q81EMlKFE98bxSmlXiFKInNCDi30ktElP1v2QnHYCDxtxxSt
BDUfpZkCz+QN9Qy4L4IL1rSqaTThoGLdqAG5jOGLo1u+P6pH2vvQHjpbvbIC3kPs+8NioeWBI7p0
Mv+9G9AaQjQdBozqwxPHwaeIy+Ro3q95xd8oWWtIBMGAdlzFaHZHXrOb53dehxteIEvROYDmqDyp
HB1hfDaelsr6YM7ZpQmwmAiOoB/Tf5E/mKgVy/NYJrxHjVesHyEUUej+K/cE9rIrThLOEW/ZhbRe
jt9waWY8YG8h2T0SxLvuDZ3ndxCjnpae8Rs5DRwMP80c7zayv/L1jyQORfSWk7ARTev9yjzM1g5r
99zF7nvv1SQagPzsMbuD8ysLJnhlHYBfBoli0+LgwjFam1VgKLqGPoZQf8Jh5s2yKyE1PyjQWKrd
I7WxYUF60HuvQFeqNSElACHA6LMkw7IedEjEjpN0ROsmQG3SXOHAE9pFVX/D679Cn+MlI8zjE2QA
ROfk/WhdDaQ0A8ZW+PQd+3V7y+sWz1A3OtNhWG7DY0BHq4OXwpKd7N746KbpK02DW13FI/FooRVr
G3nr7rok/NC20EMOs30yBiZUoVcqD1b1C/JrKJxis7WEVeU998P2sJHESEklNu07WDcPus6w9Ht9
X4ZB9l9AlxwfoFgyT4/R4r7gssETjLN4Y0Ao2VO2gvKkTg9Fv9QplvNQea3DVg0PDTBki2JAOt+h
pg2WQzBioxKKp5G+80g3oLx+zNh2CTmiu1zjrdjxaUcEYpFNTBDJrCz6O6bm7cawL8KVojRugJHp
jbLOXMElpIAG19Fn68dW+d5uNMI26pjMCZ5l3/VeY1RRHE6UgZhbmie3SjGzbP7X6+v9RMlfgtUb
u9b71JYgxyA5UiergDDCrhufVbeN+DGlOOKiCZSMTGmnXSNmmLxijA4F5rFx31xmiiTAp5OLlk0f
++eaoLqt2JmXcskiAdjG9GjTHjE6i6JdBY8kRhR+Ahohejh8O0TaR6Zf9Yg0OBeN9V3aLaASwCZN
2qeNjJFq3njpwVoA7xiYdEwM8kVsOygVNtxbUUWpp42QEAJjfWh5WjXlBxNlRPfYhgUTSGGdUz9w
OG4TvR2tFZzEVwKDUY0WkjyIEASsumDkCdtuMc07dBJ/T8b2aGE7RFuYpiw+hbv4H4IDgX6ChFrD
uc6bhEGGQ9xfU9r9VnuXaI+8VwOqNn3CcH/8d6cmb0qL3Lh0S4ceALgl1B/3qruBFqlU5oa/YwMr
gYUQxUrwI9zRz12V/E7K6mlcNY2R/hhOYVXu9qhIgzfgInloJiBclJPzLMiAaMeZo68V/8ukpfl2
5DiOIwXq4DtpsFd0UuPdda4VKrhrex9M25nNoM2pymFJroXlQivySp5Lex1CQU73dGFHr3TFnIQs
GpaN8iLzuVCTsusSNIvWxdFACLs+F0pyIAt1fE7YSXk+xcYL42d2qMTaJCoJkgWLEz2kXU8nFOjx
fCczFaTdVV2sp8EfIKfV9z0zr4Pa/Clni85fahTi7OqaDcoPeQaVGuYI8YPqyg7lE/2KYHuPfPd8
9+6dmTDfCzIMubSDESdBOPcogYPwtCfTn8UBQtPtw/OB/rh0UaPGBjFOWS/kOBRNiLgIHdm8WvGz
KSLJbszwc8EFNnjwwJ7uYrJIlXuVyXomthdPgJClAK+WZhtcFH07yXjqAuvWx4tom+5c90mmjxkq
D4VbqwHZQO7ORt9ZHyVBT7xXgEK4l8KwLai5qQbdwDLAdcpIC63zgfgAV5i9S+MQyUQeMa4Ohn82
UPPiCiSfbDg/Mw9TUdFQb1M/oi2sH280ZciJwj2Auhz0mIf3wqD19AlnfalaSH7vY4RyZJ1cz8X6
Zhc9gEpxZ827+3OzA83wXWQ+o8IFcNNYh7JJHlzbeurD7tWrg+ehth6yccXgGNkOvYD4ww5sWtww
Vza6G/nWnwq/JPDHdC5ZcwRdypDcM+aj0aXvFWOnrpjugbZ95D7vovK+qe2vrKDPhdwaCLqLCYic
IrzN3ar8kxHklvbuMEYllNF1OZpJ+2v1EKu/SIMKingSfHCmjQvu7nv2lq94JdJDdgHSp4l861g1
u9OaN+MBma19aTNZM+bBjCR/cwbnt5/bby59uwxqHNnVjn/tJWGG/vYW7hfURI67yAnAoA3G4Zpo
oFvleUBSlRMOMHwQGfiuJSb2jc6m1MpLrDrEkloKvjnLjq5ev17uDMOktYPN09SEwExEBTAuCe7h
zN5TqM1gu3l3TjCRiMQzgdWCZhsSwo+tje8eFxsMGPAgzeuXAXVetOfM68wab43GTr4qhwHj3jBS
wQEgJcHoX7cKUlDTRUxP7ZvPLiyQCyqy6AQOyKLvxvneGKrfBeGsVaXV3tqmh2ZX3nfz8Gusi1O2
rN9k8j9rlDH3Ef7AcQP3C+k/DkoPLKtonxfUty5cw2vZjTkMDbTFstm1HoLcXv6aSJkxysF9tggS
PbN8oywnDQJiU7bUTe2v5WHnl5A5zO4wV8uXR8CW7ybr0ksK1Hib6O+yEf0OJqmAM9dId7kRM3RR
Y8MG/B53TE1WD6lB2EU3ZVIQfrjvtTtwSGfjhPiw5p9T82j98Z0CSEKsZv1jRjC8YkQkaNl7Z/Tx
41Ca2Z3rlc9MXC4eXYdmpD7h9fS7xEYJ1yUv9sd7U8Gqi0Kcm5g7qYV9bPNw14awt/t4X3YuaqCo
9WPvelxZ892by/+j7Lx629iyNv1XGn09halduQbzzYVEiqRIiaKipZuC5FA55/r18yzOXLTlAxlf
A32M42O50t5rr/AGqBAgz+PMpCTLm63WgcJmi3meAyQmzV9MvipTtexnXVdvS7EcDBV8gHeHCdmi
odWPJ4RrXxH8XQ9dCapguU/ykEYjgoBtnm+02XyxccItLOcNm6BHs2K9V6MZHOy6uu3ojtROeiih
ztiD1YDUs7N17pmokrvxZa761zCjQFTStxeNWausP4Z6YjLgTw+qSEEF4+s1etML8s4W7gnWs13i
n4p0DEZEEewzfY/MNAI+7QKwoAebn2WnKC2dXWAO1lM6+LulDA4pA46eg70cMXUws9jY+dJRCt3B
XJdtl4Pq7sA5NCu99ctd3aA50xvjrsG6EnEmpBr99s0DM6YlZEJ5GVIhS7/W6fPdpODRhRZeo6MU
dUtnrmodvrXmxLiPaMmznE5xLDP/9H20/ZtUd+4b372zWUwgYB8VjjoNgG0tAOykhnSbdNNHqgSp
yfQRd9jLBIvtInBxwmjuHD56OIHYcU1anKSUEdh05KyA2Vj6Q0jZgIZdcCQ3uJ/ADWgBjEX5Y3NL
18qCvpn4lAY2/ueq0LyLCbGr9eTh7TdOgDRUzqmQpSGALEUeZQYDKAgyS6AW7BraQAxwgT0vTg32
GQ8NiAEDlo2I6R4KXOz3S1fSD5cfBTnAbM2yjMsCfHuL76F0XdwOXAt+SXkfvShs7ZqaWS6doQ0e
X5c2d5eXHngR03m1hsx/dUcL3bslQupltp/iMtwkponOwBLNq9kM0zcMCPec/PS7En3BQG6mLe8U
rGcnxUyyCmDjMRgokXWcid9Io6m7xgb3GNV3wUzUTI1rL1lu7ZwqojFxr40dL7ntlvlGr2x0vRNw
UZ6ajMvSN2bAfPnRaZfjHOv1pWG1LiVl9KRASZpRPwOz0Wgbg5714whM/sBuzCNuqVDUKVVRjKC0
kIhqx0UDAmCFt8nY3Y+uAecgO9ROtu4XWg5Isu4xa7/R+pAaCPnmlR4AR0U/h0J8VVdY3Aaj018z
8oB+kGNI5iqnXLllwn1UNNTrGTd3W0N10XGRKw5BZ+k+cFA+b0dDxtACbEsihtkq2+k52Vbj/lKc
8rSCMS1iymG1EQyC8pbOyFCnMDsiENMZ3FEX13Vtp3R/K98UxKDVMzugA0WuTLrQ06WsmJZ4RA+a
ISE2NAtz4sxpT76f7hMGYdKJowy7kH6PPgAkp3HGOQsbs99U43JTJEBYJh1dLdyWxgl394isoqZ1
KOsproyrMOhe0tx6m8gupc3ayQAsqawVhdlW08mKo+quynqkZho4gjMdd5ZWAPph4XoqOKuQGCw9
ab8o9FuViRpVcdRVuC2b4aimVIwYzuKTuhHBDUzORSK9sm0axujIfK/FcFp7lpFHiBighlQPr0rK
uz63XwUw1lEvTyTG1NTyZt2AkUpjbPtCQ8A3uzLZrTKflNhmQF6ho2EZMZhPVkxoW08TTcCWAjZX
mPfy/TJkmTItxS9iJDv0GLj0CPtHx5QBzICvY9X5l2HqPNrifV7mPeYF9Z3gAlISfZmsUsA8l2oC
DF4+1zZNJNopUsJPIcxRGrUuKZq86JQL1Zjv1G6+64PuDNc24IeQvmHcjmtvfxOb8wOJprQ5pxpl
ZJsfDc36WiEJmtOylTft0Jykp5iSnBhBtJO12AqUipPGZRzBU2h5s1qYxPSLv5blFtOr9xb4mVO8
DuNp6xTVJoumu4yoY4c9sqvVDiF0USnxmCXZmbsqVP2SzjWQ1g40/NKF69YCOO5xikNh0+vDmRfQ
leuYYnWqOKGLaGPQlbuQ8Hlu45A7h3m0Yz7Sd0gAaNWhzxKEdaktI/cKj+IfdlJyeAEiaxE5aymL
R8BgLRRGEqazFgT3lEHTUlynISWIKGjJsaWjWw7LXthkogot66Gbdv5g7mVKULyrEQ1cwX5UNJ4F
q5pbDkN5ls4Y0wUhCI8lyzilDW2sjSm9RI4at17/QbhbFrphGbp6sd3d5mWyS2npNF40yARbeg6G
667AMdEivolIePs8ObUYCWcpg0tCeTXppyAHcpEu78oUdti4limrPLfdm+tYITmOlHOCkKqRZahx
hwf5+bgirbWKW75BTnrfDt1NxBZgzLmxnW8JJJIA4KXW9FcZ842eKthhelfW4Tek8a8yd9oXcf9D
Jva8IX/2bTx5CDh6BJoFtBVg6m3c4/sGJjtF1cVZyp9M9pheUm1kDu0KSt3eQkHRB7zBUGIkyRFK
YclndPE9lba22HdK41rWGFpg4QpdGIACRnKgC5Ga7a6RxBoSs/Zm0bGxeRRgW5nr3XU1PVFV6TOD
GNK1xi1/JFn3Id1vULcPfoZTNvGNFsrOLNNv5GW3phFdkeztSkODsgSsX9NSRCt5jRFAF0+Xmp97
wVZQ8oMTqfk35hydFR1LCuwhtVBddc+zz8XFyxzrCNQ5nHI/6/7PdopwG0obNG+ju3Ys30QFKYiW
b/8P4QCRcomvahZPVKq3RgeiVBd38ivrq6ApT7l8YdT2QaYz6FqcQsqCeDIEKi6PARKMWQfV43U8
FxuJMUXps94smQCWtajAsJmkPS6oGFRk7xmTbwc0SgQeIZicztQJYPwhSS6COpGFjZzgToviowBl
Rp5cWQQ0i77OYKqVbdNccOdNgKGQk2NyrL2UdbMNCVkVHY/InRgL4IcX0oTmSyoWse6YT0zwQHW0
l7OdbvMFQc7ONOgdjf2ZwxJZP1IVP0XecA0I/dqOT6qJf/jjrF24HiKcrvsKLN4hRkmvQIJW6trP
MR2kgrNXULAyL3Cl+U83CehUXemXJqfDGToyfD+HEwusgTVtOhSjmT191F4Beze+M7T+2UfTB3nu
i5oDhzXVdx2dvpOMrghC8ZjgTuTsnSR+oj6WEMjrZ/dLlCjh3wpXRGh42eCtFh8UblAT6T5SepG1
4Lu6o0C8mTf5wC9UvuwdsFi6/iRbxaaqMvrm2tf0lW7qx67OboM4381ucMY7Bi3ZKG66zMw1bKfw
MSq9WZ7Q1QiDxmuUWb/mVjuaLRZl2XdRmZC7HyLR0sw39PFlBI0Kww3+VBjEpSuzNwjfV8PQ4pQL
qQkT18Vk+lFoF+LXF9WPSAi+e+OQrmTQ5jT5jYSUOAwfprS7bWheS2gMCG7NYn50ASrcenywp+mV
scIZRcbdQUxC1J3GePEg4UG3pyszC29iEgRvhtinqjPoB+IqbXGBDHL0CqKP902ld9kplyl4qb04
HbYRFTkCgim0IqVfV/PKixgv8aTbeLp2Kh36uXQgKt8BWNrm6DBgyhqgwyzYwNn8OQL6FMJJpAdX
mo6BJ6p7TlSv3DyfgbNnl1aM3BJ11FKe57F8MG5jyeM1OO7nVPKCCf/3QVsn0bQTJTvfs1cCuJOQ
j1QCxK6UvQrBksGN3uKIglJs0qsjVOKZLwHlalThAS8dedvssFgb3p3oVYKBriUb1SL+6/ouibVX
P9hxvwGGA9HJvTE7836wwuyiHJAGtvv7oR1+yBrvS/NijoIrm2mi76AG3GTHuoxQT1avDi1dShfg
1NNxsqvrJYWMbydUY0H80nflfaV5WxmoSkupnOiEmQVYldqGLNfs9NgnNvMmJ/ojxrQ3G7Uxp3C1
jNdyxDQEK2mukTrSKgXeiKiDt7yyawzgr7Lm5RW7fXYZJAnB/cVFnosXfBYADPS7yH313A6Pbwjm
mJc4KCeZVXhiKeMdfdNCHpXTSMLj1GBxWUTXvWszfHWLn2k+IHnMmmVoK5eegvPGjophK4f3nEZH
Ioc0Okyt2ISYiA2QMFpxIQS12Y2PgJq+JX5+Z4w3bYhgjfYBhGSb1haH4XORWr8WnQyet6h3UFIy
GK7ytHaUIc9goiKIEjNZ90Fy2Enz3rF2fWgt51vLXgQIwLSfzy/eRbLuZP7pOAmjeam5U9gmOkxX
nja0zf1o4jjSjRN5uijP5bAgluopUsbG9aJDE7frOCnvw65Zh1geA2w+pJl3lsow84hCqFQ7psKm
5617Hf6OuTGwVmjDGGhuutf9k+mo/aiD90mMSytPPqxZNEYDjICyb/pki40efU8xiccgSRvpduol
7wG9W2B7Au7FDVRnEzle+kCsiEG0i0iyXilg1ZQEVrZXU3+ZhpB/RkonW/9hEYBCukatg7VAHGCQ
OinvhLr6Kx9/yYErOOMdM+bJhhrlpPVpbpGKI/ppiuxC925ZAWFQXslnk9MuxxZxhOgOWy/5gUcF
ErAl97NsWh0HatpCcZtghqPhD908ylCcL+WM4SGaE/0+N13MUg2giCaiaaO79xL0FVKn6k5uAuSq
mwz0rbKexZUsN2bYP2YzAPgqzz86DV5IhV6HldwPTfpaF+N+cekVpnqQuIhTZr+sYXhRs7pPOvMA
nOkFZaynomd0F2kOGuYDq9MOkIuV/DSk5cr4BlYcQ/nmkTBPf5+12zpozCWUxYXjPfQDkiULnoJo
fQdXTtq3GxwyD0ZcL/vOCd6BT9+3qXFDCSs/HUBjbbI7fWTdZ4jA+014N1T1N9X5OGuFyU+56tyJ
II0fYHK/PDm9dz91HuSk7MWf3foqrfz3dkE/wPNfqqg/FpEPqGUyQBSYKZ6STflh0tZKSIAmNJHk
L8y78tluakrgxH5x2uJnHjWc3nqLCm5Vn4Z5/O7kCTMuVdLE0KDYp2ASxjr+lrsVKmiLdLXA+0mm
MjX2/ZgOz6YOyarETQBu9/zaut0WRhyOBYXjAzJxWKd+aIFzyh5Cy901er8JNLLhIH3L0A2WGLLg
JVzEzUZvxpuxIgeYBujM6c+hMJA38O9Ra99F9cTsJpv2Vec9jGX8nmjYDY1tsIlb7+Q2w3YIKdKz
Ntw2HaNSSfXh5fDUGeJimvfmKu1OmQ4HcvxQTHFCP97gMC3KuxIx/4DAOfr2u4vfzUp+Nq6cl75N
PnD1OSF3ftKzkcOM/6B5II4E6VPGGwxMAFRiVTDMQECWGTmjpsLaBFRYXDp7DZzwWeFh7tyd3lQv
6AoinlaNh6j9FSdvZp0gWf/KUeU2wqk37hRQ5ay3t6nFZAhgNOmxvHKdeCTCJaV0aISJ0NJkxQSS
yZv8qaYHzBKSSvBHQne6GjlgzdraiQ2li4CFZOd9ItW/voqK9zM9DhRHZdCK12dGiIt5ExnJSiaf
cpyx2VVLHdMM+HGCG2C2RrXd6t1la3e7CakBeXjNNS8Lgf9DgpYsK+ZvAHYr2bLBYxg+MBI5Wjmb
IkRJImICCZWVYCoRwT7jJ6lezidRvnAoYxbOkTjCv/Qgh+rmT4Y3Js5ZktMyHC3pWLagGeIlvJYh
y6K5K5OjTA8Zu4LyTbgji3+P/Tubmuxc2u1nKoS2RTAMvsBAqi04UpuOjN8wTGEbSnwS0q4Bgkwq
4qjy1zBYGc2khxGJL4M0K4OFOVJakjWCHGXGtuyxcLvPhvBBaivfjlZy4CU1OXIzHdIaelNPetpR
Ts8uzA5ibll4r4PPh0zG4Q599nub/o1T4/aiXDCM9fBQpsgAyeuSd+OjEwIIXrYC2VjQu3exVSO+
DvStpmmVm+OTzLsoSWcvuw0ZgeGA/vMM5/Pmgz1E3yUZI7mVSqMlqR314koUTUC5vnOMHa1OveXQ
mxBQQdi8oIhPtYYuM4qaiVrbEY4oSB3A0BEE+xTADaFvk8TWfU9KE3OmCMx2jrWVbaD6T4cRTI6T
/cSc47Kjek2IjUxXtzb0GDH4QutLsofzDZIXBu7wC/WOG7kjg2Dm+ROpMqKk/FjaLxuPAlL+29wE
4OTgZfPv1vRDzl83Se6BWK2lKpePpxEUlu6Vr11DW5Kd0w3DprXdteXctAPNMp5+QPcxhBwRQgAj
t7DS/gCAavCZeSH0En8EYLbkxwTGYmr15WjBskhuAsNm2oS/h/NetrAImbdnAA8pXg4tnTU36LEl
3Niu/tQs033DhaAobLiAZsLRa9FidjtsxjCVIXlfIAzxr22ttqVJJhgwD5rdO3QE0u5uCCb4AgM8
C4A7JgorrgME16bZwMzX1+9xo79k4iW4FXkXS5oeNUWjcwnvnYm5RfyBE8sqM4DO9GB7YmUwRQdu
2owXFY0ctGp6IpR5SW2h1PxzcifoXrHu3i6ZrBMWSedn61FP9d1Yuojl6elRyoWFm3fM9qrhcbvW
vwnCBKtJ8zAVok5BsqU9QiKEfEpmkp0luiyMmhifd7P+2AYZfJVuz1mGVUNnbCJpm1AKR1R+5CNd
ba1HlwjVmQUlXwP5rsmDq6UzDqTb5CWleZ20qNDIW9Gd6jbh58YsvhrYXHiAAWH63vOQ+AuAxF4L
Xscaksu5q/ZOVp2W0H8ruuMgHIrIfrbB/lz4MV7vCVFGsBNJg4EO+7KN3V9YIB1yf0ajwngYVPdW
GfZzXi5iUNyY3bVlTofQ0eAk2zdEZD32TlpnHSQKWxrwZX94ivz6CP5rG2O5JVhUKxmutRmn6cre
d26zaSxc0oZCV/CD0kfqsXUURVuvXPYRh2yu/GNNXMfIyTiX1G8gaip2De58oH4MuHuTh0w6K4ZQ
KMmW0H8rct6BNibxmRl+TmuoLl9iZ6A3WB2MsH7x6PUsU/xS+JzC1dI9eIlJD50SZyQll2rfq+Zn
qNeMXBija8+9chhR4YbQTj9bZ0JI6oQlJ/IK0NyW/Lmfpo1plvDTb2j80Ogf7XGbaml55aCYNo7o
OtrBqu7w8mlxezCcdZKGGKcYa9PotkthAT7hUfLMZr5v4cpTRldVG/9s7OGn9GxMu0U5ST1SwU+A
IvjUg4eqoN1tjEY6sAUtGZr5HL4YKOrsWc3dBbZRPGoeNPQc80q6qiBYDP2xAlmGhBXCQxi4xPqu
0q2d09uvTeaRONIwKIYPOx0GHF6QBqy9g4R/exgetBb1nMbKTwD5V4n0jzrMaEJ1bO3wZBEdGiu5
rpfwMjXsvafGXWh0+xzQ3MS8YCr7lzCYthLFXBwRFFozS46/hZU/YoR2gx4/Sx3YShV6b4HWvZek
OsDR8+uSBtcFllwPhUYTehqsXUfUGnr1UMAKjCL9VsKRCFB4gvVVw6EWGZ9quKsT83qu42ljJGG0
qsOs2fRB0F4lsAEQytxnSZ2ARcvWWXLmK9wSxCiT/e7ZCqEVdIjkwzpgTAgpKPkFYAXkaK/oJauD
njk4gsFVdAG5zv596Ogv0YwJVNxiCtKnC3IPTErJNDpSY4kweepvqTtvrNLvLiJyhyIr+ZN6so3o
uNQ0/OSzJo1uwwMOr3J63O7sAFutAQQNsQ60p70pi/Bu7GikYmmxb1y0PlsSHFWV1/DEV1Gt7Q0F
VJofBNIbfces45BlDGumbNuZ803eDvsuMu4YEn8YY7QJU+aE4YTwAW9Wgk/A8ZqjJWv4xhq/UTjP
U7zFZnOVmAWdgQLo+YAsa9IZWydVm4lWjGEGN3CThS7qHRoj2kggUgDc60XbhyXCWO287UIPTUB1
yDBe7Mv6ZjAGdJNjjDLbdmeQysCCQTcr0NDP9lIK9uwxRwT0IkeW08Sw21Twd4bFRQMkyrLLZchb
xhPMmMICbFmYUSvBe/K3kMafoSDQYB+GX/h+4CBVaPdOHR9qVDi6ogG0W1dwYkcvY3AzPCBjSY0b
Y02rW9W+NmG5h33+PSnnb+gTk+gt6bAtS9T3YAkjn50HzaozWS6uMunI+DVuG/5b4+dPcRzw/+yC
8mVmgOwjhZ3MVBUIeU1QvzQk3C6acLrH4tVZh96wYyYdIUJlHscmg6nXPy5LFa6LAoRTMtl4U7bN
LyKhd9nbLXVjbeC+BUeSsbkoxhY5qshZjzQulerGiMcfuL7jBhyh59TPCFUuAx3QKL6ttGErjatw
2UvNjkQ1LYyS+oOxPX2alc84mf8unTzM4t4Gqz31bvQe87UmbbyVX4fAftdauLzRt6jKcjmiomI/
t/23wV4OojLe1xEMFkhSvM6cKqRjWZNaX4dDBZq4vat6gPs0u7mQcF6ysb2tu3GdhUT2btKuHEyp
QrwUoYuZHLKgdOgkDA49cTe/wmHyktxBOtakSlASxVGcjFvjxFzwYUbsIF02EvZppwDWIV2my++Q
DgjPQgDUYx1eS3eDDpsJ9k+GU0PuXIqHMY0duid0eVhDpCb06vHYkdkfhoPSiJEjAWj7qgCNPSHh
qX1M0vFiuozbHbr4OynMGe/lRbuNkaDDzAdFlu6y9rBWoO/Ms/Q9xLx7gfbyL4uW78o83Z5PKTrg
Nm+lYcZbCVmC1oEHyAlPG+QaqTuTG05y/smZdNmS1838Zg/SS/5iyI68B+4QfqETA77WHwcGkQNH
jTR1SUSpyxveaM3qnq1wwwlq2js3eq2wllRJTevznb8hGzGZwRuMHg2cJwT7xM/OtU8loAv5Q0iM
UYdq+AFNA3U5gnj8jg4z402H6sTvMytTVFiyzYEqif6QpXXn1ImPxjCkIlBIf0BCnYY88gU/A/N2
I4sODCiRliixaQfAflMq8lG5c9+TWIdt8V7zmWOSaL1J1lJ+yTSghkVvtCKQxZOf0WZFeBALE/5C
KeM6ffxmNQDS2PEuE/imA/ad8kKPZVrvIot55BUAKPky0KzhbSidhGSpVlNM2fgOZQ26DFrQaHUJ
Fgx+YovNIRwNKbdkAfIIPXkwfSgp0XhBefZLC6IV2pNYlSOTHxRgnp/o7mTNm4T8sEM+PbrmjvFb
sPV9B+aavFxKV5kE5SQuesQJAY10+G7H1VU3PPKWpRyTNUcLAKC2kIpZtzVwJGGUSpuQtI0toLQ3
JEQvXGxBQR5I/iZ/P5eReW18kroEHVeZJhmvMl5IqNoiOt9a+aYzDSXfh1UhmTeJOHfFc0dLD6ws
Iyv4xjuVdmCOVkDJlTm0NY8u9uySDFk3emHsZSrhcwCbvfo+t8Ga9zGmIH6sfNWKShDy1CwjuYs0
vkkRzFGY/clOZ2l48fZcsyNcgv1DFbeXmYUiGISy8cPQn2A65L2J5q+1xrUKXhNvj6pDXG1qRA1B
p67pccrDgVkiVdcNCzAKM21Gb1Lg03oXkVWegW+dsORaLEF5JQK05GVIlJDtQs5WAqgHGhqi2Jdh
HlcsIrAEOf0ir5+HCt0jF0bKXcaSowuWUxyCspIfl+fInX4d1sv9GJnXFSVK33uEFba1bCa7fJL1
MqLIJYPeklJMclQpwahmufI5r2TvjQr6PvRNZpEj21g6hxkkSCccd/l5pROEbh1/vORpHP1crdFR
YIexYQbrwQ7zC/ntToXI8Hr3MYLr/ElyDOxKMP6JoZVemeUTSwfYEZTVW9QY1rIt+aQ5GOeGwUhe
fINqfz3iagG0SrSC70ke3RYWBlJTcbVTHelQ/sJCpsZh4MPfyXJhobfJdE17gUU7VN6eHhQ6xKRP
eYimgdej/gD/IiiaCYB6iShCueu0AH8jA2MsajvrCGznAvAdJ/RLaJwZ8VLayGpVjY3MZNkSPq4k
jeISgYpXyF3H9ObTHyXBTJbf5MQ/DVlolD9mbKxAWgHgQ4mBDyYAVl2sJum/8V1yzVvJvjN7n+wP
MVo4parwb7o8XMsdK8K3rNmsL7Y1vRWdQZNJQgQZVXMjCAzRjn3iMrgzdOYaALSkRpBuEfPeG9mL
XXKGvRb4uwN0oQ9JsDZAY9W+vyGiy8XZtbzDuUfKy4uvnUisFR4VLU8HOF7X2MhMIa2VTbuRVrMl
MxkeEjahrF9euwZWI8Qk0FK4w7Ow5Hz0T4lGI0xQF7X1mAwonMc60Pb4NNvtMfLVs4rt68EDH+Na
pFMejqh6ox9Lx4VFWVxnYwj5LGo/7LHLLl3NildzisXH3N3h/Le8Ixf+EjnuJvRcArlNDYxRSZPD
Iy7RmPOhMtbLSzJXNHrpElGdtgytmzCjgz86zuMchUhVV4s1HMe0QQLbjoZmQ4YTHAYLb61oCLxd
YviLgPRxfPv3v/7n//nf36f/Ff6UPuQMyvdfRZ8jBVJ07X/92/73vwCGyu/ufvzXv13P8hwgjzrg
ZfQrDMd3+e/f3+/jIuQPq/+hL74bYs8Ojr0s7ssw2A0DnotZPmz/29dxdMtxbRBeloHK0u/XqZK8
SZ20WI5mMkM+nUbaLZlFSZ0cv76Q9+cDeSSZuuPrrrId+9MD0T8Lvd71reOQhRpqJLo6ahX4B6tn
Pp+QH152vce0iW6+/Zd36fx5ad90DMvxlOG4hjJ/f0Y908KoCELjmNoJKxKDebLz1BTiKGl0dnBS
b3n++mn//HyubirXcTyPN2urT08bMjSM+n5AUSykYaqZNZpD6eScloqN+/Wl5Av9vlJcwzZ0ZXi6
Z7iWrn5/OgB4Gh0zbTwyZTL2rVeE5qU14HhrzUW2HpBfRsE9ro5WS/oyhgZ5/dc3YOl/3gEddtMy
Dcsydarf3+/AK52qnVVkYOKTAjn3w2aDBCICAMNcIK402GNDyocMwWJF8465ardP3BxXjqVTKD/r
FsqdS1RDjUDQcvnegEO6bsbMAv2kNAhvne2tRyN+suoyP4UeYQ9GjA2FukWuv3P6+3mMakpSUtVu
ydU+RTEdUwe7bYTa5DH2DmB8XJa2wWBiaNRxwrz50Q7y7jr08+VqURrLoiVxoJesJyhJW2C7v35J
6vOKsHXb0ZVnKt0zXR0w0e8vKSEiNYoJwInPKMozS3drZcbZGjNBda8d6I2P2MnfSrSNgTZcZW8K
jd6vb+Mf78KyXd9zwCuZ/qetMMSTH/qm6dwGI+5okPmPUfOXS5iftxtP6tqWaypf+SBRdbmH/whd
FS2XkalHeSrIzM2sxjvaBSjCmC97XyoMotzjxOJwmuUWMul6jKnSxw+/0Q5VtVk4itvqFCwJjHME
2sloQeTBEvNegXoxH11DY+S2ST7NDB1zH6AmKJFAMlWD0Xuyy0xrH9fOX55KNux/7jJCsamw2DM8
y3d0ovLvDwV+NXNo9WSnCghwGVhnaYnHIjIG/I7me1zZd19/qXNU+s8rWp5rgdAmXLrEZvV5X4Nw
1ON2dodjrmfhxlBDvm/avL9qRouRV9eY0cmudRRLupAez9vk1NU3Iw6DTTW0OaixzHKuv76lz4tH
7shyLA/PXNcync9nhaUjxZAl+OqFbtxu56EG40I82Oa1ag5fX+rzGpJLOawjJNJ15cAA/f11K7g7
nTO2/RFCHWc7dkwXCFe5j3krrqNWr9ZfX8/+hyjKB3Y811euYenWpwumRtc2Xuhi8zfPcC6rIso+
KteoHqK6hi4RkNvWXouNSb7LhbefN5B9TNMMfyG1G61dF5qh3WTNbc508MaO6LEtXeTsopDWTLBE
/Y86LZL1WKplxTOnPfVcM20AhVmbxWDsG9iZuYX6Zeqr2o2jY2ijlhgOsBUDr7RJk6YexGqfPwSO
md4iI2CswnDsQQdZ5btbq/HGz7MAGkuDT1UR1OVVUo/whppu9F7B7AEtmiawTvMAtcHwujfEpz/0
0GoOMwp43aGbZ0PsXdLX0c5uohmz1pDkdMPpaWPUjJj0j1ZZ80cxet3qLy//097iY3M+Wza/ODa/
ftpbfro4FceHewSVsxqzVmFxu4CR04vLry/0Dx/ZZ4rD0jJ9m4P504VK1RheotvoWkW4rbtm5qUX
aQ5U3EgNhALspd4HWaJOpjegV8o7u/36+urPJAh1UM/XfV1HlIFpze/LGoM/u056TqCkBGzmJVW7
6w22eNUPDVRNN8MpzXTc+4VO2LYaLPxrcBtA5w5ax2QUzRq0GDrxw1wl4Ho6FPCWpGBA4nr7yI/U
x9e3++fd+hzpBqko/VPL0z/dbTTUTapBJj96pa9Ab8QVzR4tt0YwnJ75jUIgTS8i3VvQ02CG8PXF
PwdcPLtMk83vuzZFjbI/nVSpbfttRrgBgmcwdahSRk5hVv9M06Velc2SX9u1Vv4lwik5hf8z6MLv
JkH0XE95lu6jxf/7B8Ixrx+CYDFvnSyttv40+HdW4+uPijvcIUkIay7nC1hWFkB5R5POiYJ5A5NX
/fr68dXnpEoOHNJ+Vxmkrrz/T/lCEHWOVQ1hc9v3sHL6aMIApxkeFjNBU7aFZuT25hOpl3kVehqC
G0m4+foOPkd7uQHPsi3bN0zXoED4/VXYvqvnnmGhGlwycwpNAJ/j/D4stvWXL62MP17671eyfr+S
8vSSvmk03WpRAr206ybsowEPK4iTtFZyYzsvSHoZyyZjWnSqHSuiex/OuFbV+V8OHkMu9nkFcGgp
Bb9DdylUfr+Zqk9xx/AH1ATz2b8r7LS9m+3C3oOqxXfQmrEuxW50tO8wMf9uFz1IgDbrrtOqYx4W
O6H9WDth+dC5k30dTm52YMCOOpoeMr7VrGm+0WghIvYBwHEO2wUqmh6toX86fwmqn09QWckmS9lR
JJ5KNz89R2InJnPIBe/EYnwZayxxFtO9Ml2SLjBr6//uWuFiJgkuNSvwY/1zYJ2zJXHHVL+1coSx
HCt9avDADEK45V9f6HNUOD+V6etsTooez/20KJn7NTMuqfpZWifuX7Mg/D7EeCnF3mPshldfX+18
IHxeDI5p2aZUyFzw0ybUIfmVqMfpt2ZoC+i+ioCN6d/7bnoiGNzHXnvVZ/AwS/vRwvQYzBKg0WEM
EujF3q3KK6yPrctCd+m1uHjb+V5+sTjTobC0C0PcyGwXpT2lgBJF4dFT85ubJddqKX/opkX33pkZ
6AfuuF7S+aNabKDDqvjWIA2CqscgMkQc9fFfNv6fK4fjUTc9Dkpesv45f/d6B9fVuMBTLVbbpEBr
SwesG6Urx6Zz8/Ub/rTbKDUoki0WjuGy6egM/L7bsIeKvEyzqofeHR4cs8HmW/9Lh+NzJJVrSGbh
2Cb/gHf06RoB5Wkd924JMz3sVvMU3erBHaIsYz0+Jt780iIc1hi2aI98/XDqH57O8wzdJZH1OO79
TwfoEMfkALaqHoYcgRX0OIIfTnDLCPACu+ko36lsDfi7WTv57YA85VxHl1/fwacYfn5031UevFNe
wh/dnVx5iGQnQfVQJ9mbXXbXdq+vwpmZ2NfXMT6dVv//QjbpAlm7Y31uAeTkkDlMx5ppWtqyG5fo
gBqque9FwD7E0H7lhlMi89nm0tEcxWTBrXbhRBduztsOAWbUXjV28DqY4D9yPqck/DaAo2RGVtdq
zJXHmPkvx/0/fB8fpWmWBAW5Rcz/ffVlkz2zCcyOnDp0oHCXGCAYxl/ezaftxKuhgWdRDXsSGw3r
0yKIIft4IA7ahyo0rlKsRYwSPQAvTU51lf7lgT5lbOdrmQb/I2jBQ/yj01VjRdROScdngIIUaHWz
SlIq7975v5Sd13Lb2tKtnwhVyOFWjBKVJcvhBuUIEACRA4Gn/79B+1TtZa9arnNj2TIJzNCz0+we
Iz9T3BKASJL66Z1rp8tfzM3v4erl1S5eE8kDTKf5e8bLituBa/+yfzGPVNqFXDSdBENXnqG4SEDP
h619gERguIYPI7TextT4i6xf3vA/yvrnCDw5SwCGk2j8zeK1ZR741rnqX6rBfh7OydNybK7xmjfz
ydvRNgz2C4wXJTReTfU5XpaDkaJde6jgYEUXPlpVgvNhtYf/Phv/tv8EHCyJHUAa+nsc35ZDFlQh
wzrSh3p1tNHdftUCwWccisr8i8r5U6JtcgZ47GhUnMffs0xVZ4RZUwuisVSt4Wh6rxFFye//e0r/
ImaWG+FeRKQbQ+93Kxy0ZGkBVWhf7LaaqXoBefWhoFRt589H1YfM1fVIZmKbFPnfNNq/vdr3PDxT
DpTj/b6aQRzb1ZS0YNxPHSjcNdgkftHld0kUxh+PY5nc4zrSkdNQdfeXg/ynMnUC37F938aSuP7v
2hw2xHAg51EAwlo4FO4kGcy5fb4PTvbfZPlPmeFVaNMgdHCxSQH9UzEBm5IPwzQVL7ZFY2R6E2fl
vpyxIcPx+b+38jeHikOjN5A5jiIz9FjRf75pBs8g4eKD/od62Z1rmyvpT0tnAgPLlX1oX//32/7c
Pb0N6mikhmX8I/4t4Oc1Qe15SYITGJP+M3HjI5wOXP4n3LWN6zg37L/ohT9niENKPIfM4GuQjf/n
DIkcADSrjfh5LqIn92zV9EXeD0V/uop6KH7b8C/v+z2GZEn/+UKd0f/Jf/Y5iCmGnRrPrhMMW24M
Z4D2jQHrn98ZaUVNqLke4OBFhVOSm8F1XJWV+xd9/KcEuUCccUa4FwAPIPrNtLn1uTcM24ueAY1S
t9ZnHJ6hVwk/dSf/val/ngte5aBtAtNE6/6eVXGXczF66RQ/Z8npSwp+Al7ld9oz/vKaf/HjeI/H
TQN+jM/90G9TQmNPkd+F8bMBhWTnvqquFoTp2+R83DrpglMFiUnoAG9m/iUolIn+p2XRm/3I80nZ
kL7/zYT7hVWfa4mQ75Rr2nrCkwtqXXoNwBZ3pJ/HNLuFZPEvNwb/uqyRq7gDH9K1fz+Zbo5j2SNG
0UjhZkZhBzgsT8Hxr9djf8zOtWnfI9p3yXu6ZFv+Ka/1qfH9dF785yZ4T9ErwDwNkHr9ad6QZrnK
zPCGrhLuuzsC3P9PyeHNoUlyG58hIqHz29Gc6s4sz0XhPxOqPqdD5L5YSTuv6ZGv/2KE/xQeFxEl
i0UqFaTaP4QnqCdqv6bBebZKCj6tQtvoUoML4hPqoLa878I/t+vmL9rgD40H8ywZRR/PiCCehMI/
F9ebAMAxghJgqKJ+54TVGoy1R3soPjSl+24uT+/BZ/jy36v6+1UTly4cEh9FG3JMyKH/Jq5JYFim
SeXCExilPqQdomgzQqrLXSCsqN04UuxcU3tHVwAcSKZQguF1aL/Us/mXDf7dHdFIyB5y6UrSlQvC
32Y/OmkYV/WxerKdbJ2ell3cei9/ma2O/f8ezss78OGJ8ayANPJvasEPm6N1KsLyKRnfgVc8Gk9H
qNHagl6jLWHuLuVfAMap4OYvb7b/9c1MzgnJf/4hUzmIY/RSsc6AafEyqA+84YO6P6LybvHsFSBJ
ew/4OzsDYGIc/vL6f1lbNLuulzHhdBT9traRX5x8u09aKH2A1Tm6T13dvP33DG0LV+DPScoz8C2c
Lpyf36PnyV+KbO4oFQewYG0yKyq5VyIdp0DhtozS6/w0b0+0uQdBfwATfm1bwGjW07d2cR+8av5y
bE+3pZUDfvCt4gd3SFCbglPh4Kqduh+eXe9qIM5PffbmHtPrzoZVAXYZq45hcDq30EQcH7uGMsso
Oj+6Rv09ggNLZDwgOW3zdqL8CTy5oro9nmhZmMvNZUAN2BlHdxuHMAZB5TiXKbhCkf/MgX8lfQr8
PrE3+zNnJKz6nJL8E18BNf1j0tbfyPQ8Ot75JUjLt3whzSts0Dac8juTNuCdf4FJnZqXOTntzu78
0gEFM6YhcA3xOxfGrhrOXlC61qfOvS4BVA5t2CTB68jreC+qAqOpntus+FLAhOGlabECWOiuGqdP
o92+LyzAMziU4LY/pLT2dydAWwvjGitxD0/Fdikb2liLCnaYE92coPKG4B6cXPUi1vfHQog4efIo
VqXIPL/U8em1rGDBssET5OMPThU8H8l5jIu7U6WOP7XvHR9sHffoAcUAOoGRhw/0m269OrovDPC6
Ave88Xz6X93T8rG389t+ql4C2nr5H6CX/Z5itji4n9uJCmXqyGkBTnznuvand5MFyGTQ9Vel2+5O
xx5ogvFTFtoznYlhuOuoerSBiA2d+f68jADWAVuTzc7VkR1OPHI1YAdPgHIKLTE7R+9zCsbX3TI+
dRHVIlEKZq73wUytG9sHLIRegS6s7oyRJgbq9rzq/B7wpAPNChlFZC53z93O7KEg6YZDmM/fuppe
kCKnYQqEv2y4w4Yc3FP3eC4pMzOPUHu1mwx4t7z2ADOen6wa0FE2jc5SUKaCw5gOBwTbBYQxqGiX
S4v55eQX8WpQlyt4nGdaHiqo+hLVU59DsEKC/iPYx3cB+JYBcHEYrPYqLL2YDkFnO4XHh2keoGKo
v5E0+ORD+dLE9odzc/oBcNc+nYJvyxDCMHYEmDEqr7N+hKSbrsrRdu/q4rz10gAG2/gV1Ga4uHyA
eM7vhrZ/rUIKokFGcDxoWeyG4sxkJ/yXquq3QRd+aFhOOMTo9pzad/kQb87HuF1RnLMaSFOEC83I
s6ECuOLamFjh1n+M6BVcUwmwB7nuIx2WQXHFuOELB+ffDVH6brgZrdNt1fivJ3e5H48ZpV3JNgbS
N/MLSKeDbNpQjN9D9W4k1kuV0SlhHVP4C6NPqHMVPvbjQmlbBAF2UAO9kgMLBrbaozGb457eeJpJ
JnouoLA7FcNH067uNMkW/Mmktlc5/0cSwgYCTM1MoCtOxhkoXGAZjJkmf6r2tlCSNCB4BwUDhowH
Ts6N10TrKg3XAoCdip78XHGV4lhSn32t5p5zHWxQ9WkCn4rvHBzvSTCMyEEdAh9Rf5+XcNWPkL2C
X5rY8V1TfKYFbyc+F4P6o1N4z1+lS4XQb48LZGaAWJwhUyNbXMfdQYMFRW0dOBSu+m8NfDUWJAA9
0iqJ6P3kAPAo97FrP8hUcU1FwkV+xJdi2zuGYqL11CRpznTeUllLI2lt1F9nY77tQ1CR6NAP+uzV
LMFIEReOaZuPlXW8a8AwO3EFmXONfIrrbdG52zT+YAzWhzYtxQM0A5SeV/PThdJUYNJwHfOirMrv
+hoqwfZb6VHfMn9biuNNCGHJ5ABFPo1XFttAMbNW1Qb7s7guSUhR6XgVAP8p0lwHahEx4WRZ+zga
1hqMVTUTaTmZY+7Rsdg1G98ChorzkgzgQwxUpsOaTGusDzKteinZZJ3S0Rh3pspHyAYETvKuL/u7
kx8furSl0owrF+sLdLX4mh7MK+n2zDva5Ic1JsQPzFVtiayiftD6e5gLdJ5NxYww/BM0kE+dvRGM
zxVEgCABX3tHCDDyLxquCcBl2r+H1RRqsOkaIkqL38TQNVA9sC3phmjt/CVzyQNdeMT4bAf/wwX9
gQUxMtpzAmpL3UCI+xN1/knw7BrmnkXTrqrdkXkbxglWE3/DyuB50q3Zrc3EePKM+F46vBnRXlCh
8CUs8SZJjW3i4R7NEAEaqbWre2unNeoMXwKsknOn+y6sKcd0rgrbXPsYMrgQeh7mJdU6Lr4WHD6a
A2998MIlM0Y4PwsLni9oOuYZBsGADsWybO+w7eugad8SK16DkG4cKZmdc/fr1JV0subndddNj1na
gAaX7/WQkQ5ngN6FW7x8yYDPbGfnUJ+DgzorKV9Y6FbojGKVwPds9/VXDuWadAII15jznp5DZ7Ih
9Gvegz+z1ukMuJsz8xAUYTDMi9N1CMiTWJ8XyL2xWoUxPhWGcSPwVw/ZEQBssgCDS68TSM/by9mU
4jDeGNBFwzNlmaVBLQ1zv5ZaMWUQ4EFHKwzWO6AfKUOm7wOvj8kIKTofxteGph8HBMlygN0ve0o4
rPDH6SR3jgt2WUCffHqQtGbIOHbgUIN9CezBqgCPYj6fXo2G1rTBojOghmyrXwkom/sK7uSusyp7
ysfioizLZAAHHB3KqIIl08jMIIXGKH+O0q8qg/fLdsVvdbqtYKAEL13XFLkjiR2QxAJ1a1p7x/JI
5/XJsHNDYwt6GwXAyVdGQlHzQzSNQt5Wq4nGIqxwGHlAmuzXTu587TvzRtrzFH07WdUuD4truI4D
nxZKHu+fmz0IDZuRT4u23LIS3HS65xlNnND9y4kLivqrxWqQbbign/kxLbhH4FrmB3LJPodKnypn
/xZu8C5Ld75B0XZT+werCJ8YfN+01+oGH5PPs2vtkuHJlQQv1Or6GXhcec3tAgV3oDL3Y/DQQ1Yq
ifNDep76OxMBMSfMo1D7QoOglDtNXrpg/zgqE4TBxxn0Mrpj+vnaztotVRj09pTp9Xxyrp0jAJty
cTXVtgs+jNa7pvSh+G5uLU5aY+6sNnkAkP0LwEUaD3SyElCIr7qp3tCdQ+HXSm+vg+JRfXzScQ78
lZlJa1HfHbQ4HPRVYxv7E1up5fAt+DEAhnTPIdjqAy32FFAi2zq0gr0rwFuEx+KV5TGa5HpJs+1s
g+DSREcavykj96JXUCy3bpVuEtMgTXa0rsA9+W4u71EsLDl4nj69mNxUueFnHY8j3LNaNwTKIqj0
0cLuAmsCaifwcG8AvOx7tpESb+Ixpdhzm+au6Z3m4/U4Lk75Q5+sw/mHZ6UHwejk7enDMDS3oO3t
G5cX5MXuPJ8OGXbdM06bZIjuGppsj9ZDSm/fckoPnhM/ejAvrGmEerRT9z2QBIC5dfHdHA3ndVx5
90kf/ajHykAvJh/qanovO2700/thAeYxrlxIU7OnY9zsF4cMmcO2i1UDZxXIAZiuwGG/n5GJEcyl
U2IdqNrbWQS1hh+AEVDtnXbI1hg4iGAhdACd/L41Tg8D3EkTKLF06ADtpixADB9gBExj04FsYTfp
fRRND32UvQFS8FhFzmY8NTd6ewig9GKX+6k+gs6zbCriFIcaHzrO6CQ4jyC1xicQTdQCmp2Tb7Fv
3Afm/Nyk6WU7zQW3wmoxx1B5s2SyPf4wfEnP3kdq0m6mmi8OUfJaRvNDbwLfERAyLdxJZx4slF4z
rapgfDLblPZKo3uFGfUJEXwG+5iipOVdNzXjhvK0Rz9w9lJ0QFQRIzhb0SENWXFI6vNdO8bvpwDs
0mj51sfurrKmAOpCAqPltNCcPn+kin6Dmdh3UUJnez0f5gbUSNDKaVvYlR28z5yICpTWvixewqn+
MgXwIXJeBVgdx5Ctdc5TlmGtHMhu0FdTkXGzS2aVRaRdMbjO7ejrVMUPCcHmfEyfub28To7ODjzX
T/nEFVBk5QdxIPlmTacRIoUbBEp7UzzY0/iSeufvBXxjlWPtKOuqGHq7stLiZczEsx3hDvTjm1WH
gLva9j2lr2DxgDlkuB+rzH3xk+aZm6n7y+rMRxraaXTJjTfDGw/24hiAQDn3Tp9tS7f6kFPo55Oy
6AN353XHCeRL/5ZSP+5Sm93i+NtqWe7N1ruxcH8is3m59OWG0Y8maQ6kt9aRka3dtH/OXKx8a80P
RNuAR2bJR4kSWN2bFFE5J9UN2DAHWhOpy6PlZF7TLbNd0LYdKaCmsyGualZhFW50Btz8E9B1K7m4
VJbua39+SZYnVCu0fXZqrWmMomm9aeCAAozzjLKH/5FOdB+ESAplRPVoOPizzrwbFpfvF+Az0pkN
c2X/vig8uPms24ogWtWKBg1XvSuqJzCFQReHD2Km6YfhSFHiS5kkef1SuHjSwzK9PfwE4ZVsicva
qT8a5OrPmWNtA3bWHP27+GSA9jHdR0Owy6YzJeoWDdUB7dHJFRx8axCjEHawkvnMTAR4aUrDMuNF
yDiSRhPXa2zi5QoLKUU7j0j1sFjXZp3uIgPWtAawUHwDbaFWyQvepJSNPruUquT9cQ+Hhgaoh+fs
BDOIj48+4VOcfrXOxPgTQAC0oJl078b2l6kJX3Hc5yX7IF0rr1JWunimD0fyYFTZC9MnPJBDA1HI
nUGyhRmxC3Q0QuAHB7INwEZhgw7Yrfn1TAwd1HCMRuIK0oKCAGVb9Vr6uE3stRw3j27Ogf5zuEE9
ggYQHrnf+xKOIB9idVjtBEggD44/n2N7Or5jUElTHmRPBbSFt2bjpHi4Dws9a8JGxFVhsekazIbP
efrBQvxwbA1npJ3nW00RBr0A3E8RvYfcDoOCxI5jBN1IRH+wpOCSsgDMVYscu9PF3DnJ8cZoP6Xu
D8loHX/qOmEhkeeAshj+KCf/ZNIBTcnaxbXvtTplkIO6yFGzDqCm7xicGhJZ0gFR4kp55aH6FROe
KAew0R9yh028PIIteXgUBW5FwnEmJmQGjGix4i0r1MfLbXMuEeFnHROLHeT2bqX1A+1tqySgWUQ7
ZaqCgHAcfj5BGyIJdvcd6DCdzCyhCxoy4Nm/EWFu456fOCJD1q/pJoExRY1ntLDBVEefthuKbtbc
0uJ87GHzwgjTlZ7Bhg7DxFp0TBXLJrdZR80dPkhFFqG77TNjrZm1ZnM3xcnGktyCxcUn2UidUwpp
4O2pLoMfWRdQ6mnkMrC9kDGhYwuReNFnviJpSBfZdIMzILpo6aSxvIUpiDnxZ0csKHYSOBSuQz97
EHorvdcrY3iHELF2Pg6qznwMHu8cT5CHmfEa/wqhrytAEGAyld5RbAdJEmQHb00cAisHIhN+B+y0
Ylhjloq5uqHYOEm417PUuD22XxowY3RobGaoCFIYMqzeJVTMgr3WSMpe/45A/9HUs+UlcYe72XEg
A+GNRAU42HqIzqSULSKj19VQf9sdAHLZXdPEq8wnpKGLkuZceSn4mhuJGrvZp+Z+8rwDOlKPEO+4
Q3Ihp9+kP77Zgjpd0jth8igWJs4jofzO96ad9p2F0KmSfLfMjxB+e4TeOx7ON86UPcblG/HPHd44
l9GktmS0xuMKA79lmODK7vWqiyx5h3l01/MpvXOIUwXgIGVj9OB/pEBPZAAg4Mf7zx63BRn+Yo0y
B8RtCEm23juUnnZYJDmlOsha/Qoq2RACc4168tMb/V9HWNQep89SNgw9zgH6i6xdFt8upIW1/Q5h
1RwVT9TBXQndn8L2e84wFzC41sRqHEleXhxn8U3pTPAjY4+kV4YmP9j4H9KQ+pR2WT91RJsaDAla
FifSXXWpTZIdK8wz9XXNjWmWeE6VxuT7NdiydzijCDuzG7iCbhN6o9tv0moV8VkJyPzkv0eoFeZE
Q7RCW46wYfBUxzxvK8wXvwGXDyJG6GUATwXiG5wHdJ7/htzVRr6Lh3doaS0cM+BtRN3QPgBrQ8IP
+HA4BD8n0zNnIMvepdSI8ikfG4budPGoiIY5BmTKVucEvYlVkR40yrfQ/GAa3f3gDtdKIzBqnUHf
7K65flB6xKbERs9PHW8PMMUFzMsHP8KDfJnx8xrUTwuiosaE6u++Q6KmVdTG15T8ox0l7jJdUiBD
7Wyy6nPNbjewNcALpMiacTtcdPA1ltSI2ocjGZ2UiEhGBSm0geKU/teTjj2oY1HwQXqGMJov2GQL
citYDVFxuLwL9BMz+MBYnNO8AyxzleKecqXiBOOdrLSNMYMJnq/yYl6hN3Hw3BGquibfzTiOGq/k
Fj1NTgMIu2KrRE1zJHIhWuFXHfrOISpGfdWmvfkZGH2hGkqpGjOzX2r0u4z9uQR3EyOe5/4+KoJD
DAD6sfsx+BBjRfELFEL3Gca8nWj7pOg9DM4coHfpsaDPO8WE9dfaEyMF2iVYyNuDrNYDtTCBCzav
pOFIyMw2WNDpB6kcWs12RzdaOXgsIa5Q8QwRxybmCtswQYDlMskoz5sj0eHsJ3KLWme4dVAwOsjy
G2soMU5pfysghmAY7isDII3qZNzb/nxjhvPO5f4lYzKVWz/2EHWek/QE95R3OVlaOLZliLKPOm/6
fyqn1kI393ym099ZFr2h5OXQDlQ5bZcc4Hh4U70D7Ukb5sKQAN28GFIFxUn3qSUT5XXfOWFafL8n
BwkiQT8/1GVxa/sXRciiL4m3Grv0Vi7fKU52gp4CTWQtJN2ctAd939d22j8WxBYl7aHH2L6L6v5i
Cdl+VqqhPX6WX2vvp/CDTUIbisJFiax6PHT0ivsnplN8rbBgjmPelOdnVl0+MhnnFUZRPp80hUyb
WBUlmma77MOa00BjvryDAC9Jms3wIHDD6mXo6svht/qDKNfs+IPMR+Hm1zp9JOhucrzWFCIZ0CCU
nZNUafNP8wtsJldj7F8biEiBj3Gmv10t/x7+l93CX+viAvJiHEOOp4S0hxUyPD6aRwhguhKq3wo0
926Ny1jXwZYGAQzhj1CHJp9vtPJHN39Ct5DL8+0bOvDgSSPGx47CPPdTk+PEFc+agqyq3HbZrA6P
j3Jj7ag8HIioV8uxBMfxW1PRk88YUR5G/8jBl86HToXcFIAd80zb+wePrFLuhsA937ZesBaR4sAb
DTo623CtOVQEFTqa52N7zZOoF70jr3B2hycThDD8Ncx7gvxIrbcgDhxhKtBOeXYhIP9AmRkExV/q
VyBRAOC2NiY9gGb/1uG3ChklBxRzcDAK+EJRFslTrUkfRFMJkTqITA6RDZO9LD1MyEb5bmlyODvS
rdS6wcIyhKhpDvhjBrlsRMXJu1V3nnZ6Dt4ov7FD6Psi6rHw+ouvipBQ+jUpJLl9c33clj5sZrgU
Fnca2Nyd3DFA2jchsYNUPHNR5p6ktGP5z2gjSpc2mmQPHS/oBWXebyoSn0paQvnHK2l64YB3d8o4
a+kZJfuXpR9KnCQ5pyWRD54188XVAbEPvsrlC3a7RO44ndR63snjM5EmiSJBF9KD48+fRPk7zODi
GxvP4vrM/8IXqAQ4TT/M3tr3IacYEUeu5Y8oxIKs/uXihicz0WB4RQyYQ1jjZuFWMZKcnJriPDx6
E1gC2a6LisGIx960GQjeGZwErp/Pyv3t5S3onM1JD++JMW87+7NcB9ZbCWg5BWGfPgccydyKti6p
Z9d/8/y7hWs7SYx8dvy6tEHjQmpaMcUm4dJgOKvQi7SnDtfiPuFvnTI2xvrCJrII8gU5jvKu5NPi
wdqsaxUCHvCZ6KOrjnL+WB3Xvmtw7pThpqmSHPFTOxBDf9H0F/gBBDEEVPd2ZFYalDwu88SBIS9q
5DjNYISwPzWN2G2Gw8ky8UId/xYXGURSnBEwgDBfyrlm1huHDpV2xI8bAXvF9CnwYiKXaB/3pAeI
SnK2FIAj9ga0CoSp3ODU4K5zxJQjngdAGPF/MJdoDwD69lnMMGKiK8J5vY/TJ3HpaGAcwoOVubcK
ImS7iGdaLgaQJ4fovru4S4nuNfBFFSkjvwok/RpkkhTgIjhgh+Obe3LuyyjA/RQlBSAL3q28UJ7J
4R7TcSOVgcjhgGRwhGj7sRC24a7Myb07Q9g4sOIyeoM7KTwQMAUpXTTTp9GhcBYRUv7XV1fkqw9D
CCou6sINm8yOdYN/65vGujq+k7henAHwRVh30L4zzEkOs51Tpa+d4z1O3HyHHRD+DMsigmnkXeMh
JihtLzZ2pfFD0aBm6fTFrsuDe7kTcl8Lqh0Wd9qO52BDed9KoqxwEFQnfDbuChiVGI8q7pSMpr4J
uIyQR44c1XJ0ECQryC4c02l+V9UfT05144HWk8XRrm7Mjb/gMtNnIpuDmKgQQGtVjdDUxURZJwe9
2t6nhaUcCEssI1sm3maAVhEHsqjfF9UPf45WFYp7If0jdcSh8wi3XKc4LIhJPgIdgra/RAX4FULD
1cHh0OnXwdJca7cXMjFkImqCBAPsNl0l6nyQhF4GY9NODkI+hLfwZz0ULre2uAlnignOPmwcrFdN
gxRaxShJjxTkY83uG9szc8epLBiaRrE8P0KJC4jfZ3nlP1mGgVHZK/jMJwJPLkCTiWueAAwddm6o
w62/lG8jEy6NZDeQtsKdxXNluKn7Q9KtkRPNmcSkjn+WqJh+tio78oWYMivHf2K/f4muQ7oR0Tr1
JGYIS/ut/l9uEDY4hoTrLF85xBgpyc1TEc5yfhFQHX/jmByttz576M6kGveyX/wWE8eA+MswBpBE
wfo5nok+0k1TAfPH1SIuCxLkkaurcSp0juLJ2cqxu2SRrGdqINcMRc4ueRSwp9dGUO3lhZtDDkM0
DnH2IAnlUXxuzjxYOHRuGu4NZCdkxjkY+qceK4PEyeY3gXx9oigF7HxFnjoDxzApr8WjKtjl7I9j
CsFNNiHYJPZ1OzRc9Va2G4pnowf50B6f+W5P/QuofnqtyILwa39Nvs7Lg2f3q4AjaYBLx323nJQT
N11Tu8doFORg6Ey+qoGBjOtXdp0BoOqwa/yppAnP5DixszKZqPAhBwiIv2sTJDSsj4XLJ9c2H9DV
LDxhlzYRTW+Mz27pb03WQE6PlhxjdsnJMJ+Bc8+BxHHR4/m/U8BteARNaMCdk+JjeTtoYlGZYxTk
fqcRPGvVA0Mn7va5ihk+e2g+vAt8YRZIQYZupBlDCHrQcTo0+BFIdkJNSoOiD5rXnDWKwLrN6vdK
yQyfBzd6cMDmGkEyIul+kRhd/6A1+beuKC4xFOEVrhee/Y0cB5djhkC6I03ozVZ5jCW5ZxAsSl1C
81i977FjwiXjTq76ql6MCS2lBQqYPHJJMkg/xiXWdsmNluPpJLdJ4q4EHS3RYE6IhaTSDs57tOzl
vfarAKTrKd3zgKMT7QfcWen882BTlOvDOR7C/LysTu2wkQMn2GnWurfjW9IjuteUNQuVrMjgbeJa
H8OHJpOqj+bijrHLpyDPYhbQOZI0APcfHd5EwXqJaGSaNigz2SiCcFCJpZxkmvkGI4odUCKP5Q07
ZQhwGoxzpswul+EjjkWyfApR7HJPlNCEJ1pRMvwDOjDSDEp3oE+ayLwKEvfKM3VjhdDJjs+TFsRc
zjsWbfIDdB/UPUgIngQfkUHRmavGZlVOP+j7WtMJiDuTMAYaL4E5Iu/icyemlEbFthnDE9q1JUEH
q7i8aE4iP1gTjgCnC8mzeKAWiH9pX5Bh/pff/xI4SbsuTvknUhlw4ETqwvrwefcS3CsolYdUBO6t
9DP7yFhdv16DNfzzQRoOD9ZFHu/1jFxCIUcO51qDkwi4McSMMelvmgTAE9QVux+8ASFwM+TPDcFC
RsEAkku7zV6HxuQ2vyZFgRRzVngPaMYrUiL0PN/+POKMIsL1A5WuS8W7vTfdchdxb5lRfLxwjfrL
h3daB34C/JX+jW6QjaRYKTcJLcOUEcnvKRnkPM3WAl/JAgx4sGZddSBZLHkCWjoWRYkulLn8MlkZ
XGYyIRxLBVULVonn4Vqi4RrKEyzsn12WukKXc0W6UVKOmdAuXpQNebfRfkUSeaZ0KrNMqW+Dmi47
H6/zgLtmw7iy6u8YMJ7i1cT0iFFzAjn4pw7jCud+9N/Dj7olLiZFgih+z0e8ByAoWCCGyEDlc1H6
umsr1CXnZ4FfnPYe+Aom5UUUGsakDrJkvlH8DpgXfs6OTBTnoeH2TCeQ2Y+0kf9K0hztQUF8gv2u
KWXBDWMBfWnx0YYzB9upc3mxK/L79dSW2wTIOLky9LuPrLqCC3G1pNZbQ8C6oDCUEODQKbfps/bM
yB/6tTY5Dc2drhQUm0sFRT17im2jHAsL67+TVtOuyAziCFTnYD1SWCQknFM8gNjIUAG/Wkg4EcEt
1el2oWkixT+GPYZ9CuJXs76rCE8wb5jHK4WH2BqUuIv2YKo4nvyJHjKtLyaw0bxdqWP582JkpzZD
2o1mtRXRD+9jKZKIvUzDDfi6j65tXFOvxG9REHoW0qcyGeP0InPN05ABBYxyLhhQdoJIq19wpYf9
yT6KOUMSEJ5u+YGyi3GzGY/0YzwQZLDIJOJ02427jb/M8WX5KVvQsvNBvsWORDZQkiy2HlV1Gxl/
fSXiBoujp2ySUp34IcUZOmS24afukmN3yYsbEsNz8ahDcnFC6e2VC0QxF/hDEDIzIwkZMtdSyEYW
IUCn/ZRepog0XtQRi8B5ip2HZe52KlhREMrkhSepqxuZLLB6aKWkrDUV2KjEDiewbq4L4bhnl8BH
ulL/r9RzC58Tg2U7pYHEXWVlK8vsV14BZRCpa/QTeoRZHKTPY6tc+Xn14Dbxta6e8ROYmXQBDqWS
kQHmRXc6cYUTY96jfwcuBFhwlH9JrkDDxMqQdFOWCzEBMffihTPNYCbjwIlvfl4WcY4IlRgWqqGk
bpC3mKVLdcJFffFDz5rQLKofOvv9LY+QaPJjKm8RbrZ7st4pChk+M0FcUaUaJay/TPzPiSt6lH/i
4ur4+bRX5pl5oXf4klYYGQL8YafP/RQHz8GkFPb2Ev9P+VqWBinRgHHnScRphWUhqJbgVAH1tj6a
XxXTKbmgGE3h4JmcLnNSCgzbc05P2nCCNOHWHqkGGvZsoJ4AAxqCNPizkpSUqpTHZdNhHjQbBsQy
qzYmu4O6RA9kVnIDytRdM3F5oZwbRQUkGdhKRvlr7XSXotxRDUprmX1QxBItlDBz4qVm5T3K5eDb
DIGv8SevU86GKbLhIrBTspYfXIHBDLyWBUl5k7xfVT6+zQXo5BwcxoQN8ozmkpnkyKK8eZb0+xy8
Zq294hdIP3qCL2pfMLa1B9Bw9JRkVFj6byE3yOBgS2P13p1JVYjgxnXmS2PZgdSts6rMGFmQmYNw
zn4eCBaG9yU2lBnHtxBIUyeBQzCypJnlNiILfIQ0cW7JFfwVI8hyBxwrZqLN1LnTRiER0l4/R68z
qfczYuUPnA53VXEhUj1CdmHg57hjvadO5pKp+/l12TGoBfrqGwpNy+nfMVf+otNDf+UNGij24xWY
u9w/t961xEYbxgngIJB337stVhGnQ0U+5K74ug5+yjIJ+hcH3IM4iqczdh6GC5apUIlDNS02rLpw
w0QWLLOA1S07p2seVHFlHpfHy3VG0D+UvXlVUqOXOON7mbB+OKqK6KeC1DBlWXSgCOS4d1SR0ZxX
eyy/1I2SUSyCmJZ0C4ZAKoM0Y5Dxjy9atZ8oWfXoN592fKcfINclZucagodlvbelJgat+F3Rcx7U
V8f6vRxXzrSi9eHsvOFiR6A18BYWBgXFnyaxNPnYpD+/cmp8NAlqQMdGQkI6FGRb/Dm86vx+mB9Y
bsavA83hkc+vAeMJkzZGY8mx5aDwIfaZ/0Ed60arsSFev+if0TYfXHQA79UFQMT8+Gtinq/lvjvh
GTd2vFecxOyVUpOvy3ik5qX2UGv4iPLWkAb+5njd2sF9ZAmiLL0dYsoPbYhGLF0dmV6xA7XyDjDv
mzPVYNJ6SjDwxsvdGsA4F5sFnoRMaEOya4zI7mHolNgHsmILFvUy9tclhkl5yPSEF4dRiCgrXXZL
XD0Cr72Dd+mKZpdr+RY6/sofy52y8ZFwazY6T2wFOVrtsjKy3hM1J0RdLDhaOhsggq/2VetskUi3
KdBA3lZD4D+5WCMgMipuq9KRy24gE7kixBdeWlJG3A4hX+VY05SwR/3lVn9Jrvy/ANIZphvvVyWG
TmD0wGLK/Cu+15FnteQ5/jq+4xA8N9wzIG86s3w2RFmBZKvr4cYBBJDEjQw2Zcfa2KEsDlEIlHgB
6HgFGQoJiz4A0h1VQ3R3Eb4jrcDDu8lpD0lJ+/jwdYEOh9fyDkmZIhgSDJw1Bb4K2365tSFFH8OR
uzyc4aIaH5Y6vx1K73vrzh8am4qVc3HT+c5OEQIrKJGMgvmTjY7KW2urdJFHxYFPvaQuU1zS/Wnw
TcGBFBXiYccWeqEDlwyqNb4dzsb3ODMPOvOEruLNlJ/H3QCMtxeno5t3E8mHeK/06MWD3irQ0TSZ
EJspbSK32l+2TtZcriDYHoCKLle0fX19AvfllE4PnJWAe93a+y6N45EZlE0TKq7r4ALYx6sIcBhK
jdgeLkiU2MiNL/yLu4wO7W74vTw7tjQ10/vKppmm/ZKZ45VrUhlNYRuDl1PAMQwouSCyZy/5gpSz
FhQdh4WbsVtKsSsFd3kYN8gca1nuhO4ZhrJhnTgu+solmWldy9PhwzwYU0YEI6XeOMM3HQJ9EdOV
4qrL3ZHR4aNV9g2+3ZKDzHBRoC8RzqxqrhgOFxF8/xIg8fOnXpc8Ypb5cN5n1Jop+PxsLMs1K+4Q
6zjABFMVIrzjy8tRZOS9MrwJ2RvqtuOaXPNlgaVcfka6zENDaqZX3YDjZyOT0k5MuwVPGp85OX7l
d0pn2g08hVRyKIeJhpBppgIJBxn9gJwwsCMvU12EAgRd9CsUR4KVNGW/Lbz5i54xIVHtolXkw8Bd
fD377ls/U4zmfHWo0pBAGjkUye3nKX7BfHP3hRq/BOdaC4yBIiHpmq5ZT9y6Kb0nEVF2oQmKfUcm
S6fE5xrVooS9joj3vg5zq6QeLvXZekeRm8lx4+lGdImoEotA112UVpOqZ31cL7tVoRADv+hztprf
8gT6B+jKueT9UPyyKeeGpga6IFhBXUPCXbDqqdLl6crUSSoUS5DK5+m5ebkXAJW/qhKK574ygf9j
6by2YleSIPpFWkvevLY3NNB4eNHCHOS9Su7rZyd3XobhHlotlcpkRkZGSOmDa/OHSV8eyTL5Fglk
5KupT0tWKDVJxtzsvRvWyGS+mj4Yy/gmEZsA7YKgzP29vE69WUumSdOkMe41h9hpoOGMTrf6JDE6
V9G9o96iCO5ZzV9EznfXUJWsHvV97zlmigvuKvtjQFVM3rMMnszI/+JHUe/HG45HZVbL/JeMg08K
PIXKhOSjf4NIr5RUcqWGGrYIorLelwCJ7b9slKflpvs/nEzAtDZs6ZnR1hwtXCqbvoRkwczHr+LR
pqgm2JsMJXPZS+4JsDim+bSs5tYVT6xbiQp6uD5StiTElFOz1IC6WX2s5NHeBz3elcRo48PQQ4wB
09AXVJfYbdl0+QSXk7RVmeGHcLQ6CziYOLwUlkTrlYIzNotxIE/GoWEjZ284PFBY4p+Jt+Ujmdfv
Uw4AGQl5ZMaHYjlDzp/gvUWEfhdSfGYYa4AW5owcSAL7yQcYF0lG5YnkaGz0W9lkGUzhFrafXlbK
kc9N/LU3sDtzdVyX14Nl3/C6pfKWTh9Fsvfjn0kL9oKYK5x38uiRr+c6Bd1+EuPJMUlIycU8gFV+
0DG6QmVg47tfVV7eY0WwaMHGzsobDjS2F5P5K5dgTv7/luQy/11Carap52xl5fmkr+xdFaNuCvRW
/gVMpnO0TR6c8SixRpXtb4y0W4aMawLVsr10YAEBTTBstGwj8h2yzv82Gv22gswiIa9MK5JBGjoo
06CpTqhAI4Rx59fGdZ76R4s2AVSgWfmStJnu8uZh79m2wW1oh19lhoLZAl/RV/k9lf/7xcOtK581
MD2a4JDk/sg6Vq5Vp49mEr7Sn0xpetpNNga1HJyVFRzteXmD7LSTLU8soaeRPsyKbj0nGPdLmhyr
POW67S4Px0c7m++aZsbtC4xL2AENtuLk6yaBpPPYk9L6hbGWIbPtDp9CLyP4djcV1y8Cta87/yv3
stcmy99q+G7aUJwwXHkPjfDJ1NocwyaOQ0vv7qxyOeiDfjtkuM9MDqVMBc0VVgANBm2VwPzA/G6s
2B0zP97CNjoSswpQJTUzXkHXF1cWk9H+TPpwY899TpeVc+4a3ATLl2lmW+tn8SwvdAJwa1vDUBuG
lzCRnSv9YjLz6TA17+Q4lGQ4nx5614CJ6rORkLQBILFqaSHbTygRLDVO6iQ5WlbqJA/xgT+XfVLe
OqbD5UqPvOOo2/dDgRirHNakwIImCv6D6DddodLHwOahs7njJbwa/yzGfxsNBSrSQ3+ka64AR040
/4Ey2OiMV7+e3wOb0EOHtjaZG69s3zAt/GrN4ZG6qby3noI2Cc5I35lb4GRZv/qj855VJjAmLROg
N4OCujDTCcnuw7i1TuXt5Vxil5HSbpMTG/CwGgcqS3Zpgl2Uxk9RTA8la3uY25M8p1QFsbZ5lxXS
jRqx468k8AUYU5R9dvS0FZ0wsTnf2Xl5XdhQ/SCAfRpMyqbdWTBcCPlPVhIQdtEdSlYY0QZcWc/F
MpxZf0ITgyDFXFiuDfZ5ErFLLCHYlOxczeQcKmnvZK3p4yAwR5wtO6lvDm3yUFAXrQhL8EDIRVFh
Mbwb00x/3bI7ekb9KcTkZXAiUMJsm9JN2xB5+QU8KM/9joRZWPPy4deGKtee2JkyXvIQx89agj+R
qV1kl5MyUJ96JyjwkprLRunm1soqtHpXwBoUnoaqYWRxc0U9X7jVEjvPrKTVAiSOX4XUJpiZgPTC
uuDBU5Ib2wenrbexlsY0IuIfrQ/rhMkQgCfJaUncI+8so24iLWtClJF0lKOZO5WauyxAaQ+R2TxS
ERmn+Zwn+W1fj0QxSGYq+zFrpnsdbFWQCAnrJIddqIvKWYK/6IqNiRMyM7GfghPQjMFWcBk2W1kI
HowWqnI69mQSdzLnpCIrmx3l+B44NFiGEw/osbfLq4kxq8thdXAmu0TEY9e86uG4EYTJW4of08Ct
bMnLL98NB6HfwOs4RZzK/y+lVHawlXIgpxDBsCwmeV+UTzyvfcnRFaZrwMJteAhX6fBQQ+7hqN21
EbSP5ZVSxAAJLTb6B3cZN1KvDXt3E7roHEYhBIa5dBPWA5MByQRx9dE2DUQiga2SJRQY007wLKk3
wqySSThLbyw9+gwRd9QP9bdAWDJw8lNeKhoUd3IOI47NNAWR66tPOJmHro3PJHrM2EOb/ZVUyOyE
p+D3urvyyqSXZaa66Nn1/JOi15HBCP1ma3fVEwOpZ9m936tfzfxSOCQStg07KF+CwauQVa6CB0Yd
s+Ad5MwS27o4PCxsp/hMH2KvP1I/ljHgOxyYGgJmdcVJUGz5Dt8IX/F3uPHb8J/dFBuvqLF3WTKU
ZhkEJiVyGbQbhAexgY3dg5ANuJLwd/khv8m36MuRH/KbjHRWqIfFmqQmzNyU4ZBDmAiET8jb54fe
GvqmNJz939cU5nYenyKHmcSNkmnmQUvTSa1OdmqvFc7wPKAO7cCBPcMlpR/U6sZjFxZ0HgVUGudz
l9q7yjkhFSC4dd2X90mojqEFr4YlG/rzWT6h6fSqj+5Aa+YPu7/du3uZquFyiTz80Qgd5VNgQXvp
RUgL2HPJLI8o+VBW6zCoqhchH8nQYHTdnqyok5cUh+7BAglhizXDevNf6CQP54Bfy7/rPb2qBUAO
Q2HrQl2PL9lIOyjZBcQaepXdiL1TRpohUglRSay+mQn/H3HX0AQAkjG1OODqW+IICT2EnSHv1M2+
5hYLgRTadY8OgxOLc0j/yM6+k42eVwCndCO98kJUQff5oUNMdOU54/0IVUeSR3g63Lhg8SOVGvGs
/EvpWRPctTF4V6erL7SeXaR6KTMon+qtnXU7bUz2HDAIfOtY+9SO+6r5gPz1cIxCE1y6zc7hUG6l
wJIwljjY9ezpaGbJOS5FJFmFaFJJ+iPFJznP/DduRw4eHDKpVTpyPBeBw9k+vDrutIfEuLUmvq3D
ZtdRd5KshNh0C9zsTxqstnKj3HgnL4HbZwb1jnN06QXm6pA/ZU6STvKaJZPktthKhfUiQB+/DSqT
Oc3H2J0ZFaEjEvhSFlwr5vkfM5s4aGiKP1qWHapNB07lG+mjROkjKejfJqHflt0voTv7qt94HxKC
/fcayWYsTRM8ETrXwiYHDgftjbuXAq1ZJNue7+F9c7t6ld5xM/wSZg3aQQ//1RIMRGpJ5I8B799b
dnYG53igsV6NlA+ibda54UpPL1JgYYplbrftaooqrDMGRP6rvEMCfUajc6u/vtexaTxJibkVefTM
/cs1knTZBhTDk6reMWi6G35zbHFHSTs/SMek0QVH0eZeT10Hq6+kXxBiMZCoY0i8PjJK1VjtFVO7
5aRYWgrUqX8kV/j/nuI40fukv/JcjIaNJTqZA29B2iGA0Zv6e+CjYW0xsMa1a0JI4NOeZLqs022r
wA/Znvgw71BWppSxeWekYf9FLoDBIQkcsF/qFp82S0YqqTK+srWX0ikMWpf1al+khWxTEGXrKNng
lgkRn4k31tjrFEt3agx6vwWZq2lPoUrRZY8TAZMsgqUmUzLhAKa5d4WrnHnxi8q87hSU6syx4YJw
8FTSsinppBBnhQ6OBV5K5suoB7TN1rUY1gfRJhuthzqq7zmAdWN4s3KDZoWa1HAon4zahFo0ZhCp
IVAlyU+NOAUcr5GMUEu2tFBys04ryRKiLV5VcyaOUU2uo+Ebqzj1Ktuhs2D2HnSaPcUmermtLRsD
OJB6NgSt0bRD3mvxOkTXQ9bpkAH4FbZMZjhYV/w0jrz3F5fdTZYEQvDnnpcsUK0xBjdSMbALQJd2
qI6R3Z3w3aEOhwtvZNK2kRjfUcGzLSHiKtZ913vBKukdgLoooBST+sapHJ2LD7w+x3P1VFoN/Ldk
/JLF3DqTuE6lw0VuWaR2HFJMmuroqGZilrOF3lFEVlmEeGJjZJxsenu5IJJDG5KPQ1mGbHlTlUQC
1gjUAtm919XVSJKtPRvqMkbxvxSN2U/gSOdgh1CBK6vfUEaCGxG6p5ZKkdMZHy6nhCTOpploe29S
/dqYgG6WZrqgT3onoNaIWjjucZygkRiRBW241cl64obYZFrCx2VIf5XydkmT79iItwbtB9Ok/aig
8lYeW7V8Ai+j/RIhzLKY1MQwd9gspfPimN3DrGPJ2NPEtDaC6azn2BcUPgRnPX+yNP9IKgbRB4gK
59lTD+i6CfWITqox+E3N+uYPJ2dV+VO2y0oTVvoA6705jLSv4tuC+QLGdWRO8Ulfyr2WhCg6lOma
kvg1qlWNP9/wGMRsPaVj7kjm93k/wPU2owy4fL7EmQ6Nw8ieSzbt2Sl2tlgLYChAyTqZL/SWYtqV
Wusk8Wikp+YKbM+eTIe8ABNdA+oidvPsfuLh1WRDAD4O8Z0qMOoUBK4QtxtUeogHdJqYQLb/0DQJ
7GcOa0BoCebcAYG8MfBump6CdGZLs0DCZWrXfGX/Ev6UfKKth00yzDtvMG+lukfJUGGvuUBBkV1C
p+1e6OPCO/MIzAXUtxdT3NwEGFNutHODIxrIG9EQUXbz2qbIAUGL0YjX+cq0MxC+ddnPB5rd2Hsy
un7pDJLd1O6Xs6Q7pjXdU1Row+pmEcZG8wemC/t4cdH4ttYgYQYK8N1i7OJq+Av8SsfZS2FTn7yb
tFAbLJ7XwvvvxuAvahV8XOrpTowirkFzIK8A8jXRcXmjyFOJgchiGIg/qM/VZOgFuJcfBCZ2/d7C
18ymGXgIqj3JJJDn2q6jA6DTBDtfilY8QxgSSiCaCN+dsfW7O54Zy5F9OpjY/dUOdnfnin8StmxQ
vtidsYUiV0Ml7AgEuAX23NKB7tJ1VBKdDVe3g+m25aUJLtUlXwlpjSCjRIcpPNqkjj6SiBCdXj//
s+YcY8zY8iWvFlBKsqCFBkvrv2AMQaQdOOsuAukFu+Xb/tBsmDgq3VaNhdchcicpLKD/uEfCFKbI
GArNJ74SnWC3s8551QbZkvB4ZQ6RPpDz/gqFR85UmbW0pibfYENxXp4JMQMwCJdnFRjFc4efGEKH
Yes818Xzhn+ET2dJGuWwL6lkuRwAbogtNocSB4aA1iUx25IVomU8/ZFTJElltZDfalFxn+E/Ec9t
Td+wt8vUd2gzTehe4V5kq+QPIS3xCyNcG8hBxBp5Pc0Y7PNUfZtqfBzg/3a/El1KCiwprqwywfe4
A/wU/zAA8jap584LLuYuhId53tZiC4qKR1Ae4lyhtuQ2oLpELmrWzkEUSTfuq0NGmDnmJmitDy1v
652v1HkuzJfWVnt8DehuRW5Aj55SPfpiW34RHKLv1GYeVbseTQzlE82Kdg5d/BuL/W3Qm9fEnHGw
Xc4dzEX861j9+i/nGaR592/udALejob52LNRL8n4HPb9SUXJpSro4Zb7xqnzOcnGq+HRqGuU5W2k
WvXQd94ZBtgLawc9oq549/IBpVRr56nkR+K8IUEpNizoNArNvXg2ayGAvhndR073G08V4m0D2pUJ
G0bnJfpqdJqjYw270fL9eyGAdQVt0q7JbKqRgTAr9AB9UBGTfnEi18vkh2/5bBSrpJkOEpBoJjIt
tWHuJsuAw+2VuBEboX7Hfu5j9cmCJNuaq445gDv7fgAweYgs8yXV0DYrk1FfxXbobXspIfjLA+km
ej7QeP3M+Od1iH5VkQOrlfudNYrm5djceKVXbMqMadD7GbiBxvFjoUXiw0lazFvZd+d02NS+c+oV
bU5t84hyxesfJOiEO2txacooIKbP85OH4vXK07Rmg/cqG77ovGEt0Fo3Y1PtYyfdIVxir2IHiwG3
tKdTOBb6aWTjBVCF3koF3DbT40DL2tpyvF1VR9xpBdtbD1ndPq1JZUTnhV9tfbCJyqKy3asIUaVg
73bayczMGz+oLlWXv5mkx43n0vjsJKsBJxVgrvWSjfdt5gMiFxOM1+4SK/soP8uqB54k0/XDG7+a
zlZfBmtzLGlUAgUeJsiuZniaArj7iXXMWMZtibaFS6ZLxDqgslIT5bqYjsmpsYB6qNzFNNbH+byh
Rq6G57mfgWv8gwPgRN/2xfejV3fQEc5pm2Jrpc0+9OIfaqy3rREeu7K/mb3lgLcARa9gu/TtKe4V
4xQdLYI3DdiZAOUO17VDhyMYfBENNlrLputhymzN58JFp8gxHiMfA1rE32K/abZdjGiNPaj15GPE
LruyvMg4gFeOW8iGfWcGRdC+KipXdgutU9nTMe6W3QRGr7GsDIoVll9eQvTmelKIgvZo6mW0qQBD
V6o8WQYlVNrsOxsx9CF8rvMbeJxdAW7gkS5a7QOI8qWxFXWA4ZjkFbUo5F9WYa9Ojuk8kG4bUR+t
bRP5meaCf/e3oTNXh7E5R1LanWP10cUN+sY09BJW2ciKoqZVIxAZHo30bpCEpAkPGImvl6h/g3GI
KyBvw5jhaw55uwJkOgWxdtDG/NZx018OdqqqtMRKYcbI9X1Bm5tezTehseSYtJb/2jFCR5SR8opU
oIHwWdlmszFtulqtuFuHTYDS0qD+ZcVwL1OznrJrULvRh7CgpVA1UWPF3bd5NOqETQfWZW9+o591
wuZrj4wfrZwugSrpl0yifMIGA3d3WsEi3eaAN/6pQn9uOPwtlT8tFDj7yn/q2DiTEEWNng5VWray
ugaXMYvsrOnTU6SlgPNoRBHyGRZsHOimEpqlqHvlnGjhnCBTb2HbjTeiZRCmGQqz4BoqGxFPrlnd
po6MNwH+FYZVAGHusDat/GfUrXwn310MWOmWlitPlsVbk0cLE8j1I7SCysvNdaei4bVu6Zq1+gJ5
iaI7DJ5zY7gV/ETPbjE1ny6o0uyiBhQrIPgCUkafbbHUPs7qbqtc5yzbK3Zd91Jr+nu51GdQ+lrn
YwvzhKTKCfPTlLXztk3CeBeAOYR2e1Io120tUn38UFDymfvDYnvOeRqQHfFwmJVcwp9yYxt2ptpV
5vAc2fmzBlNiNbaYIGLIOq2q0ebcATKI8dWdxug4kJnaC5Iv0/idKP++quDctlkJbruUGCRzpFS6
f5HX3uoOTffha5ItXx42DathmA+Jn8EBUu64TgaDbrDG7CGYhMtP2FoIUIKGKrN4llU/euU9uRPK
D4N/h+FGsA0s9ZvOVYNwiDl6FPW1aJsgm/hPYjnX9KdjYUH6H3WsdZNm5/eDOLgCXfa8wGwj3SRT
x1IbQTb/gA/To9CXPNd6RbQCDrg18x5IqmuDSV8HGmLXB98bDBQlW7uRQiRCx6vEaKI7b0FDJedA
0lv3SBUdjIPR3bVat8P8AiKqb0ygmr25ydLiuW/9YkOCJVNhl2hcZPFV8uWYlvYODqm328JGLNMf
fJp32L4aw4daAQ7XNiESMQu9HPZApwTfybTbl2xOOo88QtL0ZmzK7ZmDF2Ep2ChN8jTFAYA7im9x
Yt3m7XA1Bm27tPU9PT/PWrhspsha+c3w0igL2qq1jbEzXWkIca2jIf0XpUDkUg4vaMR7q7pfuONo
gO96GEjUs2eqtGwCK4N25aTLPl0PASGi12z0oaDSDaBliVSTmJ2l9J50Xoq0ANQzk0WfdtavUXNK
E5JVBfIRKn6EEiMPkyfPeQoooErMSyawkFGyJFvtlEMZqsQmpDOPSdFctKjeJOKjbdh3bohuFrJM
tCbGFewjI7yzgtdxrG4drYeQDjHGsQ6LX53SFq685mJwN7BRAjsQ2VdMUOqyVyfQWPdIF3IbFuFw
3eonpTvrGGWTUjXxXa/Z1nPZWXCyk2nX5BaNuEh6Bm2l04e/61q148cyUpeRsc4oPLZltS6QSUaL
3le0/hvRFv3Wp7ag/tkF8Ok70I7Op0qq1TO6D6O9NVIr3rraJWxz8heipNY+dqh+5tZjZmH6ZlM0
bEj9cyTCpvGRv2gWZiU/c628n4w3d1Hf3EeVQXg0SVoSdecylHTxFHeGARClZ8icWGs/CLd1rTaN
Cz28IWmPrG/Puq9iYz3X9X3RBfsSPjTvszQz8k22xsHMbxwszxpyE7O7z+t5XwTkoOXbwDc5y2s3
I3vFszcIVKSdd1lQFXXbgQAIrwrbOJSjCVSjyQzYV8rEYQElKw3BwRSZxqVY1+3DUqQHT/KP+dIE
RNIeGmO7sf6Wh+fH5NwGqX7XD4RN2kKXGporQFM9OWfhvAT6eEid/OxrJb0HRd+tHB2sfLb/zQ0x
ZIVkFHviPFZna5i2qvLWrfE8sVN1TnszBzObW7yL3GGr0c8aaQY6NwjtmssZW8RdHffrcsJBu+5d
tJiRgUVd0DpkyXEa2lOGlYPcYBck9lbXqi3lzPugc/dszn9Dwx220J1EJ7Qx2KlzOLzac82h7iT3
YTE+pu6hry5Oa297QkEj0w5JJN1S80oBoMcj4RG4DacgjCx3E9QGMyA5jr49kw56z/qgUd5IfxSc
vUEvr7XR7BQSfavcepjDSQMB837wPYHmQzynI+lGiO+19Z0Ta9uQ59XpweK0XTVhtJ4b1OjMrc2O
blKOlnnSL/Oel1IPKc1zlBYCxAEUC7BXrwnk29pMkZY9RLoif3fXoIDE/AuNLRlir9CRcVNEa7Y1
vs1BEpuPwidoCQognNje10P7TND9QdZDV96CT8xtEoRPZeqha1h+RkME5Cpike2aOakFw24Jc9Y8
RZUUmWUQb61CLwJtvcljr330ATHLhmOK3iEKGwxrk8X7vgfHca27vJ5KJlJXH8KUCn5vXKlIfEzz
mG9xJnzrJUzzMJ6LNRrrlpBO6Og6ZTFN3h7YOGeWWR3t2L4WafZeed42Q9DPscZToaptV9r3y1ju
a1WubRT1Myc4jWH2ZJbudm6TdYaXiM6Ith4BRqU/xr2+jzCjzA2hRQ57R6lLpkcPWUfcmUHEWLVD
Eu0y32KSiyhFQyYqTmYcMR0oW4fakqYb1ITmjZmmGZw5+Bpee1x0/1z4BlJnNLlR1mPa0iBOHr+e
4vKYN/ONFWJ0hhEercLjqx/7u4bp5GSwk0RVB3tI7dCC//qksa0eA+M03TmiS6XHjHFfG+5rPSN0
05MNBIN+6SnbbaOx+cbUoNoZpQ/TMrvF9Zo8O9t3SQSrVFUUSoEjzQL6XToswcoDB1e8JVq+Npbb
vk0AZqhuf874J7WuvkGh8zVqimsXGePaGeiCxb+t7ZtD6jrfCDt/2jwVpfltajSnQCVbnXmhdcYn
CtkfGEpsxzja6ayd1exrl8KpthMvIaDabmfa3s6K2y71UGQEhwoKlj2Wn/KWFqPCs8O8+n6P4GhJ
bzGvPpmy50Iz/rWOe0pEFr1xjXugYxZVuG/D9Fbr2N6cfH6LGjNdhy4iroWVr6qcztEi/m29z9jQ
adHx8HttYMTa5Xhj+tHNEnIoTn1My0TXJu0Gkc7mHgJJBbYFGIWheBSWxGJmMLGh5UP0rDSD3n3H
1/bmhMKCYUNxJduCMJJuzMl/sjsYJ73e4VvcnjxbwBLeoG0WEFoHly5OzHRejSwbyYXRB3731eI8
ADunp97RG6gLwbVvylsrbv19bpm3prV8LtGMjnK8YZIkmU15/8A5tAQ9wCoN0t1doWlvqJ7Dm3xZ
Bo1W7W/qcDv+Wh4izr5MChq+8WCwy8h/WSYXTaP+K+PFTTnhR/bFMjU00eNjWrcGUS9kZhhU9Xfq
PfQeeD0nRWo98Gfy4YiERoMXx6aTS3ubt110ILsdZQ6orpQkUKeZs0+Z0BynwZTJIa2hNWR1xr5H
L4O27OOAYCDX49wZVb7r7exQcJrwsWJqhCqJpOhFp64V1nQCVhyi3IKrqLQh3mM9DI0Jjost8UvU
QiMmeEunHdsP57VCLzPwwbO8Z01R2MTUJ3EPsuXWQNz0gzCKxHgJrDzKFsjpUAt2brnR/+5m4LR1
ySEZYnra18YfwHRiKPjnkVhlhKkcphT6/KM+cXt8SzEx+WGfhzcNhT2XaiHuPkMT3idTyQlF6Wix
tjMDxyVwS1wvTQrYFaXPXmj/lOQEgaYfJzff9379rpR+msP2anM2GInx2DrlXWtaR4DjF7fAHtgN
5w+DEuHkslwomdzIt7iRfl3q5VJl3TWwi2dPQQ/gmDJIqFdpZ961A+PYEYBoTfpNwTZZ+1jJrl1d
lcd4YYyiYaHJIu9fsLPC47qJD3EJIczQoFegmtlrlbbyjOkJ70VsigESN42V0umoESz55bSZE15O
ONIixNjLiuYBbsKw+2iWgqfFsXFpkSTQBsrExSitBtmvZhT+ua6tmppS+FsgrEbXGCsjq/Qnx0I8
2ciTO9oI2LLa5mFaEiKtaZ3G2ikIk3djkrM+Sp68Mb/vLPeT6vSOVJT3p0MREgkhrYJW4FzTilw9
qDrk4y2qQZ2Kb2WLw6DuM+nKmwHuqEuOZi3qX54iJIGXpcaTpID9Sz9R1VogGdY7FYdnqzY3cu7L
55PERiUNXe1xCbeuB4FwpGSRQC6I+/AZZZRrO9fbwLFPpt4eQBW21eIhQk+TpFvsixY2TRBAbJ3m
TdIYsDy1X9l9Q2CH3nZvPao4yGbum2U6MYYb9CU/lrGw6I+G+tJQhZjB0+3oJtTcbZmKli5m4VG4
QbLzGBWAZW7jIXip3v1aXas6Pg9UZElWQC0L86Fpw3uZMmiVnrCqQ+qsPwJjbGQZJqG/rz2HkJCJ
PCW4bmtrm7gtL2A5menLf2NZlgcz6eC7zYSwMK0j/SZa2n0+VD+yXXmQrBY9Xs8kETqxBLDdk69G
fBDtLN2lI60YVnc1csdfxZrCMDz5dGP17lWQsXqXgv1406twxfxAjaEhsTB3aT4i0hbBr42MXcfN
kkblVNWaa1q711ohNWJN86FcEorBVsFuXJOYED0tCTISVo9SsAvn0gmtvZvW75ldI01VhehATCev
MfAW1reWzoYcQFSbzbNWE5To2nUsMOZg2B/6tLt6rGa3QyU1rH7hPG3Curh4SXKagx68W92ELICK
wERedAtj0Vq0dd1xAUuBrvKi4Dp1lI+geCUhskjDNiyrR6ItWA6kGrN9dth/zAxWsaXdDFn3sIza
NhnCY1bTqTqYP5EePuh0jNDJWtxSgL9AXYLiNL/NWbfXWvekRdZ9AuIQx7VgfgIJ0DDtFDcGh3Rd
s0DNELUlaHPmHCGh5F9yDoPW1q5hr/3TzOaqrPwpNqwPuYriBGNTuLWQMZhRfV3B4RfFAdF36mJk
+4YDaPAhnQMyBP8Zxj10AurdK5kdc0m5dPHe4hxBDbe51jObjRxzWt2f8lkdYa1CUqePr5yqrUM0
XhlUSZL+aVDtS5DS8GoBpOnaRV5QPfsOIFi/b+Pqc668eoVL+3UKcYIvjQ8MpMm4ltMQOqvRwAIj
wPHDj9caSBQR2kGb6EmdFtox/deQQLUrfWZwc1A4ZKRZySmZjPE2y+cHnYQ399SpKNWD07be2kib
a6aDhLPZziFaqCYVyr5FKwA+uusdokL750QjAY33nVCoXRumzmyrltPfYNnkDzKpPccGpTWfTQw7
jNF57gtwmQq7kKYRFSGqoHQ9+B8DJhMBIVI1T3vV6uJ4sexlrAtde7byfNwEZfPuws2sE3jjU0J4
C6uLA9nRLsQHKZUJBeUP15iInWUm/WptMgWf5izmlm68jWRlpBoOjHyyuI2cWA530C7ThlMu11+m
+S4wHpa5OkVEcgRt0ZYLc0H0eSX70XNYK8lRghW+NqOcE9MisMJ0in1VFGwP8MovWC3AKAm3S0Qq
fdeQeJOyLkxAIoKAmV8ND65f7JIwPQVLhDQgdqEK/TP9V1aRCu64VcoBMFh8WDRPHPId+S6WHzlR
gq0lXzqElGliwbXIHXAA4f8y9I8ctLKGerwoxt665UGLPFxxzA8WOwThkJtMG5LQlbYYa1kP8nH9
hf9NyH+yL0IoPsNzuQGYGjqNJTlwTz7YZO6Oc57r92w8PCR/VlflHT/4BRxozcmsCesK5SqChqUr
LxNy4Eq9cO8NcUxH+iGBrkc2BE5hPZDeH6rsd7DvOud9Wu65jl+4d8tUbLgB1RtYmhRH6mQ/DLcD
xiejKB9F3g5U1WE7b+FbEPwEtrHpsUWYjaNLomuTf8itJIO7SWsEusnwMuucEYrPxLRcghuMm35r
IRnhz18xBIXeeE4VCo4+fLTB2A6mOoLOrQnuCmS92x5Oy7QLjc/cuFM56MHyQxovk6L+LjOMOqzm
sUk4CPXfqYCnxP3ToJ+88uzMKnn0OvttoCbzL3RcbpLaXHUMiqATKsqoNz7yBwzmQBWVHy4hJG9k
IIlS7Pa1Zr2TZqxx2FrHPbqEBZ0QT2gFsI0hL6F9FBYEXcWCoCLf7sOJr+WFF0AVg3rhpTGpBzaz
0f5nD69Z+UK1aq14kS5AUNZ427K/Evvyh7yEiSPNFQOXJ2TmNn6PnJR7mMNHdnoJIdlZ/15/ue7a
dyJSKkQYBHQwWmiqiL47wGPCTj28gdx7TNLmQwtMCUS5eN7gwVpBALQf4S2sZQ7+PbJ+WWiE1SCg
EXQaEEMaJbTcfu9lCCAZzxQRTpFXIVF8SWf3HDfjgzZBrOc+att5AhihBDi+a8N3RpgvQziiFtQ+
/Dc5eQeOYoG6xqnTfgt/Tyzcm3Sv+mfekB3HaOEEWCElB/5ysr/538yi1VnWLGeVZA8dVM3aDTct
stepLLLkDxIL/OmlzSllk2knnLYBGXldOoeuCm8C4aMwU7tp7dNHouSwjd+YLpkNVtktr8xK7k8C
JZumOGeEZUsu0JjqLHtRgJ4LavCwH+2NuZgb1YigKOa+/Px7k6yk2v3hveGOUQWIkXrWOVQBlA+a
TDIdsKxbL2N7bHpd9juJ+mVDBZmRj/MUitMlCI5zdeFddYN3m0+k4F2wKYr6youO9fLMD1vPkYW8
8AL/5iw2SVrQfDdZcPVDCk96+DmQ5mrTfONr49YNs4M8oGmZG00V15HblKVLqsVNUFaE9UQgaS0F
MAkZgR105zLSnxE/trvPJURS9J5JPKESFiBLbMNcD0zgD/IW2TGYQn65F+QIuibrQ/5fO0PpVS/8
20TMxURiVlTsbLi5b2WD5L9IdMdV5WZkz5Od9A/QhAI57WgE3vxtXPEvvCiqzH/5pgas15PRctey
Frm65Eo0OTp058ify3QPaFXsitcF8XJWpVtXRy4rS4rf/kfSeWy3jUNh+Il4DgtIglurV0vuzoYn
jmP2XkDy6edDZjOeJBYlkcDFLX/h1vkZ8xIPYpAFcCe6NH12GcoMekNLYu8v/sCYUAyOSfNRMW9l
1uN78GmbmoZldloQbzfCALKUTUoclZ+5iufHrCpeMNqFiOdfA5JrkMQ/dZTdEmSfdsjIn/UXrIuS
1VO0hAdXXQwvbRkfoTyVNUG/m4ypOcQeN7cTNhQmxBfIMG/KCe5jhAghTYSHskVf2wZSIONpa1sG
vxflyXlpYdfkHhe3zeSPNyvt61pBwRx1AxFB/cDBNK1IP9u+f2SUskYIRjPv4Ouj8ppO5p1EZJ+N
5Q5V7p0h5m3az5vIhk/SR8tlhpJdgM9qqmYdlgCPm5BJvTq1DhniFNHWjI+Ym3GG3VgpTKeO9WS8
hblNFXoeiHczKLQqnsArAZEJz3Xe7ZrO+N07tPaxGN65ebIeWBY8dXy5963HuWKFRwNSoWIxOiZO
aEuw1aVvSxtAxJKm33mCIOow7UeypLkuvaQ10p7rDA4PDb6MvgQnn0sLW5l/TWCvFZs3ep4G5nsE
954gD8JiXQ81k3oXkd0/pQXCXzAOFD9WFayNMLpY3biz/Dcr1u8UL78l81wxygN/yp10UwIX6lNv
17NlXYojqu0dXeWNYD2WQXo2IN+0tXO1PGD7DZUyfaA5wkWAhQn4bVPwjj1eO6zOjtYG52BJZxVk
/zoPTOozksnwzMfPx2s8ezu9T8TyPpB6UhMRepB8+Xcb3CS7+FCISBfIZtgaCxl+jm8o+hUQyYYj
rXtm8Gd/TsinFSvMvvcVqCNaADF5QesHAARh5je6jAMUEB7cNFlVwftEUsWX5bVdddMft0Oy2vHt
87Dk20XqDjLKAwGMkOrmUCCU2U/MEUpsPrIaXDgfSV5TNvi72Ri+aLihTWCDgQmoOBNgYmAfgmI/
BgDKCkmDNtcHDzX+3mCQUBpHl0dTFdNugiZScIbkpOQck2gwQDhgCE/aoAibwfzVJSh7x39MbnWV
M6cM3iNMtHC6aogqPkOH6d/Rw/LTT4p3ETzboEeWfL7w9fTN5N5KdU4qDvc8GtRu6IMOCHEkUBkJ
EXUdrPmG61i9ih2R7Up6tPvEjnEXrrNdOl1Faa6zunwCQLVp58tEppl39drPfpFqWLNcjRloW5qg
8542UeM4oD/Hr6CZf2Iv2LAA+c46W8JY+zgM8YVM9s4WBT9A08xghGcodcDJjCw8BmpZzT6gXdaL
H3XffB+9Zi3xgufFgyca9LYs5TzEtUKzOL/o6+mjpmsdpoXBnlRXn/g1vXIvnTbG5BydxV0L9MJM
Ue/0pmLdcVXf5/CIIjQ87Keg858BXx41brMtkJmSG7/MzraW1vT7DXlIBx2fvazgmTUsubKbGI9m
GTMU/1y54oOzfwGXZ2qFw+wzoigQQ3bs2AJ2OB4hmJDoyVXOeQSmxX/RsaOnXCoccz1XrzwmLjAs
wBvkssPsa5W4zDIYysZte87JtkGwHpcZXt4E/p+vazt0d3ks+skm5rogQDswtvQ1W4VqnoO8MA4+
et0lmIg7gHKFr6NWC1yngPeS9PJcBOKlixa5KVT9wYLiaXLrTLYYtYDPQZk6yQunfUBzzwhOC0tV
55p9FZ18H4QExSdHEOwyAHaVYwDVD39PpAuMbfZD/TrWSKxxX6wPzvKRPF7nDS6fk3agPTODIeNw
EO4BcXkYnf5qz7jhmI4OPui5u2hll7yvgzie+olbnQD5+BiYP0PY7vq53sfJkbHyeemTc84O6iHw
WdwSiluE4sVb1TfogI46N9SHik+IAiS6bfF4A3D6acPXTJunnJLDEsfO0hlB6+kkKaYIqMfxPcnV
wS7+COeDf5pgLus4qqOJjuh+2h/0U+S56GeBeSD/i/AKSTVpAl+bJUaYlll4ZPQ1J2zVwj+M0ANz
s9iYYKvrVj3y29xqOQ4Ig+LHUvkvVU/TxMVbxsIrqcMzy5nXMAj/aVnwT/8u7P5raehgYHI4kIQg
5zediZxHXUDZuURk0TuI6l1/sng6sSl7hNn+KXEa13HmNOsCjD5pF0jNu64uaTVck8QDKDL+yj3q
oaZRENDc8MMu/K+BLD3HuigzjzGhx2vVFyPKxO5PQ53WqyJAd4b+CNA3YGtlr7OqmHFB1YVn0fc7
Vp2SFKAMVYWACcpdi9mGAZPLCZpkYDlHbIs3S7xcAzXTzgUFbZo7uvl3mJ5rXh433k5/lx70gZAv
GXQSwQDdJDD4/TveZwK0VAssvakOcwPOyJE0gbJCvs9j89IN8p426drhzWW4bOXi74ib4KBCjJqb
4uIlDjSyP44NH7lDE8h8NkjHaarvVAPBrgbLyEBQMODTWUyEQ1KUDmd8uB50WIEbsOppzZqQrcMp
40jxbtGY0Vp+tsCGJt0fuYDcZE5GJTSQmjGzOLh+ttU3gjQvteNrNl5rT04rylUgVdaNCtlkpOpF
ItpA9Fv7UbuT7S+9vdlFU2utdFyyWXycsFGGgIB77WNsCjL/p6rHXy0FdFamoKGW6VSyNQMqHwaS
LMp8bp8EPaSof26Az4/TXyAfoONHjDUYzbW/dBnC7zkk1oQ0IiuJCVVXsuAuWHc7HfVMaR9TjXCM
w2eSCkGGqgsWkDfUHd70mQ1Hr/QA1YYgJjO8GHG9BGnyLEIAE5Qu+qBaaOC2vCijXZCXbwlVjiJi
1S3YCcM0eTDeXcCI0RFcKP+na71t27Tf7EiYhLrci8NgY8bBZUjA4LfmmSMln7qdYvLIv1p2tI5L
XC/iZ9xFV7oVocJxX1bpQrZcbvTjnTE20NV/EY8XChuffVjOh7FDMVhNxc7RADsemk4PguqNSgjN
fHuvlmRnMYBJ/P/zwBqGKZAj8JTl4P8xGKjqamB07VeO0/1CisjBqHcpqbk1py+e8VdZ30Eu3hPn
yWfETITS86WZ56Azbb2pI7OHx0UUx+QNuhQphw1tLM8L+tWYaDRPprFzGZcSD1rHOHo9+fiT47uP
Rh7A0mhB6lSgsbNDWf0stbHy7WhHF5fZPuuPKp5va4ju5Ge4sWIRQqnBA6jB9PAjYO6DEKAi1IcI
d1rFH33EuLHaOM4HuSJJm4Fk8liiHcuX1tWvMfaffAudVMXFB2PSTeVH68770sEfvuSAnrBX61Yh
el18aU4PnpY3WXsSHDhVjNnbp47IbAj0wophw+YpDEpCFiLeVg8mZ5veEJH8sIJsVRgp/Fb3xSOX
CyFCuJT57DO+zQ4k3oanyi6xTTCFIOyh7D525vQ4L2dYDM8B/RkdhthOVude9aFLRyYwom3U2XT/
l92AgJ0XvYeGwMQ42UU0dSY6qRlDfr0BWQEkanoJ674ONi2GOW/1GY3H7KWDS6QwA8Q/gVyRNJdA
b0zeTq/ipvCjjaj/JobxOSKFk+f292g5r85SHnt7eW6c4rWhiOdWcOUF7FvR14CJ6BADemcSOKAG
YkTPi9bMCOnMJpkmuMFOsnHGZD5cjE995C0PtsKNgl5f4SyfyfILWO1m4PqDNV6H5MXRW31cfoMp
rR8UwdaheyULdGsiolvSmihOMll05kMKUUQn26FrPyBs+qJS9W5O7t8Q3CUB7JlP6Re/+2p4jqIE
+YGqfdcJ7+ImjzohmbPhRa9+lVs7gJ/PgBG6jRFMGxaFTmHHGnmgAdcBhPJ1cmVW9osOw0P0yCmP
2OUqb+A4cHzSNXANcVWKDhPnYcepXuIAEHBTdVplu/bNr6o7LckB81FmY3SZWzUwWqx7gnT9d0zw
SVxuVVIeQvw8JUePP3wsQ/ULlBBK/djv+NCsuhEp7Ao4uAycowxK+kvgfyJmdEu5qqSAMQIdRNkT
8aTwTuacXMkLit3Sm8DzpkNTDEez0ipZ7lcgoNLG48Gnm0A6AtyL8rpC4GG9gOfu2Z5NWZ3jCOxR
E7Gtk+VuBuqdTAHXMryOndkfNrIsqAMKYhwmsw86odLRuY/Tae2j2X2sOL6Y0dc5Rq0M3DaWxSZr
E8ZvkDfIbwDm02icmfhwM9yEOtoqrKttLh+GmfDGM/hzRTNatepXm6HGolwGrWnfrHR5KjJwT33H
YkgCKFeU0IiUh1vmIahM48MQtOMuTOjdhMpEh7vQNHs4rjJryOG8eWNWOdVmG4GC64sfNWNCTs5i
T1Ay1LS1lsFax3XxEpL9W+n0pbz6VRdSNd5CYwB83wkHSKV06EkV1Y5xBspSCDO4wOCaVJzsenmt
fBsMOJjtHKmQCENxrBmrNXiy+GIky/Sgs3w9f2hHd6/TR9ULoK7j3XfBUUyCw090v6xy+sIc8U9l
V7eoDddJxU3MMsQ0xghsu3PMwpE2qIu0Yz5QGQro5rom7OjwM1VCu8GpwGLNc3JUTapFmnNELQim
fRtgcueyjabG+GwM9dy2La2AoCQPdbsrZtII2RpLuBOtZH8DUkFTHbKT/EfmgULN/BZRomxTAYdW
Tlk9zAmIsDhvb34wbXu/fhqyQD600zKcHCNZN92EZEP5vAgzBakXB7ew0ZocC8Tf0urEai6QTDD6
5rVjXEuTzt4kTnwxo/TEErs4LbpbS3yek/GnNedfQTKf9HIFj7MdVAjoK+YAUYmEgjQFj9YU/sQh
FMLI9v2HXDhrbxqB6GBpzywMfQ2cwk2w1H2Kw8qQorANcG7rJtXygAIrQyDPBkQxl5/t6DHBm+UG
PQZwSYv5q/HI8JWx/HbMHCCFAFKUK1euPckIuynjR1+Gv+scn3TTeHI5SGxymirAHKH2g8tccNz6
uM8HM37FPrhEuII7xcEwhlyulwLSK7Po0nROmOisJVvRNNV5SGAPRfSCLbEEG8tgnh7Jqt5XLkCL
mMyHSfyHDj/+0j5XNEkiY+S52oheAtR8yF1gXZXFLfUeI6SqgbqjyabYaZ7qcRQEahV5N91dkG17
sLvsbKXG2eM01Hsqq3xAS9SwkUxfXXN+dAuUWZxoSk5Z5XUnYNr+DSFr1NKobJfUju6B50JhB0Ee
qRladNOBJ0g1djPXiRiYQhp2DEoByY6oC7jDbNGLBJTWRuOqHukmjUzIhgVbzkWGT1QGZ8gt62UZ
MF23niKNXuzllr7Mh+njQVcnL9GcvDsi/6mItA953dXfi1EGaLP7tykU1qb2+cr6rpQJoY4EyjmC
HT3D5AYClK8DwdSLxALM0YvQJ2qefgSKPYNHNVpo/YsxdhmA6Y7BLzHY6D1kTLpvhnFHK12+MkO9
TagF7OfIRCorQzKgqkCjgAnLo+boa8MMj2FXT/3XpYNGruRrU5Gka7V/kwfC+byI+pSzjA1MAau6
fw8m7y33KLi9hDF7nOcbpln3rgTDKTME5nv/LXXQH9c3tMgadrVxLMMQU4XcOpvD8I5/l3c15xLM
vAXd36g/JmP85abueyibp1DhfRNUvwPSGkES1Y4lG89Ef0611rXpxp9Y2BKuz1j+i7ppNn5w4Mzk
bIRezw3xrWineuvSrVz5wfzHyLp8p5s/EtCxheGkI2sIAe2283CCKZxuHwf12ZML9uvNzqFEqUr1
CAFlh5DQ4xyY54HOwmSRJOrZT+4eMIH6nGgVBGl0hF1wBqWybhk+mjmYjNqxOXJ62sqFefJshJ3k
cKkC++j3eMv19afrYxUkbXXU0aKULmZiQL4bmvS+BOs/NK8G8ggPA5cIlv6rSxd/VWBygaZB8cBU
Bbs5RUKjBjRi4fbprjrglQKw4xIlm07KFw/D502JjAO4vgk9tgoOkyAOJnhcN9ZIRY46UVcEeiYB
ChLddROosNvT60lwB1qSFsXFOcNdWo9WghHVXxMimGw5jqIkfc8zvAcW0iSTKvJhaTg12w4qS+ts
7MFYWWDyGBI9exKeF9RUeh73CamtPAr3UVTeyszxryGd5i9vSk9KWPdRyRaKdzkeQKjGKxuUEcbX
HympcNakL/M4p3t4hfYJz+rumPsQlrrJf9S5wmxCQ8pH8PSzM4MbH+uXLmUqIUsAdLVTnWbHPBl9
dByA55+GdLpwbm57hknRtDCHCE8wnZk35pu8KzZiKYlE43bOrR7OAR1KatFchGcwnyTZ+co22ZBA
nWkxo6EbKftsTS2jAdv6VLCF0fYHgEDiGZ0dd34u4Ss+eDGajk0QJ7u+c3Wx3YbqsRkFuBQbZkGp
IKQ2sR5BTZm8D7oRtkzT1S5IX6d47N47p2t38SB/3Cr/LAuHVoFEOwH5w/hVWh3IGcsECjOwMdcu
HBvAzZCLf+Y6wix8GKfd7HjVxRtF9wr8mTY+B+/cTy1XCKItMJMUQ0xz+WuAYdnFflRckzlMHltL
tmSZYrL6jZ/PyzVMoDTAWyM8S8hSpb2geFYb89pq1LwfQ4kgfI8xQ2CnL5OfpKu5F2Dl4whpttCJ
NoOKh32dS/9U8ESPPg0xkExZfQ8q+FKiBjYuiuQ7cVL7D9G22nop/Pyp7dB9bxzj5kSlvTX6Uq4j
rMzBq+b5MSqvSSPahwS4+DoemVNbkHlce6DJF8HMLiE6raopApsfIHIoADXkMXPVKnPwWGvch7Gx
n4dAVcSu+RUzx1cFEw/gg/WryNiFvmwOqksPjDe8B68qP4aqfyfd3fsIfzB877aAoz5KN0V7AQwQ
DuPCOxkBq6eAaHsExPKUioDMNl3XATY+Lal02NanePTuPt3vKa43APte+gTohgXlE5mrfZs3gCvo
8Xt0w8zsuR789b+yMIb+rQOP7l0aY4odDxs5n7t7US4ocdaGbhf1L5Pr/GIVn1yINIhuSdt+ae12
+FJqOlQTxh9t7KybIa1KZrHTToJfMjsDaccaaHvnZy+Bw4De0r2BLL1W3qgQDcYXpfKvqPOhi+in
Zb/3C7HtpvxkFcYYrIwWzsuILOnAoYN+enf0/CGG1hhQfkNdtppqHYT+2efNZgLE4JsDcFUEs0kC
kqgDjggrZgsK2Li5wUIg9gSIOuC4Oz8YsnKjCkBuVkrB5KcW6Nk4C7eqjmKmrQoVoKKL/rLwIDiM
cjkWduVfrALOtBnSFZxikcJ2rove/1PEPsOCOs1NNLDqOoNy4yfuRckpBm2F6ZdnpjHQrXZmr2Ya
4uEo1zhl3Zhw86cgZDX25n5KUGNdRuL0ILci7cDCw3+TVNaWRHimTTejn4CMz78EUUrGpIApUmGZ
C1G8naAaoh7eMXYhYQDMzzX0H8Ya0vKk3HUZMFUeELlKx5ijpV3PjMb+0DpQTOWNQtH4mHZ9pa3M
jXM25b9SsOUOmhhxldx907m7iBGEqj0ljdE9OkaT7GNo0dVibCYXe+AAdqWTUmXZRXEtZ8t80L4P
URYdx8A8qbr/9CE293SdSWpoOxdViKh+462FA1bb9Ku7zHxShJ663S+StwwWXMCh28jg0oTp30W0
z6EpgLeRS5iu96DyBv53k8b7pY+/xsh6UYQhdNdcTMC87lDQXRXI7xk+4vtQ2JzRBX5YdLvB7G+o
FzyqPnhL6vApqjCSUctuRNZoHtv3uV98svwmoNVcXOEffaQTDJJ67FdJPgPzhWgUpt+9clZ8iXWO
borRlG8m4jIAYYHSBg6OyBEQH5WEv5WKbpYBYLOCe5Oq9k/Tu4+DO12lKBDoKS6uI95puBBwCms8
pnb+6khUL4fpd4W2WZ1qLeDs2aNTZ9KJjI1d2BdIv/Cm3A1y8F0eWhv9sxixuSpn89WzgUhJHMlm
J7gAKcX30VEklXYWMg+ksu3NEd41eoyLeDAbyGV9VD6IuHouIrFDH2YTD/UuUNafzknLnYc79wmK
7d5YiE1VAv/Wk3sjC+FrZwehUgdJzhnkSh7QJimYLDPYxNyUmRLPdUpgx+DCmSFTjebbQ0XxiPJU
yrBikstqoSS03WEds9qWZFmNbb1v7W4NpBycGeKYnUlmPz6EHRIYHFFWl/7OUwxygj58kHBqI4+i
dnDvLeVyoqINIPadjQ9FIuyD8LMnq5k3sfljoU1Q5qB+5glSFqUITxs5Zvx65o5GOhR737y1i8ed
5cNY6swg86ko848ip4ya4QWhT9hHcInQwZrTZlMkGIEFzCja/GLY01fuglfOnRHGS76QmUzLJq8A
IirD3EzNAlfa3dJFf7Hxiq4A0THapw3TXmXD4QLwWftCroh42zAVDNDE8Gs0rKuakqc2mg80g075
2O29YiY1CEcY2iEzXH3RIqA9qHdjWp1SM7OgnSUfc8koaorCB5uhk4xSmAk5zYrGenbNFE3thorU
MC+Mfl/qpP6oZQz4Qx4j1rfbIbkcuzuqh61+AqK0bq3pAuEXF2HaTw4nW7Zkn3G87JdJPraoABty
2g+Bt8nz9ID1Iw6ZiAPY9Ogq68+CjyMIz5nhV+ZweCcthHPkE/KEptQ83WSHj5I/diuwrtt8ZImM
/bJVY3wVYfytnJBUkMHO2nSmz7xN136iEEMxT3HkrZNI7ZmRoO1SqTfa9qfJXIrNsiBq3CJouCL8
0Awsms1I0/HuYQdyiF3j7FgQvAf3Gi75bamGM0ZnaCp1JFbJmO+EbaOMImhrNLil1y6zvHLdAz43
a7UXhOA5qdAZsRL8RTrwud0ACRoW56PboedjBcQFr3RejZijwxR9vhlMSOf9kP8W83S3HPc9ku7a
NKPXxvf/zK65C5DTO9L7eIpq58koM7mNksPsalWeg0OliHygAQS8JBkK30vJ1AaRXu0qYFLUWG9u
6qxtwMLAInciwcM1mTdu66wzZ/nbzfGycsUjjvLWqmrqlZ2Kw1QNhywODsWAjJnt/o6CJ7eLkXIx
83vbC8ZhoJPLT3QUvqveOPEplhFr88ZD+4fly58LoOOThb4MY6RlGtaGpRAZxs6zNvf2BFaZYi5L
6d/EGW4i/z6h3mQygnAs1Utd3SSpedO0K7cQGwPtasctsTX+jlLKaRQv/im3zQUnm33rjQJu61gg
EjBsyJpIVCWKLbIDbhLVP4uPEbmh92eztQ3j1Ez9QWT2c4YS3yzf5h7D9fS9T2mN2+V3vVinCmwO
wilNjt+OvTMNEH/jXK75XkmlmC54IGTbk0QNPUL3laaolcJTHcZ2w3cZ3BT3h7TTTqi7CKdfBNi2
xSxAxKOoijVgYKmV3f8dWMV1XW6aguLeZR6dzQ4qcGYMQQ26rb6ZiQOYKW2Q6mnf+WGm1EZhv8uz
FN57cbUUPT8V9iz5qFlFKR3dJJlh4mvuKlsPXbpWX40p7tJ6wPYqmCDohbsx9vAONibfpfHVhgzi
VIhqv+kc0ByqCKdJd0i8aCfTul87cdNcRA+7L1n+Jkt/ihD41E+5X5znqvef4qIRpzidLyljNb8K
01XBMpJJ9eq29PX6srlluaRjM6UMkrKU1rVbC0wVx+ekcr4EOMSy8zB0L/BGrNXk3wVGywyNATHY
jUDYbVmjwLQe0R20m27HZHatRPTdGSBBHZAv5IljTZ+4weQuXCC0+2uRynNkpRyT1oyl81gE6wRV
AJdhvhgDmki9CUQ/P8rSejLqmIkmI8Km7+715K5bFb/mSfsWpeK7MUayUMvGngSstDmFt841H8cw
yHne4jyOuqM7/F4kQAM6ERDkoC74HMEUCFPhMvgYJ+pdeUnp3Mehf+hD8FKda+z7CJ6yUdG8EM+5
78OTd0gLRDBOD5OCpOiKit2Eolfi0J7wDIh+gYCs57zKpr42RbnmuC6419XGK3hRAdiQwpCczDOg
TDXw4VyfBCg1Eij2vbNpY+C7Ix5iC8jJeqCcyBl4JYY421l5t3HhbVoTeDoe2YZA/UTmm7lD4q8o
s62LhGiPnzXcf9t6p60cv0RZW72FQfMzGP1LZeWAJz0+RkrI6Dz3Eked3KJaeGm70WK6pDiS+/Ko
UA8GwfIBV+cko+UTsBv6wIn6puA4VMt8z7tIrcwhfRfp8rfyuc9BLG/tUGlVeit9yYrEBGtrNd2n
IWT4hizIizvhs1vnz46R36SdAAxrdxmCNOeU2suu3U1lMgCO5Q5Iz6M3LNQgS4dQPMO8AKEQBj3+
MtxbvxsA+Xa0nyaP7VB3C0BCuRuAVTEGh8LkLv1PAoSlQT4FNaJcxJDGOzwnqmDTpc1P2A7OziWH
yEOEP43WWDuNu8rISnjYu9z0IXcoCSdlEaciS4+mG917ivRFeH9kX6ydEECnidyuCteRD3ZOThMz
hTbfgviABs1oPW24z3PqbCCsvlpUbig6z5iz2GthtacxKO6ZU2xdEOg663PhbKYy2wWZedG4GieY
Vv8OTwdM0hi/WwaiPg7s2GVBqUqlj+XSvNs2kLbZ6cnPQiTkMbOac5YH0zfmycBi38uhO7pxeBMo
9HRBhah01v80ctjLqbtVLrhoSc9ixfnasCrzfSztT232QfHHgafIeZr0AGCj8Z9p9xKVV1otKW7u
mJ43NvXklK011IOxtP0N6IXI57pnfrswvqT1tqDbRaSzvWoT21rLC32SLCLKMgYb3Q3n9COv0NeX
ioomw2Tqu5ih9hWHogCAhhRG7DlUXwj/zwc1y7XJ4WB654m/AVo4E1/ixd8kloEYC+Jp18a86rvX
uz436at2MQzH4NT5d9Umu+tgCApAdRf9T3yJyL3x32I46G0jLa28/KM/RHYSjUaqdBVjilH78PGZ
uJSy7gXkthLAx7ftyVNYfVkF2pnuoXLe+evMRuPRRc3UPXsqWk8w1xRPEPOTwYVWWz8m3N1M1vh8
4lHEnJrL8gEYN1H3ojnWHCrv1Qm/MdWiunsG68VfcWMNDqpMYNw2HzwGNRw4WfyDlD6PQg8x6S9o
x4dp4w4ffPAwyja98eGF18Srjv2EcUm5rSYUeLJtb4Nw7GnkIh+OFTI9jFTj3/S+45f+f7c5B8nK
3a75S/1YenFB5K1ZLv/e5TIqzEVV/aYHuXx+oDLAlncVWYduBPCROB6Y8Opbph8dn5TL6jOBHwhZ
PeT8c9mNr25Gs7H6H7LHF5typOv95i/mcTd9YAfj/NXLEMvfCavdV16sX8gPbX+o149eklmyKsLH
KlgYcH0bdIR64B8j6uQTuH6eAs2jU1MGULnNo16OZBwNibXe154bMa3cxgnkWhA9s34QXF3A22Jx
8FVVR/JlH7mwlnVO6eTpHClpqO9IgNKI1iKS1rwk5o+N/7+npL5O+aHvgH6RMYKGmf6OHNruQn6J
hHiMx1HKdVh0ddAc9cbgvRaqM95fRyH9w03uoJBrtPoKKg9WvCXuioEma6SJJGsYInu2Ffx2WhED
yGn0vTFmWgagTfjrgblKvGjg5veYz4C1hpUV3vQ95CNHKZsrlPqG8DdabVZ/Rx40fwIgodeCtmY3
xM2Xv4oBceceeRkn1KJdAdlgti2Hg+Yu5JxzJGTcMp41zGROqeLf9RSnQTu3KzLeq0Pw4SUFWyPD
/CMkt+LJcZ/E8JGnb6PhAOincWphLhK4tNiStR/QM9fjJ0K8XgoZHz9tU9og7rF21QsvLgb3xA8Y
x/cqNuGbYhbCRx90OIGDqTcEn6XD6LAPf1eF/dQZH/8/4Bgbujom5eblEV9J46f08uDlg/gw7fnU
ziOjorfJyrBJJ57XdQ/diYfBgmpnGGItBiZ1C0wJqEcUv/ilRMq7Vcgvsg1nHSiYSTloqFkXNQDn
5+s7nNZe8LtJbmN4zyTTm9n+YwrSHcusbj3RIVJPE2CkOnfeU6irZgWA3TPmw1wPeIrweEdQWSXq
l2gGFgh3rhzrnASoSNojA91RffahBVKJYGF/66fcjN8wML4kwoSFHZPkKv/Rsgf5kPVAv3OvAvsC
c5/Ou40ec0kx3U4VI/34b1NVz3S46H8W82NTM1Etm1fVMQ6fYrvaNVX+Xk/Or54EsIuHR99LTyNO
WAwPkN2p24M726uiLvA5jA6zbA/6G87WDCEnsD6ahh60Z48nm5TDMwBxFmV7yzzkLRJEhPQwPJPd
BU2FtVRqVxX+q952gxNebJEh2lujCxtN+yk1D4kSf4bQ/dXT79Tz+nU6NmetDN4TM5LYVKuuVm9R
ET2ZU/qrafODhPFGYpnga5bnOqa6K7N06G5MoM4zR53iwLompn0k2X4ObO8lW4xH/bgtGhGDbPEb
McIj3eiDrmDKcHzUSW4djmvavGsd0aLUPPaNRMOoOzGMeB6M9EnUiELwe4gdPaF0donCZt+p+uDH
6Uuk+U+FjdKg7cZ3reiymOrVq82XTjHXykt1QcLhqJNiGRLtyuKt9pJHau2eUXS3L4LovQTfDzzG
61bJED/RuLTBj1GgSaf96kX8LWJ6ZVT0NHHZQD1GHZW8ZMH82kQo8BfjS0hfysrRo2Mk+ltNFvks
H6avxrPRiY1i3FJGDZ4/zqMrjHfLXr7SJAdSASHA5aBD4yzQGnSPMHNQ+2l5avbTXGe3mCDZy+SS
MwlD4ghKfmP+ttzlJ3Cbq/IkuEPV3WeOv6wTe5s9Ms/ZB2JxKxcZtqCNzq5fb6TfHhd/WUkk8aqS
knR2LmUn3nR0DScATzVdmHaEEJEltICZHh2HVD3HtTi0CBnBcQJSnYgvx1JHL5rPQGH+WkP+ZoYW
kH1smocGXzpxjhrKoSmmiRkv5qNN78csy/Pg1UcPEw743WJfR+x8M/yPpvNailwJ0vATKULe3NLe
QNPQuHOjgAHkfck+/X7J7t6ciTMD3VKZrKzM3yDxSJqXqANArPcy1q9hqaMU1iJxMR25ZpDjWbu8
zt7Cpf7X1/0l7DSo0yNR1GzAAaEKPIAdZpSUjbKjQ+nPHwW48DRiI4HS/6nJ8b9M642Mid5grb7k
985ovY0mtm+Ntq+m8BgMZGKc5UO0vC1asLOC8JrbzUVL1amb8RFD1qpQpIR5i/aJsfPD4TRxPrez
hicfg7hYAWyQIOI2E4e0GeLdwlfZdf8eJA3M32TBPj2iYthvZB7ws6L4sCIuridvwsy6Q7iVP/XG
Aogg7m/L3nU79FuyiMoUO0qGyHC0T/o6PRaEAHsdlfxXL+Nhqvs3pQdImXrlJ02w86zPB0k568I4
uqCoErYmphk7ZOw2NtkxXhrcVb1lM5bOQQWUvTswDtFQvyHDfzPseJs41Vcwa1vJDdo431YutcSB
YbGNt5loEQV0JySQ6kkF3Sy7F8Li2M8nF2FOVP20Ne3lo591t8Kenn3HeWpt87WegiN8LvTOsKys
G4zgtOq+s23srxiaxB24u/fZftLgS+qefZwib1VXFn5TiwVulmUdNOqATC3SSlr54qCBMqXxwdWz
R29MXoBI7QnRv/RQYf2gOectXOnLZBsP5Yl6wC6IO+3Oimf+lWu860w7PYsvwISRF5AzH+rOWjMt
1KwK9xBZTBNxD2kWdE7Akf5GGQoBWYujPEV0a+y3sqA8IzmKPXfR+Q+5a6P0QKeGEQz5Pvg87DwH
gZEQHmoQEjlSIKV2fR779hL09i/Q6p095Pe2P52sSG2DgOmv401NwVdmr2qpp01BdHUrmhSOI4I4
OOAw0CoOuI1G0y4T+fRc079sepBI7Wknd7JwpK/NBz1Ido2dEM5jkNom4Mi2HY/c3t4lbZGUNOOo
XTl999EtywVJStD7dXv162Cbt+WlQ4/d8vqd3+v7dprwns6TSRbNQ+rZMBjZjE6pNm4GjCZEAXAk
+CB3e2ioJKdOcUyb7rnyly00L+/Od/JXJBL2MCi+fD2Ea9YaqKD1OiR2niT1YsrkZfFeat7XFFOP
ry2DsNL8h4DVwTT8ozGmm9QEi0+6TT62cS0PvagE4TkBCs7cDeYp/ayAjPEcF09H78ug7svBGba6
9Ny2KsDRg7wxqejvxRk6H3J6GNVE07sGmDOhJWQYhwAVMsjkAGBTlNT5XWDoIEF19aXS5D+NbdFN
4S4ciq3hq2/AdQerpnxO4gz/G/h//GL7A0wVLNji8H0M0Wr0oJbnwDI8r/8pyX4ae0C3cFRfsLi5
X+IwJAeBZ5u0TtOd/GRb5a8hR0FZs/QBPTyGPYbAFtixpqXCwfULepMdflJmAc+k3zKU4GXFSHBZ
OFfFAy+20e6g5kgBawfc5rFr1QYzyqfaJHq0WXbsIwRCUnDcRXQZxvgMLuhhHrlAZfVdwKnh+6B6
bRSxMgpjRoI3ThT+V7YTxuPpQWXZXmK0ZvenUuu3EQWBmMy+7kmrC5W++k56rc3i0dO6z8a3RFUU
uSJrXRnjpxepX2Ow0Ix3voYYazxYmrGv1mlB5ht0Bfoyi7dPs3yHnxU278NPmYWnwScEiSQToQAo
FCZg4Ubz9K88WLZJD2MzwTq0gpSYlt1mIQJ2jXbUqF7HhfcxBPE7oEK8bUtssuenlkmMbPtx9gyX
HDV5Rk/tUIf1O73IF2Z1M43zZurq40LAh+23rGeMsigaXuMZzu00kLHWwZu3+AmtSzKChFR0nBAg
TbR7MoAtbYoAFu+w8VlDmoEKQekdOvQway447pwePKLZtLDaksX4V7sA98nWIaK2X4uHMKLb7poo
PmBZuR1TdfQEPNY41ZMtgUKjFMamQGbzWVYky2Xb1tQFde+itPrgZvO5Ek5bhkYWcsgtHxRw7vej
fQgrhROLTp0DM5e7MhgpMRd7OST+ZiitP5YJRJabLLsobbiVD9TWaoO0umCWUzKaOk8OfuJ+aj2y
d7n6wT6AQteCLJbxWve9dhf2Bcg3KnjdsqEk/6/UjAppuwFjagQYrS7kVuh4T2Us91EYv+mMVIYR
d69oEZ90vwAxaGClUhrPRjOdltTHqWzBGglBeX8aX12bqrRvYAXeehEl7Q6EEr2o2Gv+5ZrzaOJd
weC8+SkSUPWYoSiCZkXu29vZ1Le91JQKt2K70ouQkdUsLmxZqb0Dszm6YfnsiK2PBmMxHLMTJrD7
gCii6WT47lzgYKiXlBFA90/OG2ySJ33Mf01z+NYsDctt9WWnIqFRyBLFIIBfbwbjZFv2f9mUbToU
xloHgeNUjIXYkTX3Awyemgi1de+Has1rVacn3dN2SaVWfUdKPXbFk+ySZfSfli7/TYLpNRy7G7dU
gH3ztWzMoz6jkEh9zaWAZYXORR5SdpUBy9Si/NuV9ZaCNcUpEmZuBMDv1waBwo94Pj39pzfB54DN
J8kDNtz2OrKdzciFciYjkYyZ44PF28LGGiH0stUDHGRnnBVYibZf1nd5UT5UIc6Ki/E0tw2mLi5l
bBjzWbmf9YyaW3gpqU7JDpjN/OhqPSq8LqdL/NR49sYDAuyUoJY1C/xbC0k6PXVd9jboE52k7vYX
uXGDlKAw5T1HfnEJ7OxjbGZw8WgOhhTZdUG6e6qFxcn9MYcCbkQPXP65EuY7k01pxclTSiO3Rxrc
I7upuGv4TflcAyREaXLnGNNBc+v7yRguGesTCQZvVzTjWq5mWV5+F5G7IkpQVu9O8v7ZiOANtx2T
u3ljOfcqsNjG0d7rFN4kS4xLJG6rhX+eluGjsK2PwUbBA4J1mAz3g9d81ym86lzv3vUW5SIr6Mu9
bWqvNlls2DUXWiLfwBJfuGXuuojGGcroDzRMlnUcxBsW0Q0tvm/kk24yMzGKwqWXvjQ9NRTiBMEZ
juO8s736teVI0PvmrcNMDHY15FvSHKpn11kbv5F7viep3gaZcWpYHlVi3Q+djuuI+1ZZvI5GMl3l
MM2RVPfHY9l1p3CK711WcGame723d3M8Poxo6kYZbLkWLCjDg8QZ7WFg0LGpfaM0X5GyqwvU6V3Q
Nju7GrfOuJxiqzyAI74WvfHeTpx4Dcmmpxy0g4rplNOmA3ANIIi1iirDRkVQ80LtbHjlLjOyTRDM
Zy6Rh7Jsj/LFaLNsBkZDNKJr/EBTqkpK1q1hn21A+DD4SOki/SDrr0KUTa7KcquUN5ITcwr9h8RI
nLsorzFkc26qM7f54m85mu97YvxkGffWhN6dC6U612Ih5jr/MpzUUgR2ZA2kCPeCS/cuVpS32FuG
n8vs/S5jfChp+CaR+zsIg6MO8FTCI4W05ya3oSWzHusYjafBRFYqCe8pXPbUjeQ8n+15LRang0KD
PB+T32FMqo1E1FqbNoHZfkOqvEkNXM7hmE2L8spdoz3PgP0KKbBxTg4uC9Wt5c7FKWBC+q/VtOtC
UXSL4GMnNOLpASj49vNBzEYGsnAT6H1ncR7hTKIWfBhMyrxfDvWkuByvVaK9pd50kXCydDHK497e
ViG87+6sFhh6rAu508u28UfhOrZbg9NBOeCvih8LyW+q3AsPic/c3smq75oszTeB8jaA8SlpS7l1
JmDJhLpWdczyDHeM/iND8LRWxv1sqyvwd7wG4aBSLWYAd1qh/5frywXaIlelFooprPaZOmkZ/927
6gaejKlxHc42dDFXbReQrKdbOjWQ4w2kGD1kb29/txwPvh1PotcpSC6cm3GJKZbszoxeewAuElYF
EkWJGP7YYyLEDYk5A2Uw7dwM6IgLdcE8yNfVFOhM9SpPuXhcolgucgpkcfJQTOnOHUdUdK+YevmZ
wtymWduobFXZspo4uxrmuh/1FynWyraeKrCUdNBIeo4ocBFTqNMgBYVNIoLRVEfzibp/vNIT/Z5K
4TTWd1bGPiJmWxRYqv6n8L9d+CuoVIMGTu/qyVhF4Y9WX7PpBtpujfIi4N2F9msPcQ6arxM+MCpy
IsiAOZRPB8vE4OafvImNHALRYAXI617KASaJMbVD8Xj4C4N5jPQVtSIwfWMGRJNBm1uTV8HGioUR
xdq2aKebRU4kP9c2H71qTi4X4rlGyz+aj3Qk7+QEMaMQ12pKLmDnmQJ+sjMxpOEgJxVadXA9FF6y
eY6mSXaQ4udYAMS2yzUWmKtuaf8SMycK8BxDLAfLq9z+kF2j+/O6orLehuWpR7pbVgnm4GHUncq0
PdgB8iWkJlQnZW9pOb9Ls2h5RpD0NVs+h8G6FKm18np1QPoHvC7igwHM5SE5qTFaoWdHnfpHVkpd
fNR1t5YF1KbzpqIyJn1+MFt3MnTsPhGrzgyDd0XNjmcTaWTVzXsZVYMliS60G8FXw+yFjgSLSsZM
tjUR6w4Vkh85eiXJkR5IgOyLPSP0VKELQWeJBFd1WI6E3/JtdVn/450kZ6MmakbDvmGQ5cuj+kvC
BuJYG5P9HZTjobZNgnOIDgES/LV3zy8Wc7sx8MWtyK2m9D40v8vWwCkuXtOzGCNjP/Qa6rQjOeKk
HiRTzYPioLiomiEgb8oggbopVm6Sq79ENlQ32Qo9h2WfT8AZcIkuw0O/kAGyHHkD1j2xIEa5o92Z
VLoBd1sGHfe+hZnXYrrH7dVR5S1Sz31bQbwacbB6llmrGA5gjlvps1AERfgVsD6APlkWxKOeHV6k
wzbXOv7f16T1s5JpkqKhrBHO1IXLkIcXc6IofyJty+aWaGjRZ+M+KCvAGj5jW937rXHpgEU7WLuE
xYYFE9soCwMYaCQ992gOdsDyiuIpBsGtPtpwIh+xNpmOFKrS1sB9HyTk+MpbMTOynjLDOsjukRBC
y6pmJmsoOFjhriQw9d4AYOJT5rDlAjwCdoVufE9EgQhx64ofme+RhMwrOanCT1qO/Nf36cqjAeG/
s44iao2yR+HPyOtEGEA1jM1cfYpZTePSYkjvgxa45IIIRAIJiRxHFq9OCJGDRqdqQO8mJD9lFmSD
0iCZE0UPmz42G5SegscNxE46CMvfUM7uUmcCAMm9kvCTR9qdEdxSLQIM6wISoMNJj0TGIEuOvo1I
qRg+cIuVi5Jseg6kBuOn3PpEm+0kX8gdYW2xLHCjkSVfcU+WoLWMlkRCOURkV7gRunO67h2J21Sj
bjhxwQaivsNrOxQYZJup+jJy9tT6sh/n4ECEgKXACdyx23jJOIp2EiUs8BJ6Pj40lX2mV/QXviv6
Y1z8ZDXm6Uza092zcpOKFaAn4AYAxoVUmAlV2eI/ylWB9SfTnXYKUhZEaQ5fOfZlCAzjndARlYDx
eYkCbdIxBtOIjqv1mTD4TYFzgsQvthK7ruKGI4dU3M/sfoqNHvKFA+1cifyU7LdiCdc1PizdLft1
ghQnsUOaf8ycukm0kT0WD1C6Waf8rcSDRa69+PSpZ4k2Jp8Vw1DgMxpyWZYPALtjwNFVTF+DqK/j
FO7AVSA2DKxZWSg5B3AOhiUqIY9pFW3DDIvFd5hJl4zk2h6udsFPM4fKsg8+nTjBkfzfqpH4xz5w
qaXL/BkOQo7hgwSTEBxzG8cXZ4BNCfLIp9QgJQXXb++g9J51wjFAhKPbWR9ZCIBi+Wx72RZG3r0S
s4rZO/P8oQUQdoF3Vl7Cwn/wx+r770Qxajhw75rrrgIHjUwH8htEdj827/9CgnMG47m3/ze4WioW
yYVpneFDh6TwiioPpSW2mz89ZNlFkjnOXiN6DYBsoTN1kq0ez+ObCtOToV4J/jwYgicbF2XtPO53
eFT+fbHsbjnG+WcZIdmPQ5XtWVWLVe88kLYIGvzFAfJOpGINNNyR+taAG/Izshj5I4PWJqlBoMeg
4sFFUY720vSR5i2BjI+OA6iEWCbMXX5psZt3GUssAo+yzVKKavVVtqg06s34TLDhV9hAsEYQ7sU7
kYgE4w7rY4tq0M+Af4AL/FnyzfnK70pYkZDMLmGp5kl5tUvADazkksAJW3+jFcgfRvU+CCgh8f0O
cxgO7kFua/IAzlKt2A5UNSCEM3VUnIah2vFXMii8oWm8h7xrTUwUE2YJaJ79GwBbIUXvFvdRzoCJ
4EFclhXmBO82TDk+629Vq1cx6507dZKoHk3tQ8/hXXFcO4QUIh73x2AjQbhlE2jBjzY86Xl3s/Fk
gYL54LNE5BtCXVtxOkockvNUvkleUWPP69Td8sTbNdq8DYO32UGSpzUAUd1SEEUOV1OWufjaJD4W
X0RgZx7/jNISLKBmIP/RHD3MMyKIDqKeE21HEQRjNxI0l4H8CudtL9jO+iBXiEKjdzpr0UMqW5iN
T4CYnfYo5kLy7UjxseZ8M/6HvhydqgxZej4r1f/xOZnNQEmEkSREfsNWxrmz4wvQSWxWghIVGYxg
qU1x9RZ26QbU6WZiSfsQdNppBPFIoGLRGbAvatWtrdl+6UgCFKctEybr0KGZ33fFg4RRrUS9svqW
w95zuAbFy67iLi/rPom8SxGi48v6B8VF3tlPYAbLjrw4okmuH6wsO3spQpzsBwmlSe8cOTVk19p5
BJyCTMYPlMAy7iRGBg5m01iW8aES6kBIyekGa/AvmRlb+yIHjF5UW0U4j8mHJaKkRkz6ItSwe1kq
Egdr0gk5WyVcEJPkCyXmMD9/yaud0VIGzipZLFGRpuVeulExVcO8p1ZTptsGgQ3LbdeykWpMTCZq
nLIaJBqnA5jzdq1suNGZc5CVptGM8xPztPSQaqPiLzFCF3kVsXsDDoxMvzXQQXzyDpA35JuSvUps
LQAcVfyLTAt7XgKYfC06GnDN0SDgySXksiKksDKBg2eA9Ha55U61DXR72zQo+rLopLZK6B9q9k2g
H720xgItAOfTkKUgbFXaq7qnc1a1lyLRwC9XqAOQ3KTTf10IgChEeJNtkoXLGzc8zr4lAFVf/MiJ
LefPUhfbmmzc8PA64dSU3IKQ8bcWw5+J+oIgm0rqqRizOtm75z3J0wJEOVee/5iSndHpO0qa4lOc
i7Gu8Cxv3XhXWaw2CWazYMVYaBAj1LXR0OBhdcRG8cLnCXxTUm8NIxZJbCJCnCwocGJbGSY2dsft
RKKCpIwWh7usQda0pKUeDRA1V1dZAg0hzLOKneQ5curRoVxjRCWhgcvi9X/nbHheavgXpGkc340P
chjKsadeJBazg+Ul9ej172HGiR4trFGiSxR/qd46/H2L2d9L6tJHzoEUJ6+yj4J80B1ou7NS/z82
Sc7pxPbOUN5egtHEjV2x4Ho8vGS6Qw2H+Clcw83FCcMSSXzU7ZwXtNe5sQ3qpGuMoAxVg+Rm7PwN
W+XN20mvASKHZIAcjnIOBOWylm9oyUb50lZIqsXPXyCk8MxZIAnd0tgvYVQhEonDHqouOBlM4Yvk
KEGQHLMl2EcmMbt1yEKi19bSDhLQTZXigz2fuIoCZ3iCcnKQzFkWdjRRTeG8ReuWXaSbmzAdr1mn
RBDzSvNFsImPXvZuWt1G4mqh+yfJLvPmLfS0X9/XEfvVhn3HV82ipOpHJ0m/pBQ0tYrdgnoW0GPo
irQFRfPqOWmJI62OU0+eIF7jV9pt0Ry6ikV/6YPoFVWrCzSQYrUAFVkhSAhlI4Lk2TpRDVRCncNO
/UNpjBgyc7734ejc9RgFwYXI+HC4+Hp5bpJ8QXZvRog7zLS3wGCexnpGlDVQ7kPfLkDoy5q82gO3
nLsobEclam6LZRRcrP0vyk86N1WfGDZD7CqjIiORrN9Go70WcXTOHYuifog8rhj/FLgqICMWFxh/
pp81LnsoRy7tQ9IW3Tl2oESlfn1K/AkGQ4kQ17xz4OLRXiwTvlPXmD2cCoPA3NfV4hxy2TDlhCJm
5wVcH7xuuc6CA1s6p13pqYlG/kiUNtHS534lhr3iKlP/VxRaDoC+2tr+L6f5npZ4YZ0K4s9oQg0f
oqMK/0EWUyvSDB18XfNRaeVpIuBUIK009AxWdbo81RpK2mMFcL35bTGXBqBFCl9TCUQgQaEo63IB
mt3qy7Ih5njaDJjTjl1353T5DlA1ZkuNxmel2fyUt8wtuPTHIAT42zvg9/Lm2kTAciRj7T3sOdHt
e8XAG2ik6b62Bmj3ZuScqFzz1xmhoNQtXnpNEbg715jGbbBon2mNSrM2dgpBWTRUbSghgJLPi8+W
i+evUVFWmpIJuww3BduWVDvXBwZBZypCowE9EJ9GeJMDN1v0ZdprOjI7o0ZI79StqNuXPihfFtw0
1ogunseQSXZanYu4Cp4ioSZlVNTRhXPeofPcjMz9LKrqoxzDYu20pYfqKrXSat5VKn5DkggP2mwy
qJal1s6Hfgad6yXpi0Nmpf/Nlv+ZiPBrHlAdcZN0OCbIxHGXROobP8Jb1KOsFRnaY2+igpolhdrO
HGIwUqkemiD2bYRj1kZdfzRL9oryzX+0LB5w+KOiotefml+86lNkwveZrlmTP1YZzYui+wxm5AgN
naKmEyQvY45GR6wn3KJNM77GWkEbumQms8FWdwrEewRYFRXM6T4r9Gs+cGokRs3ROCK/jpqMPQU5
62xCFaxFQavTn4aFNKGu8uewDs4YYSEroxdPusLJLm7r+miaxrW104gcESzP0FftUTl4GxZNd8kH
47lKIPlmZsaFCJHtpbdWi29npHr+fWiYj4VWxKfFArOWKgRgUaddFFLmLoX6NlZ4GoK5f0NnwngN
Jyq0Y0Ztj8LRV+m7JzPq8PSaUCHQavsX+Q1uW+bQw6NR9DJDxzgmJf2wrHFAovgIbaX+GrM1+paL
ZRFM0SeImT8v1sO7cgEFNaAtT1H8qdWoZHvadJssfyTLW65Vv7zNhUbpGP7fnVNyB+gUlphNVG+H
YP4uAu+UzCWUlACEdwwEw/eXc9A7BgQqnbLggIJbEH9Fmbqao3tt+gU0qHicVVYDeC4BdL8YGENP
cQpyr8wjCgeFfixrl15Z3wfFZbRxZvMqSDyFzTmNbw9ltBEJ5roJsCeCufw8xZVOJPe9Yz8XFw3o
DmqxM9cS4FqPGJO3qwm9BpAihrOGdIJ/dp04u3iBEFAWYb7NgYIB6GbdZoEOT83xvusWdwXNxMkk
mGfQnyAr130TJlu99ibRuHBPVo98EMOK+BriZmRyP1lDz7ZF509FzoOh6e/4IWZIXWng4cdvs4xe
4KsfYytGn5fGexPr3NF1PNs7KzggLxOgXV4em6rDjMSz7rtoKimlc6lHbAH5nN78r3XRAUkhe9/B
f8GTJgfaoMWUZZd8oZaO15uOcN66bTpE7QMjA4S/pMe5dmwpIywQaIyeXjhaS7A1gjvLmPt9kWqP
3oTmG/DE3KhYzJOOe6fOOcppolV3qKxATo+dk8BJCxv3x6kKOexhy7semXqhj9QmrcXjKB0Ky4J5
HKj31sPGyEwGHNAV5bUgRfIk7u35WtBlh5pqqS8NGvK66zOuhlWlGdvIG8bXdgl6Mi4dBbpkvJmN
lew8m4DHlQKZ7hGJgN3cuWVJwOjJKLHK0s8zPAs6vdBpBn8S7l0VHzRtymgmeda8mhMruxRdhf2E
HbohYixwsUHOWxytWM9NtwXXHyRdBzTVDGR37KXpIWUASADM7zPgWgqAoWtxT06s5OiU6bR3HScA
pJoAlEGFD2+AVeBHtKbtuSuo2DVpeg6Q7EaTAO7HuraN/7LWRJS5C5xdixYvRb1+oein6Ue7Tyba
c2Z8U3qlDomuWzsjrhZUb1JnnZf4ryaURg9LLal6qgVnszfHcOV0JXshKMikqGi1Z29M6xokxBif
4jDDHL0pqj2NSJpruVmi7epW4S32jJRzLTchNuDHcGwzqwEO0uhfhVe7T7XTRe+D7S5fgaW76yVH
zqo0HW6F2ZDszXkAW1SXrv6VuFn0WSNJs3ehPuIwoJXmF0LbSAylM0LRbg49aMKsBhUmS8epCGyv
1ZkKWUUbD6ZwAW21bWBXkytFQfZYODOyGOMg5Dwnr0c8A2cLCGhZVFGI66lPhz0qzN/KRHSsSIvm
0XZGZm0KcctpWNL3MJ2ap0HZkD3sIJ2uA3hQEEqJ+zr1Wvc+Uy2+VGZCxb/XrE81cLQ2FsR0fwIz
YkRIjo8uKC0yoWEbmF1x9ed++VepCAmssAtdslInOmDdR2bZzz1HgE1LkAEDpof2R7y3DHSF3Kn8
biaDFsdsoXaUgwi2Zwv99XZIn4wOTr+GAs4qicGND+PygONM94vjVYbYtqNF/UqNGhwz5cK3dmJ/
NDdTYno4j2YzGZ9jsNjxu0Lydqz0fVkY/YZeMVgXd+De74J/Rr+8mcFgNz1xK2s0bNLCEKK5Gvrs
Mk/mj4lh5QpTwORpqF3oIVNp/WAeOtF36ylJT0W+Nn3T25hj8p+Nho3ohCHlkokWCngJsmodiwQ/
Vx71pKEnP6hBNtLADQc8ovG/yeNd72E5yaDVd16WmuvJrjSURIP5Yew+xtZ9M9QvkwJX8Kkfgc50
o+hIOjDkOJZPTfcz54gjjvGT17fRxeTehZ8tF0oMw6nBThPm5YIpghOIXyHeXID579PUuSKmtZ7a
Qt2ZGo1scrzayN4Mt0f0dAqorr3zvdDD3zqDClpgP5Yc7BvD1g+Kngka2SmyVyzB78J5buDX7+fY
XXNTnwaCPM/JcrnzOfJTcz5ouba1gY4ZSKfwqVQJUG99idoSrb75aNObbp36oCvs1QbvXM8/FjCK
jmpFgFDiwGanRPnutctr1M8b38bnARHbonwdyBvpXgwil4JFTcPoOQ6WvR0eJggERGgfUN69GxL4
ZxUGO0sm2PI7XB/+dLqQWq24HKavJhLcfgg8yEaO2FtpNmXYiqaRBwnwI4FViUjqlGBMw6W7R483
syxELKkdu81mRuuRHD7aFqlIu1feS5pdjGh+ZZI8tIYAUfpb3Rw2pq0fJw83Y5Yarl07eTLDSp5j
LBPs6EVEYHgGX8NXzM68a4UeoKNhiVIhNWCpX7OkPVV7n0Lw4VL6WhrzBhP08+ImXLbDFR8BAoH+
w7AZIvfdddsnLIrQE7XOQONWolVp5ArweoKW1fjN002UC/mjNfFZcohcuKCgmHW3xPGmc9ONjKD8
/x/8Gi4C6qct/2tRLNLjL/nMECWJEh6VgwR0SxdbG966ftn2IQVO5FR6oGRcdjlurU0RWe8lGpYp
Izeol8mCJGmhAhHMWw0Cip2ga0GKPvJIMUpARgFxaNGhDgRXLWvWeAyv7YheRwFdTn/N8+gUxCga
OzZ2xyA15yMir3RkEXPkomLdbA7IfJyxpSEfrZv9PCY3s3IOhePfCn24eWBFyzx4nyPKoUh44+Xs
twgDdw0C1NFzaiLqYQc1dUmb7duOzTGK0d9qpn9mtbyQBOTbpE2DFYozO88ItwHqE3l6RI8GGwGE
1/oBoB0Eiv6ioekxDP4Z1sk98iVUf6mUonpn968ldvCVYkcjZsjZ/wpXd4+s5pcd9w9qmTFoGBqc
QdCM6MNwXTA98tNJdhmJiUTpE8a8GxtznQxs+BRHm25svnU/Rd1qAgu9QPk3QbMoRu6FLGYVkwkP
rv9PuTeshh+9Pr+mTn8zsd9hqM3e3hhOdmuq4psL76ozliupNlrRBjpn6AvLlJjVLkikAdJ8VUkN
mmMG9IjuIMS7Ij2Wdv2E8efOcSH86D64pnI3+bSL3MPUWv9kilI2k0lZMgSVPurevrfAhi7cgdSV
igLnf/cO2HFFznFv4+BiZu9tjfxjVuPMYdJEIkMcKwxEccNlXEQ5VpQgWamjpx5ZGTXWL6zOhUrZ
ICXTxHrh/SpU4wz0waPmq3BQOyAP47Zy59RImWiKth/ClTxzO1h7h5UTMBzy/+LwWmNuNCJXgHEu
bBWUY9imQY9+ZpMxHQokAChn9aVb9QfcOGXND8jtv2vZjE4PjL/wEBndO0cEOy3DJmGi06y2yOWe
GC+JAG6F+DeUg7/9VJXnLH6igL5VhrWJVLbj4V3gzPzB2qRCeOQ22j3Yg3EvL8Jfz6rd8IfXepgC
LqxUVBlrsMUKD3Ht2UlayupdhEbGCIqrtV4QRUZbtr0gW4TkChpZCE1uvB7BlsDO36zwQ17asrgG
eH0ihjnYREwjhpF8iUZSeOXPUWnynV3ooKVK5ddLKXbzFzaQj7cy1N9Lq4G8b9J8MgrkS08AuOuL
CwXgp4jafymuIF7+ay/TjpXZpl0O3+wlQ5SVX5m94jXXb0IwBfjxFKTLccy0ferVn/wrvKUD/yrk
qhwhV0sBGjKHK3vtnkIyouRkpnpx5keEamvj5Fe2qLU5j7nlrDuORtkmSTcdXahhOksfBW5+p3Rw
vsuCVebM/8Uxn0nZdTGS+TxM3aabEbHApAhINn8M3LRX1UCXNi2nM6KqfjatPOSZxC1YPkulHw7X
VBbQslGFOpicvdC06cWG9279FcPltb171kqrF2AZu0cPOdp1WI2PsIIekqHHB6nZjlHw4tg1isD4
O6rWnACItWKeoIcSurmXHs1pfInn7NjShqD2/QY+Jgj5wUzDelvowLKrZ3AObfoxFD9iyYaI7Mrn
b9sZJabuZcyIm8X4orfvCePNgIil2WToSL+gaYQIpWjLsnbd5pY0kBvBJJCvp46+aS0sHfhhZr1l
hegF18H+x4c3ojgj2IjZDNsu1PeIatstBrADR3H+S0CUSRn0WuY6Nc2Vn/9ysMhj5pT+IDhvMFbi
HDA2WUSsT48SW8Ie6D2lsoVjwwxqWLA/Vv4VoOgWcjg4abeS5+lmyp0otPJMfZRuB+AjpfroXU9Y
q2bnrWNe0m4KTDHOlYGQEIVYrbi63Q+CbByQCLvYmALa/oM3jf8F6MkRX+idPjKAEw80+tkhQxE3
tLq1zHhvKCxhoQ/wxgwYAjh3gfceDwwhjjrAMpqRpmAHmJjwySp1WuRcnB83ehkbF6sN0FI0Noxf
/quDVhJ7kijTEMw8yk8G5oLmGHK2pAtTYWyQ3YZPai5vHqLbNFNkuv5mmOmSPctQTcZVjnkz/+IB
vODHTnENav6NmTigZxt+guSXD5GtJtOLjxJX/D/jD4dZ6XT26pXzZeAAL9wXP9L3vvFkmrSZy63P
G7eIADmWul9c7BEYL9I9CAwocr/LG4f1I/T7Y07RxUMXLUOY15SllnQaElRgEOZlD8z8ztQhtdkG
bWnsvqBFY9S5lWDfp8NK1qE8GuM0xDgYZNGWR0jwo2KUeIECRZMcaVJ5YxnagVXtIiy6xHS8keZM
HJKE0Ngbyc/fmmI4OOPpOFMVZunymNay0GUCtN/jARipNRne/7B0HsuR69gW/SJG0ILgVOkzlU5e
mjCkUl16C/qvfwvVb1TdVy5JgjDn7L22RSg6rxZ3hluwhKg+gx3/lOK184w1o54/HOidPpYn/SMi
oMA9oOIJGrWxGEUxO1mkEXxEHsr/HlROpZ/Va4L3ihNs06e0jWMthgWA6IeXwnlH1B6TN1rhM3U6
eeSl98goDs3osDQISSWyS1Z986Vghu3zl8ryeCfhU9g6fR2fuGvHu9iSj242bFC8vTE56Ut2DGbO
7l6wO1dZ8uIhvsVdekKYD9s5uZkw+EfHQX1K15a9g56eQrsgZo7qbCPOyQJmgxmFG8iyZtFnDNzq
32RQjybmOJ46k56eBsZuoTCtwDDpsitxJEt2ixqiI+cKfzsrao9HP13OKdOtmYbGdmYrgP2wp4mJ
g4lYRJJW4nXjtCdltGdngLpGmJoGXiiGd5fQwkrDm8azc1cZambmYbJ95uR01U+C85DHq4BEDe4x
5wrZ6RHOCx37iEIz/zGksq9nZNk596EeWaq2dVPgmwxRJJj80HZEcLzM6S0Wekz80LM6gcNYUbXb
8eoHzOwDNzawwmoVFKBrHBdc8fjFdDKIZR+EwtEzpQqj93aeuV8eQbj1fK37JFibpbEaLP9Yxrj1
gMu9hQNhk/UYV29d3SSXfp6q7wXyGDHhvqKnBjGCYnr4PlI8wjK9i5b4FDjJU+gOv3pCGDCHcGZ7
pRSPfGze4rn6DCKfcmNrU7gvOpKpxo6c3/gosphpxKWVEg+PxNmzckwA55Rbn+1M/XUDp91IsyLJ
kuYVdTeb8o4nN7Lq0CT44OSKgYduGDOQmQb9pMs2oouyk4VcPBcpuE7l01Hwya5AuPlgy+FA3/oN
fOY35R4OSUjYqE6mlCZ0sGrx7qNoNuYEuDC0jJVLdvkvezia4z6HJUnBMwcRZJSPlGLf9YYPVcW7
YziHkuax/vkpxSpfYesD0k4Ra99SgD9MDjt5K+p/bCs4WsI5m7F9q4KOxHq4XgBaLfZGWRtfSYQL
V3kakIhs4rg3HethUoUE9eEcCFwnAJgJFgmnpAHmXe3wtw8woAn/aZ51VY6GFro3gL/rUpcGsLE5
EkqSBW2qEGTMAgQh9kOWL1aVrPMqvvMbTP50EvQ8pHSt75NFpO4A+KobT6M033oyGnguiKXyrWQX
iJ0BsAfscXvCzReth3bGyZpoIwan74TS1lNTgOfKDeMVrs6fprDQHajyRC0He2mR0NOf9tSwdnlP
CkReNy+9iN9Fk0IhCE607b/ysgEc1B/ieuhB+xevQc7/oM7wWfoUkKyhPYc+2CylbmR4vTbOcksx
o9SDdS17yAyg5n2O8EBssHET/CH7K8Wem6CcFVRuvDCgsmLd2M7Vn/J127vE1ngOGM5FcE4jov0w
o+J/0BM8MUIkMrkEHwHo8DMKeB06ogpVb1J56xp9UT6QozQJ2ryMelAJ/e/kdzUzfvE59MHd7GKE
MQAWtdIWLHE/ek8QL2NMjWnmgruL6vA/TFbhI7j8VweAydgJ+iwBWXzhHePfMTO789jVGw/7nHRm
wAX9IYCQJn0vPJm296K7OHXI9F5F+zpMEY3X7lPF3Ur7ocJ2o65By4BC/U7JMybOsHIotfrfpR9+
SFF8z2Zxo9S31bjTpMaGhuiMyc4M36d+fuqUlsFk/SWs2ApVTUAutLA75OsE19j48htL3AeTWky0
dEhTXMWZX12NCV9tZhkR62PMTg4IVVcerLK+C06Klmpg3JS8omV+6uNxOoVG8pQ3/n8iG3ZFoGED
4USlFRq/mYSvi9cfktzfpYRM0RILjnZuvkbORA64/zUHxTv4+Ue/K8B9IPE34v2ocMgOrsm5Ny74
bIYkPwctUWtY0Jxxc/XFkUbXRrTyEhDRxPKUjw/W4p4l7uyFVn9fgRqjk8Cp5S1EpEYDaeu1yV5/
3RrkKaqIlzF8CwE9mqZ8KFNg1PPBMvuTiu0fTPx/peO1d86Ih8JGYRq0/btbuGdhcYsrE4fQhLSj
gXFsQhzmIfe+tcPWdE2Ed0x4hZMaPtwMjaHInGvSKQ4M5NhcJioeF6/1a3YhcsBfjOzJMa1XF/b/
w+SMBsI1tpmmEn9URuyIL+0/gSxufeSTVTNY1Ozb/i1GjQVnUu18z734DthqTyXmHYXKeEIj4FNd
su4AZb7VXN9CsvoMyRD1CFbJfXpMVXCmyHV2/PlNVtHcUTGn9BU78r/CdbNpQ5HS+JqcyCcKPMzk
ewzPyLCXVSjEqYE/lVA3Sdk0EchCtYhXLBsYW9TjROIze6LDmeLdyFgmHODquzpPhhfZq97mLti4
w7Ie+8ZG/Em8j2YClu4ap/su4G4WJnDjMiYmx0KDV/eHVC7IVdlsdzbUxsaz+XRd8Ez59dVyHYJF
+uDDEZrFyEPWQIaoqW6LbZ8poW8rfE2uS8RbbsPyk2w7TrCwCEBQWo08DWRhd43CPKSi15IGEHSO
/jI1YUeEbJDlIL3i38wpOVrMyA/oN5ky2U5zZwNUDwFCwnpPEHK2BAdGcYAUdmZTSxSJ5aAh4kRX
mtQn3Uai6ueM5XA/aA0ND7gEPYnsWWFgYV376RyTGsukMxzM0kJBjVxsFRgOEb013RHiDeBVwEpE
mhCN3aGcfZyHYT3vZDWEYtUskbkaZJFlu7ylq/8SqWZGTlt/tkYPEttD+dcb88SmIB0WwsULo6ZR
5Pu4N5SQ4h7muXnGYLVMZyLl4SAbCyrXZuBQ4KEIiTGjmmwVjcRrmk1Qp6bFWR/mRYGxut7Wbj8V
2zBLOwS1rdqPfensfOg17yjI629Lt2zWibuwa+pma0MBYxOwCiI1sIA7AN1/FZbEgqMcF0U1GQe8
bbgT0TD09fyH4p3/GNvhuFXIXw8w05aHqIvF2Y7VX5V7P71LQ03NOGMGA3oMpDjdimKTOVYIPIU1
vTlFK851gBCI/sGwHuHrwQyVFYM2zog43OB4atcmaMtDKKMRzcCS2D9BH1gKvKcItqhn5NWXDgJW
0yI1SQ4hRj4/GdZFS/4ObzSxbEPLHg1dNEw2ZsdYZpgUM6xlYSBDoGsifkw5uG3csSrWAuDn2kQd
ep+HFEBAFtE4IYP5bZ573rAqtW8lrVIW/PgvaH0yTMe5gQEbFahv4nLTgqyGh8B+jBIs9NoR0fVE
l96IQm+9NAFJxfHaKvCEdZ4dU7MhtsiXZMLMSdKtPcNBZTpG7rXx4XwnIQUES0ZU/NJEfs6TQDPg
GOkjihl04UEfsqgNOm0XbXaYEFTL2YRNvUwMxl4T2Wsgrs3DUMd/iaam6+JKrJYjcJx2LK1feyjq
50qLayZqtCcjMnCcoFtysC+SH5yLjrnSJ8BPJLwaXSCCVe3Fzl93yQPEPayBENHpyptBe4gaifwO
uMWqLGHes2b1JIvklvvGx19YX5jxqyUtbnVIfBGpHPKFDDS5HhvHBl014jAzuuRSuX5KGaeMGzQu
Nmxm3w6+mqwZnhnR2FyXVO17mfsMpsonzM1fFKVNp/h1AihQLenHD1Q+EXnSZfLj7YLQQTebhgZx
vdsBaYyH9sNGr3XL3dbuwax3y7MzW9OmHC6Lead/RxnHdzMQCR35Q/MovwxgZzYYSQA2DkntOde3
c8wCO3FR2be0FvRBKlA51AHEuwwj3h1vUiE9hrahbTAkrEgWwoCHLPpFzsPZr0ECQngc1iWktc3a
564+zG6ePnvLPH3ZENT/BHnM+xoTqOeFfYePzyDc084mjEWTlRzUUOWHNEmmfeO55cZKRjThRqi+
s4YCZesgOcpGjvVJmyTXSNERbFni4Md43eMyxxka0Sqd3WdLRB0E1Amm9KiLLmaTJs+mYXWnioEN
BWJZznWSCzbL0JYaqf7YMHz8qajJVBviasTSJrRviDoqe0L7qfXoqU+eHwyXIInjYZenoi5XUa1g
PU+tSTOEa/7PqKwkXIe+JP1oAjm5hScaPBlWK/9WKi1ezbnbh/ZC+XyJqdDb3SYsctjwsZFWa7MZ
TNAXTdoDvzEpPHCsP6sJyRZ7Jg0cJK8EN23fBq893g8bVaOyKUePfU+wBYv0H2MY56++60PQ1ZYN
2i4jtJAOy6YqhhoxIRZOL7K8HdPWdCWVy7lYyqcdQjITp4qeUo67QGcQ7Vcbh+N+dhYLz1pNSzLx
olNuWSZ1JGsi8weD1ypX0/AYxyXagznQy8Iwu+GmbJApA7T39zTAoXfXkmdbZHTv5xSbuoh8k7Ng
ioxi9Dm7xwItfAv6xluC6RTTcbpOY4/vpy27dQfsYOf5NOfcvqlxCGCA7fvJu5aQH7ZDOeE98ixy
Wz3ir6qsb/+Q6UG7ucpRIhck/yRkXFF00bT7ISh3Y2dTs+Fkth5H4bI7Fr9oZTuM6q2LzaNxMbAU
/7aA8p4bGb2ejJKDZbojnZJINPhP6/r0728QD49Cu4YCLIygPFVpkXBMyB0q3wrmBRq7rRHzNwiq
SO6OO6e/Kc8FbnY51B+NVwx7s02Gox/o+ZMs3os5Jt+d61f0CQVe+iWurgYzCbUzO+G86cfzgR5B
cqm7xT8nlpqf0tam/rNwtN0sVC+gCtTKekM6R4OxKOHo9N74CmI6PcFinY/gGmPg0pNB8xQBu3CG
5WoHXkzdpWB/FTg0Ty2ySuncudbZX8D4GJ0jdlk6y1tQGenZrpS1s2nzr23erxXRSJh5F1SSUcJm
R5gRmlJJzHjQIwyNXFuR9ItSjw1SSP+0yI1Dljv4vBt8p4OBtGhaoM39IwcRn11Rr9KyXRN1D+Mb
iozLipw1dUeOS05/9h8/SG+VfIfz/+DmYmslbrEVRQ04Oon9Au4rTfoAwAcNDfpplvBQk2SQBGMr
SshlIy0vMCO5bwkzpL83LyfVE1FTKQRYFAv6dTdSLEC4B4FIwY9POeLtY8+DS+yysi6uS5wFOQoI
hDyIGZMTQ2i32r0yLdJ2QvFNKDrVvhoigkyh2kobchw7INDP+VCQqoaqoQmyYds4VMVbHv5pbPzp
rLLIoiIo5yc2vsXWl0O0JUAdfbv+QqglU4swqw/Ujt7eG1qcRLxIq9Fb7A9eWbE27SA5GM1kXqox
UduYNOf1aLuSBEskZ05V0anwSZFDijEg5ZnTvP2JM5W9ZPYQfYaKlDYvwu4s09hhyrCCU9wmzZvw
kDcaqQ3hjZId4Bjb2Gc4f1cBrV8MwjPJ9YYuaTE8p2dz8IdT57cSmxGT1d6yZnheVABp//dZsul9
14AuLavyGYEVKqGyYsda58Mu6cWnxgEjPdlFNEkTEomdWl6E333MbGMfFhgwldvipXfBL03VPSj9
vdBaPsf4HlpBzSxhoakmN7kEaR9v4tT9NMPsq2rAzFh9+SEtIHoI1l6MBfpS1lHsT3MoKuYj9fyn
3Mveu8b/gmN+VG557qzkSgr6W8k5ueXfUbB+e1m3tuzxmafKD1WkwJAk1CfFyXcQCYZDdittsedS
j5zfacrGtK0StVsGk0iCoN5NbnQrUlZu6TZY1/tXFaSc2GZwQ3EcvmYzkRUthPg0mt7cKv4RuXyx
lu5HY6StJd51g4MY08dV1h+Q0FzFWD6VtIEBNEFzzF4XM3rUhZIwgoeO2gw1wz1cgo9cjWeo3I9L
EzKYpwfRNxdtFq/cUovc+y1iJLJwh+g9i9qjTgpoYV9g1iUCAQqbaNvnMm0uUVg9SiUf5zDECKtw
95PjElSwq9AdP9g+mwuPpOAuPsw2onZ+DZqsdWfR6CBrMxzifRLhqkOHsUpNqsLG/Nx49d/Mq17Y
TGBQCqZHo3TudlvT1w/P+i5NUXGzmC/wKveQJ7qTIHViVs2ZNuQ+7NtfJUk8G7L6mIQ2zGrcN3A0
C9KLewreU+qh/az7M6/lFeHS98REFNcma0r8xKQV0e6Nf9KhOvW15J1yWUCCZa/h93lqP+XKOFid
e/DsBUUeqQFu+gzlZzeNBKf2YkTk0z+bYAg6Fxu6BluS/go6Eob2DOZBoUY0+uBa1P6RIJR7OFOM
gduEz50XO6awZdmYr0kjBxU03c00+uPZ2ibZfHR1dAjSbm91ILoriT2vBPbX8v4mNadTT8S3jsRE
rwuvyhMro0lRw8ht28THqbJMaL8wLBLvNa4csNrDO2wdMq2Hc6Dlgb24Vo79jGoaBiI1cmacjMJ9
fpdksuiUEq9k94k6VDeBHUwYAEfNlU8oFb3nmxOnb105fqU6IKyK7lMRf41dd3WE/4lV6Ni2GAwr
67XL+q1he0dQlmwW65eUgNuawHFWPUIj+42+GCaVXU/8AQLAHzTym6hNdzLCj20a5w5V/hiN96Vy
Nk7V7iRqxMnp92FnXdrW4+wwUF0sQPmtZlt8Tk3+xNB7z9gowe/j1SRTwxa7heNS1HrnMcl3cp4P
8RBczZDWcTTeQjHfxgrIFN/v2gXpNKgv4LsbKEXciaskrA4CMYu4cv9KO32ZA3KNx9i55ciiWUmR
CZR8iJT0OneG1KRT1MzG3TelQWMepbm+CUwv+bqp4mcLjSloSmejE3ItE9heXPya+Jt8XESi+mqG
mP1+/9lW1n/INP5zm467PF/JG0KsVlFTKgAsQ7J0nmXNsbLUIYapSUvK2Pc24XEkyZYtw7Zp3mnc
XbukZu1xN3Y5/uCt2bKUqAdu5/ic8o4fmqL8WbihVWbuktb/96kGqyAYnhQzwZDHz4X4K/Px/VMP
9ivjqzew3JEmOhCuQ7d+G4t53/kchK2SpB3Lfm19C2sGiO5y+UnQGj7gvt3M0sQN7HcsEtaFzir6
v+wvI3BELq1BGA4JJX7+bOo4StXshBiJN+Rh8LnccgKLL3aF3RLhgQ2k6smXcFxfwk2AFdyZ+FxQ
cNWHoYW+JRDKEHQh6cYwONaLmt/CNLHuVjtK/IzUHzT2Oq+v0vF3cz0Nr2FevSe29WaXJq4q7Agt
ckWr5lUCBiHm5J5pAYNsUKnLXD52JQ26UFGYHYv+Q6LbU75dOnunKqpfV8z+fZEoEDgQ2gQSW809
VqZ6sQ0KThs3DMWE6CIZ/xaEcG35kwX6GbQbsRNgvRacdco2Gl8qui9wj1PIn21ji8ei86vNWDnw
Jhpz2RAfWRMmNFt7X872wSeJiTIIHcWgReeZuLLZN4nT7Cq3tneijaD2KM8/UEuJ9mRFR/sZBcIu
Cn2BbtCj32tm6YFwrGKbCqFX+zFDa1jRBEKH/RZJNe66hO3+1DcFRJiJLHRli41PC/g5bgO1CoIs
012pYmsnXbibMxfJTdq0Otn7jxS0CdzMww8FrGWnK4LPbmAMm7TvUubi5Jd9KHa6eEhfLI8sg4cG
dwAQMAfNdcsO7ctsKWYZXtOvfd9h9y3oGCc+kXCcbQciPVxZOGsaBhGa9TKy35XIIUOxTuxsX9+4
mafVDLjmMmsw4EYY8yrWajeVk14Y1aN/xIhOAmJkc5CZCqM9dQVcgVXWhoDrwyDOvX1iSHc/53ia
O1uq45ThZhjDxd720ta0ZaM7zm6Wv8BLalHhtyic/LG13hwoVQSOY7SjV+dTbq2z15TLM7EfxeH0
YPbvxBXbrKfKbXS6de9k+Cb3de2uynmf0vfkfWnmcxL2lAEDKOWUqes/KDEWcqzoluIYKBeJ6cHY
B134T/QGxkqln/2IeCOlz9QcQpEdkR0i/Cc8T4BcbZ/a+D01lgs2KobI1yynnUf8KhvNVT2fEfo/
6FJh4VNKpk0fPYtyWhuYftqeJG2UIjHgNsNe8YH5f76DnnbadNVt6vDcE3MPR6fw3ixStieq4l3x
7ibEWp7ILUxDDnQumYLEFqcj+DSimYs/an5e3D8j1y5IeSO4YQXXYWPi0xwxTBpkp/JnUrEviHVo
+Ah8RiKNeuilHfGD3KVe/ATxvbEI+zlzXMdtzrpPDDepvkbzKxJEMv/+g7e8t9yehttrLylaonfu
cm6+UbQmlOkYNB9OE1NY+qOve16Qf1H753bNFiS5fynpDT9eFs+6PuwmNzrb+vdxYa1t7abOfdAX
USb5paHyLe1g20YZSAlvy03k1yKA0FdIZ1V0N0sFB3zQB8LWkee8FeZ/3LSgroHEP6G6e6gwTFbq
kZ8EULdKRrHlGiVxg1ywHgsmZH5UD8I4cxGFgfpwiNZWry+JW86zaTn4NNWgB0WSHPg+4Vy5K9xL
vhhobSIuAsjvM3IMLhvLaESh1STwaH7WT5rhxa3zwIEZFsXZfjc1FEGsD8acFrYwMrVWIc5+OGOs
+baCjT7/mGQQ6W6IW7crhhADApQezwbC/orHpqa/c4yhAe27/hXc2iT7SdmC9Dl7ZXY1FGyYU8jF
SpEjXo2Fz9jz6vB9Yq8/DNs2a/lcCBI1JeksAI+sV5QULmGRZDSbBJgSNGiP6JXMYM8j1o+MCXqn
n2CBZUwgZg2YIxY4qPxAGvHKhfDfF7DdnHti9hqcmds6wFzDLyEZ6n93VMTzh37M7gxn2AepYP7H
fS7jGWWgx3bkEkqmZ2OZGJnQE3EcJbziDBE+N1fJZKWLz+v/DV7b/xMyefElniYjjCGk7y7PRv9R
LpbRxXfybjE0MkvwGLCSigmUCkAQfgoXx9C/LTYyiC27TISEiMz6N2MqHnnb/v/XYWV4aO2AKvId
88VRj3teFav9Lw2zuwMOV1XXLiuop7CXo7Y0pxs9r/S9e9S3owXF6tWsMc2ulsNZz0qSzQ/BiPyX
dMpeoVPvBpfj3fzDJ48GSj38mGrlXgzvNAA5nj15obP736jTt1a/H1w0l1/aX3yTGcqNvvDIshAc
YhsiQpCsVGtoNnr8L+YpM3zNRN66pf0btfu5bJu7QS107zIvzgOBqoYRrmcrRIvN4ZD0vP6nXxbc
Ml73Hx3NQ6mCXW5UBz1zmDXOJ52giGDHoiEINaQ96v6Q/kYz7b45KW8xxW744sZPAvQbCwTZ/jFP
8EY3za3PY95luqx9RQ+9fKy7/j2M2FkzoQWdQcYPUhJJgGMaqV1TG19+0t3nOngLfHVqw27jdsHr
4janMjQuBtG56TL+NzEGlrLAu1YFT1IxwE2n27fc7qXv14q8E6TK1KvUcFHdRFxz/90j7qHdTy5v
W3+Hpf3hGXRkh+oNe88fFQREtDrdWg9zaxkpeM4E5GR7AhQ3reKszxVbXocFrXiMhH0bnPpiYIQg
yuzscFgb6+XWusEta+yNGlxI3uZ1UvU95Hz6QP7jicjODQplvGA0k/+NAJIBXGc86vtnEzBcERPU
tP1r5dKsBCOwg8Lh68IrppiwWieJEA/RsBS0+unikXJDCxzUhkESXUPuHbWKb5k41yj2fxKpvjCv
bWrmD/xy5yhCf+yCVnlQBX4/anRPsRtTka2PDp03K0/RwxSPdp4TCaK2Jo4P3k76DkvouGimeVIj
0GJPiR0JqzsvjXdm7GiUC1I55b/4XUR6E4PFqupH+lvXIZVH1Xobco/ppOGMcip16puKMkhAn5mn
X4zBFqsk5mcQu7XcOQX2VsBZGQkDFLLfAuUcCkn7pwsispdhx4T2SxggpGoyDiOotFg84ludOXQc
6/YlbIFAujnEUV/kFeGuHjdyfg6U8TfFrLQmYpv5utFFy5hkaPaQSTqd6qndzSl65dKV32FOaus4
Fn8MfEP622aSNtiDbRKjochcbBXnvw70SDTaF8g6+04i+Jtz856y16C0YKzb2XgEUk/ck/NeQjBp
DPclVeimRxpqtCFNfG5okw7WgNLHmz98wpX/XbkY1mlt3hBq7zr9fjbRY0TaKBbcYa3/fGgBJgd/
1eTpq58gCZ3VixWnkH4ZHYmg2Zum1xBxcN8Yv4RZkb+AtrV3Ppwh3Fa9OoA9w/BGTKnZCmxCuD4a
FjiAvAqio+MVL7M03sOi2MRSf4zgOGPbAloU77yw2U2KDUHI66YvKLONq9ulF8uPdgjfLj5dTi+A
8emXtyWt9hilzo70L4s3HTwIj7KXj5yfbrWsNJDmS8XG0YTn65MIGnP0riNvY9LOWeJ639flPhfO
t5sbr6gMfhvTW9OY02fZI126vcj6syveFnh3ERaBUtBtg7bhDWI75cm2nvICO1q/sh3Q3dVyqP32
P7a7m5rNYtshTlWAs2sdKMFYDzv2abI8687M6t8Dj0cwD0mzr2iEgwfzfsagPNoD6Ug1pWevSz5H
G7kxzEIqjubaYJ+dS9bwQeGPpoz/IwymCxSEVgrfL8C+CKXZNQc6Z6O980zzAiqGYl1onqZC0EGC
8B0P9ckOOE76OtkMeaD+7JJ9YTgaq76UnEOIYANq+AjukzrJgDDKulYoBh5Mtaxdd757AWqyqBkR
hvgpXIWmfikMKm+FSzYyYY8UDWejv5VuvK/b4GJnNZMLpbMGXTukkwE7I4aCOKDW6E3BlRLWfqIw
GZATQohP/VEJAKK48HaZ2yFXgIgaU8wdimjjG86tMhDvMHK8BPGdUjtqp+D7pos3p591mb8kFuVK
lV29vCIEwslJX5XOP995u+rNap8nC1147lNPxNGM3rjO0c+e87JD4998TSn9kMVDR+gFn9jCqEJi
JhuKp6i/t4FFRQomeToD9S/cg3TVIcc5WQ7Nqq2fVApVkz/v9B+FYa9zVR+kfCEFGCfXg2L2rObb
3GICRXMnzOZSxyma2HqnR0lrerQ50hMIuZmdhAq+9MMIoYs1pnrUw8Ugmqbj9THAtEqcQGkl3peC
J+FgjxfxxpT4yPz+kVBtbH0kCvC6DR29hzFAlPyfSo1rXo3PaibkS7z6Yb3Vt7Ei3KJfODW4HV7o
DEun5xGuGW1yvOfVktNpJ4gIvfkgzGvKSl1b0dEV56LqLzXBDg0lIaejVqI5PwENgbwlDYGPaKbt
O+q8TV+ZUAzA5lgo3sM4X5eC6s/QnamGP/r1eArrC+7RU0jz02nHR532xn52RhxD2VxynvIMtTFj
+mvdmRfuIkFr5n6yMSaQB0xWyQKzi2SoB9OmicViEQXdRTLF1Q08jQjddU3lCvlCmz8VsQQYU3zV
JeJeTdUMl2cNwUyYY21VPVpWcaQZ/mkPy00u41OEjmaqNa3H+inYJIWzd6SrdWJdW2Vpj16mh5cR
kJCToZc762zs2czPROw+Rsq+xDa+WVooSW2wSLEK6QYGIWAuiWl185x20wdYzvehMz8oAqFiQBti
vM0Ryegz2hqIcx4TqgHOa0RX5QTdbeiKS6hfB3pAmyrP7uX05GW0AlXz4NSkIKUe3Af5QMwIVWxM
LkW8wcuOYuRv2nOmxTK19PI+T1hpGj2ch0K+qoHCE0bLGNUrCljKQQEWq4b+akrWmReGmwh5qztX
CXJ4aBrIFvWNb9mfUKCG+GNTa2G0ZWFKx/27iwFSOzGwV/cSDOVGkJQ9jGBkDPOZBN2dqnU49sLO
G09pOB7b2H2r4IvOgwsd+Mm3bZBz1bbPnxw4gAHEFJtKfQELl/TFF2i7twRnWWAb2yootyg/qIST
VJr4EDD0qQS3PI8nxDsBx/N5cGyqbgnH6G9G3aHs2vhBvzYxiIMpnS9ZDSOLRTMs3yb7HQYZx47D
0pEjNi870qRe+s7YmhP6wcIiPRFFIdetdxoG+66e1bMlCGD615b1vxEgPYSTs1M0cV1mgSKgUVec
WVPXXfsjSd+AFAdIC189HzFefuoCxwyvUcnWILeDvb4S0wsfxvktyrxdg+wHWSD7FPh/otrbDqWW
0Nmzjvwj95GV/uRNyzEdCnTe1nEARM2efDxrMZa+zyN7GavLNgPDLkBQ9ED3mpCpAk0OHqbE3+Zc
PhY3ap38xsqmSEm/okFYgYN0YnfKeCy5ZkYv6OTDv5s7xLsa1EmFxN7juIFJ0VxHy0/RBF9gJiSq
MBrxOFQr9yXxrW1aVB81SoAeqY/NbIc+hNgykjVq+K0Lcln5PWcN+8RYoRvr3hnRinWYmvRRr8c2
+Rl2bK31ZJMz52bamjuzqbehyUjKq1aFB0uYGZtMCMcosywmy3iK7g7KDrYQ4yudQ+3wfdBPxyEp
1R7PUeo+CKDiFRqtpJE3EWLkIDU7F5OOtiPQIMMUi8wf8XNB1x/XC1QUEwV5vph//FJssS1IoE60
/0pDEFMxavNjrqMxyh0nG1JvHbrSRshOlgChV5smA6XZfWwYb9DAf9VU/pe6ZUL+h1A74Oebecl5
tSi2pwGvbgDZTh5G8Fm5k//tO9CWMi9gd483xxV/ydPjSGlKNBTNxihBr3JOS+Tww1N6imJIQUPB
4TZycbZNORUyy1JUoZzqgKzwjB95I7H6wVkxkMMBZYptBFjjpCgq4uQIot+oRDKRcJfAOhxyo/hx
BawK6YV7X9H15rw+70AKIVgPrwHhRms7qH6aBY+6S1gF1AuTcnL3lAfjNYQUv2l0y6nxnkga3/v5
eMpSUsY9IwmJDEdFlEcccJS/x9X87kXpY4Y/CBQhhUpvrndU3z9h/72NZusybZkNi8n8mw3j3Rh9
5D7qhXR2EDmgqGl8+XvcjutKma9NiIixHfLTaGSEXyRn4Zovejqls/BZ9tHGatwtWktuxnBysugd
U9exJinYj4pzNwKE6eg0Wwn50VX76bTqk079LkmzvbJ6scppLdaiI6iCDTJ7jfCkOWk+xyC3ZUtb
lfe6CVd2Y0OspANeKQ5RQ+dccERCGVosyEXBaUmY/PFjIV+G6Bfu66w5UOmmp2Gxr0i2wsoIM5f7
QUYXuxSfg3b5VEhhHxq40GvTswYsGbBFcptAAK3SC5zNIDMYdhww7bCXSLnaBc6DB2A1Ki8C68UQ
DvC85ChWLSejuAFO1fM8XA8iIvtJo7A/k8REUi4C2uXq/2g6j+XWlWyJfhEi4M1U9EYSSXlNEDJH
8AVTBfv1b1V3v8nVPTIk4crsnbnSf1qgXBeWYtiwSJqPvP7cpiFMnQhIorMq5+DZxl1tjeGfIMBV
RT3ZjN5P0y8HY7YfPFRIuZW8e3Z5K8pIgCFxfsoUck5ntvdOnG489nTuGK6Bub+mrWSJMgkXOlv5
C8tAnq1i+Q5jttlFF6EFzFtydQNxYg28sqPq1QsNglYh3ZUFsY9Ih9lkU/jKzD/TxBWJPoSDSP6Z
5CCNUd+uwErcGvpXMoOZDiYg8rkFSZ15I+n1Y/GcaZ8KMuqy0ft2zGmbJtQ1qZMP67YBQN+yMKYv
INdWV4R3o3RvIYKR9TIF9PWSE/coCDb7SjcHyHLWnEzVMopQGz8LEyjQ0KifzG7DXcoGdwkowys6
cQHcL0rm7WRsQcNsoqkdTotvrHUJgX7/atTMF1t5D5GQx7Fa7vtufnIZ2b2ofQwbdA8DGyQkiqu0
Q4MbQbQYzfppTEI9LUoPE1dBhLqXffZR/wl/du8CNDGYXGEFwacdiofetU8ebC4qjOTnZfLTK7A4
9uQ/EALVE5kaSvVrK0LY2GKVzPWRFexUlO8TDJ5ZVgFuAhetEidcOxY4ggWeUmi8KDwKKCHSeqe0
mHwi9uFOig54QijPgtVzjxk5qv0Hk7oqKttjEWennPGuDok8jeLxLSZhtezVqeuqv9rDhJtTZmeJ
bD2ONc1LVtNN3rxUHU/ViNu9oac21/U+ptK8Ie8xJ09zAsLCwzVnM7FOWXcRpYdZHHOwn34VTXnN
uKgUvNmCWTiQvFHR1zKnNzcA5ZvwkDLBsuQi8tx3E6g/xLAtXXoe6UGca5uWnpP+Gixg87K4tyfc
+mxGzZL5DTnRkVYmucJNz1LVlYCLLUmegq8cNCfTkz+V1xizoltIZA82HGd3QYtOoKI+u4Mof5Wb
/Esd/zVjycSKoWWWMipG/cZIA3YwNOWEerQG9Yw9GahcjyFufraL8jGr/fvExynJwrcVHjFO7rNm
oE558KqPwKOUbYERc1qc6RD3NAYWLRclcndHYsfJh/zFRn+Nx4D1XnzKvO5LL2ESvzw2wDMr1ANO
5aODK/Z6cclb43Te4e3YVH28SRt7pTfH+rmIdXUHXWBa+3viPjYuQGUr61cT5kA+T3kiz+w0pOG9
i8ha634x7xmgzYehAkSC/EJOhBibZKcWdKBClVqrwmYMnXnMfQE3loEg7dkvsWdYcDTglroZqQ3b
nX6xTN/1EtkxXGzTPlPdjBK9RLqA6Qn6sf4c9ggATnlo9cjQbMgNjGi+6TW+zB8c47VOiNvDP7iv
QFppR0UoqvsWetJprP2b2ZaCzXELvHJ6ZPUSjiO1I1TstvObs7bAYvQMHOrMutFL6k08Olvo7isb
9LRXuXtBOcdmE7sU7fgbsQsfoWXNI/NL2Gb7PmXx36iN2f2mfQv9q6evHO3jLDpY7rgFTlGGyOdG
B6Oxz3ajkSb7T3fVWs1xDkGSqze9wmXxDptLr6pS+HnF1RqTDz92tg7fF/AvnVitFjZoo8melTaJ
b8CbEnnCSIbvQ+8HkzLcuPlwELa5EWP7EdkYzdipqGh+rHvYHrx65wmW7WiklwF1jrOyoubXzaDa
6X1UF7Iu03WIjMVqicuA2z35ncLsqqJPvca0WZ61GAyou4OjeMNoxG9wJOytJnaodGJvAf6ZpEPX
W7dnsuz/+BlRATY329A2QJMdICgmI0fpQ2yKwbHwAIOcYu1lq2zT1N664o30KzLIHGdG9IGSQG7S
6bPYtVSMOkNTPUgz4r4aHhHhVKtMoi7R5IzYjmlmTyLA7eG+RiSd3RmaoRouwEJrlnehgfO3IV4L
uV7juFuxWHtlyPOcjOsiwSTP7oy9SrZfpoausTYah+lhUtk9dc5nPETwDuV/duV6y4YJ/GFmu5Q0
zOVNzl8vzoNnDmdiRdawIB4o93/6Ob4A9oqd9bbAvQgCUKtWsdX3dTXdbG7trg7R35gHOU/Ud7yr
VcSXHsoIdS3TatZ+au1yeyru4CE9SOwTwTA8eANohBQVbEqdaETZre8oevJ3JqBLIBYsjE0GchYn
PXFTFhiCKqIPQB+hYgHTi28vd85N6L16U7bDaHYo7eBKXZRFcebfclXcg957AQ608drqVQEmrFJ5
kADE9DgyxOUeDt5vVcurWYgnniUm9ZgYsNHY5mb7A9/r27d5Ljgs+C4rJto1P1shttgIBOYAbhE6
/hszZyOld8zROrDvDRQmGsUBEagiWVz05PcQCn3kkaC4rxAIJS4FabzhelQZEOhue+8/OaX9bQl5
sjrurNx0HrGOUozjAdQVmcVudoqRIfGNc526j9RVWAnIvVuNH0oNH2PWn5lU33WFxuAMSlduSha3
rh8dnWA8oT/4S0vufMsoTsKDCQKSdrvI3Cfos1h1C7Z5jr0P8adWgfcvmxp0jl31k9r0wL2UxPN4
6QGTuna2oT+MO669xqHBhh6MaJtlv31PBS0yGaIIfEHjRLYAo2LNiqXkSi4MvmZJZiQUPsJYN1Jw
6wDN+g5YF2Euxv9JoH3vrjur/odFjWcS+O4gs3PoVGfkSTnLQVpw7HbYl8UT2I9A/stdljOu1leC
nMPGlPTDuvd8ik8gasVbYjZ4c2l9UDYeuEqBJMMmCKOVkNpUM/ioh1hTpMGwtdjxhkx0Xp7t4io6
dByVxajgi+4UWIB+3BAwcwwgi7tnlFAThdPdl1n+k/oY84PB/sVEsksYGu2e+uOYfKMb2I+Fc8+i
fMUloMlClARDt9E271L2iB2xcbDyLqeBAne89V21pSB/0KctQmV8J2Jra1ruv0FELAg8l+glvJHu
cKG59qjLXHraK9h8CkbeTMabuEQd4NOYynD0mHx6fR7METOd8si5cRGyNr5mrJTbqJ1vUVqfysbD
1E2tNFE7r4gulvaQhhn0WKc/p44ENDz7LBvF/Wj28PSMXeoMqGrcVWXV8RohKpvPfFk1gm7SOBDO
AOUXQGNsem+G233pKn2RBex1rZVdTfdhWpbMIvlP12ZY8iAQMVDWcfftV9Uz8fDB3aJAz9vjZrbC
94KCoBMjeQvQ6dJigK/FZx+MYaXa/EfPskbvfXDfr5FZ3C0CXyTPqW4fOIO76/sAQcoAaEghg4ta
c+XoCWZaTuZgvOdEgwVpcWb9CNQT3K+V+hSfoQaOLeAuAg53OodDNIgoWT2alO1KtjWTFR/dCUUA
06ul9wFU1/HaBPgH4Lt9Q9CmukzRUip7H8w+JYIBWJ2yRwznLLgz4QHCplXQhsXG6du/AIEMs+QN
V89Gfzw3npFLGWi7AEOv2loc+jn7NWp0W0yTsi2+BodqmDVxVuzOfDek/5CEy6nsGmp/yEiL8KHl
6acKQcPXsd1dgwVCVzg8qhslAQZ3crQ+THb8OYUghDwnMt5o+YrrlCJawXmxTidwuk0KUEwCp7bJ
zt3WIW4sK28JDJq2Mh+fMI196GKi09iGngOUax5Nw7wkItjWXcsyA92O1NW6sViPZbSLnPFm4a3P
1fwVqvwnqocv3W+DqHH15/EYBsMTWLVDjpe7jsodzq8JwEezR3utpemAMCKMFuGmXqCipUynUX9y
8uIkx3KL0yeDeYjvNjx0ZveGeGxPwB1GTZvkH6czrkKoS955Nz34REwrPBGnwYk2pQohlZvEHJXs
Ewt3+mNH+hxUNtQ4GomMmPqZ9BlcgsR8dMcG278ArVHafrY2lvnYqq/FAaw33UZCcTm5rK99+2UM
GZ3yrzwB7JCO9CONNsJ0iVyDEdDy9VpjBFdsQkOFVDw3VyvQUSZjitzCmdAs4o3BB3ZqDfuqz4Ct
1GGU05O+C1otvmuwtrDc916K6BYEySFnOMnrPzn4zyRcbkDD0QSP4s3CcsGP84PsqosblW+tKYK1
CqPbvAxHpZrHmQRItlQj1dT5fsq6wzTYFruQaO3ErF3JQZrvyIB+6GT9blk/oVzu07H8WKhpCLBS
BR1xOwR5br03CzYIPzmKmp1RHHzgKgYlLViC+Y6L+sMilbWHjak70KxVYuzCfjntMZDQGxb3wP9f
hmLYzz26PdoBcTtfxyY8x81wRSWwEFwgl/HQD5G3Bi921/Usn4IKrZFVP+RzcZ8mQGC7b5vJou1u
ceIjpxvM+5qIjTjMNmVrnfw+fpo7bzf5MRsmuRlibzea44WdxIGTiUmkvzj29NZ2xW5o2nVil/sG
873njR+ht2xwpV5sc/pzZvPqYqJuFtYvrpP8EQUnkEOQxOhGD9NIt62LydmM1kkenPg0I6HZqB1m
bnakEWFG7RzRjFTubsD+kzASRmL6Mq1WoGevP1raisoc36Rp/CsmBrehTM8K+U6DeeFupp6FnP5B
2Iw2VMVezLw650o+emARMIbAiQNZETrW0eSkiQbB2JA9lEF7Hy/1tivD25w6z4jtkFHMv3NdXpME
QmLcHro8YlXn/sNjD2fBZevkCmtDrCPLW8+5j1R9RFd6Tbz5JXfwnrFejHqoVk7zOruw5djso0Vy
ZT4RL5ClGy246tAeEd1E8ZeL4CDIKQzjKOzh7FUR1QCZ3Oa+0FkdsnqUhW8fy56cBIlCrWNh6dXd
s0RLXcWkjgfBf6I/7tuY8EFUIL1bvIa5AaFsmdeBkVarOpxOwUwO3FKh39UvwMh6qv1KkwbaMyXd
mb9q982MMDj0EM4dM3Pct11GckMZb3Kjh/qJbEBOj2GsIMUo5HFgOFsbLiO25RGr/ZSt687RHvXo
xbOnryLpn5e5fwi67LXv5aVywguw6OiuceezGLuHSbs5Urjjabkb0xZGIvViUUBrHNNPvLY29ZWY
0SV7C7Pp1qjwX9P061Tq8nGBq9pOXKqiXNV1XSC/n0gbaJSgpZczw5R5+CmmeZuWKGSBWMsqO7nl
QhUSP1uzPOYx0V068j0MPl04Uo7bbFmt7eoFxLhtGjoqQeyJ6dhNtGxXZrU8cHMRN4J4C3HQxO2W
s10SumDsu+gLk70xiZNlLEerpIJg9HI7JLmzKeeoJpy237H52AaTt+HmGe9q0znL0U7OjG7vgSWw
tk/s1YzxMQFqbCTdCfPz2mrNY4e2LDf0hjwuWI5UyYO18ETpE4clfqWfLtwCGij2KkPnXKX4OXnx
0UVdPcinzo+eQyEvjnSPSRa8sBdLLm6VL4AJm60X+08WjkJc6qehT37mTv0so+cjtAifhIXFzna+
3YncCt/4pTd6ygHMcnqy+yWNT9XogScFwqKHVIXC4aGNocVmFt5wj1Q2jObth1qWozMX/XpRkrCz
UD5AhtnapnUA39DsFuHvLSamfkE1PgBPKgHuNAzzvXMO0c0sdZZt225+K6f8ZXQLMjfn5ejGxioG
Hf5cUfVbLYpqP8BPCxazu0scGdH4AHYEVfh3YoXMXMe6ChFg6iyfswj+5SUk5dQ1fzuQF14TPEaG
+6gY2aIC6mKcf6DsvtUVmpQGwRkoAqwIA7m99MLQtsSvcpH3kZ0d89IhanNsLlVLiHJrqNc8648d
2iT9oPaed8oK7081MOgTLwVlmfeYCbyjnBH6Y3jHHQyBvOImcwe9ayeOK8pYcGnRVdJrMaMLZyrs
jL2PrEd03mn2o50tEaZ0Zr+yamcvgPhYI6MOAIN9rhaW21izV3jejj3lJ5GUr4Egz9C1aA8hOlO+
Oqsh0Nld/XOT16+lU0PrnZ9yZ7jmUXmG4KJQWRYRJjzLPMzAnrHu4qY20PqV5XsZ+Nteyuc4R8Di
90+Jmqu9FnxMdnmW3JZ3ve//G5PlJ1bVpQ6tvWep55GBwI/hXEpzg3H0NezHkx8Zz7IKyEcbz9Lz
CJtxvsK8QCuB6bgDIJAEO+krYhT8FxOXpyaPnQmLJqOIzoxCAZ80r5MZvBpWACy5+k1SsR/wcbrD
tGFwWUkenRnCI5Vg/2/itmlVerQKsgiBvqyrZpjR2PpQGF0Y5Mi6vFXdZuiR0DxVKa1dG5QSqphE
K9AF+5KR4XpKzb/eT9bC8EiCtuF51AbolcyAmtA2307fe1BZrQv9XTgnpbtyR8tlJeE+i4DtRtQQ
3Yadr3IzC6qu8yL8aFMUVF6wyKABsqHxiGtWuzSAGKFScuP8GdR9asnLbIbuKrKdHb7Cwzxrc25s
spEElkMG6FmkwRu9B/JVchxHjnptlb9vEwqzcVqjRg0vshttdKXedpYd7OCxoUXhPw1zRE1dDgAi
e4jc4ox/dNk4lGK6fkKOY20ny0Q7Ob3NQ/m82FF0N6AGlzbxI/pmsFrjYNj5lUXjPxWVx6nJPwML
ALMZYWWzHssqOw+Cylg4P8qYztXSXisj2ITdeJ5s7wO886Fr2qvjs3vpPcAGxdcYGz1Vf+cJNQM3
gz9827X/l4TRA+JSMueL/BRa5drBLb2jtnxtIvHQEzjKFCIunZbRlzZFGzwVPCcwHMrsPpswibJ6
Yl0+b4MRDXMjE/TKzQCOLAy3KdZhCgo/FZ6I0HFuchyCNXTxLTfHrWunXVCgeSCmLimsT6gaJ+C+
EiSqOARRdS3C8c1C9+cP+cEpkMNhzAJQMx+tqN02XgtZvU1vWTNxWBmKOZtGTWOzjG+Oo43/SCs5
avVsFIhjZ/Yog08XM4/YYwdSPoBEOKdRefWq+pj35SHLxFEfjz71NXoeZJ2/uMQerCJ5ijv1QiQ7
BTdyEfl0qOH26Rj+oq2xkAPU9/gD/gKWWpkhHgkA/tYvQNXmaDXVcerlLx5A4gwodgHVYjXtlOJa
RPZursSjlqvSYn9BB/vckmlBU5isWQ67VS3bekLz6M1XTQjRRejzb1PMkZATZlNxunkffT7bJiC/
ZqJr1vtlBG2IqWia9y5SzLYozwMRE0AnLkVeHTGenTLLf17YJtmVfwij5uKVxXsyUXqznNBaoyQA
ZTD1LsTbTkumjsZCc4wSPM9AvMQ7Ajv2FVYY9L8TRbgswFEAk09QQ6vk5wIfiOLqN8/Dpsf2TA4u
y56p2KX5cm4856T/n2nz3+z3xK42m6KUK8xhvyjWHiNEoUPUPRS585eUhLg4ZpC9tGKQO4a1G/S6
ea0S662BOPhhhY1H6Js3rJNieF+iTDs6Hsk2wQ0bxJIEakSNQNvC2DhWyBYKLm8xyvuR5RS2ePe3
JMZHFz+yrNkHBRHMeG4do9pNDavluNsVKR9gNu+Lgf2yhKVlFic7g9BtD/euqC62U2Kdr3e88DZS
C5bwdBcO7cUwrb2pYWv4G9cqwMkKuB8I6oQ6PStOg6AN7yX2O4uaPwIfoENAem39R/AOpBRMWAzQ
plKtmL8dySKe0ejLFtTJyGVxkAIUj4YVfqB4/HMbJt2EDk5lTCubOxWZ63kaw12Vpp+LYewtyopx
nhzDoryf8vqUYMOkZ7TV75ojW7c8b9NLRO6hOOTJ/BBOwX0+Tt8KrgFs2HyjX6AKiktjjXQ7yh+b
299pM0iiFSHDwr7SldXGULq3ZoUvSLxMPc9aLDrUDEiT7gbSY+6wot95XbSd+uw6y/BUMh9kbq/J
vhTTwv6vGD35Iaz+YvT2QVFJxQoNKs5GEAmjg6ZHGf5YhcCjOR+NsuXWS0G+uX5+K8Yl2uqLV2FH
6clBG4qCKT+1nxwKC1UKu7qdjkBQst3oi39NDlQFOGxvlVc1L+ben/LviceMwvGK53+7FO62z/rs
3vClR0BZ88USllAyBdCgC2g+2TUAwfxzSkDxBLk6oB05mJiXmW3q/Daj4uAKVmtc/Os88ABRMRUg
yrtFmfe1JOz3rcD6rbtln6DRo8dCcXBp3AoPLBAuQWMhxAEIXALUBCLFUUAUU9QA7gQiPTOJ9nYJ
EaFPjGNCmx1B/XiunfqZHaC1K+uc/GV9/Pp1GnzpK5qGFwqBvEcin6M0OE80xIlyjrrN2ELdkQ2Z
5t3y4GNGJvT8HzSveGek9ISoEedbF5rqqqxIl7HN+qecHDjOXXffZWTxFd5KLZRxC0Ar1PWQr3VZ
ECP3GVriI2CRxQZm4UV3i6sIfxdreVS/UDswTyLSbKpZHmtB3FjJ2okJtUu3COxgVRXUobNuoJ9t
DnlHtmEChL+rWM60Kic/e7a/44C8B4hA/VMfuySy1z57exaI8i0rWo1/z+lRdqi/16FpT4QRMbUi
q5NNdUXXW26syHnHystGMlicD+mZ1ExsExSdOXcXSRVrFzrFiB88jzZEOjGdxfkEEaPNnkgr6U5i
EcxiXhRt3QT2WKB6pOhDQhoZO5XdYGJn7E0zObHdH89iMWLkUzW1Hw/7Zz1SdYarku+HUTinFIQg
i6Pa3sapS9tKsD6jIl247q0ag6oi1HZsn5UdqFVswZ4urOSzVoa96WoqL1FbPISYEW5+lVLIFp5f
4ORHZjV60yWYjH5njh24eCsot+zmgEbMCcKLESDjQm+JWKdZkpJuehu/GIBBcHKRP4T5mhuCiG+a
no9dYvPQsaBD+otMjqQKYAEiLO791o9XQodKU/pz1lkCl3lZin6fEY20LtMIrLuJ1SBKHTqrlAuu
UghyEi2LTUA+5je/TAPYg1N9BNuWQSWoxv3iKgytVuw+dYqudVFl7Y2kPQfSCioJc8Exq2Ia+s4y
DhdViHBFWaFZzSaQB6Ydmt223WzzScWXwOm7bW7N1ZOyhujmGdUf6Jd/sc1pqETE+U1kQxo1QoME
NtG2r+0KP6ICHmFnMd1BAqyg4mIhUNVIK2FQw96uMvdkN32yX6LCP8nBzs9jZUa4nPx8lfTCWleE
Sm7VNGbnLMRUWM8ifVXYefedCLAL+D1K6wa/mTuzyJ2GvP+h5jufc9ezDyxhWUU6I1g5y6U75E75
BmwCDNswG/cB6sa7cp67+0oO715M3QMNoDjQlmKf3gichoIcEZO5Ze2YLQJhTLIHwnLyXTsmCtiv
xH/bkE+inNaE1ZGUOOakefL62H6KvKV4ZdeGdYMuH4AKc6AjIpD1WxL7Sl0joo6wEMOF7MAK96mH
sH4BM6DoNE+GYZzqRLIOFFP+qPCY3iU1meMmsOrXPG6dl7I22xyVZJRD6GM4ZdwQR+hYbEl6zLHX
diSNZ+UgcHyXZipX7ILupLeguUdMzb6iJexsElLuh2k+4iR8TOsajT+JT4ULkFG1WxdBZFnl6BVs
ZtLChZRMPebNtqZLWbV4s3NKx9aymwmFNRpaM4PpPSTQy6BjBj9+FeyMBLEXyawFC57B7QhHFCyk
iUF2iSces3zPNHFVbfS+qPKjHaA6LDV1BBWgvkFpATSwEz+Rav4yf0HqSAByEU5YINBvUb6ix8G0
a4QkUrXmh1PGHIpHuO9CAUA2wz2RRjuXmjG7tVvezx8BJlSf0TRKulto1RvbK49Di+3f40T2QbxV
aKDCFDMoUZNh0/+pLL3mXXE2x+IFQNe7ioN3AH84V4J4B64X25J7tSSRxKNbkZA4b0B0ne1mvsKO
enE9qlllse2i9jiZ/vM8qb1fJW8piv/Abte11b+2E9jvkUpgIMxbSrOL05wam9rSTR+wnINnX4UM
2LlPTImCSuId5lNy8lo8eFnefmQzax0TZWPUG5vKaxFYQDj5B1sPMX+Js9cKLUKVCpxjSZ8i1IDj
bEtURx6Ni7g1bqr1n6Kmfg3L6NQK/JKmOXzOLV6aMfkcLFqTLv32CVc3YZ1EiQrvtCQxbcUSiWEH
N+huGj3W4Kpd2XUHlFvr7aO3rB1uYWK8yNx6meuBRMT83lHdxVcA1fqGUid8LMyHZIzOFjYJ7KHk
S0Q0ctCDdCO0PyJgiOk0N+Hy5RTLwe8WZjb7qUztLSAT9DtMN1VKlauo7knXIvITmaEXOS8c6A8L
tpdFN+NSA29c2Fx8zhh9JOtZ0DjaQGUqYevGx8XAhtDpAg6+ZNKYSuKC+UBsWTN7Q7GbgqH/UlLp
9QMyMkzJRtj5Zvdj72tlPce9Jxl38mdRQPieMCOv3Wlaz0Lka+otoDUa57Ghc5vVM3U+ikt05fDp
DvZNYIGB3BV3xJ9AzZ2o0hgQj4ga++vmahvGbK+tykY8x5uXdWbeyRYksN6C20VILYH6lmRZ0U7T
WVMUNNFj1/tokiskq02KizJ9qQvGHZ3GyHy1agPiz22By6V+SbP6AtazuLMD68N3mYsgW+Cc7xJn
rWnnTUO7r5i420TbXFRYvQwpYOXSx4ZT1LAr48DDLuF/WaYggKHFMGBiC9O4lQC5AZLRTWahfabC
QXHjYQoMNpeYQGP7MAbRihvwXRfG09l98EaX1dCUnmzkFipDh1tOy4DZC6aP4aTNrvAMRO4JI5gw
CSYDrj+FHIrj4oyt7K9FfvX5PJ7M0ZVvBTtKxxt3mnamS6+sqh5Gc0KHWi23Mimy1YxPb5MyFGY+
RmMF8TSzfZynBjQzZZdr9noWZbHM31ST7KHj2mzeivHDDyWOsgJ93+irz0VCki1cnMWDjgYrqJV1
sn9qGclRXLLlc3m1+Bb2CWuFuMOgxxhlI6BCnv5pGZGLhozGHA66BzudaSqFXrWp0Jks+QRDEe0B
SmygfjygySEYQnxl+nZ3x/iD2gQre3VBeXisKFwckgL2sT7DrjWvHDoXwuxOsJceW6EIOS62Us2b
yXLOQdl/oEZj8BhxvMSdDwbpNwXlIjPCopzxu0h7uo3ViUvzJo0EfDrLIhu5uQrBJspK9wn6jzib
/wiOS5lNw0dGy4s3m3vCjv/aAsCNwoNL5syvQF4segNEcz8t9K3QieVsX1ojekuM5HtOm3Vq2k9F
N5OLYjzSt3gKRnXM7bmn+p+N68YFIELNce1WziqiBFu35bObjjfqlWj/6tdYmzXq8mGWyckL/W+w
fmsbsRnyv/bdL81TDv8lrGYqSLCelvAJxsC9pGcQFNEOSPCtlwSCU5NY67lhwL9mlx1ljaDq9q1i
oRh31kfv4fdm/X5gXYY4B7fZJtDCo3QxH5Kmq0hG5re7fN+kjVzra8TS/BWF9c1w5rVlLa8Gzf6p
h0M2Od5jpnXUniXPSSyek6W9RUH63g/Oszf1JxFU54oyW7gUDO3YahgvBGGn2EP3rI0vqReebGWs
lmLB8sB02OJF4qnexCrmYPXkraKLfv4Y9BBkMEnO6TstnVuXeJpeHF1RJb25DpnLFHZhlJlbNaCW
UsMF89a/tt8XvvHdMu0knqCxyqMhYOJ8gfbnZ+QuhVCVFWonPuN/v6gIKFP9ikfyVi/zbW7omi5x
16+EnyMJYPN38lAa6OeNV6grIqjZLQuUx0740wLNK02Ca2lAzUiMOh6l3qKVyOwNDSZ90t/M8uY0
GNepJFqdIyOBd+q+CcEIcLYTxpl5Dwq8YfFPJ5bwFiG0Vr6AyND/ckZ11nfahExboXbjU2Mi3RbY
o4buO6n6tcbYuCI5uSK6q2bU1Tcr+sqMYhPNV45cxMx44df/Xpzz4FHVYWNCeRHl8vf/TgbdebQD
LBmLG69BIoEhXnHmaXY2hOitfjZT9Wbr3mFBieDasbrhVQvq/3yZoB7m4pcfuQDEZJNvSmt84vgW
MAPYLDpqdfxayLjOFwrK3CBb1vjNjMa73/NbXBYH7QRPc84F43v6lQWF5koAN/zmY7MWpZTL547L
6J6PWTfzB6V6CI8PS3RxCjKJ7L0Ka1SLe31yJ0DksXnmX6aM/gUxEq7GAAxxCVxoLxwI18FwHpmp
aC9ex/m3rev/vy/4hg8EiM8qnGQdd59JqNhgg9QIMbu980Y+67D/fUpekosio0ciTgvrNWiIhw1Z
ooOY+O8FxTZQ+b/8tv73fy89Jz4N5p3+wn3O201Ykrhjqrm9m8WN87mM4EvzZ31deP8OE6H12nv5
uz4v/OLEaOzQtuBI6XlsvOGFqxRQF+RMORycnvK1gUnoszLV2FCZSob5Uf85Fzhp9T333zOlnwWu
wH//wX1qNA/8f++3J33VLQwhXfikPHvHdw0K9E7/5feDlk3vC/XoLS/6bT0/P/JOY3wdQYnwm7w8
h8rH0Lebfgj199QL7817cWL5L0ff+2/8yozUgStvoPLkt0ZqSX0wPfEbdL8K+pBdTWW92PrT9MQB
pUm0s/JRH3oGh76Gfs93xeIf9MHxAnr2z6jp8tc0ivWBwfDa6bdl2NBv0kmbre62KO3toK4NxNeI
eASsQPq51aeNHw5OtvYJhOWicuMHuQuymQsvsD8iACt/WkZl7qCqHd+4+rwH95pC5u4a93yapv+V
0EBCsCX3Tna2I42tJI14JO+HK80VzXgZItNWkpHD885B8SAm+sR8gKV+BHa8LpYYyL23+88HSYZL
glWkzj5lnh0tRtBsfEpawOEsD7F+xj/zuHWC14AIOk4uNwEnl9o27w1SH48UeT3Bq029spD6psiW
bjNo1GHwkjHO6CvI6eQo+EvuZ46fIuhRz1/o4rhZ9AzKn0VhsXe4IQKPxQLDjn57Pb7whxwA/+Vs
jTwmzsiUr7bCKw5l9DtM90b/wmvqy8CrWNV/r01PSw0QB2e/+6z9LzVH+wGdbvCa0lrRt42+nin7
5dy6JYizMTAR4J1BZOT7+pCMbjjoBun/PoERrxxRoMYmE5AYKG9e1TGsEfGEOnxK4CRarz6KFP2K
/ByR0zqas5P+dT0iQVOaWDoz3XGPwqzVdy+6l0Kghb/xqdXoHHqTJ3+h2ot5rh+dxwA9kNMuxHcB
3Po/zs5sOW7kWtev4uhrwxtTIoETu31B1lwki8VR0g2CoijM84ynP1+ye/s0izrktsMK21KRBSCR
uXLlWv+wym0a7AWZowtzLrniXDXExWvA7h4oYZyxWXOWReKDKWiBK3bcOzyzz7AYj7hXSOeA6kFB
KHEZGhmsAF5Jl2JZXzBz6n1k0v43sgXmeYsm3sA9RHU2pl7+vdWv4sLGBJpqPMufF6T+x8w3iZ+t
nbE+Y85wq2ptdNnr2/LoDDVj87ro/1g0atfhzRPd+KlgGnCnc1cq7KnAkeGo7pKOsFaTiMYq8ii8
TrWWUW+qStSkqfOkHeZeaCyGlUq5x3UyXKiR5OWoae9aB1aISoR8Du78XyYo3yGaHTM3TL1zW9/r
Mf3g6XbiGM5NsBbUlCJoYAygVg3LhL+zq6UkZj2OmKUFisw68LAe/83pDe6menRtpgldXUU2KpnM
aru5HhVAq7rifviHYbIeU2Qkdc5CKGmvXeW12CTnIn8S4iUpIVwgCEDs42fV/j2C5GB7xuJ0MTm2
emzTPkp53wzfaxQ6uaBeAdnXn7k7Joqc4RnmK/amhtYV/5bzOiUHV0Jcn9I5ATjK0usBG6rriD9i
UYTSISjopr2KjBtXds98hpXzmW8BPI8ajJlX+jCTPKHfDIwkMDYcSTcthBqLf7L1FgnfW/WY3MdM
DYsRhgHDb2VsRFrxvagAvySAJSiMYVgNMv5yNLagHqmo1/BNSGKzepmawc7T1llrbLzu7o/viIwK
pXX9Gt2/C08pnpJvqTnuMWPUDmG2D2oxGkWYLNUj2hqWZN2t+uqyi5+8yrmruCQBLRyWtU1vbsjN
K+aauh0NvSDCAQ/L7mH44BxxdGpSzvXYi1Y99RgqOxaahkPVPkSKtB0jNKiZmEQ4W0Yqzls1brye
0SWQhC/CLGgV2Ri6uPcIICzyAV9oQtzgJ1cx+ohz31yVvaQejIdvWE/719fJisEbk+jDAzDBuoFU
BBYQ3ZZpWPIKbes7E5OEBqzXyjJTNGweuxQVV+8wxZfgBpcqjRQNDMUs33Rei83QysWRKG1wGiDT
SrojuvF7vkfFBL57pHPXNSRCTD7+yjVYXIZsELulP8ZrTSsIFM0Ln01MEajX3JpNlsNNNfqm9Ha+
9rVxH8ksiD5eYcK6uccF5TUutxQgCHEqgVMTOPG/Yb51xtbEwypHlCz5riKa8YO79Cp6ZNsgZYnC
kSNfd2bUlNkmWG7AvdUcbR21UcNEOgvK754gNphP6pzYpCE98VsiNh9DM4BkArrR+a7qEH8OK14h
m75W2r4o/JDieAcV8gREFapF3+ZCbQv8Rp2265Q8BL03NG8o9L0STmaog/GO5zLNaNhJyhcRzk0D
+jnSOkYjDUBBzBgooeAe1LPeeAdcQV0alS3vIBz8B1kFTIueBcM4qeVTTxEsu+6oNqncAh0PcEww
PIx/iUYfE09tayrkMdTqtfbcQKmjzrsONDwfsIFB9srr0QirY0R0xks1XaYcyig4k7MC0NrYzNeM
7pABmOw2cFVV2qej0GkztqGeLSOzXiUOmvll3X7r9RU3OfOxJ+8hgC+hs4DvtFBKp+UNUEWFC1wW
7ma72xZGcZg7cK/qADIEO+zB1GHqj2wOwCR2Cc15GKANJh8EJwIuzBORYfI6LThVQfs4jgArQEgw
VBaZhOvQt0ijtZrWYJCxSblQY1CD7iDJZAwM1z2bWkodPEdL6qSG2ZogUrekZJyjmFB8vxIHUDti
BIGkfg2ASLIaqN27XXXJLFb5R3Qc2KMqxN3IKThhVLR6RtfAXSChmNzeomirQhaziWHjJuwR54Ee
yGuZNPsWc3Zmi3polQAg6ovaHgUoULX8zogyhfpnElh/bM6Yk/ys1PI9htUwlvdMNaa8OuJYwISZ
InVoLiUUIxB8EVIL7Mk6WmT8Or/H62AGsboaep0uEg+vlTVinXoThvk1iOwli1oVCBRtBg0ZWlfI
iVtbRplUJZQ3am2onEwcA7QjjLGBeI2r2mtUVlfQjnU73usQQyWnIh6Xf1SLMCL3UXdHmvT6zpio
jDOfW8GDEiQlTOICgFOGXBoQMZpxW9KQ0kslyMEWlnxrsKqauwfT/Gq16kSm8kc16kwUlUdzghF/
nF34WpUqkN2+vqUWlOC8ycHScCdEZxbUjsviOr4RY7syIig4pHzV+PpyTA4qAKlIDVJn6xsF1NZq
j0b293ZqF5PV7McBsTG1iUYm0i9W6D43cwn921VsPKp4VTzhkIk+FJWBuKp2bZ8g9JS2tO9rDx2R
eNi0XrHXK/thiOO7srV+uvPwGLSwUtVbKfGoUEV0TnwXCcJFrztn6CIkzWL0qPeCL8abXnY/g8a6
oMvc8PLYyVxDp8UKCR1dUzIwc29P+bL1Q9Kr4Y5qNKQ/CQ08sco9Z8b0zCQCtfW0LqG5guOvlOkJ
brQhhKVE+cMuND25M3pzk5b2LVXlQ97T+ff7r7RxtnWnteevJyiIp0VY3w9lwbFxXGGMdY3gMmVz
tHTRy35ExJW0pd5aab3PNO4CBNBWLQ81O3Spb7rY3zv2SF2ZMrHaMovhbiKh7+xblRhy3gaEJa87
i26RlmTQEyyszNvsXpVish4YF+ebGkgxzdiNo2v0MHAPMGIOHIA1b3p9VpTeJZrsh1yU/bk3VF/Q
mT2W+P156sRcc+TOAobHkNfqBQDuprrZmAunCHcNs2TwmguNlhtUelg5mLo6k38mrfiCbftMT+Nv
rY06bD5smxzhdbAhhEITK4s4IwYxpftmkHSoo3OV0KA3dzNKBy0W59pQTRo4ZZkffK2VtSxyxorO
EnEQ6AGgIys5TekPXI1wqym/oEEK61OWD4PmPNcFzA1aKse5ce+80VmruaZu38jh779uyVPwHJF/
TjrIdvafn4hIwL5zFj47c14jhQNGxwOyL7rgEfz1vcpfiwpcICS+uKobNHudfYdtA/jfC1uD1Sjc
GOEclGfG/D6ajbvCm65b1brwPPgTCmjWQwsK+u4a8y16Do0Npt5HwKN0Idg2tO/CqWfbHyEJpksd
HRu8g7C06q2LmZr0WZXiKqH34SW2duM1PY1uXTniVh1JZ2WpbCU0jbO5Up6yK6QZkFBJOFZnB2EF
150i0RE3BXG0Td11iaoFp6ngDpMSzigWi9Sp5rUYw/K8pJgxhOJRetGzpK67JJ05d916nVMkM5L2
u68FGcVJ86yDTRThPG5ZBrF0DhbjxIqj6AoqjBjTkDtosX8PpeVb1qCClEzG6vXchq5j3o8rafYr
tXsN7bDPSKw9G+leveyvCxzzNv6sI9OYhxtXzpvZyr7ZfsjbNwdAakML1YsmzDrPOndRWfQ4ZUNB
Ia19tIutrz3wY4BRm3FGoCBu7d1UY/MSjE+B4cEu9jQksqMK31irPCLK/0P07deCNdz3yR6g7YZc
igoQEanqDii0gGHBjtoJ0iszfkJkZ9eyjzSOuFa7oqs31BCCO9UoNzSqrmW/y9HwOxt178LzSS/h
ZTYBigygniPl3Ik+11kgAzbhbNlQiiqJfX7b7FUskMTpGqESVT2oQD7GpnbvdslPAyKVgxgH1nKH
EBW2IaOn45bbUMolTg2r0NV/RpQrM8ND5yjd+QGaFbr8lljTTao13/x4oqyvfweUQlUOg59yxCLU
37cghoAH/FQzJEmaO0tvD2luH60cAmU5XtDHP+gN0v4mlReAlYmW7R3Iga4ZbcIk4DDirnVpPpjs
KqkSeRWo6kKJRlDhmr1o1qv1QNfMwtI7BPp6TrP3yq7zl1HAGDBgVlXISuFct9Rez6LdbmzcbUn+
rKarDlcFw8z94MmNZH6ORf66XwKDPQxzfOwaem4OQvgkH3kNh7tiZklwXzP5RZvHiCG3G/WFcRk8
Nz2WXGFwGSsgrVcq8BnaK5oaQ7Tiy2Hyz6dBp/tmPOodGU0KLcZi+jesMDfrL7JoXnEU3Kq5bcbm
RZSKm9iVdzn/TkvrUlWgKiKZU4aEjfA5j6ovo1uuQxGtaFCtVbLIkUo7n2yqfBRfPGNGsrlmn9du
RsgUUtDuLVGJ9jKU2EegBM1aTWKZYrHoWNfBUFwANdmngO/PqIyDO7LkERAjSG6On5ELyTSo9IN6
LU3sLTShr0RgrXtQAQPaebNePJqIcNkWsrst5ffaX+ECANkIlGlaLS1/fO1Whtm8Dutmq96Zmtwj
O3vqDPf9EJxL1mJhgwTv870k4sUgeVUW7vJ28BBcdiz+ptMU8essq4ftiGNWmJu714Gxk7VKMIzK
fUbXZKHF4TcVW0yw01liLKF5LQxn3iahuPDwg4yZFW5i7ajOfw0J3cBQHAo5YtW26XWUhIg+dpem
FPvcgQMmwssB4tikZWgiIwbMLCAbd53hDnsn6s75ygTe1cEP9VHsYQlspUXzXZQLyRaoPlOZbzdb
VxYHMt1tiMeKCFbv8FBjjSb+i3pQfQj2qDxcDrK9dYLoomjwt+SMyx4qF2U03alKpofpaB8Uaye0
L6YGE171KKKknCNiih35zinn77nvXUVBuE2n4BoHy7PeM7dlyO43tw9W4uGJ62/Uiq8nzhw60sOA
Q2iY0gN2dn1IujImCICo8jIKA8EZCcQeo6SdBWkj0W0kjvhLHGQrzxrZOM2Fugc9quiTYgRlJChL
9esaMQgQIV9rBOPjvFobQILHznrCHOE+a/AcnIOXtNcOwQTkrbHDRxwHNihI3LaocpqOm3Fk6g9p
H3xJALv0dXKH/vyOeLGJXRuaDUZjeA2Mc34HD/vSkGJb0BhS0bP00++ZFX0Rmbgoy2kXQ04Z2CBV
rcpRMl4Rp9JqrukQolNRMkMK1YXs9jTbwaB6CwC5192M8VdtrlMrL3Gvkku7RE5EzVG1PZlBd22M
oDII5l5Mh5eQFQHVDLPy0lGy2CUmSQ0fSiZ5YUXPA4YWCG8ukMVHfbrao6kF0YNOPR5bsoIqjt4i
gjJAleoX1QsJSd3HaFzPmYJfjBdDN6gDfQgM3k1R02yGXcqG3PjaQYVRtAeogdbioa39a/UWOqpt
de+tA2xRXl+kxUq0YawB5rmRgi5IIc1dP3i7DHGHukUrDpW/iCidY3mvIn8pffA0FKJSK7xoUv05
5mUVoVybBr1j1B4y17ovwvBLTOEwsGVP0hTuIPttLDE8O7m80Y0e++1xn7r13iLU2uw/Ec8VZNa+
QQjItIHpENtHYd5ASBfLMPW3CQYDtMr8K1ULDVsT3n6+Cwlfgd0c1O4gclzlbYPPnxDYvHdkuP57
Mw2Z7Ngxb6PSIzrPW6jWqGtM538P49RMIMzMt9VU0lf9EdL//+1v//XP/34e/0/wUlwXLJIi/1ve
QXuI8rb5/TdD/+1vpIXqn7c/fv8NMX7b8gzdcxxpCfYNXfD589NNlAfqp/8O0AsO3pyUx9AFe9z7
xy4p7yIxLOwwYz0i2RBRCmsQVar9w8fXVl/95tJCd4UHllA3JXh31zu5dK+VTTrlUPGavl7pmGRd
mG4UXU5BEq8+vpT1/loGVElX6LpnOK7lWW+vpdfI3ZgDNrJ2X47nU4S4SAGEPKTmBHI5QSdor1uw
MC1n+lla8zNUnZwSap4fTJ0WYxYm9kUrjOgqavCnD4ug3AaTiQALnlb3mpTDRo+pwCb9rK38zrbY
vbpvnK5h0sOJPm+wULrT0Dc5uLTF7+LZIM0p4fnmBlo+jTqPlJUxgJkkn4kwZfzk+eXJUAvDdIRh
66ZnGLbh2Mbbx6cY59IqGptjDPAnDen3dOHCjvAO08sjZUj5ybQ6He4/ridth1fs6rpxMtyeX0Ll
wRIEsFOyd/GmGAUkmqi4+uS1Or96LkcI4pIJMNg5mb0iLmWkJ5F/ZXdRmZ3j3kSZZw4976IOETvK
mV7wwFHNBT9st1/MKHRu8hGlbTKWfsEbiOh3h/11iE3QqopCb9lour9BTtrbembqHE1NCf9AEUQm
wUW5dijD7DALYd7Kus8v/YBiTJmlPxFKmq8xyTQ3lgEmzAoi8Gy145cPgbTtx1bMDvDDcqCR01Xi
kh1wvP14LE6HwhaGkIbLS9YNYRvmyVBUKcqzoR5U17k10IhpbrQ4uzIy6wFpuE+G/d2lHOCshmmz
oFzH1E8XrtmZlaCe5hzYV5DNLt35mxPM8V2TZggUdORFHz+a/Yu3zJKlqMkEdqVzMnunNDcAkWby
Ctqo9Q31FB3l6Sl++HevYpmm7ToOMZF4ZJ3MWWcUWVwmXnl0+vBLINkkQ2v58SVURPtrxBMGlxCm
oQvGj5E7eRD0NTvDw1jqGFix/R0qBnaqEWbWZazBUsnl/BxU2MsZosP+22yH848v/4txBD3MAOog
tm37dFUOcd+AlmZVNtJNDtMc0CA0enfz8VVev+btUwIzM0m9TZsZadgqGP1lS3HiKK3TQdbHuhbr
3LKRcxDGTTvUt0p6EjDC1irpL+sKQzQvhYCkUeEfPc/yk3ljuL8Yb8NhoB1dCmbPyXgbIIWdARGP
q6nuOQu3k+tjneB4DTJIaQbYL52NASWiMd+gzz5MkLbNgHhVRRcxR3rs2Shq0TMr0YQCSFCLtAI0
rOffZg9yuFf5+EJ8MnjmL27ZlPyHiG0TqE9moZB1VzlDWx4HYpOw1hq1v2RXx/Uy4yA1elhDethO
4O8ZIa8hx9XH1//VDLVNy9Ntgw2TiXLy7rzMrrMcn+8WmY/zchYR/mTjWp9NqF79N1gI9AApHuSR
vvj4ysavnty2VGDR2arl6aW1wHGxFh7KY6PXzWVjJ3ABKiPYT1SKNpqLkEVmAic0LbOD2wDdr9bk
tOzq3FpUOhiaT27nF3OHATDYWrgjUnD1+V9m8cjh2YQ2Xx71MEz2fmLTqprogBdMlG1i6syOwJSX
VZLZt5kj/EVnNsYmkgE6ubY+78oc3f2AG901zmSif1yTuCNCsnPZYaZPps1pRCb2WyhJCM92HMsy
rZOb9UUlqAxn3ZWVpuU95/V83cxU7lkAFVw4rG4/ueD7efLmgrZKK/8yOgPOoH0AhuEYuK6xGrQS
qYosB46T+9Cu4PMHtIVi/clz4u3HL0bNwLfRxXrzXtSd/eXK+LKVloNQ9FFri8OQ2NfF6D41YaP9
20/45jrvNh3X1mUMk/6YgfNsTeqFaDSZ6JfX+OS+6OH3xvwkH36Xi7M9WI7B0dwgYHne6Q7kJyU2
hIGLnWLXbmkl5+ILIJI8f3H6W/5qI19M/eLj4TTeTx3bIyl2Dcugciudk/FExWNEAVYPDlFPEbYK
+ngz2qNJQ8LWARzIctsiv7Kc8gGacQNMPeyUDJ+bFRDCmmiZ6HFCXRZQUJminulONOM+vsX3b1xQ
1uMWOZ+4wJhPonjO8WjWR9y9KECA43FRgU8+ednG+wSZa5j8IUeGxamfjIKLOQJYWic9FnlIxa6f
t+OQIgYSd9eU0DfR3GxwhF8oWz+6PktFOJ1sZDRm50F3BgBs/UKVKON0fPgPHv7/3djrnPnLdAfl
GRhhnUyQjefiKEh+kN/wxIolH19+fKn36cGbMTBOxtkXcys4TWfH3igWRW0fg9E8/geXUAHK8GwC
iHeSGvSaNGPN19KjygRYTWXV/NspFg9h64ZuudD03q0hzstpLEjSj032OKMZgqgWC5UWYtjgi9rr
C2F+kni/jsvbiMQlheWqrNG17NONKxnbLhvRiDwWY3iTGinA8qhCVy4+6DAuwQ4gJOiDMZEB5oe0
6jy/+myzUq/mzS0wNw11eYcU1nLFybhiIO7OWWAb1zEM4c4A4ZaCkEUIMl3LCXSPhiBIgFmMaj/V
aG5+/Fbfr56Ty59sPw0Jnw7XSVxKC/0irMzBnKL2vKjJJJ6TMh5BFWRAROQswciBDVDib0Y1nsej
0BaN76fXk6HJ69pC02+Y8Fko7aj88vFdvpve3KQNn1EYLHRW+ckYoR5fSD2rzEuzp+Bk5fN9E7vl
J7GKfv+7V2EJm7oGBxbbNd8dVvQxalMMxHGhseTXITWVfi309rpungIfIwkoB9wKXJFi2XRyq7nt
pjDGx1JWW/x+ruOqv/ALcIp6UK6sHhupULO0M258MWAsAP603Nh1eVnP8JupDPWdQVQUDopl48bN
8/kMb8Jl0RlfRscR9IX6lYu/RdMmT9SDb+o+vgljB0SijUIeXhj0lQvlbISZ5wpM9XmUzntN6j+M
NFhnFeV7B7qq4K1CSH6cI+vbMKFAUblQJNIwU+DS8hEd4h0aAws3DlyUAZobz/BB9MRQnDi3w4st
Nl3kklKGdOLC224EXm6n+bnL2QNf5qs5DFd519wiDXmJsgq6ffiwoyTYfDMHOD82mss8IT9PkdvJ
FJ8LtTrN0L/odfxoDU0Eqs65CQdWOGo1q8Dw7yYbsWwHxeugiW4zqHFgox9nXMxBNVgPTUIC7Ti4
rEx+hNyfRp1mjOIfylFVtPq1E8DWbagJU5yRRbqFcfSM5tuXPpGPWp6Gy3lu1xFM4Sm197Meb5oK
9dmWIz8gku1AyQ0SQoc4eEwLa8R00LWTr5yZgHBl/TKaR3QBLZmD80AnRWrR3qkxvDQcnZqqbSxs
rBEwwV4XIQAxrzfRHLJQVvRK+vZ8mZUD5++ruUX0K7soRAQYVhtulOAlaJzF6PL1vos9Sxvby7Gr
27PcA/wTIZxmeDgK9F/MQ29o1bLNIhS1ScbXEU0NOtAtPklR29H1jqubqumQcK1EMXDwycNlFJty
a6EiBXxlctfItdcAdXIaKk4FjNQeHPPFjdLxIDUCIu3neMRJ1053w5jv/IrOKkCCGYBrqGPCnAKE
KQBKJvFPKu6XkG+gpbtxd1OkyG18vPJPEwjHIC12haD8Z6qU/uRMpZmeJjBVHC7nIEwOnkjKb1J6
8yUVsfGT7PRtHkFKREmT60gKqQ7iKOIkL/aKIJzafGoRac/jZR24znqqu/B+nF3vyxAn8yqp2uDl
9fn+600Vt3mt6j4D5a9pf7Qnf/3n+qW4espemv9Wv/Wvn3r7O/+8KzL+nP7Im9/ge/+87uKpfXrz
lyV8xBbA30s93bzgxN7+T51Z/eT/9sO/vbx+y91Uvvz+G+oqSK3ybUFU5L/9+ZGqSxs6YfVfdWz1
/X9+qJ7x99+QsX1qo6d3v/Hy1LT8svcPvIQ9en6eYQuhS75reHn9xPqHTT2SBEF6nqujuvrb3/Ki
bsPff7Odf7CFIxKqO66jW0LlyQ1Kxuoj8x9YSnmoplIzcVXi8tv/PPn1H5vwHy/j/1NxP0m4TcP2
hGlLLmZzrKQ48fYA0wcSQhyqF8Q1YBG9hw2jW5QrZMDYKtDiPMd0MsMo1CR0iBi0P3JPuxk/c8SW
oi9eqffntYmdlZUPxyL0jIu/jOSf9/umI3CygZmsD4sdEk4u2bBwzZNUOAcbQFEeA9+hM9EnUhvF
GF4aOuIJYpbbokvlVtKkPedBvs9z1y5dDTnLIokuBlyvCPnRYg6LhCYmOpUt7HMc+T47Kr0bRG6S
NW1zg47uiHeJZNElQa+D/YOkW4tpWoPzhWKrB8+Jj6M5sAp/mRiQz/w2p3uWht/hK6B/WG2Rm6W5
gZBlEUfH3vmkxPbHSeEvqZgaPpuqAUkAk49EwHz7en1T6LOu1MRtO5hx88ncc5TL4vNo1oCfWrqX
bwsbIm0X3IcCQU7NGRELtOMD5Qz7phthCFaeDZi0SX5w6Ckeg8S/cmL9C03LBI9xp168yrfI1Ebt
EULbIoxADVlRHu7GCCelfERIsrSNelO4frIwNaUS0qGYESHkcBwXLzOFi1WK0PUii7GeQOon2DZa
h+QcYr6Xjt6vjbSQi9my0mtiN+CGDPHVSgLulNo1C8XZWjJxN6JDUt5HAdITWr7OJ4DEWE+o5nkG
N9eNcKEbDTplYgO8J9lPGjKWvRLooVXnIHIFD7QbUVCYyCe0dF6BqwgXVM4r8AJFC2sI3GOX5XtL
wxzVLYsdisj9WdhrNWLYY7jrrOI8noFxVai0bZtgHlCG6ib64BlsDMu8cPp2IX2AqdhIZKvIHtAs
TsoaIlW98xL9AVUvBITcNFiELSIARmrW29zBLTigtxigw7t22ZJ2plt+7zIrvTTs6cVN4YqnyYy/
ph11i6lCNTI18odQgL1D/mcvO8wGPlmSas6czimTyo4uLN01Ebt+O6fqscPEx9GV6v25mff1RQpQ
Yd3ZEtYY+uj+GOcMQmouepBgQEbGH8UwB2dYphhfPr4V61e34jmSUwYlOv6cHBJdUt4scCG0hnO7
1QnDZ6iBrwkDq2IwDPR+UE7PR2vVDTPsvNB/0KLcXgxegZCzg/SK6c303KMBxi+qBldT8dXFygLq
awOavpM/NSQKgYO1y3AqG7rb8V2FlAXWieChZIWZ31TRlR7CHo1oWqZObFIirT8rHJ+cFdQipkSu
k8SzWVArPxlwAiTytaNLShJ46WXXZQA6bwZnxtZd+Q6RHrYo67f7RMpNb1bpOjTTgBw2QiEf552P
x/z0ePV6N1T3yF3wLaUme5K/yGIYkR+E7GNX3w3D+GGFYL7RaTkQx1O0UbEU8gtUZjR09s/6qCQR
BDZ0NnfpgmpgUwFKLMMc8FFJYgmq+ePbI4C9n56CmoNlEJKJfKf9oLzAjCHROJxYw6ODIufaooVP
iWi+lGMKiSu2cPiYvzpWF26kZIswSsvHnAC3soGo8TU2xHPnZ83B1kAVTJq+a9FP28yg3A7MbVRL
u3ozZCmG2sVQPLA+nrtaaxDrwqeqp5iq+Y2Pe4O4hmOrHD/kWaDtK3ssvv4oi4zA1gf7ORXBA/Wb
o+DjpCjSL64MjxG+DGf1K5w/TH9OLs6s9JhWmokIrzNvRD23F2UIFdnl9FzX4PxbO9lInK6WHRLd
PmfYoNL8HUZb5jKey69F23pAFQtvPSYRKsn9GGywtv+OQiW+t/Mtl0p2xVSlywJQ43aMhACeF3co
OpVAEHS48iYu7+dm61yUfWBe6lM9AdRyruO+f44NUHbMN7EsCPWgDQcSBzHaHCciUI1mswdhfifL
GpiF118G0tvAar7UEfDYqNMx9nkcDvBI3cVhilNua+zojgJ/wGaByXxtt3HPYq66ZVwK/YEyr0Qb
2L4utUHgHG6a9wlpx0Ja6Bo5Lm4pXd8sa84DiO9CafAL8IBZhCUNGujueQIRLKwguadDuxB9vUbl
Q248r1hSGtoOudcsqS+222kctq12i/CvkqScv6eM+irVvQNYRCCR4FP8uXx2u0EDMhHvzRlhZS0o
HwcmE8Ks3biZjXIjmF63RMH7NjcOrt4ae8SPLpOy5bqmHSFBxlOhNr8uJRtx1ugNwPYyX+PqY8zL
GkOnJbEVm+kK+Wt2wQUWlU82Yspn9VhmqFzA5IhEJdlfAMIM4Q/PyZp71Fk5zALvyn032I9KVsbI
KoVE7f2dN1KGYtDcSjzaRv8YiAYQOt9o1vIl9fVmG5QYRfh1014aBdQsY0BFn0LfGsFYhhQHz5Zu
ItDIIVhia4NiRKIxrgEyWoYBOl7XhxcLnfww0XQYvJwEzVm/sGwJ/S8Kd6zLfYtUBXQGOM5hEAAC
H34GurnM8FlZm5mEeRdELxbWWQCAZ/bHESv1ACrSLhhgzmI2AED8PI23E43D8ziAqGz3Lox9Zbrl
0QVE2UFWyCKj6ZVoUgE1AZGC1dLP56Cub0MemKE1bvq68tZ5EDob4etKFBmOlfDluqqrn0kTbmsU
GKAD9TeGV7fnmnS3iQagt899OPhxSj0c/wWsLKP+RdhXwg8PUPhbjgj/OkX8L3NfhwhKB8wksaTD
/XajBW5vFKx95C0a3cLXjCrlEI4C973wa51H/aIGyInXiDewR2GdZcpyLREuBHCL3HCJoFblDuva
iFvcNEz9XLcUwrT/JOKetspeNwSX/UlwftDJt9Qm/ZeisO/glzWhHYA5D67HvT+cBxnaiF4RXZte
YN07DH8tUSCPOdFHE7oCQYQAnxuCzP54xF6L7yepiepSUnr0OMu8S02EW9fRYGWgCrMO6AVr4jww
8SxzLGTfQ+w/rUuDTfbgZp62pfHVn0/lvWljUZYF5t3cFqRcdftSIDaNYJ7RfXUzsoQU6OumEt5t
PJTTJ0f012zp3S2DkJAOABV6HiejV9NnaNuohzeU1d026hq2ytkcF3WHgnKGm/TCRpnan3Rn1XvB
U6uV+4w6dYaowBpRmid6HeizWE2POYo8vB7IME9ql7nlYK3Xg7fWsghYpQaErtHqBcNxnziAJXs3
v2ztqr4gdfxP3oMDkMqheyRN1znJWDKnEHOk/P9AEqK2MVIN7FLzMga5v/QGjGZGnXOGKr/DT0fJ
OYV8klfGS9nk+IKRc2l8N6TsBrmpCHHfTFZPQZ+gSOMbOBjhtXBhO933j2fPryayalg6RAqXFpR7
kk06AkAtcncclhDbOU8L34TT2l7a1UVlygm3OZtoJxJqxIGH8UEIqUhZV1ZukF5/fCvyF0kMR15d
p2wgVLfppDw8prk2IalCQaxLdTQra5jL7rrvJ8Ql5mpe9hOH3K6F+jK4I57JOSLMmBkKcPiRBV9I
LHIvbW/1xn1m22zvUKp8nFNE93Ozjm9DUd2gQnyBUCSK3xExQiAEZLZxgyorJgqRjy+zHBUxFi7I
UCX7IlMazogiU8vNF7VrpzCxtbPSG9onVKYgE1WBfZVrWNgM7vwTMU1jNdk5GhOgJrsARzIHpVAn
lcscJ9kmohESdHjyjAUOMd3YL4qyq3fBzE+iywJrBvWdVdimF9gAn2dtihpmVj6DqKq3TVKIYzNe
IMvVYQpRJvcy8HCqHO+Ae7oXo4e3jmFNT6WJmcfHr+UUuKdCHR1kwaGa477hnrZhM1hCltnMODqo
DRVp2LNuxI8h62H3ywqJJQL2RVDa7bKWqBlF+fDTnotlgcc75hDzMgs0Cw6YKPaDBTmBDZ59Bx8p
BHpMmE+2b3+V3XjozIkTpzO3yxaLaRS2W2Z+Rl7Q5gJ5jHIqV70J4HY8h2QhITaU+WWnTEMt9PA/
eWS1yZzEJ3pX/KHjScPitJ/k12kaYMcIVKbHPC+IbQPMrn6tB82x5mB2CEfopW0PeLH3dIm6e5cs
itBJLpXDS8G2BMk1hodu4pESm2SK/TcQlf0trYdNOreQigvrSsvQnwIC25JwK43fETe5qY+NZT8W
GLe3qb0cqPpi04TkoZPrj1qfG1+r4aEJzOqTxuMvwgAvFrwQNROOLJ5+UhILGyfPqTZr1C6SfuFo
430wcYyogM0vEWgbYHyycfhzntF0EP46l+XNWKLI3qJJ8kkF5/3oAwFT/SGXspKgwvR2b4WIin5+
mYHPTLTzymtWAlrKx2/YeD+rpQVujg2TAzSYF+9kC6rclOJ3JyHQzDpcqP9L2Hks2YpD2/aLFAEI
2wW2z53ed4g0J/FOeL7+Dqr17uvcTkWZU2k2Qlpaa84xFTvHUXCzvGnTevb1Vm93IFnNi6xhfqeD
XR+ccvzVRiQkabGA6Y/wZo1tdJPLOLohCrE5IY45c27BC0gqOM+91A/etPX9ZdL3N/Fh1Kzxxl7m
X9T4zR4LVktbpKGDIyMj3VfT8pPOWXrh2s3LMbVYYpuWaJRi8i6YQZm32M140HpetDSLY2hh6/C6
LCQUkctEjD2hMfkAyLtPcVSRVzRNjIrMTiePGM8RZhBI1sWXLRF7eYofIDXRF0UACArKYbPo9JO9
EFqh2a9zyhCrKZuzsdLSatsoTKZ4OC3t9A2WUceWeS85j0PTyszrlqIpOU73qSqjnYUlSc5lcvYK
J77I5DlZO24f3LbCwjNeO4fVlUSlE6ZWb5wGoT1aRUrSloqvfVVOfpb0+cFbjPK+8NaHVplXSrr4
Bg/NdamonYY+L/Y15LmoAAKyDNwHx9y9jkAdQncx853K2ZbqMddPWloTzWuf2bya05hexsZLb8fS
Zjw6Rk9i3th7kCBHLkunOurEFYyV7rdapHZmbuqXNO04k1M+T0ZYkbO3ip6oZiXh6q3VlX1DvzjT
SiRhhVPcKNpzIhrtYrQuiTkS1drkJtZZytY6K28+I+YQB9DnMc9xKn/+j+Wsby3h/7VjsZylBLfH
s+YA/W8m+v/Uo/M4k1ToxElg2+aXXOL0zlzHd+U48oScAwcipPd0OY/Zhr1lawsKpxI3xdLhAAWF
cEZmwSVdW6NzkYllawoQCG+QKt3FebFb6w4Io5sdJ4r2MwumC6betQPMKj8d+Uu61QduP4rAzGwS
WhvlHLgw3BK7290y77zY67sHhIQWdUCI5afel8nJKZzyaPbGbYqA+GjM6naKPPUgICsdxppYFAsx
uuyvQEOHzIzOmlXH56Qkx4FwWt+eG26AWsaB2Vj6HYEtjpsQSDXlw4UoabScuo2LrhLGHfQyeTd7
mcnZepspDVIdmJdb3VHMPY3mO66s2xmnIrenuT3lVvtQyPVL6+blEJvw+bOCV9tCFFpA7z50+Dha
5In7hgjMIvJojRA5hImZndOircHNqc9J6uU3jEbH2BvdWISEg+WY0KI5zL11PKZ6XARTTeSKsZAt
l4eYfQaizsAULgR0kvrhaLtVmRMVAlE8lm2Nt3jVHnW3pqUr4amX6Dl92Uyh1XjRZUbmfJo4g5JW
h0HlGgMcCVqoJfTvyS6pHWOiL9q4+j/qeGQ5W3n4/627bYdmSIGJwWXe9r/3aqcFgppnrKem3SjU
6qRDKVK1jle9HPfY4AJ7XX6S7j/QcTP7ph3nO+x68B9K55VmMaGHXUqIsDec8NKT8Dhhql8T2P+p
CJpU/3EYwePijb/qiFF83LDGaxCfsOgIIao5S1UiQg+rFoFa7T1pi09WYm+0vIckil+ailb8iqpq
YF4KTR/C/4zFp9Oxj6+7TCZvNrO+IPoQzEtOPel+CE30ve2x9DV97kEyFwex8BTiWW0OuXrfFCQf
z5P47TpgmvbKpmFzXS2wZ2taJfwl08TexGlUOHmyJ8dX+Y1tPaAw8iH9QbwonyanGkJGjDA5tywT
0rKDcnquI++fsXSGn3cRzICI+2RmWz8O9sGlJ1WXcQmNe5OUVAnZoVzlt2zCgVXpjxofD7VG21Jq
aTTzMCkxrGrqp5lptygiIM1OlOxpgW2fpfbV9L27GzbOqkj6i/uccr8EkMQ9GWnZYzbVCx0ECQ8S
9gMGM0ZgymXoRaRXIs2PrsTqj3jkZPE59jp2RCC9GUR/7XMpVusQtzDhW1HvWutJsTjCqFkubqVA
IXtMsUdG/+QnEadB9BvqAxxmhXUYFue2dQghqoCuoJTBcJvFnzRDbvREXIWLT9ls+HAouj2SfDHj
C3UeJs0NxoWWTQFARTKZmaqx9FeO/FBvxDs70MdSkuVhKlAC/UyZhvYYv69Dcl7mhBl+zbozbjOz
HuDQb75gUdwin87DPJXkr4H8TwzxpTBdQQ0MB6IjA9vjS1jNHPaijgLPoc8/dskaihLuxnAqiW7i
9CQHfIyLj3h0ntYmP5tt+k1C7n2xWJJNNf2Xe39mlz+wSD4ATlSgiuHadvAycRz6vSNfcGmlQVmS
1yTi9nfqvE1HtU/sJAmzkakkdzq6gsWbJpNjVtZ47LWx2FU1McCDDQQu+9IzcW0nftXB44NbxfjP
zsZjPictPSf+jV5cZUZSEf1qmJtY++hL5n+TqvmAzeol04POia9Gxn8dltYNPOI6wiSJ72Idks5a
P6URFlRnnFfgYdZBdiwHPvkxsJyHOTX5LpQsAUgNyM5zdI5m6kXdgt9BG//XQErizuoy9Aau9tRY
A2eCxaoThJx0eNo09ZmsFXh2xwicIrrPpfUY62UU2u4l19oa1rxeY/m3IONEQNNW80jC2AbEyDsu
DivxdLZYA69Yj85kfa+Sr0MzLUwTZw1KbyBg9G5lTwxdakFCjMk5ryLC3JgWaivoR2CfdJ1KGLlw
zmZycJMlff7vdeUJJrvWccljomsc2dZNlPAmVe72KqfjnxcRW+MoPvHepRfpmNQH0aPR9s+8PLcs
wnjndA2XAOKaBLpPhD08DFGou5gMvYaeV6jmf0zguEXqW2hRlP2sEzcduq7Nfd27v5YEU06morOL
Xb64hLtYZySO9mxEyso/RIuvaCwfbdo9JMB5X4KX0uP3wXJvBglzNT9/sJYB2UqFtCXR/nJCVNhu
i48y4dvOOIeTvKezBa27ir30AItuF1X5g9TSlYNH2AFtNj9eV2QKm7/+OLlMXmKJBzE3+WWi+cvY
AJqaUb85GKHnUn0BjSSEQL7pAsIsuVUBVTkF4/gbN+xYnbHcVuxWRU3LIyLYllHaQFqF+Y/EKERq
Y4BhgA0zzp+0Rj87VfLkFfFTix4QrhG7vAvVJMvI7aIO+wXr/lg63Wu1jrvRRXzXrtS0NESJqElv
2orfVnP41LM1W/3I49vr4rVtpEXbhdDLxhUPRuMcl4nttlycMrw2tWDhInPnSwW20eohSHaWeIaU
beBibNIp4ZHanEM5kYWrCy3N0H197HxQzTVx1hRJUR/WhGIy/WaH3zsejU3mRpAcBx5vlNYHM48f
7Pxe1BOiBEFAYbEWT00n7lerBEpPmA3u6TsxWOAzNHhIuVt9A6irfIP2YLgoZwf34afJ1ZG2NqOc
EazpuqXIEVl5L1z1p1yWrCbLnW6OxE+TUUgwGFwdVmrmTE/kjT0rNnyYEPChosYNit6YA7uWP6nn
XJhU72d7ZKBuCZIp3bdmIBrIKWgKJAOcooGICPTHT1VlvDNIh1/EnIaAhOnSmCRrDfWe4CHHtxPW
jLLrIHZjsiAaSYzuiCfMnb0dqaoEv7a+NfHrJU5sE6QUhcSacSq0cQqi8E2oLoIekv+WM4ZzLWUz
jYCmaSPjV4Ph3xDHE5GD/IXvZXSFRC1GibK1sgyPbjb+h5Sn9Ewl/WO7eP9tCuYg1qH6MpTxqdJ/
xiZGvjAVN2sCc5NG4hI2NZRQJs5kIw8nr9eHnSmISu9r769ruvOkRc+Jy2LqM+Bwgr0AFGsDYdzF
AzbcTKsKZ9JfKpCtTqR9KA3qlOXgJRaj9ZEPOXyKnPhWR/c4rJo3y3Le9YW5K1OmyNegAfAuHYZs
+EIfneGLoQD0lm7CPc3i7mEfr8Q255oNrMmbMeh6xZ2FSwzuQoxuzw0rhTGvJ5nNH83sceNvRulb
UcrQjF7dUvtUM4tRj5OJL2J8RLzdLpFRUIyaL7jroagV7VOmPaPXvddRrPvaop8LE/9NuxLzUbKr
Nj2jtKGVb325fHpJlIblEr9PKn4mEsAFC5vo/sCLrUVGxzmHxH1U9X7Steao7IQQTyI9UT0TVO5A
auIucXDiEiz5wmidmI1h/bNzRGqDsfoGUY4lQYlUSOjeWxvJwmrACM0nze9hC/hdiq+5aW0/m6Fy
Uw7RvuLtzlYsxAslwiK9XxKoPjQPnFAU3Xcug8RiTbg8WzFBN4Bd6Pubux4M6qgIW6jEL7FbzFIj
DlTIgQAi4DuMHZr8THvKB8kUTn2tE+dkUdTvwoRj13caSZqp+9L0TM95/eD1TF/ulJThiH9vL2mC
TQvEtbwIU/tuSOOnrkdUWC8wBaYpwRndMaoDvIMwsGQOlD31E2CCcvgHima8Hb3k11jAlfP+Rbp5
0Ax2M5bAmx217G0W8yLBEs67hlBfTYWRo5O8wxbWFYXrL+XJ3NZpqoOQ9gT5T6PNU+UZcp19nfXl
SvL9F9miYHZKzQ3JUtn4FOrUe4zvWqP4mjzGgFATgrHMqKrwHYxEjbFwOCSMrPB8j5+NKzr5p4TQ
5QQ1q4h0K21Pm5c02BU2oz7b5NqUmMJUmp2GFSi9k2U4uosPR3KGuot4Bo4Dx7FSYUpVSTCRE5O1
sABAa35jMdG1lVCGR2PeeeuP2bZ/Err7XpZdkC8240mrsniVYwKeBgnynNyjlTzfYII8FlAr2ji7
YQpZ4dQn1C8NEbIzPO99RQMHKjI7Ghs6UjF9DmRtfpaWOAPaNhGlKBCgqUoD/GhBWcVAeBaPDoD+
kLe4cWbEPjucs+dO9gReTkSnkc91GM1SO1m+aaWYg5zkxdCSQ5xLgpxsq9l385+uEYsZN/ZeMW8M
uTT2u3L6JJGj8O2FG6WAxlOOqL+YTGXhMP60cZLctU3rMlIgMpAQIIKL8ypsbZMEHAZRbaKOVdWO
FwwW52lwp+syf9NEjvfmFtnFzG2v6+R/iI1HEDn1ycrj68gt1TcWi0ZSy9zPNtV7tAKxZ7pREz+7
HPVVJuGEvNmPjIdFyDfP5jYXFeQk0J661TPtla7a2dZLhx15pZFDQozmJu8LKV+aohmBKtQHdpQc
jDT/KVsWfUUqjscn7Q/azwQPabfIytwbtfVczekv4TqkDq0eXKPRt9LuppltKvZKg6NuV4dpbX65
Cd01xIiwz6C6ZcxMiaj6d/4gLuQ8BylUPEdFDPuPSXhgt6yImon4EoFEIViV+7sFbDlBRqxITTWd
5trHYFqYDwdgzP3c8Z5Ip5v8WWeDaO1LkqBwG6aOemQhtsygkziUA3Z2tMBe3DPFWdixpOVSxLOL
rlr3iyoj4rpYp7uKjiG7GaTK0e4xRPKyP5emQyJU7XyCkAPD2sM76He6ZSQk1urY8SDgWlXJGTHa
sNg7uP4WSHzcWCfRTssR1b7PSONr9DbpeVV+Ki2nItqucMk8H9Ke/NrYK4PS0v+yhG5mkactXS62
23E50dTaRzqBTvXY/oFug2qk5aFLNYG5INALfb96IHq4lLxV0xQiFIHT5iIFr6Kl42Z26lskaBFY
bKTS74UCp9FaRQddprqP0X3ueUHK/Wian33p9dwnt4hvXf8eHFpUzhJJdo0eQAjz90BLkYvr8682
o60rCHdXg06/vd10BmxGcbWQILXE//p4wQiIjr1cV8ljzz7anBgUK0e2PjwtJA7PloQp7ZG+ZS1t
QFcLIZM2i5ssdkBLupLbJhKUJFEvXCbtdGKAp/fMTefyqBnzCUMw92kyGhzgJEShRVc1DWEzcP7m
HbQLTtwRTpXfzUAT4qFnIuTri/WnHCJZkiYrQ2uSl9xaPDpILgjlZj4QNa1ALsG9WtVDrvNzwODi
Zs4qzSOmhK1q4FqiVzxk12LNtGDUvQrYRmy+NnjfBpaWb+N/5wCV/F4Y5I48u5SYUHwChFEjGJfW
ocHReUS84XAbN/x2XpjOyCINUxfLuO5dTRMevio1OsdvSGF42jJzbi3yIDlMt3ZFXd8Osw9Kf97P
C2dponklufdBLzKi3DGM7IgGaUNJXBNXZfHCYAKZluE9o1cl2stavrO8u4+79dUYM/wwkiJuTRjn
EKYFoYUQRIfyixZ3DwB6IcfItKLrUBqc7aRDME/y2BHKJ2LKQ8pyMLH8R8LQi0odRmk/ionqNs1A
RlAD1WmnX9qlv/WedeRZOwM0HVjP7jiZLWjhdniJa3tPkDcEVrj3I1GOQa1ocya8tG2DOi5Bg3E0
SiDDA3FtJoyRulyfSn1mpevLV044SIexxkfymwdFW35nBQ6bhPGf0OlGilGeXYzMFC7pY9vwlYHP
gljPD5mE1pl4I3HF2d9gwkKwW4UXSgAcnOrSH8zmOrVcxM1FKJ8CKd7GgfqWctXE8Q80BQjUk1X6
JP0sF+l8jU6XnnMRkZBjW6eIsY0p2GXnuqX7qoYHDszPaGtJgMtJuWxYXBJNdaBt+dxX7ndTEfJB
sVx56+fURA9U9r0PueyscFzuh/Q5SeXBTrEdyHVEclPYHF+UWi594ggIfXsxrXzyC7POAzVg5e4J
s61SOpIORCAhr1yqXioN4KSJQyPmDuJzqYyNFF4pl8ukv0scL92vBjdSaVycVKQAspnFOJl+7Xr9
gcbZqx3PHkjckiFi4pzZIJGexXQDiWJjsvhryg2FShJGUjFEXFP7tgEjaDblHYzA7xJRVN/Hv17N
6MPsHwCPUX4VuybhegXQb7I7nDEANpPps0bLHfDPYCyZ2zLn2rkjByK+VinWB3qeA6DO+As1znIw
quhUVeJuLp37RleAWXUSLoVe30x1ShoTAIyG97zvQ+Is/4YVZl7sgPeLsm+8Qzak7PiqnDKQjJc4
p+/72SRReTSvTOauK7cLDCX5qfHy/BwLl5S6+FrBGQqGNbQUgY9Si26xkqxh566hKyOs0TUA+Dgs
+DkP2bDtOt2d0giy45SU2ZPjzm9VtgEAl/RQxO+sr0LuYU9yi28R4bZd+1Lp8yaY2CKbrOLX9drf
1EpZvTp7vpfMxT6vELJ08Jxc18Fe5363ZNWN83NU0T0oc43G7whqca2G36yYrk7pHOH4fdKpMm5N
M/+O8vGb/rV29CqGM7YyVvJ+8cBpFczHmbu/pSgfm0hrsaMB5/f46Nfyw0VzvHRi767DDxfPaW+Y
46ehVoWAK24u9Uw2dUG5OUbCOOeNRbSg3ATO2p/a/rTWD//awc72XSt5pMrGpI6Hx9jkfn36ORSt
c7WGhepUKofZdOUzlyD7ZxSf06ZQlw6CQ9H37a40OjvI6uzVAgJG4t0a2pJ3F4EzWcuwwyxXGy6W
ck91/kaaa7qzIpypRY9ZVXT7oWm/DE0VYb+6xr61JR3vaEdGLHJRIXkpG842g9QsI73RW/pgsz28
9EZOQwwnQJCOjoaW7ZabVuKns8JZ1HtxaFvdtJMphPloKEAhpuPkN7hFRxTil6wusqCeOc5kZMlj
GS8wAzKSKBQd4yzB/IYNR9C/0ht28JlrlNdfjaXgWE2odYUBgq8VSPSclf6v9kQfvBU2LEDVpY9G
BgnJdl5MQdx9EiTTRqTF1sxI1KjDtHFOgzX1h5gumCgr98bqu5t07c9ryWaQLBOqtWzkwkK498NS
AdfWEAjgZA47VX56EVEicSI4U13cX474IK5tCuM4gytfaWdrUnPJnV7rw2nmTdMtWE5me1toVX/I
tEydazhLPnFCN8SHbsc5rfK2M6/80u55iYVzNoz2lyy8Yt+TdUuWoGKbgeQW5AlxlHYz2HvbMr6t
YiXR22dqXh48Q3vkqLhZF4aP8mC2rv0wmOlDmiD7dFeoZb259flCh/QmOh3MVvtmPSuIh1nqLY+e
2ZwcnZ1Yzku5gzjH9RPp4W6BTy/RFd8SMxzqWXy3DGaxF5oF30gV9CGrOvs0sYKBvixecoVmqc+7
d2LQBWk6UoDS2kRQoQV81rWuaYU4Z3Z+Bjva1x64MmPNvqtEg+FHlOnWnuIQUTdSRQBP00e9Bpo7
xxeDkyPtzfpfP06McYi7HT+RdJY7tTCxY9Qob9ghd66lyNJFMCM+jbj+Fc7aMT9p4g2XDD+76NTR
JaK5I3c9GCbbJBNq1xnEnq2phRx6xnhHqxOGN7OSHlmPU9pne03uiqY9r1QjTEDKCSKvOsue2COz
pUNm1fNtYen/5DJ8eCmVWluYdiC05Ujr/TVl8dwaKn1rCvuTAwJIqqfuSslRoTpeMXsd+Xzo67oA
tXFzOnS+Ok/bicThrAfIuOAdh6JwNUiJ2KnRrHaqvaZEv0YoO/Q6Zy+waZwM4r6t4pfC+QErARU7
spmHO53vlOajYVtUEEh/6BeDA2kjj2y7OzeLVjbTShyyTDuSwLlFJnTQ0B3x0IxdHYwd38Fdkp96
UbejbMXB1RhgVN0GJF71DNkiwAgxlH9Cxhb2yOwr1uhwV3gneA3uC7sC292Z066ftDcS7hZsme53
h3SdWoab/pryXWasIwEF1j8mts+2IYyLh1lwrfJu15E7g+7ko93w42vOKdtyjo9eTore1EPV1mje
1g792uISKe/J6seb3j035kgJzPc2RDlTyBNSrpnornTA2lVHMeCAqYxZEyaBNPlLa/dPdb4JRyIL
JaKOxG+asKlCAyYGohOMQj3zM86SltBRZ897elbWIF6Jj0Y4i8BpQfHdghbfHK96R4kc99pxWoCs
asPQnqwGnWMzcl9OCweHc5WiHqLk9Gszo1/tQsMAKRcmUhRhA68U7p8fe5WFh6AudlOlM/NuONfy
tdmZALICdm9SRMcypjnS0snlVBsne9ohDjvobDJIqpmEqv3iogafNeICbGZh1iaYlH0GzJWU+Ezz
JoKEu4tXVEQoxDMp02PP/JXkoWSKTvTF78xEv2rSeE+robkkIiYgznIehWrvi84c90Q2AiGDxbLP
ppWjzSn3k9aIHXvwadSvWcyurMcLomNOzCUtrsJb30q10LWfPi3hQTlerIO2ePG+NZnmZJP2rWgL
HvUtgtuCAXAekgEGoPkVk+F26FLrRnemcN5mFVGdE5Ixz5+uOd4P7fIVAQzFGYLDy8koJEszuo0r
Sjmb8Ja6h644eG+zxgEg5efQCeEzaNUuTOmPhDNaRzy0GyP1iJ3OOy+9+0Mm3bPhXokaPNpcV9Oa
9klCQEtiNKcUNnRTO6dqysCmKHnpe6PkVn7QmTkhtqXHTNdozzA2wW+tPdJj38WD97yuhIlTeVaz
e7HtJbmKaX2GGn3Tl444TDK1OKWB27bpP6vX68Aq7e82sx1K1vU2B+U8K0W6l46dzeGVbUhwoy5w
/1oc1lSQ/HQM7+ibGRwnbu7RuiEt9KAS+yGyk30xi2lPo4sJA85GhEMZF/DljusBym1a12G3CGLj
pmljFg8HHYfIoeCZge0mssuzhlcvjtNHpxA3HhngnSL2k7bocYAlubes9c1wi4WK0CYvjvO5W6ie
0WidUzGTldwUL02dO4e80F/6tdUvxAv4ooaqh9CdlAZJWmKDGjxhLpPPn6smv71yoGxEHo2l4yMp
5vFo0nbyK8SQ9pBZzLyar3xBhkihRZiGeSpRrjNCOxoNt0kztpljVNNz7oobARjJm93nymNo7PaC
1ha9B/xprGmPMghjA9ymNrnh/WLLyRjizy7M3tmTL0I4QVTbn2gkaEKM+dOccFUpWCx8MEGhKJr0
+p9rlK/YFnoOrVqeIDzec3gyVE6YppMJeWsPDYpDTCqCGkpkbjAMFtuCSzxBCQ6ykLRUAXOSJZHY
IayVXVr/uWg8YMmCqu2X4cfOcqDENbph7JNo/bJtpMOdc32Z8948ZvFOugy4zcLUAilFUHnuvjfp
MLhj/TggsiFmR94NTf/pMaFDA2PAWAZfXy0zozCuySpxfzUctbrzWTh0fOOq3xMv8Mt4jGkusk9d
yXcPbr5P+/EPqeqN1+bpkRqIzqOBncgyXEJSixPsLmvXbKajmcGwjZUrGM2G0OuFXgDjVg7ido/E
+CXONW/PAXJN4rLY443h3Mvtewquy4xdySfwdySkhd+h6pkD9gvGtmrr2zpIs2nrcfyk7opdviBJ
uFpx1CRm9ozYEVdaD3aViKLyP/22/VBV20iaSeUuLtdlV7TTS0bBkJrYWta0em9MKc56PcxBY9D5
Ut5R22Kj1xFEgTnTjOpAJBV6Y54KjAckMscBHfwQ/creHeVvmgmD1UYwTRk9pcz8bmbVQhbejjpQ
Dq5Im6CcSYBYpXhMO+9I+HLK0Y/qmbCRhJkjN7+jW1ofCF3/cFEkzMe7g0tvSdS0z5gFSfcT0WmC
mQiXBjZD2lkf/N/YIJX461ai5tOkOnrzGtS87YtuHZwxHpifb7Hg5B5osA7oHpQ7OVNWLwopyFDw
ryub1BemNtoMvdzMjcM4E9gi37uke9YGGtEZhuctUWklucD5iNouQ0f6VxGP86EW8wQd8blvFxNo
tvHVd+C9c4Y0RT1/tRI7qpOf5va60q7ZBEMZth6aQkyqsrj6LLIZW4tekz3UmSdY26Xo3hCo/db8
M4nph47p1NHOEHWbUmcUVaOCdHM6ggucRJ76eJyb5qNACHCSaVP7W5jm9jXM1INQHYuDbYw3jk56
hm1+6+Z0yGj7dcrqkZDUxNT1/Pkky39b05r2Q5RwtnZPyrvo/F2vJOM057nQpj7wukuna4dsTe+t
OdFCodEpT5yF9AyyD4JxlYMv9eJBkc4z0OUMcA5WpJFwa4GYiqRo7H45xL5Rjpm+m209PKYN1icy
ICDAYtdjON1ZhiDaUPX7aXqb7QWrls7NbFiLg+q/5cR7rTfdJZVMMwUz3x09+ydG+JVP9pmmxu4G
61GdZuRIa5BBGImfUm99XkrtJ6pIjqcNEKTOpD16pbiwVVHvpdkroun3zO1+oJRAA6uvGH3eRtd7
yAfaRVps2cBBZLB2C8ReySdhbi9cqRrQ7UPOhJ1WF4MIdSiGpAs1+cP8SafrEm1TkS3DDqpLYBcl
3RXmnMi3s5D5wIlbLFcehckzjWwvmJYCcHVS7ZJV8R5NJtY8dcoBVdCVD3O703YD6kXfHiGPa5I0
HTohphczu1/le5asF43sZb8WOQNM231wJupoy9DoWU5MDz0JFhl9E3O/ZMfXYcYtecSNOQPghX9m
EodzWMXys+GxrRy9G5CtPeJ5LyOlwey2ENwFfS/hCRCv5shDasJdl/3FK5BCE/fOdk3rMd16hMy4
z84yzoz4atjnamnPS5k/F/poMZKomMtFNswkPbSGgQaaK2GEO/KwuvaNC3Z1gG0XyGnmASYrcdr1
HrUzLQEUQKHUCftovZU/Bb2z0uhyQhHZLNvjgQeh7bvMQw3WFx/4Hl3WFz7gHjsKKBBeGfynQ0Yw
dglqPOiJEQYzjXnCQefGFZoq2oAcqOUvE6Nw+lj6J/cj0aecVzYvIKExZw9p0W5WzI3SSnstUwhF
nP4EJrFXt4pRDP4WElTL/A4a7iv776HXsYLl1fLZSLhYnb46IQrAhuXJfj5ZaGENjWZvUbmPo6yX
AxR5m5tpt9D0tREWDHXGIJEmXVmv1uMAm9kzVpZW495SmvXMCwoPOs18ne0Ws6GiYpu8F8znBUHj
bbj2ii32te1GlE9pzY9acCdCL+tcumZyz+30XlqzDFhXvMl0R/xGs68iWrVd7GgEwwt9+2Y0xzuS
xi2xa6r6UBcWuetuSQwXJ18lERSOesp24C5BN6107yH10kHiDzdvDFfjg1JMNham40X7qnuEZlLI
EZiyVlvmAnIqZedH9KgsegM9ZWVzlvSCBpSJEk615Jm39XjrzXjouWTp4YwmH0l2hU2+L4J4lnSK
Ew77qHk2S/qEkY3kx7a4JUW9y9vEs42H6p8U8dsk3X9lxJWIQERU4ln93CGWCVH8ftjMF2aNhkpK
4p+dyXezqO1dvhAkpmEtoZCNgtpFP1ZiXCGNnfgf4UpyStA1FZgzAHrz+cVmjZsiMTY1Xj/urWpE
lWhXXJPnKdpc6ShfkN+KFpq4wTsYuWwz45JT1dR3RTKUAfMwi15C8wgUiX4Pb20y8mtW6AZ9NUa3
hBq9OzGKjTg3GBo0KNi2EFwEHyzNE5M34pIQyO4NppK+LltzhzmTn3qLPicD+agmOokGc9+IgXD4
31bpphPvvQcLvgG2kSTWv4kIjRGITg/3OZQ1EbAwQIOh+nIKGmrTWG2nbMpTbvJmV+YO9HZ9VzHr
xMZsy/PM9lhLRjfYxvDSpNIK7QSfXzrdGVy/fM2RtBu48bN1U/lbUJ0k+gwuaUOQRgONyxXFTsLJ
e2GZU+jRnPdthFaoeYG1W319X6b5TZ9Yy0WJMQnLGI0DqVyqqkWYlxyruWIyht5FHPtxoLlr1ahR
DFIgNGzDLfSpU6XXWz2LErs/oJhPAk+hjePmsWf4n92gjYZld0HMEB2zqnuyB88IDGh3w4SFrxoJ
YR+7VN1xyut+VmKPQ6CCa7jgKm2Bbcopqgn9HaK9gekcylIeei6cK4qdN4F2lc+f7kVtdL/kg35G
hEQAmli0MEZbZyn7VA1sArNvpwyH4QUQDRHX12TOiEZoESr0BtmQM2KCnT4Yd0t0nSLsrmkySl9p
2NcMXFd7B00HSoXuiHMCzvMcfxWIsEohTf4v7rC0q94NuchdUVGlFVsjxWUmlblQVfVWhbEjyC83
abT2uvE/hJ1Xj9xImkV/UQBkkEEyXtO7qizvXgipJdF7z18/hzUvLakhAYvBzmB3OiuTjPjMveey
9UCqtk2Y+eRRgZUXmfTGa8b6pIRxXzdJfWNrXNthQBMo2fkjTX+TmHMLL623ptc0xxnkflWoj9kl
sVoYTKadcnyqIpoOPHd8je4IenzsoDPVa/zbLW2IdUBP/yAlcoaIi3TvNEnPnUAZ7jG/R9HdEbXs
Ta+ZR2M4me2jHoJNW+uvi02yA7o4IDgcDWvYoWBd13ouN72f7oyISUVIGMOKw+UkhO6pkbsWNoem
ujKZso74yKDCIYuwqRaehlFfUs5/2Ymnmd2j6gY2ErlF/B45mCQrgo8n5X4yUtoPehJ0uA5b7FWS
oEBD6f6cNMlrGzH4wmRhbJI8QBLk5bdEjt8FSrPRYA5NoRvuhesvuWpHM+i+qYnYNbUMfBUQKIaX
xTcnm+8Df9zyn1bbAerBerZnkhfwLnyWN76emYoAh1gTyvDE4zhvDYNRDrnYQO+oWYax/uo207vn
X1uHvqvOJvLT52teB5pJIHvdIsVVX8IejMIn/B3mnmjBHK2Uy+FgMlCJCKkiEGQ14gilseTfpfg4
0qmd9nkRFNtUG0y6o5EEBLejhvFZRGfEuiNzy85ClO/wn/aBQ9vKsJwKkIuU1VTK38C4Jh+eRRMd
bCrQ7TwidyC3tD2VTkig7EI062sUCdrKN9ERPaW9nqzgcWqYBIn52XXSeNMgq61CZmaRlDvVlgpH
fTmtCtMiI3HkXnESHHiIgCA8I+fIhCIWPIuodAnq6yuyqLAAHmB48e5Y2XeE1t6atPt/mMM9eQj0
O8R6N64or9XovtHm/QBUgJKHxd9adnO20iOJExGRFAxAsQeI6jkLzac2RPjZ2djrYSrfe3DCOCub
G9Ri0doMnIpmh5GvHBk+KYa10mr2Gpn4giHo1nyB/T52uoeItdABFMiXVKtvriPXZFidq2T4mqdx
s5GsqGkQsOeYzKERR3/hw9enER36itYeRYRUO7Mxf9RlF17SKPtwfMaPYN0bdGMjbHadbuszsw/v
WqbRXdgzOfMivOqGl7z5E0riPiOKwxBfLB9IRqu5y+J0Wdcm+V0YK/XkhPktJokfkWQ6o8yJKYvH
FajwROaIn7eDGE6zKMmtUCiR2jq6raIM8JdRHTuK28ER5DeY2frTaujaMROBqPwYKss6M41m/Gp4
1xx+5TlPXMRoo3Ow7SM+7x7NI6vKXvb9OWhyWMyEo1iMe4uYWMYe0oSd1A+RSlAxFX0M+BdRiGeB
aypjh9xHUESTC3isx5V/tbr2OiBA2uBEem4xNbDxR2EFtVDv0UpsObXiXVs7T5//BVJ1t8zm9cZt
7ekc1nwMloM717eGIwA7snPIqyAVF5qFoLidPd+5lTMPZNoglPO8aCMV29ksEsibWqa8eddjZ+Kj
FRW3bTPat4QryXvty2OfdclesoQkDpRg0dl5TVwbIy7ZUeAAxKLyR8vhMWXzUWk5+NqjMaOPXWZA
gGEnVbhb1BqbvsmZppRQsgJ6pJyknmNmcZJmde6ASWFM5FqvZDeoLZYkNHT0bGwR6y1a/xi/xDwT
V+P/355biixeu/xXUUZzt48To0nfSMh0iKibpRmFB+bNTMSSR5UZ9jYdymo99RZyhra44B2/tNYo
noovAlHwFhWQf/r0pSbVbRKCw5zC4TFkirKXs+vunBrLZxQZ8ohK9CY2fIMybJ7WbdWS4ucjpMFy
TGxLyy2kq5pKntTiTZyPVF4QfwIDJ1viYk6K0YiVkXGUC88IZCPKq5ZDzs9DtP+j1vjBK8JM2Pnh
X1gt0rGVwttDdOFobN2u5U4UFPEzY9NtKSn+wzmO9kA6mZXYZrarirrflnF/KQzRsWVhmFc2DpsE
MuXV4HBCFMO8tWWcP4VarLV5V7cD73ajP6LEBCARBy86r617NzLf+4nIT68qXzowPrd+BGgj8dy7
hPE8csWbIZrGR22Q+RJMDF4pMV5s13v8pABVyvuRKlpRyZY3YCJ/6aTE1Ci9Yz96nAkBP6sZYKhp
awZKcfAtof+9nQvKAuJg3W1bl87WH5DmT6bPbU45+wZJ5pia9e00AlNAYEoJPdNzJKbN+jCs448o
zW5ysVTkc+WdvQC5iLbKQ2qZzuvQhGtGdv53OxnfREwn6Vj3toWsxGhghky1Ka9a5t+zBfHB1BT5
/wi0u8aeQORic2Xirw5uph7aCOoaua87k8rg5C7SR+4w84qeSaHaIKeibOcLsJbshU9m3DLr25Nv
girO895qVrRU6iv2fey1kOGci4IisE+sl7xz7fWYyICXjB+RYqeFqox3Qd7BCmvusoXJKDu/2YaZ
1xL12RJbOEzFOQ+CHSLVksngINnn20/OYPeEiqObhhh5EdaASWIQu9wLmfp1Xry1CkijXf9CBXkq
8bvhNnDyyyBZTFcIwu2SoVD3DIPJvhp9BsWMbjEY7beqY3NaDvRdZeZq4gWd7GVuFAFmfvEQIYFr
wtLYVzJK91Xci5cwkxsNQWqO0RD4BjtH/DBs+RjgiIMeHO+RlCH4ye1SA7m63aKOsc8mIoWJTvAf
sVgH3DBja9QYt63OomtYoDfpCy6HYSiCQ4b9+S7t7Hzjs5bZBrN4MEm/vRH49/bBGKUEd14SFxG4
zx17SSSPVljRCQ++6rdFkKNwF5JsQKt6cGf5OjcEoudVuuvHSlF485Zq7M93S4iiPfxIGWIHujPP
gfndS9Lq3KDmmzt0j+5gmZtU4cDj6KqP0cQuqcjfLV1YJ+Bh27RvvTcSA1nPsNE08qza+Zn9vczH
6s5te1x/ri224wAF1e7V+NDFVNL9edDMTYF3x3cMYQBIkKlZ+/GJadR4UODVfMOJHxCCXEzdEjAc
MI5Qcf80WfY5oZPZjzUbU2eAWRQI8wWnV0eIVrq1ncEgcb05fCb7CKh8NmsVNB3ZvPWn6UuFgP0G
JltxMPqIAKWYRX5fG++RXR76ZZqoVJ/cJ2Q9rWRoZBe3nVNaC3itXhIkR1lPdGHSz4kT4/aN46i/
0bRiJTGGe1ZANKc2i6vG6M+9h7K0pfMxSTofeBcOEpF83TgkwKh4D0tKbgnk4AsGdIe5ASEdxNdL
uuAAahV3O88ZwYMEsLcT07eoqcrw4gt1LAE+5f3L0E+kxWf9bUdOyREtDDpVyuemsfpXXoakBpOb
sZkZIhsx5/JwxVGD8KrwzcdEhOSY5qe4rcozb9/BqTuICza7AeVrcTeyAYQuNgVXDVB2yu3x3UrI
FkPSQF8EK6mF7iJa5fES3aCTasih65szA/gP8kx5CqLMRpqwWM+Sj9oXFutunid8K8x/dfHVNczn
aKh5XbP0rZ4adYLxwwjOuXHMarhBNTJufXeZvrUowjlarDuR5O+G5CafIJ5cZu7sg5qiYB+3/S3T
v+SSe1Oxi7Qkca5yL3mBANxlttiFUX0Wg7kIbeEc5RnVh+VEj0mcTsdqMFGbjgQuGV9J3UbiyBju
EoxsiBhJsWYTODhK2YePdc2G2YqGe9sWycmt5HjKFFsuq2HeaOepQBiAcSr2iYLXfU+F0V36GRlD
OA7BTUdE8F53OF4pvldkxHcwkPJ40LvQZ2yvjY+KxFiGEsl4F/veMcdm/5In2ChxACzXHq6avoyf
yZyetp+csyZl32NJ0GXQiXA6TX17w8gB1nFYXkJ2AStnoUCT5L5PmoECoXDyw2zN5TnOvH8Aw6K4
KzGHzBq4/6Ah2+UppjSk9tCUHNo47Zb/gHvA3EFb1Bhd8mWIX2JKLGxXEaloefS1sRpGl6FvbyeG
sOhOQqpzK76HFIlNkd6OV8nBg9CQIjCitBpd5naxfad0M952MG/WZVigxKNYd+lru3mKWf56IwoU
pq/exIgeLGh/yp67tBDfCxGdojr+obUkBhslC/ONdngXE4+ZnxJJTUJp17w2VTqCVmTlIQz7u4Gt
gi2JS9kxZcFG4NvjrWi3tPJI04tHVwh1HzkjMxLJN8SOFC9SzyvufcgWYoeZhPPO9lCD65rJXBQ/
KXvsrzZ/gVP1V369p6BmUGS2xLIllrFuTHVbc6qv7Fh8RQm3mTBkfthc2E3gfGXLbT6Lqfkactfi
DXsNsS+QB5489VWpTwoBGu6Cjj26672xrN9MGZoiADnz27D8b1Np0nr4fncKUh8KlDMbWP34f0LS
ynEqKNoMjBzfBP1NP+PezQcvuQ2a/iuIbQrjSehtx7jzbBdAOOIak4sbyQ9EOMdUFKcxHaa3qiZb
OKxmRkFxArPhMZQaZb5KmmOhWd+STBD4ZXYxllw/040Z0gRxeyh7dVMwuLyfWb9dDHsPjpRelUFi
kLMxXAaNDjdu1wfrmuhPBOLUgfP4TyoShWiT3SkwP4YSSp9KEYXHrMeyEp2UjfRCNz0UMoq7VWhC
FZJt90YzHqKKJULTmqrySADZm5+nBJ1kMMaqpil2KN4udPn81Vlm7iQUqBVRxczfWdIQfR6pMoAR
yiHDfgAnWNi+xsFsXkwwJRGVTZEWGZ2kTbtfVsl2BoBJBvK6EySYVoM+W3BQMJXA4wuDB5InnacO
WRNirXwnZD4BENDzmXf1SyYc9xQjmc6cSPAVFjeZ3z+2vm/sKp83tu0GeGY2+T5m7m3xx9b+BA0D
we1UZ+IkQG+iNiVgUDdNeZtOe5uC5T4z+Tlc21/CfottzljmEOUMWIPYuBlnlg78lO7GSmq0bab6
mssOicrENA5W2sowC+zkkYdp102eRMXMnN4TfWD5psE57kMuayNSJk9H5u0yjyUXDl30guEpT6x/
eC7Y5zL2j6VNAHiTb1USuuTNvXo27tI0SJgy8ElWOdmBxM+HPzwKCaP21a3Tf5NAJtaxmWQH8EDZ
mWt4h10ZCbJFGrk1Fk9dbTr7zJmeadfETmHa2gxsUNYgY/D5QsrZTcMieGmqpZgyL10QltsBvTs8
F9Th9q01NdOBaI2P0Wqxv0h9x/XCGMaru33Q8riNJlGUM8qfs9u8uzjubj05MZjNplOEHHGpguN1
pQSSBuokMlB3hmFEqEsmyOnh9C6G6NGbFrVFO7IjY5Ca2cg6ssDZWk6WnlouO6Oe25Ueen/7eaWn
LgvRzgCH0vqH2fhsmSgLUQq8eAMPUeCC7p57Fi6Gw6QsNHlcB8Yj+ylrvg4eeAnmmyfPLJ4sHzys
0Y8+C0ePSboRvDoe7RRY0ezJo0JhkrfwXZqJcO8oIxitKxv5YBSoN7oWh3OI3oGWmjOqYIsSTY19
mVTMqBSDwEi3sBljODjAAT5/troz2JyI4rEqeE14dRM6Y+lsnFjwSiOfOhfxsLMg9DxMBt+dMebR
XYQwCu/b2oq7fF3zw68BoM2PIprwE4Y7xlA9osHb0ZjsS1yij0CaGt6iu2NVYUBzG+ZQbEPTu4KO
XGR0bv1cKWvlJv5zWNe3nEPaRrzdEIRIDS8R8TkCQSuxlQyLIe3i8UB2jeVd0zZp61ym0KyQr8Yj
6ikrhqHfkgHhI+Taq7lxiOtMjj14P1H11n0NDHRNDOrkxO4/PWowVX+wHZy+ZbirF1KFuOIfo0Uu
W1BdPvyQMMwuZiL6XVW/RlVGGBMIOtCYPheNw4I/tVBhFUntPBTwm1eTbOuTxEg2YWJ8cBMMoVAB
owsMC22+9W2b3xllSCrsaNaLHPOugy71OLgOh+CIZqliSnlTR2fPmreE2aP9XuoY6ZwAmplfvYHl
k+AfiNZP3LfL8REbZnVbxUPz6iKO2sRqUnd9yIMi2gMA4uYhiQJWy4bELx5mwR2h4icRp2/5kOZf
I1+e6hQYjjEG92bO0KRUess5vPeXRuXPWJffOXnI2U3XgCVHLg75QL9AitCWkh2LgXPNJo/hD/v+
INcUS+G2qKPiRCua7IFCcRAgcCixb/gFpoR6IrHMdA4hvNhtr1+n2aCKRHdZSm9fdyRHB9Fksnuz
b11fxathwVRxf21aKu9LiQhj2zYNN22VDX/5i7zfGG8uQiLH8iQcGq0N9xfGG3ocbcYFY8nJqB9H
6V6FxknCotMG+LFORpfhKdf3UQCfTYnk46iO9vxplSaguJuM6laDDyNwXo6xfWPGaEL9iCFD1DHD
b5qxOOaz9YyGxTohtoMyIkaxDzKprgER6scmKF6B9zWYKPgXYbN+tzJOgSm28wuA6ZN3bJVV3DdZ
UJ4yi+cA8lx2Zg/34SGuPNGZsIGpwKn0LQEqSc5BMTnXOsM/bCE522SuHdyEYrS2oQEOpsqMr72d
juhVkYimaigOEZ/yJCd5/vw/dayPJiXSuanw7LIcvSdoaLxF6szWutDOHQmBK4WI/5IFqK9MENcA
1LYt3cg5U4V54zazt/VaL1pDDTOuiv3UzrNzYLaePFYTWe5Th5L4z8+l+jljwQUJZ5PwZWCsBB4E
nPkXQD3lsEjiYiDOXFCctonVHOqsfpgj42Sx7r2rs++5V/bHmMp4WaU46x5wKW7TKX0JJKu0bn6v
zFDfhSIzzpHgBP00EjJyCM86jJ5EALmdDCj/NDSL7nxW4x3LBnZ6UyD3CYt8ZqWFCajfpzpY5KOZ
b9wh5TbJloEiO8wuosZlnejgApJlbV5bG2UXlII19u1nNv7+adI7BDaPgYVsqiC2mnxdNsRQ6onl
aM++SZ/RFYC2ZvYlok4v2kjVJRl88BW5PiQhg5fa7Y2/ka+Xl/onpA5fLje1Tc6BY5vm55f/L5ST
hygrraKRwmTuGbSbcGWDEikrehGeZ5RLAoUKngRszcKigISiUvMXN4/WhLPqz7/0Z9jhbx9G8iMr
y3ChS//C98G9aMi64peeyF+8rzz2fnQ3KfpIqDUBhr6GkZeUt62CzF36mKiAy6Jt/E5qVveXXAT5
S4rI52Pn8tCRVGwaJEQskQT/+mY6MbOt7kIoGzUoW/LLKarg8u0+awrKK/8004SFaVhvCzk6WCfs
VdnnLU7ZfH4E50N1LvyA57A7ZSNDJxWGzY5FCPmYY+WfysoAxuc0X3KkxnsRO7ibqXLjhAn/n79X
+R9vkG16GrGcu/zQnzy+f/0p2vBFV3QGMphwE5Gu2LadeWE6V62I1LhTjLHflb82WiM7MFzBPWq6
GBrM/KVw7prI35UFXQYXW7vV9fJsWEycqxBQghdPZJs28qUHWijaHL+wmbMjFvWPMfWsd+uvl9Tv
QRDE0CqJmkZjDzOX3JB//yrSHsmlnPhTUqyvm2lRPyderM5EN76HCHsiHVzh57zockAWiUecQXH/
NDhURBHIWXoaAWkifMnrmm7HFGi+w3jPYNg+xdDCEP+igIcJrHcpx62l84EIwBQus4+O/88/Cwmf
v798C3rQcz2iQSzjV9ilU5LZO3SkWkTsC5kMUin7rv9Cn+Rv3Di7kylDcGKsxK6IXMxa3oQcEFV0
G44enQTVXjJ+Q4o+m131IQlHL+LA3C7Gx7VpZKi7nAJB2kOePOXMA1meMm/Ke66ZyezuvjuWyS7W
b97SchHrDjYx5E6QHfvEUFgNeGJ1bAW3Y1sjvx5Ve5gmRJxMDziDpfNM4Jdem/E1zVLn0RecDbPC
HsIJXmwQyXqXvJrf+0RcGCKVN3MjP9Cv1o/YgB6JK9/Wg64eXX/AdVgcasPOb515xLRYu4rpEfPy
0WblP0lo1SRXeHNzwVxS7NnYLL2f8S7cQa/6PrpIt6adU7RMnjhaokm2hcH+s9r7j2Fc3mkNzcER
BsPdonTXNsQzF8xNjaV3rz00V+jnYBDkndzNy9qsEVO0SVCWkaSe3ihgFxtkts3armaPNHA54q2e
gKyNmCckW+APZMXInpZJX1vExzb6RjyK3qRtMVy5/HdL1enLyv5w3AxFcpINu7xZ5HJhjUjW9qq7
3IfslQe12vQhde0C35w6Zbw3yVjgQameO6NV2L0BCbl+fEG/+uwpqPqjogD58yPp/ceh59jUgB63
gqP4n59fL3pOBrsTh56L23HlNV20EXWnzuwvrU3HojLWWHxXpnffNvMhLGX6VM7CO1HZTeukQiZX
eQarEh7g1LcisEnG0XZht7vwLGEU1qshi8ojroYazn7b4c5at4OePrAT7UPTkA9MMqGkF9OWubO9
D2gpsIVn+hyRzYEUmviLKtXcpeP4A11zfA88k8lm57XnTBxwOfpHe+TJMDJcPf0AHqPPV0MyVhdC
Lk7sNcVNCnv8ipMOLenU7ZLAyL86Vk2qhmlgC+zLO4LLmNOT8XiJlnZS9GhvACMwc69eSQqvb5SD
E8l0qY3KKMANYFsPNAN8X0xp7bAR72OFnVQxZ93XA0fMnJQQHKJc0/m7ydsUvs9+uK3Tfvpwlug0
TD7Ynds63vi+RjKt5ntkNObFogL78w/8n0eOMkzKKeYypuH+cqtxbSEBkpLshnLCD0u2IHa3SHPA
kB3TLfTAsXHfK9Ajgxueoz4V16kpLYTzvkMksaroWpS7q6fimPbQyFl+qDswy/MqtpDeDpGAXZAy
Aba4zNgbnJPhuxwVw5LO6P5yr6nf6ntlL0nw3GwWRaInf+lYmNGMfUbQDrU4zr64jW9QpeBALd5Y
ymmO/xhuRTSotQ/vg2gAXra5QYDVpP7HZInwXjWIZ12RbHWSNWep3eIKRYK8ZXlsll+nhyu6FSr9
Epi4dKd2RuY4lsMe+TIyxBGEdZ2/9631VXKX5tKcDnrRe/md+yZwrRxzj7NlXEbFaNwfrD5bt5ny
9iiPCmAss3oKkVZVqADWeTtaB6I4LiQQZPeO7ph5e96Rpce4LZp02P75ObB+QykqlAD2kuDBl6fo
tn9+0VsStKfeYwOtCGyKqgGSkvKO2omIBdS5Qa2LkoL8Vxwws51sRJ6lV3SsD13H2G+AP1skyVM7
qfQ2DWz2HQ6bEEwEcDxtlj5YZjOMmR9maGOtbO2XbiD9h2kOuBkz3Id2ZyNgwniVSr+6sca3nlvy
L2eZ+ftZpjjCJOeZrRzX+Tzr/lX1RKiK8oYVK/YbBt7D0NzEjXoPxAxur4fHZMuTCMiT6YW68VV0
D+m2GZ7sbvxIBL9PZurpLw3pfxS4fCTaa6Ug6Ev31+SUsA/7weoxlI1W+FJP/UuI7Yc8kgH6MATK
oAzLVTAsjig9gE4CE7n2NAPYMWX/3CHE+stT8HsBwlNgWqxByUCgzP2Fx46XWQVRkrIENAnA4AM3
68LOh5cAAF3ylvswcoXPDpS/plvPMYNUD3xvE/OhExgvB+GH/6QNTOrWS/aOYEYnovlhJAHinkni
cU6gUEiu+CpL420AOG/NiJuqV1gEabAPWGLF+xxqsDPSv0mfRtYTDEny+1bW958PxzANj3/+q3+N
iaey5692gE97rjKWpvLnZx85I7K/tGIa7rsfhstuanKG6zhDE44SGqBpVje2z3RdsWwCAVN+1xZJ
O5/vtyg0rr6Ka6vWXbft8WiLeKs65gl//pTS+q045OF1XSY/7MQtU/7SDDV15QS6B1Cfqv4ZEdGe
Hh9x/aK38REoBG7Csi+66pLHNJeegZR9fArS+MVcMrdoJYls7GGDx+jqhsSGMTIwjOnc+7hw3X0K
t/UIL/qNC+3050/+H0+5y0vnSttaTmb1a7gy3tdZlw5P+TTPwdGNZlS9Uaj3DebBtcP285qF6oYE
WxZyZMbxSthbx2LE1hUnK6ytvzzl5u9POZ/HM5wlqszlR1/ao38dBFmEaoTxLxBrXYMy5QbfJYMN
q4GB65yM5gUUNwoCgUVkrBHgDPIjcomv+WzTPnPB9EyojwubYFkR/+XbWi6pn5tel48nDYbE0jak
8wsM3RT2gHHdJntq8M1LiJGFFVS1JnXr3WcusqfbgU6YVTW1oC6O3c6qgufJUE9//hzqPz7HQij3
INDTQ1MB/vwtOZMRMzHiMrW66t2fQVmumnC4nYZ6sZzofC8bDAZcX9km6sN459gxHL6KLmyYB9R9
hmltG9U+DKYL5YnmbV/6YAnnkm1kwrxpFkrvMTN2q4CQnL2BdICCx53z88iVCoyF4aBVqXrTKCPb
dtXwKiAWEHw9Wvs6tS6lF4BhbVzcZFkz7+ZM62Oe2Y+9TO4/BW/mENzmiUdXannlWvgd6vS8fPJ8
ZdDBuu029hv2Ar6CzSDAG2QNTrHex1H/52/SXL6pX35RAoE5WVzPkEihf+lRjU75UYgQh64iz4/e
i++ys1ZABBu3PqLILDZ2DYPAyk/GYNhrALh3rHoRqjShf/ZR9/3lBfhk2P/ygRjvaNp/Ris8ab++
AEXkeIPBeG6Me6aNIKALVnGz7uDxLT5/VyYYY4IETaqxXObJVBz6tM5wF1t0kUxFPxgFPZSR8y2o
8uFI7xbc4xzf1sJOznGdOhuXvowIsBQ+NIt+zDhjfUiEc1dzlsIbPJntJA+AHfE4AShDtfWQq8G7
n0A0wPEWF8vj8J8EiLJIlPkaw+sXm63KxkZNf585nr22ZB/ssVllGyxC0+bPv5n+/ennt5Laki5o
899HT3E0ovCsSxbZuSKlebb9c2ua0dlQZjOtspIzg4t4aUOyx3lySAAabO6wsTviQqpx+Y/OkRnS
qsHvEOSNBi2IJqaaazhueNW1/OL1KZtZBEqbdvJ+MGgDGp96X63ckycyvYx7A2f6ChiOsakTBN8o
M28III5vNJprrN1LPx6N8sZIXXkDfTGs7fZmdJszEZHZIUxY6CGnY6tnTMi3PbiuUZ3Jh97hnxgv
arM2nl9mxktwDrGqoDT/Bl5838nuDuWKswtqc2PZU0n60wT31mydddi270mLVohUkdbBGl0SI3U2
ZftSghcrkRjQZ4hVvMbtfbIqp0TiV26kF7zMZD+cKkZAQB8IS1yyk7WTRLs4VOM+pbqEFiPhWPhM
ps4MoA699KpDieX7JJO3YP7Kgpy7q4DYqHNtXP7/L9r6y8/+H+2QZ5AN65D2yrlnfx6K/7oaCht5
SCmHYN0HD0aI7cXLv1kFW6bexPoHwxLStjjPBSQ4XDDHOMovUTFFJ4bgKw/8oYq66YyoiZVUAeJ6
fCRUAbOG9O/xOe0tnFPHz/Ghly0oT9kAjfWSv1QKv+P4lUdJI02uXOoZTJw/n9wxwLakUj5VXKiL
PbOX/linzd4dZX4THYzZO7m+99BNYgsudLzVPcT6QVLIqZsgIoSCj6k3CRPf9TgX7ySYZpc89v75
8xtm/XYLs4zh7bI/x7tLJO7Pn7LkEo5RGkdr/oy71qq9Q7BEQ0KCuogAuJFPoNRFevmeJIx214Zs
8HLTWs5JMLC2Aayf1W/Rg9BJmf/tTOQqrEOTQwe+99Zn4B9EZDKifyWNbg45a4b3IbefQLH1u6ir
Ccq2u8eK1V9tUYE4VgvAp+HNbTDZ23PWXg057DlZvL+lnfzWpfKHey6JRwaNtwKl+vMf7jSTHVOZ
LDsbULcoFIr9XC7XYDxZLOLZls4hEmk3tdGRDBoBu0Ll9pdvXy+Xzk93gKvIICEj2TYdSebR8vP8
60mHfmgMTjBgXK8TdogBYwkfEzH9mvG82JIBWFzqtLu4Y228tv38AjgJo/k4fgf++lLoVL9nbvjP
KEtnv8Dy6GcrJmsDr/YRaEC1amcJZQ6ROnyXbE3qA2EPAh3NLLqXSBZfnBlEpmsTkjUwI7DJoQLR
CEWyxLoOGRZ5+6LfaPSZ9TXeR5+cx3iAGpz3PwakeFuUK1SPSDBzG37fqC10FF1zi9F31TgxkKch
In1k3FbTNBwtH+5Uh9l6hqq4URW5TEqbcFYqpIMSoS16KmcNVPY5jd6nIMDYC7lxncQAtlptv3oh
MUkJ/7FvLChcDtR2Rk+qCvFl+RELsphWHTKbFTbxkmIbou0EGXaG9pewzCN65yFABbJyWN4Os3FF
h4vvK8RWBssVZKU61A03X2eicML15RcGgh6Gcgiwnw0s0RN/wDaLCOPtshB/r0/uSe7obd+LZgPV
fQnv/QLBJN42Nf12qIe3ThHyxEwN2X2pt0bkPAFtxfkLsD1agkqbJlsnzRTs2kWUEwTlBT7FxW2i
h8xkcNEEBOGS8vKmPEBey4IQ0UxL4ATm/xZRh8fatvPgMeDsrdfefHITsLnOyMw89iBOy+xrKY27
RReXyM6Dwh/jDLPdkUehh00rnBPp8Xdx7U24N4aDmp0vRs10NejL6+ASZFznL7ZRvUeC224c6Ass
YD1BN0RrqfjnSmBc0DfKqwSyPSNoa5g2A6HP11SOj81oYoGXcDZG87bKshFAQ5jtEJSNnctX60x7
5vvlDsQYNAJqs9EG7NurCh9Yh9x6YN8FdgngfpGF9R6fFFAU5rasilvvWsTPqi6zfdYREYWCeJu1
AEeoUVnw6WJ+oAmaHzwbrOaUxvGJZgvEQfiUMwY4lCVm61IY/rmS/J5jOZc77JMFGd/+yMksuTyi
ZD8HvT6DixS3UgJYtYfiWDo6uwn8Obvp4/u4lO6Jh944t4UFx9m0kJs4CY9nOyJNzCM0lGmYYJ5Q
Uh6VKYNbHfLYJ3b5FpvUCwOd/aZT6+UY1eyaueYdflVUdGmBc7q0Fws3pddCzEOtMcC6i/W1RBV2
DXv3sWiw8vmTAz1lMUUaiYNzJm2u2sbvF+Ft3eaWnZ+jwH6yzCG8yjD70U+Zd/RS9BVBm19bYgsR
EodrNcnbpAvLfSwcGOsqzPemibcxgm18hIa5QFYhtWjKPcdnypxjnMQ2czOlBp0bDqMdDiNn61n9
N/Z3uGdz6muG+5LgzO991uNZ7WwGaHbjeDsPr6CZs70gOd7pV3Kc+nMOh9isPKhBHUIgM0IZyRTx
ofFQHI6hc5FyYaZhqF47mfz4H3Nnttw4km3ZX7mWz4VqzEPbrXqgOEokRY0h6QWmKTAD7piBr++F
qCEVrKDUNx7a2iwt0yKlIAjA4XA/Z++1u8YydrDD75Qudc/zKMWxHZCQkYVmuQGhUIt+Qwr8NBTo
jdbtUK9dKucz/K8B4cj5U2+XtPsw3oM6pmWYjX50yEtMNH5kaFsboYnV2FiITGooWfa9aoxoE6WK
OHP9+hAbyKowVqKzssdbiLblRQ7MA0Zi3z7GxdLBPpz67XAQvg2VJbbg/aV1fBF19TBLGtlfqW6w
qPE/3sC6bso43fF2uCMoqTpUcrweiRZgRqw3SjFSpW0rOcFjuYKun+2iVjwiD2BhEFnp3FGDm7KO
n8aiII7JeDIml0tgm8CJQjHPY5sb1sWwjqOSHmOrpWg9UXP/yHYSSb8TAulBQtJaL4t24VQuWT6y
+FZLrboiauViKBm+uR3G87hHgE3PKz9r+jzZRAUWLAAEbI0VC1FpwWtFBSy+GgfyC1sbsBwgnfAb
3NSFY1FkUHvDW1cCCXwryG3I7fhbbmfGQpEOIxokdBRju2Q3HC5yHdm60gE3yKWb3copy3JSTH/+
/p3e8f/x9jVMVpgeVQjC7H9++3a1O5CG3cawWKCRV4SRsiVNO9BOpbaGPnZlRyyBfhzzf732/zt4
Lw7/+Pjq7//Nn18LMWAXCuujP/79tsj457+nv/Pv3/n5b/x99V7sn7P36tNf2kWvZVEV3+vj3/rp
kzn6P7/d/Ll+/ukPi7yO6uGqeS+Ha1Ia0vrHt+A8pt/8v/3hf73/+JTbQbz/7Y/Xosnr6dOCqMj/
+OePNm9/+0MzWIH9OwZ2+vx//nA6zb/9wTAKhrGqn//zL70/V/Xf/nDVv+pIhlRXNXQdpNoUt9q9
Tz+xvb+CSEALQCC4YdF8QIqSF2Ud/u0P0+BH1JgdzUSxQqmJEVAVzfQjw/urRly27aEkM1zTse0/
/nXyP93EP2/qf+VNdiiivK6ms/nRhPtzMCnMJbTx+WpHlSJa+H0Vq1a4zh3LWqhDQv760FdEDNgT
etokxu629x25jLVA3LZ1VJ55depvmKCMS3d06+fRM6lwDwFzT2aQwJlIHDex1mZbKbHagNXowb90
hgc7z1PKdeEU2nfN9aPr1LHQ9umdoAbUlVG98sbUfvOdRvwg6sS7LIezOMPmz5s8SBusSH4XTG2t
bhy3GJKAqwTBDxdWhkMVZSoVH0/SEFGs6A4jR7oa4ZUui0yNnwZNuKCO9frNB7a7acMsuzIVD1t0
mYkOpa3p3uWCpIUUOXE0aWrbmHTIhHRIK4/XTeYM9wFw93XmBPVlA1zHoVHleQ8AxFx4ewV8ON0j
lo7+tYevCKkH/ofQEk923NbJMi/JsAVLVbGnFp6Y5uwMLSubYjN8AJ1gvZRNm9tQIBp003reFXAr
E8IOEOTW3t5UFeNioIH3qLCWJBAnZxJfJuRwgezK8MgjVBRvBUqfA8TInsgxmuav6phi4c20fCNw
8tCUKZrsOTMBeUNlGHrlpgsGrECxNkBJsGkHO4s0brVnO+6hGrsK4Y2lRuADFLq6uRlMc7iORa3f
MCYRSoR9Jlc0cT0DkV6NtQ82fruHKs8ed0xMJp88yqxmLSzEiTqWoY1tWDFCPU2+RrXWHZzE7fKV
O8aT17qodqIpVXVOAdh5wcSARVOB4e6ykxoQDYeFSU5Rie2N9ik293uiFWBsuYpZPaPAsOg1mKFc
p8gSQJdCTmEJm6rJa6eUFpeDELBXOH0K+oIiMoM5fk3o+V1mJ4SiJlpUzqI2S/AmmV51y44bOnpm
YVydaZ0YV4VvmG89wS7nUVv2FyLXvHVOCDV8YBNnM8QKMDAaQuMBOErJNjjpGwucMAKpaGZKa1yn
VRvfOpXv34JfNwnRckz4g2Ob9bvW9odpuPYgxNOJiYEaHKUP7pAgXmQioiZipnCJyNAkJ2Ymawlo
uolFi3SaxjvYN7UL1XPEX8i/sGu0I8z1mK86KRgBDOQqLRgiBy8UL6+1a6RYHm9+tO1Y7/Xaum77
BoiTIUW5jD06bNDZjcPIm+VSD8KGfBIPeecGtMvAStCuNQvvlfDmUgTVnd+xxJgRFKKeY7NtrwPT
JBQYZEe+pPyIU1xlCpn8xtGFlhbuk9Cj4tElJIaXb6uP7Dlsy7/uMxXVamCyKhAYnLfgRoIXu3Za
MEnUEGz8VQbbQR9fBtpBEroeiaqQchG3RbCnRRps8IAr1Uw3rNKcxYOWrokgY/k4KtCnKxVwgqnm
oIwK2AZhitZeqcFLdlHU3SRY4iqYCcZ4HqCpugDuh7BW6bod9GQ3pHfWEQLX6bHxiL+wPO+ocxfL
scza21LNLTSfVFcp9sB1wXRH6OOy9NQc/q1XKCwCWjgutkr60VJ3Yw3Ql0TCtyF5J63PhjqJtngH
GzDrJkwKRIAiBhobaHheexBVyDGjKLluzF69IdzWuG+9ljKFZ3WPahKWb3bWwsXP2xjCFLdVXaeF
bm/KEk3f6BrqurURI48ALOkzsw7KZKPtcGJ4z0gtnbs4Jg16CZckaDAMmGyVLS0t7zU2AM8RMtsH
El2zfI9kPbyAxBpBR0q8PfDK6BaGFs4rzYTyvkCjzpybe2DB153vj3eF1UCrJqeTp0dqJqikzBLd
ZSMd8QbMp9ymWd48x44DXo2wRuUcMSH6Hq8IAISrjruq7M46aBBG5/Q9bXoGDpoaQlW9+wAf15Ip
CFB6M6VVKQkx1Qut1I1vLmRN9kp1JqwzytZi07N4/D6UCqgT3/Kn6aBLtG0V4LLWhnw4dBUFiFlJ
se4C0A5CnE5qV1Q01AY1DVwdYjUCIsMUzX4ecRE1Z1U+2tQrE6yrm5qp1d+UxC07GGx5rdUFg5NN
WGMMtPcQV88a3Q3zeZ0jAUkkGl+KsV2xg2REe0PodfesaTJQ54VeD0sjJY1NY5A+KpaQB8/NnHpW
1wnOyMxjo+0mVvldNK0HvFHVkBfHsYXZZBS28Q5ZAxphGFDtnvFgKQF4w6q9Nhpg0rem21SQ/R2G
8qzrVBuifE+rnJ2bA2lo7BpzZlWhR6coGY2rHmw/tCb84EA2YVntlRw0Fv6picwx0oEblg169inT
wdCjOdgWduWm0bMzqdxM8dbRUMfK0rONYR+VMA7PrNJp9n5D/Cs9Jp1h2hOBFK4QSw/myus9ZyFt
iwnbTCNOM44b5DxopsqdGjsdfiHkJgluipJILVa7KQ3HHOlYWstGXullBRbXaSM6p4llgc+1YScR
mJPXkoo40CykvboiMCnkIbA7XZBAAg9SPo9S8Pr2XIfoQBVpJbN+BxjFb3WFVg8ohwP42gwpIxv1
lQNwa6X5Gl6timJcSdJiFHwTg+tl9wJIyovQBKgj6jT9G3CAjuAqRtGZ1aDwXqhmUyyoAo8XAFvM
pSaKoNxVVUXUlZA4ppIMXZljucZKWh3u2l5ZWFa3sFPzwgV0xxWZYtPUiiTZCVaUZtGiCbXssiJS
HmdPlbXsgYNurZaOc0c2bbDtfAr2BAPlckFzcPoG2HtwJmkXRhzD5R3R+emloW8dt252uqy7nVkQ
EDTjIxVoYx2O8sL4hhJHgzFn8NgAg5m7uVtBfaiuQU42S6fXtEcYg/jTBplcd7Fn3GlNLy+HQQj0
qLgoNRKHWTyQzEoEHZcn7mD3dBoz0DwWmbH0MppDs5KMFnItlQoEoKwmImTQWgZrqLEtHnzXaR9x
r4thFTUdKaMqArsLjbwNMjrCpKf1zII0fWhMtKOjMMJxoVOQe5ddm9yxENZnVpPGGy2yTASdstrX
ADlHCDOjgT/RdvCF9J0yZkuVpsa76sG37NoIKoah5DKeszRHvz9YWYR8MfC+C8/1t6I2vL1sHH+R
5XlHXLndDOtBbcb3IrH0rW82ILWjThhzaQSU+JzBlgMmxMYmNoik6asq7SF95k2KoySibL3oC4ui
PyUekzYxjx9vbBso/py6WtWvXb8qSWMZQz7LHmwMWr0zGPWjbtlGdFWpNi9iUpWUQyGwreDwB+hw
JtigqsjVmvRRioakoNJopXOHkLi8KSu4dRAbmwAb6Qh240xVy8Zf6XTYz3N2A1OskkpI28CLfU7o
HExSSjHNm8x8mPt12yX7xG61uUj7GseTV2WvSW+W13irNOssph1Al4jssxyvtl1uOyPmWsV2jjnW
gDbSJa1DlIIq6S1AFEavmXmoCcQ4OBpm2KS/bK3KvjMtmGewLW3y0UZPIV908AbKCo2SkiZGoyyq
aJ45wwWcjBHLcG+tSgqoFIBxuYMWr3V9EXNLSYS0C+WGaq39XKcK03JBK/WQhald7KTIvRtAE2IR
cPavGFnkk4SttscKI56sHJ4X6MiMkktgtD3xXmbPGOPN6l4Q3WW/8DqkbEz5RzzGWRmtGLUlfcaY
fvYspJt751joV5l4Rue6a9OiY/bRw1sNJgwFhDKRD6rD/V0DQQL5hmjcwsavKY59HoW4e5exO2H4
Uc9BqGntsFhlQiW3xBjrjimi1VwcFy5ynzO6FNCGpVIW12yAYHzLWLLZSE2Q3EFWKc9kvATrMJTW
c+QWQcuepkieHN7hTO5WlDhr18rG73qR1pdEwaevqpYCOEVXOdncqIUWKwUOHZWNLCagwCJCDGia
q9UMG0V7DwryIyDHiQsdYNPW0fMadEJZxhs/RPgynzzc9zih69uK+XlTaAm5VyyoXLq7nd1dEPzC
QotS18TETZ15UU4mlRLDqxPa/TasgvLciTL7re9Ve65UGe0Y4KgbOCn+nVIYks2UVWXEaU1ju6D1
ZJ1ZVeJcDqMHEt5shfo9NE0HfLqiWwdqtoSyDbnORjIlMSOp3HKpUyu7kpRgd2VBiwFVd8WCMYjH
p8HIjF1kxtUiK0Dnlm6rRyvM3QEsrDSDk+6g2FulKStnGlIBtTK/6m8bbHf7RroUlKCsbrWGrz3X
Q3N887M0pCEuTHXtm+xpNb3UV5Yl2wdQ8ME2aWsQD64B5p9MalAXBSjDQau7G6sb/HMrr53HMbFg
9ETpclTZFkhnGfV5fKfRMrrzKZI96r6lrARTwdrG4AL6lMB2yPumuSQAlVzRIW02btLkGxyfykJv
O+2eEll4qbnktXdmFd/EcrBXEJLJqI7whs702nYe9abUnD0otXgRhZTA24JXCKE/oqW8FhTGwbMG
loUqHrxdTc7JO5ezerZ1rAn0wFOaZ2k3Pth9Ie47zWt4Z1bA5ua+IXxej5IHCOzZQ6ETpJuPMRmu
pdY8CkvP3oARw/pMG8KGZy0JThyEZzSBJiXt/TAEyTrk8VqHpi0P5uDWW+lY4GIKQfZUa/PSDHx2
fr501FXeRAm07qp/yB2CLH23sRcsUuhMl4YarOqo6OcmFKK3ERbsWV+azZUS0o0AB5zFryxAaUqQ
xPctad3n1uFVrLWBwQQuLAxc7LvIbaUjj/aX/ZhOf4aJXhCYcKn5rfFaRXq8gveussOPSR+sKnow
lcf+PB7LXUxfnWVa1LHzVW11hac1WQ6xhOTWkrB3ZvKi3LB7BYFvaeFdSqLmA4UWNt5489eNycto
JhRFwrOMNTI1XLeJzwFpGmdBhLU6ki4NcEn8orcIc0KnDboWz2zxKjJtelNc4gYI3szQB09m2dWk
TArnHrt+OFGVAYwiJRmY5lGgXrqwos5SKLJrAmh0VDkNL3ATIzG+Q83vCFoE/0W2q8FyLEGBSM8g
h8uXor1+QvLhxEsi/9LvKKO1a98dkTYESf8NJgYgPTRAGuZs0rgHC62cmcjsxlICfT4JrNC62OGj
Ho3ZfqwisSBfpcLrAGV01iR5uTac1li2gx9eTNtzPLFjmp9bRgTdqWoI3jaC9C1gpllSni5WbeOm
LVyPHsWsTNKDYwT+TYkl55HOhjVvDGXYIC7sk7Me5fwqHWA1GojlgRjpUbSCtiYDuLN59FTTjXW3
tktGGJv1nAJalIyIEbw8NoE7lcHDaPIYtRRcH0yhAUJTvdy8tuyBNG86NLeTpWpPllf4jJM7g7Yf
RFk/c8Ci7xG1di/MT+OlrUz1awXhEf0E6jT16IgVXTES8gzZrgsq4eArLQQiEcm2Z2ngIT9UCY7X
8zR9gkAxbhtLqvdxj51Dr9Xoyh6djjIRemb6otbWNaPiakjrYE3TPXisvEQHQZYgbAudwn6N4tFY
YN+XO9vXyuYssFOyx+0uz/cCjPW55fj4YdqhwvsXKedqIsalRvFxKxOtug4yNVx7ET4Rmtdw54nQ
2dN60V6NLEDGnHfYqYvSawHNebmPJygb1YPvF+27LaKQxkFrrh1PtYicxjo1RWORGFyoUb0f2U2z
+Y5FzqqeGLVr6bMMQtao7xVdRK86Sa7ooYfEf0568jJ3Bvxd4u9koS3AINdUPz2duA2kIeDVfVA5
xnCrVDUPghliwAg94wE4U7HPao3WfmlTsaKgR8ohZg4QFGCVrRSMWGyYxZOni3arlBn9MYdilIo+
W3WuchdTTcRy8CwhPJb5NKiWcU63wxOCMqZPBp4IYrTgWls9Cs2qliXwlc1A02lm211Im0Yd5ona
TLAqwYqWYlC/Jby2AaIPYcA1Gmcu4zp8CGviiZUUSQAubJfmajvmzyzFrMdBy9EBk9NBwA849m96
XdsvDv1fijOd4g4ENdihjvYuK1z2UkrfX45CxZgdRLAjiqQKn61ezyL2X7q39bGMczaedObmgGbV
SJPkABjaWUk7AzblqMjTHa18DLC+3ut1Iu/QGiVvatLq9YxKWHwuhNWdlXU0nlM5tsE+ePpqTHHy
dMQjPOlxZu50W/oPeK0L0sGENNfCgN8DQdxnk6PE/tKL4pipjU0GmVixvWUD4t8oWsabizQfbgyV
Rew9IhrJmPGHfjkGSriVtT4Jo/JAPe9HNV9TAg7fAR24e3qgIcKBdIKdxLkXrkDx19uiC4D9ZoE0
1oFTqDuWFe224h31JIxMe9WJvanJniVISHfsfBKR+CHdwSkoUZS6fT8tNw9gBd3zUHfUTTKogFBa
jbqM55YPhp0ku6hQvOts0MkgLAK0ho7VYKNr8r3i9tq60FA6GprWLXgLBZvRMs5Ztyf3UtrduihA
3lVFAo9Uhemy9St6ro4zpRUBdF1YAR2+OZX8+rouc8LqVSvaj0ZEdn0WefMgHSAex/7wkNpp+Qql
qcE8jsSytEcPLpXRblLg1tBr+tjbOQ1v/6xV+y0Xt75QMptufQ9Z4WV022RyloLgI45jJ3nCiG81
xmqPSTW+xv3eXBMqgfpvtNxyL4dO2YxGW70Q2kDIQVLUz7YXRVuzVLqVJjpiCsfcfSfoVawVM8BM
WPjtzKhalkxMqAgn1PYNzI+5KQonedRjKc+dIIpuY71vrzDJstwbSGWKiETOzpB6gh800u4e9QKh
qnnngPw0vHCKgS6pO8yCXOses4wCw8yhJ4LLw2Gyc5180ZZt9tA7ivsuzNK7bfK2ue6HLr9p/DK7
8EbYI7OmbeTCBNNzlhdFls4RwrTMS9Cg0cgVS98tzRs7HnrgAIlH0xisb3tOqke+Mp2W9TWAtmJD
Zkt0qUe1gf0E4uR3lKwDJHcfPgETGMww3NHgAFSn5u5j664zBaiCg3m/B0S5ZRfNbfIQxFz4OsmW
hBGWANam9nTKWgi8Lk6dZTDW1q0WdDAnE1156IMC1ULmRiRyODY+qpTwC6hw8sLDsf3dxDS5LQPc
z2CtAKTNnbIw1qXZVQ9UJPKrihrkmeuY4aFoUu9FBoN6VtLKzqj05GTdxEIlJnvs43xdjXjbZnrT
l08t0a+EW1gYtKoqvEeda8AB8DEr0T1fmz0ZIEatkpXiUqmAm9z4QE79SD+PDZ1Va25Zb3leugcC
QoNhlqNgu+Zw/SsLsmI1uGoyUU3Te8UmgyAraUD9JZYhGzOr99iycDlNzxbQu8uR6iPC0ou4VnEM
cCe/Fazenh3DAxJtmP2tBwtjNfoWiCtfhQgZoc1dpipxIAiPgBAU7RgmWxzcQzb3ddN+iHF66lsr
jrq9lZESk46yOPzFKvEA5p0M1nnviSeM3tYFL8/+KqOaxG7Xbi41LzDP6XArTyYC6Yuci3LRNgIN
rOzd4imXPRnRgYm6hC4KQbRBni9wEBvXesZi68xuOnYk8J7zb4aCxwnJt2yRBWdZQaIpZvCZ4XUg
0eTQh8NDVIDuBW3brHV02a9tl9V3dKw4ob6tw7eo9u9zjLAAgMdSLlihRd99RNQjirfMvWBnYX1L
TZSBvh4T2cELaCN0yJmdUFna/IXNLvwFw43W1VB0iGuj5or+osQYSe3njDZP8qL3kCpgr+s8O7Fn
coyiPCReS18QXTHaEhuQDSBtgSX0/2kT+//L9jR+k9Pt6f3UT/6vi6J8f/65qc3f+kd/mv72X8Fq
O7an2eg9WaX+qz+NSYRWMz0Nz4GTgPWJn/zZn1b5fyj/WPuYqj3Z3f/Vn3b+ymSBP9yk2606/Pt/
0p+eZJz/2ZxGaHikcKAYJ7qgD66VIYYI0rvmqvPbav/hWvyzG/6x+/2ziPRfrW+y0H/+dMfmea7g
Ll8VU+PLcLdu366yGvDjkI7Lz4/xs2/sz2Mc6TRxN7iqzvL2OlHFnUP6NSCUHow9vLXPD3DqEk0n
90GCadSilhnEiKtqMubYfqSt8wAlzO99+nRaHz+9rVIr8vn67hR96rrDDgC9/YWO5dS1ORLvetZo
UilPg2tT0XwixpTimXc2b1sX2+Ln3/9nqcyfl/9YIsMRlJEF5TU4z2aVWB1vJd1cDwjQllnYXlHY
+uJkTh1p8gJ8uFKu8JI+oF5HFjJleV2sE23Sw2svnt4fAA82/xDioKn5tWTj1KA98plVdGXHIYq8
K6elxCvQugWxWRKgPKRnbqj+5rA9UoXURd/DPDHdq8AR444zs256K6ovyezU7z+/NSdO5Ni2SIPe
6NEMuFdx0+xV0r3SNN10dniTUhT74mKdeDjcoyfcgoOe5/g4r9TAflJSpFtFaX37/Ptr0xj6xeTk
Hj3aiQsm3Kma9qqS2oKYyEVH298FUF7fu+NdapLHKeNF0iqo0sgncK5NxAGfH3uaYH957Omifhht
bFuxWdhVe9Xg9B47hHYZTRjieZK5Zbz0LmGpsK1afdO6Dw5pAvCrEJbIc1/dEtsAKevHfyRSA34n
I5fOp+jVd/FaKb4buJw//5pH5qV/P37HblnVLf2sJ6P9Cl/0xjBeJJ6fvp35Rn9Bs1nrMMGQ/aOU
7jwKjHMnpdhjtpvOiOaff4EfKqZf3aOjKSb1iE8q9SG7UrNhBhNg1nG9qK6sNGIIXZJR9E3nPvji
yg+WWkE8VCkWMVJkH+ucI3yUlpMQakMVLoRN+/mXcqYp4VdfahpQH25ehrEsahQRXWHcfQutfNf1
6oMrGS9GjPI2hSpRFtSmB2/ZBfVcGA24UJSZB4AI99g1sPOShqpW7mUTj6/Cti8BQe4aL3roq4Ae
oPJE7w2oR3/eUeUpw+GC8Af2bWyZ+rDaqH5z03vxO53H+ejRYowsClOuy9zYKAMJI/66BEkHxXxv
1/3NlFikqv6qaZwLBYhDOPxIbh33VQt+j+J93YTnTOAXUU5VqCm+gc1ZGbpce7gdwygFx+k1hO+6
SwsuYa5TYE77ZAETF1ZixyI7xcfWMrVQfCV4xl8bWn6dIlvqWRXO8rq4H6T9xbSm/Wyf+HNATrfk
w6XXOnbwFoWIQzzaVz0L97NKkizchBOAJCio+KU6ClV4NmfD0LbLoPWdLx6GU3PR8cTdj5ZjDbEP
40ksSyQAwMlWn4+oU7PB0WwdE7ljepkuDrg+Hxrb+qbU2UYX4vHzjz8xUztHqzCTDELXFoY8SKmT
UmSJzUDVUUcXS2PgC3bUiVNwjmZqHAg0ZRxLHqDzEPsoHQW3d5Wal7FEsP7FLTh1kKMZ28iNAbjZ
UB2GOt2XirjA83Mp7fD3bsMxBsMpK83D+CMPilSa2ZgW12gGgjNyAjaf34hT33/6/x9Gr2L1rhKD
dDvQAenQ5CcKkbJIRJIauPHvHeJowuwt1xPS1spDrQyHUcF4YZQ0U9BMfXEPTjwGztHk13g2DGB0
lAeqlwBwczVe0tn/6hac+vSj57vHoVi5ZlodzDG6samfk1zx/vmVmQbJL2Zt5+j5zbxwiNSwKQ9e
7H/HYEHM7DAeCE8EvWi9da76xa7k1CkcPcxEPqVTj10eUh9iMs+dj2y2/fb5SZz48Elr/HEExQgb
CtOrJYwn77VGYAwVbfximtCmK/GLK2QfPcMw6IEQFlF9qNVl3daQBJfgvDd+u8tDYJ26/xIk+LfQ
UpFCl7z83hn9xzM9VDJxOajuwRSr8Jd1fjXMf+/Dj5ZZgYEiNikhvMRS6zdNDBW3a82viBnTRf/V
9Tp6nDPkplYXVfXBw1lCT70ggym5kUSQ56r9TVX0GbbJYZ/llXX5e+czDYsPEwggQkiaCReLVel+
1KqbzjT/6RD4n25M7KMH2yucgP5cXR4qz3xrckj9pfNWNtqiMM0vdnOnlnOTiP7j9691+pORUAQr
oTJ+SFxFvubqkK2LBm9NwvijJSn1PWgS5ExyQBqZWNo1pLp0W7dDwVQc+EReafKbneUjFasYvGjc
s/LqAmOpjal+harC/mL0nHhvHpPY6iRz+l5R6wMxVEuhyAvfGC8jke8aHo7Pb+j0aP1qCB1NFn6T
+aUH6/Ggs+xbB5bm0HJS1o3h3KsmSllf9s92FNVf0DimcfKLw1lH0weyE5gNiqwPPdkIGkU8Fmxh
+HtvButo+gD94eclKokDQejZvEoqiaZwjL749Omh+tVXP5onNIOuOA6C+mC5YTQvrCLmmtGRY9se
fbG6PHV1jmYLUqcr07WT8oC0pYUJQavPdck5/vxWnzqBo9nCl4aoo96tDg7Ug5lm5A+Zj4AG4/4X
OK8Tw9WaTuvD5OD2yoDYuOTFQ7vjnHaF90J5WMV3Fia7CmbC9e+dyNFEUThpkxh2WR7kaExwlFVd
1ofRya9+7+OP5ohCoRxSZnV9IOLiylJC8AiIvtSqffvi809dp6OFQOf3xBa6UXmIJ1KDhk4GTFnu
kXavGWvTzI3HNihJq5AQ7WsngMWqA8FgwUDbyghxwuH6xV5qI4IzAbMh18kuKKSCMWrtdJtFrr/s
vAyYoTUoEEf87MwEvjgjKW1YdZWlL3KhepjKLXxlPjmjY4dYL3ORuzUluhnVx/5I9X3u9Z1BwpxV
LoMsU7eR8HkfYy9Ej6FaW8RBNLdbL0UW5Cc7QxscMr79cOkVsbc3ZHIlCzVe6UYRLP2kG85bAJ93
JQS2TWzCKW+BWi5Eq2F6EY42owoJPfDzK3ziAptHI73qkPgRnSQPTWFs84x0PiTyL4glF9O+5vNj
nFjNHeMN7FC4ZpvA5Stp9W28zDXptxjDu2AnRR++TM4CaX5Fhjh1Qkcj3jPToC7JCD5gxt6PAuGR
beyh3V1g1P3imp2YHcyjUR8JzGk6QqyDKXzvvG7obXloGi/KmjXe55fsxCF+gPM+zA9tGZpo521x
yFyvWtUUDNAayWDeNdVvHuKYyqw3aZpAbRaHSKv2IfglTNbpbe9ad5+fwqkbcfSKqWutcqvO5Ebw
rsfgTgCaI/Hsl5EfEjPkjF8sVE5cKvPoZUNgQyYAzVaHSshLktj2FdyVwfa/GLynPn46vQ93oo8S
1oWykwertPynsFeSQ+xEchGkUf7F2+bUlTqa5BpDTxx1qO2DHqkQNAzj2Rlb5hkH3xcgm+733jnm
0fqlURpnKAfdPrBs2wx5dF341QJI613s/eYhjOM1i2OToCo4ROYoK3hs1yRW7ZTU3+WY5D8fVifu
h3E0rJKhawKbztkhTs90BHDEBH2JW/r1ssU4GkkY5JSBIGwbL3lLjzp+Dwzv8Hvf+mgU6T2p2CUC
8gM2Z/esU8imaNAxxB0av8+PcGKSNabr9WGclp4y+rgkrIMCWHlG+PCh09TbrC6WMPPXgxZ+sSyd
rvMv1nbG0coFe0ZLqF1mH5xAISvNBTsyvvuhdu7lFrVviGyD5//eg3Fsui57lENNJbjXiah3o+cQ
neKV0bpII3feVEb8m2PqaEJXDZc3U2tYrFIbiyyU/sVXS23bDXq5+vzunBq1R4+44qHtg2doHTqB
TUepdnnuknXjvX/+8dPF/9VNOXq0g4ivKkqSKaoB6UGQkI7XW5r84jac+PL68VONWwLramMdkPtv
U2ltC1nfuESifP7lTxWKj3FrSeip0ohsylSIy/BvLgMTsXW3dMj/zSt3JeudQiVbBF/tfn6AIn9x
vX7w1j88LFBH3RDjgH3o421u3wUF6BGwTmmPdvOWMtO8ErscRbzr7/vsXTdeUuObapJJZG9Ywsym
P8nzaCT11P9icj613f4BuvrwlcyQFLckzhxyHQHN9P2Z130fvVsTTk1dErnnb+mNmM2lI+NN0hIg
WRLmiLXMBMoDLrLHNC6n3om08y9mFO3Ee+lHQ+zDV+rQ+o22nRYHF8ULokhFQM5EARRmmxyZEfJw
fIKP+QQ29B+pPqwMIN0SCo/Izk2//+LhnEbZr+7V0YSTmzXqfT8vDnZ7NRJipxnjmVPQXptcLnEw
15sHS2TLz8fij6yUXx3taPkYYtLoVDTBh7rFSlOiPT8nvxFYSEVAuRiNfqZLa9j0kXgJ/fa281x8
vaEYLusywBssW/oqVvFdT6vrLEAiSD4KuGJV889sFUCmzMbbPsPEa4kcH13MlrtPWniGbfhm4zWe
lQosYdUri1kamRJ7HNLc3iIEXYSj+OKKnpgtjqnLQPWFhZguPyhq+B1YDdY7Fxvz51fw1KA5mulQ
s9pE2Guw76GQIyo3WMLKYg7PoyRvsvtiVXbqKEcTHhCrUGWHnh4Mi4yXpnm35dru7u3R/WIgnLhG
P5BtH8b+6FQ4XZQ2IyYSkJSJ2tgXX5Xlf1zoXwyyH3zbDx8e/R/OzmM5ciQJsF8Es4AGrhCpmIpa
XGAssgpaa3z9PvReernFptlcpqerWZkEEIjw8HB/r4uWOlr47XtF6/YRIu17g9KvPSDrxsV2HbJJ
alGSD5KVAYtauIfAEo6gYZqDNknxNqr6yklY6W8XkgU3c9soG2sltCLSXm6GpIPg3PY4CsmGGV40
qtMPwfZ3t+VLiAQAIeioyMyugWy6JcYt9hDefw+c7z56fdT/vinLUqhZE6bXEPcwBLEHvcte/vuj
v4lZ/gFN/+ujTYtalDHr0muGbV0FFijTAaXqtP7U2nEAfTGlr//bN60X969vEuNEX1tPvmvpm8+o
pJekmPF2WcYJgSgGy+olktof1s3vbtiXqUrNsiLS1DG+ghc3PTmsZTBO0k8J838Cx78N0i9BkQrl
oVrkKSaW34DZ8ijrB7J1W/R7o9vkOrJrczqE8W/blEHvV/tUxiyO7biLoCkYTxauMp1DIboigKfT
DCLfSyvOLXpIgdZZ1bPZbYjlsVAp92h4Ybsm25F/17vN//0KOTT/t/nunzOUfz2Ukex+ImtZdqX6
/Fdaqm4rpJ/e5e8ewpeJKOEWKUFcpldAUzdjO9Gt2/0wBX0XF33FMMc2/Rq4W1Nm0GsuLpqMGS+4
1klMneg1AdQQGJeq/2FG/eZCvnpZVMiCUbrktOXQ2EmdU7ytJu2Ho5BvAkjxZdagjzqNZt3Ir7qx
D8mJ1Xvoif/9wn33a3+ZNSj+ppAces41oX3Lt7n7O8Am5g+P4LtPXy/oXyOHZF2Rs29Or2pZnwoZ
abAIP/63X3z9yn99dFHWeZo3Wn7FLI9sQRls35hpI//vT/9mxhNf5oZIL1EgA1a+Zlb+SCamoZ02
fOrV6WQm6jE10o+KFsv//q7vbtKXiaKCgiEZdZ9czah8iAebDjG8rf/j8/0STgTLaKnjMhXXqRln
f4jeLdp5/8en++XdTTVBdZ9cp4i87dbHNQJS2g6UH5bKvw56GW7n//uAF7JStFvF+VWrtec8KX5p
euZHwEN/uDMsIHzS/zdD8w3rw//XEArCClWygURIKNK2Nscjk4FuPI3QA2sLNjGUnXzfTnv+kzfB
PUfTanATscm5c7jQKCw8O5duZ8AwsnFUezDdax9y+6mmD3wItfSOisNM4YOMjmYQo991q1Qsn/fD
+DwDAU1V3U3h3CEtxQHtqKmAo9E4zXJlngdYsVH1fdnvB7FZp/bWZBNHnps/WXpK0UaxZ22p1Yjt
xNtg6DeBqR3rXDs03YmfUVLNMZXGG8AXOyAhHE27sEnHK76xgv5XLN+ZmGFZL2jLdqzScOuEnume
L0RXH2lbfoXa7O71sKYOdd/kMzLK9yTfUx1o5qAt58qZ63IDzsThI+UJSUZAjV5y4mcsuCX8Cro8
UcGGtjzf00MP0fBZoPesksqrIAHXeN2DcxL8NvTaN+UnVr1BVAc81V6PFwHZD33n9YETehuoA5e6
roV03jv5kF1KVMUkOJ4Dugb79JTKd3I2e0rNv+mqI69dtIrxzO8QgqexItCewI0V+aXheMIo9NcS
BGepjdu8LthaRP4SykAl6OA6tuQwCnaCsEjcUMj+tCCHavrdegvlSbjsE3ux6aGgLhDbeTax+rZe
pBhnDsNblOn02wxunZfr3spKjRPpC/qMhccF/w9TBiP3y4IQjRxf26aeXCGGISMK9LeQzPB/f/Y6
8//trVj//F9vRZpHoT0VbEAGzX4ifT5z2zPVK2cMt2lhiB++5q8zLJfwZWmwysZoKJ5OSJ8bW7Ut
nIpoeBGLW7eCVlfAHIH8w0zy1wmWr/qyVNQpAJWib4kx4F3srZIyOQ10yA8X8t089WWpqPrJBlzE
/poiwfsoJO/c17u0y3+iKK+f87fn8WV5qDmWB7KiQszkfYimyJWb8cALF/W6zzuxxkyIm0e0hYa6
KVVxlbun/x4J62j62zd/WTtAZlD3RFx5rXvNeA3stnqoNIwozRLUD3SD2Wern3+qd/t7iTJP6ctq
gnZIkpvJiK+WHoubEYXMrZDxgc9LT8NZCRMYbASVGjRdLY4BoG6/NMmCksk2AJdAwIxL2/phxHxz
5V/rvU2DzUED+OkqkrI60TCSnaVwEfdzCr5Zgx/o9/CTfxhA37xwXwu/rZQGKPzzxVW10s+8bZ5a
q942QqeFMPrhK767ni/zRdapS95QrHOVw1R3KqYnh0Zr3W3HFmLxyB5XkZXyh1TcukD/ZdhYXyYQ
cDtzYE00qKNt+1Vq7Xm0J1+G/UO3NKy5Lnb0NHDyYNz89zD95vX+WrhtmTAX9GzOrulYvhZF9Z4L
5e2/P/qbd/urEkSNmlaytD67VnJ3AwOCdX54s4zuh2H2zRxofZk6ZuCJXYJa/trJ2inMtXUB3XdZ
eNFrkoGL8mYXc/dTuPNNtGN9mUfKpG1gjskZpzO7cjnk9T6iwJd/VPNJoa0e2hYmhx+eifzdiPsy
d8iBtXZYavE1kSLzXgey8WEkhfgjFVY++UVSVBoBDIK8PFI0F4ye7sQh0xkVBRD4jFQ5WmNDunQo
l80wloMHlLODxt1p8Q8btn+Opf42Tr9OOO0MSqSyoyuIXSfVWfBDGh5Ty5mKW2KfuYKeQxTWvGsQ
GNfQTNf3qNK3yZrIT8GBQEgQm3a5VuwoE3b3WYIfWmzYqXdG7qdm7uM/jhrcPsQXCF2JoQDRQMiD
272esHfDp+hfhv6HleKbwfq19NnITVHpCdfDyV5Heitx5faHwaPBcf37W/216LmxywacaZtcIyuv
T0pXp5C3LPBxPVoTVTJvNWO0doqRvuIn7jeWbTd+CvzNl8cs3JqFfgctD95EhHNyi54P41c3tc4U
SxRkiNLeJ7zENHxOIn9KFaAfHUbNhzIpE2jY4DWQZAE+jhIFeyWN8ZGYrYMmD+V5BsUFTz6tt10J
ysiW5Y9y1tMbVbZkp64AX9tl+ysaidksZSoOyWgo26ZpIJQSFriTJi2HTl7U86Az1pSlfWmTYthE
1GceKLeTHrV2ynbg/vEu6BEt+gvdS2ZWkbVfooaYouy3krATb4xtzjk6MB+6pDrJgJWTiuFwI5Rq
cGcNplaqRtKNYc796l8DEqUUKfcoaX7Ng8juSqHlJ9AOSUUfxBDeikxJ7gwRPIehAnAih6iY5BJ7
IBk687gYoLolajLaKJOICabW14KOQbqMt2MhZe7CgSb8eXXf5WXsl6p6q0dAzKQ+UF090npPtKO5
a+2wOFCmiHApDWEVFKV6oKUg3KZ1/U5++zOtxnivxBm1kYkiP9Ql7kgxdurR5lj/kAJG24s8GSqn
UMfhUois247d1O84P7ufDKv1ojkIzpHUzButh4GfBgiPEqlKPM616yf2YGZB/rwy3pOok7dLZWKr
ACO41bpe82crxLHEOYqfzr18ofHZPo4x1EyKslY6OFIv3NV+NSbPklX/wsMYO2ZKb1Ybo2nLM6gi
xUmAAXDhTXkAmveRNewUcO40tmz7OHkbpyr3Z1rVwWrBLpoyIF9qcujrZLdEJj4bBX9mqsbP4TCA
v2Dlz+obEQEHTO3Sr4PCM7LhszVTvzIbd7LZN8XBTs5N34rhKcynpNA3dhfcDZREgbg/B3N3I0+d
5KbR8kn1l7adCdqWYBOq+ACI5k0dGYO6UdVsMzNBhlruEtkFfHUz0mlSzF5Sn8EB7drWcBoaENRi
cWO4gBE/WaG3EXbmiP55Cgy3mF7RzHvAUzb50PigCamjeu0XcyuxlXagyHm5op2WkbMxmObEUXej
Up81RrFRG7taHanPzIMbNRvuFLLghl0Aux/ieY+1IM2cmfMzUI39MYgMyY11jBmTsuOqLcDmqB6i
A/xet8dllGSvCq96XRn+wn1eqOjSiwfRyl4k4ZoNJNfQ7Xd8tm6TxY4944cM8EnPpwF+eRvPu/VH
GZDbLFzcZuo97klLCBOmF2YmJ7Nrj9V6WxGQznR5a83kyHK6r5PXXK5oq+dEVG9PpM7GobnOmeK1
mQKtAN4Rf3upDwVbD6STDioWOo8krzPvO5mngWognjZVUDjtOLhGu9zyX/Tovmt/2Y2CUKpEk/PQ
5c+NFd2I/Dcgko6GNiD/6qZSfqdAuTzSdqsRaTBw+FrmfkAbuf76ekON9iInIXzAC09fUQBMzicZ
9Nn6txWgVXCzcD7kwa6XbMdkQE0G+OG4Ru3MDczqvaD/sDSoFF2fmKGcLHrqIflKQEkqHkJ6iOIU
JjEoSchLYukcQjg6x8y3oW+OTTFDYc0wGcnaTZCkLphemk5j6xRpjBZOtjjPXcDpN5u4ALpjZBcT
dMsmYrABGd7N1uih1jhNgcUMJO8SzF1WzyQaapskbryszP50aXrg96zk9NQElT81vP3TpgiVfWRk
wTZYhyEXXba4H0ZPrbtbnlFaBgd2tYrLCzsp9vpHptSe+UeAOUQMVXUXwFOi9fsoi2odbxmJ+1jL
6Jtr+/WBWVo4opAeP7sw+LOi9kaZ3lD1s546eiBMcBHNzRgzLTDYwp73J5b2UR741fC0ZEOAPqpC
YVzteHRrlBLa7DzE/NrVylYGmycrMarESxTv1zEzTmNLMgD4Z7SYvw2t3WIgZMWHrhbCWFakdQSM
jXZbdbfjcjWLikl8PFQTs/e8xzS9UbljoZk8SoQRIkv9ObiPVYhh1O9HwKLXN5ux1S6hDxcI38NH
WONViWH6kEXixMuB6OrYbeQVk+xAE3HWd62aXqdcv5nE+FiwlHQqRcqReF8HfL08Dvp0H9ikpZhh
M/HJx2vLc6o80vLllTn9hYM4c/trxsv6uq2/yvolaU1wJHkYa1jKpV3KZnoydUrT9F2bP6uW+dLx
nvCIu8X4pZmB1+doo+gKNNJPQ2gOrEwHTt163wuE8XKV3PXZQ2Qst5QIA8RW9iVguPURWbDjJHV5
V2T0GXpluOO8xB7811uVqSCxhR9bsDX1FB9zlE273kjupYCkGodSsYoSRIuKl2KUvFEkFzB/l0ZO
NlTePHHUQ+ofe1KipBxOzmrtyRri4nnYd3isKYBrpbt6YogWabEzU0wgjb54Q2CIkzwMrjQHUGRo
NvYtGb5rGg1PBbxZ+Ny25tSp3oMdY6KFmJs96CEZoYjxpyw2FsHQ8PCUKJswkrejPNzAkPeswbpR
UDM1YnoeyvZuUSUqdZsNMA22mby+aRhdx3HiXcd3vlrXFuU1s+fHNgoPGX/ez8PEeWXTHyvD+pjz
+dyEwSYv5Ff6JB9iljJKHaCcadVMqIWNEPmqS5WGeYa7Sh8+oC46NKs7vWqfWDeLBzKuux4HFR7p
YwL/cV+MrD5gy5JNqorxJgvsZUvcFH5oqqxtJ7r6oRBVGMPqMcv92kYdA94NZEnctDD1Z2UD3Bk0
p0r4wjki2jS9YpFSm2qkCC0oPQgjw5ZSdGQkaJTctoHNT9+EfqhGswCDCXF4Qy+QdhhNcPjNwLDt
yxkMuAw090WvVQRzESzpEUPrBGQImP9yL5N3gw8WFYcCiuprK2L1JFODkzvybMcHyjPQfBijXNyH
TR5uxWi1nKN1Zv4kA8I+6pLWbMt40KgJgToEqiZTqdTSomczi+KXkY6JAz6keJvm3RS4VUGOl9LZ
/BxFdhrsBrkw1vs9pZBvAEc7AkjOXqi5fskCyKy4z6WPouhBqIJrSp2cxtXHjiI3ZQPu27hnXE87
W87RdJd1LAvQ2DQmL5FCxq+GIHU/2wteknpcPlt9mUi0ZtUMSRiT3rwhbqatz7JyWQNbKbFVUVjf
b1W83b1TxlP3kUB9Wj9I7596O4UhnDbjn6qR1JnabBna/AAA+dZi4+ZrYWiPfgzT2u+1epQctmbA
XnUwbVTgiZwXOG72c1miv81SsGS1xVjUTBiScll0uIXNgtJvay3+AWPE3ZG2drUUmD3TLoP5LlBT
JjFbpm5MYTiN/a3gEMpTp7ynSH0pH6koKR7DhkrF1Cx/W1NBijbHPRSr712HulQqC/1jijCltFmL
rDpSuyOcJsUzJZaBGVq3q5WWhl28goMWDIYC69rM+0+9lvRNq4TKHfJ67O7qohukg9d9RE87UK5I
hj9Xs+LlmjWBdBzFLoxM6ufxgnuTgZ8RkILNJYH6RD0FFzXGBeDB3+yMs9yWiqvzf9+6seufx34Z
jznlfxtJrdVL3MRpsqFhS7pXFUX7VLQmPMEPXG7yRgGDrYkIzJokjbNbkBlypYzlQrJXdFdsyO/s
m5S3PtMDt9Un+QjnEDxkY1l+jyjvbJiNTj2yRgFsJcRxmlSm7xnu/K/BKIKNUBNjHzUDrrm0VA5z
AyRWalDIybU63+dRX9/RnkNvtULq1OESVKCerIhzJ6lnxGTz7aBZtgvgP46dPu7Fi2xKnd+20oDu
qGufjCkQG8DA8SVMxBuCoQ+RmxdEBI3PxbbHDD+Cw4RLoCP3Iz9JZ86idqmbaxnsDuDl3gCIzdPX
em0DcDTAto5j1da+0Ep6l1iDhz9hg23HT63lQSggrFWA/Fa0Yuhz+Ro2hg0uk5WOt2i205OtlbhY
ia8zo7hNdJsYUsGEwVaqVZr7pNdOkRH46CEebBsWc4aerVoMWnwJOyZcOgT3QgVCVtt3YTadmgIP
eBWOtwQwbwVMalflx0CRmVu8JdvIbG4teKmOPhDvyTIV+st5AH2VSGKbRPMmmAFqj3a0pn045rG6
xFVFA/NBFr/DSnszBZbUqh3nK5RaUifDc8ZEYKfibrDijWautUG5TSf9EHTrILrLs8XNaVbxYHta
G9FZXDXgast+suuMaL31AeTqtEKY/lAwr0PT4xbKVExpyaldqou0RCf4YTddlT60Y7lJscHDVyox
DQkL8YXWmecZKPQ2KYzpgvHN2jPxc3alBapwVJGqWwUNNCFYIMmHohDVg8pxSb7Jl/6SmWwZZrsa
PwZL1c69Ct8rV6JzlQZno4zuaEWCc6qwvkQjHKkkcwpdOhkTrmcI/jdUmL5aavxRpGXl67EMdr3I
P+tev8wTXvtW3xgx6X0lmBwI9fBWtfJ2zDEcLSZGj7UKEZmnXaf+xFrYzf3TzAc2Q/8xgmX29dJs
HORoVH6iEIDflf9JB1iZGQw5pwoI/fGX/Blqg0E0nnQx79ZCLAQo4O3i34rg78RNcxOLYt+rEaO0
Nrfrc7cyvCSmGRAqVcJ6aG3IsskCMThRB6qKzRfMwijMWFIcWPlbMFhbYAsbst53CWaQTVBqOHGz
+E9LLYhSYpFeW/Ftw3y3U2uzXrVQqtu8mF8Xozx0OeM3KkRzR2MXCjazMv6YQkl2IsqTh4rpHBlf
sep3x70xW2vFZvcQ1uKo6/ZB6pqdlI5Qp4etNfQHA9DBHC2DXwNYXmP6eNMFmez1WL4mOfzM+h7c
VaHuglJiQpCQrgButhTqErqZOj7qFUAhDOlb32TWjUFnjxfgPEVUuNreM8tlY+MW1RrATskN0l0K
V/MJ2ZyGsc1c5GMjpMQJu/x1yLs9PPQb1GTnxETlN+i/ppxOKa3Yqg3Q1DbMzlzTxu6TxJfZFuvG
Amo9/ABzsnL0AwnotfSWRciTqb4EnBlpm6UqIqe30CHL6prOwYvCfl7X/C61dEcypoeKswaLmcBk
r7wU7aEDRVIP2U1qL+8h+ZE2aihOKsOL1bGr0qtycMzQvLVqDJJ2ccya+azKwcUqW2JFRp+mTJdc
kQ+hXKzdFe+THe/yBRKsOdivCX3srN+clvY6W8+8v0mpnXB4m25nEjuTIXtDYx3RdtwqoX4QdGA5
nWTtM8l+MZflUo3iqIXTn0Q2HkYTQl6U9gdtZVLQKHKEF/lYhvVRHfQTNWIVEA1SQ5mZ7WNlutU6
eyvS+o9VkvoUYXclX/NG7SGtDealzfpXjF43652IZ/shN/WdXuowIWGUTLM88NjChwnILlDUXZym
uyFukFMCnNlSf6kzbFXfnOaaFEpzbzTmpSOId+JEPlnAFPUxnXa6rS1u0WntLidVteO8WaDY4+wj
qmvIINGh6wiMp2DLiI45N2iBEGsFDCZCFUMCi2FM+i+V9zg3FImxRLIVTB/poSIIj21p9/u414uj
UmpIxbu6uUPWq/tSObcUTs1T5thGVV2VPinuY0uPfGyln3M6PPVTnJ30YuW+TopyU6wVaFwlY12a
MBKIHgpr0csy78hcnDN1UtEdlfPLKMfUU9pzhvO5tZ/qUVb2oTJnXmtU/ZuZa8nsLli3hDODB/41
NmPqqjnjp9Ky0XRIcaWbKQ900mDacKhblkujRufjhDgCrzzV+h1kORWuqYAKiYVXrjfdXKQXvSGO
SVtizyRXBAdnCDsWuVjARrQdRkDMFTVkbBrrsJE4vWLBogd2c4tjCv943mvhC2HDcA+muCCTiUxH
Ybpy1dh6J7ww73olbF5Ev8DnGS05q52xUYIEGrReA/bRVejiNL1lB/Yp7H4zc/Qz2Ewsm00P19wo
k20sF5Sy1T2OFrUyxKFu5upQ4aTa/1NoOepZdJ5VRfYLxDUeYpAUlaXdb+Sh4nw9NhsPZLU4L31l
ukIegDeSV7qzl9z6iEdxjYJlnt3SSiZ3lmJMt6neDSrRmYK8uhFaR8QiR1uLHZtN4rfyFYN6Y0US
8zECw7iT5YBTxsJmop1G4UsyKrEyNKgVRdto7sK0jx8bmlq2VEPOKCBiadcsiB0smPgeHFHJK00Q
yXJNVwqbHvmYypPkaZ2WQebPMshFtLk9R20ovxoYNI79mCtPiTqC5UU4md5KZhm4ZZLX57mZfqn1
RBKLK6iOi1BDr6X34RXYQutJw9iD1w/aY6d3+m5SZO3cNGF+puhaPyQpXpx+ULXHBjXjcWpjxDFh
Fjj6qvcIaZx1rIiVRXR15mlpoZIcpgp7QXREsp4eNhKXTNB1QPbUpDdPV3rlyUIshYbLEMdibAvf
CtPCm2MKUoy5idywLbMbQbfJZWwKaug1SOEar7BXNETnObbDHU6Y2k1mU5CmNNmaGIO6j+wa0jdx
XvObEiXQT3MXYJJpBZsOyP/Wk5TpVBq2xYzxCkL5ctHyQFAEg8JXcZSoKaZVymHHrq2W1UcSjiXl
7Y3lUjbdeHOJ8atNw/aQZKSFM6FNvok61G8F4Fq3Qbzxrva01YlC4ligoarLUfNmmbwAj8Z9AfXn
RRimvGEpki9NJXEeZdbr2S91zeD0+2XY1ov9OQYRPlQ5YpRwBOAZslr6oExnxl1Y3pJ4R3rW6TP5
gKryjJQ7WiRd75LuWGOjuHKG3mR3XU2laxvsATg1aV5nRYpdKPcT3zbG3sx93LQxVjisxMqmCUyd
Zxq2J3MwYYJT4H62M5IZkrAMX5UwP8GUh/1cJhYpPNV408eJo8VEpL5aEymiRKuvVVtGPryBeZO3
Yw89BTY950Zt0HjY1rlD/zg9aYjYYILXNkMwN8zJBQZ7qTKfkdVgdqtKsrMDEOQgivq3fA6xz2jz
whZX7wEoEUANjTE5guNzR5Doiuai8dKFntU8M35LedIe1FkiFA2C09hWf0K2sHGRn4q8uTNt+dTW
ykPMcaCfL+ltlUwHtnAnbL5/sDV2OKLkVzUlks5STDB1HRJGVBDgxywpPDywFRj2WgMIT2sVt4tF
TxMPbKTuZ0m6aaMopmUl/ZVZNf0+UfuwBArLhhXJTjCVHynxc4n2Hh2WrxvKDso7/uQMmYGYP1CE
+ikAaGRsl9yeL0WtkzkNbH9kCc7HaDdVGmci1B1pw/JsUcbUJNWOk/F9IMh4NmtcbsYPTUZrBCqJ
J7pW1ngnu6+IcUTGzj4eZH7pLjoGSze76wE+G7iWPVT2lFfho9Rr5zCrnjLd+jPW6l630mdYpGSL
AlQxocHBcbNgHcOS8pwUBNT1UJCYMtJTv87BJBAqx1aQiYNZQdOjm/cwgTtPqCRdjeoJb80ZTt+v
OR3fynB66edl34zqrltIS9azeTcUyZlesj/hJN0pg05mPN5UTWk8muvCQeQ8Y3qPf9cyAiY1rjYL
US3ZSE5MLFIVC2FBaymPULOpR5NeOo5ROQrc5UG9kZPgyVYhI6scvwS2smNUccCqVrWLu4HtXZWF
GJeUl0kyn9U2edbMcKSTxjKcinWevP5BbdRjMJB5iZc6PFLml3tmmW8gnP+aC7SwGaGJh36Jnl3N
5JSppogMvDnnZQkhxtx2N2h6mbhyHRe58dpG0lkIkbh2JPeougb07HmmgCDT70Ya7DkF4IzHAiMe
dSc+5yFcokvO/AGJvwBpnZhb1dT+FDb5+UrxplKcp4pkgV0ZlxRBG2lj67Gr4sfamoVfp3bvLfH0
tlYgRvF4GQZ1y66D6hM99G3+BMdUsW1CAialv5fCgJ3tbN3GVoIXcaTCsCuxIqt5cULIDOVaxQjP
+3ToisEfUw5bJOmMwmeG8zdvLUnxjLJ4WxTSqMbYkHevhEcCCgEjHHxHQ47jW7V90CFd+vYc3qHX
ellqkZEQDdaEezxu7Yg1s2uAug+lWFfg6KEtqr1t9qc6Jrys8huT0R7W1NsV5h+jig6hsjxyWncW
FPqD2ce8IAcZgBP7Vsvku5YeSVfJ+rcg1rAGZ/Et/7VxkwwMu2y942iIXAgEBGBNftcM2sVISWMX
ijhnFgRhrJefZMroK1+M10WE5h7HDnX0yAI2ehTEbmUiolkL8POUKCIuFVbsgf3pzZTINqMgfJKa
5SnXkGIFE3TEqKwbVlz2QplFEaKRdulZS3NjA2g72uQVN53Mu+lHAYcXtWn5Y5z+EbnyQtyEAdJO
M3+p5/hjLEFLl1HUnUGtGp7aDe2mEi3Gzb6XAPTbH6E6NjslVh+ZkBo2U2N7CWVqM8pE4rBrWpsE
jHjx+jBaHjud3UKUqos/anX7oMj9Jx3EwO5NU3GaIW59iujUQ29KhQcom8Jiqh3PiKIuJU8tYm+r
IiJoyF0ZZEW2kYpsh0jUZpFplAOn+6krd4pJirvUi82S1rbH2oQtb5TzB6HPkxM19e8kClmXh8AN
R7U5ELlPF5Zw87ObW/3ezCUKfppAzA7EsdRrYqu6MZCtIseUsl1LU7VvZdyjUCEZJDge3LPLClyd
1P5VzaVXFONEfWGUPsQwD/wSCZHbVvbskfQYb6wgQz41KeGmnRrzVI74y5GWfw4Tvd95G+bsRyJE
pR2aNUcZs1dJVNNZ7uU/xZiXnM2WnHSPkeVaWlVRm1HDxB9UQTInvZkHkpWDzvjiRIPRzdSNicGJ
1IgYRWdLlgxas6PIhWyOTc3smIyZo4M6dPsOuRQTeuGLkoNzUlyRH0UKUz3sOHSteS5tOiOY/Lo0
Bze0gBvKxEx3ops7r+EYj6NtvEjmpE5es1iClZERgGtHB/xuVuO5AIO5HXVqubRueilbClgqObRv
a1tiC6+QW244a6ReA9EBI3BnNYPhDiZHnMRxMoeAkX0NtPR+wrrkB0mPDL1Syz2wcVQKQqsvMf9D
qYB+oPRmYm4tiHpm+HBKEr0inUrdWK7FgRM8g10KmstQYtWFd6S5bN+YRhHSOX2VjXeYh9YtDdkd
zdATv4DS5lXaqDmTJf+pGwlPFQXEbtJRHrOYxIndIjjvtsU5Rg/sspjdhfqAbl0tuXFUfriTIZ3R
yc4OqTgKlXN9dOy4Epuca2QV75/YZb4nI5URWh/bG6q1r9D04+3cxiDsy6c6Gt/DkPRjJSIMl3HF
TtnGr0kAQyJyaBe3ZSvsyrI5bcNp/JQVgge7IN+OjJlN5aD6GHYGTkNB2g0Vx61NLqaLiW/A6Qae
sayOsjOr3JBZsjU3KYKJ/XLf+mpTjm4bhjmPTg+92pze1VjovqliogHvF2y7VpqwC4rHFIf2gRKP
wgvzfvHqlgsIUunWqBXSDvBMcH8kVuTOAjttYQ1bSBoj0fbM6mXHlHIT2nmkS16JlF/IEBE3TQDK
41D5kKVV+BWuNCmRcnhPRtJRVObELtawljfm8zB3kau0/ZEqmQRdT1q5bcnlsOshhY5mIR1kPqa9
KRSkep0Vn6SyvZf0dZWuxp1WRqStFo5iKpL87A0w24eZeEqzcvYLSxSeXYc3ZqKIg5ilbM+epbxt
ctWg8Mq4s3Up8dUuQdCsi0uFx6XrUNw3Cah+RB6slShsqGsBG7uUQNzLcuAi5FAlHZFwGjTb2UbR
SeIEeSZfFAFqwkzWFKKSqH68ZJGDCDh8jW2pIpuuktSp5t+JTswSZfNzhHiC5G/JiRRlwh7pif/D
2JksN45safpVruW6cQvzYFa3FiRIcJBIUbO0gUkRCjhmwDH70/eHtLK2vtWbXqUpKTIowOF+zn/+
oQ4ry2nOdlwAt42Gyamh2WFNuBr5XFDjwRfmV8eWn1qpG7c6jpOd3cflrRxtTvvYHO4NT3QReajk
x7tuH7WTgAk5+WqTwyDZT7ManwCq5TXFtC/Susp88YBuGXzIJXRtvCa0hOTmKXN9PCyhzg9gnfcS
L5Bdb5TWsSnyckcEnDqjdV6Z+2YJipUtYVLrPLATNWBSD09Tm5anfqqy/ZDr8dbEV59NT+t2IG05
w7skWCNsZOg1nMVd19l39IfzVRdmThnajnLbc7We58Ztb9Wk9yctGDXyjswE8obXHpO4D97NHh9S
J+9sYmFFFdWKbENFosw+T/x8P9bCusW6sUZY+c41aEzrGGhga1q8BKHAGPxSjnyPjCzRP0LG7sZc
hvZzZIxAYmjXPK2h03gQNQOJwnELjWMpGFBbg8m+W05/xyLNzILGLtLLFUjUNP9bDwQ51UFlPNcd
HkVrBHA4kTl9xxwi+/LiDNJaa4pwrqrxIc/1M5yISywC4C1vvrVkbuA3MHJJSNq8o3tZfiW9E1yX
kgF2HS/dUYKoUgoNxTczcT85uZ05+W+LNHK2NQ88tYFkOBwrEkg+ZBK4Z7BRa9zmwNByo0vXCvXa
tW5Jj7WbkbUydAN4cOlcJ0eXJmpHAjTd0ui37X1nxPg0UU0zoSdvkipmCi7ubP5WCc+YY2BXHDDr
CwlWwiWhzvAOkzn4m5FiKKxzQlsSskmhpWC382QcR1wbw2Xyx82sV9M2tqRcQ2zbkCCcZt81MDMn
bZ52Xm77+0Uyo5gFSTgbI6+cOzVWKnJ7l0096H0STpSc7zsTRl6mC+ehm1UXVUnev2YyWGGq2BoO
FfmFz4S3VXcNTd5vQ+n1c0DH9I7c078RrSN2VJGvxcQdzs28jAaCiyKzcNQdiyp4WzIJZLHYbTR7
cg7Ztt2jPxNy1NlLulv0nOySrh1uJHGTwBUMIPOEqTZPGRO3x7INfFI5iYg0BlLGdGLJIsO1ra/F
rsw91EKxS4w527qaRu9bYYbWMXj6csirDkdc2EmNK8W331bdga7NCQtLNC91kMndBASHSXU2PmVz
Ou2mRRMfOtle12Qo3fcl7YZLHdQTNBZZ01pbLJLS0HZzWTgP3jB6N6uq9eemE963XVryK1aed2dB
PriRzWl/LIGRX5fUhWpWEiKlyiR4juu++7CdREWQGutD4JsUG4T/7GGPjc9kRU47p2RqiJvW4oez
qdI70nZI/i1sI5RD3b3XaHz2cnBw4Y6zLjIcp3iddL07WjFYK5Je81Iy093hdTf82IR5HwMX7CV2
2/K9VAxf9aGdQ32crEeZ9wBlwkm2jTXZcHSI0UhswTZJnNoZtkSOvGkA/JBW8p55Tsx+NVkGyUyd
cyH7kKkEaoIz3of9yffchIjIYHqedG+NR3ETnulJ018ZvyuSxER1XclmOMGYnHYkOtZY8PodAu4Y
/lNme86+wt+EMW9vLLu88fKD2yERnPpCMq+vtftxdBpyU/k7P8yKIOowJkQcrLMdf1WZPxC9LMcj
ht+McggO1o/Y2bUXZhHIwKifrTccz8Sd7tQT7aOFeSRDfM3bLuxDoSWW6WGZLHWMbWPxCR2cJuJ0
VHc/Wpm66k1Cj5BX2j0p8e883iNIgFI8+ITSHRThwJe4QWexrVK3weOxGf90pOpgFbm0w8vcz9nR
curgx7cWK0wyIc6DC/wFcsOEHyPf8X5xhCAWkIFDDt+fMCCXR5wg+ZJNtjceRG8HL05MrbN1lpqL
pCsfeVOWJd1XVUKnIzBb3tttld6JpmrOBJp5FF/dMPyeBHV+a+aNvVWMauqN6dYQA4U1vmVarj8M
AdtrrQz/hIij+bb9yfpO6BB3jZU4T3bm+b+VNfU7pydL0KsTzNjW58RIsGkEICNNV5A1ePHwzQS6
MeKo89PisWBT+qyW0Y9Kx7fe5mHq7oWwmwMJeeZZJ54Pg2ScpEtfjZ/JSBoj3YHT7BvLXfaB3akX
jCYJCdYTdfMCtmCfmSKxvI7eE75mEC+cBWa8y6C0VAzmCG12MconmBU8qUm7+aTpuYMDp0j2hZ0y
szaX/grGqIeOVNAxapK6crCfa1tpZeRgmBZibVbDybNFtJgcqPVsQTBt/J/ehdBTUxXft30TfIsi
iBY2zU2x6OaVyMNpQ2ySszWHob4wSNUJL6LALUptgNPCOLJhhEV3okPbmed8n8SM5juzySMfX3YY
mqyDvOu+48KzPruWYTj+VJDsR9fDDqGEZ+HkpLRWBoAxjc6OlCRIO1q57IKRjDwBcnBL63S6uZ01
DLSPKB/BJHp1rNToPWU5dFJyIqwtJh5zSGKf+dIH81ubweakg4EKUvGPwGylMCvHOrK5Q0BQNQzU
wnsUqn5Ny9R81HSLIC7Lt6I5ESJM66kMCVk6ZgDmm7IABaN3+W3V5bOA44yFQ+ZoBBOCUwPK4WRT
+6b56brgJ/hJD9MvzaeB94gMChfiiCI9DdzDqHnTkc4SWf9QqQHCGszJIFUU8oZvjd84q8IdWERx
nZfSPBn10J8qIjqnjW917qlQFdnwY000lFOQJ255GyPA4IOWm1qzDTpjQyJyGab+jFIRl+JbFrvD
DxdHfWa+A2FGc8dt42A9ExSVHoKe1GQBj+Mxt9tvzAcZh83O+DWpwEEMGb8Ni/M7rtSvgJtGZ+JX
G8fN3UcS1E/o/J6XGom/W/4JKHS2Io/3izLvsXHJ1rS8ta0tWyp4C1+dxdMuZWP7j3lpdNDj8+I7
GWpmw7pDgLmniGokrBCMWld4O2Jvv51aSd5cZ5IujRclVU56n/R4gTjrmKH+LswqamCpG21qbQZ9
KLZNoB96zzxysmlUwJC3KSoj0rW3ZsvWL6zXTpAZbRjzD5v4UWZwqvxK/Z5VG+JhEuVVcEewNiKg
Vc4LVdAinjrlv14mTxV8BzwrT6MeP9XmcNU6V4ZV7ohQtpAwE6YPaBxOXjZbJPFhOuxbpYcDkYAH
2OnspgGcv2PQIxJ2Cu8eJdy6lfHS1G+zsSOPTvEmd6BHD2j6J0bnox2LXZDpfInKP5WluFq9d8Vj
IdJj+0W5y71nCBZ4cLI745CKLhya9JJX/D9lbRIT+kHd1lsQ22I7D2lk8o3nwrzmWM9XdXpoKnmk
DYDGqcFmb/clsdJYl+3MdZipkBGr2kRXOsgLHIj9xOOm4ulqzES7BzDwzWzZSChFPL3TAIweJBd/
oSurLfssmEMCF0wv0K1Qdk33novGYeSia90GR199kywrSY6M2shbso9WN18l2xHEO4U5wgbZ9n4i
oRCSwriQvQqdOswAPjdxy4zWW9oPrWYfDmZxdi3BLcfU/aWJhU/1Hd+JOLkqR5LUJfybVbYMOEr3
resbjca7mR/7zHVYkQQyeg4U31btOWYfnSUBymvaDdxN7aDniHjTfieNBSaAao/WklIqCnWrknSn
NPclczrGfe1nZi1fhSnIm+uIqG8nJBtQcE3K5I3U+3NTExZqFcmudvqdyX5FHG8RGp0eWoMdenRv
4PDJE3nCr0XFN5EuTbz3UpZkvMm5HraZNp41ct82fUmMq296J2zk35K60qggWx12eq73IqTc018r
Sb4nXG0E6qTvMQciQ2e5M3zI1q5pbpWpnchyfnb89HvJzEd/HD+Zf3xyiO4bQ77MWLPT5FcVOykz
mlJjgxvl3FwtK3nsVbMf2/Qj175tLGG5jpXyQybMu4aSHKrrvQF+rgwtNBPx1tF3SkVAZdN+VGp5
sAKNiW/Og/antT9Us4RTJiH1LlGuGMFPDrCb43xNdv6LlJ/vOFdwBO0P2Vr7NMPxTjTRzK0lBPBx
UfVnyX1yYqCObvnTWti6Yt2f18WTy3vAwx+HhF1YMfdOB3E35hk9gLPzezK0J/3RwaFt9Q3t+pih
kjT2qhsvTiKA1sdp4xkt06Ol+qqBN6B07WlU7kxPx8TBJV/d22DQ9emUxeM6qvMGZ9tAohJyCgmD
f6gtCD+Ws3Md9eOR94nogPaZFnVerE+tevfNYWuiKad2fOy97AlRfzpnkafD2tGMLarWfZmOJ7ta
9hksHohvj0oRxAldL8/EbRjTcwvaXLozYl7zWs0mCo7nGVHS4DHvasmnjj0Sk/ri2M8qpKgLHQPV
BlF3UL6x8jXi+a6EsQjzaS7T14JRd5YHB1MgVM/kLfO8/Xqr0mWJmPOdfTJ3pBgotVWot6BK0tq0
9njuc+dYFvGxBEJNneG4OAnHGqWrRnBra50VKvd1ORTZuCOlcrOGCKQ6ioVlThh1+rQy5ba0FIzU
J4mT5KqVh/sQNiynmi+93h7T6m5Ei4aOMN7wDUhQ5Af8WuLUF98BpmsYM3G/lLV8j53H0Ezt1uuW
dG1kxuUFi+1k07pt6FYcmiyBbtJ+1u+YF26UaEm0JNlOr7wXjy0lt9MM8xiwWzE96G55ssruNwKg
M3nBUeAXh/WNXTECVi2v63YLTrxnv9kGSRNiBk8esLdZTFpqWUc5hjeBmx2qboFrO2wHvYGeWpwA
8H+p2D7MU0lCkO1s6lp/wLB+W7Ab5/MckUeYbzIT+h1WAguH9KKLsJ3bM6FEJStrvdr1QM02jMcm
ZaoHUb4b43tOTsm3l6HBjKxI5GveOLdmjq8KVzXLJip0bEBTmxsC8B548Fl49uPi9C+oaHR2hWw/
9ubrlLWHmWhiMJb1KtX63ZgOpBDYOuZTXrRAfiOblcFTORS/IDolmzhFpbNobegoLWDS2UFk101i
2awQrCyqBBqWKjhMhF+z19fd1s1kqDxxsxL/kKXxKzXZNU6YXvMHfEMiuCRZsS9aMjT9WMiD0wfG
doInFTU5VYELwXrIVmpltsHaNt11dervtNJ5rOR4LvWesFTrtbHIQZqmZicX84eE9pdKVVyx9q4Y
0xerLM5ju3wx3n2VTf1iJIW1idXwSvbBgQ38ru6RDWi4wCs7PtGX/CGH+w+5PM+6Nt1mer/W7i+a
6qMic/dFYd4DS4LyybE9oz+7Nw2f5FJNRUQvdrgjoTec4F2sXxuQGhboaF9crYV2Jyg04nVRpRLJ
ypzQkS0T8qLBkDCl62eINU+Nox7agMjWZkajl85DlKXahamZdqCyusxscGjlyINsCMk+j3N9nAvw
lYBEjQAXr5bnTUj52E4BpxyOGpzKWzjtcGBbnkTNZepsJpEsxX5emB35BWKO2DQI1YZMx9Rw70/F
KR8IaR6tZ3ifB8XxpgNtIZZhJpe0xgI5gymuPpBox+L0hwCyaD6eXH1+bI2BSTLQK50Fpzd02bbK
Lf5C62xr+mVUAJWZ1F4D9KDFUJyCXL4w2MF3pIZIZ7CBgwk9tbqMnM78atEYsSVZ0yYthIm8K/3q
NI3RC2eU2QEv0jTexQXP+ZDo97o0Hy274hye7H3aFT8xJZHFniN8Z9iqxVvCKiYSdMinvYZfx5BM
CvDYtXiDrKBxSY4P1X3EZX8oS/OTGYxBCjBam/U5rEn8auLykDewa3rPWqHtZA02ZY7nP1h2+6dk
lhR3CVUZlX1rTPcUYahVjPE0DS2WT/0tLvNXTStQXwy/Mt7pOPUZW4MQW7f7sRHYtEwLfZbUdlo6
/pEGQzA3C45G1r2uQ7fW0Xo45MXqA/dTCx8+odTO5aRO5mKsZOkfSMNRLpqVPByZvX2onOoG1HVA
bbquO6PqiBElqimdTgzHnxx2fZsTdb3eJbk4OpHXOtz9Rnty8/dg5LhL9nUXbAPWAVefYhPq1Dht
C9KnMCC5W81I1nKSHMu9tcS3oLTv0SiczHp4Nmaxc7wgdOCSwYpBPOKFmiSduZrCCb3VvFa8J0uL
32N4pjDp7PLgjf2T7lz0qcL0pPyAEbBb5Jo54N7X9KagrO+8ddSq1dFm1e53Jba+6BCr6SSgqMRu
elqJMHCR4h5YuoifGlpr9I9hEB9xdMnxVylq+brkxtEask8cFQ4xvKYKZkXVl3cVeE3r3WLDQZ75
3Wf3wiHcq0JB2zEGnFum011yzpdgi7OMiyxpVv51opSiZN1jXhOkVuR5/T2vrsusXhc/F58t9zCC
ZJYtBz4cLZyU7xKr+5bU5GjjqueRI1KM9T2/m+gm+rmVE3oHSL7qPELTAAzUjvVYrwta9zbwOssw
Sf2tNsueKWiPtSRruelg9CRRUDXjpogrOHxVs7F5AhyOcj4688qPxETtx/lji+EghuU+wcMDcvVb
IPSHxJ54DQBn8s4Q+0Kvb5/X/9p6GZVs7PBDwplBBPHqf7DTP+cdBHr+NCi02nkGG+29Ihp9/dza
9oH84LDzIKnX2lNhcj/XyDz3bVg5oeiv1vbCfV7/NYcaqxrrE7N5OCBTaErrko7+KW5Q5Tux/tFU
5d4agrCpnIMfz5GaSzyEtYPgEfIomV2otnqcPRVsLLNPl41FD3OBLulXId1Ferfa/ijHC6QQeFbm
RplvZhLfa3kcTS40lXEbV29uD2hGl63Fx9a69/o/zE62FWAuX1+h6gMH38IEDyvxBxPQEAH6i8v0
eKOyDhw62MmeBjKuthadV2C1R5X2f/ujuP2fvrmuh/rUxCGVsTCgjgCpkh7Hk7os7yZOcIaqjp3f
n+PcwFuAXUM0PbStPNg1Sc6+tUJx1sLQm8GXm/vGHegJcLH3wd86u89rNApicsLFoMC1zBrWJ8rl
Ds88tD3bWCwpbHvHimLYZyHaq5oAKZi7zJ+gg3bZNiZ9sSgifjI9q90V+vRnXPnMXI5Mt59slpUd
ICqjbkh4csHxoEg8Oljowv6j82cgQ7G2XTSCv+MxgWGi7wro1THE6YKHDqXRFqfBdIG1DZ0/gH0a
ybydmB/V+kYubGYeRq0blFJYFwQwD1KoaVRZUZrVeNBiN0dr+NqVLmwhdALrVhZgI0ykROSZLood
J3KS7HU2rWtZmVf+kJlCyBXNw+pSI4p8nw7aad2AeLgcptjdkO51Zhek1qCkRjBDRzOYtP/uMNwS
3XnGobYg0cY3fxeAwLD5Twkj/5ytdV2lBgHU6x6OGALhcrpdVtnLND0m7ggYB05Q16CO8qe0V2Y2
5XbLDHTd8OIL19RoPLV1ZV+ujleeJaswzi3YZJDOA73/KopSHcwpY1MoPdQuLeo1PU4+G9nHzNz9
h6CECau/1QUOUFiT3S9Jy0fM6bvOjk32yAx5EY5bNloWGsfq7CTOY6mjzna9x9yCfRBowx8vLx/N
leWd6m+Lso9F9SL9d8f8nY8liyXfjVbYWWN2tCnTwKH18XkE+t1pzB+eU4WxoJeYwy9/AYksNQXL
b2mYHy8wbwvX7Z7jtsoiOaHRNkX/aizw5WabfFeSAn8x0rIhRvZjRPBu8aXaRr3UMEKR3DcL9UYC
7uvO9qerPLQlRt5/GW3Sfmp2B7HKzHWoZMmgA6wEY/vg2hMwQiMHpi49lQossHanL8twJlpj2ixr
ZcICHBi1kUyRLUVyUHzzaM6bFMZt62fXhBH3oS/nmG7cGBh213RhDla3MbPVnR8oE4MGZX+Q0W5m
UZfU1i9ljaoIZTWD72YeqY2D2d/Z2eA8rywPzqAFjouRUIUqrxNbu5CoHi3/a0zZOiV5ikQowKKD
gppUGVEnwyeZur/8OMFnQVKXboYhwRLabaY/ukng4qbJXELfNZIEbSetNqUXIAZhxVpRWTvZsfAT
Bs3WgEvWxkwSq91WQe49tZ5tnIui5gR3kvwA8Q8GpWihqSrS3tnX0prolMWI0Och/4VpgNf/6FxS
f5ivnJMAj14qb12jnKd2HlMmWRUFOy6sRz+QzsHKNUVZOjpdSBBOcuYVEUKgKPb2NAEGzHEt7hfN
qaOBXSqZi3f6pnLT1fMDLjCnGbCiAjPfOrlE82nyaDQAfOqsy/rVtuPzqnyb4+ZcUQErEBpTUgl7
8E8D41r5hiChFWnN6DU3IA5gBd9/9WYkqmNxXJ9Po3LerRaVrjbukf5FJLeFju5Hqwu2RKSHRUd3
ph8/TKNzF7vJWXP9d1/quyDJIlLoz1qePLi1uzFQqojWfJKu94r65mDZxsXqi4PlakeXkk2N2te6
7laIIIDMvDFNwHiIa7Lqr4UgpVckn4hxUAsFHGxBRg5oK6hOaRs33ewNHEoSuF537s1x6K/mZF5I
pDkhjyiiPmn3XSHPLHEUmk77Maba3oDKqoYEVE8ER4QbEIu8pA47YT8VvsA9zwQcdbAaID7DLbRr
b2T0pMa1tLFAb+E6pLx3dIr+pBNocOSspBexh9/Zgh3KWD0Ta/SIbS8uNPYtz8Dy/flMxP1LWcw4
mVPOwIy+jAEaKMxNtrbeRaLobvBVIKYizi27LFL+uMclJ9i2iyM3CAl3f1dglnWfGJxV6CyOmHI/
/A0pcLKXPbqKQjKVSc9BVb4EevMx1gU3jOc9LYmWyZarv54Tczvsq9R/jPPhshZCcrCXrTP3YTYZ
9W729K/1r85b48VasNIrnA9tLva6Xb163br9if6ujFHW956G+5Ohn4K2/h077cPUJqcp8x4AhSGm
FB4UMtbHYl/bBmKZAaxA109lgoG587NwhQpPvgmm2bSbD+DU92M/wsM3D93SwumwNdQV6TtXq8IW
xkTB20fxZIa9yl4yTnScCA4li2M1ErRw9ilhFdBfjQg7rU8/X54yvzgOffoSp9UfWHk1231xLDAE
XOgGYbMdc49u2ysejB7uP3oUhKEBshE6IzNofrXtbIROx/cXmQLTyaotA9Ejbo7b1dvdEzlEWkIs
XAPODaYcp0kvgGXoJIO0u/Ogaww+JzInwnfjD0zg51UJhQZ8Y0zsmt3yPi7eHfzjwzhgRphMO8vX
rnrfvxk8qwkdJvU44yDt1wrBuDneNRpctb46yoV8pz72IXYN71OfPJYx9gTQb26Nho+Otfg0PIN1
ABqCdN/WXxX0A5xp8nMGiflUmfVD36BMnXODAW5OQm8pHixmZIbXv8O6o2xu6xsXfw/RRexk7ucP
q31zx7iGO641m0YJZNYNrFrkQMgnU+iGgsZciZ/e8R96AfiscHaTVXXqJuMNxnhUy/Khdb8oMdZF
mm9nCGXzkjJH8U6Tof1GJfey3k9Uoo8aexsUt+EgHZg9Ze7dbFlefC79sDoLrneaJBXnsfPq+1TO
b56kDddcYd4cbXgpLWxAKzdc96EkJfMZnMdAlF9K/0MIhbo+yA6GDgG+lfJmTslHL/MLRJrnoq3f
fXau9eeGywSH7c7CinI19G+GmrlDNd/FcxAiLjnHykYBbL/XVopHyYqAM47f+o32k9RB5OUujTEu
BmVz1tqehVAZV9xdPpAflLugRhclhTyl5HPHSvA4lb29SSoNDySt85FjDBf4rsz+5E4Llpuwlqhp
ursmmbeB6ta497jZxrPxS7fdYKUBYdkRwy13EfOtjcvi+1/45HyWiPT6dDj2vX8qDOexNnioYVtv
nIzN3+6gwWmBegDl3wdGlfP9xaEPuMC2siPZp/ChbYTQVMRMtSGuOvtcF1ja6YcGOcn6qW5TPQLY
7rUE2KXUYfR6ODfUiBWwlWUybZgISG0MVafuEQs5yLzOcG2F+HEm+eDhV+o1eTgb07YS8d0aWNTT
aVTSjfQlO465+p3Y7kewtvaDdWrriYNnzr4NKvCy4vEzBSUbR5YKxiOsP2ahkINNq9pmcXrwcw8I
uWDiKYKzt/THBLieG3erRAZU4fkUErX/x/Kr4TOX1fisuhi+iDOgpEyPnjmMe7dNANLqk7G0xbYz
4RXWxnxN1bSZYatE/qLyH9/o7sw22bPL/Vglvc7QmtcGvvoGAn8Lg2GIJqwWZG09qtGHf45Y71Rh
5vBUdbV3g67JCNhbbr2BcKis1mCFKv5SfZZsSy+hzpli+svBQFhCZeR49aOdjt/rd8CWJko1704Y
sGyYWP8SKOGovCfWkVySMCXxWnXmxfQ7A+03IvlOzOGSiKPrqueO/YKxeouWBy4ZxBVEQsFn6miP
RTkdcTzalLXHtNO6JPw/XZsfpWCAKB3KblG9eFmKHI9+ZykxcenXoBCmMTh5JAL2e2rv4Kx6oKnm
b2QpuyRN70c5nLr0u4FP2dWIZhtscC1bu6w7qmI7sqBZ5Ozb3jTseyM4uBPMZq/SboUZRzgIgEaZ
2YutFR+Iq1+qsWRbRfhryAMd0RVlxEkvAZlc+Y4byP2U9h9uyaBptdSP/IJ1Ndkz5tXVZxtDe8xc
aO3Dh17E/S4V7cPQYnI4AHD0SXbyE8uiCy68KOtyfW92AOSZa5MamJ9bD3L6NHKaxgMVSbys52ga
PMVW8jLANGaijJKhUveysQhg8xsyAiRWZErba9XyLhbxqgkf/40xnKfgDEn/OR/Uy2T6ADOKY9iy
m/YQV/HAEMzcujjXbWrieXnEVgL5nV/hdqeD3kkJpxYqXvWkjbLdjwzew9HBzmdwtDkaawyzVD+S
ly4brL3ioHb3idaS7RM36hSjsF21IzhrQTtFr6s78d7TSyyLtBF4aiGI3vW4NozBCxTCHG+KnnqL
FhGh26i+PQnsMcIzeMQIQ30kfQB9yHYwGZ4njwM7dk4S2ttP7VjTVzBUaWi7cnqVdCo3bAqWg1vn
3WmUEwial3lqBQZPA1GcB9Ep54CeDzwwZgq6d50yDg3R5ifTASpw8gHK6xhPzSHVcSIjjqUfQ1Q5
+IItDCuqIUMdR6fWfuQ9VSAdsk092eEodWrQANEzjqj1jTTdBVOiR/4g9HMA8YB6oBwh7Mjk2ICD
vTNm/j26Y3f2VNNv61SLz1mOkUxtAHooI0mf+mqY7uYBHXZT9nDvSobxIMbwOibIVNQh013KZnPS
K3B4xvkfRIsHF9qnfqc8T7sylbROiZ8U+FEbxtFt5bN0ZoJjgrz/gFTQbFUNWVCn3rgiQCRAQeq3
xWoYOg/wCVtGI5t6wpyLb07TG7v1jmUG8V53/W1sgJqJBNObdmqyy1RYWCHXVvGma35GJd1b37Xh
6dx6vxM4Osh0N3fZH53ndsNEbH6mM8IeWYDk+QGG/roDh6BGbrAFheggzAiQ1NLPEOr6uLet4x1z
qpPt4A8Mp3XmcHODkbiAkgUXHOQ3bizsaAzf/YKSx6PfZtMhwcdjO6s4PTmYe0RtOuXHasXTUxXM
f8xGgVbqbJMUG8IPl1VF1QSkgqCJQ2lXSxRSWjdCYOgyfJVSoboDhOXxVDvJ8kZN7W01J343DFvu
xja3jrHv9+gxZ0y7jMwOdrbbfjoAdiGkvGyHg1EpNnbgwm1fSs9DzIzbYSZ1ATsZHw5TQCPMphTl
uoNXPYzaYdNmZnkocvNRHx37FhhYemmKbsBLL7YdEA5iJF9YYT3TZCAPT5zXbgGIgdAHR6Xxs73N
j0+Flj3nefExGrp9yOSaXt23j/lkfzljObAzIjdDPoinXNK8WrOZ4WuhV4+5WZGuoVL9fSGkeOM3
XsVyn2GL1Y5NyqDd+tv/JelItc5uhgezMW5CGaHvWMcVwwEVPCRlc1+k6E6UeFBIJOwY5TZTM/pm
0SaYmufb/9VYXSOSHOGyYVj3KzDUzs7PAPgqg/LTB2pVfc7snKp0WfFXVgB6uGk3l6jfBk221z6D
nIc29TVfnccs79VC0rzpbdmFaDKKMDHBz52meREN/gkrVhR0l6UscSCsoiptnp2gxr4TklJRbDF8
38H7fcn7YXUHQwMGtSTJwhzyNfYI/acnGA5iyXD720D2P/4tabr7r//k5191A0KeiP5//Phfz3CW
6vI/1/f8n9/593f8V/RTX77w8fqfv/Rv7+Fz//vfDb/6r3/7gcOS2uw2/Mjl8acbiv7vz09+6vU3
/39f/MfP35+CwenPv/76VQ8cwHxagvHTX//90vH3v/4y1uS6//i/P/+/X1z/gH/99QRnSvzjXMuf
r//nXT9fXb9+gP7PwNQ91zB036Ia5POmn79fMe1/ujCSfFtn/uHjnfPXP7By68W//rL8f7qGaVu+
qRuBbmNB8tc/uvWf4iXrn6b+vyk7z+W4jWhbv8p9AVQhdCP8nRw4w2GW9AdFihIy0Mjh6e+H0bl1
Tdol1nG5XLYkSzMI3b33XutbuqV7jqQR4Hjkxf+/T3f5g3v9c0O4Gv/z3/8nb7NLgY2knn/jD5xT
MHZ8NI9PJxzLs02pf6LDysSwg0nTgstAV2whKzrepe9M66Go1QIP+C4o6pNJwb+uHUG81KDwt9K0
TGdAT9dEyz4eqJBkc056UptNF/hW1NyitmavxjDKt4oA9ZP526f8fDMEvzXVtKcwCldWNVCbKXtX
eDjpETc1W6ADnbJWruqSg95dfM9B5om9fMchPDuF1vkfN+s/vv41Qun/Q3GvXx8HmhDs3brtcNbm
8vyDAl+pEDRsUwUX3USey7gUHVHAYMdufXsDrg8cxdqYNAFpIjIONUSWIh/q1Yh89LvVugcrNo+D
CRaidyBf0UyehQ7DFzhaY0ZJf/yUhufQHvf4m8flGgb3j0/Z0OFthJOCfi5QFjgZ1ET2P3zPlMqH
vIyeZEFPOw1GbeUbGJC9DMJMN/6e9FBDfDa9sqlWO3zk5oIGU/xFxKP4SOKdLyIPjukZXMP5X+Yn
/J8XMYyGugzMurgMhjeeU9mhph76N0PHPMYROrhxNYINksq/ASM23BIScfSQ5B+wzSDgwm3ktGVw
knAtzqNZRAgENl1c1Decg4JHReul7PNfAo7xMsyG33aaIYnXHezP8ZBtPQY6VeyVRw37st68iaZ2
T7qvy2OOLPuewwLzkCgzMDzr7GgSt0PVUiXao1NudYG5w/Dwt3Cgksced+XamwK1Cyz39xeP2kei
8PUqeToTe0e3BYgV79Ojhg++HmlUphf0BcbZ8cNXp+4KSrEamog1AqY1cyThkNV26LYtJKNO8ezZ
RbOxkjTfDF6w7lvgULYDTKgnwmkZt0CfXBvr2BDHX7C6zfnjfHzmTM/FQGkL1i1HeJ+g3QhAMCZ7
dX4pMixzvDmrXrNvmjbsNtAnom3ma1zvVK2zsbaOkVi0nv+YJf5vIzWKXes+9UpzX4YmPdJoJ0CR
E5xt9xGtca6x3XkvwqJr+PdrfA3x/fChLd0ROrmMjmObln59Uv/xokyx4ynZFNHFsfIXDTQg9vLY
vast8auiUH3MNG2dTpp7TNa5ca+DUnxsVPVoVWl+7izvu9QySp35f3H5obUk8XFX+gY+FK80lyKv
nsMpm177huyq0XlMlYq2/ShutHGe28gQphn31mqBI00FvkuOnP5UOzecbIYlFCQYqbGP06r3F5WK
s8c6yinb6xu9tMc7OrjbdnAZeld0zCjV9+RGTPh/k+qL63Rd1j5eJ0PYQL4w37o4DdxPbyx6GokA
pHHpPeroPIzBmJka69pDut2PgbMxjI5bnPfFHl5Udw6U/YLjWR7Nkuvw95v2KQmBF8Pic5iuZUjP
RW7yeQvKzExjooHnP1CdwF2LqUJVE+Ejtb7HZhKh4z+o+XOiMjT2vRY8R7ZGO8fo2o2jOT//9x9n
vipsiCY7LPvyx9WscQwkSZrsb+FW8xICH4P7VLGQpYwTsRgtbYCmGENrc9n5PCR5wO3SMlp6wFaj
bYOU7osrZM634+PtslhjhXCl4cwngk+5Bn45uIGm3IHW/XivmE6d4awdEH+mXbjVIMRt3RotrAus
yqo658YDiPI9nh9jCNRIZEv22ckDBykxJPYgTWqcnxABG4YuqXLEEi7bsGi0Sd8ZYfZVcvh/PG2c
VMAas3Hp872ezyD/eCsznijFHqbfOvMCIFxaVVAbAY6mO1n7Ga6EMlqiJUxPKhkgQrtrU2/qtR91
j3+/t9co0k8XEv+t5bJLua5hfn7uDdkGLrQxcZtUdnwjBabfwDZFz1EmpuhMHGRbOkpHMwBPCHlL
hF22oaBDM2bLZZGJ/jZpGULF/TkYp26nxQUXb3AToLrFOlIhaBLGL5oWUulh5N5ZUSwuaWh9dSL4
mDdwfWd4QG3LsGxbn0dnHy9pqdde2JemuHVwpm29yMN43yTvE1TmdeQN2YZaZDeORfVgWY/Itapz
4Gd7RwK9nUbmH/kMcKMslpQUvrE33bBffXGt/3Vosaz5MluOIfignHE/fkTdJvNxNCJxy6dYVX5A
JkDjNbuulOc8mdOb/DfHQIXHiTgihAlbejGP8cYUBs30varEeDcMzF2xUBGw2mfrTuYeJJpC3YQB
h8usdIHn87KJiMkBQmOf8a2JnqWvv/gq//H6ffgmn0IeWrfMOtzz4jbD5haE0cHw4i9OB9Z/Xi2W
Qk6iBrvu5yeTxSyuGLOat6bXp5ciDLBX9AaHupiiGmZEtUHBn9FrKN/6PPiWuDFGDH7U0xgGmYBP
lkEYZws0E2yxWl/vEG2fI4ZYS3je3sbI1DYO8LNkVrPoPAKsjF4We+Wo1/nFpXmtn0sRZ0cRV9WG
Q9NuCLxvjWVBhiy0m9LxmRNk+DYyzfripTT+6/LyLupsSWzb9F0+Pih1bNGbtmPrVphW8xTr3oMx
c2C7CqlJBxh8oetkY1UOvII6qN4CBdG3sUFiFrMU1HSAvE0AmL4IIbT+darl+aVgMynEbI5tn88S
mmwGbHMwN3LHvaE/ZD1BGQmQZZjyqNy7UdnmEWY8UEQcDZcywa1ArUUfP7eABgMBVK3QDkEr9HuL
/21e+qxkekvtNr74NeKzRLn4UI08XbsdFOv5NegjdhVSgOWRdiWBwPOhNHZ6BgyVle1cd5wzM5Fe
FU7gPccuh5Mmu/z9vZ3r28+bDbWqMCzPsP/jbDBJT/bSrDGVpwNAdCxdm0Lvb5pS5wt0iI/azNgC
iEcsLUJ34wShPiNOPRy8zPa1wkN5A0YvZJxJy6y+9eilLvXIHOkIh+vWNMyjIcBIm5Gf71pAWLUJ
qem6n8YlbJugp1GSq5/XKxZX5jGD63G2y/iO5r7aiBCD+N+/8n9tC9S+rqD8tT2P7/7xCcQbCAU2
4Stn6jlG0bsktqndjQ48HB8c8SLS4IJ0fsEQpxh+RK37c9L09oaCFphdaJ2i2PnJlGHveEV4DNL+
Ka2Eu+4mDDP6fJDqMJRWdWEgHSlfIyPYtEq5x79/CWteTz/tbbaQgvOTdFzu4LzC/GOXTZU3Ca00
zNvrU8PdokFXahmolz4g9AE5yPU8Z1QOIx4/rvaVfo8uqNjLe00k4wWmM2DEijgyJ8JLl9cZVF1A
3cwHjfuubRl2tDVykiSKb1gSX23auYTyzXkwZrND/44KuKMOScMYWwNV/d+/338tE7ZrSfqgtkNb
0J7f1398P7plQ4B1xbgN7G+hmjVWJrylkYTZZsJVHc4HMtZX46i3/cuUJ89V3Hp3bW32iyJr78Ly
64PNv0o6a95+6eBYwnS48p9WLhDUllnm8BfwnG0ZNfVHOwXErGXgJzoX2ortrCKiGv68PBKxqN6k
P8aJ13jouhr0DCBXv3sZm1kv18rwlHL4u9MwfnzxdPy7hcChhzYHJ0jOkJKO0ser1wyF8KIQkuw0
l8adbPaRIJOZqjoinTDBeDHZP6ui849SZczmOG7rgThlEh0TWQiAxxk3niEe7p0A6P/f7+2nbKL5
OEOpifWaI6IgGOfzhWzhq9lTLMgonlfBwtet1eTO7HBCrukioaJAeAEBk0B30Dr9Q5lDSJ1vuO+M
z2Zk96eWR/FB2caL6bv+obJBVEjElKLVbmoloTN2i0D3aTwTB37LH7W81vpAVdd1Isc7zdF4TOQ2
m69/4jU/PQzJiylJmC75CZgjB6hj6+6dCKLW37/8fxyP5+6foNJ2Xc8Sn9snqeyFhs+TlMPelUfd
DR5zIiPosZtYmi0/3YZ6i/cNSxEeZn/vzLtAmgjvEsRf7HnG9VD2cRHhM0DeoSrk87DxfXxMwrjp
BfPQ8CIcStugzNq9yljfCpydIBRRyw67Cqw+GcBQU4m6ZcqsQmM9RqdBkYKDj+/Q2QY9C13UTFeb
RdF893MPbmt7p9oy2oLxZvyrP6fK7te2C6jj+g80b2prNBkEodqM10MT3ZNREK2crptuDK0DdhjR
aO+AKqyLWdTZFlG9TZT1iAPaOANmJOzBHikUaxTJmKRo08Nt0h0I6fT0Bt1YOYNq0ebSsGv0lSnh
XqGEua6JuZ28phHzt6gyTikL9TkMspVVtrMlFyh40JKCh4LBMYrXtmtAxmkJ3tZh5CUhjIP5zTfP
HoNNFw3BdqpQPiZhZt8x5XvOGTNBLLuFe5G95yK91YJk7YR+fWmL/CahYLoLcJANo26c48agbBM4
YJTnH6eKNAlAEsENc/j7oGMKJLlza99kYJeJljsTz6LXTkWHqRS/pV7Rt/KbYOWF71Heyy9y7v7r
OaWtBndZUqZj1JkPDv9YgLO5ESEGnlP41vJoMKbLhC1Qn5nvro7D3ExG/G3GOO69uDTO1zXEbetq
39naFwvGtb759JySjEhPFKchFjj5abMjqnOyUAFGF9zV5Bzko71u51pA9dB2XKfbXT/CdXv7ZQJp
37bIzZcVs2svmx6HVPdWVd1sfMA3FPVInv/X7zS7lMXeoIu5dP/c7OtsJECx17MzXK8Vk8mLmYBS
GUSdHls/8SCb4LlMMw9GI1zxRA+icxrOTjD7q6V/3oU+Xis+iysMSWfM9v61vmACahGwI112bI37
M4D208HOGbju/Mw7OYMINtfdMxDJtEvMKl6FkQ0usJ4w70y1t6sS4laGKfe3ceEsQPtCv2z19H//
QV0AHuD67bmiZS38+IAh9LTyHg7TpWwIrCB+OMhq8ztpchjRVVk9GxPk74HSIKO1uLMmJF+hA4wD
YAHru00qlGu9hQ0a5bBQBqL6EPFirG++uLfX4+DHC+rNB0WTspayxfqcZDl25MkwU04voa3deGVW
3GDCKm4cY7zUun1zXaNKWfBhBTaaEIg/pv9yaYrZa++NzilJ8ZQPYDuIEYPP0NIF/NOIm1eBa5NE
49wJVD+VC71wz3KsjY2TtuaLM/XiZA2NfyfpyiWevipMoqaQ0YA9H1Gpenn0nHmZe3RqgIO59cuo
CVnUrYrgLpSFDxbunbXyp+CU2ubjYLkF9gF3WIFIUo96l2QLJMVkSwGtwCwQIeqIOMvuLQd1k5E2
wZ5VMo1atbfb5vlaEyjhnyoNdQ+IAnokZfxkFBkOU0SQqy6v1KlCoctgo9/THzMYS6fdzlbwfBul
/KNr67+svAy3VTwUG1FM8liFdnUKy/6sFbgJkF4W9wUoNiYQMa1T1ewHQBQYQQfr1BNIxpZeu5c2
kO421UYInOxrqyJShyFtdrm6VLo9HFw768kTy28Yv0NDjYsEQVSJvasfp7PIkmPVNEi4wo5pM38E
OYeOgSCOZi6TKHFS8tJFubaJnLreG3L8kdYRKm/Y4jyLNd6yLFFbcgdITBpC6+BWBLLo2Cbiloyj
tLyr5kJu6K3vutmetSQNHsfpZdJJJhkS79j4MAE5ny0HvyOUW5fI89z+VLQ+hk0PmCUiojUqhZHx
Bbw82w3UOQn9gxsF9rsZ3QfN9NXIyZw3+s/PuDtPK1z6XwKY78d3MegLkQqRFpcg1AgAsBJx1M3R
X3TiZiDj5oDQWyKBEcfGCExiEhiJq8JD8i/sYBMVmP5hMplbyMV5mGkP3gQ3ERvjNqL9v6LmXTg9
+SJfvJlzCfDpQxuklkhp0kbwTPlpxGI3aTmhEyhJgW+bVVCqm5IV8Tga8AYjg+GdbMkxA5XQ7cuJ
E4LSj9etHRA9LZHqyZSN9YQ1/+nvn8v6V50ghKRUIKKVQxvHq091QpiYJsysNr6jX7YyhFsvTB/B
k11rByczk3PltRctgXU/19hdUqF6N6k65wPudWEmhnFnC/WSso5sdJ1qMjfhClV6gIJ4/lUFcAxM
pmG4mXKPgBkft0k7W3qIKVJ1IEDWcq6Gp1GhyK/u7U4A7oAruvBToOqZk9yWKYxcE6Ho2cadQL/O
B3TAPvFV4/Lft4ihNRoIMZdNnvF543baqnVQZ0y3FqKUBalLybaEBbStWHsw6UfY/0Lbo6Ezf40I
JXyjZ8b5elg3wGQvIm7cMpgic2v2xEv8/Ua587Hh4wPEpxMcKRg+cRJntv7hiOP0GEWdXOi32NHb
ddaXGjk9s1S8Q42LrdRa0aeCqeK19tIvi58NA+olHoNgnbmZc0hr/zgEpr9p2kZtCiv31lzbTW/l
ct31+GslYMxNDDNpCcbY0jjuXQ9+CKKjAqyYbg23paXBm6tAYFp1j/pHdvamGAHdFrWrvl//DTwq
nT6YTXsrLqt1kFRkxic/Q6aZmzDLiyPjmp2TGfZGJNXJsHN2xuv8JDQvWl9oK42/FnEA2aSvmPqL
pD2VFGmbRkJ08B/Ruvit0e30CROYxlAhMDi0X0/KuE+TSxTGd17XsyWpTH13gQ3eECT1SNS8tewA
/q6rOWXQEAmz1SDF6kVu5U4rgT9q0URGCzTXsTBekZc5q9K0tjAh7c31FgNszxD4mmJtgG+JIwdR
mqyCL26z+ed8+OlGc5NpJRgciiz780Q9zZE6BW3/P82SSQ3hudR316JHlj9qCWC6dZTaO7lNS6oB
QwXDk1lcor65Q7a241TdD6UNVDRwzoElvwmfPtn1CHp9P8HzEhaDM30FRagmFhr32pirfDH0qI7K
Ed34eIjIPnogcgL3jgpvYZX8Mi2nXNPSbQm7LJ1l4gIC7Vuj2NcKSAqY46PJQKcwT4r24AVQyW1b
CWZ0fpbtR3PojgGuiiApz6AtujstAo/Qk11jAB1AMUAIAAgFY+trGUZlr2bukQQQCSGjnhJMBXtS
BuLF9SSSOuAywQlpMJkKZ+asNjwOSXwzVGpN9pW/0js10gct37AIYhyuiU2qnPQdYwNre4D3ecpT
c9snUCxj/GBLREwE+7ENmvrY/xRhEPDrpb6JohIbovcmvfxCuiFMNHNYsSvOyGP7nDNWq6Qeneji
AD/IArwJlsmLFMgEiKQbQBTOL1Ac6nXhWshq5+c8zTpeMCIGKzn+Vr027VwR/QQL3Z8G6f7SXG0z
+nn+lDb6obH5net4LJjuMOcmvYC8FmkTlkHaH1x3EBFDf7IdjVfVTN8bv5QXUQYvjt65C4umxuU6
DjQ9oOmt7nUXk8ps0Yf6I77Qxh1wYfrtc08+DFaH9pfrsQ7nYmKYPv7Mphj4YS/eW8eDW4U+g4TW
qtgj+SeuTvgEqUaaWsc1qNBJr0h71Ke9Gup9KCYWcqgmqObkkVgGgxAuZpTUIXD9Ms5QfHsqQ5R6
7VSpi8xWeTk0T3DTGbXMSytAJeN8tXON2U8oZUAr0dqKvOOOMZ+/vut6Gk3b2sMRL6Fv9cKFF2xz
Y1KD/vtcbHE+q/mNsdVoGPNxj8bnMjXxR+bDq43P55gHaqCzy/rZDNGWpsbdWEGm6NKK8BmoHIh2
IdIG7OTrstvgfnV2TutwXYPA3YrkBmyQa6j6rmWQr6c5Y0pDP11bNDAHvGWTwp9ye4TUYayTAWvI
IyzCQmnEJvMUhpl/MGfqp2qYibY6aCu8Bc+lnKZlKPxibxH8g/e0Iuu2r9YTs92zgyt/YQ8tGcj4
aA0fGxVzNUFfg0Ar9Lv9cu7sWpOPgjTt8BM0xvCChhlUHhoJNHVNEr4hcZf3Q1OHe61IAbzWwDZa
IemsEazIhHfZ6ZRcxey1CZO5TWIASlrgy3Hw4NB28XTG/g6JzhX7COLNRh6jVN/zlKJwL+NpownO
lYbUX3JgVrQz3G59fQqVGMHw6eFPE3EujoqEXd4DZMmQVb9HLn9vhcPZYua6nWyD3LC5U4u8lAA0
FxgWzZ/xrPr0BpGOgf3qlj+qezQN8T7UCPB7BPGl56i1t8eeWGOL4Bmfv1ZYY99oAk4bQzlwRD1L
ONHQeFyMIbNcwIvi4JA0OziSwK0Gm/QVoOz9pKwNrxTIDg2wLh1PwR+3sCdrXLWTd8zpjeyCCbH5
/KjFhvC3Ra0fI2ICiCYXguYSpxPLKJ19kP0o2m8epfwsFN5dBwemTi510oT7Yn7wZQqFm7M2j7Zj
QJt20+63iwWpMezopiziQx2XtBzn1ui1YL+WcFlWQedTxkCtbj6HLE2u1j6HvPeaIJTT86hEpFms
UtY9pm+tv4lFstUbVt0eh8t1sbue6DB9bJUOl1ars3MFr76vnKekLNVp6G3sDwOs7zCIOrRAdwmE
MkggPCuk/sxCg+urOE3qnFkRvh3Hcu5KXYi7us1frj9H03BGF3UZja5QX9lkdYEvnE5xGxwHpb8N
UpEzWEQPncc1yJOkesizMF12vSVurZhe2PWTAne0wBYz+5gw6fpYRU7XxVTH2941aXa4/io/Qbw6
FyeOTwgyuGdum6leCNqTd3B+30ucGLdJXPxC3bJh7D8BOIr0ZYd0+n4K5fp6C1I9eMtsLALKy9TZ
oz2D0QYdwLXy5aRarV0YdNDuTpWrjzw6xs7kSdpkif1LlRI9fgEhThJso88H1uuKFYbGKSgSnFht
s8ldka2vn9cLJ7VtaFstq8x4vj6ufVFfFC0Fo2jKbxIH7SmqHcb1k8lGOo5POrZPdLntyZR8CBdl
/EMrffvQccB3adS8YLl8zuJRHacO9L4uNIx3g8nYy9TkHiEEJbN+KRzoFqFmGEe3BKQ+lKRecS/N
8SBYkaZJH3dxM/wsipaRXpxNmzDK3pAT8PbPHSMBPQ8SovA310dxSl6N0q1u8lDAa2/u6cGPh0r4
i6hLooMT1NVypGG+QKqYb+sWxjRvKkpfuLIkaRNV4CTaA0rkAF5pTZc2gyEiavcOTPmRYwW81Eqw
eQ6oLmVHvinQ1Bfy6nheQi7lBfvwCYDF7zqTxpy4BqS774BujNmAqabIbwftWczZnnP3nJe7WOay
ru4cfguWDQdTYnCXpKF9HAshTr7PmSrr4/RgRhXXtcNXLWS5sQvimgZNI/GbBsla4WJYtzWq5vm3
jgsZbqpeSzaqG5N1Mw4vOXaS+6TK9gacuwQJwj7Ly/sUg/IuKnksUXZn7B4ITao3v6q8k8idGxAv
ObR7lPAZGXSdO2+Ieh3vzd88UzjCAyJO5+ZBV2G6anCO1omLeYAJ0q5QknznCZW1zKGXzZ1oJy7a
TVA8WF4GpprxNTvaHpBNQEmnSMGjF20DIlkoVPuXKK76n83obCuoNjeZ1d9NRYbNzaZnnha8Tq3h
rzTd3Qlg2t4QHcMMR06QRBUmgvzCcIYYZ6Io/ixOZnuXqyq5GQp7ex1yISJu4+UEDfiOvL7X6zav
l+o8eoM4u81P1gLmJagK767vNdXPPrB1f3VVwVxfPRv12QXPdQDqvxs8gNcp49s/yxCb3vxfLT+s
0L+fIMzAt4aXvjZ0sju0HGF51Q+/roXG9dUDzQS/oVbVGmROtDN1C5t8/8MOqXbc6z9kbC0MMqJz
IyMIRI9219UyjDpnb+Li8EqKLKskYFQl+0Tv0pMb1AswxS4N+WI89By52atRG4sSaxRt393kJsZ5
LI331CPQUetJE0Iaf4hae+RRAqVcWBUcBq+R2PGiVadeR43d1Q0LQuMJJvFzxKqtl2+uG1fZiWAL
RJTuowViGNfTqkw5FVIBIlhedB0irKuYU2+aQ2Rgtxj0gZw0IhGOo7C2bTSLsubXOY1nFTQth4HP
tde6ANMQBb6rxO56rQzRs4V0qjySs1DuGpE9Ye8a8UAEamtDUsFVEmTHDDviqiNokj3HSG5yxrGB
0Q+nKPgurZn4OELHZ3kSC1223zlP/hRztgJQLN7YyN+NfkbbTbv16/AxcesOo5AxXBKFxzfKCtwn
SjsF6UFlVbszk+DXJAe1r0VGbNDsCkpsXgrlhuQVkDlB0uE4Ioxs88P1gZpCVqF06mYvNQk747hr
+t4AKKyOiB7LFcKHHSnF3T2OIu5UT75VWTT3nrsDPSEqlbxEsdFBEVWYJESPrkeoe4YOhCQJP9oA
9eKsMiVvpfYyGVkH+D5n7SecqYw0MgNzF+qMlhNvGJC60os73bIjmh8dVxEY9p+nGEmNhk/X2Uyz
5JGziLnGtERVP++0etA2LNkU85ZrvEvYPLugLcVCmQNZ7xMYKiu/65qHstMJ2876X4Dxo21Y4sgv
JLs7xqV3IJf7kNHaXu/b+k/phvAOqCKQFISk8BCDEQea+cCJKsGd49k7Tubt9ip9wWBerWsD1G4N
SKxDk7RWeetvOXJgJ9UzGDJFD8+tkcNResk2bfpi5pM46whq4/3ktMVyEhAQs1YNszo63CYVRmZl
md5t7HpP1+mqQcTsyo2z/nDtPQDKwZ5UiYue9svYgrGagZ7DF00bnRXjYYL2mjURB3CJJ7eo7Zv+
dK04pug+auMeLFQQ8+nMbRAkWEHj8Zc2hr/SMfP2yZBRSxgAPQMXLaXmF9uO4FrS0Yg/nztSbuxV
i27m+tHEKFdF1h2C5FjXqBK4yt+D2HyIA/FC26s7t2L45QjnMUKOd2g4xmzq3DsLj6DH2NL1ow+W
sxwyd8vAA527JSCwSPKXSmu8KDea857D6BwVSbPw/V86bh+GlGQA5bJ4NuS3ygOCI+0dxjuNwGXz
3vGDboN5Tj1p0VPYbXM3i15Ci8Dc3s/ThwbFGmDb8v56aqxRoy16AfN1Pg4ECZhnWnjENszfUs4T
yiSBb1kWyZ+KPbTiiySF/ayHd5HXkQ3KsGitRDLHAE/jZiTLcdWk4ZvnuvE2TxDJV72HQDIwIG+G
pdqUqg/XUM77/fXZIX7VXkLHkktYpWITCtDvnV8G21K3fhJ+1m0CmWFBD5K7KS2sfVTwJjS5+Y1z
a8sxAq3o4DrvcgzXdjpM9xPyMUcYxSXi+ajwxVOTz8JtmbxGQw/GQUuS/bX5gBe1gSGd8MoXPAm4
hmHWiDy/AZianrloy1B3z5oakjtGN6Gr6RcW9AD3h7bhvGVR0NVijaibU0MImJr5EH2usCmB9nLN
mkiB/crUmykr77aQ/nsiaP9fK98+0x/A/9dbWYrgTGluLQCbo/VQh2YYnE2aG/UuI0IAOlH0oLTg
VUo5nlvqqkVC+iMXAOHF9Qa2vfxhcHC9C+770fU3mtYgkaBncL7ewqCWS8InxxunuyCg9VEWAPQy
2uR758oaV10MClEI1D9tZK5NZ27EKYf7w6yWMrMg76VgBJ4jsCPu8DZKzqXmvqexmzyYbf5d6p6/
FGNTQwIUJxKUjDOE51cMMqS3GsWPUDLrsgMCXcbk0SXNd2GUa2lHDbWAvtC5gBAb7OOf/RNgMtHm
4SqsRuMhhri6aFKPVKzapFFiPBeifiuSKbgzaWXgxfDPXQYdW8ietSiFJxMQ9vZK3PGhzsAMDEmn
IF4la7vT7bde9JyRTHYOv+memHFyv7p+unMZfI8N0EhPhtGJIHlnX6Yp08SgHPd87YfAbOD79H7z
AGEoX276EKJkmc5u6E4e7al+h77o1Kb9Lp301Wa/ECJJf+j6txrsmsIu/95M9mvle+5dwTzZdfyS
qDot2hC7mKwnFXY0vtJvtD69fYHhhBUlJTJIJTvW+nbTEiq7jswNiSbJsc/SbNPEmOMyLbPWiSFS
wF5Zf7RG8ed1qmuoLgNEtllKQ5ofUVTI87MDQGQwKcOdSmT4jtHdWoT+hrDNZN8wRrmNMejg8e8x
D8qSqob65lHX8/cplruJFfGm8bJtnnFFIQaABSuHmXkYVXQ6ml9jFPC9/FGnO9W8lnM7qnFr5lRd
eeNHOAzKvkEsHXrOIanoMXVDep5M67c/DmrHaA4TauqBa02DW4eohnXUtukNc7sZmG0TINyOw7sO
tpisXEhHXeXtwOhsfQ7yMNU9FEkwwpv895SqyxjLp1npAmY6wbPb+MsJ10NJJp5mE2BfmtobF4Zd
gpYGLDhOy+Obk1n8rLnSgmI3Aj5f25EPjR8KIKn2MaNAUHe9uG+QDGN2xOOY9t/aIrW26C97fEnN
95z4qoXvZPqJ7WlamuNGFhFEt8wASJo0dCrjac0mTEgT8RckwlI8Z0N8Go3qXtQBZMwSVE1ZpIdK
ms/4KZeR8O2Vn/W3UJkYClbRU2lmT1Um6D+04M8sn1kzzajWolpJafaR1EZcEKcIe8wXLXyijVW5
h9oV5I4UCiEyiEH6yaQdIXybLLVsw5TWYeLVNAPFyyhT8riMFLclUlGJq4E8e0asY0rdJLSQZDfT
JYzxR02KCBu56riw5AqF1m+vQH5nr/QZgS98b9N14A8VL982H6fHfPBgQWi/Ksg+S7hu0HmDjCwo
w192bGArbUJcUKEz2mc6QlqeNK+TDwPdYkh+JmgDLeLZZfSZ0W2NgtE4dKD5UtPbuhl8fKTEOvMm
StexxpUd6wZVhgvjaNTPHgbiwbJ/ib7r1iMA+sGCx0FMXbzC9LyxQ/YsZWLKjziUxa5xmAWqKUXX
PE6isCEfRoXhC76snV4xN9FYerx2xqWZRb7SnX7va9KjaTv8LsMJ8nqH7V/DP67G0TmibHlIFJmp
ygFNkToo6nQtO/kFHSl8Mtm2kwPIx+w2cPdVGGL8cfBtJ2BPmZv3UTCRseuJNXknnuW7K7foH8FY
/aZLSMuq/majSFimCRQmyrx9PZhoGmGFL9MsPhalj6cDOtgKSRlENLfYTN34KKPkdXIGb5F53ONW
624DDvZUq5ucR2fpaSRal97AwFqHmiiTh7oWvxOneg0D4yHo6mXYwBEO9ehbDISEXIaLya9cFG5g
riPLeOwwiS1qO5cge8KN18tvdiOrNXgwEipU5e7cEHAGUEo+uOAK3gdO6LDl5JfSj4imkkAfEh2y
k6n5q/EbJ4luowwn3RKfNovZHoLp/1J3ZtuRIlkW/SJqMWO8+jzI5VJIiumFFSPzaIABX98blN0V
qQyFuuutX3J1ZVcJdwfMrt17zj7ExI7R+BGMMDt3QVVmTZ62NVtjFUHnSlOG6wA1Ysd+Kge9oM2T
xEyK5I8skZCg+wS/efvT7fviMHj9RfMxvKukPA1u+aTnLqz3nC/lEf4KsSHdtaNxL/L0Ctq0Og7E
v0rQMn5KPT+Y+C2FnR4DCFE8w/W4Baq/D2w+oEGD+FRq7jcjSvoTj8IXu6svsJ6yilA4j0HRnvCK
PZg2fQ2/8qS35o4gR5LjOrnh/Tc3ODG7/RqjpL5J/OFI+Fe2DU23hX8xgzJcpwFLG3pnaLLHqrpt
UxOwP7vjAcXmih7bztWw/lfAH6Dl2mKVO9GngVcLcpt71sjBINu2Kw6J/0B4EEcfCUqmbrwNbjpq
BXnUzPgK4Z9c+UCtW0/FKEOcqxsi586K8ewydR590uCSr3VkfvMzYOcaSiUp3W+hEf0omNa4Gl35
OQenzkoEVk4GMdUNHYJM4uw+q8VpNPpPqcUIWRFdiJeDzJGyVGh0KiKC7c4/d055SuhQwJAjqtxt
gzszbtWdxsylpLMH9Ng8tLIbboEiXBItjfYQ3ViwKp5ifgu163MSPIPagDlvW4htwsxg87a+R0MP
0NInXmuokhvOWfIkTe3BUa3+CIm/oBNimpepJwTIqsVBs2OsGWMGVrdQXwetzG8N/VMdkHum1elF
jjuDyc/JM/psF+RVvfHpZx0yfuVzxck/9YKHqdSz49gROCIdJzoou8E4vIRZMFzw+rJEiw6VMskd
7y4SpNtWg06ju/lEhgRRDbzO2WxC1vHxCXG//IMw4nDTQXfZ+V5BJOf8/zAK+4c76c5p+VdNUKAd
6CdyxszKuVn+4XFmv2kruFZCBN5O+XV9ymz/c0Ia3Q3tWAAMNEU27sBkr7BtRcOo1TjFkQZJlDTT
vnFMaHmT01s1JoM5stmVV+I8nVsF8RTQ4OaczGSj/xrZXf/ItM1X6bsQ1N55sZylxgg6QPNRfowP
GJaOs/121YeuWBWMA5WW/wxhkp6jkDXNH++cqTWfRDl8aRpsHhUYCmvgQDaCk7lo5oNhQBVEa5et
l87/InuReusfgF/XGo1Z4CsZ56j4Q0NRDTrIrC1xKGKnWtcpSn8h269GXG+Npqz2oqkKDFLecLHZ
zekxG7RP4Skx8SQBp38vRpyS9rQt1djcI8d4vgKtxge/wjUlHA0jD8T7lSN5jGU67oD5oS0ROClb
KltTyavZyK+d0/SnPifSsTWxVjrWLYG/RyKDieR2ysdF8AC25YDKgSnz/C0GkO2e0Jqt3kMPSwNW
jygQj4uAAsuFdSGnFU8dPYqzb2I7b6Bxab1GV388BbBzEZSOZ1JAptXScS66qLwIbFTP1g5GKW3k
VA8jxs4Vfyl+7veFMWqNMR0+F0ysNj6tn1ORtRFDvbJeheR5s5OK/sb1+bMpbd215IS6ScdpODia
aayEJsmkmcoj/0e2rw1L23HgYizPgKybvLPTMayi6dehY2zLbI0XCiuqbdUnBV8c2ON01JnZWXPT
1gWAWBfNByRr9AOM9K7zOmChNdYMV7Q8N8voryXRI+wM98YR/q3yMeHERdNwNi2p090u3SBWJzGq
1511zTOB4Q21NpiVe6rqbLdMayqRfpQ4alaWYzkPWqmxh8uzTXLVCvmZfioKKni3Es6+G5mTqwgb
ez7uFHSWK02jk9uG0H96GC7xXMkU/nPPEz5sv4HKTYYGmV+3DXERK8TfwU511doy4NhjRWYe46qH
XPRUXLInpGOcG5XzyALujTDlOUiq/uxZF8KZd5bh1eTiQF3lGBztUHKUl8irH1FY0bjtogdjKHaa
8uwbwiuv/KI+b7Cfr40I7NBgpT/sqG12bQjJZfnxQg8u5dTlzn6I7PD++deLUnEtcnmnTxzFqjix
npwhPai5f4zM9jbaacwe2GicGhSOV31i9h6dNVJmlNOR1JvSzWhtRaSwLe1D0CIAsK1p5xX5sI0D
l/Nz9tzRrWqE4XrwVGfqvdI6n1ke5+H52Sma8mpVw4+x1wdAXFg9k+DzstpMUyGAENboPKES1xD8
aCx48C46Aw930NOplfnOH+QNs/kcEjpp2m3Y3jtViMOsja5iyIiVQe6bDpti9OEf5tNnUY5PCQk4
K1IThlM1InBdWgUm9fh9awRbat95wQsnJEglrazb0eZAy6tHEzwuVbLuMlLs0eBgfNKhZs8Yg55Q
yVBqm0y/GWnnQNNmFDaSdH82kuzDMIMDFpmd5CdaNRnpYkLPmUfOPreYRJAZM7tZ3lXiB50zmS67
KECsUpOppkA/HiPO4EQ8sqFhfXmIWsSMhUovGMzCtRV53FjHRUEATZBsQRgHsvUEL/Nk7ZeOPK0E
IO4Dktl5KFXXQHSdSO4WO4yiNiDHszA2y2NCs0dsAhove+D/JvO3IdnH+vAt0cDp59ZH14A0VBOd
e9K86mTS5oUJREzVPAklmYPhQ4BEFryuQeIoX55DNnhW8n0yY/piZRUAGGQ3vlu7e9Mbm/3yrZNc
YjCbX3EyWdTBC4PPGlmsywPSGTDvU/ChNxwciYTwh+qTl6H+CCd/31GyPIwOZqexe2dx2jykiSpg
UzfeFhLA15Zf8VyZE7dt0KVLg7rvHw3OZouZxYvJIOj05loWJBAtMxCeUxdxl8X5H0AkauJZIgS6
WTnundc335eGlj3l45rM72EVogpdmRUENl3o3dqZtRg1fuIj5F2L09adRx9rHRBGvjPbkLnA/B3H
xJrbqI/A9x3A33hfYJtjwZvqZrc4KCAG5jsnz8MdPyVDbR4PdDKhxIw3DCDHoIehxoQhSGNtYxsM
ew160XQLiSHUesUkNYjODuEdDI2hfFU53SJH37CkCgo+sPQSPKZ7Fwj0WH6ozEctr25IwjsuHz2M
aQ+XfTTuAQuU2z6P0Qk0yE1NJ8apUD+xfxkPTsjEPCINxaFRSgkF2LLX1LaaRS7hBFKjN41DYvrB
SoNaOItrkCN8c0n6ubY0VpehDhGRnzXaC5vChTnOawed1QCjWI8FZV4sbpfL+iL5MNUmBTJtY3Ra
BdkClXZDDJu9xs2MeQZh2I6mNpn3jMWPBY1GjO+rrqge0lBkTGoRJNp+3T4FMr1KukZnX4rk4Gnl
HfSw4Q416R0R8ClUqg9dNf00LEl/I3fVt74YvrUENN4wIiJJjW8xNVCqRVp/G9yUQC/GEHeg5Zwb
p2JEa5BVZgQIHXFd+278JarRfWgVlD7aC8w5UsTHzxOuKmH9Ci9ovVZW1bj4FZNgXXvdeKqVcK+x
BL+4PCy9aev3ktcDTEr9SMoUyjvjNivOtMmIISn0eNfgu2hZiQOPKJOMbTPwg3o1YZDZN07nkjYL
hgsDszi4GljLzuy5/eyK+w7/3TfuESczMQWHLNQRANefXRD3TL3lHijIgbCqmHQcUjM5iN2agQdL
Ler6PXTYnRe42b7MlNihmJx2ODfnKBAmn7VpfEM9Kjf83fCYMfcjyV4C5CJWCqfozyT08zu9of/q
mC5jrJjMscr8qkQGlVAiLCnqQL9xUxw9z1KWkhgihGok/5DhisiEeMfD5Cv91pj/YbWtu4reESLQ
34o0IkWGDSMMkSd3s2l1COrq0zjNEW3NJB4nTrYGitcPDDGsbTcgDjF4ZbfIkeqHqBmatfA59kne
3iT6SGJ5t5GgCJ/X56FusvUIvXvjafxAbS4R99TjHqhQdShrZ29VHWG3lLhHfLtbz6ZThmzkMLRc
K0e3s+giEvktV115qDumJBkji6OXnWo0Ywdw7s5mENLYehY6mbBscbGUFcEHbCybnIjElYhsZ2+S
ZgBemnNqhVY5GKhFUQKehdk/GBEwDIus5bVeCVqfEz41zW5utV6+X7YiM+gzcICZS8jGeCimQVzS
auv5A/MS/X1sV4w5AnlUFX6dcK5pjda5lIkByLDvk3VUwiPsSvNL4VLeYl8qT10zzjTss11m9vMa
hzCMIacVfyfUQ9y7RQcePdLkrRuIL44qrj2aeIa48YcxsoY7VKjn0bLPSRnc8UVJGZqZlp00bmku
2uQdgKRfVl4Ou9uEY3jlMStu+f4zepJSyXGPhYbOIc1b81mcLHkGb/26QrNfS9ioIQ2REGRMVxo0
W50SVkaRHhn3IZvSvCce1nTPQDIkL7SaKzlKSNAPTIlz4MI6+EKKUeuhJYniaHbWpnST25wo9b3b
0iDpU4M8XMf8NtUBDlpiHXKvYo5Rv19msJFlR+vKs5Odn8NfSQqpHYeYrbBGtHlyKXfXdE05Vy7y
Cuha5xrBQj1ED3bkEAo97WGN+pxhp5Mw/A+W3uvnZQPrC2jwTdkc3VE8X2oppv0yuUE0VO+rObyo
mVXK851lZo+yRmsPxtQxJDGPReDaZ/xGKHyi7tb7vBzgymqjZbm9Z2xH8vi85NFPAM82TutQmwIs
dA3HZlZ5uzff9yWsH4zXHMaCGOudN0LTA9AP+LOcDyf39WzbdEPts+EHPZKoon9yyLhf1Z0dHGpF
xkdS6e66y3lZYsfNaVVyGsjLZCDdTjxrgwOMGPvBw6ZCRGhHopRnEd9ue2AlUMyXWrZz86zZACtq
eSM5kWaO7NauUfpX7t5mBLtxXobmidDiIw6BaVZJaYSO9B/kfPpaiuTam/SD5VwsvN+ItVoTIQe5
Qp1vJ1BA6MhRdPmeF28zp5ZAn6tjadUWXK7+XVObxTHpFHqWnnkjabileo/5wD1IEY1b4jpQabTt
jeo4yWV1S/B9FOQ7VWfhhUfIbunHItMHTxwcmZCpm2lAqtQLFicWaAkpn7OJ42+kF60zzU9OlW+C
gKGqtA0Cp6sAobTSQX5OsZ3cEz8GQDds99zePRSxkxMT9h4lyXd45sNK2u1wRaISpoyESjf6FlYi
25Qcm6F+RyhSLJLSakmTt2og15s3JB/MP0PwKTAMOiPDCDGgL7640fB9MvucnVWdiL3kFQvo0Tvy
NvB0Yiz1Wu5HYt5db0pvpJtuQt/LD/nEk038xcHmVVu2dytEZs35jH51jXSw1ki0YiaL0gMhqY51
BV7BLY1NVBH2XZGX4t1Sa/pQLzuXGa7tzBKbqHofZpF3XoyPriCccDDeBbCP1lavHJRvkUGVAd4F
81BxiE3mK6hTbhYFRDBoxLfPlZmBmOzgq6DBoOGMfKrEpSpG4WmVBgM5i15OitnI7boH9hwkyrCn
aExk9iFLjgkR39YQfC6sDremyXHFrEBwWmCHJwKqw5L3ZoLE6ZpZsmvMCqR049PtMHAmltF+QK8G
V+gz+eLBGzbe30AEcIB7QjjCsBxYei94J3VLZTOWrXFdFIdpEgZX3QBqap/6DLFp23NwEzoNiRo7
c0GOAi4oVAdGk3qwd2k8qyAns5qJWCEdgKrpyvbC6gM+uA9dH2nvWj02wDFgFbOYmCUU6an1hgPv
d98BypDuWc5s+fFeeuwJqKXTQ/7XVTcnD3G7V+zcuKwuYT0nWLUr+s3QSyPUskFFqJBMEsjpDXm9
dTvYBysIzd3YWsMnaanV8SBGRk9g8H92XnINQNt90TS3WoHejT6QiKOvzSR5Q9pv/NO3BM4QyKLp
+d5vPIRx46u+CzTxTEEorICgjSbgbGrgFEsK3+eEjMoTz8KERgCqWdAAFk/t6k1o0+yQ+rvFwPOF
4Zq+boGLML0XiJ5eyj6p8lC7LqdDrbCb9wWDodEitqQuihoJx0h8zdAC80+pAnJjoKPCcfUsvIGp
xYDg1Ji30BCpdtN8zmK6Y6k7zMqgdt3PXAMwXmJVe/YBz5h8+LMXxvrt53dsfWZJGKZlvrD7clan
z9NO2rWyqu3I+nkNqtpakcPuHJaCg97OJkI+TBeCxdOPNG27nPINmCqg472T5jjfw0rfDoW0P5C6
cSI5PCJD6kOBG3dXeB/8pm92o8JqhCMa1rCc0k1QsUoVSUkMiWEUW4Vy9xiWkL57puoERLWcWgrx
Bgfyn7Q7CyOnzjFOuAJSgvXCORZkTuEquOzE+yjOfKiMb1UynSDsVp+WWm+5iQGgShoHBvEPQm79
uCJgM4SejaC+YH687dR0tMooORc+posU5agqoh+u8305j+itKI9v3KT5c/39IRN8at0zACjwyNsv
Fh06mWbWCqKJGsBb2zrGMF9CokJn+mAxuwGtjprasfx9aJJrkeSJ3CqNiVkWIx0b3feL8GPkv3os
TOaUjp0C98VodZxTmTjMNQ4KH5jveM8Dff3sGVmOldLIuWuxyfTHCG4oeOAtzudXx4NEz5nzTZzU
b78pBDTdB9Ti+y+xbCXJ2FGUM0AhIqdZOzFiKnJzvhNnDwqunyxORpBWEhVsCY856ZqtdqEB6106
Zb4yXRym+qBos7DooYv1agKZKYIWMStdXnvjp4i2MuaUHTOQN+7SPxcl7pIDcQxDi8s3ePF0WaZR
uYUGoggM0o1exjQZmzgj7R6yYJfNrZpO5Tepxe7Yxm25DRNSMmzJQZ2TVRiW3SbRG2IsNd25SWRG
TDN1bcDcDWVixtkls95Nuf2pquqfSKscZnXYtAvoDju4WWSszv2C2sYvVuK8kco/LUXon7+k8Q+T
I6+QY2Ixd3QM+aC7/u6dm6F5KtRiIqGTlm7LVHefjCwNtzioWoa+BO7Y5DWFJ/gO4i6cGVYQpkvG
d/tyqpBXdmlzalrH2Sg9fiKOJd0UOQrnosOd/MZH/d39cJ15UePlITDsxVuj6b3BJAT3V5zxCqcd
PxlmuB5thcDhmlTVSbPnxPF67FjvGIb7TgGBWenl/92xKgBeAT4B+gXdVcyf9BemgjJrc9J6crSl
gXguGuKfrS+ti7WrpKVvnMwQ+NAmebRimtgzHiRlQ67z47L8u1JohE425RuoHfOfS7/QMWfytJq6
79vui98HRxYODyym196j4ZvPMmOEysYQTwek9yQWza+aUXgbNPs2laeqoeTZvF0OM98xar6XpAGt
8felm1IjxziqvT1w5OFiNigmS138hAKFXYQ65I0Kxvinv1RANXG4qxZHDld/sWtR5JWOrqR7nfX+
yHbJWEd+71f43Ja3SfScDGogRsyd/R8l02Cjiu3n1momu4dyxk9l5ZvQgN88cizTHg6suTCxXm4w
4JE0Ox9S57q8jKZXYWfxjJ/DhO3bavFtkBls31UaaT7Y5OP90uMjSODNsuQ36yj7uaNTqOq+xTv7
9ydOI1TXn0cv12xKxr2lseMm1jGhKGPkDmGOExrhQYyvhyklzmcuUUuqOZ/J+RqlnLcVuRmwX8NS
iUKt3yeBY8K1qi5Lp8IheA9MvXexJWSGP7+2v6lOBZ+co7lr4O423Bf31oKwTS3iulfXrs2zV6sP
WVH6RAHqDSYgagyYp4yiovxbMejRORCYcyRhV0s7SEPTcF+oyPjLUTOSJKn5mdojmrQPafcxN0sb
U1agtrI2HkDWEEaRdPpp9ra98UV+cw/mxdLm+TRZK1+WVpVt5VpoeeIa6b4G30jrHzvpvluqJ+zy
H5SIrpEy7as9mnvGDx6hMjP35lIqDCXLSfoZPVr2h2KNGwybqZsOt+rsYW5RQxq8+/MnNryXzmib
s74He5plk0rjH2Agj6Zk5XRjd112+eWTVqNzYPFZD47qt6Ie/Z3Wlh+7lgY3KQqNuAkrDuWLs6fI
aRNLL77vmlVt3LfAMvzYfR9F2XPVMFHvnSI/vC77sU5okN22h+VViQKaSkYNviFIpE3QISk6oecM
pxbi0wbBYH4pv6iAuNrZfNI7EZ0Er0EYIjQQPUU04BpAseIwKTq1QX4BIbjvON8/gC1CuJ1AoCTa
j55yW3jXjCfGLtoDo3cCyJQbboop/KbMcXgYTe/9YhEd9c+qb28YXPrr3OloyGXlJ9Oyv1kOwmTQ
heVGT6etWYbdblGpJl7Lqm2RCaD3cInyzimo0sqN77EtR5Z4bELmqxazTlKJRhqrwtrLQq396mRo
BECrUn9aasycrK8d68RTQk8y7X2DZDWbqOhZY7ycalxbO5qcHi/LEz8OJDpoXXPjUVKk1UhvJPLu
6WhkRNKRXEQQGSfL+qLPCReyGa1tmcU/NO8xtKyTpOuNKZwR29LaKmVOsWRvixZUq1t46cap02jn
Id+lQSmhevpokKxBrcyoWqtQWVcpQ5hoLhO9OUxEzGbU5a/UJlEheCHq6/KlxgBCUlgoDflUifGU
TnHfmvUDMXQ4XoKzwRAN9tJUodAaviDErLZhS+vfbMhLAAa9RiNEFNHcA7ZFOI95MqHflrIGEUKv
D0EBnfdhzG5scNYHPY4eBi8yjtCtceWad6bR2Xuvad91XXNYXqrIcR9NyOKPffyD9rK+E7lLhOXI
E6gKMAxhd6PZJcy8obgWYJ5xY2Y3BcLcc2G+tZvNi/Gv5T1Fo+0Z0MIh+BjGP8p7x1fFmBiNfg06
FR2kB/Z0Shm9SiciIczBAGFF8rYxYBTqZqcOIpP2c/H6V7TC3fPVXmQ4vPiP/5tIh0sMHU6WP9uX
mQ5/i4H4fxX8wIH99eCH85fpS4qz9cuLtAj+R8+5D8L7Fy1xk16ExelbgLb779wH2/0XGBAoxET9
APuw50yGv3IfHOdftC5gHAKfdkELzkX0X7kPtv6v+d87MAtmRBv/u/9L7sO8Vf77wUI4YrOYQ0N8
sfs3rtkrFUSAsw1ENGu7npGbQV8Vj7/8GH89NL/mSrzy9xcSyi/1bM1QlGKmn3Z2oEg6iwRL7iYw
zS59oxh47QIvUCq5YmbfVDEJ2JOhzrMA5UxjKd/++ePPf+U3P8/CKfzl44N0troh4683HLEYN8cD
SlA5IZl2USbqPxT8v73eFfobFcHfq9b/uR0LFfiX6/VtarXxiOKbAHLjnqu3m1RiWgb2Mtz/+Sv9
fQP/9yXmS/9yCWYuWjI6FLQ5naatH9iHsLd9EmFAjbhvVZev3ZX53/9ykdFo7SQJgmlXjNl3Bv45
1EavYwT95+/Ay/Tb2zKfV37585WV05qp9AlUoJBf8xqTX81me8ZSmOxNvwlPCDn7N56w1+7JXLz9
cjE/EaNlyXbCbYonLp/jl6VdflR+ZbyBW3ztCi8OfQg82fRMruBJv8rXDVYlA0ODXTZ7KLVF+cav
9tpNefGuK6TTbpjpBdlsYwfkwaVRTjCjzP+zv/8SKRqkQdKmRV/sKi0Q97CrxyumFoSyf77pr/xK
L6nxGjrUJGpFviOZpcR820YH0EiMsTB17f6zS8zP2y+3OlBUAqk55bvBmT1M3IFdpgHyGGVavPvz
JV5ZUcz5tfzlEg6gCs2YkmH2Cl1pxRQtmYqpdRWA07e0fm7d/u4/u9KLFx1W2+ACpht2k9e152iY
+f6uXj8SmJCgB5r0d1HcIuSuNCfe/vmSrzxhL88xSaAV6PCjYYeLSCdtj4zYUzJI/fOf//xrT8CL
1577nmd5kaidcP1yD3nS3jieSfh4zETsz5d47RuYf789Q2z7jW+FaqemkmEZlmL7avap9sYD9trd
f/Gm+wLUThhmeH5oIlsI9xTv4mermo3qMjTHn5kZoXzwFToADitpSZ7Yn7/YK8v+y2mU45PipBVe
t0N0Iglb8AK0viGGMnTcGbCptZdNbf1GvfrKjVpag7885ADDuf1hl+6kR86c56cjLiO64rB7sAu/
wSF95VYtUU6/XKRVMpRyrPKdgPX/WXNMgQrB6UP7jV/slU1mQY7+8vc5NrgwuhgU+lnsNJ+GOkIV
gcQjpNtWBP2PRAdBMVrAB9/YBl55OF42TJEs+5aCHEiQn9YDesztxnvXJwFJmxWD7hArZZ31pynz
BdzGpNHU+z8/G6/drvnf//JNjd6AmD01iHXF0ItD1VJz7spilhQaaROGb7xbr11mvpG/XCZFN+iR
jMbZ14/zB6Fr/feGIIWf3aAQev35q7z2ULxYIobOU5VphxRlRI6HK1hEE5GVifbWJkSBzaf9TUm4
UHF/+RYhPzsqLwshF3wefa2QfRsHONhat3M6LQEBZuS8WpzSbe+ikR3TwcWwCTLsG+Zee7ptSbvx
IQZh9aqpYu5xSnTlNmhs5jbrQZlGe2l9ERHqGugKwoDvIDAFIh9NR5P2wnSJKg6In4oYfREGEbBz
H0gE5vi5QqeKkqxgsl5/KaoyHZmA58Hof49RfJUtcoqs7tYRHqeyXheemX9HtFaB9ZTgHe+HUDXu
ofXL2HtwU82Vd8AlYh/HROkY96Yt4+nkdFOIaDauTA7TPWvIKlal1X9N5USodTOpwd4IbST/NR/A
bP9o7TgIMKJj/TXvO+DyOAbTvlekNbaVIdHgR47pfE2ITxcPKJJDYqJJTjG/D1kXyotXoGFGBYVm
ZWaJTOiS6bn3gPH6QrYPhagHun18SvNL0ktiXCOVjUW0yuzY8JqVqsXYkJLqprG2qmRzaZoIvUDY
JL1FWH1C2oW+zaIKxhwoaLswoOFgHv3KmCHUn2Cf6uJL4keO+AZWyxi+I7TQxdesNZwuWzf4TdQB
l1hC/F0hNC30t8nQ4KNel1ihjI9eWzHLWfPT5moLFTT+YWRBtQVI2RTjqg4C86MGraI6lfak87u4
lLUjGBoIK8YDpm+r7TlxBFPzRdSxdHD2Gg4DOLDu+n2RG311sZSFyyz244Yg5lJmmEClPwMsNwNo
Ocigsg9RyLeCtoS/6aWHeTPyypEmuOXrIcYx00svQ4bFcpfJRPLHBjtG0Liq3DauyxX5uL33lblY
V373za6B8Nc3InkqdL+yvgcF6/qJgPes7Faj4lG85JpfDmet96ISEo4BlXnXDPjTrNXkNQrLRIc4
4DL0RmE+9Rowzgc4xBWJzSJOFSQEJCfSidde2OTBFTyN11wKo2oB8YFdgSAXsTNXQDGnh1aj7z87
XKMEAVPQuMG4S+JFH+wETRKgVstFY6/zUvou/nM7VC7bucPQF90nRL0ffhxWEMSLVpswrSA2xOKC
faDGkACwTkYEjYhsqCd2THScNz5tvT7cjRHS+34d2pnqPsMVogsY6HXfnry4pwqpwCfoqG7qRn3U
ccPO3VhZ+2SP1Ul8l0q4uyfDUumQ7YbYi/JjY/h+Av6mRYfxICty42+tsM/Eg7DLXv5wrcYPftpm
7vct6BxBic3TrWKTrltHuOKwClLgKV+FG+nJO3+sosKFiTmmSCsbEAPlyidQXmxDwu/iQ47zAkug
XnmoftAGRlN8nDVe7tc49bPgySMwGX+ebtEKyDK7ItPVSZ3K/6hGvx42bWNguevCWpv2vCIeYpah
bdv+1qm9uDqnDbhMknsYpG1KuH/6Ebe7325BJgm0/4M1atEJcW5sfEiLLk1u24po1UdXa6m4ExeB
ZEf6X+FHLJJ2gVFVb0EalAxopxtSZUFSEAQNr4UzGOiGciUpj4pDW/rGKTJHMn+B2dhr7Iu989Eb
elVsxYi+fJPX0CauY99JJtRgPlukhQDa7pQbMQVqqsxMEVyjI73GSA/cQ+3rWYMfA7sngfXQDZ5E
PyYiX5t6ZvTM8S1eli2knwBUlGEn9RGTUc03HG2zYGJCoEsGqwUxr4t4kXil5F3b93GY4gTobcKJ
p6a0q3hd6WF579tWaxwxqdvv3X4QX72mE9lBN+A9zNANfF97TxZT/ENZ5KIZZNPndpavPVKBanw9
klZtMHWTvndC4gQOkYvelZyJzKIbGtmpIW51RXbok5Oa+Yj0TKtho6SxMLjDohmcTdlObXDTZtLi
jZXjVG30YJSASnNhhvhg/RENplxrRlTmPk55yfNyHmmgWhWFajJNYu0z3lePaOUDT9wmpR6Z0Akg
kElCf6cxYZKETbjz6GtbkLkrxjbyu4Y+mY4rOugREgp4B56AWGmfC/ww/bovnVZkvI3GNB3MUQ4+
9sdGMAyzjSyhU+GpsC4esyEKzJM76tGXKEObp7aJH0OBBSGXN3Ll+oaKjgpNRLi34sKcjrklG+3j
CNZekYNCBb7twsrxvqDcEMOZ6HitvXS+aKHmIWojYz0sI551VTns0JUXBO9FAkRipw92ZG46Lbab
G2MaMgFbqJmiteuPqHj53D7565ZBGujWF0UgPhW1YCeE5WGjMs5cujyHFBKnUTBU1moMDxgUzeRa
qsbEboF9Ot55MP7sjR04LXOeXO8/ghKuAVNLa3BxG3iBDSqxiKB9c+oe+nXpaJKoK4VhvHqXjXU9
feiFBakUD2uQfsxK1ssb0fp9ejdCSfF2CStff5uggm9uombCXzqMg4ttlAubHQqpsRxOFhldcg66
cxDUawmyyCNGicQ9m71b61vEmRoWnKCZzF0/6a7+vvFbc9TXQZcP05ENagpuMmRDLnTNKi3XLNdY
EuIeXObn0DDt8o58PTNa55lmhftedR6at84Jm7WZMjz8kXasDps+1cfsXmST8q+O1TA+LsMJrJhy
GJD+jN20bN5JA0cdMi8gEJe4jKPgkHOWC0Fepqasn7qoKc0fXUHEETLRqWuwToJPQ35mj3H1KDrY
WDeKeAdQcmbFKmSRZy2L7iSQCE3fHLZng60gH1D3lgQf9LtYFVn/cWq7GIu1Pik8ZauYcQCUR4QP
p5HJGOHQBDjqux4l7ztpdZjawmY0wTNMVehUq7hLRUe9H0p/kxkNUpTGtQL13e1qwXVqr2nIkKnN
YGJPbqMpfNSwSJZ7eEACigTriD5+Z72NXLhkUT9dQ68NrFu/ynIjQqveuHI9djF2osluU1oxIYuI
fTu4RoYLZmgde28BmkvuvbRv+g0Zlbm3Rdzrel+1Gap3n+Y8vj9UH9Oz3Tp24oFO0TvhH4BXhBcF
3l48db2VuNDBjKYCPunA+DMdu2oeJxx/5SbsrGJWQpl1Pm70jmAvCG8VfuMxtqbhHeS1XL2fyEYK
zxYWYnzm5I0X5TbKrLE/wWkxvY+VCqD3DCVvzNqbcqpBMHD5f5F3HjuSJOl2fhWCe2u4uXaAlwBD
64zUYuPIysxyrc2F+dPzi75zMTNNDAmC3BBcNqqzojLCw+wX53wn3zoJinf4SrHKydqQ3MiZjOr2
1Zv0aGyiuiR/3sLYk6zT254fWrzwb1g7w20fw5rn+uzpilTBwStS9B3g1fJqrUpivK+NMvNsoXPM
Z/Fi8N3EOwE2KOwjLRgar5zJwKoMA7N5QPDg1Dsr74vxyYjSrn2odP2nkT7Iq4+B06d+VSRGxc8d
yhL1XIvBHN9qLCfm0exUp/nbbh/xvhsSMbJCarLxNVOh/9vthqm6pI4Rzztc+1bICHIKp/Pclkp/
NEjTp40zzPgwk1p6AklWg03Ur4Ys37cCjZNcaCrueZN1RqEwJ/HS27lXFbSxuXW4dI26sPagNL36
zkWQUB9TQ1ikv8V1E9g4HyqytfJWJ+qjdmbkSSstx9vzUPVx/wTapmt3fS3NamnNjGbiJfag3gQV
SqnfLeB1qf7mUjT6GzIlL5ArN21mPHqRFCwDjbHwpkNVo0z48EAgz6eGJ9b6RsLUOCywgmn05Sm+
WXFBeVhNji8aZVqWoDJkJPs4YpfN72cIysVHkeHC2BtNIvku+kWFBShu21Lsaj+48fjFnFiHwhF9
SGSCBiyydihwpl/jkPnJwQ3SkiWo9Sdgm4twXmdz7Qw7WoRCf1EfQFaxypyOxIqdNrurZeXZmxyK
bbFuCdVrAWVNhnk/UhqEv0Xi9faxZ0iFZYS2rf0ax9kudomv4iDjdLUhdFX1aLjfftekoH4Tz89b
yvUsJMC4ZjBvEAwykitXGb1XPpsWTJhN7xBBBx6EGIu33hjanO8R310Ez9Scv9uqFBImc0wctQDr
xLZ7V47JyKEdN3xq66oiUPlie+w/cQpaeZzBssjhF9BSJbY+m3ZLECgpD2T9sXXiCx2Wc919ZAA9
6h2WUAdefl7wrRkWwhoS/cOBUnNy2wBafEZZTZIBEUVMKF9GJxUus+Ww9NZl4RDJJYl/jO7DdNAV
6fNTGuiTW3LUbbumvLn4ySOZTtI1AntReBhjL8iKUuuEhU4ExAOgDKfyLnP3Pq2tKMSRGQT9Clm4
Zy9uPv5pVccanZ5Q2pxpGz3suOHkIElPPMg6NHvCQzqVdgYmc4eJPiaoeq71Nuxb84Zi1n1uPBZE
PbsHYVZq+JhyyD6X2e518AhGdVafgclptwepYslTT7DwtMpCUIcr4ZMfsAJ6NJNWq8sSBnWoHC33
RpKn6e9Y0UqfzQryOJsibtn7OjfC/t1HLgqON2zLb+LisB1PiVXADrJt6IQrTh1LTcu5KIdgXoRp
PjZLEcpsLBZx1KOSxQhi9wfHbjGCLLPO78avOYF9MizMNHaxx3DBYrOxExcVfaznlkLYCCpR3WdY
+uq9VWestcJIa+S04NR6Mj5i4rgtEgYaaOeyGvz4TaaJBJnoGSPMeLcumEvcVYNVoNWnUMUH45oJ
O3m7hI+Es9UaQe217aBekzFpMyRigQexml7Z1MrcATusa4kaAhnglzEIeJVs7MfJT86GYD5o80xY
YfkWxI3lnZwR/mdG6Mkg/I5ePvL9lSMT1z9NwioUwpGqgWE3oK21vcU0JqLNCdfwBnKIIgNV5Yai
FuqZT38bqvdqDkSJtzuFddgmZpzcadeLzF0rZD3uDAwi7qcc4nDYI8cRMC4cztp4G7YsZhgxD+RR
XYVq7OQ5qBPdH324ZCj4Ve6AeF5wEhl0CM6Qdh+F2/jcnI3jgWuhixNLnhlcB1Wb1mjPYsRyhKAk
RsfUv6s54oKu9dujh0IFXmxOp3eudFn77xKBGMyixq3HapnMNn6O0sxFLujlMzLfkb00ycpiott8
aykxzgj+AQx07QQGIZigSr/PRs9DWDomwIyklwodSZmSCrcNcXnxIBP6PWx7rDH+ZxBEuPJJdM6t
bjG7EMDxzCC8hEwbo0mYtqrSg/2ISJukvWWck4Z231Mrhgtlkud6N7i9X68x/cj2mQ24P+FIymM5
g8UoFCx2hzF9tJNNbRqk3N2SwK0sCYczCgaZXklQMdSOMtqW27rTEohQYIQKGC8b8vvWKk3jzmqR
EG4s8KHWOYxKw8CzmIbVkTC4rllNXNDBsUMj5ZMFT1BzdtZOzR+EsJQm4lYaxyasRvlePW2F5w0U
uSKWMW6qSmZGKNHJpgZ2nCCcTROyMMcaQpjU5y6LYHBnL2niVzOYfWzXPsOneql6OT/TU0w4BAFu
NpeIQWL9yw96wiGWdK7S+I6wtsx4LsNAPjlpHuJi7SPXeSBuIIDCF0KB4wKY4P0se7dkfLlyiAOr
qBmd0mvXbmW4IUOanqKa+dOE7Mvr6mBj+mWL5SdE+Zg7Bye3S/c9ibls3xvb08O47mNTtgCNs2B4
SildGiZhfPfnfNXXXQCULvNMuyM/s+itAMQU9u4H25Gl+8kwjG/eitFzIZ6CwGVCtgC1njBBKWfD
8LuDQ/Jt/R5ZlGuACtApm8l92TeQqo/843Wrdp2EduU95fnk9eUzx/IYzWBzVG5uamD9wzLMIQKs
09Zwmm2SpEU1Lj0NZtnzd1now24nKEYQ/nkwECWI8DFOu8hqPvvZ4TSEYKZn9Fwzvt3sPieCEjwK
llfnU6jYyrch2rGQvsibm000I05EZoV3uEVL3BXsdQSpFPpiamjyzYIwDYoq5SSOutCIBvo3IjJl
rXQYhdE3tjzZPAtUBvnWbvo5OeiKmXy3dJ0ctNASySDGuQWObFxf2hNz/+N6RdG9h6Dxkl07oBm6
N3M9A7zgSJS/qobqfmdnhBmh3gp6Xx3qjCjNQ0IsCOe7O3iuBX10bqR7V/FtE/tZomN7Nfs6qHC2
RbMldxORRYj77Thqd87YuOieWF2Reoc2P/U3TQib3Hwcgyqyy5UdoVbCnB2prDcuDlB5y9xb+ZS1
00dehZZY1Q7vdkimVFVO657jtchWY9+POCvxe439UXRhFgdALPscF4+V0tVDL+tUmExb8qRTYy9q
2/eMVSYmWcZbN7HnQh6UR8jSCsoUxH3ywmK/2Tu23dfXkIRep+GAQH3AoNFrguLMwTlND6UfwFuq
bG0QQzY5BUWs4Mq7SziUx4fOQCpbHeYu6pvXP3cG/7eVTf9PaZbYLf1rzdLps+qQJ5V4CPT++9/+
M6aR/1AroU3+w0UxjVgJ6xdBRf8hVkJM/QcaJt/zDHJx/12R9Dexkmn+4RjEnwVoxKXJIoOVyd/E
StL6I8CJjsDYQ+eKkNz/3xEr4ST+F2tM+RcNA2xZEuF6/CjNDP6NgmZ6clk04qSrZPMR0bRdUAum
X1lsjhfmSf3ZMtHjrdJybob9TMEOAcTzQDL1OiK6tzJumb1mWf2kacW01PBvfLqmNGP0zrOzEmls
75PenmlnVOE81TqXz26SVJo4BavCXZs14HKignpx2UZVfoFh5r3CZePgynAyWkE+XG6qql1nz+ML
YfSURUEN8G6RuI569FvyPZnJuKc2cfs1EhwSkEndzb7Cpow2Rk8vuYvkaP4W5AtarG20ce5h0l5y
UfgPMyDmAHCEcl4ITFXjKqqb7sXWMTkpTl/bj4BKLLmtMo+1SJ2wOKzzxoOapLDFAzbsTqnfWPdW
GOBG91Pb2LnFFJwIHvJftT9CtYt9l1oed7+4YpruHykOkpcGe/+HPWYjfOqmOw668Y695bFYTjxn
fCwtRKeQW5qB86gYBflNSDERn4Le4f0wEeIWc8yUpq9+WRm/8np0W8WczQjyJVwSd+M02l5X2aBx
5MoC9i7ckcAx6o0ZlNUFmI1kctfASJpNF5FpWNbyLZla86Fi6P9iAbjhyhYW0o1pqJ9nX0w/OXTy
I2iveD3UxKJwFNeHYixwzWWZ0a+70OiW0rkNmEKY8cuGyeBDzhrlZHPb7doiBukmB/tcVjWhcKlS
90HeVERH4Nu2am8+WklUnpKil+VKFDZTzKQvg4e2M6uLsuGiFe40MLYvDIzmYuQRWyj07Rt6uWnb
jb1PojoEk0OdB+EqQyRwipH/b5rchkkjLGCtU9fBNm6p8uFR1sG+H6FhuOFkvzDxj65VbyYfVm8r
YDM8dIPTMIoUHamHGbyrdVCmlAD+pOSLyfH+zYdjAqvSKcmO6UTZYzduuAtlla+ZktXMys2sSzcW
48arXSXj0SkIt4LKEH+xdMFvPVZJePK8PtrFXi63t6/AB6c+XZsL9dITAU1WZ0aX2zRzpQNsO1FO
pjHmq1ik+JAJyJgbJ96rZBK/DVyHP82sZ8Y5QdovnKAlCbHI7Yub5DNhLK6imE7+DBBI0mOO6+UQ
aL/Y27ToUA2I/IlWVXfLR0J+sAgtp15BYRg/UAhHb0Uth/WM4Pcbn4t4pNFqnjDRpqeGYvaZYmN4
GcUNiTnm809MoLexSyGSry3rdvVVTBC0KawjNEv7gUxB45MhC6pl2owO9HqTbWDsBEAYvHSXYdIh
UNgoiQ/p8otScXIc82H0tm6KDnoxY09/7mbYQIwdh51yTIBdgzN2zZJ3EGo+nPfYX1SyhLioRu/M
+Hs832iPS9LT0ztPO5ArAsUkbGg1yx6EaJ/09iAynMxX13QyzY3q3Zg9beR3Ow1a/zqCiPzkj5vX
PtXh1jMC+VxogjVaTxnMXmFiEDsCc8ZofUn+Fh9YwBfzzrRK0iEjP33LiCZ4N4n02XUpxnESDvP8
NNS9syaFhqlzkUpy9RSL38yndGw1oY6O1935oa8vktJl6YxjdDQZT+cU2I17ms10/NETReZjWJre
HnjP/NRVWXFlVhNvm4FMyhknR81WdwJ4wCFKeEjdf0zsVS5e7TYEDhredA18wTia7mgpDTxICiTR
tTdbDrzQajHOjx2LLopq2W2VLGRC0WFC9PcZ7UNJSoK9MfvtA9IEZPgEsm94yfxUYxR7Lc1uOHQ1
Q89qSJKfeGyGa1fr9DmrU0qtlOpnkTB2FQ8D5tSPuVRQpiqnLUO9znvX2JEd7EIadaCUxjogwrMe
G/kRTHGRLVkZIezkoLtTBD/1YHOb+qfoIBhnk91fbF8rtWWA4x7ZMKsT+0HTWkx52t7jQiWt3Zvk
Yz1H7KClSi/C0eNdbUb2azj5rcAUb5dPlW4RwPdhMe10K8uNkxHNVU1zzEgzmmqmX9F8Kss8uB+E
PSxaaIvrroreTDesHskXZb8HqeVOeG2xM+HSfUwp/eWCDUh0ZmHgfAFVNdeNqVicslM9y6iFcItF
197WQ5t+1XU8wghRxZII72oxhZosFgC4i2LQ446RYPAsZaj2kgmusZaIp6GpSv+hyYNs1/eJtRHY
SE52nhubVmXGpXazaCurfoRFXzXsmDOvCo5VPBHH7Y3xKsJj/d1EU7sJWj95lbYZAAFum0d/tr2f
ypwZVLGmEs9FmGZrm0XnJzEkiPHqrCOMT5YnCGTDmUxQB6ukiVU/Zgi5yNACnaPhpthKGd5tR67y
99jKchiEOjYXCBAMoJ0+vhJOWShCPRniMN5M80LzBwKMVSVMM8JONtEESY0cuHbpkt2QeV60smvn
BliJYMBNdXyVSuQ/bDU9eIAJNOCF19CfId3qaL+cgRQ4ZsP2AmivfmK2PBwCo6/PcecOexca8L2M
4Qn4LJL2hR3F19ZszEfXrvhdeKFlbXZxs2DwX225utOTidoNwkpM082YOVnas5hfTUcOrx1f4gdr
9Hhq2bfiMLkpF+8j6Ci05okfv6RlY7LMrtrPhO8Iga3sOpcMFEOcflAPVx5Qg2qZtq2VrvKGRZ2I
RXOJSzihqYj7U5aFzVH6orxrBjfIVoExWWSQRfCBHQWjKcio/Ru/Kk42kc0HJzXmz4oN4j7vzY4b
sLI+SNQzN+ysxzfW6861iIt2X0ShPkw1rF/A3Dk6uswdpFyaregxnO+zNlnk83c+pavoOC9UXaXk
73mQUAbu3VQQxzXHfQTSzxYvUZF6XwClyOLM8c6RZJWWJ09ouRaTh7e7zMDy9zS+NQOqsXuNbV+c
GiDTuxiZR70Io64kntJmbRzdQvIqqCrHUPXFVuem2JFDYZ1YsjpfHXA9tXC4Vq/w4Iuj7xfGkZst
fU+UqZ+UDihUugHCaxXp6JznXrjzcluvxIQ9dJRgJFvmrRbX1syiLpgCUMk4pNeuLWHAmESkX+Yy
zU6GcluWXVn0ZOpi2Csj7t+GkIzukXLhlbus3Duz07N7GjNB5mQowglGlgKv3QhsuVM3KTp1H924
xaP+TMWUEjCck8ODYYWzIXLHa6vKloBEGAoAf0VCgoAP7TspmG0gqFQsrjUjGgb0DPSz7iPOITzn
aWScHPTv44JwnXAV3YDwLolBr11R6VcmgtOTMQ/WExaZZI+MLAwWqP3deBvk1mfoD9lusrvXxh+B
vwNqTvjAVnU6E9euzEo++UbGcVsj/Cn74jOJu4Jlsk99oaJbklBp16dZIPUm+Mkadl3OXxEjKjmM
plX5SzWU5RcLkOHem/z82aoyIFym7Z+ZJxAJks1ZeKoiw7+zDKAG7RBOv/JJJC8J2lS6iqobSBiw
tbg3hJOeFWCZbkGNPJ3slBgNouo99q6DSJBUYMz38KFn1HrlgMs7iaQBp9jQa/ackDYVc8Vz5erh
WllY7euBADJ8ZwZBLxVp8JavPGTFI6qYNh6mQwSS4jIw6dxoe+qZ09va2aM2thbj6LpLkFidtxwF
DPNC5849gzdKtHikEGM9miJtwLI91lFzDb0oP7plPFxTeOCXijevYpnPa2JTAddSWJZ+GZzMOwKM
Eic2CfN3yficiNQc13ebVkcrjfI1zinzHm1O9mki4yLv8sYatKSaNjhGofLAuAcZEGdS3tvVxIWr
lbssiZDe9akVvkywkFqYmrl4dlU27uFUyfMU6PlNl17xOXcgwhSx0emyhpy7YwxSNQvmQzxMt/nQ
HKhxxw5H3Cuod9+O56d3XGr9tz+SmtdGaXXCNGVsfaGig9vOgQ3vPgzWSIeGj7EK6z39inoaZNAs
pJm3V1ov7yJmWeIgDuHYFtTaW6dl1AIbbip3qFEcujxv+hq70PmNjzXG9SirJ6XS8buXGphkIKIT
EeaEksXkoLo132On0MGrjvhyd7duiuzdivwoW3ib0C7gsfQRo34mItG4dp2ouLIL7DZl5MXPQ1RF
96AHUO75fXWRaZR92o6wD2zi7LtBgePNJzMDfe7N9+jumq8+su0XQ+r4A5Wp+Hbqlh0Ped7MlKRP
Wxu4RO1g01sj5EWGlHGYU2U1I7xuSu9RwtRhImSmG1eTwc1GwYiREjT2EX+hujYO9OM17419maWQ
nxYUnCXD/OirjiMDOlaHk1gXvjhTPw6XGEpItpE20pMeqM64NHoQ2wSw2hTUpvnV9Mpj1CttLkbP
NKDLR3KtUCFsUaoMT5xOFs0D87kkajD5FWnbLJ2q9H/bVR1/z9E8A9XnKSf82a38lWG0+Yvn1tVF
q6C8CyvowJ0k+ZB5IhXT5M7uD2s5tfRnYwqZCfLjVjJ6MFOZxePDm9guGx5Bv6EnNZ7pCB6gOWPp
zAMupBrNyzJPEt+j8yrUy2hRzw0N/8gzLdcN3ZDXxm5EtrVhpZneJTSx+OMdMljyosfe1xokfvJu
tevcU8l9NRVCIY2gW64M4f3Wdk9lgv7jgOjCPGgzrvZmBKf5tgPlWybMX6q11FuN+mTdkGfzEPp9
uvImDs2VM3cV+1d7uENV1OyA1vSHGQn8GQkoeNNEz5YNL1faIG2zCfJmLypqsMlACFHN1q8xGwwP
5COw4gUbPG/lqqI4OM7Q/4Z2q7zL0ISiXZggqHiRhWhMf1fBMIbbVBi3mBnP7bIPnbE8pi2aIwBN
nO+CcJN5Yaf9fOdldZPtjanzz7XIRjaW8L8xTeTE8czYQ48cWfnJ8n1CFDj2ALwpDYakFh1KEHsy
+g1BFtaLiQD3ddRifjScOqaB89xnI2vGw2j4LDVT26Zgzvom+mhQj/w2aBp+JXavuEno2GjQxe1C
qON90gjjDSVU8ZB0WsMsDGvrBfVD9+Bn041WV8QEazizkOgakSwuXaXjkVTrGnpTo6zBX7qTk/1O
Hc0bV5FG8jpYsvtJoQF9x1laIGg0ney7jyp9V9ez2giUhIDOC/jpaZkxz7AJCzniefa+tHbF2fFK
RHpD63IcaW/Ov0JO02OszHhTt2p8jeeKD4/8lS1opv48cI3+FEES9ktrNNDQBbYTlcukQF229HoE
uPTlKbvAsHSNaBlbYn5387igQsyi9zir1GFq1LByWEs/oA0Nvj1X0uFg8o1PrhmTKAz8DDnirJmM
d7E6mXBkXoWU9Xeq3T/zQooeCk4/0g8yRlsORUO6cYgcNtkg3MQPPXnN/CtjruZuag26rm+QLzOk
qXu9Dj1Hvqjey8e1OVnNdx8XnAZ9NDI3137EfMIbHOvA96Oc4ClQgpDHAmOroNN5Q9swPRSuAUoo
B2cnF2ZXG/fC6bp1NiiqJjYM6K7suPffmsYIyYCvJn1QqPKXLXFbAdttq3AXHa5wIgAT2zhZ5eQW
fGcK+ZvEo/wVSgjac6R+As1BEqLf9KbI5yfq5jwiE7tafQfPdYpp+b4Zaukr2qyx2QiZudzaxLHB
CpdZ/RF2jFRY/SXGcXZNf0tCgdEs7GRoTFavc/iMprf6SAkX33Xl4D5HYVos0IAAAJcZMyS88BuV
GMgN4sadL1pAsXCtzv5AaMDgdO6H6bU1wSYsLfhf17ycYpz8gr6VtipcgwJ1kCKPVorGrgyJJ44j
WxyACLJ8tP2pPNkSERC82Yml1dh9h+ZIGClqZpu80Mhk/N86a4ma/bmSMwvQihKd6Kzsc2AHsLMD
V56IcSFKT6uhf0J54W5NwGGXtqubKyV63i2j2pqWrALm+1raw30uKnOTxFXDUWz25YZgCR2vik6J
Byev5sOUFqgjvapZu5N3E/SOWbix2TusCgcO/6HMPGDd3Vw/dTA8U1DUWDnAkdUO2SDNYK19NddL
4PHFExNRH6t+4/8mb0D8drzEuBPTLd3DCIlGzk1DfRcZs1IafqhzLvw5kZHvF7haHetIuFt/cvSp
Bcu658LkuvP92fv0p7i+FlCcF2bRi++xTui2DULIFgrpO7AX4TzK3rLe5kQ0P6AC4neLqcsuitKt
Ds3kyw0Kvbdtb35r2hIhex1MkgsCcwFxOJk+q3kMH/D1uR9jK6z0xkC0iOJxhl9lYSAAL4nTQ15f
L2k+coYngcrFwmQQsFZ9Wv7OgtrZdSNrZGpv8yOz2MIt08FvntBZBN9OXJOHWeqQ6GDLK5CJjqzn
k7pnWIoGHCQMesVlRFzTui6zeH1TpAMHrn8hOt6h4oHM7xcHtAm0PeNOoGky2Q1yYJguOCorLx/d
229rIetJFogjwLCZCT9HXPhYcA8pbgT27LSORBNV/puclPix51l8VvGg9qHJzQxrYqh42txwW1iF
TZeMEvDU3fLVl7Kd3Pd24DXgQ6HA6eJs7MkmrP2z9MLul5AV07fS7yziQdRNIdFOp1768R4Jq5lt
A3LtxiUBSM666Gdin8rcCdfo6gBFC8w6sNWtpNkhC/AO1jh3BD9p5R8F1g0IvcDRN7Vt5m+p57bX
yOhJfS3iMD8jssTrEyID0I0r9tWUTvuo9Mttn5rldFNBqW/Eu8kybyMzYSTgmO3ChZ+UMAxC5GDZ
gX9AxyEe+DfUO6Jp1MEn6PVZz4gGS0cplKsIYCXhQmvXFOqahbWgKovKXdmWzAodYqbqKB7vOVjH
NcOefD9GtnVLEwLVa5jNoQOWds5B9LyaHZJI6lDCICSa8iXG2OCpTszy2ZvpLiPNTIarevhEsiA3
IYXELi3wiyz6ntKPzXu+s62AFFtSaN+0M6drtjXdmk0ENiPHBUUcRLpfgxUlA7JPSYlsh3SfyQx1
m2d3jwVOqItLFbekSOW5Qwt9RkTR7YIczXIFKvSGryAd6JZCjGoxXk+pxYJR4eYg2iqJQD2b7l1e
Kb69QokzIzx2QYVFlHbnVXJhuVP71NjwJHmUSYMhfMSJD3lKgtsIyuOIj856rGRPovwsjAG1YtDB
5aTuGNCy+IVDumbQfReRnbl0Pn1y7AIYVlNTYoHTmWfvU80CC2sBhFBAuiE7chVldxX0n12EnpVM
hRhVEWJ6Ud+PPJkPdp+E3hK/SZVvMzpNAnG0sH6Rc+feNXOdvhUdCrkF/FIXFYWBgnEKPXfnZK0F
dDWZ+5dEi/4FM4z7pKlyWLcC4HsILaLnNlyEWbjyk0m9eZbfyaXndK2xtuMqfbZAjxwY5ZC05WVe
stddlbM7zwwRryZG0OQItmSn21JBhmdzDO4fQWb46UwuHwGKGmNao8Pnlje1MzwQXObdx4FdZwsP
JfGlslowAEIn5DBNdm5i84jrKVlHJJahNooZVq5UqAeDjiMU8hQxOya8dOpQPBkmZJ5VZNT6ayLf
VC/NpraY0qMJGhb8jQNVN9Kyace2ELJSTgooQclt6LwF8Ah+G/XsB4+jOfnuik8ufcZJeMtKisVM
YBshLCN9JwPp5KtyRjXvJI+qWCOcKX6Scbbai4zmUONWKPLxqyyj0ttKR1MnjKjTf4ypalFZIJyu
1zkf5G3zTn24QlfC5HVWraYsqaT3NRliLG4mdvJISf3kCGn83t1Fzi34060EwWMMaNyUDBsUFhTR
nl0uyhpN7KbC/HGoFNigZTSb3qGxR3G1ZjAuRPa5Ccc+io1fYaWKByPz4p3JZfwoo6A+D7kagnU9
QCWP+H/1wRos5wMbRIqguGcsmM7tFU0RVWA079DONKzpI7+haxq4Au3QUnuuu/6cOIZJwYrdQS3A
wyRq4RcifoMvEPx0VLQ/oz346bpXgnM1ZxRmL9x0aH6iEQDPVhQB7hUEtOD6mNDhNWJUrQ0n/0zn
QbMGZFFw6Yn3O5K0BTCuKfPfnm+ru2o2a0wo07yNjRYEdct3CLyE6S06nDxv/GI28JzWWo0IkO+i
NgKeaqT966x0u0nNGZcPUzpxKPoiY1FLgo09Vf2nYnFKNrRvptuSluaTqSvlNhuP/HdvFMV7RRLf
Xe/LZF1Kq/vSirjounbFDWE/xme0OOEqdkf3vsekt2lFRymnOiQxCxp28zjgk3soTKt/VJMLz8f2
+wPa/daFoeonb66ZVewcSOWqpO7uinj0jyESSIK1M7ZdbDZXduP5BHGJmjNRTs9asTPWpDkc+lG5
+w741jYvkxYkbG8vW0+TLgTuXF/MFO7uSPumF72f6hX2QY/0IhrTh4xv9ePgSdSwPrJ3C4Eaza+1
JMBoukZe3eySrISqnBRkiZuqs3ZZJqJ1avbmB8V/cK2L2NxKUUa7IOxGlwCYXKplhweD/bgwbjdb
h1p5kSnLfQ5nR1crENfFhWvZu3OzOUbA1KXqqgSbhRNrZP8WEc1qBaK/uSoqaiNqDxdM4GifzZpE
rJoFSbawnMl+RwHO3NCbeucLBCxvWsgnTgPe+QfZoItZpDAIjUVR4Ibjk5tsZ23KUnL6RPkg1v/f
i0cc3On/Wjxy/vz6rP7T4397+CcFye1n/p13g97wDxKQLehxFqYq7ybhGH86hcyEP3Esy3PRkOAB
dCx+5u8SElA0UJOB5MJeNW3893+TkKAuQSTs2wawPFA4AdDM//pfgAlFP9X1H6FFf//vf+TRyJsR
+O/23T9fAGyc7QWcrgbW8L848TmPfTTuzXDEkrUOg0tWWc8Mr5Bs4bO7hjwqY/jKF3k8qvKUBdb7
P7xXf/v3/OPr/8n3+x9en9+Rd8GGqOj95fUNlHrK7KoB7cRm7g+5fDTG6lJGz/g/dwZ92Z2j2s8w
J3cocoGQI8quDsJY9/ZDQw4a/4NBvJw7/xiAFvqcsDDN6tG9G4k/Hm1/50FI8LN3LlhKqyMCFpQQ
v/7nv8OfDvu//A4ucOsAQY8dWOZffwdTwwwgfb0/yjvjEB7cF4LHtvFddobxfecc8gtxEjvz1b9Y
T/+Hr8xj8o9Wcny2oIyyoD+WJwqbS3udHgnFfYy2rKMv7aV414/luj37l+p/QTSQ/yw8+vO5+aff
+a8Gc1cWQEh4ZfGYX8P/TtqZLceNJGv6XeZ60IZ9uZgbALlnkkzu5A2MpETsSOzb088Hdc8ZEcxh
nu4xk8lUpSoGEIjw8HD/ly1uUevgGq30g7LNrvqrbJsdpJv00qgILH9frzpMIXq8VNPZNhMd/S/a
eQvdFItyrdkp10UBC9BWQpvzSnqyrsJtv9G3yX1/soPWTh+HrbQp1voC3sdaW6rbctls+XdL1Po3
1RYm64eybPflTX2dL8NddhOC00hIG9aBB/Pc5k6J+SL6ar4LgQTZXBkHdxn7XEegUkQyNjj4kSCn
BgMO40+CtXywSPDfpczpjmHv4uFkNTa+ok3kRAtpgdGKATPE2V+dlkejWvXxshk2cBm053yPTbho
F/2+bo9i6YjFMq9Xmr6Wqq1/ZXU7D6MpCr2KnVDf+hxA1vDaj/HAP/QpZQw7AoP+qcMrC+x0lR7F
A5knrRTzrbgtrqzdfbVSgMxjhUgH8OTEB5Cp5L90aJ9LzE1vEKbwlqmAcIQDAtPfMMA1DU8UXhdR
4ZjgIldq5MK75C6Z4j9Srxt/acqrIt02xW9rMkXMP63nuPpI8peaUmP26Yv05tcAJfoP+dDthJfp
7hLB1XSjVapvUWtr4NP9Ft+jg7IJPyvNBp9Wfvjv4wtGjW3k9oKdvvc34hFYD8KJOH69ttxGUrdU
HIHsMEUjGG0VkJ5rUZ/+kNfIBNvVp4Hz20d4RaNo7a+LR6WAXbpoFr3i8JGsdbUbdmSU3ZN+K96K
x2QT3CvPzYI7/JLyyCE5nNaNU7KhavcX9DtXX+IfcI3PrEIlaHsCzA7ipXAwZExkFxNMrun1RnGT
ZbzK1tqhXFC1dcalfOwGG0PwBdnsIr5CakB08j3uyUvrWvwMbna+izSME7p8KLtj+MgxNslzsbCu
m0eYjXxhyY0UW110B39hbtCdX9Jb2fKK+QY8mjPgrRu64m+IWfnTcC1d+a/4iNTW0cc9b3jELN72
76GKszRpvdFbyN7F39auuM1fyhcWQcEvmv8R9mBuWa1NqGsLlqe2KFNbc/xPcZlli/CBZpcgoFO4
4S5e39PRcYJrCWOt04Nm2Pyv/AA9cwDOSLficGcmS+Uo3kABNLNbDXOeWxCxx/ItutKOxbN0HK7N
vbCIlulC2QOZcGIH3qsduaN9rzv+Gv3AZ2Op7afJFJzA8bav9cbiv46WSDW42TJYxgcscO0XycFc
6F5f1qtgMayL5UvvfPQLczns419RZYcv9Vt4k1x5d/R1SwfsgYZ1xE28xUZ4+mmqLW3HreGQrDrU
JdS3WFlRxIoyJyhgBDpVt5DeJcyAXHERk5zSraCImIPGE/C2KcAHOAbFteGWddcPSAgtMpWjyMbp
bZkt2x27Tf0VlfbpWbQwJNmZeoepKKzpjCt7YuvL6i4/6J7bDhjf2KkrrE57duK4SpEUXuQB0La9
thCu/GMoPJ5ejWW9x/evb5w0dbtPWDDg3gYWPkLj7apSYOI6wET6CQ+/0BCGfFUX/lrdKsvIBWu3
kZ6kJ2WtLuoN7oPmKqk2AO6uxk1zVVzp2/RR2I033bH9QPG5L9eYnZeFy46EKR6wkuHcYGH8QVac
HpE5pkRBug+4uTCBsm1C0UFxAe5PaO3NeNcgToF2T3/UlHVZ7cb6BrzOKDoFYIVaA3REZ/nGG676
YTGuemnR4YT3lN3FO39X76uYRsyjLL3kxrsVv+rCk/Hsj/ELcOd1UdteKKIWCuX93h8+Ac9l8M8f
kmPS1/dVlrxj/IKfijNZwopTpOzW0aGP7PDdolYGhW/g/tXaeJQFv4Rn6I431lOboDTG1e71JFeI
ry51evMCHHFehg/P7f13+tt8MW7lG/FmuE5Hmj9UUbjMfNRv/kt92x7956K7Sbp6Jeot1fgC31cX
k9VBazAruMNaGu0iHLR9/628awV33KVU2EUbulubXJW3WAE69Z35u/6lQjJv7bB04nbfXJ22GaeS
mG7VR46YpbZo8KeGjbOlHIhnrw1XfTEuMBlwvL1aUVvHkuaqXvTyQXo0r9m0v1Ie55F6Z/TLw98t
tbNb3BRPv0BeYFCsR3Z+Zz6Kk2YJpJmN8Jw+1s/qUWQpIrpTgGscki0SpNY79BDMo8H4duz9U4pr
NV7Uj2Oz9HjCHA1a5IwociWAkaeLDqt0K276+DkyX6rmYDbrrtmoSLpQbwWamDlmc+8JFBNdgoTH
5fBJdY0DXnHjYEO7oh7IIVTgymndptIyg7lK71Ra5sp1I6zI/MpdjJEMOiF75ImviztvOUEUHrXA
aTAQBj3YOBlOs4OLDAXKfjKOIJ2d48Gnu76/UNsdyjswcTvMr9uHMWURho74wgHISzKVrnX0Pvxf
Af2rkh+bZzdD+kITyEYcMhko02xadQluGoQdxd0O+qZC5ceGKkTZIv1NKT+oVppEleeo1btJhKAD
NWxHn9NV8Ebe18eB5Zmvg/JNUXaJt0/Vd9h+0Gh1bcOVjdwV3lBYZk6eItANrK3GGB2xcTfqHVw7
NAn4wK5P3vF/hnbGCQ7CIdOdIH5Ea8bW+1+hd8/JapDj0De7Hh4Jn0famBWBQdgpzZXWXMVHcD63
QCGv82fl9Jo8t7l9egrvsMPkeoqucP1IH+W0QUHlVnq9IWwtaid/CF3aCnkh2FqQOEHPTlxn8YI6
luYjfos8nKtaaATj0sb6BLc5SOAss50vSbbYouKyGTgYV7BKb1AlSIb18I7yg3ynobLQIslyiu0u
u2/uAn4aRZQn6SDeF/gy2zkuNnRkqLbBtRjs/th9KAORhKq7XYCnTjYgtkqHQkTgxB+nBW4AjaM+
GffmEvUezYlWYI48z8GxPb6rXxGzD3GKlVdWvjPU+zLfhbRr4ODBz0Znch2tU7d4hxGaPEAdNHfN
XXZMfgsoOh9Y6/SxUIbhD6f38DPa97QDbeyP9IdgHz95V3TVBPCJmiNRDIjs8VfxZJG2+c6QT7mP
LK/BnSdg6znh2ThL8ZbPbOL5Ijr/MxzMAhsyPAJDLwKQTbwSG2Wtm9FReNYd9QFALIdE/JtSmNUA
87yKqoOA8LO3LfGor6pHuXc1EqFlJ7RO0GYLgXKV2K1yGruq8CLBG0qSRdekBzBTVP6hvj53iCz3
p8+fbybKH5XDb5cigAmappiIyYizq4lhNW0a+UG7i9FWIUnR3pPwlUK6OtW0shetXxb5RyZ9Gv1V
+yEBFPPdsbsR+bxWf2UNN501abFdCS9E7+FmavyesN2T95K8P9TCtkjvjPgBTpddQv2lvePZHfpD
lb+ASv1afAIychH1CzandbXODtkrL4vn0FJ0AbauhrW30FyKPFNa6I4uK3oPLcv2F2RaHJiCg+nY
IrsW7HfDBra4IMEN9qAEB6cGj+89IWvL+b+Uk3uTI3dvPCq/2XOMOd6daMTqO8VfyJ/D23AQHzTv
QV4lD94tifW6QrbKTeOdmi97wSVhyG+iJRwEaPeQp/bFm1UuCjL1cDES75e1sqarRRTxcRdYG7Hd
g8J8s0bXX03eJM2uyJfNA1A+ACCPsuZOooCxi034oPNTma8JnAOi/df4XhOqbstVet9p9RrFZxGr
TNs7oVlvrZR98xxUH0V2qzybR2O48U239B4gLKTgn2K7qd7bat1dpUfLWrZUY0vJlSod2u4yKrdq
se/SK7V+LLJtPOBjtpbytR6sJXUNbqlork2fStRKbDdK+0s/Da6MPUOLCg/NxWVMEVgjgepIpDEj
pxu0FsFavwdu81ApKy2+DcaDdki4wdmpukjAwNxWHfcBO19wpNSPgnpAIMDG0EUtr60J8bpETaRa
SBT+ih7M04sFmOK0u9VSu32zjpktfjQKVr+EcHD/JodJJNiY/PEjWZvSbU9WCAgxLxwdwatr810N
kpdsVcGQqfSNQC39Lnzu5XpZWNJTx74T/avKWw3VPRg4BwSUjaSJ62G7F7PCEOFoXBomaUz8Cd/0
qTLnlCt0J5gs2jKGK+Bbr3P6uEGyVoxdlrnK48hvFmfXMnWBqYXDYzNw1Y2vdJ0+/GPVLoslQiOL
aqMskm3yYK3lrba0ltoSKRJoZo6Ih957Fv7TDujfYob99wStr97aMPs8zUWvp5E+Tjlwaz+oUdP+
18juW/325R8Wf7hYx+Y30NrfVZPU/6fENf2X/92//Bej637If/+v//FxajIaCre//fD0VZpah9P1
U3kPYd7291d+2PS//LO6Zyj/MHRKcZKpoED9f+lhhvwPHR0aA9MtKMWK+peWtTHV7zScerC9UCwZ
ZN1/1fYE8R/QyfCfsFB7g2Oq44Pwb1X3JhrYX0EYawIL5S1KJbKMzMKf2uPf1ZIqGAvoUShxQY4G
DXjMqsZtTnfIOTit1yzIpEVEDbSkWf41R2fKevPy0J+BAbBJpshbUtWb8dMAGdDpa2t8f9VnYP4L
Ec0dLdBs+k9kiPhYY1id65pTmzCoK+4TYBCgy1Gcw92FSBVb2wtPdG4qOIeA4UC80yitfi0cQZKW
x7IqRJevY49y7eBMBcKZcpUHq7cTXDnVnKoPtunNzyPLZ0dWZVWSIKwa0lzqlhZ+lQOIEV3gt6tY
3japgSXr5AZ4esO/9sETPk1JgzSgHnyjxaNK3ep6gqAIIArZfzYQpRjIPMXcrXsXuIn78/PN/In+
fCqVWpoCF11HRH2q9P1VURMUq6VIAG6WrrTd3yli76ahfBALAd9N6orglseLitV/FsB8ZcKSVLFF
YpGL2vRUf42axwaIeo9RcS9wIJUtkAZbnAbskJ9PZWsHUMIrbWV5/aUS4rmv8dfAcw8f3YKPheqS
6OYtqaicN7ae1NeJ8awjuJeEjdPl/ZWomve9FfyzN/Kl+P53sXtWM0VTRJomWdIlmaCgyzNZZVwZ
E1x3BA52FajYEDko0DjeSKPodElY99JQs9Wu12AMI3St3JIrNzQOWO4Dln7CMpI6++f1Q+z7GmN4
K/aMjPS+qU+r6euXbNEf77GPEN0eQZUY+DngRzdRkgvytnMHwz+z99c4c4Mes4WeH2q+6I4qXHtI
dZGWrOnq72C3oefUg0Ph5odgVsNFUlWtu59f89s2mV5TVlRwRRo83LnMLmxtWqSYf7gQw0xLg7ZC
Rjpg5aFjokhRiSDqpKa6/nnUeb37n2/917Cz2Q2w3rAktORcmd5IbwvG6CJbIyKQBXKpRsRRzk+2
KqlOHhpOc2mzTMvkyy6dXlqhB6UTHxQMG75+W6RnhE5T+LYeZRisNXRZWdcDhjqysPAl4DL6Fq3r
NzN9jX77er0eqnFlKhW8vHZJE3ctSA22PJdC+dlPQY/f0pG11iRr/lQsxzysWQkVaSkM1zoJFgbg
qgqzZSgI26LfSEjLcA8L0QmK15aqbhswl2NyWsEQvGlN7UDjPZR2qfJw4XudfTZOcIUDXFe0eVyz
gsH3kSMS3elLKS/p6SnrUldHYkfGGj7MqcDnK8/APd7E2FZFyMhDmuyEkRRThpQt6FWcE3+VyIz9
/GTyrHPyZyXJJg0qjJVIP+ZHMmTx3jAVjqEB/bMee0rRGFbt+OhDTznRvDrJ1p67HGQ5H+Wu4UDF
A14s9nzk5STHqbYeZPCOhvkg70ArXo9jsk//3bOI9aaIMm5Wf7pp8/VmFh7ycWMqumUiLIwKRR+z
XdaWvyhRIJlmCUTjQVEvLaipaTRf5irJGC1X808CNlvmWjT4iHshWFpaG4g910nq3Z26ZtFU2FCf
Mthh7QIp1G1jUDgtRiyQeAzLe4wure1zy0c3FBmrNmSx6IjOnqTTPA2j85G+QsnlqVqFpn+re/UO
pcqPMHwDDoa94ePPS+P7Ycy06xYue7CgSEjnd/VUVOLSGhGGkwQLiomt5N69RVRNORk9H2knICmS
0C7xfbmg8X02vhmiQRKgiIZFA/XrC7cgEKQISWNXHYPntul31XA/RgGSpUQXw9q0UW/jZ68XGCTz
BOrgXdgX559AMkzaivKULc+OykKPTQ+b1dE1M7rgQGxAma8EObxVderj8JD6XSm1f94/vh4s4fnC
5J9bfCjMYMkkGSTK845mEgaUoNE3pv6ZruvN8IgQ16TmavenfGGkFEPM/nqqpvUgDjGI34cCXcWs
vPQlviVGLAIEzbh8WBKxa7701KBopSiLcNzzkAltsO4mpBqjsDcluAInb1/BMbCCdN+X/qU5mKEQ
/sQmgo9EB13BfdKYRfTcEDtUGjjlBDhmBbInHmygyRZTbXYxpVzLKzea0SxQb1r00k7W803U/wu6
8v9Mz87tPcNSVETdpprVfCnibFOK2YkPAY5p0aXhIjflLTV3V9GHlcSTIKyvZr378/f/Kqtv/Hl1
roIy5qCqBSh2Sq/+SoTFTOs7SyBTwyMINNq4kkWBDlyynu4iHSzon4eTpp83j3UmW51rId9bQoHk
y3hBJCFLKyhTdal2wsouUeQz6t0p85aaYN63wRLlklUmrTukhznf9rJv3Qvx6UbJLz3KhO349iga
Bi58eILeH3GTv149UwJMaC1pBPVIjctKYUbeVLkMkNW/RSj8Wuz6qya+j5tsP3jR5sJEnFtzCLpY
MgcOv4tTCv3X6FIyCgCH9dFNe9MNMO5UsDMz0w9YJsdC7j9Aru69cqA5N+5FU3gbovZdaC58/XOh
l61vctNXTG5D5vSUfz1FZEZNP2pq71KpjfTU1SzIOkXqxnVmI8HqGqSa4tCvMvGStcf3O7r5x+3q
v4aehd4yrodqQIzDrbF4nVLa6BQsAr1BSuNGTZUD7K1tm/loO4fbsn/P6+YeUahVjuhYGVl3qnSx
anBmBzIVskiKLRlgPGY1Y7QrM5hw8b8uSH20reC/lyVaI3wmD2n8KtUPuuVvDZoibVhtRiNeV6qw
9IbY8bRmpY7RMZN4tpa7fXcxGT8TIlH8oZgCBJgLjz57vkiI2jE1eL6q6JaDqdlNnbgsJDe2gk/d
X+jtTSijJthcPCTOjmwyJKAvEfmTWYBE59P3QamzWMvgFh1/kITeEvXQXTzoW8OiQA0W5bMvq4+f
d8m5rBFXaYvPohrU8icg2t/rE31AFKz+EKwxfZrg95Bpl12OiTTM0j7S14IWHTXOb62InIpatd9e
V0O38NVoHYrTJf4zL7orQa7fx1a4VdBdHWz0cy7dVM5ktxp1ODazQnGNP319TsHquPE23sAE2UqJ
20FGu16cRCbE+CUeDdDMBoNLw31XZWh1No7cX1q/Z5YvHs/GhKIz5eko/foMYwW9LVFJo2qV+RDT
NRqtRzxS1t7QrM0BwzfI/xk6qz9/o3MZjDbtGV5bVGGJzDaylKDTluskjUUYrORAX4pvlaRuEwtN
cF11amVYUabEZmPyVEU0NLuYxZ2JpZTUpvQR3i5Hy+zNlaqCFxzkbNLSXxYNGrJpfLQKYZ90yXro
UCUJOEvUSdV5nXHPGPrwFjGzCyF97s88naVcvciccTk2LFOdhXQZ77vAMjUOlAIpnIL+qAQQTgKd
0AZaD3V1eDAK0W5B7MSR/1YpvpMYhi3lLTKW0SsMnpVUNYswLNBR3Sai9UvI0KCVZXp/A6j+obiU
fJ45jadyr0SpmGIpmM+vS0ajOAudUWS5ID9RWN2+0rSFVkMFzDv9lw6ZSRgfEAhEkzwILVtKVgGc
j1hNd5GC8pXuXFhK0wzNjmRNknTQqtSpuITMnifSUEOVLJaSlLVOVw7A2tPrJIZH1koFXF+hePMb
gI6ZckAlNoHMm70Gw+DqCbfXRD3UmU8dqPpPVjirC60ZpohcafZhu6jgyuj7pGahp6CxAqMnVOP1
aIL3EchYCnZ9zUOOfn7M6JabiIj4Yvp5YXbOfa0JqDthD6ncz2tA8UnshmJgmQdFui4UZOSV/MbI
rHtMG5bJHRLyEHgFJKeQIopi8y6qxr0VK5sE1mUPZvHnx5kytfm3kinsc3cABqzOT6MEOoxsYWDm
GmGJJlm7SEfzV1AbjuxDRyDcFCfxwnFwbkiFO/JUzKZaPB+yrtDSxRhucDuVYjkqh1PVFmEzNtkK
sTWHJ7r06c8kiRoCfJR5YC8TY2YA4TLHYgWWAwofkvEcBMjj9Nrar4NVlXNP98trrxCOvgSQBP1r
QA7+pS06Lfn5NEMeg51kgtKmnfF1ixZwFqW65AEq1MDsOPaf+gJAxHRbjoW9ocVrVYeQrsLaUAVq
gs2qmSyNdenYv/z8wc+dL7SFTBEkuUgbY7Y5TydJboceyXjUi/Lccgux3WUG0t8mDfN1L5poMLfL
n8c8V3bVKHiiWsjFbPrqX19fDmUULAwOVgSJ7qyxupZqdSM4ma0Uxici2jYer/ZEoU68fnVh7HPR
SBeRh+U6Zun6t6u5hWKjPlZ08mlq+5+dZt6hSb2r6m7XGtoaiYS1QaeEjgmZGHp2dXEd1Or6JIAR
Ucwd9L4LD3RuMeqaZsCxM9C5+ZaGWXqZdZZEKb2NtmIb3I5yda3CKuyTEuX46jrLLaBH6SaT47UU
jv/sv/4bN1SuiXSSpqYhrAFzloxFUSf2uc98nPCvwiYoG5Ot5nt3Xhe8vKHcCx5mfeGNv+dVDAkz
gLhrmda3N070wDwNkQxI81S9AdTHWsnfWJm+wxebi9pWy30gh4ITG8qOqvA+lC/mvuceQWX3cUjK
Ch3TWfBHTapvvCShv48eyBR5lf6pS2t3KpPBeF6ZzHuvxsuRArWqPUZd4l6YhO/pzXQn0VUZUwxy
HGW28UZfKRMzpw5BNW41JbtGV2/+WdeNYRhojpqn63Gb5b8KGUU/XbEDqF4/P8T3OoEsktVotI3Q
DpXmNbpMNOCxWqceWFuKvTxIPj8+hha4rhwkD2H45+G+bz1ZJCnklKPMTjo9xaK/7qVN3EkVqTZw
Il7X7BO3qBC4RflYojzx/zWUOkseW/HkB2XOUHLEB4RfGOU3dQYoT+suBbNzH9JSqXqgcj9Bk2ZD
nRQVErzMUJLXsGzLozkYy7YEL50VnB6URERHrHJbgPRlR1jVuyftNSr1K8H3Xn9+6+/BnAnWmGGK
HxriPrO4SjUhJS80aB6Fpz3us5tyNO8DUz4Et3n7agBVFOOLNb4zW4nkSaTKy2WOmuf093991eoE
gWZM8t6tEL2vWxYSOCWlmrS60IVEiLLEkKcVnnARsEVMu2C5P/z82t8zCEIJzRHII1McFWfrCgM5
xNdTrXcb9AlOq4icMYifO/mp5vjCpu5SVfPMF5c5tcnXqK2CgNC+vrFaFWWYFbAxIPy7mRFsjZN3
p0ZU2n4HtDQE+N2DkS1jy7wvdROMDShZqJg/v/SZb81bcx/hhWmlzVsvRtXqSncSOtcohIWo+EiG
dDs1iVwpD+wKpq42hC/01g4/D3smZBAwJZzwdIXkaZ4vZEgE9UpUdK5GOUShT1ggfFcq4JIrgE9I
TP083Lm3pC7CGcGMQ+eaLa72ZE2GWT2wTzNxQy6cRhAsGl1zYxgxWbo70bOVivjSCfX9TJanDFji
XMbRnMzo6xces5wSRZR2bkvPqOnv9T5y4OCvSNYywxbRYPLFW+y0wIT9B0FS5t6LViplB0uf16ss
I1Xr6qR2OEGSbcvJvgM31jR4gQTxhfb3ucnVCMMTdoD72byviAKnpQ4wO2EogJJTEldg54hiuKkw
vwEzugg6fd0E/YWM40/d5Gv2KwNWENFBw4CPa+Hs6CvRcZTQYOxcS/3ttQaTGC+LolgEwek1pBlw
Mt4UoP+J4a+CFCq5BJ5FMu9/XlnnggaIiSlm0Zj4loSMRRX66klG1TkJVsFJQydWOWAjg98h7qGW
sKhhev885Nn5VoE0TDt22rNfV5UcIQqQpbw3Vnj4GLao9cOqaI6R6ruaQXMSUb2kuXASnkm2ZZkD
Hq2ZSawJ3vjXUXHiQ44IsV1XslLXbJFV9aVq7YHAj4VVPNXm4xwmgbVPWjKAUK42P7/1uYlG7lwm
52OJyRNq7e/zoWmNSo9lJnrw2jV0JY4lfESXWe27OsYRyoW9ey5AUVfEC0IGW/EtLo6KVtWl2RCg
CuyogsaJI/lgiA9BSlGGhsvPL3em1s7sasytztFH03+WSOpaYIqNJrJd+2FlFjBKfku4nVDDbYZ+
OcQkOdax0+ULJ/23SYX5q3HUs3QtESX5+aSGaKlhxkhTG/nNIkTED2z3oNY7HQPyGrM++l7/7pv+
GRJ5epm5Rbho9qYa9N1GKQbRBRaRI7NTrgT8SLH/uErpMeSmvsciq3SRL0cvqr8ElZG+fVeGJxpy
b58gT5w9X5cR9lOoNXSUBwSxQPoyeoGCaE1ONRzGTq6nn0NfvVumeWOaqzgVnjwx/qUWaG4oE2dy
wMcr6Z9kIN0/T8uf69mXYDY9F6kHal4wjsEsfX2uSkAhlTgChke2fqFMeic0q6Gp13h1iI4qlKYD
rHdwpTCHimOeHBSLMtwIM0M37acgQWHzMWmTvdkFR9kSPwzRS50Cn+LIUNYhLTxP5KQbLZSDqhju
VYQ0g2dsM3zSOC8v9W/OTbKFy8jUPOJibs0iVONHapfUgBYQonYQMl2MKc5uVbfsxcTV8u5SbDo/
3qQliP0U5a/ZmqrVEoNJsRTdqFYPRdlh14fi0N3ULZ+apJkEGLmF+ZvcJ2G06E20IoEOlGj7Jb1/
r+vmY6JLFzKc791Mvii5M8x16PMkHlMY/yuh9cOhMpqeSYihitiBCBg/SuFxyTvUERK5W9V+s1RP
ylb3FLyoF33RLBB3zpyfV9b3Y3J6DoUGPpdzII3zwA1lCpVqj+Z5Hkp7qUP8p0oPHmpKBNOFBwcY
H6GdpYUwosyHtgJpk8BESC+Eb3nKZucLHAyDiA6RCppjvu+Vumk7yNEscCXZoU0IxzPaa8MSi1Uw
8ZL/gLDlbWiV29rP8WIWjrnOuU0hHnkZ5HLo03ABaXLR1Q3rtuXW34v6LYbEB8RIvIcSBTA8AC9k
NvKUQsweesI+cMYyfd/RJ1qPDwuKr0DcTGHns4ZsLGgeAjV8KquKUmucOb6h0PCjSYu0IKC/CJ61
plabgJy+FoAF9OZeydNXjb8sT8170vQYHAkGTtze5AQj3Fh4xNGYuBBQvndegApgcCVxYFIzJ97N
lp+S56aa0BBE8chJC4iCKCJL+UGrAfTX8cspkzcoQDkWJO0wFO9L9SJ2Z4pZX2fPEIHvTtAByhNc
ML4+wlDElmaczKk+JzygTbIZUsyQG/Sfu+69QmO8ifedsu+zcEfrI66DC4nS91OVSDrB1QmnElXo
eYaotzJqgArUl3BQ70zQdmO217zuCvdGU0zQUSdX7WEJ679+3nPfj1XGZfOToEnTYp/Ho8CoVLHl
xQNZPVQ1nchA2Mf6OzpeXCRTVxkuQlCnuZzP9QTKogSr4D00b3PVXVy0mRrR4Avkj1ru92YhHlUv
w5D59JIjEzt2152mrgddCi4ste/R10DygNOLir9M/WK20tRey9owGXq34P7mjSFSdeNKirRt3qJQ
Cizt58k9s7KZXV6T1c0Zg+zN12Xl+Tli2FgsITnj/UIf707FFuRUxIWT6IDEwEk3iIhHQXxUOg7t
uv7F3fvtwkOcne8JrGIYBitrvraLKG46M7UGN4fHo3vGAovDPfq0t9rBC7AqievNaafl8e3P404r
Z/6ZOVPB4kgGkLB5U24QJEFTPMSBmpKgTRezlo1FaryBPFj+PNLZzQP0BbwjVyvGm+WGA/4xCRKw
NFQ8sKtGBdzEsPL3TL1G2XriGYdQhnFoeOHrv/w89pkVJeroy0DdY10p88K+78V1X4/sW19LXDS7
Fj5ks1D6FIHASYW+/nm06SD+NqcWyQMgJw7qeZQQNNkSVIsTRQVMNbEfCirkadXsrN7bT51DMslD
c6n6cy5GEB5pIbCEv18cUWbvR2kkRuCOR6tX+kDt8g1DbcL6Y+5JbpUvo656DvpkrUPH83vM0qD0
YsBLPneUpQqdaHF0Gjj8P0/HucnHMY5SMjMv4fT9dXvFAvKBatwBV6Cf0XX1ddfJqNlcYRhMAeFS
Fezc5APi4GzVqVWQlH8dLWix/u2xIHeNU7cBaMSt4JB7+RJvwDXYKDsWg00BzObndzwXQ+ghcwGR
J8Q8HYSvw/asZlEUWGG6Gm3HELm0icKL1QkM74lrYj7herJWw5rK1FjciHVM+yC8sJnPbTEAM2Rn
5ETTTpu9fEpLsPBqkQ5GGdxpqf+79F/R+D5iKrA0EE7AHACDKgiEuvxxYQLOzDtFR43oReNA+VZu
HSLqQlWE1pgaxg7Su0ul71fIcoiVgUOisk70/h1Nv6cJWu+lySuirr97sUY/GqVBYdwHVbTxO22v
9zcTG+jC030rnE2YA2pJoCUkS+Fu+vXznIA5jZnFGgRvtsakAQ/g34jooykDQKQ3cIUKkUXV0SHR
sgEwjRW6Pz/BmU0AWEThTk5vDwjk7AQXS7kaEPSls5qKV6lh/upi2vnjkmMd42HhwkI4E9VJFKir
gDIVAejPVmOBF4GqEGFdX9UfNK3eJHF/JUTSqxxJl6pmMlM3i3Z0q6gdTeF1Erb6OrVYopRdJTFW
Ld3kSoA5wbhCtXSbp/Rt4GsTk1wlMZygfADlacaXkrJzCw/6nUVch2sIVu3r+FEentLK5ypbFWjO
UlXvS3U1JqyyoYDh3l/Vp6VCW+Pn73lmVBkEPZVCilfgWWc7rTfNEFk++GN9Wl1rkttpd4rgLy2/
2/Xyi4cGVz9aF24P57b3H2odTRR+fVtEgl8BYyya3g0i/9BgBOEHwr3Qdocy3dbSxpNu9QRoZRZm
9n/wtrAFqHQTvy1zdv/GorRFqZlektIPKDA99/l2zNC09tV1judSAGniP0tBqXbDxoHHQbo/Txhw
SVVGQeHLogUixJCzsfFtm3aBOP0m3pRotSEzDZdh8/PLnjlIcfGYQGYsaA6R2VbtpBJt5uxEKO+i
baAoW4ViOuKhd9LYYFCDkZuqXZjf818WwIU5cWkocMxaN5KepmHZt4Mby9EW4eAV492HGf5fQA/L
GuJepC6V8Bdy8Mf/4G3/Gnn2tr0ipkKuExkjLqDR+GTSoUO/qUq0VT9Mpr2XQCZnIiHVXlYRHFE6
vPN40ftG6ukdLW6t7aiiNFvtVC21EZ1OnZNCuZBXn4mE1PRNQASAKoBMzvYpSrZSKBoTokXTnFMP
Yg9MZy/ceFWz+nki/yzHWSCkDGjCDDRNPuS8JxT2gZZhukMgFMOViP+2A9dtRHQqWvUl8r5iOWw9
CV0aLen3mtE7uiBvC6wT7KBs11KTf/b5aGv5yVwgFGC6p/HfbpKRlIIYBO3G3Yr71SxUt+jEZ9rA
ZESoSJAQr0CfrzBVtuEGYztwqa9wdlVPSCLacqCIjXmQbKMxTJIJTuRH/jLU0v0oZq9Rl71K5R6J
mioMltX4OPZcqn7+Fue2MN1mDgOuUjJA2a9ngmymhYGQKCmnMenr6E5P2MBYyzX0YhEK3bKCZ/Xz
kOcOBI35BYqpUh6xZgutHU21w1FzcJW2s+UBSEy+MjL6sMNrj3YDVszrFLLmz4Oee08d2jlUTYlS
77wu4BdBMWiAVlwFQQfJTNaxml8n/5uz81qO21jX9hWhCjmcYjAznCFFikGixBOUbdnIOePq99P0
+v/FwWAT2z4QSyweNNDo8IU3aLKXqz7aQ+O9xQf+fMjVjyqASlSBTP26hFVXbe1XBvu3TUBFI+tg
UWeROoox4ytCrO4YQ7WzsFop7Y2h16YYcBa4X+rsJDqLrzrnXRzoGOFxTCVHswWnii1ZD9Q2ROqy
j3/MCNX4xkZHY+0AoYcCXw5ZAYqNy/OxbHorjhi0L6OzKPwS7rgoh3r/osXK8iF1gHr6Tlpc1j3G
uYu7VGOooQDbDKIqN2Y3oNaiNv7Gqb86lQxExg9FEsTh5QZJ62GIcbEB3EVZUYY3WnbDrUgNJ7nd
Mfl8veDHpG3FpWtpkkoW+P/HVS/HDcpMnlOJLEGL79Lip4T20STbOAk9TDrbJgNamt/iSeVmD4J/
+PnSXd0tGtVzmYD1mn3Wxpoc2zIF6qrP7px42CNkf5fg/hR2T+pMY4FO6+cjrm8WwB+CabYCS+j7
xJ/7jtu1n2B1lkp0lJIATYr6IR2CEz69Jxj6+NDmb1r5r8JFitfgBUQewKl0Odlz0qiSMAzFTBMO
dXwoQvNY5vMxOWV2uutKXGqwIhg2cq1rGoVYxnRrAA7Dc7oqFGtS2ndhDoKs1FRsF8hGp9macSlD
56X6IvkSnfVO/WJk6h8G3Yog7E4j5rGiczF1eY0Qn3/shxTzlBDZtCZ2SV7qXWnpaEAq+Ht0W0zc
tXUBL4nCKssCzstinsKqmtQU4pFnWfOxDOSjMWdePw9HlMm+GhY6VltEzNUR6RoKXLUl2uCXXyYA
ze44nTp6MtKiyoz5Cmz6lkgAwzE81MFJbdEW1qIuKuYOH4ZmOxfG5YiNNjY+RkWcnTAv9Vq+Vxr8
eifrJYyUG39zEay+IIIsMqgvUITLHpGta/Mw6AO18Mg4d213cur8rk+rB+NoIKMWmNVGnLf6fuww
xqI1Bn/n8v3qdnasKOX9audL7Ts77FZ2Qpwhnx/SeQskuXZ6ElCibyJUb64g+lSTY6hALJgwhL+o
tKeacyw2f2saFSjOg5wh66lsXbxrg4rFKRrdNJCWtwMyTdgldjVf0ICWrgZPYY0iaiK7ii/vixz5
qlp9xJ7i8PkRtjos5Tu+Im0PDrHLiTXwymiakGEzTM+iKnmUgLzgFXgULPk8Sd8glpiZv3FUr14U
QNk4Sui10ORbXLvzFAdGgn2LF3Xqrmz2cfB7Oj9jKnxwYKlDXqTr0aeoGJr1rh3/RVjlEFDpOsUT
8vvFO+dVnsQ5Lixe+ccwG4dBDzgKHIrGYCeTYZePW6z8tUl2AIXQqqe1e9VvLrNUV1vd520B3dYS
sUZ8Q3HnSyVr50z6NiYWKnv/KjynNiSTFbGuzGX0CHwDHnQALFOZ2hMuCah0QroroICGqTfL3SlO
0zfF/jOb03/eQyZS/jC02M4fetmJ8HCaemZ4hg+EtHPDVp2mY8hJm1oJX9vEjmTfEgdpwendfwDq
3ecL+xqAJKJ1gnVQg7B/rgSjbKNX5SDUeH15ZhjtbPjZiXTbeksEw4LItv7WzsFXaZN9vRoWUBEX
9CMhVbUMKie9bqGJgQwtLFToO9RNxu91J79WdXUCkHHOgQQ7BYJ/HJ+vG68tTvplmuqAqaebqK0h
g0qFwGAOgH5M/nM+oQUOu0iEfoHsf1PKV/q5D2i4+tqvEaVJtuevKWrgI9Qba2DliuCkFtir9xra
MjqZmtBI/HYECm3QFmjolGT5XR74N5WT7iJ69GW1hcFaieUZkpBINLugTopH+rDqZJxHKrArBNjE
GyP2rU6Hvt99nDc3G5MsrpvFJFONhEIiWkDyldBCGnSOg9s9F7wFVdRPSf5Rym4kZNHRXZTKI+K5
nom4AYbbG/O6gs+wGBuciGgEUbRbXPWRI0HOKhXeUvfRbDfOQM/csT0PpfznONovzvSriIJTaodP
oKUe2748+Pbvn0/A6kxTBBGoKKFxstjfjhkrM1UuwNdK+ANBHQel8T651yXtr88HWl1FommKrobO
3bi4J9rMxtLV5AzDVA+7SQqyco/csDIlXoPsoUkA7GomAMLPh33Xr/r4gUEgkMaIkihQUa6pxSTn
DT5G0lQi5j3Vd1M4Pk6+dFsPeUL1J7X3czl/tdXKPlS1/JseOA9avEs0NOEwTe6K8cbRyicttFH5
phW+x4v6MbQq5JPZ8yjVqce6Kb7X5x7XZXy0B1fjMPz8BS7njRAQFRQRLqmgCqjqLrcCxk3TVLWI
/kdNt3uOpGfEUpE3VnYGSnV2bHmfD2doFxviejxxA37YejCDjXK0/cgbssalU/lNYJeGoMT70Zld
lUbdrM638kzpGgtGPOeK/sksq73iI7EL+Bbfp+AJRbFHrdJKHKmPcfBtoJ0yhqBibX8v9AQ6fDdN
cNgFbTikVay5J+mA7loaZwsgQzarNxCan4PxdbLqV3MMf8b3LXiqTiLUD9Kfg96CGWwVD+oAmsty
/9KzhVwlYvng6f1bFxk3XS2Ma5ERj6rbvuFp+y7+/vlc6VffRuDXRQuTboZCKXqxpue2CRDNoQXl
5M6hrMKDRfWwTVNuC3Q8H5io/Tj3XjXVt2Wo3IWafv/S4q7ZDeXDIOMhj3H8N0NGXTbLHsegx4mO
gyC28PiDUKqYz2UwPcTc9lGNSqzVFbtOEblVtpvGv+D9Gpl0G0r5l7CtbxU//6IhRAQl+LYNa09B
VVA4v1fFqbeKgxnGN8OkHCb1ZtSmjZNMvOd/9xhrhooLBxjtclC6iHMtDhF9jPXOkVgzwYxodIAl
wfSYyb/s7tfnE77IWP8eCGSPuBQQHYCKcrk4NbvXe/j+bOYm3PtnXaFbNYBOyBvQZNGTM91Nqv0g
+J81FmKmlLwhDVu9jfa9BBw8SzEG1c6Vb2tuockF7shosyVb4Yo4UZazQbohg+XlSuFRLx+ySlpE
esYkxsypP8hx+2o21XOWzsi9t4jAoeVS4KSgd/c0NTvQkXly8OXy3peqDaTBu0/O1ZPQIEEcBY2t
K3xDXahZ0AR5DEvUp4M/fMlyDGul+rWKhy8D8aPaWecxcM6SXX7th+rJUNQHDReGSXsOkQZXB/Ug
+zlViPJLrKt3Kn1BRYm2QKOLKOs/n1W0NmhOArteJqGmASwu0QvkjacvkX5W7N/r+lxZp874s8MJ
3g+RQnnZWEqXqMTrMcU5+OGc07ACHTsxppzH6HWX93mBtOMfaVEcsBT+gn+9WZ5LNb9NOdKjtBIQ
uvtwfpoxNEdhT0XerfEVxILloxJ9IdNB8+MvvCBR/hu/ms3x88d9T4sXnxJnGd3QaGYKWOIibdYa
pDYKn09Z4f4l6dWhUVC5KJ8Hvfwzk43b0tHv9Tw4WTMq/5P2LtMCYOuoDfYp67QvXfuWzt+LoT5M
eD/jqPg6VbtuUncKjZ1eb39grn1LDr2ra+Tf9G5nBQna129yYfzEGO2rnJA94vynjc4umYOjHUw3
Ks1aPUrduWcGJa+wf9b4SeDCYKHCZ3T6uUzKszGhF8PvYabuFTwdbGk/h8peHWLPAntQIxVdCS3i
lioUIJcmwWqmfqq66rHHQ2QerJ/q3H8NIJMGU/pcoAAPFeHN6bfy2Kt7D6Ai5VxQeypqivSFLteD
rSfo6pish2qY8Rq8cyRk+vBAwe+yuouoyxXz15hOuf8iF6cO+OfnH3iZWAq4pijD8FNwwpbZO65x
Kh52ao+smXwUXRjfBJ+b9nvdSnalgsksApMypaDPh71K3/8e1wI9aCE/SaR0+dosnc7WYxlVqxZz
R6HrE2ELgUq1XgHYNpEBrF6kY9OU4PlaVHGNjfd+D3L/u7Cp5vHiNi0gqgeI3V3FZ7U8oN/Qa72H
P7fbFPdFgKCkFOGMhehu/IKHYJUQ74AkT8g8MYiz00eTIOHzebi8yf/zFDwB9xcf/6olWEeyKtkR
4l6VicsqbKYUK71abk5NM5yUyjhUdIg+H3Jx6v1nTAi8xA4wxNA9upx6/Jsbp6jt3ouT6Cy4NRP6
/ElwCwBll8qYFH3ju7CX/mmh6H3GMQDkqkbQCM7p5bjEwaCbVGZ8RHBLmzEDbqlsY7lt+f69EB22
EcukprtxhF0GCf95XRjiLHKTZp+yCCwHv8KJE2aJp9bGWcgud3nz0Da/h526Bb8Qb7BcUzRMUKBg
pOtWkBpHhValE+p0eKY4wqW4K4/IQ70IaYxC/VUMMtLnqEsizq4NzV1SbfaYl3mlmOR3gSKFtU3G
s5hkqU3qWpuGwct/BclwIwauVapDivyids9qaTZuoX/Rwu8bi+ryGPt7lqkdUznWNWqPxjL4yDM9
ymvYSwF2oHGSYSxTgfBJ7+T25xwjqq+yxRGaNgDemXW/p6WLZbezsavXTrOPT7EICBPV7sNYbYZ3
8Z931mU1H7EZPxUcsAFYTiEuLCD+G2+/Ouu0UShZURO8CsgTtGkwJq8HT5yeCYQZoW9ajzr44PZQ
4HAAFscNpfEop/nGolt5ZQ1kFR1I0BLXPRy5lJohMSCXGPLo1i0K3tHOlXPtxjFfDG4yCiwbPSsx
iYtVzogCb86lBdh+cWPNVpNQuQoHL50Af8/6FxyOMhQqZ8vZW9HWcbU6GkqIJiEteNlljNZRpJL8
kvxGiDePA0KsOtpi+V0lfy+dLZGN1cmEtYLuKgcjROHLI6qL1DIMAo7GTu1OotRatXhoWNEO9CIy
5ciy+9UPm3z78/VzGRO+bx7KThQYbU5HmcbY5bBKYYM1qkgVBJMoUbC+wXSa6Gdjd6yd/AA/SQ6E
WjCijuI5PsSesaS01iybvacnweGdPorSX2VF5wS77Rj78woDvlqSeGVp49ZZnVnkJHXAhit8aH+K
56LEoeT98Pe7NyFkmRbZHdz6jJdNbPiO0Zbw98rtCtKCWx4BMvqMS3yY5ARSD0lhwCpT9tBPwS7u
xTK7E/xrwfFx/lVUIaRb6UegKgwHe5EoZlTdCr9OyMa1fm8UmM6BI6+i4muMm6F+JBs/CvHxiJve
SjoCLMSy8Q2qrA0iyuqbf3iOxTUw2mGU0LP8m92Z5z+08XuoBIe4/T7m3hBvwtNWjn+kkMSdZyBJ
ddWvjPOagqLJLjXi8Vb0K3sAjoJyhkGkYnwtpHDXhtkxxtVQyGf6dfotMdWt9b1y/1IEAB8n5Jiu
Ee59OQQGnNbea+PomBtUd2xjF+bmXi3wGsMB0o+lfUQVEIMFYaDWbVX91lY5dFqbri3YT8rWlxuM
kBZ+L7UCUox4F0gDQmE0CZqdrLxGSNun1BpzLLA+Pz3WBhWUP5Iz0fhbnh52GehVPne9p2GzLArX
IZVN+0gy1isZJKcvyTBvxFRXUDbCDEq3GlhukeETSV6+6KxWjRz33DrAqL5OBTXj+qaKVXwasTHr
X8b6GdjBLkWzN7VOaBW7sjke0a7ah5btBvUXG69EyNQbq/6qY/P+WJTFiKah61CpuXwsO8vgb0RG
7+UY74X2qVIfuvhW73u3LJHYIKOR34TyArWcjbW3tuG0/4681G2Ri1hJzYjgVqC7hBhPFfzpR7+H
6ltAI1KqN/OXlZCDDwBEzyFnNK5u4TBXIuTpRvKXSL/Rhluhj9oNpE/DHjf7J396RZPO7fC9+3y1
rd3H9MR0IetoClbz5RTraRANddb3XtjBNEP6U4BRI0Kq2m+flMQ//IvhTB0lSXa0yJMuh/O7eFSH
scVPka2sSd2uQB7WUR+NHLeobqtvv/pySJMY8FCIo5dZaRLUmdohOe5lcXiUWnRTDfWMTiasI4IP
xXn6/OXWdq5Yq3B9xI/lcYEde6FOGYsm70HJUZgWmIup/Qmx0ZXgdwYGKsjlFk5gdZdAUhTHFIck
58blnMZdU0vGoPRg0g+B9uIj0Bb+ckKDNFfacyuhBHzEM2lsnI21sxqAGOCMIAUj/3KFi+h8p0Yp
l/05yOADsMSKfXRrqTbMsX+nvY1N7emtvqvsLbGjle1JWE5fjwoL5hzyIvIhvtG1vEGxOFBxpDKk
vYSAfSNXADEVt2308wBT8fOPu7KW+KY060kJ0HWwxJX5IdiyqzaiwYMciKFQ8YLhrNbxPmzvEsnE
D2vr7ltZSrCnuHnBwUOuWR7IeaCPTZsbnZdLgIVCCGwivIjNnYKep3YE1EMNP914xdVB0d8j7UP/
jSD98hWtLskmB1S698Wy2r0aUSxBgTEgla/x/Iul6vDr8zldW0BAd94xFwCHqCRcjlhb/TwS2fRg
n0+9+bvgCoVcJVqIF6T2EssvnTUcQaX/m2EBpQP3gKB4ddj6gd5rY8COkTFdLkDrCfClP6R3Y/wq
pbeAajCPG24t8x9jELjRkMSmhq7Yohe3bCM6sd1Krc2JpKizJ/w9at9Th576Knja+M52Gtf52fbV
sU22WIpr5wR5h7Dn4ZaXr85eHC7sOZf5vEJhTwSzfWKQlrw6Uran9UmnaCTTfIlhO6Ci/s8Pfp1C
Cm1bSwWUvmSUSK02qrWecBTXyV7R8jM37C2mD70KlDfZEhNcXVh0iW34mELRYXmt2UngxCONE7r+
qVcGjmcHUL1gbivzQ5z8ghGqRNNxHjZ1WMSKXWTTAlloiRvHELoolyvamPohQIuENlEh7Z2ADjBV
7gSoPRBMF2yh8B0RgsXikLJQm/0XKxuuEHhtQOK8/+IuoGYxmlJds7I1YyduvGgAmU4Ab4SvYGGR
BjZQtg72iDpslBGuYAhiaX8cWpzZHw5INafBWkKd8YSgeUj537F/DhgKGw32D211HuWTCRvALg4d
EY7W3epoC2y8vohWrmYfrWjuJM4V6POXzzA5XVXpesYqQzbTRMqokPJjHx10zD70KAJ/7IW4uoOE
NWPzbFb2t67wT3axBShbO0mF4QfqZJTiqVRePocCb7wv9aLz0rh/LKz+YJM3jhM+5PNO2ExEFeZY
Urn1+itBJHw8KgHIAFG1WybIo6Ylae60HZLF6lneRXKHPslfRZN7Or7uaKYRGbSnOdk6xkXUtph2
ljrFf0MILFH6uHxdINgJePqu8+LOuGk1GJcIXVTmcxCYNxEO8qz532i008ZPbzJ5qyK8ttkvhl+s
PK0tlCo2sf+bEuMsl5C44J86UAVkHDOHB9EdDbrGrUDX//P1xsgC8SJyZW2JJE5KxyqHhoJZBECy
zBGl4KKcIZlWeyHeGiXoyWMwD7h+H5Uvw3MmPUrzlnqNWEzL2Re9HorhsF1Z9Zezn0Z9NNex33lj
/Jtt/xWm5i7LKEhsni5iHq8GUukbCvkEmtKLebajQU4c2p2exGcWJja+H50bhCRVK3TFpjLYZhsz
vLa0FFjWKhwrdtOSPSbltUxEEveeU4Z7YzRcIYGHUs1NP9kvw49xZ9WhsCge4viG+O15Y/iVHQXe
RyMPJ2dxrgwE7QQPgjRlIyfSsMeXJpicp6JoUGKpENHEx8Ku+Y8EFGIwNwdfOUUA4hItgDoiLV/m
EzUCsGnSM3jVh1jY9odOin+OUf5oVc6TYDm1Sb7vZ9+Vpfyr77S3WebcKTW4j1mhXG3gvdXeho5e
77TuCXHhrePmOiSmBgcZFtKkyOiu1kMV6ENf+41n8hlsTIPRVU+a8Ojj69SFdF1147lv8zffh5Rr
2s9YLvK3P8oUM/dA+i6OX1osG0nJ9SIlbBaikLSI0CBYXgEykjTZqKmNVxc/Ow6BIRwOKCcG2Ztq
JecYD/ONJbI6IBwX8LSiKLmkcg4Ta9RRxkbINEXKT+u5bwxXMDCM/LFXd0JKl+DDm104gS5YNSBg
ArjWu3F00wHW0bkfNx5Jv9qoInX47yMtrx9gd5E/DI1XNjpqIqarqx25LzJJleHa+HBmTXUi9X8C
DOCaP+IQ5TLAl6mZ3Ww8yfX+gdwkiuHcAbTsrogPyayUIKxqRLtwAsZmoyk7LLJ5igZtuAjpwaI8
NX605xA9bIx9HYqJsTW4OCKZ4d/ludjmsym1rVp7af5gyF+7/g7lJMU+1JFCbIAIbHiXR39Kzpac
zfW2NZBj4AYGzq4Tii1mP4ClpqdzW3sOHukWsul1QXWs5v37h0o4GwakcsPjxtteL0NGpV3HdUTb
4coDFqy6qTR6Vnt29LcHbJvByIG+NmiHRLsx/Nm1dDwDWQX/jxw5IDylOc3O7jnOKwiTQbjX2q3r
aQUbQHlAyO0AMIcdssSc6LIEr94Pak8i+Kwyisng9lrsHcc+OIvEx+RYF+NaRXLz3qWxfm5MzvWG
IIEB9Y0cDMfUVV9+aiVjUiMHdRDg51ELH/QcI6dWvIlHyZDn6pUEaTzDBRrzHicJCLqUb+q5igz6
8gY1oONgk8vBRHBuLAIlJ6nboam02otl2qrNS53+hjEHDdbKbYV5SeC2HFnPcbLXnZ+sns+n4fq8
ZnRORCFpxQGxRGCrcpf6ZWLXXmgCgKewier5WN9bWu5GQCU+H2wFkcFo2JVwgQE9BxZ9uf1SoD7l
FEUNS79+540WOp0oUPZgfo7i8zvKWfpSB5Q1alw/0hvFSu/we9k6DK/DIwMRBQFSoChHj3PxHLYx
6UUxoZPwFibzVwk9kALpp9qCgAXATzgiChSBA49bhDAWXhO9L+37lGZW5/21MSkiFlssAJ6C+pFg
1gDIXSwAOzfwSk+CytOoaEOZcpt7BTpLln63gz+tMnGLqnJTssXyFHSY/XSu6sab5mTXQRVT8uEp
xFnyIVUbeon7dyL/aLq7KcWWvn7rpydW5nON9H/+WNtQUiTDk/TYy/pmYxmunI8C6gmAA1s4lLPE
Zv0w+pT7ytwrVokUTL0TJR89xEGUNloWGTsV7wkCvoOvfvt86ldH1WnimchjUlETc/Jh1GwK4rxo
jdILo2M6ogjIxxdipcJ5sEaIQUJavzY3uvkrSTHlFgpbDCj6WMt6j132EvgEzj7b+lHdBL9HiReF
ZwdQZFSXCKT+msqbZH5KMEftFGtjote2IGgwShHcRyimLNMT7h8jkLSS29cGAUZeMr4Y+pu4AkQ+
ODV070rs2NK3gUb8ZCJLLxxXSNo+n/rVWWCtg4zjFL6+AQbIbZEWp/U7kEY08dp+l3MLw4/dCZcD
ARITF6Ro5NkYxJVoecf1VqF8gWMVfXmgxUIvica1qFkvlkDspLnpjFHtFYqO1SiwzHYH4Sr/WsYP
FipApn9jDX8UieQafIu8+p4kzS6b7ts3U9oNmgW+86VMR4AvW19q5fImlBY+ZLCTOKQWdYtRz1LJ
RurFc2hMNPObepxtwI3FG2FrjVLrxvdYuQhEgCiEC4hTuIou9wItdGkolaLyhr56SJyZ9oQMBSqt
rd/VSf9DABYD9e87WsQIGTdRo+akG+NeSqy7rJgIqnyqJiCfNx5tJWB8F2FhDkktyCouHy2321LO
RrXyam0+DgOu1+xRUfiWIgqmEAX0FrJw7w7mlubNld4qy0M0QcGEQ+PBCGjxEZSusuZRnSsq+607
v8QFQgMlNwFV2gnZWZF4jrqQv413DhUNsVjjBh3gMDjl5dM/nwdRphVxAmAH8t/LeRidCaQl2GFv
Csb9kD7Pzeiminq29em+C6jtgT6KqvzONLaELRbo+PdtIjoO+EgIdacrenRdTFhXtpzPqpV66Kag
XH1OcWwMMeoCaiDM3WVwuliheQK8Q6F7ZxXgasYnzUz2JkGmhadG97sUmF6W9rd1NbhUj7YOlZV7
nRNF8LcJKYV/y+UMEd42KoT+0nMg5dLjcrVmcMMARID9te2k/aTj0CcVnhzd92Z9As18JivaCy/z
mI7RpGtbFdCVKPPiicQV9OGKMaMR/5LJ5opBecSh9oO1mp2ec+fNJPtpoXuLA0/MFdt6Mt8agk+l
+DfrGLIyeEHwXKTdy3Vcy3Gm+RG3e1v/mMtHqfWS/k1o9TacJGPf7sRKFl9NQHErKcXCjzgopIyh
HDZW8do3oiqFFBvrGKjSYkvJg58lsRxWXqsn3LrOt5qgN07z+6J7wCvvJI/Rq3iSqTd2XfQmcDS2
n79bLgltiGCzPi62zSL+QtqDu5iDluh0aXg1GdEQzkXCHsfIoI12mQ3bNlV9+iBHBGyxJ0H23/yr
N53ILXHQ28jSVs55SuRkZxy9pCHLalZH+K0MKbtaOB30uk5L2HArKKlI8u/1RPPCTT732uXLxYKM
LmVhHaEGkZN8WJWNbprSrGmlF+kcXNZvVtDsBGR3wNCyhN1klylaUHdDWBxspToxm4D3N0RVVgAm
aOVQAgAp7NjXZ2ufzTVa6U7hlTLiPPEx7EDIu9PMEwG/a8yXGiYwTYFdYhKW6d1eAIiFFpUfY44d
/Sqz7qT47dZts7JjeSzBjMV97doToKG3iUBGwI7N21NrfaPaeMYICD82bkOH6h5ViraMvLH71uvq
Oz2bfo67feiufSWBu2FRCgTBlbJPjaLdKCV16WHWvtPadidZ2bE5TnVyU+jtvuyeSqA2Oe6jCdaX
Eb12ZytRWtkbPALtSRYLtChtsVDUuRgJ9tPS09XerfPsRkRqsw+4t0LEEi68GUnkpdIhqrv7HKRb
CeHy8wNj5bygzIlaBHG66CeIv39Yq05BubPMo9KTC4FE6WAKcOlIzU6dtjBuK1vxYqhFoKEVveVb
KUM53WsdBF8E4EbYNDhDsM8DDsT59Z++G15TdD7ZBkAKqYldvlsCSWpCYqLwRBlMyFWoinTA7QQT
4I3ddj2LYiRx/hPyCqDN5UhRr8tZbxnFu50W4EzR/0OVZifFWxtodaR3dxiSOSgnyyUjlUlStF3h
5RwioaqepxncP9V5fdgqXqx0eXgrUUGiv4W459JMPNVLPW3yqfAGNMCJx5oR+pCRnkvgaD6Xhmjo
0st3C0tyP/9ym0MvlqU5RkjjdUPhNU39rjQyFxTfa/Bx8m/GqLuNlrqF4uwCjoyNocUyvLyweGsY
LcI/FZfQd57thx1RlUas9FVZeGzB5tBOlKsgfGYjcOZbK3b2in0/tMek7u+NnvOK9MGOspsso9qI
4/XG9bVSyqOfKWDb3GFA1JeOU7IEvmnASN4DrNGO+F+02Z0UHTvcU0RGqZeSlxrIvwl4VZW722a8
oliznA6KyQKpBp2A7XS5tJMibW2/89lE47ND8bqa2LHcIHHyAoUMKCzNIWQUSk6rodtSmVtb7fh0
iqtULMMlKMcI9aLM8M7w6oQdrBMSk6dSTXRlNtjGdxc7Z/mioNYJnARYnnb+4kWT0BlU0Jj4bpAu
s+ql5iz4TI16O1GVEYGkjzNFrXBa2TuFjGiMN8AEV68L451SKSAKqlWkp4tjZOIKgFQFFCfpg33I
JIvCAS18hQTg87e9qoqJkRAqggaNmo+2LNGZKZxkLTZzrzGgQbbZVz3Ag1DdgihclYAYRqi6gQqh
EnDVrZVHmnVjxjDjSK8yzE+Rae9SFDZ72bkToJgKjVMt3sI8XieWYlzqQKiRa6p8dbcPTVCGVWPl
XibpZ3NflA0d4m4XmdAZCb0lyu4qzoNVGu+QizwPYXdLBL8P1e4Wmenj53N9de+Jh0HdB9lw8Jfo
CF4uLCmERmZKEkoEwVcHlljOYR3kuJ24kMf/DyHW2rf9ON7i2uszEpXA8Xn55gmlbtdme4KY8Cp/
OsoJb81WtZoW7vr+Pa8VjbEw2jvJXis2ltl1kMW7U/4GHQF/gFWwuPMrrSgQhuccN2LdFaZxec7o
Whs/KtNc4LOa3lhTejOnUEPKXvk69eFtKuPrU8RbIulrm8vgTKcQy7pnZVx+hjquc8pR3JwxGWuT
R3sGJ/o3dn2hb7z2xlDLsj/Yl0lH7b9gaeMm1sS7jgaUqHXHm/GAsj4WLSicDSikLBOcKkeEMm7q
gtoBOrYZpnUsrDbPf5MnhJv0/DlKqicOFk/KtO+p1do7/0cyTT8y0P1zKO0sM9wIa68uUPHNcY+n
UiDQSfbixggV3zHmnCtLloydgCZ1Xfxz6qxfM1xrYUX5+fZaX2N0PUSlU+ihLcbrwiaPuz7mklDZ
5l20L1ucHHCSRXtpX3FxDAVVbtae4zznXbDvTXQQt+Cj1xc1b23KgKDItoCCLSu/EQQc0zcJGyTp
TTCt/PrQjLMrTnEbQUQT1UcfSnxg3BkjwhDK88YsXJXxkJul+Qo1CW+Ca6/1JokKAzvtAgxydypR
TBsby3fnIgaE59/r/kNHE6z2NS8I5++fj31d5gVXidQempoMTjtUrNEPIZNKG0Uqej/zmvoP3O3e
OewCLTEFw0GV+kMsuEJyd0ghKQmGFMUYoPd7QWXM+w40GN0gNiLVr5u+essC0y2GPz9/xmss5vsz
os0LfFosTJGYfnjGhAL1mGNc5IkSp7A8kR2YhuBJJBKeSdJ3wnRe8HZ1I8Gab+tIWFsfCM0gDizg
r2J/XI6fzkVlNy1zNEbfsLB0RZFTWNTGc3dIYDeoiATjknIM/PAo249SnR0+nwGxDS7iGyaAJhBR
JJkKh6B2+QBtmExJaVg8gFbt6Ek+6lg8a9hMfj7M6ot+HGcx0eoUBXIrxqHGUM4o6whSzUB7YfAp
Gia7xokFRM1JOeRFuUHZum9XP7UofdACNZGbWZIQNRAPYVjq9Flo71X7It132qFFj7i1CecoJofZ
r8GcXTMz//nBT6cLijREUqZ5CUSoWkPvDbx/yWuVgzyEN2lieC1xSF4nG7XPlaiC/jo+EELpm67C
Ys/hkjGZHEmc65H8IEr2AZUTMjS2O9c95Ywo3xjx/bJeriCbapKAvqFVqC6+7OzPkxVWyACpVbHD
AIGqa7Kzeu0sNKBjoK8qpVXRZ9aVmVvWp3ASnQWkHNSzgEJGOoYo+ka+thJiMg//fajF6T/rYUEC
xHLzqSI1Y7dDl+i9hoF/3TvsFJsdp9oY9Do/ZTN9HHUx+1pSZsYspqKQc9ewARyRjs+vSvYj8ScX
Dqwbz6VrtxueCOvjEkmiJUjF6Ardk+SJ0gUjkgOV/JYrxo1JCiroAvqAeT2NCV//3tshnJctTMnq
GQ/fBWloiv8gOhbzbNZ6ZwYSI8/00BGncfPsIcW4ySeWdhRYxRziLUpS1oSqoEwyUSu7Nj6ZUKre
0yZ4wH2o3xhAH5qoRyieqjiNi88PH1UcYldL9MNTLr6LqrdxomuSMGf+ja5eId+oo0qVAN3XCBwE
TSTfUL32pE6FmyUyPc/vu2AMkUP0974lCfDqKP1VZLdizQqe8hxvREdrARuHk5AqoUZMj1hs7A8X
UTlBe+yMKPdKYTfLZM6gZW0EoEzMykU6HYFUQSvME0Ah4UknEEzTyM7S2Hk0iPJI2sg7/5dpExLc
1BjoFy+mLdMzHHjtJPfsb2kXHXWTtgXQy4GIEiSVeECxtWWtP2A6KvuVl8L/m2WuazM8Ulh0BUcv
qMxdbdxXRvKztSlWDrK/V9uNnSee5PIDW5hUsvpRrBJlgcUZJJdaZSWmFhFq3FFe9nS9OOjaL93Z
ouZcn68MhBkHdCeFCVnKylRSPo641UeelcrYB3SejDNwGKPfXdM0mHeDb20s3pWVISx0aB9RauHt
luRLIzbtjk4JZoNm9iUCtheppteH1TGopsj1Lf97XOr3dtQ9J3X+6FAOafPhRq7CnfQy5Qr+hFt0
vpUjXxT+sOKjKILKzJJEouZNOIZJxiNZNPMmeZ+U4XGay+8Iej2mo3RjyslNGiIriXSYorqNUv/m
h8Ez8mp/BKrrT5To7K1Ye+XTUE5AnYNrD5zRslNbIblTDNoQwdeN3BBb407Odsr41FatZ2R7Xdoa
cPXLCIwrSSyfB+z55Z7temvs4j6OPA4XGH+zm9k4gVP3w5rUjEETxT4ljvDYg3NqLWOvi/KoafS/
QJBT+Ai0gxJ8sYZ+K9a6julQSDZwqhGiBMjMLw7ljlRCUg0pRDajPMuN/hor8h999doG+b6I25eo
qg5yVpxxaA+m4U/wuD8dFBwxZ/oDS4PPz961SRIm08JsWiAqlqh4kEANyuSkk/LMygzr+0xqjizo
1s12+hyWO720uReTZGcqr9+quDjNaiy7TUy3AaHGI4njFjB05WCD+qQK2QQTSW5qQYsPR4dlwOcA
mfOiP6UyWvhCZbhSX+sEIZc2CdjbWQ1otFXdcLrT+/mH7mCbVyj5Xoq701D7D41+ajT7u0k6XcuA
qSWNvBr2AzXPRAXtvAXAX1ne4Luh9qjksoAWFx+17+VR7gObZy61u86ZyInmb5PinwcVQHqk/YGY
5VnJtL8cPXxMq/RGe0Ri/Latc5rx06+2qdNdMaGuV/vGRilrpbAG+xMFCsqGtB8op1zOZ9S1bZYg
juD1vnJXROqXp0pW75Ng/AZJ5VVzoD6hBoUnrKeOeETF0c9MPw1y9T+cnddu3EjXrq+IAHM4ZbOT
smRLDieEPbKYc+bV76f0A3vc7EYT82EwAwwMuJrF4qoV3vAHi4e11vhZZ5r+npAkQvif0RnottPf
kiLXHUkN8rZz6rxGTfiCCtqbMHJtmker1u7kOMXsB9Fh2X8RUKuV4y7++sVN9HmuwNQBcT1LwFUj
deS8jHFskjMPUSIkkZgwq9hzMTxMog8L5Zwo5NZU4t1UBdQ9yV1tt787I1xj7Z/X/uwEXUTLoO6g
AFl0/GiuwiBpA+T1UU3Ab+Kut9tjY4Yv8Zw/yTotACd8sEM6b/kkva3sg/jLz/bBYUYkMK4kECIl
+yufCYBSyUwoUBlGHsoaaDyAOG1UXKySbkcmFmIaNtVfI2Ofa9rKS7jwqYD61sEXCve5s+k+1uCx
KWVWDx+Yqi5I7+ZicJ0cw7d42g4QERswhyvPe+nYARASKkn0dPVlH5EudykXONx4I00DoYuS5HhW
j8hjBZNbOfBYrZ3oZnAqD5m08sAXqmv6BwCURCpuYQModuSv3e70zPw/13kHJzjX9ssaloPVu32H
6UCHNGDamVgC4KGlyNUvORNiETnz/2klEpyXXaKPodBGJRCQtSwCa9/Eo2Rk5uDZfvEE1OV5CFsP
ycltYNc3Kt03YJ4A/o165ZY5x0rx1TO4YJwgIC6UuKcbQAdHq2XJHj6BTkKXVk2KbZndJ3R1A6zE
QLR8NGH0Re3ISk3npZ1RXTcY3oTtn7xUN1KQbvJGjfgUenzs47cq7X8b2vggRLWuH5VLp9NBnVDI
YQu5oEUgV6Sqm23JGTylpiYiOgxRfNMjKJFiCI/+uBGvSZiet17ZnL9WXOQpwFG0GtgFMlo6AF86
bx2rBuY/NqBwkY7/5+fj7gTIQTsNkvGy7We2pjRGGYLQMa7MharfFDo+35kLx3uPqvOdTiy+vuKl
4/+JLGeiTbECpOf07bdxNg9Ki7540PzWEEPqE4WrPYLe2d9kP5WAtCtVH62yuO314oW52cf1HyA2
cBHsgHEzGka1BTcoWbyAvz4/W4LPreYof89FdENudhsYgHes8pAi1Xt9qQunhyIR5BSMLzDFy0l/
VuXNnE44mFgFytbg5/C23Ham5CV19YRDUh2toYYv1PgQaHF1JXejS0iue/p0sjrOYT+yuw6MpZSR
kFUd88TON32ApiPuMUpgHIrid5AkLSmG9DYizbbBYc7lhLsj3d65xGksMjVaq53rZ7qxrYugdQP7
z3/fHAR7SERES/VswBfmU1ei7DJ4FhZcHJSD0mv3Fa2HoEluLHrtmfOfTbPF9I70n8IMRQH1bEAc
9E4mSSaRp9TnPSXzXdWilDombuKnu1Bfc6y4lGvRTgdOSOHFkktmeSi3YyvnPQmG9pbH1i5X2+Og
tjsNZahi6h+iozG8mtmmyOVNOiMcLcnuFFF4w0BfiboXWqrWJ7GazrkQ/Vz6zLWlLePLkY5YSMT4
ZRQPqfbWBOnzaB+xzgKdqm4r3do7UvsbA7z/XvOT3ZBtmp/NziWRAGNMIygsMoxCiW+ELMcsqfd4
0uvNGlHiU8ty+X1/+maAyyL7thZDwnLso6IRlglWkj851XhbmzqS1PWraHZIdr9TnfglVqKDNoZH
tejvyzZ4NLhh9WRXpMVXq/EfGghobfxeyukKyuhCdOfgYerxfz/OXty5QDvDPPcHJP+HaBva3c6P
IlC1Eoh5nIbyeCWtFNfTci9s4XSMvQIJ9pLXWRYFfaoKrZlMij/xor6lbyCdrzSfLoVU2h1gLhCR
hTK0COlxnZZVMyIZSNdtsnRmMS3zUiAYjGevB421lRYvF/mGMItbskXBFRUsMMfstqqBBYexsnWX
Yvdfz7QcACcBNcFQslJfwEdHUWxQEOXVesAcdNbg5E8ot15/uAtjUIDkolElym94d4vgrWclk8kE
7TaBXxEdvEKNN4bS7WLV2VdwCOyPcfrUl8wnQDTczdWazMvFE0N/REjx0t5c6iINETmbEyPHJCJw
ACR9VLrtuuvlpe8AssD/X2ZxYrquyNtMQyRO9J278E+XvIGHooe6i1aHSRfyXKEtArUUdVIA1Ytv
rs6CsG8t9HLEjEOA8S2GRmkl7STtvkUVXihMOf+DHip3DUkjAh8KfNoz7pTToTEw9qjWRFl/q2Ny
L3azm7pbLcp/SlHrOUG+kXr9Ru3trysH6cL2Ah0n/gGU4J9lFgAF3q/9yOSRhagEXAKGlILi2qfY
enev6CS9xOVHnaTPjTN8yyy9g6bjDtH4R5KmWzpSb6GefA9Ve6X2ufAqSDPpLgkoHLZC4vP+K/dC
59qq8pGCO2XAljvTsy3dpcguVLHxNRm+WbHvNlW/cvecH2kBnialVpCboL5eJHyJ39GFiRGhUp1+
p1tvKrF+yv/73JBhEmw16kIYa+iYnD6aEcujL+l6B9zxpRtenBbZQflboq9M8M7fLMuAhOU8ifp1
2eafJA20r6p0HogEt5Fqtyz+YRRbjvdVufZIF0ZVog1IzDFFmQqo7fSZClspB3uuUMme4gc5xYYk
6O5Gx0fU8L2zaJwVjttGbyrAjesH+DzMszCde8QBaNWiWHa6cK5Z1ej3CAJ1pe+aEjCr2XH1dJeu
thcvpEXIv4mPVEhbCQTO6VJ6CmhQQl/KUzl8MsPHsZQBbX+kA/36EomKtKdVHKHuZOEDupYXnd8y
YnVRiYh4ezZtVpu0iSkwWb2MXTN9y5XX0PkGAKZNH2JtbeZ54fBQ9iCJCqUPWsESwNDLuRr0Ksor
hXKMRx/04/emeGYKWGdrvhIXHoyuNm09BLuYcS6Bx3WRA4SfHRoKiQO16V3LJmaLkmt3hyir8DJd
k5W5tKBJAWugqSH0qxahhWmC2swJC47JTzt4HM0fQejByhSmg/Hb9eN56cNQUWLmsT65ZvKih6o5
s44bp90iyPz9Z+0/O9171t4kya7C0h79ue7H9QXP4yZfHy0ari8YMGiOnh7SUEqpa0B+eXr1Ho0v
HbpcMgZO/sHPIcGHH42/ktFdOCmCVSG+ek1UkeIH/RWoY6Nv08wM0KWKG2AIqLiPApjl77X5CPX2
+tNdyHsQmsCEgJY0NQqdsdPVqklyyrJG50yxJzd3kn1uRujG1wczo4KNd/7IeMEwtrNh32ZR9zDe
9/rT//IbYJeTwgro7jKwtplsZ2qAZk4YvQztXT/6+zCT91bk7w01c2cn2cmltZOn5LZ2GVipa2iQ
CzEPfilDUdGSQ3ZhcYB1iaZrHcedV+e5W6W/2/ItrF5mBrjXn/TSqxWHiUuRUpDB4Olm53qtKZU/
I7NV25ugyY619qqYyS7Li13RfLm+2IVqDJwmLxUYD83WM0ydP+bRaGQacjy1tVHhRQbK8+iP7tw8
m9VTNuNX5P8obDowwQ9o1vmcbYd82Kr2PypvYDgMzg9djVaul4tBX+WKQR9JEOqXKWEyGHmX4MDr
jca7UgwvcEx2WfBuJ9at74yIqjZYyaC9Yb9NtB2vb8mFQMX7/Xftxf4PwdSUykQQTnMxe233Vt8w
jH9V2nI3QmsJ0rWwf3lFBFbpRTENX5LZfGsuq85n/o2tvVszGqNZ4UYFIrn9ndH0blvIKxt8eUUg
w2iYIPS1rCK0Wrd7Bxasp4fDnhc8d6/hNO971KAzNET88c/1Pb0QH9nTf9dbBJApjuvGrNFSm1Mi
Ra9tcPgFjzgjOh1vi/eQMcaY/7q+5qVLgN45rudoGCnkY4sY2ZLhz/B+CfcqJq/a76zUjrKfbIz6
H0nTdoOJQOQMUkY9rCx8IaGlm4QipEDyaKAoFl9w3dtWruad15ePDlogA8V9o/wMtW1aHLNx7+ek
LGa4UfvvNV38vZY8TNpx5Udc2nIeH115BDlJEBdbPiRaLMPs6DxrfKpVZRM1kTuH8N3eEtXHhE33
5PLFNBG77t3Ul8UPgoGjIDtWuubB7mo3gCGXTSsn4VIURXqMkQa/jcnrYm9SfNMDv+RmjpSvorJI
4o5ZtQJedU1y/GIQgfqOeDCpOJn/oq5UQinIe0aYONH/E30ImD5S23ECM5NuOgM7bJUy+WUcVoq7
Cy1eckauSfC69DHRLz59/U6kNtEYcFHg6tcV+HDzPcEgOqjDMTdvuh/dPwb4tWIvyT9pMRbRjqvb
+eowwZdvQtNbq+k+PdVOm0z8HvJ0IdJDfrKcIdRRYpi5HlH5xDd5r7hK8ATFDiOhr4P/1qh3gBzd
VMMB5dC3r9haBRK2U3he3WMk3snPZff81heZO447M9vLZetq0YM+rfYFL8UkQj2ILRJfUmD9dNsk
SEMSOqOdp2a3Y+AhL90VM+4D4V2ay4fIelKhRjXOb9OZdz0s59S+bZBm87EyRpS03NmraAux4tnG
0aNUoLBSES/T8Zb6SkdciBtfzJYH7c4cq7uRCIb7bOPmcXaU5YdAea3BycRG5sZSdpPiQGnOzsqd
dDED4wiLuhXJE/STTzenCVUzJYtncwIUJ4PGk4OBOdxLEma4TDZuoM+eISUbm9ujU2pXuymDlS/3
LC+hS4meMdeTELyl6jz9CaGRMxjKptazdR3cA+vmRAw92chMCFaq6PPnFYsh5kQvgmCB28npYlOA
fWSF3piXh55EE0355jR/Kv/GmVwl3TZg03A2HNxEZxQmr2z25+138t4Xi2uni6vRGAaYkPCkyk0X
PX/FR1MQvGtvCL/M1v0cbmjZbmp2W9qhQBDJ94O9LVNXS59lezMfJhXnvO5HG+N8GriWSs3ho1tb
bPLfahJuIjuG4agcIHfs1PCpnB+r9mviPHdy6na4yxWV6vbFV1nLXJw6NhnXZB6mG20uN3hHKtk2
sLap/UPvZLci+zTQQBw0N8ASFzuBCvPQHYTvoH/HyMo1EgvlJ9R43C5mdnhos8cGdND1u+bsqmG/
iLGCcA4T6awNgatAJkV522Jp8SqYUEIlOJ88sASMytGGIM5l5vb6mudjSsjGNAQY1JNWwDhYnJBU
kro4lpADFB1KgfYXoksgNNwS/Cb9siL5GSNmMgU/QmOlFrnwvMymeGJm42hoOoul8yxxJqewP8UR
FS0QTH/d+ZA03bU2zCy6ZA2uJG6qxYE8WXBxIOW8ppaNnMYryCQiGORmix0aFOGc/w8kHC34LHS0
beBArWzzWQwU24xGqOj3kEXIi0vUSYOce5RnLY3ItYLbrDBdhGk3ApAttOVk9SNl8w0z9ZQBFT4h
PDUO22otn7m453/9jkVWXstj6RQav8OfgfViNq4h9VYO/XaSEReSRuwxZ69cCXmf2LXlxgMCETm5
w+W5jHlTo8lVHpmt11c/2uZL7Rza5Kufbib9i2Tv7e5PTxOKgiRuI8/YN77rY/Y77pJqD0xbEMSs
tb7N+W3OC6HPIIC5tFG4KRfBySlnB7UN+ijjTqkPlnVwpluzRubie3mQZi55NwlcqJB0zLPW0+yH
WvaKyLW/FdqdsbcGxKk21bsxbBz/RUuP18/LZ2V2tmP//rzPpPyvxkRR42HQR3RC4tCr5q2R7fBZ
q5/idFM/1hO6HLux2sY23+VddieDoWl0vtjbuTjM+fEub9xEQ0LRa+VtqIAA2BwAADjDs2KtxI9P
WO3ZDyVWoRsIrAr+5Ok+ZnGc+rPCPiqTvrXZtRCxKBgzb3gpvscBnHt7zI6OjAWgpXjMJ7fjoB5T
B6PhYai/I3fnYm/idv5HHSf7ufyGrta26sn0DekxMT8MGaKCdUgZo5r3ZVQxw/ci2T7YQ3EwUlTp
UcyjEsDyQHV2uZ8fABAdLeOZHGAjqT/bfmYW8h0txaZ8TSr9KZLlHXC3BAv2qEsPraT8wpxdaNur
wqXwLU7wUjZvw+41zr+a5jEOSeOMez3bo93uJtJdKFXbDty7Lz8F8kenPUUcZPAdifmrScWDVDcF
hUlhza9hkexSrT5qKUAehJe5kK4fE/NSWFE+k2SgFxT5ixBqOH4wjoXKlSF+5a75FdxWz8awK9GG
4na8jbvDDNYXKp16UExgbUxmtsO40QMkXjYwMir1Rmk2Tvd0xP1EjhM3VNC3yt854FvD2EUk3fWR
r097Vu7bn9luaolNW4fr+cO88+8k6QEOTzxuah0dFI/+h2rsy/i2bB99e4cyWvqiPFQ75yksQRl3
b3DV+3i/sglnGa/4lAF8k9kKfOPyW9EraQi0Sm+9qSu2+fcuf7LRSvwdPEo/Gr6SzsL6/ZdPs2Xk
UD1n9q1SHxV9q6eHCixI92C1R8N8C4vvKUbOUQu3bdM0nj6WbsnwutpL+XYK1E2dU9m3QDiOTvio
QtWeFY98ZtZ3MKYxSHgLjZ3VaC6CucEXsCXGoxW/D8Nt3j0EziZ7zcofqjNsEqXaVcGD4WNXlRAC
GQWBWHnU/P2I6p8aBF7RvQNgvIuCtXHDpY0CnQEQFSlimkKL1tskq4VvqwPZIGQsmlR8ksFWmBC4
efMTDPHKpXdpOcZg5NrMoyiaFpVIkmlKLFk53dxw3HK5F515EBYHifWhxczFkjXwu3HhfmfGAK2N
8RdDyUV27/RJKA1yis0vZL6p/CnkWoTS7fXztrbKIuKN+HdUTB6ZZYREH925m8efk1KvJStnFT6n
mswInirjkvPGQ4ZGX1CmAqrYvZaw/x24PzNhdKRbqyTjbTZ/dYLHXhDQucaVCdLSODwA8tjqNYVc
uzYxv5Qp0uIkQ0TkAlbLUtHbgSIbGzni2VThBJdBtW8kVFBz+3cafw971aOoDHzFqxxl47fP1zf9
vAuF9gPXDL16wToh1p3eMz5JM/7yGj2HoXJF7iZQioKYr/ofPiCJNERWDThBUX+5vvKFjIn+D1By
jDcR6Fkeqm5wsj6O6V3aEWkwIoMq+jKJlm9MyKnFu+MZ3dok9+LDMnfhy+Et03tbHLFk6jLyqLiB
OoSda/gqWGHCL0TkqkLrULS7+ASwX2tXDvelt0zngD42AVU2GPWe7nNkF7OMQwCPm3wrjfdUcqfm
VeyzFX+V20c7hNUlgaHEWU1K1vqpF2rjT5AuwBAUAs4ccMzJMEd61ogQO76b9I+p6DKhEGj0Pw2r
WnvUC+UAtFs6TDhkfoo/nz5qifKzncQQAGKg91adHdRqZygzttCPgmDXNKgoWrBT0V+9fqQuvV9h
8kPqiWsBPvGLLDxNLGfoHKv2UJramP1PoQpvCQx4+EYw+VTKUX4KoZyVdUU6sEjWTtZdpAt4Easd
jEkqcKTmh/q91e+UYe8YP7Fedf0Zz1z2Pco2gscXYBVxffkLgVNIWzGSIZ4xb1/UQO2g1ENBR5Sx
rHlsJ/1QDj/8MVp7SHFClw+JFhLFtC54RksiWJ5EOVGkJVLob1P3YtARTahgwzj3er3b4f2zM5FP
VttHoS2eB8GuHW3XlF+uP+2F3gtADL4hxplUnXROT49XKkFMUSb0/EzaCjHyPDrqkkb9rSBbt5tn
0XTrDbd20Dq3qcMMyRvWpGPPYxc/AZcIwfkgM1pOpw2/KKzU1ktPMKk0RBMFCaDKIENG5H1oXnRl
dDOnK9Tf86/4dNVFmoFjcJ1EQp40LbMDBgbIFaCrrh9AB9xVZf60ss/nn7FgeQNGoQ3O5fDZv/6r
VFLsJMvCBKanj608psRuXSubvoHhl9r4KGzqBhcp3JFD0quVpbWzo0a2KXAq0JwZVSxVkIxubIhW
TNBm58ZEVSsGeIVuQqdmd3mJWrIwvwZXpnMEYxCZQkfcnNdck8/TrJMfsfyskjIqw9gIa0+WA6wo
UcKNjIMMnUfFd92fwX+teRme433hUSBNg30Coin0McWX/teWV33V5poyVV6lFNskADRoyl6stUer
krZC/KoUwrwSNheG7haq5HVD/tSm6SHEQFJb4ylfqOUF8xOVV066mPwtwhp5z5DU4Vh5vREyjyjc
to+93yno3hyts6ABZEh5HCCjbfQ74fwk7lGhF2xiZYfzj5dljwOwog7dYHtE+8HUAFo+Fh02b6UL
ktWjT3T96HyKuZ9GKX4qWGmk9lF1pN93uoXZYNuTMrWon47xFo4eChsQ1mk8CAF6x4acqQdujSSN
anfbYO7cVH4SfhHRMe9+6fNDx5Vht1/HHgvF7iYOUAKB2iC6N3UY3pgJroBqdZTsei28irB19sMZ
xgkAAXXEUrW8wlFS7S1UUvPkp082b6JxNyAEjUSrEK4wm/2McufA70q7tZz4wqdO79yWqfaEVNby
3kQNvzMlreLcEcdEEiiEGZPZ2JTlXs1QdtCwJcy7ndmshLRLwfxk5cURw4uwY8JZV140YaGDpoAQ
RBHCMWJ1S7+xM56eLJT/izDjUaHwW+/Xj8z5IE5MTwRgFmD/BbWiztRqqa370tMGqGOiHADkmTvD
ruiSg0wzUaeX3ibTPkG9wvi6svr53rM6/mEgRwTUekny6JMiL6xYJapL5q6ZD8aTNAs/zXgTJ/ed
f8BWb9+U/e76sufB7XRVcdn/FWnSBmKmOSklMwTecnff/OETUYzmmBaJ11krsPUL2e/pcovABix4
1EqNh5zV0AVB4k4h4ih4wqOH2yPJyzkT+p9Bwmv2XwWU5/rjXn7Hn2kLPHYTsNDp81ZxPmOiLSP1
Su3axF/VYCcnmZem9gY+d2ikn/a0veLfyXSNVxYXm3n6afP0fy2+qLHaaIphJ84cMKYtCgAD9BUy
7d7xmW1nEl0Sorl4zfgG3KSNfggzNMex5MyrtfB4IUPmp4CQsiCJQtRctmetAMfjvp2EXHayAR3e
za/F3CONlx+GSFitfw2zhlC4hho6r7pBOKjovMOZYsa7NI9l1gLOb0YRbA6qfT3/mUPHrQBlwhNa
afFeONmUdqKcRtNQ5Kunbzq0CsRR4xYtMOyG1KjeTJWOTTlTr3JPY/MmmX+vvN7zyM0FicwQc2GS
FWTITlc0SyuosCgoIBWMO4M8BILmfuwfRvxwzal2jZE+GIP0cFf09uv1xS88rcDW0nMiHT6XrM9q
X8kALeQeZj+HMu3uQ99FYSnEt3oooo+x/nN9vQtHmZESL5JxPUyo5Wwp09U00DI792SyX3lC2iio
V67wzze0+FxA0EFzQUYXQN0ZNIQrIbZz9OwkfdxNGmrQsXEf5sY9pL7dlH5DBeWApDf0VvtViLOa
mf0lGht6k8VvR+/fqySYGT2Zuucnphc4uIPZD4Gd/EgMhAi6eTeFzld/6H93GMNsmio+GEZfuzaS
jB5o2l0USwHCG+pzH/5zfffOzUE0pPNBscHTpm93JkEWSnHeWUOWY0hiIhrUb1Xnrixp43Or0zcV
+VOjt5tWjui7p+5oPAF+cwf118rvuPA5Qh2mB0bCiSDlksSoYZgNlQ2pOAmI8txmh9APvtRVdGMO
/W2dPk5D79oK6sVjdieYOCI4Q5fZN2Z7W1LnWGqz8tYvbo2gkBIf0JiltXn6FcVogoOZQz1vCvhs
aKGnIxn/lLvaQDaAShvkM3QlmKbFOVSDwhXCjdmk7gN51V7uwp3M4Pbf37IoMX09VEMF9hNaIuTb
I4ljEf5oUFcww/TO9NvbgOgc4VBvB6uwoEtfmGDOEEn4L5i7030gfUbyII0Kr0WmbMqCnZ4PuwFD
oFI6iMm1cHTSfxSBQbatfV4V+VjuZjlYeyEi9Vp+hgwWOaYKPS/TWNzZxQiXeJ6mHIQWZErjllEr
LfwEhS3jU82tNHt3NmX6GliZIJ40joeVU3rpFxBTdVQVBaZjiesN5lSZx6ZAsE9+tOgpKGhPCRH/
CU1cZEY2PnYPxhhsUyvYqwcD34nrP+DSV+LQmqXLoJCaLZWGlEyPDC0xiAohQ2wNbj8enDE1SxuX
/3kpWjjAV3R0nj9plqdvfailskVVKfd8VT5adrh3EGPXmoBbbOW9nvcuEMSlcyI0K6CVLnugcynH
VhvDn/F12U0n+wFK2b1jvaf+bYM6pazFT0Of/XfADKty/RsKNj5oDy7uSK5rxm2tgladDbdYH/dz
WN0yRMqkmy6Lbpy83uROv4/zbOu30b0mGceoG1Ye/VyfRrxFUOlCCgY617K+LpLAyvsZqqQ0Kl6X
v8eNcaQcwvtc2uVGzSSRr2x6sZX0qM3JFrknSZH3nT0jBDYfiij7dv2AXUjH4C9zsuHqMUACP3D6
2nM0v6VcRj3EabobkgwPTRw4ifpnR7qpcUxCLM0yUAib5P31tc8PN0sLi0YhHMINsIhx0VQXVjmr
wCS4cAaFLMV5sqoQqbbo6fpKl04c1x38TtR38EATn/lftUZTagFOl4zGorA5oofwLbemDyyTva7p
Jbe17Gg7zMXaDPfy3v61rHa6LJO6UE6EBiR4mIouRXmTqcnDYNcJ8IPa653mzpeD28HWOW7j7voz
n8tmcdQYp5CBCtj6WTkfG2qsGjV6bWV7rNrymE3Fb7DsO8nP/wn76WBwyOP7RA1/KDiy0di7rYv6
bjYVd3LT8mdXZC/Xf9F5piio8ra48hHK4W473Y44bWplioig4VjfKNOt0yEPlOKGQmu6lwtCu7ES
0y6+979WFH/+13svhsYwqxIgjlo9oA77VbLSN6n+Z/AhSqXxfVCTcVj/0xf176LLrl03gfYqZh6z
Mb0IOnyUTfspYfg7BXvJKjd9FO3aOLy3nWDlcS+/cg46dxXDUq6N0+ftk8Sw/D4E/5OOe7OAidC0
d1UGyiSy8fkxb5Is36VqvWnKAlNS27WsydPKNzAb77jXP1C1fNEKYyX0fmpynt7jQhmZz5zhIiF4
+aHbxpj4kg/HbjSkuyDqQzcBneqbT0HplJsyb/L9HAEVKVC3J+2KKudY+Xc19CdHDby5Dr5FgYm9
uV+0lK/FazN3Jm5O6RG1r/c5ljaT2jzCqrl+XC/kg5+CzozqBD4eF4bT3bSrRMdInlm9A0R6tF/L
zm3tfQDu1soY7gy/y7F9sBQ0G28TzC1jBrRp6Pxe+RXntd3pr1jcW2HSFlBRqa8gM215X+735tk3
wConMI3QlrWieRvr6YMcxGsR5FKAFp0KeLhMNNBzPt2AxBrttCqwAqjcpqj3aWB8dPLEgDIoHoMu
PQ6asxtkeysHDU2L8ZsvO7tQOUjNq6LB6spX4sfFeCquToynhaT3shs8KnkDSB8l2zoFbsdiaQLM
Wc3CfRUQvZzya1o7T0Nnhwxdwv9KKBOtMVQIkEKxsXJd1oSTHjlm2JGKBfK0r21ZcvWyuZmNduck
zYNmF+FKrnApXKJFoNBGFraZS9k4VR4srbY1Zluj9ohR164wuy++YdzjGXiQpumlCfLj9cMmMvvl
h/r3kosbGbyIZk10+dFX5duLw12nZJsgt7YomexQPVrZ0gtNOdFuhE8tDHodSo3TA8bgeywbR6EL
HxhHRL3dGQFfuVduQxJq0GO1lzSFizvMR43FcTKlgNDCYa3c18+LLSTbmTDAKOWkn80VW20aMhXn
Es9A8zLVur0lxfd9AYh6MKNDqlF8dRl5WfrWtdEhLsMfk9Z9o52KfyTTv1BS/qlkmuUR4zC/1isv
qVLg7/b8ZqXVztJaG1+B6HtsfB9VkERlt+un4XuujfCRMxssqD7dlRZANKsJv6ZprIFSypn4jPVd
HOv7NBs2WpkejNJ4QtV4dK+/9HM1Kxg4ouHPzcytcSYi5+MGOAxjKloC4c/7aLbe7Djbm42DBLps
d67lA2+zpx9x394qwXBIOnXbq8GxCdMZ3LfebOKXss0QgSGr8pVqc8iG4CCPw0q+KMLNyekEvYAI
CPEIBIOAUJyelh5F4yqqEMPV1Dd9DnATa12paLbXt+M8yohl6IQj7CQsqT7//K+koTEGxcAhKvEm
q7lJ2hbAH8gY6Bxa2r/kWHDFKsyVOblvFOXLytpnEZe1GRzxgHzwVCqLFKkOW7nKJpCKoYZBbjzd
xmpyM6bW9yhXHg0ju7dhOJA0306FvZEEpFhL7quxf6SYOYSWzyAs7Fa2/fwe5EfJgonE98HHscwq
/GguVSlRYm/Spn0jN4h5JS9zqD2meQ0RWm6+578lpdqGWfIRTNVvUwt+TThczdGap8pZSBS/BEEK
bmNKFWqH0xMQpV2r2yW/xBocr6q7Y6upj8hRu3JXbao5uWl8fyV5EX/l8tAJninZFMUjqcDpkqrv
h32fW7HnQ7mhDPOLepf17S6x44PprB3xSw8IMEjQWlGThONwulqs2nMe9XLsJcrPjLnzWLUMe9+c
9rH/NbR//pfTxryPNiomGWRnp6upfRbUUhMmXhqnN1HzMAGmkHvUSDt7G/vwsebumPvV3aQ7riMN
burQCZ3Gp1SeIZdMJcg1a0W05nxMIr4AEH7sNcUa9+3pb7KaLA1NScKBWm62sVnfSeq4tzWmAqH5
NEPGtHx5Qx2Pbv98iwLVWuftPMjQV0bxDDEFGtpchqfr56ViUCqWsTcyYC7mciv5T8YgrwSZ8+8c
zoAgppPMoJqgLVYZJ8co1ZFZtly+deVLaVOFzvcY4uxWXvHZ1UZbAxwDURjQDNCcRUCRa0kPUSWM
sDos3Jopcya91YPv2liRwAJvt9ZT64crq56fYhYV4sgGd7pwsjrdw0LpY6OQrcjLTUDiTSNUMF1Z
yg4og91muuXK/kqudP6VsiLMGpCh8M7PutpTrkVyEUQEhmo+iuGtpJbPqj/vMjO6z3p/5cq8cEcA
diLvoKAhUJ+Rwhu0DAsj9WNg76IkQWnelG/xSHuqBms78Qm1TrV19DoAI2G8rbxT8QmchiTBbwAS
zici5D8XVd6M+mSX1GaM/qDvZYDWdV9+lBOm19V8F9oqEOZmp2vzbaQm7lx1ICm7ZOU7PausOVeC
gA+/h7N1JjoiR30e5DK/IZwqtybyTnb3xU7NByuyt7j9/E6c8TmpVxLGS6tCnqMSEfhZFj89WGnN
H8g1wRjqEXyb2a1G9RtmcF/a0PbKUH7Ksvmt9z+ub/jFVQ0SJNxs7XOTzqJTtZCYEXtN/mH49TbK
xzdFHZ/jzMbvd3zBDvkhXKVfXHjJYGIJDSQi55SxEAyqYftscFfbOyV1vLGf32wK0UzixerdqxX/
vv6Y50gIMg+hYgvoyoTLs7wOQich7a4A8dC7vUk65x5d51gkFIgd6Eet7b9OcrMfoPgEyUcvcxkq
4fCc1//DHYCeusLDm4xp+UWLsgApyyxsYziCGZpOujw+17P5bhbJvaQNz2EvY2WsP3DYX0cl/jU6
ayZdF+4g1jcFkp42Lb3RRXRW7YYLeiDNmJNyYxjzxigOqMHserfy/X1Z4jiJvLCJOxhI17XQIh5u
8XWT5Aq/UAZR5wO6zHHiGvosKQDp55CMz2Vy52ACGZnpvRJoj0pk7zI19NrO2vJd3st+4yJNsZPC
VZEJEafPfgqlNsee0vfMLsiQjNIKi4nET54OaA7mZXig7fSgIjZca80x6WRgefY2zKu7oHDeZsDE
JdXi9XN5ThfnXFqALfkK0NnmHjv96psQ9fggFHrfc73V0ukJmzyvRBNRePUm0XRosvlL4ps/tMoG
VdxXu9q8Le2NVgWeXmCzIf9jpPJPXc1R6je0TcJf0c3zSmy6+DNBkyOVRiUp0uXTn6lKYVqP2Il4
TTTcSKX/gUAw8LTse5+Z9dYYpp+dNrvqaN7UdrZr/XHThuY2Q5M+aLuD+FdLMJpPK9UU0Cumsky0
ChyCJO/6hn7CAZbvlXwWtrQwleCePv2lUxVlqMz5oWdWzmMVGc9RNjw1qvnQB+PD/+Psy5rjxtFs
/0pHvbOHO4mJqX4gM5OpTO2LJfkFIVsyQZAAQQJcf/096ekpyyyn8rYj6qEckkhi+/Bt5xyG/spy
cHP03bNVIB0bkqJBnvgo2SQ1ab/G2kb/TL1H/AJFUqWvektdDoW65UJeSKI30P9ZTyP25RUx9NZy
6je/o1EyTWLvhOBPidGjK5h/H8I7WFtdeSndBik1FNnigpwS//uFK4JKLpj3UdxA4/lyqA4ywCo0
EE04dKzWAxqg8wZrAQxmC9KBIjFoj/54dn/hisAhADoGvHUEGJmFx5VD20DKGLmDrn6b6vImhA1t
Wn6LgPZ6mKMTGZu/F5QOhwMAcKgwAeYLvrGf17Lyh7IEuBcSIbl301f6JSLjyszdtvZ6SAoAK8c7
PzMAk+QQ26sneT8aFziLxgGWGiSuJc5QC1WPjyfhF1cm8vv4mgNeBz7SYhKKmtY8jiBcUjoW9s/n
UqidJdp114C6q2/XFDDH9hRczDucsOW+RrIUKRwcwr/zOAzSaIbEYbHqp0s7Gq5j1IQJp21KJ8fe
e9VnZDAf4sboC9NQoChb8jBFIMRsA6BvOgKYam6BR7ZUq4jcj3PH1qyzKBpbCvyODeRRHQEnXnjA
WVngmZfxgegSGgwl9cSOzBzwSDO/RmLaTNLd1s3jx5P6q71MACs40A2j0X6JNG6KsnXAjYydhbEx
XA2roJwffSE+lV29B9Ibl+UQbj5+6a9cXdQGf7x1EZJCvr3xdD0WK0DbIa51DeL5HTr16KjSgYCX
A8qOkTphS391B75/58KUcmvmIGQCacRkVxdFaSGVkJ9wYA/n4m97JUA8f3Bj4fEsLhXwyesmzjEs
Bxwruet8ro1IYypvqWn/9wL7r6/jf+dv9fX/PlX/63/w76+1mtoiZ2bxz39dFF/bWtffzP8c/uyv
X/v5j/6VvdWXL+JNf/hL97XAf8tf+emxePu/v271Yl5++sdamsJMN91bO92+6a4y3z8B4zj85v/v
D//x9v0p95N6+/OPr3UnzeFpeVHLP/79o7PXP/8AY9a7vXZ4/r9/eBjjn39cvFQvky5e/vYnby/a
4K8d8k+UirxDRhKcGnD7//jH8Hb4CSH/RDgLqP1BewCJ40MhUdatYX/+Ef3z4Kgg4oX1QeoOwNE/
/qHr7vAj+5/IccC/BWH6oSR7KHn/8X9j/2kNf6zpP2QnrmsQM+g///g5T2ChdwpMt+hMWdhbIUUh
EPjqDMfiZgYUwHfEJ0KCE3b951vkx+MPr32ffATxD3oUmcnGEN1k4A1oPXvnkHvb5htCxYlD8PM5
+/GWxeavbYaYBV2YKLsFGXh6Nqwi1+/W8t/z9X5+fjZWPx698C1KKMD4ULc0mXbvaeesdflWddeh
GvdzdGl3+Ynb9tgyLCxE5E+5ZmFjshBzRAWSj/OMHtJ/H92fTu77UfxsJX6MYmH0CEMYxDw8njY8
iYHNr+wLMoDYp8Z2/q/Ftnr/gmPfv4jhSVhBpFnUJiNzs7LQaAdlVbykW338+CPfv6QQn5hPo9go
7NIeoCj0P3DQX8T5piDA2UcRLOrH71mUeP+aqGVVrJ+RplCkRViYsjPu4l5cyVf5XK6L9Zj4KzQQ
pt05/dqB4DUEFUaC2GXFkiGJVqf4To7M5JL4RygKer1W66xhkJ6y9HMEAg44QdnHIzw2k4vzzkgh
0YjX6CzwTQu0UX7VhJCi06Pz1JXdiUNz7CWLU8+GrprQNKwzm/RpDggone0kdxHvl785jMWJ1znL
h77vdNYzez01DH2U+XaQNtqf8vXHM/W9HvDjav2xFxZH3xKxN8oaU6WM5UZJO+X5Nph5DK3tMaL7
vnHcbyXj/hWuXr7VDZTiescuVrjp551GKrdDyS8Pnrp4jJ9zp+vSYYY8IlHC3nEt8jEtCxW9TMNE
7ggo/zYWdM8ebF2blBQ6qQJAV0aH9GezZ6xVHnjBpm3KKiuQ/0R6O8512luVe4amnwZQFrRFoDPB
IIoFN8lozQJighKxEGv7q9wjbJcP4/haVEGMbs9Ydzzhyo3uLXT5nXtU8ws9Wg20XVmoP8GfnK8b
4ctPH8/lsQ2xMG92X0IjrMexQmE0ZePbaN48aN2Fp4KVY89f2DeolUrGNA5NS79AQieT9JLZKkW2
NP14AEdumGWOUgtHtB7FfgMh/G0IGVhwEZ3YZ0e+PTzEHu+uyEYHrpzHUWduUCdlHKdmeOB1lDT6
P/JC/9rHy5a4zpuiMnIr6MY5dZs6uoSHP4kT3SU/R0g/Hn64+N99/aw6iiZHqTOw8r2Sgr0xOV/U
bfFWWtFLr/UDdXTmE/Xw8TocLMgvzuQyPNThHJOxx0Uwd+CUtJyUONtKnUJ3H1uKw1vfDYbNMpYd
w4mPnRy9KXOCWy2JGhBfWOLEah/ZSN95Ut69YtQtnyGsDtPY0GZf57TYWCgunljqRcrvx3IsbJZr
SdVVTY7lmOdwXcsQ9fkopAixGoiHdjU0hok97UJ0pu+dvvUyv9ARYvnmlO7NsQVanPRyCtuR01qD
qxcQg8hsUeBezzX5PT8jXBx0dLCiexhZmkwEFNiu+rFl9KvN7BNV0mOrs3BjuFbSj6pJZ3lYr/sO
KYW4OmFBjnjCweKYo0Y3zyYYcBg4S6FzinTzgfnHBYHLDGK7j4/Hke9f1tuFHlsnKGFLxr5JyvC8
5Scm5sjJWKaQqbDLrjo8OJTu3pTPYhyznINywTvheR2bnsOL350LNXq+mDyhM2D1zmVgzuo+vx1n
63NXyXOfRScOyLEJWpxwyDTNAWuwPRsBWYMxb+9ZPdQnZv/I3g8OL303Bie3cFtHpc5KHV5AsPNu
bA2inkaesB3HFmFxuCtobHJ/whwh6Xceud2etgzyiGK6Gtry7uMddGwMi/Nb1bzqGMFlQesvDbJD
8/iMyOHEBB0bwPL0ekoNEPfWGRScIQ/tHrQcryf4SWg5OyHjemyBFydY9VDz0R2OGRya0O5T6Uwn
Zv/IzCwZ2KeYu00kcDm4BXpZnD3WOulmfmJqjny3f4g/3+0dFAkrAFoxNe2hKyw2Eg1L4evHa7ro
jPrrVlgiYCDvBPIGB59uhhJSonYAeH9fQ7nGMPToW6PLbjxdVV9opctt2Qp7CzzGsLIALNr689zf
gdLKfpniPt8brkHW1ufhbs7DHFIqscjApdPvZz93z3XA511BQFH/8Zcf2TBLeZKpQLtoGMDca0gx
wwVbc1u+9BM4Elxjfs+0Ldtiu3ZoXTrNJpPToxW+MGdeDzZJhIlPbJxjg1iYhRJq6XMUDyazaJWU
7WWYH3r/+Drm04lpOrY1F4ZBjmi55x6GQIcifpKmdnYmlOQWPYD5t49X4tj+XNiFsXNthwq8wrAe
3TKB35AXjwynKCKOzdHCMkgSV74DBbxsiPa9c8AFgXQXCQrJy83vDWBhGHQ4tE41crC7u/pOqGDF
7VMQ8CMfv9QYbznqImxGkiu0mqQRlyGV6ezgcEz+7y3wsu3F75whB+EatpAGnIFBGLs1qFafqpAe
uXyX7TuxrOXQy8JkTfvFGcZkMs/eKMAS/jRE9x9P/5EtuoT0augL6V4p5NFGexV2ei14fT37zd3H
jz+SplvKgs5W0XvaCJOV5TA9UlE6W9qW5BPYPPlWQeIyARjMOc9JfUov/NiiL041d/uij2sKTztn
X8IcANmQghIa6terpnFO3ZjHVmZxsp2OeZBCAFWFbJ0DmRh4V19CRcA+DYrA8ffuzO91qHd3DyV5
PE8ugV/htlPSGvmZtKB2/Xhljs3T4mQrWVSiMZinov7U+596Tbdj93k+CXI+9vzFuR5roAzRugTH
kYEWyvZl5rb6ilbFWeMMv+ecLoUF0HJU+1QeVsE8ubieJx4lnX2t52/Q7zlxxI8Y2KVkX1jl1Cj7
QEqiZpUERfeFRacQakcO33eKl3cL7M2DFQ6H7+f1FQtJmk9TSuynjxf4yBZddpQyOYTCJ7BNoGw6
UwdFXudTXAyrIgjT3Hv4vZccRvZuBBXvnXAgSGAHkco8qbJYzF/asQXRQi9fhtn7TR9+2cKPPuUR
9DSuzqaBrmJWgPi8WrnRqbaYY6u8OM+RkeOsbZRb0IRwDq3Vs9qlJzbpsUVe3NBIh7KpNsi2GIuC
ZVGsmqCFiLO/+ngFjqUWljI1Vk/6xrNtxMal4U99XzUrXrURWFYa987PocXYzpAzYSMn107F9U5w
LI8HDO6JE3Ik1bQEkFiqJ6oArWPmQXrsBUivEhw6IvOBuYdeyylo65EVWoo5TKxQFgh+TeZHdbxz
u56sOjq4J2bxyCItscLBEHaVxbD+4yD3goffSmndNVF3+/EiHfv4wxl9d0wIJHpCM83I7ufu5YCg
fdWoKTzx7UcO+vfWjXcPR1NNMJEQyZGYO2CReMK9kdQMwZvbgYzqlDzEEXv+ndHr3VucoXPJpOIG
PR4lXYcIpdcV9BC30Cozr03en+oeWrQJ/hUULduw5qFyJz4XTcaC5qxGp5JroStssvcT9DD4GKxJ
UT1GYF8WqPb0JU/mrn0izQmD9h3y/otM5vfPejfO0h+q2S3nJrNN2QAK7ZbcS+y2Z2tSk7xPmF/7
UFQVeXDh+YqwRLqQYmoC1e9jMJ49VXEA/g2otn+jaEVKwRfvXncQyLoSzSRAkm6bHbYyQklRwV0s
cwOpAfA3+l5zxovC+jbx1uJJASHTtTW34ycI5HpJH/b2Bpoc4afcBWF4PJD5k2pcltmToP+ZCtKP
iV8YKtkGxcxAgpahMIwvqNuHSU47Wo9bOZXX8zBeKFb/XnD33Zi9m2UVoJ8YMIA2KwoTrt3Q+gbZ
wZsqcr5Bb+Lzx4fu2LlYeCDUNfPUGNZmY1AMSaNgjfwAMh2icreVZaM86EBQ4uN3LaCxf03ekm6I
YN/4cWHLzMq/cNdNIOq3Q1t1ktv+jiG2d6FEN2HphB4OLbYJI1E6jEhY5HxlVSDeDgBz8PUJk3DE
nC051T3UZaUqBpnlMXrDc8+U4FwFtGhwq5P3zpHpXTKrdDxirIPkQCaEsdbFWDnbibgqAeWHd63H
AXI6Xd6uNaABK3C8R2CBsedtr6poDRGBcuMNMsjKqgLPhh+7j66L/yNDGGUnVuRwdf/iIC+JsJjf
Kk/wBnW5mYeZLvvolY5D+ykMoQJEJePbGloGaTEUaFHDb7Zn1ehxwJkDvXJx1MHHwk8yDR6xnvZh
od7t99lv4zwI2yGzfAgV1M0ajWVIVk1JeZLx5nBMfzXew93z7hWF7fWlmtsqs4MKRDLKL8Y6sZqc
fuXwMa8soi0vaQCoeLUwM4gnHYdC4Gzy5Na2/W7t9Lo9Ebgc2xoLb4oBDqJlHzsoNtRg2HG2ksuz
QbHzUDj3Eibv4yU+9pqFwaIAmIQhmB2Q+Ys85C4tccEto66G2EQpRmpD2swx7vr33rYImISrSj1x
28248saLzrPYJXgj1bmALOR5JCMgyq0hGk/U7454DMsmvIBMNfo2Yjcb4dptIV/xHBcqPmF9F5C7
/7NWEPb5ea+0laHKsrmX9TWJtgwtAdsut0CKwhvPSX3Lzrcdkg93TRMW2ei5cscsKGiBJtNaV1TS
tasoSZBKh1TDx7P760TB30SNzGxGOenOg8IAiof5ue1a36iGiM40pA6vnlCU+70XHTbTu2PiaVvm
IC/2UInjl2F9B/qTNPDRo9xDegKZ1e/qTR+/6tf7E+Djn18VOMALEZN72VDKTREFa1EHGwdxS0zM
5Vj/1mHzyMK0aEHbymOhm1HGkVf3Ryu157BORsOfPdZ9GRxDTxyBX29KwHl/HpDnzgEg8b6b+Uqx
pCAQsTCxu/l4to49fGE0TIHUNjPMzbyGF7dVPvM9QQ3+N2dpYStY7GhjCZQ2ooKMmxmtStdMk/Ys
bCi56ccmevBGLR8/HsqxhV+YCiScGtEXU4V6tauAZ6QKvCzR5BUP0J/otz4YeIZV1wXO6uP3HWmP
+hsxdjU5jkWkGjI/N8+5q267qQdo5B45nrOwr7K2kVfeAFkTpTey9tcK5Kpz0W3cKP+Gw5B6Lui2
bAoUlwcVLRvHLoI3WqYdwInWUGVBc0rEdaFP85fpWTIeg0yaCW4HfebHmIcEIJQmBIOf36adAbNf
71n1Hq0EIESGMgCE7wbiIXiVDdqIGqt/qn3zagovzIEJKJwEKnblylD01tqihZsFd6rZwPfQWwrX
ZwVQQrkSSBmsqQXNPENdft4Q1Xwy1kjvBjZDNkNx0PK7JZboxGosWpp/DPFg496ZmEFPYmZU4ya2
PWtDS3eCi0s4SLxHIGGLNNAkvgg6f7izYyi9rBlCnq9B68+n0tJH9t9S6gDEUOBed+oq64Gyht6B
rvcQnYhdcInRV9DbTg82mYlzwnT/2rdBNezn4VJ/QI9VNMqMmXFXWO4GbuGDxaIz38j/jL/3x5Qu
jBz3i2IEv5RBjqnPwBH34FQK9IUQ5tUCGnwudUEf3NeJXQK2Y3WvH5+rI5dSfDBV7xaysVw/bI3d
ZcKTFOwMRX1mzVMA6gjbyqKR2ZednVe3dmOdIks4PPnvThygFj+/seoDW5YU2PoyD15AkhE9AeVz
Kll3mKxfPXxhAy1Le8qElslUEXSJaiLVAgZ0kE6URXP78ZQd2wwL01cNtRxLi36vR7UXIBtmF0VQ
5wDeNIRcBGIsT/FJH3vTIryruY2qGkOM0yF8yLxJTxufBfw5QEbiNsgnJ/14REdmbdnjKq2gCEPZ
I38NnslMzjZZTX540PFD6v/jVxzJ4XlLujbt5DTXHRql217XLhgZ1hWK5WsDHi2wUDILcpKCb+CS
bRHP7mL1yObmFIkVjv6RqVx210bWYARFh3OGtsnmLTfhfCWAAazBlORMG8XD8ixXAbt3YxVBz6hu
VgGX48bUVnTpyRK16rihkBcjE/YVhI0sMFaMudyMtNrQ4Ws5VxsFopHQVlZSafFF0nA11hO4jdS6
M9ZeM/7a6em8pALk7u2mln4aTGYT5MXZZEH4KZY5GMqDMu2RgXFA31YMa0+BLduwNzD5oOsXkksU
IbTxyqTVEnnWcaPUmBbjvFNOkUVMXuBGSKzuiY/ofQ0PolMOAWbIPcupVSY8eGY1glcQ5yaFfggJ
GJxV9Co6+1yW6BZR1ErssUrA1JJaPk9Gam38yX7j4YNV5+vas3bR5KxI1W+rQ6/gIZVYiXVgbqsZ
kle2dgzE6UAs39R7d57v42HYiNm9Qu/9hvq7in6B2NE1CYZnX6uvY33V41aC3uDKqa6H6ptPXwug
HrESI0BtfNs50POBvKjrDStftxALR2t36W/bvD3Po+5NWnnSWCqdLbIL6DYEbQZ0tQwUMCdyr2WE
/EQDuribsniyepo64qoy/L6s/UzPZULde4/OSQ4CuVp16eQ8F2i6UxwIUB1umkaeBaSbVkHtJ0YJ
cJRCxBZEIcFwmY+QUhZ3bfcqBgSiOQQ7ZwOKHTZezSS+RH8+YNzVuAOpBvLhw9nAFWLQ83waJZTo
xicB9ptkKswDI0+SADRQgr9+/ly55bXH3sTwWXCaxtUVKwCj8QtrJfJsMj7Z4ja9MCHKDsGZ54wm
AXQ5GWZRpZGZ06G7acE709A35IRSQ4Nz10G+NHCjleCYuHwDgGtVPQUDmBJy0L04hK0hibqp6b3f
3Uqb31DYSgTTeJ9KbOZvLdJtBRSdQ9fczMV41ZL6vImhLtoq0Nl0yPBYhm8CG3JlGiz65EuNH45+
f+4P7JrE30ykk2BwMwZtA1AeYzNW6Cb3U185aG5HJqQoVhYHiy90SBtEuHmx0W6cqQ4Zx5BMIISi
z+gVRoSv8QfAUvbxWwtPqY9nWAu7uwe0FwSy+SpvJfyoAMhK63VW8QYe03o2SH6p2yYKUtLY27oN
fCQikKJRAd879gQ/EKpBlGWMQPrC869ZR8D3LNOc3ZsIUDsvkOfSRx2prt+Q+EksgE6j+MpWN3V5
bWIJn3e6UtEM2QZQmRi1H8HvM6L7ilYUSO+zesImM1Ey5BKW7tkAhirreVN63bYyxXoegCNQI5rB
HluvvRrn+dkZzp0CjfFo4Jquw+bSQDx1LCH+arBPqhdqyT320xoN1bvI5TveisTq442cg3VTO+sW
S52Dyld4+Q5A5C+OgtsF1DdtL6PgS0X42grQ2t1/YZPY1Ja3KUoHpkjgkIn7CPBztwPowELevmQg
acW09/46iIKvs4Qcp4BIgo28QyUS9OElxntQNE9tHI0u+BIWr6P7zFyT+GG9CoFrA7w7SME+uZlL
SMQFI70JrChPx6nZUAhHRE296clz3/epHfPHPr9oZ3SCjxhvnPSQe/N7gClDctBCg07HQcDAbrZB
/RQ7BQSb4ywQz5UrU8dp37pZgJm72A0xcpFUOKmJ6c5MT03TZRXLjKn3+Xhlz/1921zIFuSv6sIa
6OfeRs0WIuU1RP1kRFJVywvok4IEzUt9H9Zp4ilFcCBB4FWJPC3DacXcduMh0CmMvrImez2rSxIj
xvCfR1ElNaiqqP+m8gmciGpj1a9jda3VuHIi+Skvn/zcSUMQ70GoBfHytKIVBFewH6ZC7UPT7Zjt
bXrQGg4SCthBtZ7YW3zgKY5fai4/Kcg7jlGbqHw4nxosSROZnWISEhLduqygQtu5iQcBTtiJrIHd
kF51RZv2xZEltH+xuzszwLiPFxakFkGYvA+H8gysmQBLR3NauW7KICgdjeE2Vxys4/TzxO+FBo0Y
WEBYPm9UM6YsQKgUmTe/8s/QpZ8CCZGhZy8NW7iLBVnPGgql3qM95GfMq6HyUl/3NsqZuV7H1R74
gHVMAQ9wzkWHxQErQtp4blY1L273Iiq+YRMkI0qd1jF2LhwCZRewdhe5wKvL4mvJEE/Z966C5CXU
mDkwRRD3aR8L0hVdEtpy2DvgowLMIODIjbXc0H2EvqoYQsE1vQSDqHupgDaF+l2uClD0BAFiVSbe
7KG371wNmmrodajbEhwom6rFCNDjyGdQ6496j9xqdz5aOvBWgaLDrWA5v+jY5JyVIHXCjUyKdlci
4KlXg3bZrnBCIZIpyqs+9aci389t0GrcvT2UcFrHWY9dHK0IxJi2KJ5GI6SeW/8bLzg5q4wLFjCC
lBRkb3kxxGkDxDK4xYNPkIuOz1s26ytFRwB0giqq79koX7rC2vLGhnK4OGtzq9q33tTOqZ5lcz3V
AvRHyO1lPRyYdY5W9jWojKDqbHAtq/FhIuxw7dX9WuXtWVN5X8CVx/eASoNM0oVlqgvgaGa0Jmv+
DawXl35L08iBlGqk97V20LBe6E1v1fUDz+3zPhDrFkVh9PqF56iCDJAcKZ5yWiGq1eVgLmx/3phi
EJdQ8L1yp0atx8C3L/nM78ZDDwtgIedu2W1Kt+P7OurbNGjcOHFm1wB6hQ5s7tnPaAhc1xWA0NAz
vClJLBK/Bt8u0H0PwRSHq5JDWrIEJXJFihKIGBi4ivQPA2OPRUvsM+lICzD2biXikCaovOJ0FSDk
Uv2j4zpnRWXuutg/BzfPmVdD7QxdqU8Qf1uPcx1tQSkCJRGOCl0zjiEwRhDBzAeWOLztILKCVANX
/HaAFiCYz7a1418DmH/ZlGRbeBZkhe3HHnq/6QRv10G/RerE4HGdp0fpoJRRsPjJRD05Y8y+i+Lm
DNApAUiOs25ivWkAtfdKvimY2cc62MsZNERVK/eNhq6300yfCzOOK6DudsxAtpxxutOytLdW7iZI
ijzQmeRpFQSvwOVQYNwNgZ1SxklkX6N7rLdB0A3Wfr6J5tr/WhfTnMYFCPuY7KMCWTHoX6+5B0Z+
EC7EB10eouDCWnSG79Nzj7F10HWF2KDg7MrbTleRSK3YRzShHXR3WbWnNnY4uNBMZXq6J14uH6uZ
tGrv0H4Ks24aBcVf+/wt8mrInVekBt0qsZwbO568PajL4Jx5qm0b+MvzALI2p/G+RNQr0X9e8yYN
QTje4Nj2obfyKive8FLY57GqEMcSzqMLCI6Zi9iZ4VDq2L01Bs0pvRuQ1MEDUpyX0ttENB7Udmjn
4cVxD6nank9mSkQ7hCs3bqxNWJbzAzoRwiq1hoG0KZ9nkulWw7bEtraLDQFv8Q78R2E6eIXZly4N
Ua4qnDKCmc3bdg/AWqXWTWm1SNBi1vqvfjlwlsUWWAz9yYshjxvPztp4Zj4Pmgrc8GMAluFGMPAi
WU6OpHzQjxzbEOkB/G4I2e5yEOtSjOyCd1WxjVnX3Q6WxjxGQ6jCnS8jAY+GINEBTdawbGAuq9hJ
iN94iSLA4XvE0rjey4bWZ74gqt51nluas34ESiH1JtZQmGoGDYciH2eZRVxLs2bUfosqu75TMD/B
ikygi9golzYocXtWlSdzHhxETRFqFtuppyNbSR5EVwg4gdss4MHA0RBecw4QWAxhp6EEZeCUzyLp
USF3oKuCkDGJWGN9yqVyL0Hl2dz0xndeTNeg7Wey0P6rHVvcgqNtbnZCkKpMQJKGKa+Yb65D6pit
j/2cEcRW+yCPIGULPRN710f+DKfY6cieoaa69YIWAvOKxle16vU6F9N4q7AQY6J8f7xBn2VnpaGg
9VVdg70y6JiTGTANrBXp9DYGGQaCtcm79HXUXABTCUXIcezvitZh6eDP9s2QI+BIbdzkG1EXbTbl
U7tDxbHYixCiZIndVNYmjtvwbeAOCGOkF10CLi++jJYQ6xq1L4zJDWXqHtxJr/db8MwrFmfgdADs
UbpGbyLUMDJB8wBWv5guaeC3+5l5ZhPGLVgjQJWPhrLAh0A0ish7At8/CiDbmpCoVOcD95Owkuu2
5Gcxj3OeSOnE67kp+13NGnnXlT09z+WQb7gIq70u8uE+Z5pu2oObGkBwGyd9sOU3+DfVqhP6y1R1
KqGDuR7B8Qq3Hm1agdV1+yn0dq0sYCjMTY4QBNIMo5tWHp1WzhShCqOKb86kLspgZp95MLzMEUVM
CbK2FWvpret2DcLP5hltWnnasTnfDKF5sEtWp3FZ6csGO3hjekKxRKZP1Ozbaxu/BwvdPnJQ5KWO
lJ8s4NG3mnZQQrNC+Ce2c1br0Mu6thu2LgMFR9y45UYAZUa9YNxT2tG0ie38oo6gqseb2QPqtHhr
KKwSD9mj24ZAVA+8vggK0qMDtBg2DYWOWgmK5vPY0EOLl5rXPXHJSg/1BEaqaVz1eWetnBaeuFHT
3UCC9pVEIn6wYuRvx8mPL3EIJxBi6xgynDxPjYy6u1HFxRmRiBPr2UB6Oo/iTa29cB3ZnN5S9Evt
fc2ahA+YFa+SFVzR8LHuWht91ZKmvFLNM81dC+wm7rzxlC42oPkJMolQsERjUlpPsb+K4Wl3PqJQ
N7DiBPpKM0hNge2LlCXve8boheHQ8QAgRcKJpywhIuh3RS/KZKBANRlB6PnoVsXOVXq4LWoLnSZ5
jCi6FQHCuTxQmIr5bVIhSQDCeTSVV6GWzfVdjTLkmXDFnM11NawCT1sw9gCbhkEhLiwTNil443rg
cHsQKsftvVA5loUz8OlAD9aUolgrU4yoyBfdZ5/15qka7QiYouaKH+xHVw8qRb21X4Us6lNRqafZ
qiLI3AFZ3rAmv6BzG2ZVKQm6YTDJCMO8S29Q/MJubeh8SS9Y5wiRruyWsHNTjt65l3f5CjX5OAGD
Bhp5AugC2Ezl4Ax0hLXioy7SIRweK9cHo47sx5SATX8foyMduuPDvAoahP0yF98qYd93XncDgmZo
i8n43u4LD7ml4QZQ4RANLGxOmQPNBSmt5m5EBR5EgRK5E6eXdz7QQWvtRD2Es6sb0+L2FK4nsqCP
rEzr+raMLJF6AjmQhpNXUc3Q81Zi15ouPhuYTdfWCN7MAnLevk9xYlGuTUrWfrGbbr6aQeVKKEUV
ULj1Jwc6k2utZwdFd9vZDn3+VoSdTL2atVeTcezbntcyhTIPdqMTnxVoYVkLoOnWdvv/ODuz5TiR
aF0/EREMyXRb1FyaZUm2bgi37IYEkiGBZHj681Wfm97eLTti33a4LbkKMtf6xzBDu5cXO7vxX4fg
WoEkZhLDBgdH7dyJY+i0LWP+9KpVBqoxk4RuApeVw6wXJy/uZhlHXF7BeDRjzJ2bWvFdleks4Vg7
iaC1LjKmeqZ18W6mzc+MdKEkUkbd+EOhIWK6jliuyt2LxokOdV1EF21d7+vImbfNKsXGyYZ7xq8T
b8vNXHCEeBbHnHajH7K39AO//EMTDre106vyaLqGWasIqmgX9rW6X4rRLXdtOa8ZASnzo8EZk7Bw
tY+ev04/2CFcnoumD93EyUbzPUP9u2ymXPYnAsTHXbe06bqbA0KFNypUjzYxwYlXL9bPvnPDRHqV
eFqlSrfrnAFDjnm7Y/2k5tvU0ynWTbz1aAGlDk84GzfHWJ52Tv4wIw28ZLwOz529Li9shjVibzMi
46kHz/kR0Im1ZxKgtaaS5UPe/Cx9rzsqw7ZIavh6mBeaU5VyRLIsLsHMlPQ6JI1lSczMdFF1FeVM
73b8OnMlfLGY3V5EX+t94UwiwVIek6FUTY+LO1d7t8iJGgKs7/8eSvpq+jrN5+0yN6W/mYpJXSbd
s1TFtcvfb6ui+CYyQxhC37r8EK/nEsk9m9Ln3HrXolQnTPMO8E/qPOWtUi9D34VPQx82e2d2g5Pu
Lc7U2nIvhKLSHRKPHEKTXGyIwdDSrwxdsdhFOkqx3jvz8m7oe2g2K3GtcOpLAGrjmBQz08zkX5cF
RJ/sWeM2ay30rVjMhAbHjD6HBsl3zpp6CfHW9i3BK8Gjk/HV7eJ6iQ/kPgxHZ6i7Te7wmV+XsPHg
rkt2bsPZ3YV1wVNIpm5xaS0nfFlFA4MpbZm6JIAO3VfPbsSPYPWDMckVjiuGGlAvq8zKXdrF9o0F
j/CiBM40Q6LU98Ltg3o/Tko1B1tRfoT3fuayEjQ8vDpSdnQJRC2jM69xTrccMtEgCWvcRDsMXXhG
1zaeu0eiA6S+bWgyuph8nULMYxUlSjIHQUQGinKiNVZxoHsWR/AUraG6DcrUmQ+uzaebWHWY3pku
rM5OZ+SPoGC92ERZU1yUEdmHNDR3B0XZfCtrfIGkVOIm31hWam6pGzRnrheH9bexpNx4XtnRNgiq
aFxcBIACS+DsSpjVetOHVsNr3UsvvMdkm70ua13QrSyHjyGvnJdsFf6P2XghDcBNfpdmWbPP8m56
4NPsnqvC5XqrYorMx1IVRMgvCwmzksg26iBSev5Cb5tHFVbjKgjuhpm0lsAS1StRWMFuMEF941qO
96aGOv1KP43304SKXomi9Ko28dZoJcOtl8FNYDVAsilZhh+u04XEQ4flQ73SGuoTJkASaHoDJbH+
NcU2CVx2PN6sKcGwvj/pHUUYnOVdPMek3/XVRy3H6psf0zS3G7JpHffZBIIBSGxl+oHCIFslFAdZ
1B7wzB6mrmDgNHP2lwyV3HZWLWmADd2bOe6mnW1IwxqU+VuCTnBhkEmzMdPVsaZ80DQO4qdo4VQx
/nqyupo4RV915BnPGoiveGvShWcmfZsw3zQI84+m4f/Ig3Dc1eG8VazeRNe5hi7tiu4pMOGizcy1
Km4hxz7kB5joJujGh3osL1YbtJTSTv1mLfV+WqQk03/ibmlYQraq4WIe0shcitWOGP26l3pMD9Fo
HYn9BK0z4WPYdU+QrA6CqkrsRrF2u2WOAUUZt3LZvQ9TUT5ezcCNO9+wMuyGxhiGuPaHMMs3VzjP
zcIv5XbMz43Y+lF5k07ixrbMQVfEYoRLcLYL9t9S/gyd4hhRRrdwq6Yw92Zlg5qyFmN/rcaLUQVR
gdHRDYvqZolLWnTTktHVVQFwN6/dknYwE7URt5X13pmLaaxXRZQgwAz8WZld7ZPyEKfte1iku6wX
N3IEXpydIL4Mtjp7XXyAIDiMGCUDsxw4kqKDS/0GKOHeqyRbp+Ia9u6tqreSuWY4h2AJeIvXw7Lk
aBgLdduPNKRZxAUfgFDNVzLq1m7/B07w/5fW/wdf+2vkTDSToDeGQX6Ms64kc9gT41uG8WgXTjp9
8SNV3jm2ZlwnRWt86vIoUBuZSf3RFM1K5UxvHWN6Z9U19MdzNirtvUPZ1dcGgTZ35YYqT31TTbnl
bsdyCfXeYaKjmIDirj2+yL7eLoVFeQA7fn8hv2CwNjyL499UrCxBImqPcGdE88WD39f2zzbUzsmk
BUGTAF1sRHkvINba1czvzdy4z25Tl6+kWgURdpQ55hrt1+kk6nHeLQHMCyu3/5QqYT9yZvICW12U
FG2Z/y2jodkNzjxRdh5m1v1oRkcnQ59212Ylr3uf3UGVjEX2tQancLh8fNv+0rVUxG/qdSRCxYnM
S9vq9NYKC+9LH/nrzTJKfd+WtkEVGQlQX7l6lkgAhc2lDYOOaVrnt/wSI/0x4KjYx2z3RFkLf7RB
EPO1C1rv+nKp+e/Fh5fdzGXXhpsqWMyxqIg9YTIlJ96RvfdzXQzOKjsfxtsAlO5+dhrvrQ9Fdsw6
FnXGkVjDUlip/LBU4VxqlCpfY521b+FSN4/e4HmHOGj7MBn17N/4YrHIFeydd9e4rJPCE4dUZdGd
KDtP8w54VD55IbQVsrq/iZkCL66is8ia7GeJ9A92qjXhQ74Mw8vge8urvYhXZtTsZMHmgmWGZfnR
ujiHpRcvT+4weTeharhRuiycTk7U57s588R7AxVOQaFu0y/TEvhZ4tZaPMeVih7iTlYdR9FACW6H
Au6s+wlYPIu9ij9lL9Umm8v+tlqW5kQHjnefUkG3V+WSz7vcd2hCV4FDQHtt2Go2g9VW+zXNxDl1
l3CXCoyQx2iy2QGoKYT0z4u3IfZiTmMX5eRGMLNe1/O4f01Hd/ieL31anJVsvQj4fISSDa3BrzZs
/GG9X1qbI6gI8BZNQxzlxyIT/o3nadws42inL8EE0rFPHZneul5VPiqv4KIP/CXvE2sZ+nHrCkJZ
N2m9eDnEpMul1FRKnwfKTOeNZ6LhNqQRjOgBlxZBf2Ff3PI8Ra9RH6380n3L0y2rpT1msm/pPijm
9CL7VH4Ly8A/rd2UwvbO1bVBi7lpo8kjpuNoSJ8NOPdVZJtdOlitS9755cktam/YTmIYREIeZjQe
xzyd1AbfcXUXBqM4FenYfvfNCg+geCD2spb6+o14yw+XTeAVR0lL1Epw1VDNepsPjfsD6MImnWj2
SsJtO+W9QIb33xXirWzrWFn7SDxL8eE7XnrhsSMlPRjC9VQOIrw1C/5bvbYVgCJjuVsu0QfuHfG9
lRIUP1PretCMcEcfhNFKTNlH92qcqy+DI9dXIQGfifnsv84xkhjqY/pXd62HnG0Yb8KmnrnCgOyK
Ot9UmmWdncT1twZC9WhR+eTuxmsZABxUnf+lKHHYL47f7QeVOdO2Kh2bBgTtrm/ulI8/x3ilvtk3
lKts+lFPf1tFlJ9YFVbuZNl8JSO475N64Q5RqzB/NWG3vPm8Im/STq17gnbHWysX8RuRa/PPCLx+
r81oBwkDq3MXRlEI+bqs9mEa2+znmLkDCVOwAe/93EQIKodS7MI5jV/qsOqPWtrqIR6H6mJVTfS2
GknTfBP4z5TAFB0dHWP8HBl6DjZx4w7vtYBxuw7cp6Gt7WsOG2xuNBfh9UnPLM2fSis+bz+Wl8Yu
qf/DkktOj+tmhpoue5kvsYqXBH5v7TcLET4QtctakkQdtS++6heE1RnHaKmrl2KWod66yyBf02iF
hmnTlHZla1kv9uTlXeK68bVavbuim1VOajFL99hbm7Ct+nmfiwghwtQp26MC1e41KbmCMFnTqeat
TzOTHStCkkjvqrrgRceze1wpPf5J7/Ow8/msQESGCSglXJr+IShV+eZSFfNB2zTYU1RzFrRVPn3r
mzj+yFc64egmS+eXnCyy237pmx8r9OaTK8f6Nq4AecHfR93tTFTou7RV8sadAjYewPMp3DrRpKat
9mMDFTcDIqYeGdRYTteRXqF65lsd+CqpESpVcOsGZt3LJk/PGLPqv8IRNsCxa1tfoiFb0M4O3Mjb
9NrVVrv8lhvlaAj5dNS7qLaGZ6KcG0pIqx6wJojnNYnXxnsoBcQQd4S4rwGpWbN7XCxlI5nxK7O0
ZD346hF5tv2d6Cdx7MuKGuq1jKDi9XoXRR1elEw5D7VsgIItW51KtdQAnrm8CZzCPq0NaENQl9U+
Qg95mYXl3he1Ke+0AazIh5YiMO5llYAGWV+rDsWpMy3UGjKTm4PjYlFKULyKZqOKqbwBYyTNuY1c
kPCxUdshiOqdDHoeRuFGyWQJTbCtH5yr2OVWCVT7EgfzsOx7ZBX5JgoRf4+jSw1YmlM/uAl0mqWb
zjbBS8v+k27Rw3AiBhq6iyqDBctGVK7vrrxupH4+o5VYgS46GBIIuTlOi/tWWsG2IkGcLbJlS26d
1vtaR21916QWChumFYQtKCNE0gCVgFXaVv6kRmHf82XJ796QIboIqqG/84xN3V3k1tTIFVBSyo85
w5sq6u+ixmA5GlMCRCmg08GTHOJsZ6/O+tgDLZyE10oGJKKtdWJskb5kEYnJE6J6JKx+JNFgFfUL
+ez1zlkszevW9k+mm+RDQdr3eQmulcFO1i/3o2PRtLGoOLGy3rrMyl52pk3D733M8b/pW1wYHW/g
3q5SOGCiijduFVGA55MholPBP2Bxsv3cEUHFDdAl1traScvEjxwlpKDZ86f9SJQ3wYRV/DaWk3jW
TdQ/x26dUklhu1/r1i/3dk/reEA39S4qYdWj0X+fFhcUNAcM2mJBFqCoBEI9BWLJ77JFdEk/Zs4x
C+zS2/Sxy4jSVWJstgUk7IafH9+vvmM96MDtsgO4jz8j6pkVY2vANwNeNbj3PDuKptzGG9cbQpPN
iwyKYfyyGFDpa13FSqWYVsW3htTqd+qlgi8WOjZ3k9tDJjbcrqIBwLQLAEhY1mlLUJ8TsoCM80m6
NbIvE88KQ/A06O9NKKz2OZxDSSOUVh8KFhNspUllk3Cb4i5TyJyuBkGHY9wsxnoeM3uArc/AH16s
dp2joyHM2yOjHAs5QMK46/1h3EVOKp6bPNdblZsRCD6e7Nsyiuu9iaDuN1B/RNCta89kNC+IrWK1
5G+GcXmfusZCHmKxuyGtTBb4iF0fdfNuoA3maFcZpdoy8CjUCzMkPfxWR6ng6iDG/FMxD3NiEAJ/
L2QUJnldq6dmkdOL5gQ+hH3v3npeF0a70Rbl18qT9T0MZ/ea6nZ9u/YrnubMKc9+qOWpakqQ86J2
rnI7p9k43C1nMXfme9d51WNWhK8d2qU3jkh1At20kqrhUmr8pn4fiZ+/q7tp2XNtp1+6IbPP9iCb
y9QH5dFekV8R/78irOmj+JiOxj0J7WYvKBLiF4eLjvNi8fhAdbXP53Gq6E0GOwSqz04ZH9BuGTtA
BWqUeHoEmoXHTEh0XyX9mU9+xFGLWCtf6V/jGP+5jJwIxZw1P6exQG0zL6Pf7LzRAd0N/Oky2lW5
KzuK3Ohn1MjjmpQE/CSP9PBQI31g2dDS3zVD3D4ueoiiKxvQnbVd50fLtmEZUi7ELduQlOfVct3z
IvLxruvW5og2ESkWG0XtbXSESH411fzFxFFxD2uaXtQ4Ye4tMyd6auaJl8A37ZZUrvVlzf3yq5XP
9peqdeIDHPBQJ9eOwadBYjlN7dG7aSzdnUfLMdCfAVW4bS/OkQWCymmdIkXjajjFkx4e4QxIuq3W
4kfWa+64fLKSQYJvGctDAkt78/08L4DwcMXq1hG+dQB8nXeVSbkvOR2Gm1YNMaqUJW7v/Lmq9jKl
YntrRk2UzICVKB+i9l7D/9ibOeiDCznLE5LGprVue8vJn4LBExcS0NebCoru4le5ew/CVW1jztBG
R+YUkQ30LH1ZQ9zmEK0bohSmh2w1NuXKI1IKwaZzUmHe/swn4SDnXIoflmrLN27sNiOmIyYxCfb5
6E6sIJObReeoyObXgdzz4xS7+aVQU/E0jyNepxofMPp55BllYoP8hkCZVghH7rRbiJ362ySt6GhV
tc+sjCRgs/bB3ILQ1a0NNmssB37Xjd+92Qpus3BtCWuae+o+Zuo+i6lr7E3QXxsfTSq/zNrr9qOv
vVcdWNWB9X/Z9UgXj0BIHZ1nkM44vFss9zygkMiD0jSUZ114z+VqbuDL47+6jNL0GGWSdYZmnzWQ
WZH/yMPcINApRXYOq7m8KcjVPUXzKD/iUFp/xVmx7OC0mkRQQG/OzFf0VV/xodupLV00ITo+hl7r
7skESp8jN29eOgY7bhZUawjLWrwlFsITr6dZhPtLHgVPyzsnvfNjtlrvR1GwY6+mFAlwURYSEtyk
e4FV+gvMfn2fNvlSoMqDdk2w4TtJPVjhDlShPPFT9a2rQ/vMwxChn4v0JotQEUcuHCXP1HCaCYSA
i0EuF2VRh8wXKBjLbRXPL51jlQ8dgNNWlkF3C0tOogd82x7np3Me2SwvYRbwLvYifg/deWi3VaAk
1StdjiRzLEBaNn3v1NW24aLPWKAd5G6E9N/pyc2zfeS2zY0p12XaqUzxDmnHbEw9E+7PtP2Ul+uw
bwOVPaR9vV4q5sZbPUbTTWez3k0ill/lWi1JU3rYcDy3SHxyDg86z52ksnwKBnJRJygLFojLdj24
y5QdPHBk4N1p4dGsSak+afqa6mRwshJBp+32KCXCuIIlsabiYJeBdTJdho42mNhBMa+fs6Jot4Uj
5ycVIwzLZzROWQrm7tVTdAxKOd8u4UR/OrG58lB3Jr6MfZ4D5wch/+Os8wuBXGy8AY01S5P6D9Yo
FxfECdUNS151V5el/ZgNqXPuLE+f6nKWV4bYpWaw0D98CFB1KwxtUvESDMQJeDp4LUc1fBOO4/41
6aLfTzKuL5ze6LyFM7XDJjeQpHsiQVeZaI7UD7X0doYqtSsu5TL7h07L7lQKbs3Z691vVXBNOMpQ
8YcPUWXxxVGLtvw0S2/unFHWJ/B63qAq9umiJCU7erJLZta+nuP6SH7NupWFMnQRhuhA/DKbd6WI
1z075YS6eg3PWjTWLlVLfBahmr61q5U9Mu0M+7WIre0wVeJ2HXT+NURQkCfaiWl3Sv2SOzaPXmY/
xevf1/KnLgd3SYTnizsRq2pMRqPFBcNi8yY8Ux+9AdIvc5SLpA3DwKYpfBc6aG0fnCmol53U2r2r
nYlLM3StG5OH3YGWW/oLmbomYBoK/vAKrvdYGZwtUc3zi8RGFSdLpOIbiKpxw+ErdmXY0G2LWj/E
JdaU9421ZuNOYuyONwMh+hAgM+IZaK0GzfxsD2bceNDWyRSuNYo5r3njDLTvJxC0Uz/W0YPPBPGt
cPSQaCTFj1FsnJ0o0vCZxhBr2jpd5CWMBsFL3FDJAB4QlJemKye9JXFHgDP7NSij9lArtPauXFf/
kRvGf+qLf+QgVba8CZiEcbuyziUIFAvaFprM2Y8lcPbkKe9YWnN9odpLPcpReki20IkV6Lgu1Vw7
ic8heSVROETWynlCRlI9wUrJH1mtxKXr5PpRoupGtD2v/jM4eIp02iy7tKZRPu+W9YNp8soT0F0I
ByF2Arh1K216PcKgibbK9ATk8AyfTQ6FCnPrJhPk+q7ukM3auqdDbRm89a7E6/BqcQ7myTI2xUF6
s9lbWo/3mPnmBzKP1p0u5mbaRF3L3FWCBwe5iXaWDUXGrzLKQxlSHRKXqrrTVpBxyEfl00xUcrHJ
AlG8DtEMXp4PwPUw5JSMpMHCTBbJL1Kp6a4i7QhsyiAfrQX7MxQyUFCdrbt8LlV0LBrAOVwIVfkl
zqzxw8XTc5MiGc239sQTewtcnzJ1qilMhtYDKpxKMd53KVN3org3eH9DuskdUPxppnZpswS2uoRF
PEYXi15vsW0b4cCJCw4zo6PqwRthcAffCV5oGUQQGphx3GjkNPj6hmnvpbV1VPYwHfvJQsM2gufd
FMCeVjI18fw6lTYUWdW4zo2jQ/8OjDd9ZiRynip3qHZElDEDxSPPZCazjJjqskcS2QayfAdozHle
NaW0tPQW8cGm9Q5ljZ1WDtDP1CWtr5cD4J+xLmRRx+GuroLwr/nKliEUy07uqL1HnC5LfD9Ylr11
DPbEL54JrGuLtbRRpHmuN9xAwKxgfI7nBtmzwcjyXcp1PrBBs3S7M5VVt+NsRwPgXl+9OVYgZooj
ZZO9EAAUtFtTWj5obpmaW3TUIITCusZs8mpCKhKbL0mlGGIyVWZ4gEtrquuW7vuYaFxEFBTN5Amm
hMCnZttOzU1gp4s6ZprLkxUmdsM0O4kU9YiFct9Gp+FbYENTKnkdyy4qsAk42W1HMXz95HiyeUk7
cI1tqPMYPm9BrpTkTQHGGI9590MV/Whv61wvmg8IWOHczTA6G2+xlnGH1MLjj+spxxWSB4uVlLki
A92L10lu3EKlL+B+ckq6kIn8ENhzPZ3hSBCOZNOkrPdGUSGmXbT8XMXmB8J4EX6rCwhrgjdaC12+
kn5x8AKdkwzimHY9GTM5z5JJzN6T+FVOGCKaagXT0NzHOh/FVq7avV+zPsg3QK6yBgkz7tPsl8F3
12cygORb5D2FMnzx6xIT5l7XGFVksdc9D20PA/eKfKPceoCcVMuOy5naV3YbiKp9RIq5lyA4ATOf
Re+DAxQFfiNRuc1RCSvdhcxiGAKCigURNTs0/1qW+16v2ROMdYGvhgftjFwuO8yQ3c+6XSqKtf01
QwtKg3wX5n1wBEzJ0KkjrN0pYbpvfbgMPwFa+73bp4IMe6BFk8H4JINVSkAit0SX6RbLJsgQuraW
v271mNHIXAVAZneVnOe/O3HlVsdssnlJa3m3NkxB0l6bctO7WX7gdKPXgmS+gylW8Z5PBQ4mCMr3
Oi+pl/fS2L0t0nZ8H/qhvPd4PZ/yqOgB/qLu51qik2hGue5RtMh97hXWNw7BNk8I8J92SNPLc66j
iXUMWuZdFKRrrNPQ/nTXDN7AkRDoyB8wlTMqBYV7Izpr+YkHT/iJp+f2BR1mvjfdjB0CwfKTFgC4
YVZHZ9Ab88FtMIGPeppzhS+pPBsr6L4bSgwvZTCgs5lU0LgbkTvT17gKBZ3wLuFeRdOPaC70Aow3
Yl/+2bIDrq5PQicid73JSWcDZ3LaC7BCfEYjM6p9rbT9PNQjhxXNVWbrp7LPACvob5vWtN0h4gnB
hoP1qa8m+nIJ0fnw0zDjl1QdfidjUQHeSbc/18PsYRjSLVBMCnlWW+MlZwP922Xs2gHxXq/Ca9/u
kEXRmIioaj4so93vQdHk59Zq6u9U4pQfJBb0x87M5minKQ1xY3V1If2e4fzMWHl1I/7LXds2WWM1
7TIeZqGtY4hm6TiKf+SGKPF//yM+sdOGvxh4Uz920jjU6mDL2T756yB2djGvf6BoP/sH/GLWjcYR
C8EkqkPRWyOvhgfR1c+oLOLV+4P51P3sZ/zi2WViZQ+n+OtkISc5EsgUgh9YlnoKl3G6DDguJbe0
a72hYRDHzBbeE8XC5WnNIucRiWBz9sKBduPCi048M36RKE/NzOZeIQ+gms03d3HLx3QtwmDrBeMC
lEsQugWRXW7EhK79NIWIjH7/fXhXG/B/Udq/2INj1ce+EPBPUaxSwF16STHxT2WEolCt2Q9rwmOA
SSod1JYNpzh6cTvvlMK6QIKTrberNsyrcz62P8G9o9dVBTz5YzeD4RUYWhD3Ipe+xZvkfpusKLor
U1k9hwNHES1Q1SGXXh0kHIjqe7TCKG2hmvP7eh7Lv8qhUo+jwdOArOdPZaOffX+/uJRnvx66KUJf
53mr9YCY2vnWxX36lciJzvqDffgT++6vTRWp1c5+gC6UL92bP7g667+ktrBGLD7C5YZopj88jZ/9
oF+CDQiZ4PupxXDy0tDsQPOtrb/0ap+H3nzfelX2fwvrCK65Bv86GbxMNWa2SOeoXbs6dAj7n2yv
ap6Ex70iTJDtROPq598/k5+EJfxaXUHVyxR1/jKeGsRCxEtfE/qXkSqAmKG9ZgAJUK/+/kd98jAE
1//+r39XplybSaroT7luNPa2zIyPsML2ayRk9fL7n/HJkfdrkQUJZ37nz605VVXefjG+6yeLCfTx
93/7P3GL//ECB7+ced0Sq0JAoJ+6mL0sqri+zWh9WyI73juLwPXRVQgiWfov3iwcxN1pvmsaBkZB
/NnJd0T1aALgRePN7CjsGptcOvkOS3hxXArCf/7wi35y0vza4TyhXwHCKvxTiTwu3IhoHT5cUSs7
oZ48elFpsWzjqGH9DvorBOf3EfBtE5+hw6H2//Bb/Hc2JsWZ//Mbr4vQkwXhfqeosSpz6DH21Yl2
5Xxui9FTWOIn69Gyfe+1VFepnq8z+wUpu/3C4B79NaGoPCKOIG0nGkRcJLp1R4wDdr/shLCHN2Nl
iMcJoVi+/P43/uwR/eW8KtZat8bPuW/qwQUDQIr4LJgz0MH1f6w3/yRXw/8lfgoQO48WnTeQ1H1w
Linnuxro67OrdHGjyrr8GiPWXhHQtvEbZsr0vjIwJlZWr7sO5eUX8qKRnmeFjzBpbhCirakP7C+U
7I5FgLjkD0/RJ5/Gr70dRduQYxZwNgQEnJzJ670dpObkW/Aj/v7z/uRI9X856nK7aghKM7xPE9tp
UbjhLbqa4b0V15Qtt/xTysNn/5Lrz//X0YMahoF0rsYTfoQByXC9vqXeKiueuOVPBamf/VuuP/tf
PwM1J9qIgk/LxNkxRFS7jRwPe6jpQUfNn4rYPnt4fpnpJrd042bsOa8dy11wleOMHFpdPuYLKs6q
8a4WRCQMKsc5+Yf3+JPX2P/l1CPx3uuyehxPhTNbX0LgPhZJkiqo8lKYzgvHffcdA0DrlJNzF1kj
IPbvn4/P/rXu//xMY6UwUGb5eCKkA6zbEwUSAjqSkcItJecmcUniC1YsOL2yQN29+/2Pda5//3+c
8/4vB1eMUNSDUECSSSTUEnvlZVQL1DlsPHCE7kV1DLTUl9QUYHQTWkEfL+KhqmsmLdMNf4r9/SxM
6Z8WuH89VFWJMKpHa3qKpPEuQV+EYI2h4xSbQIYVDFOttiXcdlK7aGOZJRUCczQS9p+Gns/C8sQv
pxU7KWBxLc0Jj477FqUwMVt4HpTujqWxvRPgfYm1ED+ijOQl0Hc1vwJQOdWuiBtEHsXE9uQQs4UN
tmc/+MOT8cnc8r+aSTzbjg1BsKeKq/Mt7adyu+KHSWRj7K1IpcYAGevD75+HT16AX5tK7Ebmrayc
9VSUlri0seslDmrusy+za0keMq8hzct93VGtkKMC+8Pp+E/TwX88hr8WjRRjj5bbBPz1E+R32/fD
LSuEenZl7iVZ2PkmaVDt7VRrwqMnRxIf2jV693FH3CCpqw9p4aRbLtX6bIMkPVWYrXY2mvtv2VQ7
tH7M1VkNZLusoJzhDl1M9TrLfH5dwCRer3M1K3LoN/e11awP8xo2O0ya6QHJXHm7DFmN2FqnKcnt
wYRWAk93gKP87E2jf1tUabz//cf/Tw71f30OvxytjYV7VBiznjqT1h9pBtejbNelt9VafYrSyQh6
9xHR7lrn/5F3Hst1Y9m2/ZWK6kMBs4ENRNy6jeMN7aFEiuogKImCx4Z3X/8GlFlV0rk0t7L1XrxO
RihJHgNgu7XmHDNDWRa15rOwkggjL01Ss5GITxvLdrceakoqO5Abhhwcz9IrdP2xNZrmnQPeK0vA
HKb76xLgZybOIdbfva6M23hwP4Gn2BSWWDWIkd558F9ZysTZZFx3fj3QA8W4MqRyNzW1cYUaKtvL
ufT19vV+7S3OZt1gkqFTuLWxQ6jYbFyplxs8HHig2qZ750q99hZnEyyTNfAiVUFfSdph69VRtwbG
6m2qIPszwfA/Cob++GKa828Z0dtXUqH/b4x8nhFV/8q//R+Rz1fPxVP6W97z/Pt/5D277gdESZaU
luFZlo2N+595z67+QSfoWXdMxzR1STT3v/KeLf2DsCzL9Rx+wXPMmVr4Z96z6XywhGvpru1QpjeF
+R/FPaNAfWHBlVLYZxu0WMvGAH9FtZOpXd3W1POu0RVk+x5AIpYditG0KJoOa3ovO+N+aEFprMwK
m6ee5BbiKZ26p19l/i4KR9wLNAg2KODLiyyLgD3YY/K1t1pOEwllkAV93+45DdGp6A2QJAXdfdWX
E2BkXcpvOa6oXenH9VWoOuS1WWM+CJGpS2FYCKZaUOAuzum7KWVDHkyG/pzQZ1kRglZVJNgnTMUq
Sm493FOHChfIVdyrWXRUlOjbsspObzzytr/lNj2AOCPgarKH+NGMk8peI+5yVn2T0QpikdcXeeRA
2XA5tB3s3BKHHJzCwUF/c8xhPD30oZF+Kk0FrqrpPWwfgs6RXPEFqNuXqexO5jSIFBlhqD1yvlDD
ok4NPkxF72Q32S0OQJo9xlXLn53cCe/yIjPt4FObyRTElKo4J4rQmr50qmmOWYY4ZZGmWfTZlwk6
K1042EZKrHUR1qUHazDhONAJGS9ikbXf6frrFwgbJ7XEJ2Ji6AtGZDKmdoNB3EA3OLkP9LrKLyOS
0hkeEQvq2Iae2oh3BjoNBYsaXl8hh01njOajkCP0sVbVzcptlf4l8FD3LkyFIgKMR3HqsKrddKmO
0GFshgQAeccctnayVEoMCg1MaFkangn0yqA8bleZ8VSyO4e6FXjs2kQ3e/DNPn0AhN+ekiavbn2b
w/FiMuwa7UtiNesKXfEqopyYLPAhQkSuuuqiEBp6Dm2gRTCLyjimSpXMVkp/PEhPBdvUEL1ap5al
jE0IE6BYBlEI8kWrurQBhg1eKPE873MmEUtHTSmfSwpBCQLXUZVLA0VtsPKFM8sF3Vni302D/kMx
cUoI556z9Q3Luo5nLf7g5vS1xtSG7Yul2t/KFuWtk8AFWI5FL7+WNBg/R/zVZQzi6mvS+ypYeJGd
XUp6P7QaIZOge8pEdLREhede+ljnlvRZxmMTRBrLrG7A62jtVCwhxBQI0iy5r4qqKpbpCP8qI/vm
OKCkAa6Wx+kEZ9xiRxgmY79JrbJ7SIJQU5ty1pPiVQwQU02OE3yPLKOE5WHqa6MZQ7XhQFhiMahM
oQMB1MUDSl45It5gZ7JMglgIHCEW4B+vapNig8fbXbN3bx9d7sQu10Q3ITIbAHOJGKR5WIIR6cFz
GLcAYzFBREN5XfW2/TGNVbTysLtEx6bKvKvBF6JA51D1qBQHMDwb6QaGzw6/b37IysRcQVdMgsjw
sJOkPW3brdZ6lJuKflLIb1HesTnTcn5TJ8nqOzuRLt+IITI2qpHDR68LSaat6YnsWbiRpEa54z2k
kVvWh6Ry43YZdbZ360xxhQKVqTleFihKkUB2yPaXUao8REDKG+m9dLQLXUdl15ZNKZh+OJ525KZR
39CRR9NfEpKp40WxrKcoT/pPedJWjwrtKGQ2G+6MI90RUo3pnGxVxHdZ1to9rgKQh0VQ4oQOk24z
dRoKnzobnANoRTzrMjTn6cxGIKGXIgG1pqkI8pXmJuupmqIQOY40goWLeHmPwYqPZFc9J4LSVtVH
w8zVM9K86nNjue5tYAXWMc4D95tIs+wem2D+jWOOwl6HmG1aBpaWOXg5sHKXKC/VCpSIOWyispuM
RZd1w4VjSy3fIklp6Qv7sxkdqTPqodY14MrFaLMRpQXT9M3Iuk6DliTFA/F0BlY7wkgWLIvympVD
pxVsJZ8rfFU7IFkBjK+wA4hgo+Z6Kh27IFgdhV+4H6U2PAW0JmcBQWHgyjYNzDVGGjXwB6Rd5UvX
xpXiJzN4IlZuV0Op6jB6qKnujm3c1ejgA+LlNhmSI1CDeLPC1QTBF51C6lO5U2WBhG6I41PkpqS9
N3N9xx887cKmFY8xIMdXieO9lMwMsvDTdSB4lrA3gHwsEsfStlaLuRrTbQaRZLTavK0Wbiy6AYaY
YCJVHJk+t3atvtjI+dedNIh9zaoK3JiWPJRpi5uRJ3ndNKH8qudT/RQMnvUIHUJtndBC+wGCFJiA
rRr3KfW87s4wKiAwIf5vhMmyxs9YeaMnAMpNTrUwo9p+zIWiQt+0zBV9VmvFAnm1/zUe6eNc0UlH
rzXp1fAd/RcjqMnId1x05vRsFKQ64NXPhk0GeWyTICf7MTqafkkfVH0srcFa63o0Em6R6VAq4Sxi
4fDdWc9mjJeVn6snuxZTt6idqLqbGmaZlcfZejVxSVa2Jy3ARVqHq2EoHOcbKiWJPNwRxg1K2Nn1
hi6g2aRTq04EvsiHwGsxiev0HDnx0XoPnPHTFJfF1zKfUGnNjupt7FHcox6S9Ej5dA/iJuLLYpF0
bslvVGFuIj7y3XUpjWENDHM6ZDwGcqElAxFGhVNuu0CE19owOnehjWTCKUcdrJ8ysoXvOdlTTA70
XvbTcKwaiATKCqCoNZNxN5gxCEW+OrjDNroQWP0usybUrs0evQAalDaGYKkV30dRRSuwFcYqdyqz
XzRVHFzaTmQe+jRIrqSM9JOMCZBd9vgG9/6UW5hUVOFH9I/psS7GySrXqpwAmGhV9jmgBL43IqvY
1m5h7ht6xTub/uMhko4DUjFlIFe6rw9rTarhEld4YS59s8L6ErCuDfCr8/ZbKEYsBrJrlzoEj2uB
aPWTwAPuso0yqh+9OcF07HLXWGZRPW2t2oZTYruB9kU3NPnQxriTh1JwvM3NKl5OiWfts9Lrjiww
zs7WNTGt6mDAI4ACeLi0wzzKEa0K4wK5c7MJqTHjsQ2ADrRu9GUMG+2ZGG6IQJY+aNsQDBOHI/jc
KNEiazU6lPntJJ6u7CIEXiZw1S0Q0Juw/4zhVhltuhZ5pa4Udr3rKkCEo2oA6VAQkWuZ47CWopg2
aWskl7SZ1CyVqi+4JvoFaCp3j9g2XAlkyhn+M9mvrHBG6adi3NDGLzatwm9AR9S7cFPEkeAqe/pR
FIGWRVHj5zRsnjdK6Dn6k8zs7PLUId18JKZXXjmd3+4FW7glT4N3Uu6UU2drW/uGhOAJQ1YSop1r
vBBkAVb2695Q4kg5p3r0PL8aD0mNgWAXAcgBGKdUfhsjScwfgMOF90g6y3qjIEH+CFC/bg101jtd
jWO3Co0i8bddYyQ6xD8vBE0mqu7etGmr+J4PvhipFN7dCZsYLndzsG96WWCtsoqERcV0yijcpVlT
MPWxzcdghYorX4upyHa9MLOLjubwMlEokBeaq+k7HDz1cUwb9yNyseQUhZyby9Rol2ySg30JeOPS
U8iWFkZTWpBeC7e7L/yy2w9gCzZBZM/dviYKb4lSKUuMZI2A3epocv4U6Y3fh9bN2ERMjCR4+sGF
QFCDxi0aUGG6PWgtSg4w2wAXsYQRWIA/pq1KoI9ug1cqrGW7anHknWK9xMcMTqHcsTJR5Y/gTVgA
3Jqv6Oqz6LstfGmuubk1HhgvaIYFj4kHY9ccO2SvUW/ft0VtP7Cqox/UMBEB5WlZIP0aRpeu1Rct
RqKnGnPkoatGa9nmRinYflX1s6oy2r+gljZIWzOMv474BII1ORHvgdsZ2wHwssBLxWegjf0+RDN5
WcqZvRK42nXPE3oEkmSB+euCDcDSANl3XMpH5F5NBF7GAG8rosnf0cXM9RsQe7V+Kisgs16seAxl
0219sDIHAr0qE7EI3cgu9vE5ExxPXEuigrsEJopPlFvufJwQp30KZ3IRWA7Sd0s2tlgTCTNbdBo3
vqtqe6lFg6bYByf1J1xVoGnqoUg/e7YlTmOjtIfKn5J1lGeoe4K6WZfCrhnlqPFWmeWMD1WWZxcI
lAGkgZdAlinLbJWllr7sGBoXYz354aYVwnrUQ9d7mJLc3xpWPS/JVeKcAmVSRfZQcRULGBfRFsXC
WC4TR9E6bO2J2EZPxB8NGCp7thHR3rYNf19nDYomTQ7tSmLEB90bI0YiCus69xGhekhJVyNl39va
7OuPI1gUisBNxiI3khBvQR/8PBST2mcWz8YyNjr3Cv06PjtwQCCiCzDe3TKhi3AZiaJHUwuoCgNG
UOxUSWET8p4gOnme1RZsLMQlU7zPbhmz+8e6FSbb+TGSuPwscHAx4rwLi8PXMR+H+DIp2gm1ts1u
T5fVXQC08wdu+nEvq7L/6msGezd8Qtcah6InW3U5qA/bTldWZeAJjoxCfuxU6vUr8kWZUlKWhyfK
eFQeLTH5a5XVrJ86NmV9aYG2AESF9+ZhdCtE6SGnysux6ronOzHM2zg1BvoChis2Th73n8G9SAB1
rBJALpPqOvSVn10XHeXCZad1GmDfdBi3OMDshal54ZUkM2jlxkN+8Mwg2yTRVO/QX0yrXsnpBudU
fSEGXON6xaxl2fPh+Wfd5v/n0pX7Zunq5ql6+vac/m1fp0/59/q3Itb8l38UsZC+f/B0B/SZbjgG
ktB/FbEMw/jAft52pdSlbTCK/1XEMuQHztCSKpZrGbYwPToJfxaxDPuD49k66lThYdexCQz77/+i
OBg8q5s/ys/12b//lrfZjYrypv7H31/slEjX884qsxqruUJ/Slugiq9gSmILEN8cdmV9jKAx0rob
O5N7k/MqbBWofnGILz+4UYA28VNYu19qfn9+rF8/xs/m+nmxfP4YZ9VbCJCm6uVYH+JCx+AEuQ+0
Owu5l+VHcI/sFji9USpba9bYXLg20qFS1Bjhp/Z7GZv3qYiu/DZulkZnPAnJ2mposGhlzeE2ymS2
wQXysW/FsIzD8T5tRrUcpjiBGRefTBmokyEI+PMz/ZC20SPhGPfWEO2nLL4C+bkP00yg5636XZ7W
wS6rNHs9uapZs3MOCAOcnm3X31P5WMVTcFOONchutaZR/LHM2iuZJRKyRjgscnfQQFPqj6VGKc0h
68oqLgY/adYmVpg81e9GghcWquM/Yw+E/e2r+2JLZr66Z4Vr/HZESJRDd/BitMAdkA5g9FgPI/Pk
u7AjPA5FhWetHNS/LWbFyC8uxgIPZi73ajamiAGIal1vO9k/mYgNlqXd7gsDi39LCDv/7nuwZrAJ
MdXkPRVQOo6rRITOoqgvPA6ya/yuAXT3ruV/I26aSmASqXA+SoOeTie727KU+7e/7osCvPnrngki
sCPrKKu97jD6/Q2amiOig2EBZOGKcoa+6ERHExIRJu10p4VmA8A/gndEsapZ2E25QzS+iYrgLp5j
dDzzWwvacDshi12APv5sKeA+FA/sQxD+MRjaoJzeuVWUoP9nE5fPfp61kygPH7+mYz4kWceLjIMV
99ekEm5x454iYNooaO8xCD12jn7vJM3Sy8JVQjZRIet0Set1Nr+X6QpOTrzIPOPCs+qlJ9UJHM6C
UsTh7Wv8M6n0hQE7z3O/do3CvMC9KGH9ti19XNB0AEY2fhueUNVyAh6Cb5XNw+Oqj6kV301V3S39
MNDnTdSyUsWFUka/0Jz3ErVeas3Ml23uuP7Scm4Kox8aB3hHlxWLFieAzXGMg9fb3/bVu3JW6QfX
5UCBpsYgxuKiTMuLuuGAUTpTA3XCBLQr82YZ6g5tdmFsmYdZ18PIR6ef3QVZzQlID6/9oMGJBTMh
SBN8YAR2yjR6xJp6Z5j1TsXy+e1PO9+Cl27NfI1+uRYjeS7wvFR1sI3nAfObCJ69rEJrAFgX3AsV
tXcuy4uN/vmqn7UObWbDKIva8mCofm9ClXHKjEsUbDsT3G1rH3sdjgfnVc9+T97z6q04W7D8PMDj
ldKwpY9+J0b3GKNEZT/KaazuCQGOiP2pxkH7lASUI8cYcZENGtY5wXNge1o1pLdGeC2w7TaLNNA/
x2ULlaLqvnoKp0KGymlpSzdbvn0zXpuM3Hmg/3I3HBsJhj+6xaHpu8fip9Eu8gomkJZSvh08dVG1
U436iOXxEzvQYekKIhTMEDow7NAl682afVyzauCeUBiHEGNjrXCO/RB9Qzd+6seCetpcFyoMbV1n
+juBgz8TzV96jM4Wjcmtyz4UVnmQRbkJbHWViBlfCGHZcj5WYXA9JdNm0g+l2W59B5wFKThR1xxa
ygitrV1Xbrkja2k5xOWjRlkLDwdKsH5NxXUn9OGpJYpkqqKL0Y7v0K3o7zyUc1Pwxcf/bPaHFpqS
sOuVVKStdY7lnwQZ072YGmLdpiTqrrweeh/xJf4S5zlayJ5EBwfveONTxUzbnmR0I3DInHVhLgFA
dGXdYuCGw06g5ML2wVzkfmZhmE3BIKZQwU3/E27Ne8s3Po3K+uIZrVr0Sbpt6+hJr5H8BF51ykP9
iZKSWkG9OLoZZ+c+7z4VBMy8/aT9jDt+4Yadpx75ZdLQZDGKA8zJpZNHR2JTD5njPXc2jfe8vUqq
z9zPoz1ZG1E1mBSdTZ7m76VAv7aHO48kyt2mQmpkFwdS3/UlGTrZktkYzKNRhzcFmw4Pv/CqsDBS
V0o/JZb4hsOiWUatpMPlWdXWEaQDuGOwSkebMd1+x1aPt8Y2WjgCgIFFZrTwPyruE6HHGaEHzS0I
kWATmc1RgpmziuqYpd1RaDlm8jyE+Bm6xE+7pYf31ISX3idbHF7AUs2nCdYF2zjo6GWG+83QpnpF
cZzQiZpUFpasFNu/flIUGJESVF9sn1jp0vZvsOKIhaW0qy5vPiWpfCDq/jGN8gvXVTuRqosssHZF
GKyH3qk2ZSge377DP+PZX7rDZ6uc1OvedTqzPeizdr4Oyo91J8oV0YAsepZOuYbMko1VEQOltQ2I
nj4316C9gxVLdbJx2agsYRU9eQB7V1EhkIH7AYzGpjlUrJ+LamDj/PZn/Sn3eemzni2ZtF6DsqN7
fdCt/qLJTkN3Rbn+RljpUWXtdTIma8+pLsysRPqkhWsTb23LCRXkDaIo9jWA2ywAuNAwVDj9qEb7
m5yaE6y6o8oxuOAVV66+BMi2qwBVpyLgm/qH2ASQkCXbRH0ZHWdfUmFbjrI6JY480nq/8bN8rZm3
qXPRsnvlBe0CFp3cYCRfRmG6fvvbv3qnztZgfxpTugwda7Dmia2FAvYOj0awbgBN7A23kkvfhUSj
dDhBynEhzjCBa5O3bXF/PUUwencinkCiQptd13RLVlbpZmvD7IgYEBCs6xG41Tsfdp7RX7pVZ8u4
NrrUUlhjDnGW2CbOwTHYQ2UZL+tEyfsgBSWt5jGnW62kvc4pKyA6CddccMICndWL0A6jGzeK27s+
c7XlRHbypdfRJ6CJ2KBUsLIN9VQI3fXz2x/5pyT8pY98tgsYYX1Emu2pA5XcZjUJkCtEfjk7XKAG
mE4g5FZY0PVm90z0m+pXXZa7C6e1k0UWlBeE1Z9oQlzb0/SEryRYFDZb6SIFdDnAHQPw44N2gz+2
hDXQrNNUphtQZ/oCWx1nGgkPrkwQFNdG9Nh6wU0DA3QJe0/Qvk2SnWWW5qLU0G2lIT8osX/TMIaz
WjQNcOUxPtk++8B5I0nmpFqFCTWaMX10q/Am6o1tQUPx0hchj2+ANDVfOyR0aLTMdRy2jqj39N6S
ddXN+3w9H7Z15zw0ScMWWxJsBgyrgaKf9kAnXWvz9hV/9Yk+28cYZeK0nGiLA/ZdLlXB8aKuewqs
fUbOEXXFYBng51wGpEKtG9A5BE/UBTRgsD6KVseaTKeHZKzuI2Hfo6wEFUsNtAsSZw/HPVyNpAi/
o9N6Mdmdfak827qAPSfVIS7SQ5K4D4CgvzQD1x3A5L2o7CdlhjfSc4gvlw+ZGV7jpGy2qaqYEh3Q
ZFOOXKQ0o5sancUYR6e3L+BrJyZ5ti+xmFvDQeaUOEojujZGcqnZL5nNnU+cd6g5/b1tAsQ3i9Fe
hwb0kyjO+11aajOqIJRb5hR7rsfapAf5U7StWj94Zzi9dsHO7UhmN0o0s3rBkXbqGeelt7CtGlpF
irmY7dOwR7AEftG5Rj9JV95rYJ84tr6WGae9IR3EdYi0ZaMhSqK2oKtlwUP4zlJivDI/OWdnTYOo
Hbdoje6QiwSaJy3ZQuISD6A5t5+rTq0dRnmbi43VQKA0wtt37ti8rL4wyThny20G9tEwU3oRfkQY
Bq0fPZtrYpF7DH0XXYu+rT0Yo7ZcJUCk/Nj/VNc+IF407FZuu4vBG46TxZJGrM07H+mVze2584mb
b/elYQwH2XWfrDjFF9d040Ilw40P2mNB3jn+gCR/piV7zJkp6LrdCWoBy1iQq2Y1WrwGHkYEDmF7
WhU/YQh7J/78xURjRt25VYrnUy9abWgPbYgKippO8MVns0zShYFbtlM1TubSWBArsYmi7phQKmso
tCUcjSsypJadYdHycrtiM3ZtdGA/2d82gROtUOGc7M5aT078KCXnO9SqQBiad5JqX5vazv1XPrAW
6TVuewDb/ckGJrquY9QGDSi0osoejaT50gesD2IUByGaJ5tCJGsJvmEkUVeZA/8owscuWuIHycCm
PTswDPKB4hIAjvfG6Et67vnyni15ED6nUOvt9mAaYEE9Pb40SvhhkZ5/t8oWGb0KriHIfSrSCXOa
IuGKxU4iOURqzKcrLfvj5LJclT6CJDZjbb/SCrPZ/nwy/6Pq/2X0Dbib+tH812861J/l6G/Ygyty
XZr/flne+ttfUMH+841nvehv/5gByc142z5X4+m5Rnj7z2L3/Jv/2x/+7fnnq3wci+d//P2bavNm
fjUq3vlvRXzbMNm9vq5dpfD//Df142+XTy/93R/lf018QHDquLqOjsZEeDqL//vnuvnH3/kRYlTP
oJJv2i5qVNf+VwPAFh9gzxkkPXuWhG8+dw3+bADwI6zBvCh/pNuOI4z/pAEwb8f/PcfZQup4D6Rl
OeSb01Wgm/BbmaKyWs1F2EbKQpCvevvBhR8OOJ4nvHivEvLCWxk6HQvT4lI4+s8q9S8VkdbU0OvV
vFVPptusx7HSxlgguLkJRsX0mR0jICpV3xy8IbiPS3GXNmgABg0ivX00JAXagAiZEgmrMS6Q5z1M
QtuV1oR4KznKIr4pYBCntbp2NO2d1Vvo8zA7u1AGMmRT8hV0m5zP3y8UvXoqLylpaG7ZNWtXM67b
ARkoc2y0Cj20dnD1s/FCgK2Mv4myXEXErKZJdIN169SbRxAbD3phkWBQ0W8JN+4XGt0AOqJgb7VI
CjWm6KXuFrsQh4aNbtDpZ3nQQVjFKZVI7AwiYWL4WYsMwU41k/B0POZLRx+PQRB+6XPmWDihAtBs
eOwNRICjd4zTmL6ERgia82Ukedstw9OYeUcQskec0/Mhm1SGIuMYXFLLSbTusuixyzRpdRgtdmsp
XfCGfPIFe5QlGTbPISCIBTDTowy1O0jYz7WQx1H1l9UYwuFv1TX6jGqVKCJrDFOtKk8+yTGsSJRs
lzxotw4Be0skRJeBGsk+QkGoa1vNCh4dqHN08v1F45THIpE3gGr2TR5u4hqOItF7ekcpk5gv2Iv1
oev8215Tq9wXAQE7xj6jHCh8DsTSvNCs+CYM41ua9juPUmhihldpnxJgij0EcLOhXIH0bJzzXJkn
o5DgiuRIusga9vRTohc71BPrrA0/+gOCbeWba1WTtBlKrqD+7EKRUBJ6XHyq0nRreKj7IE1RNttm
AajFzLzLvOkKIdaKithHiL0rP2tuJrO8MvRhVVAHntimp8D0yilY94Xz5A7hLWk6pxJskWbscwLg
YvaiCE8K1NI0KJC9nqhucWDtryOs8Tw52g4i0RdEdheJOy4B510Eg0nDSuXBsp/Gy7J/7C37MqNE
scgr4jvjlrNQAI+EvfGSZDiwtW2FOEAYD2MHcLFzfE7d7fTVDsO7wHFOieh7frHylmWXWovGjT5R
J73yf0qvcx5YppdgY6JWFZ4+bN0GNUPYT8YS/3S0nNhf234L2QmwLpZ/QryihAQ9P+5A/JhKbWyU
DBoJdaCq0JYCtNhUfsNBsmwex5rdiv09iKkBFN6yCvq7WovEVkwP5egDwAl6OuHl+Og07s7wauI6
YFHQAhg2jpN6ROal63weoV5kEQtCQMymii0MuYQZmWn+0OT20WuML1lX6ksvKK5QzmNRRHxRXrl5
tNVjHghimRZ6o92mrrqSo/PFD0gGdcj8wghCZIdJUqNJ9GerkmPR+59VyJXQ++KzI0rSXr2PijuN
aP8SlkCwVCbDPHfdO7A095Ufr1yz+BaOW+pPj0QO3wBovMaNeBQRJydM+yPomSEDypjsVGHvMUYt
7cR+Gorkvgq9W0jA9zA9V11b7mywD2QAffascpFBdAGkx/s1PqQl7dYX/o/U1H505bR2u/TQFhHR
Ie7JJpdDxvaTIzgiG83FjOtNIack7lMjYIh5kl2seNLM6NuYp4faILa4L3dDYT9JsaGYSmfHvKB2
cKM3SPNIiyykeetn1c4I9D3WgmNK1k9hpw9lcZuSmJF2yT3d2Xjpgo4R2pc2Le5cz9hXI8S3SWzG
vL3EArCSvrGvGX9TVy5dSY2nIJbTnvUsqJ+8Or2GYrRDInTTjtdAseaiF8+dZoYbeKQ0LoNNU0ef
BBTjYAq3Yx8fvV67kX3zmYn9qSWWspxPqeSk8FldAwRLktzU07gpp+SGQ+nJcaq95mgXWQRJpoQf
nCEWQii5zWkMU8j8YghIpX61I1p8haL1E43bA/VLCNnMWEV4C9/8of6aWjmp2wM61tRvLtFvHWSV
bHEesj0h1hZU0XyiQgJDRNaYgUhCGU90OABpnA5u5NxWNP0WdlRcVWVxBdQFFFSwaR3Yb0Mhn0ZT
/wPi8B9t4l7env3mPvrf7fP+X/Ioza3i1/d5N09JVDdnm7z5T/7Y4knJPk4C2Eecw67spxnpjx2e
o39wpevouM7gCSD9YNOQY9oO//F3S37QQRCSTeu6JPnas7nonzYl6wO/bzqex67Qc3R+9M9N7s0f
O5K3FB7sIX/Zt2gmbyGkdK2z4p5BFE6CwdFZd1EHrZX6eVAiCVVO8067fX6hf2+M/v0G5+cSUs2G
xOcNDC27bxN1UJN4Byry2kuf1ZwaZYkkJnBvnUaE9OhBNcvIJuePI8tvWphfRSevXZmznRzBTVGv
WuWsXQcUivCOkcWUb07vvPzv291/X5ezes84choIu8BZ28wPno/0ql355XgRlXLzy1P4563+X3wB
cz4p/rKRhslVJ1Cs7XWlA34vijV42Ke6b995+Veu/nz0+PXlA6GVYhoyEhcnVLkYbmwOBuSl/7UP
f1ZcsbpaQ/PKY4MUNsUXrPal2X1yFU3at99gfqEXnsv5CPfrxycPVY4deNOZU3JkpXhIouSYl3yd
Bq5yYkTvnGvmy/HS+8yP1y93AROyQTgjd2EQRIun2jLL+8/d1GxJ0lzgIGMz3KXvDIjXvtPZYJZm
1ZaIUaBrGp5xUDlLzRDSN0m7lW5m9h7/Gnm+b1+/l8tu0jXPBnYdhE4HZ9he1xXi+bTcpcMGyOqm
UZeduqrVZRu7G7ZZUjPfGTKvPXFn4131NN2ygncM+o4WeTVcZqJ8Z5p6WazA1zkb7mlFRuhkzoVo
M902QtsPXrEVJG60ItkNWX5X+s3Otqt9VTXPb1/C177P2RTgx+3gV77i+xj595hqf5SVN3/ppX/C
fn556pKU6CVjnhoba1jZmVj3tf9OkfGVefGnof2Xl55E4QD/i+31KKjKYWcY2b1X/X4yguCdt3jl
wvysQ//yFqEVajHhHvbaNPR92Mid6p13HtvXXvps2NN6gjiphzR9ZXNZpN1DEfxZ43p1wXjtpc9G
etcR1BNgrwLGp/d7qErJ0p2C5J155LVXn///L9fEGePSp65Ajj3Hx9hzN631F9fRn4qBX1566tEc
cgoQ63gsNy7DNdH73dvP4XxZX5j9jLMha/htpNNHt9dtb6A7dmOC76RW/ygKxFB4Uq135CivXZ2z
0Stss9OLmPep4/Exyz28c2L9177C2Sg1nawdfUxY6zJocbmSyMVssAA6uJFp89fWUv18qQZuYQ8t
RuIy9sytj0+MzFYsG29/g1cuznnxjiwUB3dXjRvLH05GLNZVVn1++6V/3sgXbrB+tk7DlJpKaxwI
OOpZ3rQHTcVr37q1tBL21j1Z86uh3CR5vZK6dnQJHXn7fV/7SmfDOBUJScMROXNRaR9Fal91xHS/
/dKvzG/62TDOJqfV2FAS44jzAhMNut8GnW/vfX/79V/76PP//2W0jVbmdUrvBZjvAAhY121tq336
a699tiabuhNSnxtmE7uLWyGeKBhm74k6X9nJ6GdjucbpWijaSZBLy92IYMckvRJw067EOcXTe8uW
YPX293hl2tDPhnMmBmPyYu4BqdFXWMEQl+E2G5xTWbbvrJCv3eazYW3Elig8aDHryRwdIozGYYlr
N31Ih9T9S6Naemej2qlGWLsFtMvecr+ltrhDxPfOCvnyTo/S/+8PUQUXd0zgDa9NWMo4oo0NZLMl
BthbOcSbvvo/nH3Jkpw61+0L/UQIkARMM5PM6ssu92eicHdE3yMET38X/u6grFNKIgjPMlwCpL3V
bK2GfLw+EG8HK/yB/n4OqMigr6tax2KEMVTvAdGhN8Z47YX/zhy4Uf+76VxoqGpFDZQMQITP4a+h
Q5CUoFLvMpjYAmJVZuocbM2wb8PfgiAy0hrs46XtJKjknud8HDvcffUXD2R0BfEpkJ58d3nC9c+B
g1UOo0DdcXBH5a61+38KIa9SPpMdPLGabo4hhfq14sW9C2/2fQNkZLwMI1mEa4zlADaeItrqIweQ
emPleDsPA5N3Acli0QvEccx5CEXF1aNzArsOArao06p/rn+CLZaNZPfhbR3mLWJsyR2w1uq4Yl+h
1g9xQA8V+3ojGd+evQIT9S+dXFHYCcB2xZ1v6jG4y1IPOh7pP44o4xJkWNwz5RtziyVrTJR+lrMK
1hgD7HOa4WsJhRnQDNONe3Rb20bmF+2SgI6+zlszmM1ERLdLCivZ60NhGe/QSPcEMiYVabGsKhWA
08vuuaiPQEbHnGzE65/qwxtpHxppjxhSIukqPAIoKd0nJxTEblg1qAP4hN9V9gI30W8KhHD2lcB+
YcakUCW4XJfdXY0TWQl9fgpd9ZIoaMLV91Bz+fN/2ok9jZg04F57F0JBwvfSkx5eVjf7rOg2Zl1b
3xtzSAvbbRqCvh/DHugjw3K0JJuadOu681a/rM98NUforA7AsCyxo/GcTwH5l7EHCPZB5uezV/8D
WfgC8zsmpuvjbJl7Q2PWoAAfDH1fYDIM5VHw8ljXP6DhCsEGzPQz6s2ARW9PvbaoMjYOCW6Vyejl
Op6dLxFxbodOHbsFLHtH/Rk7p4UjcfYIGzwC7wbuwaI+WYCqu22rswdpo+vfbBs8Y5qROYOXfIoO
LgESjQMocBRFXW7MLrbGjd0Ettc0ZBFkeWAX/y9c2NxDATLRvsZN5PY0QKlA+qmOfU8BLy2r7201
v9/VKyYqO/HaZGoJxkZT9RFmS5eJb12Ku2tavBHSptt1NELiGar//xt3YFQH8QOLLmwe/oz8OsaI
sRrK6gPQUPMMmT4ISAzvHffD9W+zRHlgTDUQFOiDhEJYt6AgT8Cb9eD71dmNpvfMyc8TCIDeoGLu
zhtZZYnzwJgeoObUDAyAAxh+zi+Qg/jYRSmMBLvbaCEbYCRLnJny910BjgHM+OCnzLvonMsuuZsW
OG1f7zBb68a0EEC7JgsFUmRISIQqG46hs1Ol+1bFwJgGgjxz/CbD7SKEKhq4q7UgOkZlenP93W2D
baR3xrVbhj3TMRugFDunEGImx6n76vgsDll7RORtzmi2gTayffDdEXaCjMWQyjlPMIwmjX4h2Ft0
vrNVX7WMhYm57OHcSboFveVrYI396hEGJx+vd5WtaWML4XgZ5noCBzoYmb/AY+dH6U676jCBiYls
Qt0P7gCI75QkF5fJcwdZs31vbWQzh6fWKB28tfQaCGA046dpZwUMFjN/L77AQ8gA4gJzHIyNE9Mc
fFDFnN/XX9yy8zTxgznpZp7X3YIDLPxthxb+5p/Xo8Z6YhtZFzfZxtbQEpYmBFAEsFRUno91Yip+
8Vk+gdgC0NN0Wdp2Y4qzhY6RwwkJQQTXCwoMZf1tyZYbF9KA17vJ1rSRwPOSaRItAktoNrzrs+pL
smydv94UW12vYI2ELQjc46oFExt33Dvp/6gFPfAueJqzx77GvrF89KfHabpw0GOyDxMX6xkwWNTN
UP/CDmwGtfv6R1qWRFMn3V98+ARCljFe0vmDBEgT7KcT9Jbi681b+tBUNw8S+CEGjQP4KzRjaMU/
9LQ5X2/a1oemrjktGw5QU+fFKdhQPqPnWjkHDQIWFVO89MVdN6xdSIrP2LqDBnIssZmc8Ttsux4h
jbN2KV2W4/XXsX2pMRsoGG8JBlxP3LbenfLFi4z4aV/TxmSQLLg96xgwxGxRX3BcuYOL4cZbWzKU
rV/zapMP4ls4RQT0k0b633tElpM5P5IJznk0jzb2ubYQMxZxnqIcG6QcCyGITIvgd/CzAyw9oZ/2
dY8xBQDBTOEF0Xgxa/S9Dsl7KEPuWz1MifI57ZqUUIRvILHtx9YD8JkARmj7XtyYBLJatrTR3hzP
dQqbV+/GkcPL9aYtfW4KigNbltakRNNu5X1Nqf7QJ+qjKqONWcMS7KYweJqAGukxpJ4G/PXIUY4O
wvHLvlc3jvyK9KAMzZDrqtP5J6S2vsGH4Wug+l/Xm7dE/B/+36uIjyKeQiAdNxudGN/7OSsOHBcC
rpt8C/kQX3+GrXvWUXn1jIK4tPJE7cXgVcGRvr8rM2dj1rPUpkz1ax7mwHMBcQqTqcL/kSpxrDoX
0lBgpGJSYDTcyipbBBlZ63Vz4fQ1Kt6OKj/Tgp9mD/Tpeqt2b/sOI2nF4OVkQaU7JqhYNEP4YVpe
JhitewSuy9Fl3zgYKzj4p3oOYAodA9//kmvIINXR131NG7krOVycohDFYj8pHorIfQcg9UbTloOD
v/7+Knoyms59n+KtsUs4sLn47pQV9mX9RZAH7g43tF1umrK+vf4hlnz4Q0t/9bQOhox9AlW9OM0a
fYIypL6FMF16nt3Wv2VTVm3khO2rjLSGLoAKi6DDVAqJ5aMDzPnFpyAVggXUP0IIfTjCZxG2W970
j1u0W54ktq9bf3/1dXqGPmggceKuuPszVKDVQwV28PwLdD2+7+tAI9lpyaZmWI8BDAIBaRidBe/j
UrQ/R0/8vP4ISy6amDhNo0DzCFftoVQg8aBedMhwj19tesCF6I43CiO+kew9MPykxnwbh8MZmLxz
SMpDnV5Evwo/AEyf9RtRYPsSI+19SA9wWBXiyq4QD7OCYl8U9qcBwX29p2wfYmT8VHCIGUYJ9uzF
h3H+qqGzBk9wELRxWaDdT22z8RzLDO8b6Y8tRy8CH361VR6472RCl0+kgHLj9a+wtG4C5WCWWhEf
2hsx0Px9fZJJoZ9hPE3zjbdfc+6N4TaRcnMDoaQhxP07ZPHeFVMJf4rsYfD47TwqgN7TjYnMMth/
lDpeJR8sXEtwsXHr4JHhkrnhed0SwxX1eL2XbM0buV0ljLjQ05tjMN/AF8uK5DHMoGXVQ6V73+ny
j0jKqy+AihdYHzMM65M6/9DR4QVy0VvmKrZBXn9/1XYQ5NqF2ioWWFGKFenNz2XVbFxh2Ro3Enok
YJc0BS4GigSKk4kEl32YtzzmbI0bSQzV9t4REQ5TJGlgFblUn9aD4/VBtcDeoJ37d7f0WejPxYzY
pEH91EHR0Rs+l/VdVoQH0j0v7Zkt4/fNwpkthow81vD7qmfo/cZ+rn937nQmQf1t4uUW2NKSaSbs
zcu8IggZvqYPVXUQ+b99+UXiQjwsul+4TLjeZ5ZFzgTADeNYww0ghXFZmX8mkbzLchBPGnJse+jA
XX+GZcz/g4BzokElOQLKa0HzKJMIesAuvJP3tW6kcrZK6SmG6ZSF7T0Jx/e5v7XRtHXOOvKv0ixp
/A4bWZT2s76+E1712emcp0SyC+zHT9ff3hJEf7QKXz2i71FghPgqYBVkvglhVsVrcqSQn9vXvJHL
E8nAsggQox7cdOCJCKsDBc77vLHY2DrIyGaYPQM2A9PkeHGGBALcMwwVO/hxS3kaqL65/g22hxhZ
PeT+pH0gLOJuBCgXkutyKj9DweaY4Hr9+iNsEWqksiwSBmswjELLsx/rXU6Ut7sQWIGJhgO8NEyj
Fm9f9QAZ1epGY6CL0NnYglve3ITDuXk11/B5xx3KSL6lvnMDnM7ON1/npVehybnSQVa52P/S5RxV
2blh4jhmW6ZRtjc38rYWPfywZji0BI5fwS3Nv1dBsfHqtraNxHW6GojhlGF5h3ROr5IPsIP5dD1U
LLMyWR/5qldE2btgtiFE6qEsjzAreYTcJeqBGnrtzTwnN9JxN6Jyfds3tlp/6LmvHlXPTjA0UYRL
XuZcvCyA7qC6aR25s3kjeaHFrKMuwdQ/Ud08tQwWcn1Kb1KVbvmLWjLXRL4li5+5FMDwOMvhSkHJ
pwalaoiPvkft9cv14bCNtJG5ONs4bQJ7jHgdCdJV9zCQ3Oift5umJn7EE8oHcw9oUCDSjpFoHkm5
xW2wNW3EPiyOOrf2AV5dFrKyNaV3XkQfnPb0Ce7q/w7RgfZ1UBeAQBeLD1Ld3D24s9jYY9nefP39
dUwuhJQki2CaMPQfMbc914GT7lrJ4Vr1d9slmFtdOwLfH9a5c8l1Mhz44G6Z9VnQvdRUJ1zSYchS
RVmcl11Y3kQQS5dPowpke0hm1sIHZumqLw6FAv8JFjcQnpiGZSpPI4cBDf4I19XnqYETws5hMta1
VlH4+aHGFGsNeZygQRU6XUZnA97z9uRBQyMx4IQ1J/CAgmNV25UDTAXF/CGdPP3g9Yi88/VIezvB
qQnmGEZAvOua07gMP1RrKZQkpz4iH33n8/UHvF35AXPw75CYoRyUT8lC44bCLKQAGv4zKy6y+UGS
XyyQoOpvSfpZAtvEd7SVhlh5VdFYSvGjmSCF0oXVxki/XVmgJnZjrIJC+AnaTpfvU/2ygO/KUbro
AWuG2s8JWp4bGWQZdBO0kfZpwTKNDEqc6h+guw6sbW47uQVutPXR+vur5PcjAo8ax4Nm05CPh6iA
zawCvf76UNsaN7I/C9fael+B4VdDCH/towRUjp2Ne3+/+bzAtQNiQmCFBM4PLOHDyZUF3dig2t7c
SOQRFzGlz2YKIypenQopui99U/FdexmIl/z96moeA3fUCB7SuAm0FMpzxJdmY5awvLoJzMAJZ5zK
vEbAiOm+hbG4E8r318fTEvSmktWoFyJS3lAI+elDQrtLW3HogT5NXEJZMjhAdHyj0vL2loyaOI1w
gBGTA48M3ONDSy7r0lXKRekjVIGAoeTQaG3GuXp3/bMsU56pSjUyl0dLAs5VFub6WFXut6l1brEl
TI/lRDfAD7ZhMVZwNkHABv6nIAP7AdA+k8QiBIzo9S+wTBImhENJLYKlArXLb6LPDulOlVwek4jt
OpFQE7hR6jRQNHDgmZ5OMPdQz1S2G91ie3Mji2G02wrYvAEDBakXUkK4IqcvTtb/vN4xtl438rhr
6owzjqHtCojnO1MpoYZfe6d9rRt5HM4wIJMCLMZsjHrUmLuT2y58YyG2pIAJxWAs4m7CWwTMNNYN
1BMFE3cd0TUkNBtIlt8LmuXNTcldqNvv+R4w9/+el3QCGGzb+aj7+xqq1914Gw10o67w9khwkxES
Zj4HtgjntwZI6CGFgTVnG9H/tv5fwP9mgXj/1+RzD0XgFVIQPEP8H/qXLP4/6Du3MPsC4k6Mw4tc
eg0VC1gz+lhB4f55gHMgVIgS6mGWHGXfHsZQZuNZds5YXFpgxDq4yeXyqcPpqdwV7fyPFeur1bZp
cAXpUHSwSpx31BP3BblxRrXRuqVYyk03DBxveAcWlIpl8W/Hv0NU/D512WVW0WEGhgfAVRRMm3DZ
NS1ApPvvcJmTpmoKv1TxEv1oWv5+WPKP+wLRSNvJBUIVVfwmntrhYVL0HFRbJVhbHBo5W8AGY8xd
DYR1lT80sJpnDd/Y2b49l3GTVuEo+EkKDXgISZzPoeP/QnEUYlTB9GFXr/zHtCAYiFP3SxOLoAfL
QIRw8EqnLT0JS8eYZ2Po/UqIsKJjWlKWOLvKEwnzfdR4GBr/HSqlVzVQGALuUmMln1R4KtgWH9Ly
3iZxCvDwph0IJha4kXQ/J6ngIVHTcP7/xkBW2rRlVE1IswyoVhDUZyCEzE+jh3roCFGyNNw3qIGx
R24haQ6ZV4hbSseBynwJbbAWhJKNqfHtrQ032SzwRieuKJFIkLEXL1GtvoSAH+dQjC6LLtrYrFlG
wCxO9IFoa/AIm3iZhpTE8Ib2PhQQVHIu1+PeMgKmT4OYo7TqvbaJXVL9W0zQW5Mz16srw86FzyxT
1FHWwxGlg/tsC9P4cXaOML/+eP3tbb1jzpLQvXW9HG+vfHqGHeDnKmv/ud60bXSNaXKB312qW8gU
LxHsaBpyybNfuvnddP3WDL/Oiv+tV4IHY+StI1NIJ0cqDgE29WbvpJ1fYP7k4YcVohqlGZAH7BLW
zhHMKKy3Z5FEsKvz4bLtR3eAkhx0Xb10uDyQwXgLt2Muu9theEwT91OEv4qgS1q43Vkx/2M00lPD
+riq74A8bIX7a4BqHEvhLxl1671fWEF+rVjuQZWIk+jd9T60DI9Z7xAdc2p0IUjnVUBPE6BBAIZ6
W7rTtiXZrHa0qeRDycGmJqK9BCAQQsIg6i/QIslC6H3rcwvJAd/pj9e/xpIqZskDex6YmgCDEsPP
9QEM1u8QaLpVtP73evOWgDOrHrNsWFiFawUKxgwHv5VPrAI7tgzrc6HZRlTbRmT9tlebJErydh46
VA0SWKIehnR57NgWvMnWP0YyBiVsHWFeysBiy2Me5CdnNZtg0/l6/9iaNxKyTsUCjUsoYEeJeqfG
4Qip2ntv3AJq2HrGyEa3D1C7FpB8SqIRsvUy+i2gYB1ff3dL42bdIIPSC5T98e5klLc8am64zzY2
ppawMesGnXD73M8hltT72Y92+aTdBHafWXmEN2R4uv76Fr0fbpYMaNEOY6kaeKOovD8s6acU67Q3
BZhf1KdR6CfYJP+AGWERiKMexdfrj7WMuFk7yBdPA9CeQYWLuc+w9IXvbvJxqqKNSpGt59bHvsoF
1XpZMzWoVXuF91jmyYGk/YnifOJs4eZtT1jD4dUT0pQr4qeIqWbgH4o0/deHK7uPbsPVb7OxC3m7
bsTN+gFdAu6VPdRPgEaARcpqtJ2F8ZhWq0Tl0a+ax5ENW5cCtjg2UpxB0kZyEeBhkjz1Ql+ydGd6
m+K5EyZzhsMjQoyl7j1kgIuDXER9JlHb/roeT7bhMFIc400UhVlxrIX67CzklgvnZvGKp5ZsJbrl
EWZhIVFshsIzSr5BIL6Ni3cK6g53FfOhW6L317/CkhUmzwM6FY2egRKGP00OnVjYv83tfdEG+6Yq
k+oxzWGW9dnEY9RRYRjR5e+HwtsHZ0J16O+EkLkuRlWje3jSP7pdp+AYtUU5tfWLkc4JYSA1j3hx
WLyfRA33lDzgzyn8MjYyzRL8JoEjSOEAtMAAOZ71eESZ9ImV9b6N0mrz+XqiGEbGS5kqGCpM9YNY
nDgPtswlbN1ipGzi5AL174HFInPYoYck3WEekwdJ4Jh5PSAtM5DJ3BhkUcB2Hv3S3xXkBFiryNg7
D45JdfnideXOsDeSl6MmPVN/YgASCEhNP0IDWCt4jFz/BksvmSSOYCRePin0Ujg39D2gv3BKn9P5
TiVls281M4kcYurDBObcKJfCFAMy3MVHKf2LaoeP+z5hrXW+WmxC16mUzqGQ57ThIyvyu3wJThFi
aV/zRuoS6NjUZak4JK/rCzSk4fkc3pAl31iMbVsMuo7Mq9d3UohEgUGL7Mqb26hzuoMH+dwLJI1+
l7P7zxJMTwWSIifuab1TgPBTnWw8++1qMDeJHpBGH4dsTZGZDmemSQHebfZtrPgPn4unKtdbzldr
rfeNEx810lw7btDDLn7lDn+uy2ccVNxaQOTui16+4Q7YhZL5RjzbPsnIehdc6xQC7ah80LGEyja2
Al06NDGct/JjB6eKI66it8p+lkUPbgN/DR0LBzJFa+SNzrR8nERXPc9t2sS91N8h/r2PwwVloL8f
g1VVE+ZApbEsHejdB3HulLvu9bjJA3E1kOxIUB7ryH+G7sxRDM3N9byxrBom6aNvSY2d+chjil2m
8mQM3tBpX9NGxhPgCdNwwSCP5VLfLHCJhk+VsxVCllH1jYSvtTd4/ZJAvHdJjut5K9HlS52Gl3wu
NvrG9ggj59kczkJ1KY//IGoDdVEoUaQDqAptV2/ZbFqmdpPR4a76QqLCfolL+UkD/nMMQTDu5tTd
VxcwGR2qDrTjNRiGisO+uMyEg+uObP45p0708/pI277BSOekhpheQp118WvUaZmd8pEOvTj2FNWg
64+wxamRxE3tamhHYSzcbGZngeLmMxSb2Y99rRu5K0ZFpxFXbnGmgupIyoeS1fO+/jcpHGLWie5h
LBTntfhJg+VZp8ldOe1jG3OTwdF4VVWnEqdQ2JDrw0TyCnqHTG2kgKXbTeKGpk5AugRzZ+LT1D1l
ulmaI3CF8ny94y2RY0odtw1t8fpQcYqg79LI7KQhf+aW9HK9edvrGxnMYQuPZQZ9j7XGPZbAzhwn
Pm/ZD9pefn3qqz2B59UgLjaISfij8WOV0fHUdi1McWexJa1qe4SxJDcVnjC4sDKDR9lDEs7PrSB3
JTCY+/rHSNy8lMHcsTXu/aR9hjEB+TQAofVhX+tGzmbQ74iKHKEJ4OJPgABvw8LftyL+McR61fWZ
U2BHVEGiHM6t9bFIAUphuPA/7Hpxk6sRwJtAUh/dwqB9isUW8KiJL9+uN27ZZZkcDeCh1KBrDKmf
wki7mYc73OZ9nHl4u+Dgw/j8kk7kJasqsTHIlhgyCRtOV3kBLCdxxIIbXp2Vd2Ewwq5mPF3/HkuO
/XENfDUUxZQ60x+3PajXpVi8BnIORjVuvLyt9fWjXrU+adn1UYOqNmyk4Gu5eGDvSbFznI0EpsUi
8kquNVtJ5anN5W8WOfuC31QuzjRPFq5RSxCzunchEi/mauNAYBtQI2sTh43/i6AxKs+OCF7C0buU
vth3lP1zBHrV5YWOpCM8vHmnhkfXaSjEc9vfvBPezm43VttW+o1iBcSP2LDcRmmiD+7mNcWflemN
Q4zJ0GDOXJZgluKc6Ws4Ok0fagqPqpFcVNO+x6HjELXhewF/NsTUmnSpC4cct+Y4gLAjTliPk4I9
V9OixkFuG698h0S8DB0mr5oiXYVOD9h2BgdWDM1pyChsT/utk4ol2E36h/ZayUPgVuKeVuzg5QGM
xLqh27eWm3rIYaQ5ILHAx+SjgGpte6vx+dfnAEtEEmMznrQ5CmULmsaO7yKgTM/T+pKVahdMnZu6
x24AWlIaoF9YTx4VL74EotlaYW19bswBhDZ5BfdmTMdzlj9gZyzgUVRtaaBajhAm6SOB1mYC7B8u
5cL8tg8rEPOiG4T+7yyFddm+zjemA2D/SgYdCPRODWv2hNH8pCPcg4DQKDfG19ZJxkquCZTp/AkD
0Aj5S+ZTF6dTku+MS2M6mGgS1umAxpNwOKWDfx/m9cYk/HZcMhPV1qSjlLCpobhDSX1+8HhYpIeC
FApkUpHgvnfPCDAT4DZr0Qqvx2NgaSFBsKrBUHWz6ej2IPVef8TbFRP2N87N/b+6zuBj7SFMh7L7
xZ3pmbZBfchoURwIn35Lj727/iBblxmpLCOatkWPyZkIVb3Myc8g46em43Rn++tzX68uQYNbDoEP
cccili2/5U17i/ja2F29Hal/TIleN0+pcEqpUIedVD4d/Hl6gnvz931d4//96p10xTy4ErMczx+X
xDu1o7okfrhr3WUmpi7zWdlosFPiqPXOrF/oYUyT5IB66QYO0xZDRha3Ndhnc4VKuONUxbHj/JnN
/W2g0tOgOnZyi2jXfM1MQePMbYdhqjHGS+Xf18J5Bzu7Ley/5SNMpB3xqHKwpFOsYtPDFAW31CVn
ReSftb6MtrSMLWlgAu6Wol/IQPAJTdre57y8G4FgCatgi/Nva3/9vFdpAPBw2FO6Xqko/aiz4APM
6t7redx3hGEm+ks7XQfZOnSTmuYP8Io5oYT47/U0sI2AkcGMOg0MOfHquIzmbQpcjvsAJkAdtXfp
9Ov6MyxpbOK+XJdqCREYeDdU3kppXM4OvA82pmtb40Ye+1RUUgXgObEoq46zF8YBiocbq7GtcWM1
dpNWh6JC4HQiec9S8Rgo/eV6p9g63shf1AJozbr1hk/SI4CWtz0L1UlG6ScwtW6qPNnAbNhi01iQ
87wExgSgHhTMvS9Rdcrc4Vx2y8Zyb/kKE3UFwm2iug4eKKR2UY9MkvIWvlbLncggrO6jiAXB+35r
52h7WPh3mg1tqxoxYKgHOL2fesmDY0XG/jzMUXuARAwsMEdWn66Pj2XoTQSWw0mVw38SNwB5+9Ln
8tGBGe71pm3fYazKTtVPbS6Qcz6q3YskpxlU9EMBKEXpeTfjtqy+7RuM5I4kdvLpypAck+YRIkNP
S7IFWbR9w/rIV1OeowG4zyMMPG/zL6s8bdk0H9pCPSwVxaWZs9FVti8wsruiCnTcbt2rTrC2HOr7
GYvQ9VGwNW3kNndqHF0D7I0Egc5rOXT84MzjlvSFrX+M9C4yAb0BHy+u2Y2zOLey/UoluRfD72DX
Np6Z5LMcrKMlW8+XpC5vfbg9HFSWLhsT39tHHWaCyEjoO4GLKk0MnaiT6tsT2J2dMzwvYgNrbJmW
TCgZZmzCg8AHezTiP9i8XFxcuo7Blga0rfl1WF6Fp3ILOsFfF1zoaIgOHqgZmL3zo+rTja2p7QFG
DhehP/qypjA8k8ELrvTOvlvCGFz+cz04bf1vZO6oFE/q3sO8GsEBvWxEPBK2HCCEcROOfF8GmGyz
JFJKc9h7AQYFYZNqeK5Gvi9vTaTY4KWd9GaQOgkBEHuBM26vh42KmSVxuZG4JEk6HwajYDZX2SVK
wXGf/c0bPEvemtAwGo55NaTrvJa33Xt/UOoDH93wyYPizyWEB9VRdP0+0hwz5YIdlbuARq/U19I/
JrK8qYBphFV3fD2I1nXxv9UzZgLEOiXH0gWSBTuirH4hkBG6AwtW3BZJI06z0uIoWCeevbHf3Kla
oBXMRIz1kQM1d0poDHB0R+YDTIfBxFzJ4VT+mjPo7+ffsbk5NJ7a2ABaUsUEkQENuuSh3+GQOJAP
XlI+hVP6AOvkZ8ztG4kSWTrSSPaFRZ1ufYxTydqbTvZ3fp98nysvDsf0Z1XiHEFgiHnKh516C4wZ
+a9al8DBHB818uAJbh33Wa031g1LhJvQMlYIj3QjkOxqyBU59BVke4Z2AG8uEewyZaN7Qne2P67H
oCVZTbQZbkAk4wKIwVyx3zDggZ023EE3Vilb48ZMsHDA5MsEmFctwrj15ZOY9nkVMhNo1mnpVLTF
TX7TKu+Oj4IcXVpuXSPbXtzYlA8Oz4ep6UBLh8QX3IQpg3RyNCTJRuZb2jchZgl8p3Iie3DH6yk8
rORx5QT1RsLZGl+nm1drK0nmBUdnAFhI0dLH2oFJEyhn+7SHGDVW7jqcobw5omsqBZUzhXs1FPmh
lHo9HC2ThSkT3Ls8S9MeV9QF7X74sD04kDy8rer8JquSfTdRzISXEVxSl1GBbffc89ME2NUhcdNu
I+Ytc5EJIGOp7MKEgOdS99EFdPdHN1x6+D6BOYTsOsNDPr1rnKT5QancYp/ZRtzYhZd9r8rWA4uf
AorPgKKleivP1gntjTWKGincKIg/QKcWiBk4BHWJ+1mmZX0Q87Ixddte3diHQxpGuqWH218/hU9H
2NXucSTVzuLDf2Bimmg1BZDz4RA84fAPhOXDxgbZEqn/gYm1qKTnuQuUaDuchkg+sL48OU16aGH2
uhFLtmcYmVy2U57LCVCfMsMJmqYRXGrLz3nuPTqKbPFRLSPsGwk9S95GOoSWDiXDsyrHy1ixiyzF
1knLMsImdqwq8mCWLuExErh6opUc4w7stI0Jw9a6sRC7Xj/6TLto3Rs6sDbUU912L9cnI1vb6++v
JtKl0lkD+ya+MlL1HXRomoPw6Nbu3rLOm1CxliV+5sMULubdT4ginol4oJF/wgku2Xkvznwje1sN
78K2BQ4+LNT3YGSoyuikP1/vHlvgGKmL83PZLnUBlRK88M3M5uBLkEIxy+E6+rTvEcY6HDVOmXe4
cIsnAW8w368fg8m7S9Jm31HFhIs1PIvKSkD7ocyCGwYw5rjJxP4DyXhj5jSxYqIJqwI3krinUtWD
gtqvB/2ZEv11cCL1pWz8syijc5DzQ1HR7xmpPlENl9zEuQQqu/AujLuS7CNXMxNaNmA/k7sjdsjC
V/og0oKcfZyOT6GS075M/A+6TPVyEF1O43GM0jjjbQYwz05cMTMlgfNW510UovWq7E8RoZcOxj+6
rmNBh/e7gs0z0t0bknrGPxDQF3f4s++AHtFLGm2VVCzTiWes0nU95hFHDoIBRu6T2f8SNVt0S1vT
Rp67U6gjtlZeXSHerU0H4ZaEqK1pI8sjGVVkaLE8DDo6hU32KGmz76Rj4spw9OQOm0IUgerlpi9A
Epmar1DOmLuvsmnHjbi0zLMmvqzuy7Fd2gFVlHm+r8TjqG8jMJCTMY2n+fP10LF0kgkzk7KHsFQG
rbUyCfg/jI3yGyn4vMVIsTVvLtG1II6jM6CKiX9fjqQ4pFWx8eqW/aqJKHPIVDZ5maxpOz5Hc+4e
ewGqdNP4h6UPb/VU/CYJqy+A0m1putlGxFizq7JlPnArkHBMJ/qtcCUpj7qp2xm6aF7wEGXlkBza
vOz33YKbQsFDKVTWKokyTiifi6ijhz6pPyrAia6PvqWOY6LPOu4rlaRYyUFwJx/1kEzk1DUBLFqi
DpoKcTtp5hyqbunrY15Vzj53bGbqqRJs1lifOn7MM2AstD/+hPnJkZXue3RmfP3bbKFnzCz1XEZ9
Co2VmPGqO4yI7IMMwn0WS8xEv5EUFHr4v2JK9PiXuhvyo+uKLcat7dWNzYM/QosqksKP205lhwqi
HTjsVVsy+JZBN6FvwFU4KTRrkfLEf4CfzbMbVbdOgVPSxEFe8NsYGJUtSJBlq2Vi1WAVpUU0rJ8y
d7cJbWB7Ox9T4d7sGmQTrKYhkVc5LjRVhwKS/tC00y+4DpYbAAXLDGPi1XjEwqjJ+hBqVxKr07AO
RJUuLQOsr5imQ8Azpz2kkQNpQUjj8Hd6LMNu43rVEgQmmo30tRZFiPoWVC8Y3FipEz0It+r3USWY
iTlbon4ggSgCKMKV3seRseZZQ91uH8maESP9cCiWuZNi4AOeHHsZLoe+ccPDvmE3lnavGbxJSuQ2
RiE7zYl/18hkSyrP1vFG9nHuREU4o3E3ytozccrvwzJvVXAsJnTUxJrhzOd0ykHrHdYqMSxHuSzP
OHi8h8Tu+6DHtXYqfzuivWuL4v0AEr+f4u6tcSCm0g3ksOqfdnCQzhPn51g1367359tTAjWRaaBv
tk0CuEBcj935D/O4G24z0ZLzVM49ljh164KzuJFWb3cwvGj+Pp32E9RMUllAFI+oGZD58J+VUXb9
S2xtrwWJVydfXbtzkZMIHKNawB1awu4xPbm0cTd6am3nv2cjampJ9XmT5MRBTxHZ/aOEeEy4d+qb
8Nmt3Jd9n7B+2qtPID0ocbPC/Ky1SI+OblNobVVbNVbbBxh7eU7KqNY9ZszRyU5h5r5zF/VBN/lw
6rwy2zkKRvL/P8K+ZEdWHVr2i5DABmymQPaZldV3E7Sbs20M2KYxYL7+Rd3hk67u7KiOqnYm2KuJ
FSsCchEiJgF6HjW/UEoOpGr+D/CKItT+L6/g/7v8IuNbKGZg80HM1wZiurFt84CmEYh2YXhpBgi2
TAskLgMp9MmDNgrlo9if1NrbPXG9P8LWlZ/bwG9vdcyao9jCEQo1bHvEorcsa8HITqRz+mbs+OUh
EH0Yx6m+b36dLmKh2D+v5/kyUZ7eW5KZp0ZBC14JHuVxoKJ7MkrQnbI49GfW8PaWzLb7jIdOHSIu
xd24Gfljqkkx8W49YE5nbkHVbmewlW2Zrmp8GtYGuLRWcDrD8PSyzRv0uQDqq+Xq8KmhdIRtFt5C
C9Okjf6Ixk0/CJiX5c2YoUufGdbqcoECWBZckCCnTSg/tfnZqqRp18C0HkvIeczgUgCj9OpXVTtz
aZKFFoyNwb2N6wAi+tN8XKqJljzNhnOixiavyfAvCsEldb75U2mMFhe1BuU6BuEObKbmYFWUFDbo
/6TBtn1uUOLaWTsORSa34USTYcuzaAuyUva2LaJ+uU+R7U5BpqOriiK/HyY4SfZBUz9GBHqZGYgy
JVmw5ztQptDdJif4wN1XAmtLbJupwsyLyldhzlmio4Pn6bYPMXr6jhfrDrRPTT63VhWTBqt3SJsw
D7c0vK9gMwBBDy8Kq9ol8YaVQG4fiQpekjWGWP0sfktmfw+NMtc1aeaC6Hk7sMzrXbpyccRw0pe9
r0ibL93UHQKHDrMKEw03elYd+z6aMdZtxpKMs9rx1Yg8mb3VZb8N7b5V/l/kt+yRdGhOoZO0AdHI
yNH31F4hAtXcOwga4n52yWlgPSnCJMTHB0KVT6MHizHDQhCN2qCUkg8HkjpbxgayzE2CHW9qR4zc
nZTluqn3LYZh/Hdfz+au9WpLudCnKPET+GzQXi7TaMsK2q4Hu21uzQcy9ZfN6coDaDFpLs0sIJXZ
uDKEyPTeejPIPEL1vrczpzvN6gZbVbOZeC6DGl0QaBfNOyqhTVy3JJ34pQm0FI+Nb4alpCbEY+O+
TknOlmbazorpbC45r/301mzttGIzkdbZWG5dGIZXm0Q13j8I2IdQEhKWTT+1FZ4xXKeKxjJCy3Zp
dLdvowkDCiHq/g8fRZ+vjkLEkyx99wEIQK37Fhf7VUSTWvZz3Kph1/hFd+el2bZvPEN+05vjHZTI
PBE5vM7JbZRtrC7zEIVRPhPeP3raVh8WSjF3XC835LGE6V4+eshDJGJRbzCG3bIyDh1TuSdpFO2m
sRu+oiVTH/Ak10ethogWc+QGnm/WQd63Wgg5Na30wGmbYfX7LI5ceBSVJQhKmVEY70DqKhF5GsUz
382iWuQjVrQGloth4LTwKwRrseYq6c+0hgwHS4mOi4qkY7bzwLDu8M5bHjHvjca8c+kq9wz+ffah
RnnZHJxZ2qEQSTVHeQAaRQfXITg2lhntafOyqkw1ZaMW0+xd7IS9tbHN6L6uxgbN2mbbqIR93fBG
1ES6fbol0VIOuEnjCY2R4Hm3Gj6+q6H1214sOskeYpNV5iPZRlbvQBBoR7A44Nuh8maAN/Z55ZHX
J+zak29TJXx5hdAwwbMGw9ZWr22XDs1NymbE16fNuJgcLkbj3woQyfIq1Nazq6AB2KBtNvM3LLpW
7NZnVS2K2PQ9g8xMsug7bWxN0NnSWTyMAOFJHm+Yal3ctKRXxeemcjBupWa+pdpy+wHr5HHKoT/i
tzZXWBvPgnxKnV4/PAu5PmUext64gf2yrRZsr8hM19ClfgbW0fOmUscGK2/2OCEDBI9ZtJh0ydON
GXEfQyR6neO/LUb+U6+p+e6XGXO4nA00mhGKGu+HEhpxbfTaVpKSUtRoZXfB1kXNj4dxmEBjjzKK
89gKVtaViT96RvqHVJIGYngYX/whfqT0uFUyGZ6UiKdwN1Zi2Iq4DxQyzOqwM7dMrb1NjEdZ6aO6
FeUI9502H0F+BGoZheGdshhRSbLeLvkwajeUvE6pLNsJomAHOq4Q2gE5Qq9546Ju3EXRPOk8JMbC
fGhu8cfWrjIMApYjDh1YkAs7G7sN9W2wC/1chtQneNMJgeY/gkZ17ISV0eHH60OVysl1+KPq0bqj
Vdum87nGx7mmcjbhr9WEdih0RWSAgTGw50dc1qY+DVhQmJ40PGfHYph8k5TYgeEsD5LUfcomHcKH
SY9MHHhMsvdRhSHHDV5pkDfrmrzI3s/0qBbCYKnnfHjxTDBbrpQtA8ah2qOcCDPJijggzBcJI5M4
bW3r6PM2Td2ai87VNjeucsspFdtEjhSVHB6NoX68VXbV2GLehDGHVAonc5HaluVNAKnMS99mPtoJ
a7roObTTCnqWUGOyh125+bFAWHn76GNtm51NG8VOycqQxPveL+ATqF7Yk4XSX/VaZVno4ARBY/fM
LJZzcsTyDNI/xvXta7albVisAPw4JOPWGdLRA/kZNwJccwuCdcw73CGJ6VRSSZixSxfZJHewomvv
i0j4T203T/aJRsn62yTILyXciVxShm7YnmNM4QPk08w2Xy6bMHYPgfjQstZyuVVyknGR8WltgWcS
6gsaLhaeqzO2IverzjIPk46mgt5HlgX/4gr6H1CcSXDo8sHjXjxC4ik0OGOsC8YHClnj7gkKk248
9uGYfdZpGJEPxQOIohRNT4flmzuaZbBVA7W0uvBt67p6ByvGwd2Uskm3n9WIUVmGmE2OQwOLYogx
ymh50j++9HeaKEOLRgixQpLM92rfYDeU+RLZJLJL+YMXQPSwX2pwOnxfDX1JI+SDol3GJfmLNNdX
e6aGQJxRhWddXkFxIQKryHTqK4nNcFsq7SU+Xtfx3222DPaQYofBPIP3JLd9tU49OW48rYY81Twc
nnw0YMeQLlgJ3gG2w1oiX2noiiSwI8eiPFYgnhfRswjtygiRMyvjqisHwTW4o9zF/U+ViGqittz/
12H6v11ox0DsoOEAaZJEqjo+03qOrCuGdfATrn6IaHJfsf+dXrOmFU9pR9qktNgbdPkGj6sOMGy6
2NLxgda3QGXMFQHBL9xCBoet45ZM2KuMJxvVL6lZorehRoV0aGA+HR0yS/vuodPQcs27IRaigOtk
NMIFbE4WaNqNHRtyH3kXHOiwTjBPoYr4nKulSosJXCkQbkOebaCW/qj93VDrjPNX19pxvGLToa9O
ivRUfjLDUwqqWDXB6iWGazckZoK1PSD820Dkehu4xbaCS6c9mopJ/2fjyfMicx4QmdmawOYumqLw
7CsZIg/NvjffsUCu2bcO1uX458d2Kcdq4W3Z94LAW2+DGYXKw2yNxyOp4PS3hy9iHeYVzg5785nE
iCINtKk+aY1EeAKy5VWhqsXDQGTDjk8h4P6YFjNu5XTlKYtpzjZRj/vZxcF8RqmAus41NtWnCv7X
/Z5UNGiPkbR+KBbMQrJXlBmb+B3TUSE2J9GE8687K3sogS1cFm23NAxVDZ2VPzA3BvVpXmYib8kS
VT8yT6hvn+p6Ev5QodpejmSwqb1DFq6hV/6zxXhEHyL0MWNDCGXWpHPNX8taE36QiQ/1m8IWbHbb
tMOUrcD+cDd/x4Nt1XGrMTGFTVRA/cE0YWf+TIq23b6ejDPPcwcFtH2NapgWgU+H8dKvViuEAzFS
VK9sTOF7IgU46ftMsCAB3xE29bcxRGosIuobdZg5XKlOHUu7/oLb3KwvXjYuLKoQMxYcC41hM0v6
LimibBxcOXBIz+5rWilwlDN0fPss8pAyXey4hD/SfkqejItYlou5HsKdYODu3att2GKRt0mDStUu
8zp+uoTbKkeZ0NXP2zhn2bNhm8t2dhVxhF5yWONiMPH4ljaEu79bz+sILKK+QiGmjXNHmtTcldCR
GMdzkAq/PSbaz2MhzLi6l05AHO1iIDHpimjW6zUc5TTsU5b1j2IzOsj5HGbLhyG1TI/TlliIvFtJ
p/9gcugi2HIhZdyyBlBnQUbGn2SdTPq4ShBsy2qVyd/YZxWZCvhXEcCdIE/FzS3InAlOQeSsLBBT
jSy7OBEarMJJpTcK1laG8r4el12G4Dg/ugTf+ZRgazzeJ1CDbX9X24LoWFKuY59TvYmgoFUQ1iWU
xTRFx9FM3OZjb9b13bIG766qO5LssSypugNAAJ9ckOJc9AGNKyiT/rUTozXF/HYRqHsjrkBcN1vQ
dd9bMGbZvoMHqSnG5ke7JaYA77Md2UKI3X84SZIYDHrsiq0Xkg0NOS5gRY/qV+PmoXVYfpsJ1rch
SR6m5TBrv6Df3VxThClk4gqwjITZsXom5NryMYyzHIWQtr4Y8Zf5TgzzvHU5HIAtDfE6Wh9/olIT
Pcq2vqnl3w67NEG5ZHZc9zM8cMVRazKeZtXIFF5eyBxfSbYO2VcmBzI+O1lr9qwNQxfdhRMarMxG
c8lCFR4Yio62gKVOYgo05/yIt8Dug+urGXQ3sj1mXWeWExqwMLrE8Eatblkw9c8cNbwsLOu2DQup
nmLbfqZzfw9GGkHUed7cjhAQeosYGikwezb98pJG2pFdOuqsLc04zTkjmrKbrGRblTHrJo0f94Td
Il0HaS5a0nzgorVNPrVSP/oE2XuXrEMLteZej1cvGcg7Ng3kb0ht4ybGwNsg8JtiiFBAFHH+8iQY
P5HnkfVaBOA7cwNofCDQLGG+GCh1TV4NZp/SVTRlyvpAFtnSgSmMrOOHh8jReTzM8G/t804vjHS5
C5e0gwg1EwN96WeoReVBM0hRTCv9EYrn0L1SfwY3EHTuAvm+CHQVPSleWbB2EvKvJiPMbRxZgEWR
pCePQ2zZunMrJp25ncOOQKqwbxJ8fZ0MoEu2aDnkMCIlKCPQT5Eeerq7NK5pjeoTcNNTB81HOFEI
VgwkDkrUvvIqg5Dckyadc7hkxB9BPQ0qT9e4RzfplxhpwdVqV+N2izyEjQRwkaRN7jRWaVcko4Yq
QdDZCbWB9Rxde+LCM+LC9gYno6TY0FC0pV+C5ohmuhX7Hk3IFfl+PGSyWv+bxukXULP6GM9G7XoW
2h0Pp7esT+7T2FZ7BUm4s65hVqtaFaHmhc1gXol6wGNMPctDCcn3EuUwu1M9bYDHwOrQJzSnA3TJ
JU3H+zYTjOgC3kDkXjZUFXapgD6s/SfagcdVh/z0cwBfxbb6l2hrX2TqJ7TasXxMJaCwhoyd+Fpx
6s7AgRwvxqGtSx7X4zOtk+4Ns+KO7IB8uhHOHknwOxzmrnCyeahC9N5dy8JDNNqt6HrsHgd5P4mo
8JknJwi9iDZnQA6eVx8Zk4eQAiiNitgvCNcsJbahkme8muEhMNWKnVxDX5ye5V/MG20+aJgDp6Ai
5mgJ7UvkdE1h7Mu/4GYe5k03d+CuEZmzCSk5knOPANEpCKJKx0sYJqPPyqR5aGmFrmZ172LtbJk1
cVU0AzTXz2by00dtsG9Z1jDBqIqfRrNYtoaV6xQDzu+Be2V9dEvdsqtE+xIgXxxnuOjkEzwcIPVl
sIy+zv8or3qgqfNZ8uRpNZhvaRmiWTLja6fNJWy7S5hun4L2bWEJhcHjWJ9ToE1bQP5bhesLHMzD
wMTLlK3PIZP3oVrPcYJmSVVQcY9m86L69oYa7y2u/F1o+VVNIE9Q1AL1/1SdDv1Hu0wvbk1+/fxy
oAwvvM6eUc20T4h3Z5agCdjI8tkm0C9FvjNl6gdIu7XDYYGeb2HgB9KP6PSCSZW06372EmV6Bi7k
LzUP2WlVcQb9mST5ohwOXvmQTGsZVPbQmOgCEcV3KsVLHWmScx28qzA7mTH5a7iNwCSYDazuNl+E
FnFCzxGsDDAgXydxrWkrMOJCPcnNcmwm3DTr2LX22w3t4RMqHUAplSxiSU/ZUpVpG6B6gc8Lrerd
FEV/ma/f0R3+qWGRtcyjy4mVN+ChnxUPzluE14u9xH+TwShV0mNAwyKt22/giBeAsO9hRC+Bx9RI
j69SYJaLvAdJ/voJ0BFSYnqsmvCflbaA6n5VDEPwGI5eFoDQH0SYHddxe0HLcAM48Vml2W9XT980
7N5UEr4B/oDaN/+YauC3wUSPTfJDXlKPZrav2bjOBU1bTPErNsDUIcLuR9ztNAfusMq6qFtzWKbg
G5LLNM+UjfZpTMRxDeY8pvUl7jD9UgOKKFi9Q2PjR281lXktg301xF2+qfDNEA/9lR5LXPZkoAuN
hff0cePTzjTxHvH/1bTZxXVy1xkMSjMVnADXIq+oYyerg3VwQQFu4BB0gyo3fCjA9aL5Gptov0Ip
SC/biOgxfHUST6RN+7Na5LEa+5dk644JAF4kmCzNV2/GYmTjeUvE3juzm6Ppl4VsccgWhA/YTcAO
KVyXJJ9hcxO38UuE8hpR5CbgDmuBb1XOfgDv/2bUyB2dwl91/JOBaHQUun9Hj5TmvXd7g78VYkIT
cQYZ1O3QWVf+PHfIRl40pjXBEufCLq/weL6s4E0rTAfUBvMiDi+mhbPDWNXqmMj2ZRib1xXwfQHa
vs5J2/6K4MPtUrDTU5se1qB/YKTGhqivzrWInsbRfXFOP8CtOWtev9EMo5UfF+BgZYcY9b5cqqvo
6yaXvLs0oisF6w5mEftF1n8gUrVLaQR/0+ySZZPChKFG6KO2SCp97Kr1GU4RvABcVkrDS2LR5CVo
n5c6+q7Dvs91l6IHALMqNyi+cij0KOA8iylDO75FWjUI160shy35RBJ4Tui8B6ra5QLctNPqt7sQ
yV/ANweo7J/kyh8y7/5lKvoa6vq81uNDvK53ZrYtZxIdTKf3A/wneDi/zInGz+QxWNYHJcKrY+bv
OsoSQg6lQJICRjh/NLGAJHm3x+j5DvfolyDVh7rV73ZLz0pt8A+FT/vAntGqBrmSSMTJkL6HZjoG
aXaFLsRrBgNINfMrdiovEWyhQwpVoVCn//pIHesgOJJWHAGIXk0gXzvizplXZUrMy0bTfYuxL4Z2
u3VkT7b2f1g24eZh7G0wYs/XkD5GyI25l3Iv2pkXU9D/M9l26u321MqZFMhrz43rHgLRP4R+OLIf
TXe3NaD3BycyoKdFMHtO43UPTOZWp1zlSxx+NdHyiK7ys5rFS7xVO3Rqx1p1n6bfSvjAotZFZlht
/ApY5YYyasqVmv8bcN75EhR1vL6s0n5oL86tMHvHmlOr2E5weyaoNRsynRYenvqM3hxB9JAkq4Cz
dntC6jIh5rA1MBoKlkeQsN9VMwKUD68ksqDFa7TqhtM9klBbYJkOhsl2elqCqgYmApQUtNu4oIi+
P28NrOUTJNN36NBufQc4UiXucwrXp0HQX4ttbO7XBfhWeA7hhLXW7SECRt8lDagr7TOkAD4NAuSa
Tac5GMp4qHD/9SObcFCZ9s9MzpekwYZBuEmF6MuP7VpdsBFVAgo/asFevGAHNlbfvVvuAenmfBz6
a9DPNzG05zCO7tmaPWCh6WHzw6+fEztqUpBhlju9tYdgAsjSkzOf6JtWE1CWIDq1Rr2AInTzi2zz
RBOTY70LbmaY+fUROelMv9OVfk08WPImTB6lkUi/9XvGxDtK/4cMWWldaanI/FAR8dqD9aqBqiR2
3PF5PjYoxH72uHhZoxCB7ZC+J2L6W/PpG2/kBYUOhE6nPYyb/i4GAMXSzXcbumNF26elyw6bi48b
VMeg+1l4o6/wZ/mz9rxYWQztG1yMzMQX4sVYLA4k+DSrXpOlCkvBw/s8sV8dFadBVs0OTLsjlqSO
suJfJsWr50GcM2BOO4MBI9o8vC09/PZEfv38ru+wVT/7C2HxP6hJww4cjxIWA4+eRMdOdY+G6SPU
TJ5HICNy2t57E9yc/ZF5CLsTrEJzaGPS3A+1LZMQ/B/nXwlT/8HODBqI6ZUJgGYktu8MLntQJE/z
LIAbnIBpxDoHtySb34LUv41M/4O60kPPg684w3wHCaJr1e9E6+PA14dmsBex9eeUDPtEi+e5Nf95
ujyPsvstzfrKOujeJPXH/xz0rraHrUrPc5Q+TDO7NwsOWxSLxyUl6QGixbIg3faO+TTgByMOPZCv
Elg4kh/eKjZbL6MNC5zXQzY2Dz0RpySpqrwPyTfWHPZLWKX5prNbOsxDboDFJRlw+kaKUjbmAwHg
FiTk96LZZQqi33psTz8RzK3qO6uyJAcocw8df+80lAcqzKJTPLcM3vTjxK90S3LdmiJx8llKlNjZ
T4x3TYN/aNrJNCstMnXKokOt0UhHJA99Y3Ic6/dMrj4Hmeg4+fkNAjE4hU30hzctAUiJkT+Qgbw3
cKNoekxBVDA81Sv6pgWGOejOniF7evF9nxZdand4GCHCYvYdjAqRo40eIiSWyYWsxHj7MdDsrISH
ya3F/wZaMiOqJheJknhK0z/NlFwDlUynDl0l1rTPmDruxsGE+RYTDh5PlN34sL1iTvzPxfry87j0
mBzCuvkVLCSDz1t/GaeF79eo+rVMsJuMlvCXA+bR5NrF3YfsRffbme1NABnBy+hRGDIUscEvAKf0
F8rxFWywEBg+Ou8aY8Gmrvezicaz4VV3aCxYmgBdz92MtxZl7LUJpD/SJUp5Uc+j/h3Udpb5vOB5
TFmC0as1ez3FMtdj9y2ShBVBYK8pbJY8nknFSQZ9vI4fPN2+fgJQ2vn/ehYgY1j1NXX+TBXg9Mmm
L1qmb4MAHkFWFBcYAWTIp9nnBE7BbIFBKbx1SfXNq/UWa0Qs5IvaYsbPZNTu1iY+0aVufprRLldh
X2DlINj7hC1/NjDfeDEHWfgfNPTSPU21BvoI9d141lXOPG4fpDED7GoH7IjqHscBlOMcA06yAxge
3JWc3ffCl6rA8AHTxLoF7mJTUCtjhe41J875T8GYKmfN+H4iwNaiJOtuoQHavHkTRTlogL4MMpA4
BPg5cGe0/MW6Zof9XSxP9a4213nVKssHXMRyhljz27p6Rkvf1WmZQNp0y9usRqsd8I5n+bIp8dAs
xqCjCdUh1j74GGuz7CfUyCfaMhAKgGShBYqZ2DcQ9YdCDO932YYdLeU3GGO1VH1zTGpfUW/DBqmP
E4NBmcRcB4zduFsgvNOHS1FDayYpkjUcQK2I4968Bcq7DbOOleu8FhN/BncDWv5whdAlMfN2xuey
4It0nhb9sKZXX/UUs2hDF7A2IA+RFH0syDcUnJXN2zWtvlucuCt6qvFSdTw5jdCQxngj3d5FGs3n
dsRAKFMKkwcy3Xw4hE9ybgS5qUULyC3C30XkNhmHL6lioa+q68dg102TONcYYu8SgYJh7mcEkFhX
D5GsB5d3M7f7Ousr/qnHlaYlA8ulLlvs1/KHuJm7nVI0fkRdRNuirXx6avCe73EWD7tlDEkPySzj
nhtP6dm5Pn2FDIu6rRgJ36pEo05YsuCc9I3c4+Q3ZZ+F/EBhf5MzhRuhCNZPaJOkGJZ3bEcWSc7A
h2VRZ34uRMrxB6am2fc92CT5z/x9D/TY72HLE3yZmaRf0xjqp6SN1BlAzeD38Jg3aHfW+a6Y44de
JJPL7QZU17dUfGwuYCyPKpcdpsnC1XWMHdAM8ISWbuVAMtV0mminlrIHwATZDga8skNTBTWqV9eO
vugAF8rrNvsEplNru888WteNrmke48bnqVO8CBrcUyx5NueacFuk4KscuUlLgIoK8EJ/DAe3S/rl
tMS6gIU9gJxwwJg56U3ZNAmmIh15R7PQF/hQIm94dKldcISJ/I6u7CnOtgjHgn/AYuaNhc1HZxwK
NADVA2Za0AV5RHH5AL2lJm9HeMpRB2CHc6gk2R4/GtifyLK/Ph7nAmhvVyzt9Bw0y/vYZVGheaCK
FXyZgIc3TKUOtsuuLq1VIev17hYM5EO1/qNsu3XJUOdhHx7wfh+CKLS3oaqvCjF0barbaFBN+KAp
4BNESpc5tifWn1JNv1pFoOYpDpMN9z6lVwIdZ8xvHtJY/64Dc4IN+74y+q4HsJxEy54CuV7TaUhy
6JKrYxW3BW8AOrAtOixU0Fy27bCHBQAoMQQDNGcahm7BotH7YXJFiUMxMeodGC9Nidk9qsu+1FSb
nDVIDVrQd1Nt//1863kJD3ZYfodQ8bIOWRnntMz4gjMEW61JH7bRHYMx2i3EH2QUn6GnjVg5dRhp
gDa39Rhmddu/NgxfFSJ02YbQBtj6DuOQEOlp/bMEvM/96N4bHBnsRZrHCQQ10/VTMUKmZE0xOYp+
zEycQIJett02IZB6LUxORHCb5+Qh9eueBeTQNjB2ijhCJLvbyaP4SV7Bbf4OZfrtKfwBDQuBqABk
7On+57NnwXrQfYrXXtNTS+hDwNAleAkwaDXKFlCivVIcshF8Jp6om8XTPgSc6T3h4RlbogBbu/F5
zrb7JuR1BLe2UuiYTRyl+UIafsNrfq0hxzFAXS9344jXA1mmba5gxTdljwt+M2mzl00kr4LSB8bD
50qray+nMq4xVgRXDQyE9QDM7zHAU6dC50GAVfaRX6BptJ9C+Yt0waOsKzj6reefbzQzaHJ12WcT
u/vYR1+UBP+PszNrjhvJsvRfacvnQTX2ZayrHwDEHtyCFEXxBcZN2Pcdv34+aGpmlCgGY0yWZZaV
oggHfLnufu45565b0foGzw7oOIB2k3SuHkjchEUnaePINUBbVK/a4GxvZ8PwHZTLJ9UMl7BQNxxy
b+YelZvi1tTjbeGV12oYv+PlD8FpcqWqvmv0SbRbWAOYj79jsetWVvid9MYmj8KtqEI061p/nYnR
Pg4Gh/vztvXuBtX/ns/UB1EQ3wzJPKm96opVZWdh8TgPFcmw1oWT46pm4UrpmxIK17KfHSRZvlUN
T+SGJL2ppCjmH2TgqoMF2GqSBxCKLSxLUkIFBy5jstkcjtCv3cYbtmTA2JyNcnQ8GDupyB6h1E7h
PfOKdym2TZLwKBjBrhWhTgwAyFRzU157IDglUxyfCCAKTPOsu5vfI9OrK1gzq8JMbrgp3ZYi8w57
qdiihmRN9XWbXP/riN9DY0auTFYXjy4natuDDx0htgTHr+t7wTA9jk31tBky3IBlcdgz3UmNdGup
aW/YzJ2q43JvAawCvXFAFzZW/kqdaJ4PimmnkeJUVnZdhOlPZZBPUtI6qjW4QZS9zKUGhTEj7IJx
Bt2ulL23vCErPJT7TH5uhOhWrdptLIrbeHpRjX6X5wb9iBoSpnClPQmUSTEaaS1K5tbTubGZZXFv
mekWMzPqg1FP29cSZ+6FeX6E/eBOgUK18Fh6rrJpU/Sz0ZnHfpWn712bfBPK9Kb15iqcUr7lyvrx
6xPwYlsrVETUxZbbnr+v+ngTjuYPgtcBydKr6bdcHISWiZZErd1EiW2a8Tscm+KgSUO0mSJ9O6jt
E2St9hjWwvguyIHf7UFl0tIumhCGi6cqCauuTtetLo17cfDapzSjR5OQECNZ8ClIlpPq6EgJVqnA
CY3kr9pE04HDj3UjdmX6aA6+vjOLMfzwoES6Wt1Jt3JHGBENoWGZd0FPXqldQ9+wiNCjdasqYgaG
Dd1T0vWAIpnS8F30uSfFfnzTJs3IeZCUZ9yToYlKbIJGrvt2YMXehFWCSKfIHEVVvdKvJpKnV7D9
pnVWm8quroLMKQbFtKW6Jh9P5mrTyxn6iyDQYBlF6r7k0vdjlPTKkaap242tF60sM6x3ZhiUPdeh
9kUj170VxSqctnnq+afA6x4ycpFu68dGa2uKAGI3lxoiZ9ytghoi8Jio+0bJ9V00xd9zSfaQ0U75
YwCqStk49uPI+25WxTcxR7mYdfFapoykParSbRC1sW0mUWmXVh87JPNV2AS5ZOP9Ldqk3H3bCEud
m1yabRNaPFLr86bpA3HVNEq5sYZJcWQFjq6vyR8l1d1tpQP4IJBru2xSBKbfEN9a2SQCrGJz5bdD
etVk5kOkSMdWg/1pYkIPIrDu5UqyFd7QHqL8UCvCR6NNPVhiKmyHXMjZZOPsvivrYN12HLyhytb6
q87pzzWT5k5XquZH1UaWA2Vw5oOSG07q+idI8rMnZtdtk85QUmc54qh+Nwzx2So60ix6C4JdFNUG
Iw9uXXL51JMPhFBsPjA/jcOQNuFeDbXbYey3UpbSCz1EjH5jGt1OE8RH0/BbO4NQeahVkGujbjMH
WsmhjrR7X0+T7dhydM0tvSBodYlLNhID+5K/KqbleyLWBhvX1GzKTPNOvqE9kb1r3b5O5nSeoOzS
OJ82ASHI1vXpRZE6cF7oDj3zC1Ii1+TwkPbscZmMXHvQ/f1QUZOwaCV2zwlwpwSbdqZBzBw5Gfho
Lm/+qE52Nyg5uo9R/KbqyQ2XZ+rQiv4LdrmJ05KRWVXUdrVhfpFEj+u7ehiideMPcNvq3EKmanLP
GptTYWgJG/iY2oahHqdRvid1Vtr49jz7Mprx2cmUu462DjVlLwThDxi+d3KqvwZNVsBulxwNuwqw
I+6c0ziB4VM2dczK1zCQ3yqjvc+SRiDFxpWEJaO7qlXgZdabT4FSXsfhmDiNajEAGfSsMeulI54O
giNSfppaHIDLBuk2vUxbxwRymUtNjhXbDZyt+Gh4nMeDuHuSuJAZ86wnOX7ded0tB9eHiHQv5Mb6
KUWIDllhusXZ/Nqq/B/YCsewJ80naZYkTZwd5GjcS/l0BcW2s8O4eoC7GQN2zQVaRTLRfuYHqG4H
4wkSSraPRmCI1NTBI5N9MoYHMevWY1DuEG6c4nK604QM2WlfqbCxMv1YW9IHlnGV7dWKhfcS1OcE
gNA15vNSo3ignsO2CkZ5Nagk0QLPYtxaoFnsQBnWQhxSGCVGOJl2n6SFbPfVNJxAooMnyRyDq8KP
r3uCZK7Evm1abcPlNXeIn4dYDq5zUsPomHQNorh/pU3NdyOZdnVCErhIkzdNiTaZRU9GMWFE78Un
dRw76OIm+TVj+u75Q+vmqqGtRe6X9mwG35uRYgPd7mQJDYcq7HVVMUH/iq3cwGwaxmNdRdtCNY9y
EG8mEX7vVPvHRPNPmaS/Sl25ScwWbz5jqJhcBkFceCSiX2WmubE43dRWuqtrAaWrehfU/bCmpFnH
rAE06CrIhaWXbBuDBJ/fQhytA8uVfeMW3c83uvRZDgn4RTG5aVrceWW7KjQIP5YEVaJX6Kw5I9l2
+0HQDXhDrbea3YZ9b3ycMtJcAwQvQpjc2nmonXzTELnDKug0wgwIqRs+oPO8UuPzeiL5mAZ+SPzl
/F0DbpoyOEQWAVv4+vBu6PV+RDAQZdIBF997qNxr3D+dWPc3s1lwM1nbNlFedU+E/dlznO0TDqX9
j3zIv1t5fm22IucDMXmMi+nZakhZkNOobQOfmWJobrUhYXqhOMszkWOw4VCuE1TuVJXGtiRvmY0v
HRs7EYcNRD1GFAtQ8ZGxxru0FOGUH9Ma3jsjnYXrIf1oYvW6MahaxeNzQJZ+YmyGdVhwTG05gYzW
kSOcT/1uXJ8cCLvu/LdnYwtNjyi67TkhdtdYCatwfPlXEnVgL6XvUJrUTTqw1w6SOcGmsqq1r0dH
P+3XQgs3Z+zdgIr2XRttJaq4iQhqFFm6E1WQSPPBH6+9OCLI85qyMBzml2epuJ5QrerxifLbiTyQ
6mU6d9opoeDDJGfAPxhj0zeTkq0njIET7TFW+x0F66AW+O919Z1PNjn9S3G27udaUXhB9U396g+J
W6XmdRubzPXK4S3EzHPM2SMkrPYedgKqpnKrHu+Glut+8Mz/k1XO7lJNhoNci2JweLnWKZVs5fHK
iMIrBSxdSuJXktOgQNJwH3MIax0Yl+ZNBr/ioah1XeZaRA6eFOOPptVOLXqIiJ6pGvB3UkKS7tmd
FGwRqBDnKOpHqiUkaSy/hslP0KWnuRZz3IM9WQi1G/LINajK0ChwRyuylGlGPnVaV9layuJrbRoh
5XL4nVIP5XXyPIjpu9bKR5FdkgdCdV1VzNVZ9F1rT6n4OFUe+1zleEWw7vv0ALxsz6sAgcaJnXyj
1+S6ArGxq9YqiB6p3WiNY079XeeL63gQIJHUoPHFlrkhqukWsqWba5CJyT4mWXRTx9FVp+onkYaA
ZYZE2pD3PSIWcy1DvJUzYetH3SaKk/VkkMGlhJugxLeqHJ2MoQeTRLLMjs8+Nbm52QLmQd9be0JS
uJEguJna3upq8h2q+E6rqiMdAV96LirNiapEHWCM1GZi96jdWNyYLSLO8UnCFsROIWOIXNjAkyCM
6+OBAR/17OQn/arvLXeSilst2bRW/TxPIkEKVzF4sa+A0VZP4VwDKJDtoe0+Zr8PMcOQbRJJ7TUP
DGMEw8UTj2IsuQbehYNR3VFHbva8LdJfAkAfuMUiJQy4Rmiv78L6UVTM266urvUuQ/agHkVdPvRw
g6FF57+WnqSar5bUPMwzIBmwXdKHDk1H8VwQgmT87mfLqkQWTlnNkhtPTextDKw3VAIz2uxtU2BX
35Xjixp1N7HWbpPxe2JxAOkxZ2eihZwWSVRk41XKcks79knJajChCbaYPeoCTP98ulE5YchV48Z8
PZcYJwFeHPJ6pZaBPWFZJsnq2gwbGP85TPtxNxTpNscestTQ4hVOwG0y9a6y/nqCCBPMUjaugfNE
QpV3ipVwx0P3vZDexLHxza/HLacOW2w8u0bWCGlnn+vioRvUG0MXBkc164cZ/cPgnKGPZO02DjxX
6Fo7Hutt2nJEoPwwRknAUS9NNx1TXheAnyOtt6tx0VODaZXVM3FqfPDmq3UjSg+/Ftzs4Flp8ZPB
kk/VO3GgJL2frk2CFNXWfm1NJjCsQNKkgymeQiey4I2jJCZ4teHwE1IQoBP8uNjizO47HJe3JVDe
WK7nX4qaGG6sdchHZRUP8hWfUHDuYuDaatz0jNOcWoLKcSs1LDnr3bM6bgc1rPZ+Nx82wggkVAIC
oSbHiFGENnZr/HMclGhPXl+sSzndN0K8mQO6GDyXvopm4H0eJyLj1Twm1C51DKBxfQi5CysuM3cO
H/MQa/mwDacXCWR9btfQuZHMv6JShWDQvFUdDGuLPWUo13NEoYcziGYxkumc8mdZGh/DslkVI2Xd
sseAMNvjlzeH7TANr6Mm+MbnGrVIRhgn1kp2hjC88VtpTYxI09oWkVBqbBCw8UiEak+m5cHvSrm3
5FBheqc2rZ1vGY5VGuuJOjnyYK6jynAhPXEjU1xoQDu+poUX5szbZTRF37TeQGOQEgIwirb1XLlK
gMe5TW0HQ7+f42uB4WQble/lJB0qAzoVqUjvJELTJoZETCxiKGDFphrRZNaPcebdxBGVhNvBnTs+
Jw9kpflqfoFYLVymvNxKDpFR419T9aRn00kpwl1ERpU/nYebzRcypzuvnApm4hzHJjyKxqAHilFs
ZDMH/iYEduCa3ME5+yo35JPKJbGJOgCt7DjRcxOTPEjeYACSXkhszghJvkdLv+YV2qRygRC5MkKW
HpFfKBwVrVvqscH2KBky/caCx+kUmbfvC2vg7I2jbEra0EZyogD4VgBAWfISJv0LZQu+mbX1k9iH
eExQYyeampsIX1MHxRc1LHUWs+ph5NTqJJ8kzwQN1DZ5FwVYqNRgdvP8iY2XVvaeZFF/KBuEH3MH
krlxE68TtxmJtGR+YBBwxeWa9VDNfqyQiO9UZbqWE+CViVucpiaNM5Uji2xm380ReP455TS/iV32
UXl99iYm4q2RD2R41GcUDNwTqvtOit3J6E55P95gUXKbq/Kb3kl7XaiZFQplW4SsPSRtj6xmeJ+n
Cfnbn7E2veCuSt8G5muXiXddpoLdaWDbRn6PQWS+lqaMujUKN6bIEu7m2Ugi9w6q/7FLsx9xNP0I
1YqTQXGDTfkKUGFNJ+58oV9pqQUxWPqhl/I1Ko1jZUX3ohZfGXrzIJD6VsmLQCATHuK8Qz9chHeS
Z42HgjJ4a/Sf+6Yon/xIeexj+dlXlZOWcBAINWsjylh5pqoUuLLaE3Ks8s7rytu0V68nvT4aHA24
T2CKXMo00v3y8Y2MZhWnyIfMtOaEn4xcW+X0PWu9Z8h0R64rkY2AwcBwTJsZo2Rr44SL0bzum1wf
bCUpbga920xGfVMADFDRR76DnAcBzfoA+aA+C4A2niSpU6FMsZEnvUhiWNtVPoLrFM01ZCzF9tX8
mdD+IOPbv2I4nmpjLMkxyE+1rHzjAH+ra9qpN/NXPx8xmkmydToZKz55JQLKyrrxEAXKjZ6b69oM
V53J8baXn0tRI8IQzdhBwXKL5L2Cowz5p1ZcSaY8Vt8AA+GqPw3Jz06EqFHWnnXARmV+wQQJlI4Y
NwubCV0oqRqtNvuVxKVhaKKVYJT1MRmyl4LOiOvmlKP+anqYf/A0b+cVbOikbfqudJJS+d5zYihi
rjVzIJoDMEk720tZOb3W546iCm9KMauuSDvGZfJSQCio+uY51IbcCdP6edDCV5CdjJ1bIwHRunWt
vWUZpJTGRGRUqdKm1r1vqEIeyfyvc5XMtkhU1YbsKe9LvDBqwZbGfJ9X1h0hHtFSTbwVrFMzRVcc
zh71wnvxfRPFizDtTbODiKzdg60chiR5qmEFZUm2VRrjgKcEr86reODm4hjuTfFHS94qeIwDa+2J
8bc8gc8FVTRyMA5Bu5fsQnFCFTVxwCjk4CQpBCncsO4p9QVxvIF/oEYEtqmLV0iBnppGJlcY3Y/J
9GGG3VqPpnErBF2/Ri4FWQd2YWlPZlFSmo0dPgq46gq16e0a3LJZX62Bdt+/0cVc3ExootdNjV7J
k6jpq3V+6EBjTknwtyec4+JbgAxY0SiwcBjI+q0FwrNFGxuejCSEClZ+IG3mczBy+s4vX5Wa7r8r
lZHua+gPpLGnaT2UUNH0QrzRMUg+xt4IcXxU4I35WmfLfdbaickl14qkGN0zqkYpj8ONGOkfg9Ks
O618LQvzJIXDroy0kxe02iYC1F1BYk9DW46Ivr6uY/M5JDrG33jEmaUprtPGFxxN68KfyCgtyMFe
dvU/dL1F/euppPQsOXf8YvNWTD1YkV7ZfikcpzS4Qxi8GZJ4V5TkAtNrWa0+/sxZY+HsopVTUxda
iHlHmJp7sjNcU2Srv2B6ccZZY1lyKBGbVGfEeTqO3bOJisjmqXQc1nsxfv36Cz43IFOX9Yb8kDpD
XQQ3dIIwKOmk22X9umA9z74wsyfMr2b+8234n/5Hfvu/DU3q//4v/vstL6Az+UGz+M//fshT/vdf
8+/837/z99/4781Hfv2SftTLv/S33+G5/2rXfWle/vYfK4zvG2opflTj6aMGRf/1fN5w/pv/vz/8
j49fT3kYi49//vWWt1kzP80P8+yvf/1o9/7Pv2QRu5D//P35//rh/AH//Iv0G/mDIsw+6n/7rY+X
uvnnX5Ks/0MXZQXhvynqOhmxv/6j//j1E0n/hyVTesO0SLloxuyolGH9Fcyt/sNS2FZMXZUsqk8Y
/KjO2/lH6j90STMsVLj4hVg6v/zX/3m7v43P/xuv/8haCGph1tT//OszAx/dZNLilfKbZwwEa69o
tXQ6Uhlsp/bDm2lEDckrPUQMrO60MTHX3iT+wSycW5vf4rfWzD7Ca4Gd/wjPOLCbpjtSXgAiteDf
ARt9LwL9gtvLL6O7pd3O3NLCKoj4jRJcKoejn6sUZMZzRYX+HMpXsWhO3ywrwDXXi8zDGEbSU46N
7E9JUsdj2wOgwoLLxJPJAQbYUgKMt3+bGf/q+9/7WuMrP3unef3/9vV+Rrm4EDz12EuwCJDCNyvy
tfFWN6La/bqJz5b5/Nlz0781MaDShcQvKzu1IbFvKk9qMyUYwmhw1HL2YYm9+uuWPgtac0sLsyGy
0TAOzLI7Il2K3hIzh37QIfgykiK4VgPvUnD8ZY35Wa+xAn7/JGRplWmERX+USSw/daWluVOco1RL
M0o65nW31gY1XoVmmq8pHCa+TDl1vuFAqY2rYJNw3SfFNKvZda52AfcBs82TR1nLGzhxhoeydmAB
blRuZA9/1DVLk8K6jnqOe552AMPWmEwceT0TKC4us6upFn/+WSuLfhGoFchRfG7FswrXr9o3oytO
coZNXlP4F9yCz8ynpRlbPXUWjh40kudgawKkGoTXR6mXoMlpnDeL8NJ8mufNJ8M8R9vfh1kKs5ij
MC01pHvt0TcxJYI99XVfnXv4Yv8mhjYBmK9+oBiksgdF59grAPR9/XRpfswn7y7Lf3/3XE2VVAmI
ZjJ6jx+e6icQoX0R9hR2XDYGaDBrTRP6aFOho7K5rPYOigLpwkz41c5n7S/6zpOqydOEvCNJVcB6
Cm5LpX7LxXHbpLB4ktJRQXvVoXCaAQWDhf+gIdoDZImWnEJfgAJL5oYTO1aUspPU6t3kpysyzC7s
wwvh4lzsW4xAAxAXpj5dxH2iHPajeF1dKsh15tFLt1u567xeGOfel/aY0ndMIeP265E9M2+WJrde
XFOzIibI5el9kDz52svXzz0TPKXF7mRlbZwiV+yONQrSyLjRTe58AjmA6VJ9hHMtzH/+20bgewEy
nIw3V9COT+91GDpD/RaKl4q+n+uZxUZjYMlisr+ygY/3eSGCfigXVtO5N59b/O3NtQSvFgytjIOi
j7dJJ997IbAXQp1vAsqCC9PxXCOL4DlYva+3QwDDSlBBtoJmjbh4x5L4oUfBpTIAZ4KntAgLnQI/
nDwejUw6N7SnNk0R9oQrqfrQqtT5eiqdOcAt/WSnSDIFI5FxzMrMtV9ajg8FPWpfVK/doAEjj3v/
dUPnRnyxgnUFfy9Bw5rLKDC3mKhFZZsFHkt/9PSlt2xDRUigN55O7YpgEwbonRDEv3398DMRYukl
G7UKgiF8SQ5aW+1HtXxUyA+ocXbhsHnu8YvV3PWJJOFYahxUo8TYj5SBat0JRX6hXsi5xy+WsmUp
sH1GHp/larCFYx5zYe4LFCe+fsEy9lwT85//tuYaNYEoFLH5JtAafBIpZNHtAinp1/3/azL+2wY1
31n+/nxcFHpcIth/OZwAJdspqxvDbf0pLR8GadM99rvwQhHiT1c2TS2uGFkq+H3qW5xY5DHbCL6E
m5YGG9+SYctXpvkny45mFmMeiSX4x5TphyDDP1I20idyRjeB56HBke9xusHZzqwubEOfDg+NLWZA
PeMeUavpBzXvryEgbDosZ6BWXbKNPtdni+G3Eq9SxCI0Dn7zlulQoKCoTAF4Zb/+egJ8Gjv4gEVM
x0VE6ZizxsHypg2ppFMiFsGFyXWuc5S/z62oinMLAz8oVfgm5sh2tn4uryRIvZuvX/5cA4swjjYq
qPLaNw5cee76UPlWCgCoSZ1eOGOf65zF6c2QpWiUc0+H9AobEe8mqBt+dMEy99zLL6L2mEe93wIv
HMIGZ0UmjVq7anep1u6nm49hLZGrQMBZNJ0EpGwBWue2w9S22gyj53Zad13AB1XHjz8ahCV+JTQF
0pXM0A+TqD1ikPU0tNrLVBMLv37+mSVgLtZzAHZaaJquHxLjnYJcN9i4rFJcMbkgXogYZ0ZiWTF7
anu8aigyepiJVLAgMs/NuwGHFI5Rf9jE3PRvYTyOUVyIHYNtSNWLjInTDykvwwfotsWFFubu+CSQ
m4uFrFoQ1qaIFpLoNJqYPyaA9EjRFUrsytGlQsfnBmOxpLtIKSS9RyFZ1T2KseJxGhp8NKqZSyNc
OnGc+5TFsu6pNZpjsqMfBGyx8AOtUGhF0b6HlxWYcBw84U82VxbJYn1XmICMql4Ux1BAHFnp+GEp
JCQ2lh7Xu69n768j5WfjsljmvtI0Am7vyREHndKBeJKvIQmkxQqUJPiRT16PH3FdXiVkwNCCoZOB
kCOObWH3ZmjeWNagXHiVzy+jhvVv9bc90ZTwKsyhsihIOQxfA8fO63hCRi5nga1RAwa2mEESFT5g
hU67p0AEYnOVxGonqLclAirbA1taezEKQ2MKLN8VjLa8FRUYPlRMwY4XK7sVkmd48RK2XccCAu+l
qj5ngpqxPEFY3UDdHbM6NugOfafQA+yWzKoVnjRZIZE7ZNBybbMnKwNzO9XzC/vML2zyk0Fclkg0
RiPzfSsdD40LWLSCM7RKV92uvu5uEnfavpGqXUup27xUNlf5j2yD7MchU71KHOVCGJTORCl18fGp
EXW5LGTjAavpNduoG65Ot6Zt2vXOs0U72Vyy+T/b0iLiSmEOaYSD7aFcxSdktivs4m2kMLbi4Ly2
op6IY66+Xh5nlvqyxGImyZWpYUh/kAfhuimM2zGKYZo0T7pZUKNVry/03udYJXN/8U0xOwbORlly
rKpyHWnKjTLA1CnxXlR616hlmy30qmM6kzPdC8pV4yNckWX03dOm6t8aa9xQV8MOdeE0ZBT+NrUg
vPBuZwbWmGPtb3tDGFnw+lGwHv0OYWWjltpuUFT4lylKmq+7+Vf1l08msLHYf7iwxyIOh8lRRIva
XPdeJPj4uBgiEjgNEVJmYXRgq73SXKNYabfQAltoZ3TQY9z505WRSDLUqa79+fULnTlZqYv3aetR
MHSIUVxrinvN7x6Gsf729aPPdOey5mUcQLDHkW84VOOhJ21bmE+DfwkLPbP/qYv9rxBxGsFSF1Kp
/lTg7Nu0K+oH7UP8p79++3Mds9j7xjHGyHHg7Uu8X+/rsqt3lQGr8+unn+kbY3FIwHYBO7S8iI8a
JntOSOYQ/wFYDS0O9hc+4Fea4bOptuiitCmETlGs7BhUfvxMhcXCsC2rzT+QfSXP/AidL1oFEgQk
2juvEtdISDPohJXy6GkgkFBt6g8dKX+GdAyxJcSwFu6oT52N7w2ODokdFLF2oGiAcpdD/nxCBqbu
g6KDTxtYzXjhcHAuZPz689/WZaD61SDnKhPJ7Vzp6B+yNSQLB6mx26zCo78pVni4240TrDBUuFRn
4cwQLTFTBZvhVu9pNZAU1ycX5xWdg2XJhWDzqwLeJ8OzBE6j2UlkirXh0L35j4yMjVOWrbjtdbj1
Ns+UvrH9VWd3Tuuiq91ro63t+yPs+Kv6Uiyap/Jnb7AIxZOptzKuccOhoJZiiSt0I0xbb0x3BYrD
NNn4eo1RDEg0ZvlaFt0r3uPXs//cAUhaRFo9i7WuVulbxBdOtit25sbftpvERRu9wmzBqd3eHVbS
qt3h77IqNv0FoEidT5SfffM82r/NJfgzI3gmLffOtG5XcM6Omk2RAP4ZV6PTOyP/RLvGzRkRw65X
mtvaip3bEGXthK0+d7Ab37dv1nN0rb+h95hHhpnnXbg+fJ6WNaxff/7bGw4RRr9hMM87LFhvoBpj
Yv5dv4Uo29n9sb4hvf4qXUBNfmWVP+uORYwwKyOLPZNJiIja9TbyKt4GnDP8VbP1jt7RcEq3WllX
4jpiGOA+ud7KXCm7Zt062BFe+OQzoXYJAlNXWx0rkZeIKkzrNnJ/4evO7BHGIoTjoF2JiUKQTaob
BdGO0P0M8lurvwQJnnlvY3FraU2xnmuVxUcKFKuOjvDtqhLG4gJKd+7py/uKhNVyG+XxsUNI4ORG
siqUVr8QfWZU8ZNx1xdoo0bNiKKRsvwI7rFWUtEOE06XBtIB5UYzsaOCRYsdzNfL/Uwk1RcHZtXH
1R2hbH700d/JSbnKBBMKsXzh8WeOrvoijAGcGiOyfm5T1TYQjw1cfBUDotQup/evP+DcqU1fxKus
D4emob+OqTppGEZrJUanhbRHRS1gHSeXTwjtvKM0SoLTm2oCumkqh0Ya+XuVlyOvr9Lnr9/lzKTW
FwEsG4dAL7HqOIpNuW3V5DbNoxcts27NXrt0EJbPREl9npO/xSD4dRQibvFK653BTdblhoPpWl0Z
a8mlOI47OJ7d76hnt6muAJBd3/3625R5bn82LRfhiCytpyIJyo+NO6609atktxu8rAm6H539/Xi8
VpyXb/e9HaxENnzZvn9/v1QQ9NwkXQSLqswbhbIg+VHulSO6di6QbXwnoT3/+tvOLGd9ESy8ofAU
ESXn0c+K4kXGBHON/bZ6IVicmxWLYAEBERdpfEePhf7Nk/cQp5wAV48WX8ivX/9M92iLgJGAfkt+
SwOYYWVOoiKg8jMJGFbOL8WkM9+gLcJEQI2RXKlootdGt0N5qAzpqqlu+/bP9gNtESg6E/CyNpP4
WPtox2vsh2GyyhKKY/nCBD73CfOf/7ZuKLgS53g9c6wXI3AIyZZmCySAXw+y6tcDcWYeaYv1X2m6
WOtRi9+bmd9NhrQVkvTC25/ZFLS5yd/evubGG0mIaI5dU+4K1dikCUJ5XNykgRS8mDt5Ia96BR/E
rz/lc1IISuTFcvdTzJdjKYmOXDmOai0jkZAx2TddqY02MZjDbIIiqP4m0KIL33huHi+WeeO1XRaP
M3iTjdepJq4oK7vNcmFz4ZPmyfpJBNMWy1yqIowGfJ5vXhk3/vXg4nCPPSRybvstuqYi1hpZJSUu
VsF2uLAjnDsxaovFP7ZUk4lD2kwxFH1KfsT7CR+NW2NVvyk/ca/CxkSKXP/1wid+HqS1ZSiAtxnG
plYZeyTY9Szqx6QUxa09po6g4zjEurowQT6f69oyIujoTSc9M7R9CGyCo2+PkUk2XLhWnnv4Ihqk
w6iX/tRHh4ByV2+N5+Miz6W1+aOJRl7k74upxB4RE5NmPPjZR949xwkq6PDn10Pw+STWljFARzwm
lArOywXacNQqhbVOIqVxEKheqsF7rom5136LBZGB61hliRk69Dsxe02Ka3l8/Prtz3X8YtWHVP1E
BNOPB1G6yfCLmt6+fu7cs/++9DRtsbTbEkf6MguMfZFLUWOXRZFdWX1p2ZlfFN/jUa6drxs61zeL
NY7hbhLKA/fmxODW2vsPuNjVdmiIF2bmuecv1vNUlEkvU91qr1J74zaktA14pxB4DtXptAtT6Exn
LYH0GkBnpL4YyJymnyy/uaPy2AlvnNmu7U84H4a2xMmFpAP4n7To0HrfK/Ct+iQFuz8aAXWxdie0
XnlaZBQbgUuLeNHcpRaWn8olusqZnUlbwuGtObQ15WryQyX/9PJkS9WPfYlOKMwVjC0wng+Rn+pG
42Ta968/aX71T2bvEoj1MSBKWwX/FUGWsQmXcqyQZc5XbWius/RAIcXN1w2dG/nFygbok3pLqaQD
dSK2apzfSZ0ho39HBegJ+frrRs6s8SU8W+I96E2lPByEvNxRp34bK+jbv372uQ9YrPNpjLGVqsL8
kGXhI3Vcty2FDmGqn4T8Uhnvc00sVngDlyRCSU0o6aizNORZ70TixD0u1awTDoaXsrhnVrq6WOm5
VCVdomH3jejTloxnrpiYxl6Ih2ceriyO7Aa+UFYbGNkBHxC7yZ8DDJmqP9yClMVhnXrGkRp0s0BR
f2sxHfHUd5Pifl+P8P/i7MyaG9W5LvyLqJKEmG4NnmMn6ThT31Dp7jQIgQAxSr/+Wz7fTR+/7bjq
3KYqYDRr773Wc2X0uBfTm7tgFAT55O+ozI4w63vN1c0qhivzzD13+Z8bWymrwWHwL67m54IhVTn+
KuFBUIonAn+1r3//tZY///2Pd1TQFwKxQ9W+5C/u+FCbp0I//7dHX8xe0cIDA+BRtQ+jY+Q9p9lH
d6vi9tqvvtiXHTvOHulgrtvBWQKcvEUN67RBvX39w69MKfdi1uqG9hK6T3g1QQCUAIntx4GXZgmy
CyoJGrn6+jVX0vyeezF1gcagyIGH9R4cpEMlyXYoekAH2u0wFHvrRwbEGKAKDGCvogk3XRsBAuK4
N15/rQ0vJrSTDqSbkKDeF7BPkWUQW6TzaRXcOHn8/XbhXUqRoP3WvIRV0t6g+gORZ2fjZvkrCFw7
GtXLKAf0BL62y6+b8sq3XCqRGlhbD+nkItfuARpBYfTt/x5QzPLfnn4xxycQktuh7Sj6afiQKl+r
kIHmo9h/2+b+Sbv8MQclFd4AO2d4FNKTIODPhnPsd6cOvrxff8C1vjg32x8vQLhtrute1vuhBUxW
UniUN7UHD1tYuXYb+Ar08VA47mMVpdWNSrUrc+gyUD6ZsYaiOsflMuDAI3eA3Sg91LgmA1hSmFtf
dmX5vayX7lnWaHhx8h3Etw9nR5EEpJBbidsrD78URVE5w0xqhNd6ICYoL87+TrDA/PZ1n1x7+MUS
luYouKJlV+99A3en1J1eG5ndmA5XNo5/cll/9Lc0Ajxk3wt3YRCBrGXHcgPLa2enJKXJLGyzLeH0
d2Mdufayi1UMBuRgkQXS7lMwCh4k75ttx5S36j0guWY2R5tOwezs61a79rKLRQvF8YaYGgaSERDQ
CwfJmF+Y+2D6Ule8iFSNBxjl5zf2gSurymVaNSOWu1GJwZWJN939pu6qzpobU/La/DhP1T+6CF54
HoOyqAbG4s1FhYk5K6MhXks/v26oa7/93IB/PL/xS7DWOtfb2bqJZ/qMEijYCokbi/u1p5+/6o+n
YwXxoU2sW5zXgjsAGdZt3fQgjc2/vv71VybHP1VGfz7fhf9qCgD2PoXX7sDbI0C5N6561x59/vsf
j24GIL2Zh0CNBRmvVDuN2ff1j77WpRczeoZNU+HkGC65yhNu2F2ujpBh7YZUbL5+w7Vmvxj9kVeH
MFTHG0qEyvL0XeSwBuev/+nhl5qNHF55EoaE6c5gqJgZ9Vswkb55Tr6yBV2KNkILPBws09JdSup5
EZ7RUGnxNFX9ejDFSsNCo3Ah+fxvn3Ix+GnvOoMFYnKncv2Yz+7zABs3iPrWXz/+Skefpd9/DqEu
wolJnIMelIJ6KdukM/BSPft2ydPXb7jS0eT89z8GaQ3mO9AGUE0FOVw3LVz3g6rYhRnqYP7bCy5m
wSy8Nm+yiO+9Tsa02oJ3CmHFjb3/3Mx/iQ+cBfB//nqhu6yLBpgWseYFzlpez+Av+k0QKML/47Xl
UslKiolOXVqTfeNCIOW75DOrYXgByMGNBrrWxxe7WpdNXIgm5XtX78AYASOklT/09OPr5r/29IuJ
7KZg+2UVAS+J/6r5kztEUK39BkDvxq//+/jhlwodYhUzKVgtewlRH5zfBfjsRTjA5JPfqE5xr73i
YgOD/tNtvLqt9siV1PcB5zn8hwBxAgQVoAvmRLCiKcQ2ddz2FAFOmJiuhN1p0/fpupIhGPXeUCZg
0pYoVgFVA64tGVLtWru/JgMaoA1AfCh5Tp5USOEMmFf9D586DRzaGNHPo4qyb7wM6JsowL0Fc4u/
dlEDU70ypbDgBGYHlmsoWIzykpygH8cUnRWc4G+08N/HOI8uZijRExzomPb2EZ3hKwvfaVQRjwwk
yeDM4Pj4epxca+SLadoYuK+CVwS9h1epLThLMLZ0pxxID2Duvn4FO8/K/52tsPX592ythnkYpqZB
yZp29HbsRlj8Fh6HFVeYZ+sC5grPTRCM5ptlzH6TRX6mxvvzzBOJ4Fy3AEcRWTAoLuB5VUKJPSlA
JvTEwxp3ZTps/T6P1sCn6u8VjAcAJkNt93sRhHDxhedeWt/4jr9PKX4p4TJwqJM9rd29330TbOOf
gagt6m6fv26maz1xseaXBczigN6AQixMgXP9lcIHqVffvn74uTv/1gXs312Qz4UHD/LzYMo+bLCT
4Lh9/eBrv/piFYOpJAJq08Qh8LgD3WlBJnfjEH1jnf/7ng61yL9/9gR4q4LLNwcuE9RhAOQoyjqi
7nWavQ1CPTT9/fVXXGmeS12SMIEfVGPG95ULm726/+6M0Y2Wv9JAl0KkcKylhe0gHj30m6AA5m+O
xoMjwZ35+rdfe8HFUSSdNQonJULYRfgsQ8DK1EsGj5SvH34lncovVUhgkPGU57C7ygCNtcGPkH40
I0IT6ZPtj3ANIOGDEq+kvZ8blAY6r/6U3nr1lQUwPH/wH0eUUs2SpUDT7/moE1JgyvfVi7RjXJP6
V9vLlRXdvkRWvlbdzxkWrSCXhydwp7Z1ANpCJ9fSui+hc6so5spgvNQyKQCgCjVl3h4T6VHB8bd1
gUMroiMR9D6vzD2A8aevm/3aeLxYMUcyi3mQytunkdirTG1Dym88+tpwYf9uVXh4FTMQv3wvRpQT
FKixDT+kw25oE6/12cVywPsBZGLeIpCVa6ze+ZvwxBZmy2swFtdIdd64Yl1ZisOLdUFnqZpqkC72
U1mCIDAE8CrPIRiwoQYZU1bt5ut+uNJYl9okRdUIQCyklqlAbVmYH0cLwXMKi/Svn3+lny+lQ7Db
kKKcJ38vxzP0HW6K5tfXT77SQpfKktADoMmleLIp8/XgHqQ5FsFT29/SM1/p6Et5SO91ka+ZafZw
AnQP0zA6ZgG/6fLNZsJ9KLkuwVFBwiX++nOuvO6y5lASK6wYsYo2DG4F9ZvT/bAc3oAgGRlyS7j7
95IffllNmDclPLuzxt2DKJPCElGBsDtXdbRsAI5Y88BFynMEfDJq4aoOJ3pQwb/+uivqBH6ZIcwk
BBamrDTMBWN4lR/ZjsfwvQUGZ+HEfKENasABNlqSVbrYPWVJeqxe/eWthe3KWOEXS0Kqi3NqOiV7
biAGzEHfBam2X7gwlJw7feM4f2Wo/1OD/sdqDmzREPgkavcjkOKLgmH3nrKHr9vv2rMvloMqGiv4
c2SQhs0Dg6t6+ovlaLqvH35l6F2KlGpcYwNt0n4vKiAhwTBG2vuJ+WZbTXczYGJfv+XaSnP+tD+a
h2k+BR5UZ3uQkcE/IXHkwgW/ff366fRKDh9j9eL5PKJB4GDzanuaJRlqhB/SHkgdPwzCrQi5+QW6
G3kHq0qWyHVhBsDA2EsfFAX7BjJL98hy66/NiJjWzCyLuY5sBuiFmdeNHW3CaQH8iq6Y3RQiQ4CH
gNy2ErC+X2NE8Z1xovwAUhh4Xy5XcK6pso+yF2ZJI9WthbSwKJ/q0P/mRUytxkj5CxDs2qcZibiV
5t68sgZVeGJEOdeE9POyD1W/Auh62I6zMNsOh/OFzvWQ6DCd9zXcA46002rLCrhQVUVod7oF5wKq
HLpBf7IFl8Bdl1Vv7okunE+gLF68epze56YH2QAVqrHxarZKJ7/acePD1Lpo2+bOMRoQJW8cz7gR
dxlmFPMymIdj0A8tuGGFDI49cJ9PqOPDgRUq25WGTeiy92psumoEBv17ZAl8cEUKCovnrYGJgENv
W9ozF9lP70Ka/YYrc3bkFmXM4MJNXTIP1l32ftvF6FtgrfOBPyk51I+5BNUa6Mt+kLHLJv+jA5R9
6RSjOLUSLr0LV/vCLFJPzwhQ5bDeGUkDk2rQlxNIGZ147DlZ8EhWD2FeFn6SckAuoJ+NpPlvY/uy
gHpKuYFhcc/2YDgAS21oC0M9bbZj67EbB4Ir08e/GN4Fhxo4rEZ3X6RmIcWnHADRmW7cDq49/GJ9
hJEjl2UI0/GSB+UTFVFxqHHL3cMizN4Syv/9HewyHl2VsAKzta/3lSCfTdkXcViZI+lv1T/8fYlk
/5zv/1hfrJ57a2je7QNPKnif22ifeuxWCdLf10j2j1Tgj6craqkmSDftA5fsOul/82n+0+38t2nK
7vH3G+v8lZJ4dpnz02wedVRZtp8JfDwWSAlwgKYshX9saDct5shxNmq8B+YPYK+2/WmhwAZXvSOP
jrA8gYUi++zmBrbKXe096bwoYF0TjKeGOGD6QNlw0GTCFFWSfEYMdd1gDcK6jhRInWsgZh0T2Biu
c7AF7Jmtq0VnvHGFC568sVL/vZ/oZUUGBYXVl7hg7PvMfGre/gbub/X1JvD34w39J872RyeFGZio
4EQ0e+T9AeAQ+dHv3B3olveQ0mwqiyDWqMFBhVf81y+89i0XexoFX4RGOop2nFv5DYZKzaogqU6+
fvq1GXNx1ejqJuv9nrB920b3lkSw64SPSM5vPP7vP579s5H+0Vq1V6ObC8qQBwSFzg8sdB81iW70
xd+PXOwyFTLNpIUNXQqiTgqnoSU8ppJmfs8BXfy6ca49/yJ2GoYzy0IUkO/bCVJVlWeffZG/NZ33
i4z2P53o4F3/7yOFaGCCTvOh2yOi93Nk3cFLwxv3rivryWV2gimWZbY30556MBmPMjPde62oEWWd
f6K+FHeABhWVNy5hVwbSpf1mUXle3bguCAhNdBQa56529F6Q5b01D651xsXmVNYdosgjrtyz4Pfa
hLiJyc+K4hSkjP/+dYdf+4iLPSoEWbcraly80WIC5T3Q6i5Q4APveHconr9+x7VeuZhxMLeAQfp5
/DAQ8fZ+ocMdTl2ItxY+W3QVN0D71uTGjv73aAsjF2f6ggpmmBbYUqz2V/DjxXkLSp5knAxdQlYy
nMJsJEvrEntDNvT3JqSXKQ1MGaeG2SVFANYm+RxsRx8EVRrcGNN//yAgd/49XVTYlIWnB76HG/gD
h4BuWegxkdgxF3As/NlSAZsu78bqdWWtv4xV4+ZaQOfu2j2QwGQxomoXhd/6rvKyg6TkHYkTSHpJ
8TjUiLV/PTquNN+lirIz2SAdD81nvW+VNy289sUiHfP1w/++GtNL1aTrKgd4x7lFvI9lsRN0j20b
3DhV/H16wjb73x0TOIIb5HVQA9yX4z4wepDITHjektbK7CLM3lvBcvf/71v/G4gHPfTfL4Ojk+c2
trF7sBLzZWlo9tL6lm+Vx0DHGQuzlEBD7X05Ze+9QOaxMUH1DhejaAnZFIR4vob/v8Mb76QQEdm6
sNOCS6QdwFTMumIra6nvYf2GPAkVmt571p/v7ITLQQaHon0QVOZQGh1tgtmrViOR6ckFtX7NZlBC
K+AckjGruxjXs/DkR3W2KlDHc5d6xNmF9JwXYjnsYGkZHhXslbcmIHUek2loXigsPmlcZJ08lGCO
JmquIBGXxjw0pgeHtPGjHtEFkFx2OdfTbuxxChnDLq0WVcvskZtwPKZgU36GUUZfzBDW27EU9NtA
pzaM2ykr/YWFCgvaGqCs2pIGD1XeDwBKlMUStv70DQzCZs0qmNUKGI0ltu6ib95MKxGnvq/m2CGh
ky3hF1ovQ2PEAgUBEpTjHFPen1qkmPoKd9+82fa4FSdTxMxzqoLxOUdTr2Xai29CVzXKZIFpSBru
olycl15cTUFSqvoJU/izRM3NWhH9QgsmjqVX7pnWZUxw1FrMBratpdM1x8kid5V2KhYpotUZyMK5
A/LIOG7VIJpnzmqzzMHWBhHDBXHK74CKKaVdBa3zw5GOs4xs3S4Hrz65DrapSLvfbBQs/QELMYwk
+xVuhZ/A3P/WZW2fSAT4HV5pdxkhYOWSUK7Dgh2cGZjXtAzjoRmfmA1xaebPJJJADhv/DjVX06L0
UYQ9FvBZEO6qcMt1EHaPuG7DRslk/aKMwEaRVfm9mTWPU42wWUbmIbbwY13LCE5EwZmQ1ZBuE1Ck
iOkswzvAugFjh0U3ezVq9nYjTuxxVzKQygggFyVgaozOAsRXGZxobZx1XUb3c0G8727QNCtlyz5J
ZVTu2yYC3Q4V9ed2OtONywoUtMhfg3U+xXng9iqZmvwMMpz7AZdop/TdRDgt3HNBmFmFps53EwzV
UG/pAzqR6xGJTzIudVjMG5JZ4Ply7cdd2pZbMsl2k4HutSMw49+6WLiX8E8PHot29F9oT0cDugRz
1l2nATSsXbZJU5EutG5qhZLztvuGLSYEzbGKILgrYR2gWXmQIHs8hCqCU3ndx6g0hsIQOEoD30Ba
SDdRU3GirVw6VO7qnIJkXtbxJOXvukLa2W1puPAJUNGj6/82tdo5Xfo9VPDB0jmcGf0xLA+ZmHfS
zVYZjoGQzpN7ZtWJRgFgpAWAb7VRIM4R/MYgXRYtGM6NeudaHbrRTUyersu8PSpj9nnl75D1PPAC
OGA3+ph98dST6EHmBrDByWyanFerxswgxbhIt+suPzrZcDApnNZJ80GqeTmr7gmRqDvLsjdEjdfC
BombOznwjWrXEAIr7w6ydUDw5rm+46LcN121hcnKVjeKLNwgS8Aoe82yOVqAoBCnWYE0Ru58K0F+
nw3bAlH8jbr9fdD7LyAorIbCQ5AHGMbcrFRQ/J5G51G488YR7j0PnKfa5TMApelh7IIHx6arlGYP
AxUymUBROTvgH6rQ3YH4s6mzepXO2ZmHvNbWdLg6AuUGD08k9vxmD1Hzr0LJ7xmVz6IPgRQsHzC+
l3bCv9RsC2z4STQgsxZnBonvOSAmEwzuKl3BZO04lOyXF3QIMwbA7E35yhAJki7RQJYFXQq8i98v
wt5kSS+jBIDDHw2Z7xw+H2qld67oyhhND3omO7EwO3SWAjKrgocZh4rKVq8oZcSBU+pX3zjPlee8
0aY5nAuBHemu8sD7njbqWHgUeJU+/KwY6vRnempY6S44x7gN+nDZ1PoBFLLXzDMrJwJgEzTzZZfR
d2BqwGEzThm3jrfKwygRkdmEDnA5WZfoUX0LAVAqPAc2Ho6/IQ4IZgreWkQ8MNu8epHFAYVMP/3I
UfHot0dH9PucmNe6CgUgqPNDOXUPgLM9yvkDCXL4GbThw6QokFLNBgiwO6u8o6yyOz+a4yzHV5iK
gCmd+c8Vbw9eGT7nmXsIp7lfWCxTnQIMxkj+GsEPHPzf8FfgujATZkdFcYesQ++JtMPvefZPGVYO
UfkyrsP0PeIgoYZIcvp8uq95+A2Bm32g1BPoNvOi6ECsmdq9oMO9dKvn3KEPURuuLECwQ5i+If4A
8Iy8R2UHyD9EvaUWcQbfPviTOrhWbVvswIt8VsuWNyuCXwZgAQyHen2fsnEzZ2SfQ4MTeeYVl3kW
w6Nr3USIZVat+DmMLdBq6lilYwlircIyUQ8oITNecPTcoN/5Xt6ueO6OwFrbduVnKYkHXT51Y/vS
Czkt5tkeac5GrF7Nngm8DKRJxOuB5RZRn5z5yx6mj+mkWqofzei7j6GgGP2yYJsJHIlVp7wIdLng
WPkQe6c+kMWmLF6oHYe7XvaAG8qpWhc9hACVbwrsAkETj24ADjRuMGCemQNqiZ48g8uEq8inX2Hk
kQyC16ES5cIL2D1x+6emyzbUQeGR26qTLguz6Ca98xgGdFQkvVfEqPt7hSvFLuXINtjGI4ug0SJ2
A2+te61iqtHQTlms88I+AmNrY0H6F0vULprKe11lJ8d1X40pTgOuoQaIMHibrHoQDq1bvUP0hKjQ
VL0BI/9g4SeICiWB2HRzqG3QJHWfZwkM1KDZpsXBy9plcS7acf1hPXOxlRYxdgm7/alTm8gLP4PW
S7Cus5XLOGBqjdyPHsn34nwBbuy2DcRRSLqUvT+tWUGQHJDzfa6wAoXIdvNU7Wdq0Zie+42D864d
5xOHPRA5TfvcSPEGlcwpc5lzPxAvwPBC4sqpvAceVJvMbe+iFituq3H0CwtUcbQdCJGRmHY4d2Fj
L57lZB40qkaqstpOs3juRAjQbEZB7nQes5muxARkRdO032urnwMDEhotN2PrvAP/CTq0g3MgLo/L
EAH3HQ3ajdt267yZ9nNWbsrMP7hZAERXpHcTm/aMRic5jI9AkeHIQfJyCXcUcc6QBoshd1dph+g+
KZ8hLt8VqjfbPG/S7+XkTL80TAzeG52thgEgcNMi2swi5yiLaK08f5VW2T5tp9e5TpFraGUa2wCT
U6vIgmYcbED5Eqe8I9U2bPKzPdiUrmij3KXxQqwYUeEdZ9LXCw/JZzDeGpYUqEtfOGEEpTcPd7Kj
T87s0W2r4O3im4A9ZFmnH0DrtXEKuO6+KjDmR7DiEtGROS7zjMTp1MLF17KflITDZi5hcVS6LVl6
qCOO4QL7kpI2gHV6985QlyuiisHJQpdJUU4CpfZOH7Mac70sUpVQ3eME42B48cJiC23KI+HAvrrg
OOS1H8GFGFQTAIABLWzOlS71O5wG9RLZ+o80Cz/JyGY0mamWoXIsgDsMVo7phMUfZX1NABlPG8yP
OsdSx/Ph1XPlC2Sad8GIyRSdfcAHN39ATG4Ccc7PMbHH4K4hFiOr8d+dqDopg6oD3A4i0Bv9B5cK
FwXe1H3DdQf1I7SRazr66LrB7LxSPed1AQAuZ/iyNnsfmm4pm3FblF3ctvWSBnZnh3zZ0HDjh/Yu
qiIQqNHXRQpdgFMubVMmfgfz0KFbyQlzDUGdRVVSHCG7xM3cGPahC+VXvyegDMHyG3beCKKpMS/e
ZNcRm14BOQOK1DHPxejfRYO7Gmr/6ET0MMCfFEv/OsrpIQjFc1ClXoLzHmiTGnkoD19jynrNVIt0
1YBFLqzgjdXmJUA+PnntUxCwvfMBRvYl+Fqo9XJLgIM6DUZNbu8nC42fRP/EbVZmCzqNrzCM/xG5
5QeboIBOJ2B+p4bCqtUH1rIVQFdPhb+aEWVNqD/621SO/HPuALG28Iw7I876jUlpvQ66ud8aJwsS
3YXdPmIu9l6vleqBABHzORMOnwnAGvUqrIi/4iHJnoXfeUgXOQNuhvDw3zhh396lARLWo3TgMFoD
TWR84H0HAqkEjvBsVxl8NPh93dkDaFq0E1CHODd7T0UAJjhzo2HdeazcBJUDqB3JsMiOMARuTQam
ctubNYS5PjikovYTuGDqkx3KbAs8aPgkZ1M9Zb2c435Kp6R0BicJu7JOwpqRZ8/y/CnlU7f0U1W/
pa0N9v5UejbOoST/HtApjfOemRUoiMGKgMgO67+xZ8DKpvoUkLC/cwtGDkFASdIoIHxZ3cPoDAV0
Byjd+wSGINMBIXPgZKl0Ty2O90ecdMCfNdq+43bl32PXycG5bkdyoKOwO3Cc27hjg1mMUPwBXYcL
Ue8Ozh3Osyrx9IRKRTAZYp9yphfOEHlLlL8iAiUDqBPQXnzO5t2g0K+ZI/WT4UPF4gC1Zcgwdn1/
BxapvBdlTTeFgm1PH/YKd6SwpyuKQfSAY0WWLwYampiyPN+i+LJ/QEbI3eZUTBEMr5g4OTnmvcBt
aY+7GS54TRccDMm7EchzKPmWyKngZjWm7lL4otoVo5cmICnJddUwLKCsmXbl5JdJBlxurAEZimkX
lGvfYf4qbJxwY3FHWvHJdNDRCL2UUTueIq4+vBqunuEknKcOidLYgZ3uwxgE5g4nagtSiO8vOng8
J144828mEPmzl7nlwglkD2OUIAXUvR6XYFNmx4D50xLMYWBrxrCBIU8Vfhs1G55Q1MdwfoIlFtI9
aj9ls/hRDq4Tm7Jp1rRSsk5qigzoedb5D4CoMQsQ4oRDSZA1eFwOXC4IICIeFPMXPEAzzN6YntdV
CHIXKFN04qr03IWbz/RpKnvvDUe3imMODDgW5E395rlddcixTnTWMEzf9D7y0vs5yH603HkRSCIt
Iya/55UCOrQGiodMzbEsqmd3CtZsBHdEzDF6ZTMpYNbnvhuxaVbq3ukmIHtmeo5g8CnxCgw21ws2
yps/KIYVAMLBIXD6du3DYHNbN/oAK7il0wZe0msd7jOn9HBUcacPX6OyFXEKHVe1Xx+VAzU8y6xN
WFdgRyTQ4DR6iHVNTrWIPmyldexzL1sOPtLvM9d6IaegixFTmbFPFm/RWGrQmaBRCc2HlpiZJlqa
bqqTPEDIBcWLD5Gapw3vup9DBz1XrWd/NRoL+UlZHnMyfxcMtzlcDeO0qzBPhl7ExZhhMVXCxiZ0
3qvRTAv4EI+xCMYjI1mfiFQ/IuG1IRX0aIJC2syr9D7jedKLcNtjlUVM/oTj3T4FBhUIdAes+exZ
nX121OzaRSfS750rVqquVl5ZLs04vcLS+UQG+W46i5tS4yHwJsATg/qMvPlZnXStv28tAbN5DhaK
p/e+b/tF4OJwY3t7B/8pCLHMhwzMprViP7fy0Q+mx9Lgtt4458N4m75yDUNffw4fvFTbRUiG8TRA
Q32vcS8B7Vzpfg+jFrV0w5Yj8KMOThYeEKQMV6VfqCMN2C/cQpwffdpNiSpg8FRqblFOYtQKNevk
Eftfu0OgFnWTox/cN2U9bESdY2rjW4ECZqirF+n46JfCT7Ds/xzpvIbR1TbnOJ6MZmPnPO5quCA6
1ecEMLBP/LVHfLlQg8VZ2y9g/AfOciOiU9Plr2Qsj4hF7IzVm9ltkS4Yh2rpEfo5kXLNZ7EyjXyA
/NguScFMXIrsSHleJTi+HRTQ3PFI2y1BnjJxeYVg41jAV1r30SKUXrpIh5TjqlDTNc06dAjt4WhV
AH+rsEPbAhdn2pb+qtWSxKINpwTxIDg8CBxhmHWoXUVuUz+btOKHoM6CZa7aF4B34UAaBgcdhN8z
gfnuAiEAL3kFoMPkBTGXwlvQgXqLrulI4kXTdw2U6aJGxgCxJ5S+FVtSNKfObz6ANfio/OgHmRE5
rDVIaHBgeXGq9icf8/TQT6CTco9vvLHq4rAJV3XNHx3lPMENc1hMHOlZCSxxBJ+Fzoc4f/JadMOw
YRorRF52Ytm0YksMfxvKYFNOMAaKh9G4v4rQTFvGfR9xQRH4i6blIVD0Emu717owU5953y3Gkdd3
Dq5yOxTa9Kio89WLR6Db0VmV7gW0kElazv2rEih/S3GwQfyldw417M+O2P7UJkgpWcKZQw4Io4zO
gFUrLMbYAi9NF9NAuBenEgeZIsxxxioaTIsBRnKVZvyFoj7ALitcwRGqCvMayVbrnQYuUtTWdyw9
eo20PI4ybn4WVTm8V3UV/B4cr/gg0aB0jCqVfN+WXXNKZao2/tikiXJL/75ry3YdpSM/echoHxDt
Kg+jWzhJEPjpxh1bjFd4SZJscb6yAmHSEnuyphnahI0MzCXhCAMiN2yRVjNMqhMc2vnzzDwEMYVn
fgPJVibcDeY3ObTlkzuqKo1xlGT3NusABM6EI+9qZ2ifcd5AzKFhKcZHTqoP4taUI3ZVyZ9WALRg
EHnfurNuEQ1x23vAHfWGdJPzqXDdjzVQ2WxRByTbssnRa6rD+XteY4UiTeUuFTIPT2XhdFtHuyF8
fpjiYzKmGUdU3QM6dCODcigghXE8c+yctFimpMcZYy4L/eT4cE3EIewFYZdWJLJrq7XxRHFSLOzI
og5xv2MdlERJrUs/wW7IV/hGkvhUO3c879gUOyKSOiY4f+EnQTL7EiCVsKJK+8fcadp+0ducKVAZ
+Pw4a2mQ5GLpZyeD9qPSTY4QN85BiUdRKsrBQlrjZAqVjq9TYOZVU+yrGvxo1VW4jsB3EhobnF1E
tnLLoQQNE+73i4q4djdAb7aXNfU2E03TGEb/9BAOGh6A2KJ+1LOd9yyv+X03FzPMsZU6mD63GwdQ
NXRtH6512Q+JagakgaQ2icRWt2xnGFbAH82PuajpngSiBfvWD9es66IDB0XuA2hOXG9koQAoBn9e
r/6Ps/NYrhvJ1vULXUQg4TGF2ZabnhTFCUISRXibMAk8/fn2GfXhbZUialbd1c3tgMRav9XqvH3o
PUh9FH2zE9LnVT4s/sATdqWl+dzLxrjv+xoNF8ddUPWN0QZO4uBrmtwB10fTHddp0J4Y9LZ91jBw
LnWzvTDje28EsGiPK6Fqe9cvUgIpxtqL+kxL90mT6aeRyq19X9nqmYvXf5NSzx63ouuIEOYd7EpD
pSQV0rdQkYFWTDSLCI2SusF9mzdTRbnVLRBOeKs5Rw2KLbTBzu47SPcPo19yvsCso3/c9Fn+lBtm
Mme6y+V2LN1C3VZioP1gWnzvze1cE3X+up5E2vffctkMv7pOzw8tSsG9m9TLXu8Q3DQgCruldbZj
xR77U3fXxgrRrHlHwi+zg72k802WCeuQ4zYL9VxnaGRx3memUjfKxflFTWJuvAh9Wn6QVtb8SBhg
+KcB+U/hyPlp4sX2c7m6O1p8r73jBMx8s7Ih20tPgA7ojX8gMWz7VuVZedJ6mj9LtBlEbQ5yRP5T
ukIlR8lI9tia8FuRrIu8CSxD+j0RumRDB4ZK7FegreW9dtcXbzPXH21bmt86pf/uYcqiMdM896rN
85/0wvNBuXpWhKXQFm+32JaGLcqiPN2uJeXci0w/Fq3Iv+sYO+56UY7Paz9C32bL+NOo037ntUUR
Y6qs0B8aPc0WhReNs7iOjL77Xq105lJo3q15LBtEQHeek8/jkwGCmX3PBo3i8GxsAHZVPT/5fd4B
K10xkaoEsFN+hclGDVpIizxkAJXiseq0KYtavxFH8iFxWlZ8EaBUSVKdreo6GsJMBZBSGhZwocJJ
n92T7Al5Dc2l6bkUK589qjDvko4TI6RA2EpjfVEbD4zKvRbfz7n6yTG4Xjz2SrSfEzYTZ4jqwRxi
wu2XgCwzbY3s0pVe2KZmbkb8NwHfa3k/zbJ+K8zFutWrUcN3sJjXG82405KKGWWU6j6ra6Sp82bX
zpX0hoTUtPRRlukc6uNAimPdPCsexgc7MT4UMuLNq996ZEXIvQH8/K5vw6ES+3Js7xXBjMlsHmx3
vknNDSSbkAuZL99npe3LmhkrqQ+czNgLPfN5Uy1Jd055q3nddCm7bNuXwCghiMaD1vt1VM7uG0Rb
LHPtrPMpgs2a8ihbpib0q/bdUvK3ZTFBz0lWBlXpb9E6JZ+T71QgQu7Oazo3RqvLkm/h7a8dnWG7
8ms2fbLw6q5sokZvUrCF6sBfl4FhZDf60J+NK41u2tsQF85yn6gM774+o2sVBuoKm0W1m73dajrH
rHRBFNPGIOreek9KuyF2kIAmT7pnAZrLkqcBzCn9o3JmNoMMhKve/PeUDZDFI+Eoza8mSUiyKG21
JFxT8a2rqzVoZ/rczSxjKO5fZ886bZlmhimsUMS9+RM2jnh9H6qj9g6zURAG5fFkSLsmD7ZtImMu
wzte60sW6O3wS/FARbiTaMHAIQMIRtDoOJCrbJfJfFi16cV322yvW2kJNGcd67R8REF8sVLjYvbp
zwGrWUBehrNj5w/xtp4ta9azwNnksKtSXRz4ddP7jR6gezMt7KOQ03pwhh5GY2Vw6s3mQaaZTyU0
VVBGppV7NwOhtYR1nxduJEWlh2T3D5FRGyQagHJR/JqSg8hfsBz/l66EGyo2zGjTjd3kb0Ngbfop
u7LAPF1jufptCB3twF1KGdUazCyezQ/2dFb7edOh0BYCfWpgcRJxvGAkCUzqNvXUrvNBddFdMnrT
2VGF/5wmkuxyvW8C0jRe3V5BkKAtKKr81+przq4QkOCtzAVJp1MNpU5wWbVqRdhpsKtN3Xp39ETj
vPTnE0m1/hy0af+b/2sZ+J1VBD67ecAHmmKp+A57ayIBthxyjsyNhuNcuDspbC3sstUOzXEp6B3S
TpWSzmHd9KfJK924sAv/QnI0uKxd3qWT89KsxXjQW6qHmkZ9S3ptvrK7UwQVYke5YWNGbsFjc4N4
HqPXaVAZQO9yv6tjobpno8x1UAJSPWg6FXGWGzJqsraJpdE3qNIr0vXt4eIas78r2WmJyqDalgdY
ZOW1H5atox1bI0PtXSs4j85TASzyTbG1ENY6V6UxGUlIJ7E81oNWnUeznYJMoEsorM09OFnx3mX0
ScJ07DuzbV76zs0OTp0a0KWpHXXDYpCsxp02+soPl6zbJ1ZC6HTbfO/TlS4rc1uDze/gK1eCjaZh
AibCIs10Uv3S8z6FrZQPXpYTqKqZzRMFFsPJkcNPfiItkK4nQG7078qSVxDLNcPWbH85ibCivtBU
IGX1aJTTyzq2VpDDmoVr5raR0ym4/AxjRZVMYOkK90Zql+EEThlbtsn3sbkQu8wmL+xF5dnSkvYX
i+qNvTVv22JdN1BiBYjl9u67AnZ6LOPO9LRDYltjXPgd4I+E74db36K5hhswSuXHOPq+e51e32y0
FR9TIx1/UurEg8f1ipCjsDjpicXKr1dOyEXdhNJT35jF23A2xpSR2V6itpB3ok1Ic2/au77YMmAm
7qtky+DuRWfvDWu8JLrII1NvBbcTA2/dCZdbV//BNNReVq2c7nOWi1AKlC8AT6+1xg1uOXI8J97y
0aFPu22bYt1XOjBYO/lk1Gcb/0v3c1apdTenjEmmUZjsm8QXVitsVT+YOowPP3UnO5aFcR4je2yH
UOlAIDZ7JufO9YRwUpa1Vp/3K6IXyrGan3WSOzRjue+G7443o1/PtxXAaF6XdVRo06drdFwpDhdW
Q9lqb8hjN9Czx43Go6Mf44oDBerKaF6bFpK5tgSJRmP6ks3WZTLWNkT9DzRtWb8XpzlvFm9vUc2z
OU47r6LTu0Ewpic88QFTXuoMMfm6lRrd2/YvvoqfTsUdTdgefFpe/+rwTSUp+Q9W+btoHGDBXnvt
NuKml3qG01PGhy/WOB+7JTZnle1Lq7u1Zwz7iz7ttMl+0FOs90tdh1XV5TtM4UZEv5Z27ReHdBHc
5JZYP1dz/MzUdtMTAhJZjTeiFOhMpIn9mIvfEPAjmzolQ1lgtIOBcjDB36Ittoj5C8Zda0tntzYj
K36dsM5vjOQa9pa97qRkT4qs4LlqEjJEp4o3qDUghqXIIyKJxA0TZnvOpyndOXDWz1lbbzd5Sru9
HAgscHU9jaVvFUdRZvKHaxjzjb4t3im3q/FpJX7v1LdMYcxPiZkGZb+4pyGfvC6UvVe9K3OyfmvT
MI6R06IX0ARZkhBbsghtBxxMko7a8iDEm6sv40eDi2MJZ9dK37k3ht26VHXyVIDog3MVeXUYlb29
j83VWj7bcjr6wuirqC6Gae93Bg4+TDA7VDS/isx2z4th11FHbhhFS7V+49TS+PCKvnkA9ZKx5xQI
gAaz/gnDuxymtVXxUHp97IyrOAhQHqw3VzcGU2EEVubvRqtN+IWpMkRllbhvqdYrKlb6MtzmNt1b
7Tju3HXc9kvRmR9qmLdTPhTZ3abJaQ9MQbTLmJvfKYFyfuXemn1OgwnXMi5drBbNOEzKaw+51lhP
KuNs190aHK9B3xLg2JvRgE2K8U7INKylS1CI52wa5FzSHxq0/ZAeaALIj6jzHj2Eyz8mJJjtqivQ
xmfSduRF1JfJS4c1KFRLk33beSm95H4WJW4ud0JK43vfdMkcpdI3Q3/olz371/YIZ1wVwfWwBGHD
9bI3tWGYyBLewKfUbJlBL9s6tvQVoVw9TOYa6KLzuAjyhpGnWtOT2Qj7XUvcNQ91W1svaFtw8Yx+
9kQ6VR+U0vr0SbD45CpdA7BkqgpSsJGkx93j5waobrW0YZMlUHeFcx1FZn1nevX05tRJFlamXHYj
kNuzX6bNzi1MFHxZXlz82SufFFP2xcO498YObh2KQeZhbbvNvlo87Wat52KPHIH466yNTB6YZmfJ
LOrslVAONF93IFEa1LftWId5aY1Xp3dgJOUA2XRBXuBf8XNVc+wAbNRXUKdfA+4wPLGNTI6z7wI5
yK2K7ULN+9RkUBJAFtFilNw6Y5m5x5QSwKNVy+6XNlgyXouJg6LS+1fDnbuH0ciMI56d6ZVWWXVf
ugDqLs1MuykZADZLgLVwnTprb2d1y5w/Z7FD7QPwW4t8aJmc+ajzYMdSYhYf01qieTd1cUPYmXyu
vSWLFNdoXKytcWhVM0RymkXgb+NBzm0XLU5Rh3aJUFLD1B4jNFqfmBKRJeIsHA9DkYMrr6kbOoAD
t13JAyboXTP7TOo6O2xInVSQuogWbVPnU+W1ce9QAgUKkaY7XxTajbfiVQhSbSyeHduZTnOWD3uP
gf+o5nEJ8xTBUW72y62Dx2hP9pWxz6fRfjLqhF6ltRxixx4bxvxueEc4LHgs+PWtvWZGzHZS7SZg
4cAz54Inz4TGDslQ0AstiVBRbxB8fXXw863dWagqfuSclBdjZefmVqefClhjZ/Ga98i8JMewR0D6
wmNuao2hi8ToO5Hn5tRJzVuFHiVT74Tu9aGvsN92YLpR5lldaA4a4FNqkwVQptZs0wi5MD5vls6x
xp7xw+uL+ibzAXW6NSMrZGRzRNe3aqFINc5WzximWPmZt+sq1YVNXbAglH5+3Ljrbpo+LR7N0bIY
ZNrtnBezB7c8VriZ8jXyM2Xdsd5IVABDvbPIZvruo7A4l17ihHO3AbAvYw7NbV/dA/BFG3EbP8GL
OGmzdcge2JzLW1XXhR85blqHWTmquKjs5aiKaQj54vlal6XZg6yh6ynLae9yXp19q7VOU6a6ve0O
7Xtdwz2KYV1uhIU+MnDHLL/LXdZ03bfHo1H66mWVqdlFzlrXlzzRp5+rUdjhuPYiNCqIbsi+hESy
GVQckSB48VXKqnvndWXWMCoR9rMfmbMbedbAPZz4Dxr/YsmbsEg6znABzM2Im7blFRk1P/K6Qi8y
avs+KR4Kf95ziUSc2GwB/YxetIrk6JwGTY9LuDnAnmvGXVx7hB6i/9vSMjLL+ZTi3oc0i73KRm/Y
nao53/kTuNZa3vSZ3u/1QouZf9OdNzDKqMK89UcOalfXMHHmTHZuXT74iIZjRqGjZplI7Nz8zkgM
br2FRSc160DgYy276j5b9FBo81OZdQ/JBuHRjfe9yaZiD92trw0jwqTcOtp1WkVTPXk76hBva/wI
Z5dDLF6GcTpWMMdhomWvoJ77Ms8vZW8vYYIqzjSzi2FReNHqybd5GXe66Q2RWoC0oBFjfo4Lat70
mFjozTeIQR8JHCyueXCYe1F9hp3Vvng2spzF1AQBcjLd6eUsOE78kv2x9F4qmn7uUzHPJ9FrC7eW
kb16lSnoOpjX/qMDuDrb5ODbZMR1SoGVIAKG9iipQmh6O0awKAKGNVInx3QKR7TLsAad98tvdaxz
5tZFyvVrpOVj2UXI89y96brVbuxS61Rbo3k0DNcN6zrR9gXvJUptOEm9KnkW1uhYMgEdWfUrFbye
46kDIZcqBNewdkWvupuhQONqsrzcrH298IwtTQDZonw2xvW9szNAqqt2DrU6FS7m1D15tqFu+w0V
wtAO/jFnXD/Ns7OeZJ2hoQT2joVg0J4Jr/sOPz0dU89F1q651U849avv8QqhyGIcwmHIzKNA3wZ6
aK07CVZ2Z3mSD8MOGKQcNy9W0Xlxzz4t4EXXab/llcM8ZGF8Vk6VhWtuzHuj0xkxHezQB0KwWkSV
7EQB3MIwP1CRLj58brqHIhcDfLJT3+STgfTEmcsfVa7cx7o1prPv19U5rdyxjYw2rc0gL0aXEc/T
CLaoB2lFzpBy/7nNpl3s0nRRu6TqvDYUuyZVevHgGYJ82raTT8DMg+t2VtRpcoyTrX41BHw2vOi9
75WPnSthOzx/3i5mYSPebpxu2A2onDnjp41DYG5PWg5/FKhtVY8gW+V+zbfqJenXBpkSLekLav9o
SThTqwYWTvrKu+OZpmehY1jtpckZ/qVRlmePJOHAmteJOscaSJGlyoiydtRuG1MOvz0ezQh/pmRv
dVV3NC1ZOMGEroZslyS/HSqv2aEwboPFG5P3EdtquSXOHvDez4OlKZYXxJnFB3FRZdTmI76ADdK3
NKeUaET3c8jkI++tOORW8577bQ3QW/k3KxfIXY8tla+Bmi8Hk/PY/sond30FX7rPLXc51f7EFiCn
9rANWn/ytrI+6o7HWpR5KROeNcVpuVSxKhe1W5MsPRTbvMbV0owgzn513LwpDZAEm2i6toynNapd
w0izZ86RHjHA2h9Fm4qTP/Jm2ZL7OF+a7nVqpB4vYlWnJHXao7aqV/pC7V3NWrBvLaMKkVc+g9Cj
sPeYYH1dr2/r8qr1ILrhAeX3fNeXqvlcKSmEjxidcOmJxBlc29tTcu9HXobDpGH6DB1Zo8/JUntH
cfayN/PVCjd9Wa9EvfOkTblE2G+jirVh+CVrBmnRbNUU3gSSpIrbthTYX6XsQ3smBscyLHpO5EbF
EmyudafSwWX9bvJ4wUBy3WH9X33eu0Dc5W+mVmaHwbCHo3LWmaKbDiUCcMsTLCAa0W5oIgRJ9UGz
6HfT5iU5+Xad3bvV5oWFGtxwBid7HQiTfHQHSz/owisu3S+wYGdndNwM1PhpgZMZ5s0ArfhoT9fA
96472wN0LclhFYcAhL5mZvAYulTR6Nq81d4tz0uLZKsU9UVY6/g0FgtqgG4Rj+l1ILcLRFZ6zR1u
r+IFReCuNfpHbZOEZK4PNLM8dLWz33wFRFFVpxK5tNi6l15DwA08dCuJv8DMZrYH5eh63AgLxujK
wLJliNiR/smU4t6eFgGClXzS1bGr+ZqCKeWCcvUrkjmaey6+x0rLnjnb4Ypg+eYybzltme0nwlgv
xG1v8YhfPXDqfL6YionGtLZD42loGzv7wMRXR1C92cF0xqd0VglSRg7xhIiEsHTVs9uZv9O6eZq1
8pyuV+sKRMkGwXc96WDvt/HBEbYTTZXKDgJtPMF/WnO1DcFy5opYEm52tFbGA51Y9D45sV31dWB0
Bvk8TvVdHwFqcw2ww4XWC9YciiAtIKtIvE6S6UmDpAySYsx2k0kJbL8WMAHk6kXgV2YgzPRHP40T
EEaXBUvRJDGiXOhvblvi4EmtMD2CDkyNA6SDOVjmEQyXtAZIAbW+Tc04xio3iFZL1u96Q08QkuA6
nIcrzzZkzZ5QhS4spZ3sZttPQRRd5FENnhbhEM3LnYwmn4fXZcm05eBKVAk95qsDm0B7cBvzfhQu
CmSEBXyZ3iVBv47ANNVupizJd3XqoVyHlwzyvPxmjGMPAGG+ajI/WODJp8QzvhU5UpderB/SGH/Y
el8ETLN4DVD1xMwpztHtGp7aRj0/FG79nLTOW0oFSNC2M8pRwz1aRnq7aSuPgMbIbkc1NHGpehsu
n5/BzvSZZATfitfryJVK1QROgU5yYNg5ddmoBQgRPhMSfIIJkWKEtHNjUCDVe5SIagksuk3oYg7q
EdGWThdzCFOuhxnqMMQQuRcIRTqWlT7lS3KrafZ7NuUPxPBdbUTJjdHh/644u/mE6D+v9iEbm8ON
N9ruHWP8bWdpYeuUb1vZf+dM6sGSBmvXJkre5I5XMbYvj1OF6NMoE3UwTIYVVm11xxX5vZiKOCOD
S2YbwhHn2RzsW3/j3OAGRQRarudhbY5j6hwRazwZjXuDgoS3I0FbpxIC11CyiEpVfEeRdkDUaEbG
YjdRm823heyhAZgUdr6vg5Xmy3EzNwMNgULhVg7sNUCohtYxavMrxhDG7NjetUNS/epVUiCOUNk7
96ncF870ifx7tyze65qhZPL17E6z7GWHyqUIDLa3oDatFy6EF8/hMqt09STgpRI3gzaWDuUe2zNC
4ySGuYicSSBHFt4U8VtHi2+/DnpzSUbUz13LW0xEle0wg3HNu83vK4cX9mVKY7xKeS4md9ZUFsGy
EDnhG9nTkuqnVDj7TEyRY2gvxohe32l3DgoEC+wrdLf6R6dl8bJZMesxB1uJMWds3ZdsRdZfeTyw
E9Q56PX5T713V2NPuybOM1dU3b2DbS/BjLCO+k6f9Fe+FvpEhP3mK6rNfHnAjgVlah2RPXIO6Otb
KxIkpiSchPOWeszqyWWYfKSJdJC0EHgn+GTGDon610UEckYf+wIRCQyrHuSQv29OuYYzzhxu/OpT
n5AbzLoJBNlXrzC1d7DOSaibgI5pL7HeVNmJ2/xjEPNeCXV9oKNM5iGH78dJo8ZG3VihQI0Lw4H5
7tmduy7loWqI0EPfTDwVs221mkOIksBDK6cAt6dau1CjwrOz5MeyvDuU+CPYmPNtmFG1uQyQF11r
1V2y2FAv2Opj15LaMfMMkITa15GITCPlN1S39rXn/0QYIw6kqiC06pHmu2t9mhe+Y+m7XYzz/5vW
F2C/ydSe/BWOsgTBPdYdsItYzW0ncx3Wrut/O6JerKD2q+ROI1CPcxzoQpoVcmjGtpFbfrK1OzmA
oolCjRdMFY8L4WIApNB9qL1ei9po3we4rKNhXuOuE/GOi54JgRLvyNO5mI26V3i2mYinVkOE1EE1
7FSv9zuA82+FWe5oImC12C5bx7LRozky3PXBVN1v07ciS+MC07ehD8D1nldN7DxUTft1keIEtqLf
NNtK2rZgIm1m8CLDgRgBJDTDJlmnWCDzNTq5R3v1RKsiScTrQ9VAD8qEuc5UmNdybbqthXmiORVb
9tz+Hq4uTT9Nn6fB+mloIH7liJ1octW6M4h9DXRt/J6JIokMePCQJBgDQU5ehA5NhKQDyR8rxA5J
NMCrMvHNvdAbmHT1DPJehqvLWQEDxBinoKM75G470IVoyrYlrMuqjAYHZgk3BWV1FBCc/MY8Qimt
mCpSFXqb4exHuKedhqshJ41W2vlPcU1QIqeCcU0fNOARlHV+l4nPrFuu6DZ+19RfUgKK0iFOFSbZ
XnmgZxPgcQodGVq6QOzZVNrDkvMPk9yXzXS/Vsq5X7DzBHVm6eHVVx5RBjXvfdwFz601mSddL5y4
Ndi4SeW9SfF2rUw0mrMY0arwqzm9vQZuTyqv7ty2c26BBGyX1lQPBC9lJ6eUbx5pDpqbHbPVv6qm
jj56ZJVUsZMW56610kiHq+IQ01AieM4zZ+Vj5VuPmd7aJ36TJiDA4fdk2G9r1xcRKPqdEuZrDSay
g3X5bNKNIbbmvkZxn7ftE4vVfemJG88H2W85EoN2nXbpUDLlgIkHRjHO/DjDdwxx/AYdiimvFKEu
2CE3fbsvyhYQostvWCkuWOzXSFrGEZ3Op7ssF/p3f0OeosSfeZz1+fBEA3wX1C1zsljyAyq/kcAE
+6xP8wcI+tUNlFpgLOmjq8HOu52i4JqPWrT71bFoHOCKLR1wBO2yOd53V8I8C88GrpEavDxC1FTT
bwpdPTQ1465utDfrpE5aOTcQz+DtwvVPecZ41GjwLktC7k076mGpux8in74311/QSCCh8CMbq/WQ
VyjMFmM8CG6ScNi0J6PV70ZXPCM6eVYEyABQr0hOx9NVFRkIkvq3zbhZN2I60/x0LZpuVCPwPLmH
CYwHZ/tFOFdpf3USmXmixu11SF3kANNy1vsZxKypEaQBG1nUVARGnz8V4/aBK/JZWi32LboOp8T5
JR3/hRQg5ny/vU0dijjdRL8UVQpw4l5NM7eDa5TRen1u1a5L8YwJUW4014rTyT6Vm4aGclwaJPei
yO3HHjnEblbWctAKVwSN6chXp3S7uy4t8HYhpkLtlqJwW92MjciuY1WhcrYk0vQREeArdIa8cZxC
3DmJ3nxqQzs9kR1D0Fnyvy+tOlHdVJtb3hs8/X9pNaHBYmHYslWtfch5mndpt0Dl1VxgVts4sTYn
8KJjAyAsy+wymZiZda3BP+1gY7/GZk1HiXh75+amXcOzu9pum4v85NAY28RA0U2G2TeQt6q9+ouZ
VwCb88cNZu0qyk53c0/KNU5AdSt1F2q2sDBqbfow4okvV5uXWD/FmjPLWKI+twXtzv/PNGuRF/xC
ZyZZ8CQFppc/pHZ/bNf59Z9jHv4UxXCNf/iP0B2jcNJ8NtDqFf54LrK9B40UORBDodWs/y6n4msa
dc+TpfbzVZxLxNYOzzFionPrLxEpfyjHFv6XHJa0HC3N27buPM25HaG/qo8+PRB7RvEU1CtXN5kc
zc9ykAu5sb2+d4p6Oac1QkkPrhCVTr3+JXBEXKNS/lvWxJe8Frg8vZxMwvA8P38CigeQc/NDB/Fk
GPaedpC4HqrrY/EjMzTjL2k6f0oe+ZLbAmMxdirTtnPHI2PBs4diET3UzlyfFUIh5P0RkQn/fLn8
IXLka2yz3uk2sjVnO+M9umGUu2/FeNKX9umf//wfQkf+v+hmB/OEZSeopUrj1EwmeZyb+lv37h8u
de8asvMfl7rjM/LlEAdnfU5xgekWRwy4Pv6Izsdqo2t/64H5w5dkmv/3hSxdnzxN6fTHYd13x+q1
YNtf5/Ivib//W4T0X66yrwnRjL0Fm5noz1ip3PetU60fjCkhiDAQuHSw8TcvW4YnBNv0Vd5lE7Hg
l5zUSvtXFaE89/7vJySxEvTPa3QyqjMRm+niXyblU8nrKPGXPJ0/XQpfDqbaSEtnXOztXDao4CFe
qEiP//kq+8Pv4335feTEfLM4pCpRcrC0P4hi9pfnf/envxxGjm6sqVZgGmeAeEZXHq+NfJboZf75
z//pEv5yvvSmObnIELC15tk7D4FbL6Msz2mg4SCz//k1/vTtfDlOBKigr7WZfjaHBwMBr8BrzdP4
X/3xr/HO5FKnjmx9Aq14BpTyfR5HnpRv//zH/3AQfs123hbROh3WoHPR5qdU9qe2LIBxfHTttikC
zZAHr9fetUn9Jb/qDz/H18hnNglFZ4VekvkmgIzlzizcN3Obzzyl/l0Jtfga+4ygvyURkVwpsSDa
n92w+ltBrvuHW+xrzi5HRoeO0lnOfpKvH2KEaQ0JKqHqIR2lEVMH4X3fLOmXIAAOjooJdsoKidvJ
iDMgLT0wp8HxAEkze5ckWINXp8ALiIn7krY8WwMX4WXcuMhv/Q2tWkGvbb2vEEXeWgKsJNWxW/RT
sx7wz3ponw3rUuWL9wMRXvLd6ofk0csUNkj8fwQTgaWllIAckC01YaeboC+u9JHgjRvyeoU6AiK1
ZTf0xLi8UjOiHeC22weS/4dDV8xJpCHrJha37R79eVzDfuyeu9pPYxx+K7GMbfKKf3o4tr2P0Mfn
++4KP7vpccJFBuqHA96Y8sMtjGnn1JV/Gh3f+dw8FHaQA6BMXtt1FA50K+uIW9wlW9ueu1KZP5Rb
WVyIdbKdKqJd1sCqXdmBlObN0z9f+n+6Er+clogM7JkdXJ1pidkl6/NVdECYQbioX//8Av89iU58
TTPeSN93t05TZyoZCbDJ96PCtzO2P6RDdAYv/pfYsT99kC8HqNQtA1GXJVD6od41+g4Oq3MOakjs
2BzVvwsgc7+co0IXPcmjzBnVUJUxKyjoQ3+aOzBbSzOKv5ykf/osX07SlOQefe4M5t5iCdMS3ksE
KB0yDtV//lH+cFQ71xf+j4mGRBVKGqqepm796lvzQrSTZA38u0Y48TWdvbdzL12xj50qVvbOYmNH
1EFu11/e/R++nq8hxaq/tqU71yrcdaAtUXArdxiyAlQNb3J2/zId/yEE8GtOMckTiLTb4foh1G+h
91Ex5ax/9r7pp2eLgBINrc8//xx/eqkv1y7SAHQMU7OdN+lghvUdtR+k+h/Ozmu5bSWLol+EKuTw
CmZSEpVs2X5BWbYvcgYa4etn0U8yhiCq9DIzV3UHTXQ46D599tq4jre21fwgHzE+FqgZFLcgHfHn
c21OZrLqJ3pa9QQjldSam7ZZvxa1/HPgdNlQTmlGxpe0oeTtdmtzE24yo9Fdg7PVNPtYStSBgjy8
VG1SEySD/1lYNDNNGJeP+4c5HfVkOsde845qo92pvrLXanttGOOCv83MpDMuY/fh8UppUtF5Oe/+
vVOgMMquv3Pz78qptv5UHxmTY0ZKlZZk+8YFaslFEvW/Jhd5DtnZ24+f+WgbkzWfUBqblwhhT11k
aWSKq/YOdEr/uY29cRmVD90TYIGlBGWPJI8Lpz7kGwW/o9D8hR9/dYWY5pS1DG4fEE/XiWOPnslX
v4WKtOK/Gv87V7WUijkLYzDXzuQ1Ss9JA5RA9VEourwp7O6b1w7PjdM8Uxa5N+AYrUJgFAtvdXVI
eKvL3z90mhb4ZouCpDr6uqadGwGTyx6TYuHLe3XG8nTt36dTWA4eRpLbo1UbbjSarhKeo95cV1wX
3Z5SV7/ttDCJW2mFgAlXqZLjWxHsylFTX5RYRBRWUl4/qFyvp1ovvt9u7Or6prFJwMp7MtV6WzXH
kQIQK2juUdlsC6X+ffvxc701iVC1ZGSDXBstacdAeU0dQZatUKUHJH3+3gy7JZummdeYWmH3MmVP
VChVx6yJ2t1QaTnQcwnrAItC9Nuvcv2cb5pTB+zArFBxRE551BP9F8gl6kvkbSeyrdaqv0YP4I3M
4Z97khTBT6qSwRThkhnjzJxQJ1HMKJDdyFQsH8GAPA2m9YUsQ8F+OuldCKM/dKQD24XXvAzN/6Uz
eM1JRCtHkANtW4gjDu0RV+Ds4xu//63X+Umyta0qamNPte9RM+xfjZZ9vd3s1cMirU5CBKkgYWty
2BztZuwemiwCowRKbMX97XDHnXa5u1Rr/UeBavXqWbqzMKgzkWnqP81tUtvWjQ/1XWrBlqVI4PJM
fyyz/Kjp4btDveA6dsTC5mdulk5iB7WhiVIrMpokXL0ct0v0EI1n51MAqnGDfrsn515pEj66tkQi
PBCgkEYfqigtVnkIkanwkmewO++94Txzo7uQ/Jp7o0n4GFI9FQql8kc5Ln+S9bzPL3ealb0EDJ6J
5eokfkQo42yPkokjXKU9iQruI/I/t/tp5qdPraelAZlI5QD8B4fzpFoJt0JR9myE5n+fe/5lfD58
hooksZMs5qfXylNpvjnK9zR5vf3oy1K8skSVSTTQslGHAs7FvwlpCn6ONHwrFCn9lZdxsw87Wdnd
bmcm6iiTUOA3neBux0xAHdn5lsNH/GvIDA6CjprHG3TXHHA53C+0Njcgl79/6DBt8L2ACwHr0ETy
liTC1vCaXSr1C9uCvx4Z13rtMsc+PD8jl21jige4ifpU6q11lPgDNyvpKLxzhLLmLHJuU9tct/ed
EP2plpxqN8CL2pZ2b60/16eTGDDICkQTtWDsBjnb6R1GPrLZd19Cinfu0AzrR1kauu3txq7fxpjc
3P77zkZUK5FNUf6hd8qHKMrWEXLvOGxWWlquof9SJAxvKqfALNcefQgarhor6yH1FuLr3JhO4gMS
MqqM+rw8yraubuViNHYBBdUrNQqUp9vvONfEJESETWeZxignx5QyJDgdMvAMhfs/RDOf8qYxMen6
txctHwmtMnYpPuOecBWzjHZ56wvXxjJ6YVpcv6uijUm40O1GWL6IrINW9b+rvjcQtHUAXcP3Nsl+
yv24jWPxKkbndySBk7vdd7OtTiKJFKl+rcpxdgyz6F3S5IeuMM4qd9CNUaZr5sN3hGprdTCBVgQL
c2Imek1tMxBA5xSLZshXbeOsDVRoNx6Vzm1eWG4PqHGhR+eamYQTrn2yMCR6HaB37kOtfe/L5quj
pdhSic3t7puJj1PjDDmIUqVOrfxY99bDqPn/KYoHYCuOJDeoY2s1yPawEBwvQepK8Joafg9tFNlp
6mdHaO7KQXglxONEzxb6au7pkzDRl96YeLg/HLshHh96G3ZfrgXFl9vdNPf0SRDwKdlp0wF0X+s4
ZyoIT3lZPt5+9NwgTxZ/EQRchhRWQQYENROpCoBug9dvDLhTnm0vhNHrrRhTY4ywjlDSVF1+DEsk
L6CILmYCMZihHjQRpcdLq/F6RxlTh4wWxmcn2Wp2rIF3l+hGYuuJc7O9VjpOlzLX5RTxav3Gydue
QmikJVCe8nXRmyV3EU3wOCBvXQknaj+TnjHBQP0b+Aytw4tJyqnT98ytRpIAHN0hl84dxdi3B/B6
9Dam3hNgW5KO8iX/6Ch/Eu/Jyb8q+sLe9BI5/3/JGFOnCbWiBAUUX3ZM4tJ7Rh3ibQTfw1PMxetu
oJ4eWpTUO9Q35uLn597mMrAfthhY3FgBJZjJMegM07VzG4GaYVC1PKw/18Bk95BVIq9HXSc3oFc2
MAmZ6im0CEMSL+yS5sZjGgm4dVLTRi6PWIH4a4vt94oCXo2yaWdhTs21MIkGslo31Ouy726c6qtv
aT/9NHpKPW/pDeYW0SQkhCE1kkERVccoqMLHWLXjDdqST/n7msa04sLsvBgNXV0ddR/MSN5KX4WF
HnLsLMpeqYyv7c9cZtLQZD8Q9FVSOW1FyZ6RnqXeru+43GNr06U//aaXFuLn9WO3MS3CGE2qpsLE
io+BLBt3XtUDze5RoL5RNAHYqLXr/+KO67wyhDjjVu1gL+zaZkLqtGjCJCsedFVnHUB2l8o5tMu1
41Mm/6nLErrvMvs+rERFFTjkqbF1MIuvgYQusl/zlVv4HsxMMXuyzCWjttrOzo1DJivNxvegktdd
HS3ErbmumaxxdsttAFTaOiSZvcqSsycbILYLgBjPnwoi9mSNy4NaAHCxrMOFmFKYOPz8ly3lE69v
iQx7srrBCNssbz89+mOpvGiG412+xYARyii5N6mKRqTSiS+3X2TmeGNMbbBjW8+yyi7jI5JjA75I
biA/qNFF72yzpKwRhaaoVolIQYJYRk+lX175eUgRjhn/iYMOVxEw6OiRkL4vBNCZDpje0pkoDRt6
wDlAtLO2pRnUe7mMol1v4/mieVq/DbghWtgVzjU2mYi9Eg6wL8rw2BkCiEqKWOuikvIBJxlrKVrK
ks3M92mZCEVyhllLdnnUfIkqLbjwq9pXF0LQzPdgWibStoNwFLNSjwHqVb9N1rZ0Vst4IeU2s5im
NSF+A/7AqgLlaNjJb7W5yMKC9PcgWfvIWbpY/utRemWnMS0KwbUs05VEdw6FsLx9bGcKBLPkQvko
HOPs5S3oNAs9uQazy+mRCpYgTCk5psRasiw2CWFySZlRX9rfZ2NvLhy05np2EgNNzeB0zxnkkMJZ
bKw/+F2s8mHJ1G9uUkzmXt3kUesklnOglG6jNv0h1qJPTolJBEycJMqMoLIPvmwekkpZ56K/LzVl
IXzPbAytSfzL7EDLMgPIooqNmqkiusXhfp+XzdtYjgCP1Iuv+vjtdoyaa2wSEJMRglEZ287BBlLt
uBmn9zucorkcdnJprVdAXjHxAACQd9mSG+3MVYUxvWUHaOLJyPrCo3PhC2HxNYh9nhXrEMJ2X+Zo
I8INgAGEJfK7Nlaf29lZk52XifbIF6lD1ll02hkLtuoR5Tr69yhfikRzAW+Sielhc0p9qVsHRx/B
9iSrtP1uoiONjFckduvbQzYTM6ZeewrEu7zoE6ZfovUwvQ2KHqsnUbQrJJcLH/m/n6grMcO8vOGH
DYpnjwapc9SKDYSDuwG178qCZIKgCKFRUNrBn1YaZIQ+vQ2PxZPfqFGCipcUErtBxX/1uSLhdEFn
HNSghrGkezWgIE1ZNZIe8I9KDNtfaKRtmQCpFWvPddaH36I2856xl7JOZdZLBx2k6UPM6RZ+Rq2s
E9OvmKlUWEmZn27hlKerMELJDGU6fmsaWz7GIE/2dVnK5AtL/7WPRbtpktDaCw0ECkJ0KrlBKJAT
KbBCDm3zkIax/GYUJYwKucVSxYjSAGab8J3npNYGXHixoRFxCm1/LLmFrGT1VUokLjvl1H+IYvTz
ayWwEblrtq6v0MpL6yqjHqwbyxIbAQmYCc69Youth6m5adqGj4PVZqWrwd252BVw/4GGuvvRKNgE
8C/oKCp7B7WPkiTj3WDlzVNoi/6hq0S8DbCcWlj8cxuUaUkQDljexZ/QOgS5gvagq2wTdx7Rn2Uz
9A5mV6mngiKRFRV/wdkSPZyOusRJyU1r2/saVpz1XAFNbMFTdCZmm5PIBzfJLKKI/UJMnSqqBm1l
dP1Sgn3mc2NOIl1UlBTvyaF0qEIDix+AH77z5ITOwpd87rdPoksIBlQOTNU7dJr6nHL5YUBPv73g
Z375tMhFSx0NPLxtHxTSr5x46zR3BWi920+fCSfTGpcmwa0RSg8IP5sSuuqnE0NqUB/U6PVzz59E
EqVNtRIGn3fQW2mHzNVt9cc86TatrCx0/dwbXP7+IVYJPRgRIQ8ewPwmdsGn5Szz8cHrgncQD78+
9xqT3UrPAEBkiKSDVwDYQRLWiZei/pJBv77dwF+r9ysh17jMrA+vYWaGhEweliIe3OVJ6jQqmkI8
BVSroDA5DQcZwrce/WrTbtxmSRpsBruOcUWUyqdRULcfhmO6s/AeXfhgzvXrZJ8Tp0qmZiqvnIpw
1YVIm5t3XJ4hfy306Ux+3zAmC77EtdJTEfwychfak06RQhTU946THYIL3KG29fuhR12aOBdx/1gu
HYMuH+RrfT0JBmHe6WaYFdLBTqtvgWq941xQrjsZIp2BMwvuXAOS6x6xa7F48z23jCcRoi8lo2IN
eAeveU/ATOflWR4XenJmqPTJxsMcC98Z6pyONEX3bOqldkT2gacZpU3qOpGzbn97ls41dNlHfpik
1HgonYGv4mGo3ivzj4e3nao8QqpcWAUznaRPokWeIIbJe6KRkEYE+iDuX8oILrzc9kvpketbXs7Y
/76Coo4YJfUyLoC2/Zi1HTgiUhghjItBcta9obO283ChRO7y0P+faOr07KXmZl+3pL0pW003aYyN
iTPCDUrASkI7URas3udamQQnbWiNuLfl8WRFXxR060r/Sxt/jJDGL1D12yN/fWTUv7qADyPvFUp2
IXinp6DKqd23gSDBTKamsFnoqrlxmYQb4O6DZgMYPIUemAlnK5qek8Cr4wxrhHL7bOnWYK6zJkEH
b0DcEtUU4Ufva4BwQMpEGSdgFLJxdELFv5AineuwSYyRB/iSg2woxx4+NCBn72tj6UffgOhxe0Tm
OmwSULIyxmewRpBUCcxN9eGnniXim0dB7KnE22gNVwI3U5Lv6cI0u77HQcQwWTmQwkfZK2WoK+Ob
ZuRfB4BZt99lprOmh5oujBNNl4PyNOTOcGqtLL0XZTC+UImn7D/XxGTdjyCBcLMN7WMSoemtkuTd
HL16CxlBXxiQuZe4BM0PS4RL45adMtpKs4ITEqT6V2MsXgNsPRcamBnxafbONhJd8UrTOoK9/An6
+yHLVYDIBUQbLb1TreY9LcyFwb7+iVSnBfeGjbK9JA9OrbhquFCJHkInu/ejdgvLfp/W0lNZCx+k
wLC5PT5zLzdZ/yIrh8ZUMSdwbM/tgkNc/fDkvW84YFs8rHizT061yfpXQRHlY9HCjzQ5mfMKRfEH
itHCEM3NgcmqR2pne9hLyMcwGe/lXKyBD5w9Enq3O2kmeJmTNY8baV3YAjpbqEKohuLKADQ4iBny
Ia90XOEisTTZZt5keuxA1hQI0uSIBXpNXzuKDTe9wXswZGe2MOQzbzM9e1TsL/2078DHFUBftVWq
Sxu4rRgwbTzgz5/qsmmJfWA3+A8YTX3q9WrfNd2Tnqv3KokEvwu+t+nyBv4yxFe+9dNiey8ZWnzp
fFLFdfQYR94eeyHU8S8hJd46Z7YOwdeAiyw4BTcxioUZMTdMl79/CDpKz5mqi3G2jCustTLtLewS
3Cn8RCysl7lBmpxLlFiHmaBBvgsDPJC9c4Z6Ed5GGgi3HYPd7UFSL6vvWudNVv8gmRLHDD8/qT+a
b/3WPG77Q7tD2dW5zTtEkRfz7D/Kd95J3b8k98GX8H2h4bnXm4SDYnRSqdFpWH4qDue8WJ1hvx/M
fHVW9sDkklN6MIVbt+4RqMZK+fNivr3ELy/RzluYnzNxz5hEDDnOYyNAd3/MC3HKHPVnd/FTTnv9
ySy6dR3bIEUbRV6IT3OtTQJIobXQadqogPs7rMbxj27flbAqE+8l7ppVD2r6dr/OdOv0RBKDJNcs
KW1PmfWrjnDsAC8HBBm5IVYv0lIrMzsS/fKWHyZ/nzSFwKOlOA2l544DhOuyWJiRM+tqehKRoiBy
kAenbEYGTBaUYxYXoCaHhd3hzDjok72CjbaZHI6fngrjd50lLiZybty+mzZmb3iZqP7C6p35jOuT
8BCHSm8GyeU1iNvbbrTXHoYOSJGTO3/kGy4sfHE8sLcB8WNhjs113SRi5CV07yjQ0pOpI/8EohcJ
9Quqtv3tqTX3+Emo8LvEx4lRK04IGp5BL+F1EoHm059vP35uTk0CQtbVeehLPYgQ6KE6CtksGRYG
Y+6XT5Y6lRmtTiKnOCn+GFD3AZITI5pnFXjNwrKb+/GT5a13EjlIXWJB5AMmbBVknWzh0TPZGiyA
/11sSRdrYRbU7SkJ2ycn0I+eJuMr3djrpKsOqdYeBr3fxlr6LLzucHswZqavNlngfg7O18E6DNc3
AbcCO1NZLrbBqG2tWjlUqdhVHsSrxsAb83aLlwV45UOkXQLah5BSwyoxh9gUJ162cv1axyPF+ylE
vZFAi99uQ7sMx7VGLo1/aEQKNZzKMyYCVLQWHCwFUk6gaSczw0K2arlyAW8Iv9IatKMFa34fd9zJ
2hFUalmuQR87VbOjNgBzxs6X3gNMIKCHGSGmd227Stq0ecGopn0TUhTt4fFbbgWG6dBQ/AXie0i2
ZdRjYR5YxZYa6N6t+tB8xo4we7r9gjMTfaqXwQC3cNK4yEB+aBullvdWj1VVqC2kCuYePwkwfWFg
Xx2APlIVf439zL7ygvtCKheGZ2YRqZMAI4WghfuLfxo85V2XgjgQsiIvLKOZ+fV3A/Rh6Lmeyrhi
gZ8kuLVTMZbhpj1YdX4GMc1fyNzOvcAkzhQwlOhsrznVg7brCmuNg9uXz43sJMBQp5iKdFS60yi9
qk6Ae/khVrWFtTczrlPRS1j3kg/bGm5/Fb00snUnou6lMqKFWTnTLdql2Q9dP2RSUhlO0J60crRf
dKVVgQ23ubfQ6zNbnqmyU1eVwcyLMTnJHj6JAABffPB4nhq/4Or3kIESW+imufeYzE87NoeiGgqm
kPqIj+qmxh/m9ujOPFmZhFtgprZMYE1O0lhq+0qT4F6ExpL2a+7pk9Aa9wkeU5AdT5Ff7/Gb+m7U
GK7c/uXUaM3EVPXf0ZWqmjoF2J6nKmrTl0ozzQdAemUBImAYnsdUdMJVKxjNNYpoCEF5V28zVXW+
s9bVl8aABn0XmWhvGo5x51zXwufOKT19rcQDZaCg7Ip1q48IK4JAji+ut4nYd2WpfsmNWM4Aidjl
A3e+46rJqp7LISDVa0f4ZeU6atHUK6yIAwxHU8yBk4LSK5LzhngGQeY/FY6Ff4PVYiAmkzS0XTt1
zBrOquIAJK7lcFsUabCV9AynjVCXfySks0Cnt+lXkRn1W8Kb/8bSPf9apRR9ViMwrKrBhtil4qHe
jhcoSYen4ybwpRRtpFTeoRliBzVExgOoDv2OK5EUeQ3iin6d9sKyN0ODl2BWqQ7YQcPR9FXdGRc8
slKZ/5WGFh9rIwf4O4j6TjF7jKOdDOA5JUSApgXekF9sL5CfwzYYXhNLVdZqZYd7x3a+4fBeYiMd
iz94ZuO93ujOrsI/4DGNxxcrMd86bRBHS8OgsK+cwcUErj7JviatVb89yA6FBVyT4fPI13Ll0RH8
YyJh2hWYboV2fotrSAJEJsPFOMofEhmrd2Ok6qyTnkZIgxvT6Z7lwArcPpWrreVH2r2CcSJuKfnB
wiBoXVZU9RQ4TK8Codhrgn+6slXvB4I2FTM2hYKD5GJuGsOJHLiO3YyBUuEzSCUhW5M3KbPyi9vL
fYCDEft5PDYaXXsYdfQWWRR6XPFX5drXnGGFz++A0Q7cdP4/wpWxV1xLit9tWzxoN5Vk/2aXYLg9
kNfLC0p/RnDaUJYsfdU54THsdQwq+wCtd21Q2GAFYpUJo8rdAQ8gaNBG+KAGlnYwQ/sxKQXQaTwe
d6Yt2RjsKb9JTKU/IiugwD2hvo3CS79blRW2ASGI7Be1Zmh6jPXuLiTDB7S3+T4LdbEDhfcnSnV5
5zfRQ+/p57TouBZ1pKegiWHK4eIIkVHPdir2tezO/HgHvBfSt5Vau7qGcW2Dgr2zVcPB69bpAJ1G
himOuFklG7xten56+qzV5j3DUa9ytGD3I+UTyeXRb7kivZgoDfZDKtWPViwnrhP4+lHK2+Li0eb9
isvU3w6OnLqxjQuwkPtvsElx7k1s9QvXpJGLqXvkZunF0EMrc5q3Wn0VtUrBRqysniRDw8ocQMeq
MfFbqUWSrOGXj/tAlySuI3UsaBW9Xg96Mx7qix5KDcy3LE445YZCc/G4/KrlPqbCCAefh9TCHcUp
x6MGdW2t+Wm8qxwsi41yVNalkbzVAgcm4K7Y0YR58kLtmozhDj5QqR00WJzW3IF24Z8cqYDk5PVe
LWxAskmEzw63wCsn8/OVYhRfB6/8bsalucffAiYDSZUVDkFUXRoF9SuDlx2wXfMZG4i/VaXDpDQt
KIfNmIJdihFTG5FR3/Wlon/lI1liWkvJI5U46RO+rvraqCLMZDxopVh/VNtMgchpDP5jY9ZR6aYF
ISTOMapg9mv5MS5FeG/nVbQxKY157wLYykMpKPhSlMDl3wB0Ow4ZBM2w+5kVxeVaO0adYOGkCIRZ
He+Vger7Wu9xN0zNxMQpwFda1ryq7TKybetWG8u9ZHW4y0XqSlZ5Z/bI6YowbsGe6kARi/JS8VVJ
vwbbSc5JAWd6qLzo2FURSG29N6p4FcHSfNG7KsnwmLXFQ5gMF4tCaMdnTG+il15RC1IyTpzvwsb2
8M8ag6+UuWNHnyfNahCEPKJRs2t0xlMze+lPLSQF5j9+pLVbFqr8mo4qVqSyqu2FYUmQkIK+WbWD
qr2muLabVHT0erDKaruB/K8kxSawMUKA3CpBGq5NGfMmwyGxp+sK/+GLR62BvutqlglENVejgryK
10ER7mrn4rwe+do5CFLnh2z1yvvtj+zM3nWKY3ACJqjVq9kJr4uhuJPjeC/ICBsw3D/XwGR32eLQ
oUgtH6aifE2i72n0EOi5i5nMwvNnNphTEINnYINuBGPGwpOxsLCSjULsdYUKsPb2G8y1MNlBBZkA
fjuO6Ql45EolgTdofxJ/CUZ4ecqVc+MUtFDnhhWRMGxPXoxDb+Cj/TXqlad33xND+dlqGPBqAg+p
2+8yM9xT1kJUyVBppLQ7Jq3RnYU1+s8M+bDuFcn+4jmhur7dzty+8NL+h325Y3hxNCiX89bQ3AVe
84rk6fftR8+8wt+a6A+PpobeV7IyLU6N2v3SYv1rh7bZ4pp0DD6Z1Plbz/OhiaGzMBaU7ebEjWh5
j1wsfvXq2DuJwoz3t99i5mTxt37vQxNR1eTKWMfdCafMldVjuRZUVA/88PCELPS3243MzNypGFvy
+JzUvoXllfmbReh6QXLhTS+M8czu/G8t8IdXwBVdIiuoYabUOOfOaL4nCFIxAuK7putr349BJsNn
QGR3+23m5tQkkiitlwxDGXSnqOtc38S2QfvyqSdP5dYRx5hCa2py9QPZL++tkb5+7sGT0NEmwq4r
3MFPYQLUOus2PbvXzz16cvKqtUofh5BCgK58GKFIyyhdbj95ZoHJk7XrjzLfHqMGC+n/uBjT68Nj
2UHixm3sdgMz01K+/P3DxFElCNjC79KTkPX/TO4qcOO2fndW+3z7+TMTc6qS9h3dg+kSdqe0fvfC
/9RWe610h435cK4KrM7lDGeVcXO7sZlZOdVJq3Gd9K3NrAz03jXxxKnlhdeY6yZ10k1wMosBtOKp
bO6MizVxfzK1n7d/9dwYT9JJiiVXWLFXFeVFao5UKRtwuw69gurf0KrNY1rk1fZ2UzMfOHmybIEe
1pihktrolRqHJxm2hXiu/XE3coACYHy0DT9ZmLp/MTr//zUl8/Zvn8USOiv8pusTXM/m3iixbVV0
LtdXgkPsWx9aMq4ET3g+FwDrhZkVbuTY1dkvGwP7dM7sSDNA1HLIiJNm52cSJ0quWTBsFF38MyTd
cRZyAwJeyCbuopE2cnbAWzU84oSaWhzyjXyh365PLGWqzcavSQ9wJwYmO0YbWetPuW8+3h6S6wtE
maqsE0fr4sBXeXSAQd0ghp2OLJp4Gp6pOODWMsa3D3yhW5RVsrDor884Zaq7DjWp7Co/EiecNX1X
arVHFS+xtDbFWvGNTy1GZarAtoVi+Bg5CYLin179XlsL4om5sbj8/UPEAuKodYKfejL8Bys7BtHv
2wMx91zt3+fqlu+QkWvFKe5/FuJ3jc3J5x48iR1lBTsHK2txKjDByeNVgP7h9pOvRyXFmUQOFSNv
i2STc6RCFeeIvN7ksfUO8XJhYzT3/Gm4gJ3u977fnKzqNfCwLOZSu8qXuBMzs3Cqpi5bQR2dwyxM
hNHeYRGwwbw62eCUJlbaqH3uHf5PSh0Wpe6MlTg5reN9wSLcOg1FLe1FqBoL0eH6/lGZ6qgz6MYd
JytxIhl4rBldQeVm0P2sE2MtPPtz02gqmm6KQLLakECRdOW6Ub7L3vvCLLpMlyuBeiqX5rl9CJW1
OXVNHb5yyA3vCg/QSOEV0t4mr+K7GlToU2sr6jFsM/V5VGrnWx0pPRmaCvsso4xWUew1Z1HhV5fU
hsae00t3cPzTfTzK0grHE3OrlOh6inTIX4NQl3Zj1YWHJvCtLc5p9U5UTgPyzejcxGQqt05oY7hL
asrHt87Nulg9qMKLdrFIsvtQD5unGsnOqcCGEmtqPd9kde8/aFZpHCNFcG1KTvrBwjVnO6glQAan
w2OyzMu9KtvyU5jB0pCzHnWR0ywVdc3EkKkAGsvwCk9uvzlWWFqsEsDbewmjrsPtgfp7UXNtoKbr
UXPwT62IJEraIrmy03YXpmW8GVGikxT2e9ulLqDbhDGqfT1BA10MCP0MPS0OijKS41SLbD1y/e7q
mYxvkFek0iroJXslW6b+UDfDsPBbZ3piyqjOHSicstez7NTuNXSGOyRQr7e7Ye7Rk3iqZF1a6BSU
nxJcaPay1qnHuGia9e2nX7+Ht0g1/vsd4HJVYhsZUiYr2ua7wCq4ckvcUfGcb8QD9lg9tstWfKi8
GkBnEFvrsqiChZPE1YhL45MRjqt8MD0Hrz6s7c56WXwh3/GC23r+mSBioWz69+ViO1U1Gx8vrLuF
26jvWvQp8CpPnhyvvMs1+Gib/amxIwwCf6T6z9sDcjW68uDJ4YoaWWOIRn6ygqCkRzi5Kgt4GHFB
7r7aJGW39J2ea+jynfqwsahsLZGyJnFORSKTWC5czTthdr8SaeOi7L79Nlc/erzNZeA/NFIWVmQD
kO1PcnzspVNYYxlJZibvPznAl0Xz4fmxletWWdc838MB9hd7/YW9xtwPn2yPRF1nIMoA4+mY4tlF
caSQZ6t74SpuF3bCc/0/Wdf52GhcxTH3MRpwHedXaheX6zxKfI2N2uULKsi/RRL/F0QZgcn6lq0q
k01Y4CcS7CTMsad9Mg7l3n9I99qp/AJJ/1dibPVzvXU2zXt8r7uZy13GffBH+357DlyP4/yE6Spv
o8DmArM/BYdGdbvNeGdtzVW2zta9q+yse+9sHNPf9rbcZrsldYF69StvOdPkbBq3kl2b2BJI+3rT
r3E63ecrdv+rP0zve25DN1xQuvGaoswV34OFgHY1WNPqJCxomIroWcWrptZbSTjtvIX5+DceXxnH
abJ2lAO1cUreB1HiWqyDleR+Sw6pm7vn183zIXTfk2127t3d3fefw1pZ3VWu7P58hNG7QnLLkAab
cCut8bpY+EUzK2Sazx1KJeQi+DKqGj6a5kYzvvV8O7JgWFjb1wXFdOYkeEjO6Hg1Nxmn8Wy9ZI/S
e3pvrYrNsDWO6p26zxYqLa4jLWhnEkSKUIKbDWz6JLbSWdxhnvuUfrHv+mP5WG6jY3jmm7cQD2c+
eNNiIEXt2ovnGgx431gZYluG3krSFybfX2r2tTkyCSmVyKw2z3i6WOurb/gyuOHaW9m74Hf06O/B
pgwP2qk/hV+8rX2u78RPfZuucXs9BZtoo2zERnWl9dL8mFv2f1fmh9isCr1LTC7zT92xuMseKWfY
5TvrmbZfrN24CfbGSnajTbIzDkvkwL/9eKUHponhshR9BIi7P1nlumd94LG41dblyt80+2LPjaHz
Q/rhtW7woKyw4l3XJ+m13BsLm6mZ1f93j/XhjfvIrKG7XNZoWK4wXV31+ZLgfG4xTBPFIhBZ4Rcs
Bn3n/ecIt7vPiWJi4/xXv9qn/CVfUOr8/TBc6cIpnLOjZsHCpYxhexo23a44e0dxN67BvKySLYe9
k7MxnjmbHIp95v4ER7AKjs19fi6O9ZlFuTIel7pz9p0ne6EkMFNZ8nnnsnJHxjHamgf54B/YD7nD
6RK3b3+hrufuLGeadxZDjpF43fUn7Bel0AVUYq0IPeFdokXeYWwNM8Y7Vg/fKkPqt0K01qH363ZL
VYKz1o2y24alhwF7qBcHvHxi/he+d9R3dNigetmdGmjOyk9TJMCDmrCn0FIqWARWntzWhksVUXPf
+ml2W9cyPxtH5h9q0IP91H/zntIH82jvcjdYlauA89LZehDuuJLX8fcG+9OtdKxf2XcshOyZBTBN
f4PjjlCQ8APqKl5Tm7X2qpfbQ3Rd0M4Qaf/u9EiE+hGA9P4EbeVb9ap/le+Tl+rkbZuv4W8La21X
WdivzL3EJIqqquyAzqAlL8LKNMg2nf/ZmChPdmNCqjrbAjJ48n5gPONQfPNqvFEO8cX7H2fn1Vs3
z2zhX0RApCSKvFXZ1S124ti5IewUieqNar/+rP1e5dOxvIHcJECAbDWW4cysZ73GaN0NpqjZAUAL
YcpN/NMc7CvH0/8o1h9N6lUIBqSeqJMJWk7rS/G4YFf4k78639gr+DjKB1MmiX0NQ5LeJ0dy5Zof
x7dinQ9nqsj5kuI1tkoDxlPjhO5FXfzDQ69Tkcgr6dGN86tY56ol7Iu7bp6nc10PN0N/xxrIr6kK
qG0f6YJAUyeHtCwOMr/mT/Dx+BDrFDa6rYWQxsI+WoEz4PImGh1y5fT3cXwAn57/HeUxWYoq6y+a
2/ltnE6W+JmkVxb2/wKz/z8GxDpD7QFfP3D0ZyOCxG2r+2nXh2PUHu2wiOIoC8bdGCZ39Z/sWBzr
N3kqH1nYBpcN+pouayMkEPLySv/aIJVKOTojKYb/tzmwInOrTzArO6obghpZMERkb92wsEREkPfh
/Pj50rERFIi1CWxeuWAwp5h0JkDf/T0N3XMNQZjcpffTgYd1JG/pacazlrfzobjnh/b2mgXUxhYm
1haxRg0KDXS4NkzRDsNXmBc/cexg4kUcqntQe6692q1BuVpYpL3oirmYBugzBMbpi5u/f/72PkbJ
e/DI/t9vlqf10DYehs10b9/Pp/ooffRT+UNg3beR+nnlKpcD0geDc50dtzg6HPll0W3D5UW/xXdI
vR7KHT2TOy9CKf8YPySP7V15UleC5Y0lUawz5eOcElBYcMXkBgrBvfuSHexDfBI3+ohC4dEc3SC7
v+YKtHEcFeukuSZuvgC6glJaVP2x4RlYARLhz9/qJ+9R/ijvuiOOGpEVul+m0xAhdjin+89f7cY6
vE6kJ8nSETvGnMvlxQiwDLpOoq/tIW2FPy3XlID/9aV/9AFXhzU4EcH1usbrbKImAtAd59NuP952
OKC24Y+vCULHfOe+g49wK8Ly3OGIijOp3/7Oo/RcRvgzkg/57bVOgo+xcJ5Yc0sXMRbDQrGSlgiH
ctCj+cusftas9zPlBA17zxP0Osmf3T+RRnHBVYDimjKp4wQzPda3hL61fNcmvz7/hHJjcqwikoYY
A99bvNtBP5bVm0MeNASQsKiNMqfwTfmbj1eSUhv7zzqjj2bxpEQTOl5ZjZixbwGp/zKza6CcjUVq
jTCd4jpfUvey/Ms6GBlSL9mVN7Rx32tqZ7rkvJiZwRvCN/Dht5zBVL4LRsWvzKKNW1+TO4sFGkte
4dbTxLwATn+nsiT6/Otu3ftl4v61KbrzLLhdYekuGDqcv2ql/OEay2XrtlfxxGiD24++f8wCF7tr
8q6L/ErgtXXXl3//666hOxRtM2GkjPBhJda3grxV85Wk5VacsMbDzN2c1AnDajkGzolFaBrepSGs
xc9tVN0Ux/Sgdyn26CYS0TXh9NbzrKdvSVxZZfgKHcRf9ptLb5drzswbe9uawdlM4xgrB68qbu/Q
tOOr5q4qhmBgbxP69UV7JcDb+tarEKBLuFGOvqx4drrrp3scYIPPR+h/9ZgPFvc17dIrmBrZpRHk
hQU/qJ+GX3/cZv6z59++69PuvfJ32n9MQqRW4QEeyD1HLtfy/4CBiMTjn/Pzlzx4/vxWNs6BYo2N
sRa5sFriZTa5T17qh/E2+8aO83129E7Za37ST8M1j4KNIbHGyBDQrvKqwCikTuwr+3tB7qtrfX9b
55Y1E9MeUegZ1DSdWY/jWEn8YZDBRdvu0spPCTk4GYUQ4a33qP/5q9sYH2s+YykIZdLDCNdVgl71
rH/qSP5v+8aaJQOWI+j5A55mFnYawipmOc5W5UB4Uo9XBuFWKL1GG3ADUwjWxuKYos3fCXLRA3eN
MO5g4j4OZs6zGw9lXuhtLLqjRvOdlfQ2UqxoYSZoog0drLO/Pn+XW0Pj8o7/Wv1kE6tmEhiFbdl+
4+hcL0e9c6Hn+fzntz7VajFCmZoj8dVfPpV4nVoeUmgMPv/pjXBwjcXkRQ0Rd+7icFwBHjLpQKpX
Lsy+ISO8tr99fpGPawNijcdUneqgb4ZSKG1cGHnS7mdfzRRNIhMOD1cVmFsfYXUyAd21V6MRuEoF
CIHFfVBV0RF55Rts/PqaWAOAQYtclrQvKEtou4YIENNYiCu/vvGG1rCaGLa106KVfSwm90sr+T5l
80413r4przn2bIXAa1ZN05MUpvPEPgK9ik6jOe0w713eN/exPQIcRk0Z38sC3p7w8UAZm3hVtbO5
Wz4xrYro86Hwn9rzg71jDbLR4JWlrsicI2c19JNJm1dkJ1LIzwPHTAA+5byE40uR9PnRnWL9UImE
0p2MTYYuD7bkUOJIVYd1iTZy2kEUGKMPH5qgMg9J17o7M3fxld1l46us+xGg5XAVsOziuGTLF5ej
jubxe63MTk1XoYQb11j3JFi9Az1RA7/CzEuDOruVhtwMbblzIL/6/JVvrB7uZUT/tTjFHm3KUmhx
HFMJJmF7D0bQlRe0NSkul/zrp6tOA2BME/cIueEXNVWQp6ZmAsTzmj36xvLkrla+XgMObzPtHduW
1S8LpFNgpFYmzGUb/6zgwLcvqvxaSmzjXLUmhjLRVUPTASYwuVwcyOh4e6m4A6VsQoOcOtkRE6V5
UXnrHHtdm5+ff5+NEeCu1q0K23BbohP9mLnTYzL3L1ToXdKXGaSA9b+NgTUxB1iTflQ28UDZmu+H
Po4qJq/EmRtlRrHm5JQuA8GZ9t5xGYpQqvcxnfx4iY8J55ibgG0h7qN/3JoGY0ICJt/AgA8sN7S8
Ek1wLqziz7q9FfKJNfsirYPGPCsHAJPjjCOh496nFC1I5dc6/+4pKCPBm8ivEeo3xu+awzPC41HE
wNIfgQXtnyDuIzvTwypwQML/x+dfd2MEr1k86dwJyxUJwhRQ9y39NENd29ezX8TP7lBcCYY2htAa
xENFlk+Fcb1jLehNxpAEgMC7ypIzT8SVQ9jWJVZT3SFu4xDhOUcBJNIuUQpq7bl3gFe3lzDpuiuX
2dqlnNWMTzWfNcCW/MgmL2M4tif8pz1YNsTQMeTjFeGoE9cQX7aL6UPb1s0TkBR24nssia/1Gmw9
7CrDYgDRcPp49o5j0n9BCRDVvh+zpDd592+J/XWb3VwMbtMPwjsOvXWG50PmpzHklZ0T//l82G29
x3VHGpjxFWjNcBlqZ29PoVHKbDtiWb9P64c2/9nHX6rBhKmpfsKj4UowuTGd1s1qEO/TVskShg9c
y5cJfayPXDgm9hnizN+fP9jWNS6f7K8tZ+LoUofpOBwK0Ap5UnGO4jcM4HofrlRIPXx+kY0tc92n
Brq/SjUrxdGt8xOE3C/ETq98+Y2htQZ5QFWXjZbAfu/1IohpClgBhMN32mT7f7v31QRS3BoLIBua
c2G6c95a32M9XxlUW/e+mhYoV/aqMQboF+VYgZM48sVMJjsnXQ2xa2d14eePsPWNV6mLXtraALbW
n3HEO/PBAqBivGtaEX3+8xv7/LoBjdBU9gsUTWjpzrlvA+WwUETbZXmgLkVIKqxfKlavcEm+0uaz
NRnX3WcWkWWuHBjwDZXxbuJBlV8LmExKX8xW8yip547BbPqahApnfZ8sWV37SuYAKRjuXRkYG291
3YyWODgM9VNnAzpnvdh1+5ZN80thVU+fv9WNwbHuSJMDByFfj/YZXbV/aBoHJqPnzrFek1T927hY
95gNFoxOEiXZGcftP5RlQJLO5p6UQBp+/gwb837dYjbYNUQfLaPIYtqDr8Q0P0zMXOsG3Ej8rRvL
0DHSLTXnzbnMBUGMMe44vMgCS3vg/x36Unxdmur750+y9bFXq8AwJ20tGGvOsffSlVCJgdo2Pn/+
21tvabUMuE5nmazp5rM2xb0ti31du1dWx41oad0klpk4IbHphpt6Ht9VPj3mRWEDzDC/juC2Uw+H
vH97hlXQrURnlEkc+5hNcMmz4DE3u9dUnxsP8V8a+68tKrX7Mqdt055NHmM1yfZ5lYRN5+4lSjR8
ef/8CTbm2xqnJPKkvQBnbOAMviTwiwDew/J+mkH/21xYO61LNJ4PJi0Nfp+rU+dkXaRt2Gh9fvcb
4/O/Muxf70gC9W/BCAiUkjh9oJb32Em0c7bXtFsbQ3Qtze+JPXE+GXOuFnmMK3kjXXJl99i688sl
/7rznqplhrVee6b6bTZ1QIcbuNJfeekbS8R/yc6/fhw/1AAzJSn48c2XCXJ2v6IURN8Fna6Eg+7C
+M9W0n+byGtVfl9ZuoS2oD8TVKh/pVWZPOZ580+OO574bzP861mY44FCZxl6hvVhyCFM5UZcqdZv
zbDV7MUKneE47tCzVWkLDpexDHOR/HDkSA9obkdnadtZV1aKjWutOy3hYST7zICn07M+CRxdAjM7
7IukRerBIH/J0ysTemNgrTstTaYVvMGxaVY1/0ETdA1mQHwkzLlmDPpxZzP31leQrjEF4zkMNih1
Dl6Z8Mx3wNJ9tGiS3y0NcP+2GkjQNOVyJFWDoITxYVflzfTctpYFpyxhhu8aBqnf1DJdS29/+OC4
rcub/2ugJBgfbpcgYm0YWuCSpDsX43xjAXD0+Vrzcb0KF7gsoX9doLNLM7ROh+MxyeD74Az2KYnV
dAMdX/6QlQX7khQp5GOd7NBlAgOekCOncTPAj4ruhnmERYgHoc2UEHqgbUWPWVHKM4I2dDW21XTj
lnx6Am18vOuTKv491jmMDSs5FndlbKEsoWpe39o1G3dMkBQKbvTQBKOQ1eJPdSbABUpNFEMrsPgp
c2GYWQ61P5g6BilO20egzJNhR/MhO8rcAWGhk0S9fP5uPn73wI/+76thNLXQS2DsE1iFgYdTNnYV
pCGv9V18OHk4XzeZgUg0tYKl7JR6y56DrAqO8r4r+2OFHoyZ21d69reeYrUmZ1asewcAm1M5Nb4z
C7/0hO/m18C3Wz+/CqbGXBGk/yQ75XqOOv2EieOj4H1leH64kWN0Xq761+iE3h5sjoE257Yp3RAM
maMrqhlQgGYEsMu+9hAffwpv3YxbmN5K4SqHWaae+jgNHfW7Sh8dosOSPP7LYPLWTbkLPBtKxWG0
4drpHZfdPuvSr1xcSwZ//Bk8i/3vi8q8uCMcHm5nEj8OHTBubuwP05XcxdZXWJ05s97jXYtU7NFa
Fmvv8Ep/nVi7ZGBngcI4z3Z/ZcZtfYfV3lVTJGNiotmpliCExl/RaH4mNmY+xIgJU1ce5+N+Nsy8
y+H3r1GFngkomcUijtrOShgr8NndkRx9twW25cDNeoCii3LCAX62Fp8WyvwChw8UsbmdgypOqtvS
4yKsM5r6Bs7BUeciD/b5OPn4XcMX+H/vrQGEA43vgp7iuOqPrTtaPlRpUJzoSZ3E7F4rcW9dZzVg
nIIC61fZ7NR1P1vYznn7OYPxU/z6+WN8/CX5GkDQg0jtFLFiJyr6aIG1U+n8GODr1ZqfM/Ccn1/k
40HP1/2WcVYuvegrTNtJ77TSR0342RuvqqoRU+Ot/7+KHOfrXsvWNCOY57C4ywhhL0QWNGJEkmM6
DfE+rhOsSWBERSkqMDur9+QEMbmLFRzoq5014hjYUjnfEemAvKl7bKZZO0OQMkzLeXBl+lB01NoR
Cuu/Ti46QtOx9+pmnrlzzVQESUGs26QS6ePEssXng10FTcZGmL9rZ9f2rPNR2rvP7J6GDhtm363n
ZZ/OKjl0MwCPKSxRI44GPGQ4R7BA/WZw6G/g9OafBo48uxZ7ut8vCN1mjVInKIJ1WCLctYM8WwyE
D+UyfEXugj0Q2oKuZYmGIkSo5h+Omvh9X0AwHMY6L49q9DxAMdGK3RdOFtTIE72XTFsAm1bDDvbW
3m+LLdlezhyYFzaV9UF6fXyQvKU7lrPiaJU5C/o5KQKn7hbmG3gd3Y2JLFGMHdsn0UsTQkPSBEvn
VQjA2m5vOJnuOBTA7848t0Gz9GbX2DBJEQsxIdTaTQkepG19JZjuvwhP0ijjI8qIab28gkEHS1NS
trHfldq6gSO0orjTHuZdScuqfWXa5iFpPBW2rDQm9JD3uktmLfGCafo457Cr6DpHc1/3XnrvVbX3
o2sKfuu5efujQRIJgM1sPEiJqBHxUPe+iAS6W5kXe5a1OPUuU/51vths0QVBer/w5naqevchQyNq
gPdf7GGpbX9L8naJWqsfutAtcGPuuMQYTVZn0xBtpAbuqZ6KJqLioEjFEnRigrkulfWuIbiJRmjr
mz3b3B8hobuDGW8ctJTwyPUofBusonxJudQBa4n3nGBQhdNs9N0k7LYKsx6k99GBraaBh96dGOxp
P9S240+jZ+0Ba2TnvqQzeGWVgSaCtYdukgDv2NwhKiwaJ3lDL4oMysyIF7iwJr7uOrF3JWxg4J9S
Ro1On0tpseepxH8TpcHOoosHR8EabO5hqSbcmfgtsJa3CEaXCPPigpKYQ6H7PCBA/g0w4Ymbm5q2
8RfZFlO49PLH6IgHCVsHvIX+NBYg1WPs2Ado3MlubAryDPee6b4CwxPk2lL5HubyN4zA5KYk8wCi
Y0YKxHx6tMqQFV0W6M4zAGAV7lM9jfIOqFHn3MVZfHb4kER9q3NfMUf6ACvLULCWhZVlYDXA0EWc
4hLP6ehBUMgl2GUxI+OPUpjiJpFgxatGwi0blnsIO3S6E2q0v/d1J+8G+P0FaaHj+24sm4gDMe/z
2MiTNBzlQVklNxZnsAhaJsTF2Yw+aQDCQfosvfscttvo+prq4pmCPfwEe8rcgUe7WtBabAt+Pw6e
48MXAfn7SxjuQWpzN7V0OM19BeQqhtcZPMvKn0oKNbdxksBU3AoFasABmeCHO6S6g1u0gUEkjv1F
kI2p3lcgzO3nRsyRmUd2HydF8ccuYW5iS+We4g7P1/bYOsdJlDuWTVBTihEGxQnKWU4DXMdMynoP
1485Em7Wgq9Kxz3EWnlUyEbvLBcLGhowrMiDbV1QouB1nD233y2TJUIQacjebrol9EZQXaelSQ5L
b7XvCLKzcGHF/NrBn/x1FKl5tGInC70uLW+kNUwPdMyykx6rLEpy+n1Ymv7Bk920V8RRFpgYMAHt
7Vifa52i8EoHFSj4PwVLS4WvcvGnzWbxRjV4pF5Nk13iwN7Is3O5Z1N6GKVzdiy3x2m/Xe6nwuZ7
z6UECWzQm3Onguy06do9mbzWF/iQfsrL7wkpbYiNhjIsCI48olClX2DF+xWDhe3jNgzqvcy7wfHb
UN+uxfxtceb8jXiJBfilBc1f0zghqT3gtnmtj+3SNkdsRd3BUU1c+lOjmgYCPi4eYX8sflc2Mu1i
TtibVWVkX+bjEro2cXaxvZRHr0TWV4PPvM+afIEzsbC+AkrRUBgvd+kB1hdVmMj0sqw4qEIaVx3G
gjCsqLnz0vdDujN1776akTlRPfTDtwx10udyoNVRJXgNaZvZO9dQ0vm1Af3fKftgcDseLsOQHqhG
rxwbsZc2DHjXZZnofhrhn5Pk6AVIWReHIxo6sR3OI6hg5Y2y8O+gQ9+naVEe4qGrsPkl9r7qgKoV
6QyIZxn/ZLZCO40zQindtQyLrNRnahH8T2NGn1JqPWDezH7lunlg53XxFJuZY54W39F88cIIyNrw
nS72ZZ8g6YVP6YMURQHqXPJf7VyM+96KOz/NvV+A88W+yKFyrVEN8tXAm5ukxU0mKUr5s5XB601n
WMKryUAZrukjq5yfCOUf4ro5gLttfJjapaEFgaWfDDAYbMXMjgJpgT1Bf2TYVohdeZ3F0VyxMmIt
miPF2JJ9Zw2Ing0O1LPJ28e0XfjOiS1xSWCMYZxNC/YD2WEiQVdXl3w/SWbdcjR1Bdru9mDeX8oi
2ZMk2XLX4nwdpcWF65ihtcjFLhFUpH8Z4U8Q9FP/kKgL/LnygIa2xVegfqAZEvabHIrntGr3TuO8
l2hd8rGGYee14xEhwvIb8TQOp0R8T+ceq2+y1D7vB+5DkdHDvtOTuwlbNRjK4C70yS93mArwdjHR
KKh1UazsP5k9fvGk98RS6R2gn4PLGLsFlgi7EPBDZ7TY5T7imeeqtcRB5Q09VBJvSEpWguecoxeS
wS5MZKDcccn0t5yR7w3JL6X1pgxaNVdBxrslSBZQluHOpv1h6X6M/fyiWhhm99gkI95LL0i5vo8J
f2Gav06D+D6hOYdyWhyUO8yRLmYsgTMkSD5trN8N75KQ2/yrqrCKSSy9sOCc5FvGGYmAIK533sAf
4CyGyeU0j5yrlyyx6xCcb2xHIPYGMEuadspxuqAd3Xfpwjkj88Sv2RjtL1Vd+ND83UPIr/0yRbtv
58lfMxQo8JLvACvE2o+AbsRTlhMMvzI6+9OELiWVNcDkddqFLa/7oAv9G44QJdresu4wNROF+Ud9
Bx6XCW0CKJfbiskvAVPyNTDaR8yI7D4hNd3TTJtA0uRPPqs/Io25X0ooDnEnMDFrlx5ATO9bMpYH
UQPn5yzqOziAT9xB5DhZrDm62H0CZDSbCEPurTa5Crk3LECV08eEdnk4UuUFsjO9P0rzG/YSdoBW
B0S6aIYIdM2Jb0/w/B3q0QmnNgPmuxqea8caI2o6oKnQJnsgIPgdsF4gFk7ZH1fL5aTw8cBkt3Yo
gSyBI6YKKUH1XKA67XtjO0WExN9mC9dGydfyOel1AOoSmrotawwHrtKQssHASL79wQ3DGa4BJc1L
vdsYlUa42oshwg17uJ0GaT1tv022eqgKyErbZXpybO+dtML1Hc+t4NiNIFnMSEKNLbaVKacPNGbm
VLdWhxK57H2uUx6MkmX+XE2okcrlHfJIE9ER+KfarRuE1/pPbrdo/uTxW8WIi8sz5bNhSQHtFsDZ
zt0UeaqowoXL1E+V+2q7wO+TGVvfjPUmmjqcILSFs7KiTfU70TKOCHOtG6zB44Fh49jVNPVCmbKn
zh2aUBvIZw3rx98VJMngV3ZyCFWFH4iLvPs66vamqmvjt0VrhZVbLmfamu9CL3dpHve+bnR22xib
PBVeUj2NJCNPMKbuAp07ys8p2AgOS+68vC9CFKnRF9aR4xK77EbZ9pc0q2DeMIrYN3kJRbzi+W6U
PZ7dkINewGHt0u69SSpQyZr+qU45jxyawqiAicAu+tu4QLgDhhA7gs0L/dMwPDc5pf6UDj/0MBvQ
ETuK/6vkGaRUdIvO7Q/h1Hdj1T/AWu5+SRcbxy5Ix1M3/lKWnQmNnIpjNqp3kXgc+wBvwyZOsR/i
pBRkHfkmGBpKM2BBKoP5Z5BAjSZTuj6H1BV/dO8Ic3KU+ib0eY35e113d1NBEFEqK4ksgtZI3Svn
YJM+DomonroqO0/DJMNaOoAPuCMsfecOIWILZwEYZkYktX7YWpFd3U73c5eZgCgg6tyy6w6yofGu
Q6gHjc2I5bac0qB1rDpw++K2HQZQ41GjMradHN2sRO7AjU3kdMUvudQJvDjAY6qylGFVpOVuiBUP
cZwp/bGtlF/XGQwTRjD5h3JxsARh2yfMuqnhZRFNopgiyDQBCFAq22OP1mEycSwkcJ8AQcp+IQDE
+fHg4gGYjAFGLUF1bRC+FKJJfcRyOA876m1S5cPSVzC1jC/hpj3fp87IAgKaWeAQWFfwkegHhn4j
JEVtcYCpAjam0f3RFdqcgaiYg97QYV8PuKFiSLwTvKKWndsB2p8XRuxnL4XpswPTD0K81zhpbHD8
i5e+QvO2qSCgy3FWRSnV3U9u04YFEuI+rXEAg3eFCKhD471XUtj/NeLW6IqjYoKyqMwk83mCRTMr
7Z3RdR4YAZNAtGRA9yCdFk6a3SvqbN19WRn9musi3bsX7xuA/osH5CyGQNlwM6gGx2D9g0XfUJE2
ZM1kR4DsLWFOud7PNTrWhjQb94AvmKhL1RQZMcuIz+2pt7qnIoM9hnTLV1T1HvJeLH5vBkQRiDmO
njW8jEv1JCZbRuPQWg9FDQ1cZ9cYJC1p/STPJ3D3UgLDmRpuK0Di+3VHsEmKcgpyaAJgzYy8B+r+
ZD9XdePzuhtfFVusXTVq7FuI5jHZYBlhwSDrYgrQ723qTv6s5l0/j/OZpfEv+IiPUX/5vKXqs9vU
XeSzg7TQscb5C66suo7Qc9mGMkerVQY/MwkD+tDN++exchgo/3HzhYx1+mSNnghgg/E0LyO8JGoE
33ZGgNttBfE1macDjAlbX6O+CcgVNsYSdhYhp9l7OqWv3LaN3/XU+za040Pbmj6oJ5tGmG3PBQwr
EOQgGaHgX+HnaYUf7B11HGf3O3ptlnBJ0DJtebrYwXiE3aD866H1pklCVEzKOBi1iqtDLlzi+Faa
o8hRawU0RdGJOIjR1oizpkOf9NTbD7BwWW7yemL3qTX2tzwBPMvHCRb6acU8DDqrB7EW1tiTNYRm
ItM3PXj6Bf6KBbT/Q7mDx5S+s9o28cs66tO9JtZ3z6oxv7LS3Ewit4MS3nB7YePYMgPlG+RTD/Vv
zECumTq1I+5SnSnr832O3WSXThn03MKt9jIZq71tMTeCk1oeDqnX3kmZ9ji35U7p5zM8PBaHix0l
sR0aPmKlQxCxE+1lY0NJSPiDTrx93cB8eewtFE7TrkQOoIY1UL6w9EwKmBJ2/cVc2vLESWGBOOaW
sgIcky97MQEOquizg0diHC35gmNMN8MVaa6z7yTPFOY+Spg8gR5GeU57djDmw9qtkgM6Leq9O5tl
Nyz5sHdkgsRaGuedDzntELA4t0NsUOBSaKt+FEmLLbTqRfk8eaVGHkYvN4Lm4m5BaBTF8M4MGkgM
TqglykfRw2yO5BV0YG5cfcf+A3nJyCasBm2SvE0sp6h1Caj/ZTPup5np01Beijj12HEwsgt2aGzd
H7nbAO2RweTndinz8otTyiosmeCPFIHdjXanDDoGDoqm6NzsjhHYh1GT9qfB4Hg8uzH9nQLv8iUF
4yng4pJsmYSzczEtI21JDwuTJnrH+1S8Kq3mPRbyIiQZklVOLRJEYUt5moFzyYMhdWoXPiq9Cp1K
XtPjfCwEQzZ2lRv37NiTwKbWZ6+QdypZTpZ3RxC2CfTUl+OvWM5/YjE8l+nzP+WX10r0wcwIwT3T
nDnsi/2mmQ283dPad4r8GoxgIw2/lpwPGWwP41yh4KC9XYk0oPKKEAsjsjjf/+0hViW0Tpvc6iy4
di76sfEexrhAwvDh89++1BA/So+vaov2KBE/GQlT28S6TxjK/iy70jq/9WJWdUXTJP2E3oX6PLX3
tnsPJq9PWng0FteMyzaKB2JVAMm6FsfMhdZoKbgj3EZyDymo4ffnL2brx1cVM69x0BktMVJpgUNG
le29HD5B5Mqvb1UlVmWy1Iqpi6qoPGbtWH5vG0nC2dLiqRtETfwCyQSc9nrvGvVt42HWivG4rHLU
AHRzHsl3SFhCBywXPf/8pze1Vosv8yJrM+fLaVG5LxTE7sNTO7ZXKkQbA9S7vMG/Kn2DzCfpNXFz
RnbySXNy67J/0kfArekycP/66WpAxg2ykfrsZEC/L7agfg07m/uWI5f5b+/m8kH+ukTs6AJ6Llaf
CccpAgEZ/ir1r89/fOvVXP797x8XtZodQZdTqd6KEf54iHM+/+Wt8bKaut4ikaqGau8E1LELfgTq
SThQfVGVc0UIsXWB1dT1GIHzSzMvJyh3gOdB2m9c4IhwrTFj6+dXk1ePbgnpZ8NOI1rn4ernxG9T
dc38YOu1r+auiMveIQP6JSQqVb7Xuve0nOS/FY/Xiu+xQ9pSAF99ssX7sMC/PEYqE969RXVN0bTx
btZCb0lZJ5osHk9CdIcCAjDeO7e1tKLPh87H8BeOafW/ozJrjCKZbNWx9xwrQkOw+2hPNUPH9xKg
at9EGlmjszMRWMeVbv5HKZjouvxg5uXBGR6bTtLD/3F2Zj1y8twW/kVINgZsbosa6Xnu9A1KZ8DG
GMxgpl9/Vp2rvPWluqRcRJGiqKgCY29vr/UskBSjF5ydkGceQDwwIoX7pZ/j9lYZm20qWywXpDV/
xyVF0alhkw5Y/xgo41fZsbmX5Auy9jZjWMy/RbOYMcmivvrdzyLnq7yg+lu7VMcVuLbPDscP+0hS
seuxu0FrYEa3HkV/0P5SvXJ7QFPKh1HF440fFN03fzY41hRN8AOa9+VH3UToYnx9y4/F01/W8FOv
+1hZKjyUpGnk13AKlfyqKpbb0nlvk8deCgTqAQbu/nFuOHW/43CJNhxof5wnCkQdddlHLvW7zcUF
bceZpTE6mdUiU40Vt8uUepW8HqToYKJWjwthSHSbyK/O9hee/bkX4WSSywdrsQWqSVoIyPqz8UnG
eRr45vnfnsrJFNcD497FyGFJg3HeWuydxxFLI31qgmijyRPc0F9f5+8wIrxwJ5MdqbFRLtCcTDE2
AdXTM0cPqWE4xuHZsi4k7PUrv3fT44z6dxNr49axG7znxevMli5Rht0UGv1LUJC1XAI5J7yvcYgf
LC2SWbLolYuaImtUwkiIF/V31EDPr2RHbzyTzzem9WQJ1pLX3/VFGX1GGeEvVHXzd8SAsinRhYhf
AAIcdrWv4h/5wvziwjJ1psI89WYSx8o8IFOASMUPmMuSjv6awX0ag38sPk4dlGXBRe6QFIpmyiSB
MtH7op8v6GvOffmT6mOCipvP1Id8h1YrW3zr1C1kyu5S8tC50X2ySs2uGCodesjNlANZT7kA9zpH
/CVOG+rd1yPvzCVOoQGxcK4zgAWkSASYkygYAJjVvUZLpWkvLIfnLnGyX5z9BdkSYetSBGdumixv
NhliUJulvFQpnJk7T7EBHeye0OgLkEF7NX6I2cY72KPHz5j17sFNkImE0gPAabC9fP/6tp2pH04d
6xMD6BUBVi4tlxDcLKii7yg18sKu69wdO5k+qz7SsZQBSQXcDZsahflGxl4aXfSR/x1NgiXzdN7M
Sy5mns3pNBe3ubrr0PFbdYtGuinGWBtskE5xoIggRWxx4rsW5zrfidUXRsSZ5eHUxt4ZizYPjn/S
celxNI/00LZeGcgcAvQtB/v962d07i6ezKkhnes6np2f9j6qkzFaEfzt/RudBrfw5OXkrjQhBAp+
yildOw+NmY55P7/+6meG16kZvuiyfrQjSmsIEp6iBs1Ie0lke+6jj3frjw3H2Nug8xyCYlpNdiOR
PxSQwRfm8jN3PDgZtxqzyagGfHZVQg80KyglPpmrLnz6ucn2ZMxCKufNJg79lNCs32qJw9zY+MMd
HWBaMgCA/OvPOFn1J4kWvS06P0Xc6KqqHhwyTJW88CvO3f+TURlP3F8oNE7pjNMctCRXvXz6etCc
u/snAxJIJr/EykDTEWq/jddF30PoFrjHL9kzz3X+Tkkggwh020H/n9Y4CBuyvPuAwiS/RgIxoqnn
Nq8eYWLq1ktZtOGxSJGPYwT1xdc/7+9clgiZyf8duWhyl6UX1kMq8k7flLPR4ypCMN12lqP7PSDH
et37Vf9YacvesyWa38KijTZTMOjUGS72jgJgL0kcbNCD0AmXOHDNuachXDXs59ff8swgPTWYqwK6
owGRjUiWxpEijjqw0tFwQUY7kBISMv2Xr6/z92EUnkIbQsioeumP3gHBd79oPr0rUl560c599skU
Mbd9XC26ztPalzIJxVD8yKMxev23b3686h8TUNCMvGhUmadd3gLo5IrgZiFle2Hn8ff7H57CGdTY
A1KE5v0BxaqfFH7xXHTOrgEUPeCQ6UK5/vc3LQxOJggyto1HbJUdvOCRRjfEPvfhBd/Yue9/Mj3g
bhBim9A7VMR8+nDc7iFGbYH0ifRHttR8/fVDOPcLTuYKWMsFKSAJPJj6NiyfS/rAxws18ZmPPp0k
IsieJrSFxCEa1D7u3gBVBlg+vvDFz1QuEEn+d/hMgbfITtX45rpksNH0sffQYlkoIIYV9r6rs+Ag
kZH6VldihBCM6ugqWsjaaRG/Ge5HT0ETDhfmpDNP69RAaEs24NSwVanFgldoVE7AyEKLXFvvQql0
5m7+/1T8x9uiLPScOASSaQS0SNy6HR2gHbP/1MILT52DKiJD2JdEpjEk3aZ+XNqfJb9kavt7WR6e
evnElEFommUS+/HoGuJuKIv65oPm9Y8yy+8nKm+dmR++Hs9npqxTg96YDabhfFYpmb737dtIugvL
9Zn7/z/zufZrBqG5d3AlTokf/OymmX59/Z3PffRxUP3xaLNhasA3B3Mng4xOLpBjlP5qgdPk648/
MzbZ8bJ/fHxEQC6qZwCVKPDBGQ7NYzqsiA5W9lJi87kfcDKTl6bqlwXpEYdi9B6IHD7KNnyAGP0f
J5KTeo8HmaxnJbMDMtcOx90WtCbslxXhhZf33Nc/mcVhfOBqKXPvwHA6NBGordDN1DH/x/t/MpP3
2A0Mhhvv0ABqAYMleqhBPdK0yhv3zrulufAzzj3nk6nc52NIcg7LbFdDA1jWFVm1Wf4OvuO+0cb+
2zx0ygcJbYHNVJ8dO8KyW4W0uOolWv0i4B//NFxP2R+wdWB3DjHcAWGV5Zosw+1SeRQCs/jBk+5S
aX/mZp0iQOCz15BLLtkhCtBdLaFTKMlrJdDXku3+6x9yZlj5J681j6WJBA6TDxbgQKg0JojKWiia
PJe/f32FM5PdKQOEQZeDA0CTp3CVQudHk0j9E4UtCk8BIEPfZiOBhjvtInXVjWabE3WhMosx7/xv
hzv8/+79H/ORT3lnczcUqa7nCsjrlhJcoeNPZc6yF+tgZy4JNa+9zqoH2Qlz92936/Q1N8dY1gI/
SefBLSbzRAbDhWLt3KM+ecU9wbqC6wXLv3+vjuLDRkMweynU+tynn7zYIIyFAEkylcoJ6n/Z4k+Y
OAh0v74vZz7+lAEyctkOmcOSSbHLhVFoXzb3lW8vvAX870/7lP3RIjW96dsxT/sWAvWhRBN5mvNr
JPHesAZ7RIhg5YWp6czAOsWAwAhoa0lRhPk6Nk8UlMowqfyy6zYZSG33i/Qmf9VWZfOG8Erzi+Eg
6t8aWXgi/11jZdXquOINxlb8pMInU9cH5r4r/xMJGhdu5JkZ65QTkpeqtAW3KnWZPWp8D/HYfGcS
5doEutC/DYWThTyOPQaaDcpA0/xceppQ98nB/fr6w8+NhJNlfFS9Z6IGP6ASCDbjw3Xdm2VlIXis
27KAR4VemBbPXejkRdd6apmDqQEUj6GDXSkWL91UIGenpOx5zjmk9VFV0cevf5b4+wA/JTbkBMJy
VkAFRkeXrVxQX7OoOnRm/vSY6o6DfevF/N8S4cNTBz5OSUShqg7zctD/ZMunRJrwqsTFyT+xwzGz
nIyBGseaJpqCEkddwb0V/fUIc6BTzcvXt+vMmnVqvLeu94smRk9BCxQmXAbeOg/g2f360/8+lwWn
VnI6tUOtq0yloYVevoTIsIMti/7jpx+HwB8rV4VJeJISj1p2Zj9rGH+cn8CV9E9vX3Aaz4RoZJaJ
FvN8NXh7Wi9bA/SonPP7f7s3J3MUgx0n9xpUCx1W3bGrkEP/TVafX3/432en4JSeocSIwHaGab7O
ppfc7/3bdtYwni4KGW1tVay/vszfp/jgNIYJR/lZFcFImIZEvcHMVGw6XHlllHeVM/GYIzVbBhz2
vODSMz/3w05mramIaoBMHNiKJK/KVS37YZtH0c9ZTPS6CP1Lasq/vxcgdPx3bEnsWfVQ+GUahqre
wq2QfSx1Y75/fd/OdEvgx/nvx9thIT5thUqzFkO2/ChK/1rAXwA/KwIC9Ifpn30P4e2ThevbbbzA
XUXlpdXx71NkcAoGEBqq7Qqep9RHXZRDxV22NFHBfb3c10SuM6jCv/6ZZy70P3wAQyHencBv6hj0
zzDCyRUck8FRdKPXPYGkikicMjmC9ebrK55phQenIlgrPEYGixnHSh2ncnHQjjs+2PXA4vwmI8hE
tnIu6Ip6YTHA4tC07YovRXS48AXY33OujrXgf58tB+dHd+HCUlwi/gYD2vxIxlE9wkcQITAx1OYH
p1HervwmALlDlK04+HENsA+ajNZtvYpQGCfbvnmp+wpQHUmLZY2pbnlASY6etWRFeN3lPqjSTttr
MQnarUygQgc2MO+eFFyrEDpybn5AcdpvppKDVrnkkY+m5ZDt4KlcPk1vzZ2Bzxqp4xS67iC2yDHq
46VesyaT4zoevQkh3j577WFb2JjKz19GliMxOBiaLWBDCLfqIj+pKtnvYBweEi58sotKxlfxVLTb
pfXFT944ssFDqSCh9mBrYzxT111XLldIkBi3fTnm8ObNLYO7YEQYaBAOz4s1ZqervIDRtGoTkYkw
VYJVP1ppzXXeLuQjJDq6Vm3OH13WRb+yIMqvGmxifhsQkvZcOP+7UJZulngQSVsAklRZM9KEN3Wz
YTKLAC6Ju+zOx+pUJLA/5WwFD4S7aUVj7yG80si57Mf4V4Bjs1shvd91AycR/N35qg3AYPSLCJvU
OWqTxQ7Iw20WRAcI6CDfAMBnP5ygE2wmfjndi8UffiFdXKSujOdDyxq4VuQE+GyPzcOu9Tp5CIJQ
3mqbj1CqAq6b6DC0cDbMs3nIuNCJj1OjR4WO84Nmlf0IwhosMQpA4zS6vlxzgoBJxK3CpIB4is8Y
BqoeWOCggyNDHxlqgJ5VK92HZEMiC5AEG00DWaA1D35UDQmsx9Ua7IeqS2wrO/zjbNWOkgEwqjlb
3IvXju4FkLdx3bK5PGCUdg7hiDVrVqany6Zrm/mhrwqgCQIpfyodkQMBxgowi6weE7z4MIOBPyWH
ZMGYflegViQ5eLY68Soa3dEymw49rbtUeLq8DeESg7vVVRgwXCo8c6OgVWJ9XdmVQUGskrKv3feu
G+odbNUxcJ5IzIXPYe6KuzofFerKRoOCMGKGExL3FJ4xsEgSMfIuif0S4eRRO95ksQRjfO6rADAC
LzNsk01ynDcTNSwRVASYnDrN9xzk+OcFqOxPOy1Q/ud9+6vFhrxaVS1u2yquw3zPixrAyRBG6GSm
cKaDTDNkAK8AP5G7erySCKx4NrEAxlWX7X0BpFYHq1PVqu1spP3eW0j4V0b37jdUGQSRnoKTbaij
IA3gJNzE1GZPPgEfXWd59aHycYAphX6DzaO66wcz7LVXhg8z6M33bZ7Ju3b2yJ61sDVN6HodbFfW
W/i6i3XVo2kdaBbuhxrIjMB2/p0ykoDjomDXML3clXSY4dSsottpCHfD6JVkm5kqvFVkaH8KXY2w
cYfZE9QCM9oFfrbxxbLs8D3FtyXDkgkbmLoxfjOvlkrUSGiQ67gf1nBEA9AQ1Cmte29YBS7udxkb
qqssAlUukXDUxWs2jPENiZ3dDASiLgvXcYkM1a1QfNwKY8Z1BoA4wIZHJvKqBf12QwqYtISC408p
96umItzDc/O7iSO2yefOjPusgT4SBiKGxl8w7kdehXB8DJV4kE74t4Z6we8mm/QOBxnToWn9xiVz
x1FwA+LwKwaj5FXMzF0FsjBXCio6UAqaYtNj3wf/1KxTeFRg8iEjvaksgvnyGSwXS2M/XyGpwb+r
Mm23HuqXfQjzxiMLZvIchIzsIRgHsqC3vXn3shpnYpmD43Aslw3JUT1tsywO1xERcMLCRLuCri5P
C+YHV8p03sZBYwNpfouonO00trZYzZj9v1FVkpd4mvSNVL7cTWLI3uD8q24kiuQUIsvm1iIvLF0a
tORd1iDQ3WFr1OfEboyR+tZ6VZM0HYfkhMzq3Qqo7eaIIcECHd/rJcxhSUdIb5T0olVryDnAIrC2
vM77Tt04RjD3kIyyh8GP532kZbMDYgbqOcsBCOx1sXa06GAfZ/V3XJM3sL/F+qaSZfgRS08/hEHO
MWzmad60tCmeg7KDtR+OrS5xReOlomrcU13Q5iB5m29NRvQ2BCAoqYMufs2HwDw2mDYePCBXdh4+
fMujybuZfZNfqW6EeU7KAr4qzvs3WB0KtJqPrSIa8O7HDA11SsNCvGE7Z7aBK/K3cSxxlIX92WbK
p+Kmi8bsCj2Nej8SEBgmNEZf4hLcvryXUVoBgfgrY1bd+kGtvgW21qk3jD5W0ZzCFxbSQzlKtmqC
vt9HQ2VunSzm71XYTFso5Ju1HIFNECAXfLCm6PutZ2fw6UJLspse0rAPCXjNToyFB0NynvFfheLt
XrElTkxJi9tJV7CoWSCsHujUx7dtvcD4aev8Fbl81Nu38Cs+TpNFluPCww8XDMvraI5UZFCKEiOj
+NVXQbisFZHjuFYNL9IcKoZ33i/0mMsAHiE8chv4UbuNHpQPe60XHpzH5C4Dh1eCrRKQbRzpZT0K
/2cxIMe8NejptyJu0ghJkj+yFsvdyGEoXE2d0iADOLPlubLrqOpxBzzY8TppMe3bGgLPpfSfFq9m
sAFNPXqVud1ieyHfApw2poaY/iARHbWeu6DZhhxmm4AxmgjfIA6zLpaNRTVzt0y4l2J0SGht6/pm
BDbMwRgd6nsV+nYNQWINwosE0UG2zQYL4OKtcJaIEqGBp3mBww6skVhm9Brep24zQol5hSeMiMPM
0e6qVsd1FtXEfEc7DzMki8Zk4lP+CI1gv85cTHFj2rhduYHOe+s0uZl7Pf6ovWy5gkKhvfIRFLJC
UJO96VUOygVBCRn6fnbfL0UMXkgEy/UPo7plJwo77aLORvtZNtFdQGChlh5050BTgO8wByWml3zY
1xGFn7DlA/3pct3dGVLi3fTHIIYWZa6wmCv33oQQTI15qMtNh/KZJJSU6AqSCKn3kIQ/8kGacjNN
LaK4Gs27NXx29cYnMxhSGVYeM7GwBghEoq0zK3ht4bXpx3UfjvZ9COB/XmWYvOC/C2t2380oMsOw
xQS7jD0WTdXUy8/MNfmtQSMSEllgMKE0LbCydnCvbcpSqdtYSW03IqNmhxKrNTgWikAH6L15jK8s
CDyeU0lTZj5SV5owKTvgMUtb5UdCgvQNQBfAM20z+BfyrbWoqgCAcDKHod/4SaY5rNTToG6RBRCj
U0iyn2YGV4IDbbYGGMk9LFAA7MVMl229EAtwAJv9uzqk6oaBN7FZeDG8+X0PxBD4JjPoQpEmtwoD
BmAhzPrvVTGKJ0raOEUTtH3OCyRZ4S4UcgdVsVr3Lmju8aX5lSNjXAGopfgr8b2l3thqUO9H+QRZ
R6FnoOCxPXgkgOWIcrG/AkeA6dbU0l9wIEe3czbUx9+POCDKClTobRFQ8EO6LsQ6KsF7AFIToKwZ
jcVm8NiGBRXZxURWVzyeYavFdLjujZYpauHerOIcmARfq/oOYOSpTgoKmgcCJ0Ycj5ZywdEfXKPX
pdLPMcuDdZ1TeuexDgwdJmyImtkFL7kc4X0jdBhQAZYuWBPmmztomD10G7GTkAH1W1AWeAELgwhe
euxIm8qlEnqIPfKn4nfooa1e2aZYHvLJ8veyiaaEUM527VBWia0r9cibvr4isZy+4SBsqVfcGEAK
AjUhmGyBiVZN8/ITlRHwMAS7gY9Aj9W3ySsKsPyxCt95JWPXpKfzowFTaidD6j/i0IWk0oRFs9YR
hJkSEDbcTBVFQIlpWKayprhlg8Bjaqc9C+WOs66+9agn4N/V3c5zQYaeYNeyx6Ln+VpGfg8nhlff
8HJY3jAYgk2O92TLPNXvF/D0UuyyojVq6ioRtu22YGpNmw4btmsHC/E6mGb+OsJ+eQ9YLLlXQTAc
ynjM161T4dqrNAJy/dFPPa7y29oHk9aQGFQzbCeSuPYtIK3lDCczXI8rHkfBPsck/9KOZX6rzWIe
cR4Tr/0pmJGuCmYBJl65bSrwsxadLa/KGv8Kgz270pGL37GTz9M4jOI1qosGeoWifWDlgCYyMB9p
EddgLHmTS8qmWQ6yW/JvXHrdE3KloFSPGTN7kN1AZbN02sVhSz85wm9hSY598O0Rq9Q+D6oar5gP
QSGqoSheMcRTUqBauz4hI3aiZcSaZACzQawI1J7FepI60om2bthJ1Zq7qijptWcFaZJiMfROjMd6
Ee/PazjJYOuBYvGjr1j+6UBlQLfAzfWrFSpPiVfADszkxN0GgwLxzqSt79RUVHsmvQyVJ41Hs8kG
tNuwrz9ub+nQyJ3pMApUPEzzmoDEnVSNqvB/mfssclu/gnhiUbEJh2KuoqoFJTOrpLdpsS37aUoy
PQamKotdx83SoLCp2SvG3wKzdFgXKxa3U5ZwTMQNNtwuSxqvB8Bn8CT4cLI9ADDnMPuOFsAs/Eff
9SOQQcNSp5Hl86Gp8hETgIm96262YMWK2k9iHPK+GVv5K583LVsho6NN5wrycDATivr7cCR7CEzp
gIHCjOvzKATUsW+7VR+55b4MFnpfkpglzhR86/wKSL9ZDXdToY6mVFbVG6yny3dg8JC22hfBHn5M
oJEpFd87zJ7o3jl3W45Dj+5kNtbbWLYA5R5BQP5GGA87WEMZwHM+fEIo+ghtEu2498mUnuotMBXy
gKYFVmRfLbB+c8A4wC2Kp+UjKhHFAERHO2xDWLB1MqDdQlYkQhY5wmVqkPwUT8YF4JAhb0LEH1md
jkyS3VAXZm91MH9Hk1GssF0z/mpmiJELeAHf/VCavau6+QebGETGEwiHyGWlJXzhOl9Pi2i2raPx
jmES2EreAYUEZsMB8ySa4HkM8XDZY2Ap2gHy4i8u2pN8ibBEFkASoWitExlRf83RTkic5Pq+AgUd
LMpOen7Cuox9lxilCara+shXgtoj4M2h9BqQKAqi5XWZlcMeiKFyXxLfPbK5gfNt1NkzJP5AaY1B
VG1IHb2LSdY7brpiy0ZO1zz22Q6tdYCIiGe6g8R5JJYnrQPQowA0q5pBASeRt/d+VasdUaV6LUIT
XFmti32d5+41RnIPaLGYpesZ/ad+6PlmGMc5tWQqJyRzBWqN7aG6zq0vEIknm7UpYIYcWW9/x9xH
oPkgM7XVLmPo1B2helOeaXQIhnxCWTuzm6ADvn2yA0P+DWZFSDjn5hvK5+HBn0CWQYELVmarhvLG
lm5YG+XHG4dt+yHG4piqvsoPrUKUpxJDkAD0ioTROK4/HVAikLyrgj83WcjuVT0GLwATVWgJhJhD
uzoHd7QI11Xgll9BhqMBZEqZ9trAJbZHeeVvY+fpPd7uaW2nbrhSmrk3qVUE9jMzqJEKxnHcBuWb
6Hl9pfpJ3hYdgDdhLvgTIAUgvkWLeAN1t7mNdJ6n1LXqIaK8/vDykb4tIY/2cIbg8kMDzG6LgK0V
Wm/L1lXH2lcCdsMcCEPYM8/5K28NWEheYV4k4r2e2zGwnwv3pwMfJr1fQKTaNEUQXgF5Sh+RLR+u
y1G0h6oB8oIU4BQMQOhdszAMbtsqkmt4N+QdzZvlyjcTJq24KW/FOKFuqMu8/MArnd3O6G2vAQiC
c6CJWmzHEaN9ZdjC8f6U3TbLpd3o2E1o1C1uO1hUjWVY/4psmSHBBrzdvJrYLtA8WJdwVn+LsZfe
em3d/dYh1t2m9ZrtEaiITbtwaVHM5R0rWkDKnHKfXizdQ9lycUUiMe8lyVCMLXOA3kkYA+iF94U8
xpUTd6z0VNrSmXfAXLZyC80Rf1VLjMMkPkePDdhCiRlNgGAf0uOQxkxLTRJZuOwJAd79byUr8+iZ
przHllsmow7sK5+I2qND6SejocNGo/+2zYa+25mmyOgKIucwDVSLSN5J2uwqKOsBdEuD/Y8CVvEm
Qq7TjjeR2vuhxo2bEG5XTcauTY533TYGu76yOrIO8z4CYyMkL8sQtBQzI5pcCTdM3DOqqzs41+iV
IZSlhLAxwS7PO0g8li2jNt7bqcWZTRliu0pnPOMlaqtDpKbhZs54hJpnyocVpnECbh7BGmQbsUGu
gHfTNsIchhGiLOTckG/1bLMkVM24Lsvc/GxqsFCAzNXBi2gisQEUEXuArq/uq3nJ79GEIog0ITZP
/a73oDGOstWx4QpA4+TgRyh8QBVJWND1KAv+lrna3tCp8HaQD/ceUCp5sKL5Ite+H8v5uo0EqATo
giCSVAiyI4060ohGLL6NJ2YwZnCSgTdxWfngpH+wqKjexgll8dT4+UdmpHtWY5yjE+fZGwfvBYZn
nm0GEdEbWwzuCaubxE6fl4cRrZhrjs1xC3pfUwG8KqcKhVnl7/uwtgcEc2Pn7qPrHYPluQ0Fxe5v
0u0nGUoUP4gGXGWVUVfeqOPHjFv5hMyjXKyEr91TNbcTuWWtbXZ9jBMsl0UAIgcRrb9NAa+eJw/v
dd03BpSUKgepPiT3oZvks4fD2zvrBfEh5GCPTCEbYLgI0faudIVHAo8E8qDGXdMJCVUViHMWOReP
LZq4r2DOkkQY370Zb8Ej91iw7ED41r98D6U09rxij15Nd91VqK+4k3C7hsv8gC41CIw+GjhLprMb
7OXUzhfAXSHb0u1anfmfWmTLzrkWTddZ2MPUtdkaO67isRia/Dr3UJZCaxKvsXh7rwVYLvdKedV2
wvOWOyYMWGRxwDFBOlujZIXELboJCUZs0VIVbVDg8k9RZ64Ea8uBREc4J/cBCKAG+hJw6Ch4sFe8
DjSyqtScHxuQNtyVWACjLSKmwvcQvF+LF3mABJoCNvdOMx09KxZCJtxPZfGJjmP4HY8vfxGkAg5Q
yJLf+bFze4yL4KWgQYDDACvZKwmmATk3UM2sKkZeMyRZrrSNVlGESo8NVtT7rhgkCAtkuZG68rbM
asSMZ775DfRIdFXpoFRr5OR2h25hfb7Ce8z2gFBHz7UIp6d6avMUQ8l7Gxyc2nD2c0RvwIbxICLw
k6N50j9zMphxZRcB5ovX+djdwDVYgqTTqvvYju5bUPt6j4gthGnmMfg5LOTbC+ddfz8oDcnJSeYi
BTjG6Pimzu82dYh43Tb6yUWY3ekmunJj86h8kPywY75Ggsg76zMMavYzyFD3NvHy9vXXOKMxISea
LAHjSAl4BY40W/6sq+KuzDS6LAvc9yF7UvKSr/nv1wlOmTe2c0OwCPzaOjBJzH9gjgRGtMEBDRhM
3F1QHpw7Hj7l3qCXRPqp8tAuG5lLJxTP6YAM+bu2riacutF+WxpRQkcVe4B0gZZdAJuFElja/YxV
fxWFJt7/y50NxFHa8afIAuEkepQS+pMefg3eiGZXBXO8BucSR8U8a9dtzubd1xc7c7ovjoPsj4vZ
pfTmei7KlAT1LSq+myqe39C+AAeuu3Amffze/yt3DMSJgABUNkFRmqC5YToFSDp4mYB6WrUN6BRd
kmue0UWc0nMAD5kyMjI0ff32LcuDQ2HJjWjmd3TYXjFWD55ZfoiGXJLa/f0lBJfkv/eNxLoRQ8XK
FGeCEAsu3wc5XJCHnnskJ28W1N6VgAhbo8xidIvTpzyJCe/vypr1h14jWuDrR3/u5J4f7+Ufz95H
eJs/oCueov2ATnL2k1BRAc7Gr6nwkymoUUyGxa1RE3ihunv4+rJnhsMpYAdHy3ijjchT0JhDhA53
DzMYWbCG1Rfe5TMzxiljx29YE7LAK47dVXTh+qaz8IY5AP5UQ8xeDzigoo1lb1//nnOXOz7GP+5i
w71S+cOQp8DGIWBsQBP7ew8wr9HVBudvF37Uubt2/Pc/rrKg7dGU/lHn1pHUTeMDUd2vaFguzDln
hjM/mQawAnuQDXQodYb6Oo4y7PPn/h+/+sn7z2mvwO8UeB6MteDD5cA1Ia6kWjPdqPevH8K52+P/
9/aUFtp/FmHdHrNbuHcMuUWYxdcffeZ15CdvOk7DK0RP4aNjYJW75eX/ODuT5TiVLYp+ERFA0k6p
vlBjWbJlaULYvjZ9l/R8/Vt1R748URXhqRsomkwyz9l7r5z0TBZenk2t5/oZ1n78YsAbiZJqUJkZ
EXr13aGu6gVD8CYH/e/YKpTs/nt3HBI1QqWww/MUKIfQClFpduMPVR0fOkk6/fWrWJmBl0k8JIuS
lS3QOE1UyXNO86rl35raIAPd9gbljgCZGy/U2sS1DOWRpkFstInKKdL/QQGDG0xs6FFvNObLKMzv
qYa8RHkHGuft+rWtDI9lJo1Nrn08OYy+3hnn525msUBBelZP1w+/8gIsQ2iSqJhi0ocpVQXntrwP
DfaqpDheP/jK+7tMoIHeMNUlBeezOo8bNxboP1hBzG9KeEuSu/bzFwO86uAPGMmEva0KEcE4VJFf
unS68fvXjr4Y2vEwjroiObruql6uWQ9O+y1hT3X97qwdfTG6B6vMB6Qw0bnK38O4ONYZ9Wn1RnrF
yqfBWgxsvUiiIaGMfQZIoFOL6eZha2pfAmp1tXsrsXHFDW4sg0ssAAsaWxxxdpAqPU7dlJ700qRr
yBh5xASsnBpqhxuK4+RSj+SljtNkv6k1EiBPu0hCNCUVx1EnjDYsdfU0WFRyyBlPMy9xI+tGPtHK
EDIvisU/PmBuMqduPWskYgOaJCITAsMjfsJbi5mV2WeZfAJqR5AUS7U31cRJC1XlUkFCu4+SxxVv
9DyPchoOOmWwv3pvzMVXvyH/Wdo6NeDCoH5H4jc9IjbO4nD98Ctvjnl5Xf+4W1UukkQLrOAUUa2I
QjIyJxwp2yFm2o6pMAV1v79+ppUBYC6+/HZPvjlwQ4C90zORNN6cnaJbjLmVqWeZraJr9GH63AlO
dujch0W3J5ow3Sml+6zkSPj+7gIW80OrqmUJlyM49U1xj/4sREamP/UZmaXXT/Dxm6suZ+doZOOn
lk7jp4RcbqwOJWOkpTcWXh/fInU5OxNIJZJ6AntWB6/O8NlGodOoz3F6Y7H98bBQrcXU3JfN7ITT
2PghvchL6L8/p/JOV6tnwOrniuaYx2pvH4bm9vrN+vh1Isf4vy9uLwJlMm1OGJm/6A17U+QPycvf
HXsxVwsEISgnZh5EJkH9QaPR3lsUj9eP/vGQU5eT9ZSKsbTKQPoZibcuvAiUNOQ1EcP1wwC6df0k
K497OVfDNAgoMxTBOZLjAYfD+5TTaqEy+DPIZHfjSlZe2OVUWzKJt0bv1j4C4LNtRfcojf9qtlCX
02xIwmBrx0Htj/rdoHwlvrDqbthe13715Zb9MeUhCC1RSXPoKPqkWd9ugi7tfyX+/1+AgMn03yML
aeRz2uaI07MYPNKotu5zmZJK77WlXn/q0OL6M53JA/9S1bx5hPA1tTpmplrTQz+PW/2NXrbo7o0E
m7qHZhzsSO5WWEhCZKeTN+lJ/g8kHPaYJNoN/BfdfCg1FfmHahbTuWF513s9PpBjWiatT7va3thp
bNM4RXuWz6141pSYNH56dvOZyC6FwnEVe2Y+dyeHrdmDgKlyGnJm6NIomj066AldiDhkNVZzkDLx
Ju/08VUgX9pPgygeiPxuX9Iwdr5BV2KtB3bDzY52Hg6AY8xyK0dnfLWJ2982dHdB/IhHy4g+970x
blhEfGbmIDg7FsqusaNox2Uq+7FyIy8rB8ej9zttZ00GR+4CZecRrhh+32Zfh+SfTj2QojoSaKZS
Xd2rCrndswJQTTGVCEkeTDITn9VRsat9MWXnCOLN59jpfpmihOcQTg/kyQ2eOjHhjjTiNnNBI8FI
virD2GxlLGvQI0pz0LPo3bXghsAu+RZrgXNK82DcaENEo78iikdIKCUIV5417B64RxPPjIAAS92+
x6KK0j0l9dHuHARKgXbq0ZhhW5D5LmrVL06hvisJP6OYuvxgI1eCFRVt1JILjFXH3uUGov+ILLK9
3tQvyRj+01Xpb1eWd7ppvaiJVhycSL3r+vALkOQDfgEF9sZUIX0ZxUbHWQbVxCKID9xIOwb6BuTB
fm6r4pxkGWGsNObnFzVWLvTU4K4QhdhoNG5LF0ESICZaW90Lqvidk8ITiChxxe4/ph4/5YUBGmu8
NL3jUNl2jVOROulQRTIvDCsW6XDw9kNQHTEvBJuoEOcWebgXuMMnwkHzw5AVz/UMXw9nHw4HxUVS
oHZvLrK+o2MjZBLzWVETZ1+k4UTCO+KWrrWOWQjozr6wsEv4zE32zW0L33Ct93iO38KsSvc1YDWv
FLSU7bYptl0VZFsk+w/5qL3Sw/iq5skZBduuxE+8S9zgYBnQQRq68HsTagqxvV24bcgy2tqUqTZt
XO9jDbCf0qBatHQNStOQ6FuzF9/T0f1NLtmbSdWBlzv8kc3WY+VacJISed+25R3y5HsZR4+o5ywv
z8ZTVYx+34vPTez6ZPL9GmX2Q3fC8CSqGsuO1X6mgHiXGcmjbmT/jJl8o715xz0kMtCoSFFiKVgl
Yj51QffsIn7zRhT3dPWCO7Mqv1ul/SBmK9yWcfkTaZp2tI2Gp+e4xTEXkhypLHgtLV7IckaapV70
OKlNRxdYyltcwGW+wAXFJesFqtaFS2kfAbXsgs5sd0qo/1Bz61mmI/p8emid9YCk4C5IguJnTv9w
Z1U51EEx/JRxUe2TGk1Voqr3VAb43EVUZvRRcC5NtTxtdl7yAkJHESdvVcaLVMYmiRyBFNu4behz
x2B1evEeacMLovFDcGE+JY4fq/g8Hcd06Ycrwwn+WLxzuzThzW5xuXTVuA1zc3dR77TQjmLbeW0M
paQhVgjPlWaAb839AjNjZuQGyXcYJNEGlALakD5hbiVz8ykFZrPTXNXxRHIBRurhhb7kl+aQeSCy
dd6IBrBnEH7tEEXQirJ+9VL/NFDo3AJKC3fNhViBmvpxske0Umn+WuXNPTECkTfrIP+qwf5iRsbP
XOtg3QUu2o/QtveagWpxsl1jO/TZP4EYTiY6jR0gNJXOoXnUZsKP4IBu5By4nzT0w7shVB+TafiO
zbqgSIHOp02riHbtrGzhRJ1bAwWcXT3bLPZ3cNVLzxwMstA69WJVyXZpDlVLGXRyE5LpHvFw5RUN
fQ9Ux6WX9e03RZFfSUv9jDDsU6UjnS1cCJswStBW5w0gmqR+QTxuHlRb/KzG6WuIFoi3MrM9PXa2
itm+J6jVSqMyEEbSFZbSeW6F3Mumkz6pqHfC6O5x8H5Oi/IOlGxIacqatlZpvBnd+FpMgttRiXNt
OuBwWu2NPjzbxpp/WCbmyxS470U9vAd2e4Jb6KId1fFuxPobjJ/qME7D+xxq8HCGpLlYJnqIaiGK
YuvM1oH44n5HKPUZrFS2D+Bhc+e4qNK0HktRPoZWWW8s1IGeUrvAXzk8Vq9TNRPUqDppvp2Ewr5J
z3Zlb9teHBbDzhnHX45bVTudpbE3qyNIQUrRU9W+4y0YvG6Mf/PBKUDTDX7vVgZb4F7djC62UbAO
lXk/VV2wbVoD8R8KkAORJv6UOrTkiQvlY7txyuhRUVJrT0cOr5/e7ena/jZhvcqODXhR28cyRzfL
S74Jigb8tvpiXQQR86if+TDcFVIaXi7Kb9M8R3vL6FBQBchhLEJsjuoEFI6wCmXXsnA4RHmRbBTF
UL125BteSiCFs6L8IMmo3zUNCLx8NKB21fRZCCEON0HUIns01aciBBeblxLnWGE9BUVCMIAqtyyI
wkPeYsuZg6bd8qGO340Z7X4ihxElivnMXlf3RitHHF+mlxcjm9OHcWi7T6JSDV9pufulPaaPCbgq
PlPNMUmah1mSOEvY2fgy9tO9UqGdy01wU3On/26b4LMRXmwecXWvDuUjUdUluKIWtvrFgmHBtWwC
60chrPGkm1p1z99rvAvg1svQJmMKaeJOgVa4lZrGt1lvur07GPpTRdX5kRy6dKcParBBnF++djL/
9wMWbuv+PJS4m4wMqjqWJ5JRe3BUEahU40vd/s7RX9s1UhbCfbyRr2VvJU9daXqq3WheKAPlPKQh
rf6Bj7ko31PM9hu35pHCrJ3pl2QieEEBvEnDcdMG7T+dg/A6HR+Kqt7V6njQZat5eVfDUSOSHmP4
Q5yi+5qjHSEzL6G8G1iiZupwUJXC2swBgi9HHC4EOgQcP5DXHrNZwwiYfBJNek4LfUdG8XlCVRxI
aH36gN5NHhKkwyrg1rl2vhkoWodJvqeivgymaePY0yUQP9ySiMVFhlO0kZZycO3ZYREX3uvwbkKo
PpkiXxH7740yPLJA2SKtwbmab8143JWl9RYP1lPu/GyYwmwt/pRN6BHHSvXCOb3vw+5u1k3FK4N0
Y3bWU5kQOTjxWSakgH2c9aXr0IqZqgVAZ0ZZS3eenel9WrnbSRHvGqVFssQawSrzVxSiMzQhNk26
6sekvSgCebfWbGvB1ytp1XfJWjfn09Tou7jSWwJJ62fYh/swzo8GiNEt9mhAkXXvD9V0xvwWeVBo
X/BBbYemwTZV+C2LK1PAbMO36JlOyRfJaIAT5mhRDD6/fVwejf7VlK96r94ZPUqsCOxUm2VUKPUJ
iT5KwPqMVL1EImPu66TO9lXt2lun1k8jBqKDVavOoWsa7eA2yl1XpNFvoGDZfW7RUyx7rPVukt93
iR3uTe2C+Qn6o6UD2J77GjNJ0BBu3RshQVA4+gJNwSPSjg2ey+yLtPs9RmrGRVl8T92BwghV+Dhx
7ueANHgjUvH1cefaXruknj+j/iW+aMzeBqHZ2yDXv4sLHGSK5baEa7AJDVEz3XDDdKPW9pPYlW6/
ka6QiGDC+GlQJ8HCIs82EdnxfNSZhGthyJ3elOVWjVqCtqqSZVVlhG9OOTQvtZjsjYX8zstl1X4v
UFA/qqru/OC9LE8VhnbeViU8RV0+PwrEBXcJJuM7GLPJIXSdhil1roHZRa2IN81YAVqOWNGO8Cj2
yPt5vNg5QnHUTNvcRWEKpDCEtRd7ojCr4IR6sfqeViPwK70pkodGm4p9V+uZ6fEJi+/STJ1h5iEW
BIqoyvlWY39lh7vMA5wwclY4Su2TW7WwEAuneTA1kd/oU2mXMsgH29xlHmDY6KM08NL4VdUdcyb0
rKm8KbcABbO6SOwHNMiHbDpl4W/yCW7Ur1bPeimn/LFtn0i1oZZBmadg4ajP5JMhC9fIcANweqbt
gKC+YRvELtN+dAzz1sWuVGvEolqgduzeyjSNfIBWrrIhcVoLjok+aZAbI6V+jTuz3g64EWIQWLPE
NZhZxlvoamCZAC1O0CmNuD/GqjKcy1ZT3sQU9u2u7q3hwYnH8ef1es9KOWxZAQ3dXFVRS6LLb/p5
q6FT3kxW+MvOwWRfP8Olfv7BU18mSMd1bcfFaDjIVeIvQzidxlL/1NRd5uGxPJYUDWi230h5WnmB
zUUBDgMA4lxgzX6Dkj9+Gcbf169h7S4t+iT2ZcpQS809A2DcNaAXC/krr27IKVbeFONSGv3jBY3G
0ewG16r9Qtu2FURY65MSv6r5i0mb7frvX7kvy+T+eW4Md1TS4Bw0yd0ctK+Oqny7fuiVbAN1Gdrf
YWpSZA/zq2VI7Qb0fptom3+x3tj+egKb6vRXCZjqMkd3KvsSpbvunqEkZF7Ix8QexX0m5htD4TIy
P3hRjcvD/+M5mGZuTkNqu+cEKuWEwD2s6q1AdGjrz9fv1dqTvjyeP85A3ISdTkFnnF2N3aqV1e9z
3r+Uo+UPQRLCtGZ1/Bdnsp1lyKZqV1BuA0fzhznYlkhzUnCnEMFD06DKkt4Ybh9eD2dZzHEl0s4Q
Y5vmj8N4DxkwZn+bnVJrPCB+/OxiFbzx/q6daPFo5nR0Etb8qu+ojxd9Ge0ND5LtbL41AM+u37IP
xwgXs3g4CVvjzBpc6Zdacld2zjGS3Y32+YdTIIcW/33uF8I3v9NU/S5FOWoiZaFKYfpmrX0XCQud
GmfrpsqMGz2VtStZtDjaKu6pA7Yad0sn3yQ76GHzev0mrT2IxQRLSubcFCDG/Vqrca8ayMgDGNHg
io9VrH1S5K1E0bUTLWZcgT28LPDm+nkP23IAYgLl0kXvjkZ+V0fJO5r3aX/9oj5+PPYykoo3y3V6
mUlfTMbvsp3Kna2Nn1yX/InSxolMJl0bwyC9frYPvyW27V5+xR+TAAEZjiJtQMCJ6LCKR858spVa
uXeD4RbV6uMXgNSo/55ibCJuXe6qbLMm9SGFkHhyS7XZXr+AD+dJLmAx6scoaM3M7TTfLarnvmrC
jWrFT2oePbvm9Ov6OdZu0mLAkwc9irgwNf+SJRE63XOe6/8g8L/xyV27QZc//+MZhE1RdVE2aH5a
zrshCjbaeEvct/bLF2NdTSjqSJM5MalVNmN4lYYfRe/ceHnW7v1iaOsxuQez4OUpynsFy1SmAafM
f03d7+v3fe3GLMf3RW41Ylnzg0b/MgbJnduZN+bXtRuzGNE9yTUdqbE80lbf6FP93KbRoYvDG9mh
K3dmGSxV4Q6rcNS17LmJ7vV6clePQ271fpaX6jGCFXxjMl870XL8WpnpurVsfTWuKd/2+AY3UcDW
WUlH1FGWPtzYQuiXh/p/CxLbXirLY8sd2rAuNL8fmvwUSqDymykNIrKAKLeZgdHsLUeZfpNkqDwk
czcTYSBruF1DG30SVm98mvSQpkTKjvNMctGwV0iNIbs67x9LC97KJnQvYcqtMVCnlniXDS+EkRTe
eFlXnvhSsp7IsJnsmTuVUjnJzdaEixU9iuZWot2/ityPbtBilmgRPRoO8Go/sIdp9MImptjWpk08
bYOGpQ7uIfl7ckT6gzAn4onwMtLOA5Z3B9i9R/EkR1IPqEQSh9WdnepSepX2/WBjUW2IJfNKKzI2
MZll9wOZZd9HqaTfO/LlHhTbHN9Dq6BsMdv0VzOzq3x1SnBSoMUv4WSLmf4Xd/dsBUF9skuNvCk1
sJ5IZ8q/gmXP72r0YlutatNXg/r7sY8aJgxY5FsjS+Jdnyg6tQo3yw+5lr+CyzD9kpl9r1eVfhjd
0TxL3CIELtDZyavBPQxc+L6J9WAzzQmtkaZNN0JvyBpoTeQ/hCx9rmeRCATUaMjyubfvCxyOeGVV
HSB9m7N0nwS1UYKJkrIpn+J0cnbkhKBYKaMEUWwVmRkeqiovqhNwM+V+Hpr4qcbKWJDXSeWTdLpe
/rw+Fa18lZfCf5UzNiyXKaKlxlFa5WYeaWfHBX3qhPQCCmSj9MY4OVw/3ccGC0bbYuJulMRpGvJV
/BETO29OZ5R4t3Xru3UphjTm2B/6QFW3WT1N/wCZUXchNdOdmvfJfi5Nc9dY7vz1+o9Zu/bFNF9N
smCuZOSXSnXWL7WwTmm/IrrfO8KitVwqFNTt6m+EDVz5YtJvFFuN1OEibIjpJ1E3n+Zbmfxrk+Vi
0hfDFBtyrFt/GBU6KW9T4lD+rk+O/uP6nVr5YC0tAn2rAREjGM8fpuCBPAsIlrf4FWuHXk70ZOoR
vda1bGzrt9TWP6NkmDfXf/bK1Li0AFiGFeVDzTqa1P+XIrU0L0jG1xDL4o25d+XGL2G7Wqq7Gebi
1jcry8EE2vR7hXC8rZkN3SZvZHjjq752nsUULHvN6C28in5uhk8qLl/i/AjEyzTnJ924GydZGQ5L
8b9th5M6z0LzmwSbnOvN1A3VNN1H+bjV3HRTZDc2tGtXs5gDjDY16U/20pfq9N469VlzXeacZvqd
8IG//ujXzrEY226vO1U40r2sNST0g0c10tF+h3xKrh9/7WYtRjPZPAGAa6f25WxtlDncpM633EAk
0pBLIX7L5u9mDXsxtC8uFTrjvMJ9oU9e6Wpvykye7PWLWBl7S0MAnMlc9kAA/b5+NPuvLH1uHPjj
fSUujv+u/M3MTsaaj64fNq2XO+apcl/riHgE6yc3aP93v36x/1LDMa6rjlnPSFEvEyPFFsnpPl8/
+MrUsZT6t5WLE2bsW982e51GdxV4YWXWMEPUZHf9FGt3fzGos4bcb6FMwnfs8KUtWM6AJfxy/dja
2sEvf/7H3ivPzHGcm0z4hp7ld0odi50MO1RDapHsMr0fjzLR2mMVErlXNurwKXJzG0kV+neTVtk3
B3v+2XVdceNhrbwRSzhgqNUiRJkt/VHT4q1luYRGN+wghr7ZZmP5qrn52/VLX7nyZaG3GubccUZD
Z2Qmn6qg+lFYBPpeP/baW7GYuXoUEolkcecrReDD5iDipvxp2eIWaOxSjP5gqb2UzZqaShtXsya/
dIbdBTbbhD4asE0qvoJs2MmB/M20vvH+rb4jizksjtu2B6QqfLcq76puqkihKwNi1Or0FJfGL4WE
icAofqFY2feO+YNYjQEpA21wkSWRp7n18/XbujJZLzW3cg6lmQz8kGlMfjUBnILU+Fb3w0+7NW7U
Ilae3FJx62ZFKaQoTZ9gYq+GKVRNMIbqW8bhtdd7MeEllkFOgdXqfqYGTziVn7JC+VG41mmqq01D
8tmNF3Dls7MU3rajHGpLNzqfaJeT3go0aYPP9umbPtaf6yF4HYP6xuJpZRwtrQ19bikxdUDSLjU4
C+yRyc5Lbiw1Vh740tcQpFlStqFl+GXY/1Iu7eHROmdtexTTdMNosnaKxQRY2AGJMkpk+nGX7yDd
eWPd7c2Z7dXNGuPHBjTbXrb1VMI02lmxL4IMdBQZcDX1UBFJ1PXVxihVL0u+WrbuKW5x45msXZT+
31md9Ooyscmd8NUZBxepqJIoVudZd4a9FO3LX43GZXuvmO1xNCRDJakmBLPEBZQiPpptTFa52/28
fpKVAbPslaVklzhllk5+nJm+HgxsmpPv1kRQsAye69K58R1cuWHLtllLokuAFICKEcE0WweJi1fW
7rhzABbuYmHnh+uX83H/27aXbTNTz6s2m0oWz25THXK1mLfSkuqrjptg6wagKNVR6qckE9h3LOTb
rToRkD1G4saCZWW4LvtqMcWIApCT5k+6s8VkgzlOvfVZWpl1lhhbaxomnGW26qOJfFJrl+Tc+FwE
8vNgx4c2c35P6nSj7rcyTxviv284WMpA8gGcfbRrj1PeE3canyiY3LhLKx9YYzGASlUXssBv5gcO
OKdEpU1UE7dVR7u0jJBJqGqB9iu46P3E9vqrsXbzFl9Zs8lGvTW4oqnTgvu4dR2iep36WzyGCZIv
JFg7i+THYhOMMKZuTBRrt3GxbYg6QuRrDH4+gTzd1kQDsJEysN5Y82m3/Lcr51jqWHK0PQRT6Z0f
hWywErd9SII42aRxfeMrsfJKL5UsVhlrkGPlJcHKOWeR9pBnaPmvP5W1H3+Zl/5YH6cOARETSXbn
svpH0ZHGOSdVv2UVWzv4ZTb64+BKiqTMAatGxky1EdR+w7zb9vmP6z997bZczvrH0bvYHlDL2YMf
h90vAnz8Cx37xnuzduzLn/9x7IrCYtgoboDwNq0e5maYd4oKsvf6L1+bJcVidDeWiDJCGmPftJ3g
4HS6vqUrqLI7L6QnYy2mJJgN8Rd3loQ+iqY/KBT9t72Uw40JYOW7IxYTAFlOZhTNpEzX3Y/War1Q
U0huyqnIh+Q0d7vrF7oy5sVizIuhMMs0MlNfpN2DwBRkozPyWll23kyYIPN++6rSzr3xMq+dbjHa
p9GdDel2wXl2v7vts97A5bT0nUtop5aFT0Vzq+qx8mL/H/QwsUvhoHw+S4jSU6M+xZb1yWmVW8vb
lc/1knmo9KZjGwbrwiJTTonVfYkz4zzkylZt5xvbw7VTLAa+XkHzk06b+hmw6zk3PDUGy55k2zq7
tRlYGURL4KHujEqg4Qr2ZY3BZ2jz8jVINOef6+/W2tEXwz/XmpaYMt0523orgShq33rR/rp+7JXP
45J2KN3CBFI75n4wkStowqp9znQ9+mk5WMzUS0Kqm1gSXk2FirQciGO7ft6PzevkKCwmBnuo0jnp
+tHXO8KBGk26p8kyppfMbCKkm63E1hY1e9J2ijsnM7U9Og5lr9mdTZZVlB9cagt7y3TE4JGU1xzJ
t813Raj3G7Uowr+c1/9tIf4xO3YR4iUiEQ2fuR03hxy8uTU/BSQ7/930qy/mjW4Oc6VpiX8glTn8
1OPl2I5uPOyv3+V/d4kflBf0xTyBsSfRcxmPvjbMAgeUhVm9zlD7ZtkovpmUk5Gdx+Mhi6W+00yi
3zcOIKGjMgfhrhaDStz6V5OUWo8tqCd7YWyy38lkQFIK0mlXTaQLI5SOo51eoP/vEbKQ7ZghcXct
9bNsROt3oex2I1l/wdg/DOFM2HObtT/SgL5qPvXFVpVKdpJpOx+HTuk6Uk+r6lsYG9pbF6fJU+iY
5h1aOOMkkyF9HZOAtHQTN7OXFdI66A5+jnHkJdpF+OnuLPJcbSrZVveUI58/9fBBEAFZavCN4oe7
bxNHeZzLoFJvzPwro3MpQoLbgRDVwVStkOjaNdnJGeMbn65/CYcfPL4loFIAEUNZXU1+pdTTBkLP
aSauPQvEttJNWDTFV4Fqfe6Cp9HJn4WYpEcGUguASGD/sTOeWPl6/VVamUWXNEsCSHVlQmV3zuxj
hflNSeG/PerAY64f/98Z56NrXUzTlirCiuju2hcDWUoys7VPsSTyWI+06KtVGcZ7mjrGbmDwX2wG
9kaNqv5BdYiIloY7x14t4XYnVaRsFFshOJu8bc+ciHuUWiW3FgzoYzDU5oPTJ8NJRlO3NRIW6l4c
FMqNPsdas3NJwxyHOdWARCnnfMIW1DT7fk5wjgp9A8Nym8T1eaRRbOs9WcUsPyKLH/KpUaof12/i
ylpnScrsIL2TZldn/ozhPyNnc5Op3dHW8RJc7IXsdcwb89ba63AZDX9MjDKacVQlFEJIX3sb2/zT
VBjncCDLy0wdeeOdWDvJ4htRkUadD1hZfVv7JYg6rO1NAt2lf7l+t1bWNv8qb/+4Bs3s1WkWzuDL
OOt3VldiMb3QO6xofP67Myxmd7vPi2YYB/fcM2iCp3R8ns2/HI+LmT0YFccWaRWcw0w/ZykZ/qxo
kv6p1m5MPivvknpZMfxxd8LCNUdbsF8q9PI5VKJ/lKInT/Ur0B8mav3Wwnlt+ryscP84TWfHNV15
TgOOTL/X3HjG24W79PoD0P+lCH4wrSwVu1ViFaSVB4mvdZaG03dqtqUTiA27jvBpTMzPzjSpHhGz
XwIDQxZUvgqjqF4cdL0KDi6+gTsAO5hxFbxZRzSar3ApxSYSyteRPjDlWLQxWYobqJhgdc8Y0Pnn
GWjBydyGAaCjhJqzacinEgAPS9ws8gNYC1va1Dr1aPOiryFgPMlSMgH6HwbQ0Y2ZuCb5nWq1Tes2
2wyJsLB0mtm2S4oSy34r+f+6qkYYunVrxz+C0NSCXUh659dsVQQmYXDONiWWR2+OtIL8Mllv9QlD
9xi50w5jIGL7aUow9YMNzkggOCSK/J2rF/8A+BCMoAXhuqLJN6F98TKrLnEVvdXnmwjKAuq4fhw+
525jfh4VRcnJwSeh2xsAbGSbSRnE0czL1PRwO05fmrTJYQk1FJVIlJ7R+bcZjDeMeIr5iJ1OtF6p
m3zBpZUML0YcusRIE5z6lk4FwobOjIk3t6HyRkkKnqKYapYBmfUu27bDL9XFw1Zc5Cut28DVSlXP
IElzX+oCohM75e3QNt0LYWiW51b1JWcC6kqetyMYA8sumyPAJ2Hz7Q6Ht7TD4pclKvGBeU4gAtXE
+FsTm+q9ZrSWLzOMYZcU7BaeEsnbADmHn509yIPSuOPRMC3zENVTdMLnYR+TbJa73kUhSvzBeKI7
N5+aSNrQPcrgAUCoSuW4TqzmzmxwsrWGmFjNil65MJYq/PXT9MTchEoFZwpJ/U25780G02EjyHsA
zWbmjrvJzBoGekhVS4x4S9UukHdB5tbbzkz1jYIfGF993KO10YSiHsy4l9Yxdizo0zI3JthjZYgL
19WgYO8h0LjpXtMVN2e9EWR3ATn8pxk1Xr0lJMF6tYciOkQOWXuBYxD83XburqpS8AVkXpG/HFvi
BznOxZEEqezJnMuSv59FdcrhkvRYnGP6XBFsjWEkYDmgufZsdWP7xFbAeejmHCyBnomj7F1Md4Xe
k/qa4WMSX7UpN55c0epA+DQz8muGzh4DNSY4YsTNRjqe5TruZ5PM559a3RFFj7022OSt+dMq5uTu
wro5DSqv78Wd2z8GgZQY2Al3jWxsiES2R7sKZsBXjWhm6JHgCs92L5L9QAXvZaxS7aukXfpm99Ns
eA2N+l1Ej6ndNeRJn4jpEAegQDgb9SCbvzo5UlIDdhSYqCzCbq7irTMmHSfkGMBDGrsnZyalClhF
DuKRlAaM6ugeO7So4Q4Dk/gqlSI74gUm7k4jRHmKYJMkafoest0xKwfzrSq9oZ4IAYjRMzmG0h7i
C4NC6mgNyzFqTjqCOpjstrOhkWBu2UfiJNerlyiFg4N2yPaSKb0PYBocZGUlHoP4ixs54hwFZr2J
SsheCOvgEyokL/QxNa04e+WmDF9ShXB/jbG7He3pWxTCFso7Av3j0XlFxVx4Y5eoP7qyVr+6OnJ5
i8x0xS6xuWJn98D0AO9hSt0PRZqfMaGGpIuDPHBwbG76pK6fhrmXv5104m/tNLy7gEOZKbv02/Uv
w1orR9X/++FpQtni3qGyQcrc/zi7jiVJdSX6RUTgBGJLUb7ttJ8N0WNawiOchL7+nZpVX15RRNRy
OiZQIaRUKvOYzSDgSRSXN4apDtWo35nN4eiTvwbQMWhwPbsua5oqOPfUQUPZ1AYk+e5b890VYjuk
f0lKFu57/+6l5067SVaQ5AjRsHNIj44p4luQO6BlM9SFCWUJrrdODwo//AniF42ImEOXwUQg7ILk
vjHIsG/KQYPv6RXvZRIXB9B7RZT+8w06qdHAO7Yu9s4QpD9UW9XbNO/5qoMIy8IHOZ+NeVMhX9g0
yHwYJT24oCiT5sbI70z5+/LHPp9Ionbx32/tZB0c0ZQbHDyjwflvjvUKBwjcJQuHYRvVubOQsZ7P
ZryphPNgsoEKqemBEoH6Mk/GJw7lm/3l15ibotOo33IlqKa2I2EwRkSdXEERGnzXws7/lMaV9IAp
8SjzDJivJYBbx7DSgnjIOq+eYFy/vfzzz38F3zy91refX7owBMmLHDVSrlZe+aOGXfUYh0rmCwOc
nx9/SjUKgs50+8SDoWDb7EpLKYB32t81UQvZ5PmU2JsSWlooDdgQaoPYgWOHZvcnG4D0/Sz5e+Yt
LaB/K+X/dzBOrP9OEnOs0jacvIRpr4LjSivrl24gzbqrqg5pkpb5IQ5GsYtdmz0nlqSbPDb6VRPb
KM30lbPPeqgrG56SUO9v83sCp9JbZgF/HTEJJUHTNH0zVFTKD2Re9iarwdDaQuu+gmoIxCTuYOdg
PLu80Td1YDUw5EUKGQBzDhi2rzdtB/sNV3Vq44omu4Nu1/hUSLgwrwINoSTum+ba7eVbN2b209DL
BAhfs4cKnRTv8OkxgpBLSiFFUpcI+RUO8hubCXUfE5mt+06YcL4zgkOrA/VLeaObrAKHWDe1ZgEw
MWjfMcP9oJDP2QUFb95Ib3qHQNvq4Pe5v644Ct8QdTLXRYsGZTDKZC+hLBXKvIqBwIayBTdHtoNg
ZLkVlqz3SauNnYEyWQf3QLigwvvYu3E9p9uhJ+ivOQqTN27OYIsIdRkYDjiNxHwU8IbeujmFgJ6b
2bcUynfXsYC8KVw6bbVV4xOpY29nn8iHj2UHDA7MlGHxUb5e3ogzUWrKY+pL5Se2jxabHr1iFVfE
fjQ7O9ldfvr5XQhr3f+uYNHz0gWLPzvSwSarEcI1keeSr0xDN+O6ESaBpElgbQA2Crptvoqy1lyl
9V8nXar5zpSmvWASZm2X6S614SKt75Fg8Qf5On7aIhS3yYt6NH7a7/RdPneP3S2Q0QuX7fOh0Qsm
lQ6nUIAsVDk4uGn3YzTsW9cYbyD+8pZafKG3OvdZJvlOJdx2qDwTR9OpZwuz7SOx437d98VCdJwb
YHLIDlkbWCrBAR7HbyYZ4ABXRyyT152swSSzqZrGyqSAzAm8OE/KL/BKNQORXvf0KctpjAWJ67oC
Ed2yVyyjIUdR4PJinfm0dBLQq97uIPmEaRkRPmhyC3vtLUVpNuFkYYSZVNabEpokBIwk9EBQCfZz
N0qS5MuXcGds/N+sYu95aT4xVh4ZGz/gu770Qebea7LNYZ8EZQMPQYTCkRiiZcZdhdC1criAB5iU
7ULKPHPm0sl3Z6kJRyJZu8cY2liZlT+2dLytTvSaUe5HnW8uf6WZxTvlO5gp92nX4W0qANTHV6dA
jcJ9uu7ZkxUQNBIWWLiaHwparOpRr1PlhkK8XX76TDCfUh5KNQ51aaA7KIr8tvfsX2mmFrh/c5My
+cTlybvNrAp6aAdrl9m2FfpxGUTF2C1tjrkRTn//lhIOilnUcyz3CKGQne3xtcuHbecvUU3mHj+J
5F1tOdxyMDdJuk/hC5v/1cZ1yDxAfv/7020zUVbGUwoDFTP+4VGmD8KPnRvI5MG8NpVXKcf6QA/+
dxxkeBVwQ4jb0CXVYZugAJUHBYE71/A3hgvpdatoErxZ1yu4gTX0AN27tecOj0Gqrru1TAkNbNSD
6m0EQIbivZMH906c7E0/W1/+5TPfeEppgHWrpsjS+iNuswW8PoGBE6QA6jOlD5dHmAlBU27DWAci
62BMebDr6jfKRFASeSogcONZBWS6/HZ7eZi5FzkN/20vcNvnMNnCMMzutjpIn6qq3rWjXIDHzr3F
ZDNnXVc0wsKxnztfBm4Mg0ZVtxOw4fx04iWGw9wgp3f79g6wdha5TwtgEovAg04p/yPhL7RKLLJL
DdRbBxm/XDdbk61dFnYxlIk7HAf/T0Of2/InX2oaWHNvMdnalietBkqkePY7mtTNR/CGnqpRhN6N
M4ZxWN+Zz+rnU/1IoTK5cEbMRPEpD8AHn1gWA4aEwTNAKl/CX8iV595lsrHH1GycxEULObO6bWDE
kHUtGWT9ivgXnJoTaLMZSwi703l25uo6BfWPHtFek3v9MW+Bvs7Aog3lCXvt+/UBlak2tJ0YUHw1
XBezpgh/I24qAenX8ehBCPWBi9rbApGff11eYDMTNxXTbpjR1G7C2XEsv3zoBEOzM4xbEub5Kxq7
192Vpuj+PJFQwDTQxXNr/U/j10L+2dWfl19hZlFNAf3MoX2V+G569Bgqx5X34Az88fKj52ZnstEN
rbvMcGLIAnQpXJVLvVU4nZoWpAHHrx41qxZa6nPvcPr7t4hieIWDRgNTR03JsE0bUu5RDW/+XH6N
uadPdrrmjalhxoz5t1GyTorhDtW6NLr88JmAPlXoUo6Rt9StsyOHqm9TgkrW/AZNayHrn/vpk40d
10EM2W543MMEGr66jK6h2Visr/vpk6wbVrAwvIFvxxHC+6Hw4d9ctquSLQS705FzJlBMCVuYdDBM
wKM4FMHdGNwM2UlY+LHMf13146dMA0iggs3ADCijxb9GSEM3tkaH9rr1OOUXKOhEJ/A0CQ4E5oSA
m6zhcpStLv/wuXmZHNEkUCMZoZZ7cIcX6LOHYICtcu+uQhH/ugGmu1bWpHMtEh/63NrEPlQPYhNi
F237FsQZWVg7M8fA/3EHOtfgVnGqgXfxsMqp1qhJQq8vEz+hQv1cGsOD3TZvl99oZhdM2QPoUxIu
EaiPluduclVsLe1d+aUniXcKQfasDEpg/+wyoqfbO2rvS7jXmdjgTnZv3VOd1l4bH+BhfZOMsDxm
nLUhuOXb6yZmsoOzCq6whMfxAQyed/iRH2tlL0zMDKjbm/IAco8InY0BPQAx+Dy01qfJnV2v6G/D
bCoITBvQcR3qPS2tr1P1I0r8pdri2R3iWVPxCicnrDTcYTg22U+7eE26EbKj26H4cXnSzi5dPH5y
HJA4GdEiS+NDodPtwI04NJv2oAZxAx8CDRUOXNylyj4uj3YeLYbhJiusSt0ycHR7ehs4ifpigGaM
E6C1nz95tTmuh8r/sBLnlQX+jmn7Nin4qW6kYEWgFtjmJzTP/4Viz5rWPZrMcYG4ld2xYVW6YRYK
qrB+dz6Yk1R3HVqDB8E6OO4mZtE9GV58nUOQNTWDHA0P8rAaM10m5RaqACvbMu/hRL3LgmQhDp3d
Yni1U+ryLXNQPOfasQHJ73uusrBxYzh6k764la27RNafWY//JwcxpknRcPgSm9AVD2WpbngSvHKZ
WFDKAYzx8kKZG+X0ht/eBDYUaO8IjftIaz/ZpgL3xghuOW/vhpEu5Ipzs3UKsN/G8BSwKwXEayAj
xdYjKPsMPMbaWcpW5l5hEu/sspIaJIzuqEoK1AvNVbmuatKjKNDwpwLKyI+X5+ofr+Pcip4EPuqg
WpiO4PHHdZwCAdoCwuSPcF5rbUlW3Ad0aig7H5y8Ei2vrEzaLeOCrTMm0ojbtbULWNUe7YDoyBiC
eD02HTkAmhw/i55IGJdzscpMW+A/F2x/8qs+GUacxKHrYgNbp2CvY+LfmibWG/j4yT3MQayQsxHy
6aVgK06Cv5ff9ezh51n/V/oAoxA4rk4eTZicm38Dbi8kInMPPsXHb4sh7hrl5RYeXIgfsFQMwG69
7hdP9mQJjXDI6pX4xeKuYF8OXVJinVm+U/UGZMN56XEagKeSRh01QhkPUIVf6srNPf70928T0hgO
TdCahT6jh1wAyvoZ76GFtjTfM7tjagYmZN7AmYWC95brwwC0xbETqv0iNO9vScHr6PLsz73F5Hiz
k4ylPpVwUWfNo0WCbV3yZ5F768uPnzvPpkWMYfRGLzHNDqxRE9g/12gprDDKGh1a6W8tCI1GTT9w
CMv35Z1vDemDPfgalh2V8dikhN56edW/Xv4xc+86CTjYkDARojFE+SEbHqNT7yf1q2EPC6K5c19s
EmWKJOt6u8q7Y5UFK6gio7y/VdY9Aejy8u+f2YLT4oYAGYZ4ZgY5kjEHdrJpoFRnJ/zp8tP/8avO
RMlpdcMZM9EiSMKRaq03zX7YJ8fq4Bw9eQvicvFCIxF5Iawk9sPd+KRehhf3F6xP67/s3tjH69eF
j3Ta9ud+xSQcSIA+LQJ607HlANEavwrKoxoCMjL5RZYdlGe+1bQMQqmIXcODjL2hpFo1buaudWKZ
YOI6sJPIuGOlqwFOvKs+7spNpyt/k4CE/CuxLXaCLfJtqWrgnzTJn1gNdqLh+NauAB161cgBKGJN
5IuF+8JaekN3W/WFtbJTpqLBE86+81tjV4NOfcfNvrm3c2AZY8a5iriyyi8Cctd9a3vpDhrbw22h
A9hv2tRI8M39Ooobz9tYVeLAv6qL7OItNQMZRKwbqr2f2WLjaKe9sUcFtf+44glIMbBDDktTF6+w
Eef3cL8pt1kHtiX18mBdnBzBLHigPLDE7O/RCxZ0YcWe33HmtENrjBR0LA8lITe4E33ksXXpXRW4
zGl7tsxH8FQh1XYs03pVwQSFGcbKzN8vb4bz/VO0wCfHne5sh4+e8c9oKWGR9gaI1ZQxhLd1kpg7
XVb603Wc7J33thE5vIV7ii2KpYmb2+qnCf12uFRN0Vt2B00x2/3oCZRN9RLe8Lzgi2eR05DfHp3m
TeDnxMcGc3p4OVjUfFesL+7A1vAiwyCQxx9TBx4axF/nAC5HVRwbUdnrMQSCSL8oK022VlstVU/m
NvzkBCrSshtFjBNiLD247GmX3wZtY9wLUhYbjxUAz3IYF1z+rnPzOrleJY2DTCPHYE5X71LivZO4
0OHlZ1v/burnYtfkgCmEzazMTXrkmQ0/GjWLb5wYuWynGHmHtqM+lsDJ7zvCcE91TfcVIqLtL5rD
RRFigG4NsDwsmLoQ3kr9bexQFknmxTdCdBJCzEpFbgFQqo9D7NgHmQmPEs5g56StAUaGMb0ZOtDZ
4dzS1g9e0tF12gnxG6bDyNUMc5B7BcGDtYl0N5SmoW7SbjRuyhHCPiyr2IOlmu4R9nb+g+6J+bNU
OhsikcDsLlSWQSPSVeMHr4LmAbLX0GAUlXzltuXDIBGtkbcKDckVjIXMrdayEaEBWPuOSQa1dUVh
U+fCk+JO8LrecVWpTwDu+6c25QHMIgR/GJHzw6MBSp64daTHPGblfTx2NCwBTsezxvi2spt4xcSg
WgCxHT+s+8wPyzLNtoUgyYqPzWfJ6vYxKaW19itaf7qDEOsY4s8bQKgSKF518bbE6fxA6844Kiq6
Hexi3X0/OPUK892CG2VlG9Vp940Lzj4hSUf3DQNQrlEMLGEogG3aASU4S8bNZmzMk30QryJ0rCVM
ZXBoAE0qnxOwcFYVzEIQ8118T2kH6VraeoS5FZxUbL8m6zSu8yfAZ4vVSNA4ZJ5fYGAj3fep2wKA
1cClubCTFx5bFQgDjv0QJL698WNFoxKywevcgHWVYw7vcKWCXSVcsCLYlkF0lXvtg6ngnpcqnt5L
qwjWlOVFFMewl6Rp/1NS2d3DZLANLVE5f2hT5e9dFos/oEUL4N3HHsDtoF9KW2YqKFNREkM0wjcU
H44eUoiwl2ut13qd3C9qWM0NMIloiBuFbAYc5tyEOOIwbpNE7Ar4/WzHwSdRCjygkGohyzvfCfSs
/ysvevXYAgmG5rILtDNxqyxKUTbdO0JwmI4N9cZqlbnugo49d34fb3Xvlg9+omzYuoEBElvIOHJp
Fytg/fV66LncJAZbUuo9f+Ra/2Dg38J7DUGu1LY6lB/gqLiFp6eCbVYuCAk1IPhL4KiZUaZKbuUQ
cBa0rTyiDRMOAMbXWUiyP5cD6UxyNu0FWA1vuAtlhGNJ0lPPcCWTO6Z4RLMFEMvM6W5N2wGIRPC/
xCX+6AobtrWJ/uj7DrzLesMtfw+PJYiPycgorAPcCBcGnTnnpl2CijcjDJFxpDtVpm59K8+Aj03g
BubDexSsJnedgg30ed0Unqb22yogXFCIt53cZcETWrtFFz8Rxi0gpIyPk77c+vIwM8tgqqQD9HA2
Cop34sGpjOMfdEfe47RYeIu5KZucpxAKSRvbqdFRBFsXR8dmaCG5rSrYUP3lSyCIuegxuba1HVA7
5WnDoCDUg1eXulEbJFtC3IcEOGP4OcrP2je+Ls/YTAIyrZM73KYNrFcxWvdbWY9UvV5+7syemcrk
9AaD9W2Ae3yrUXVM7WE/DuJoa/XJ+uEa1I5nOZOrmcVYBkkO6LyrkwWqkYZ+Df4SLBsuv4L9L3qc
yZ+cyap1U0eAygBheVG4OxhbRkF+09vFhrhwEC7halyuLX5Tig8nWcf57xrE3ASmc8CQwwZT7Kp4
5yZICYrnqo+AiN869DlL822h3rKkWitaR4N4Swd+AG9u57jbtiE3cniKIXHtZZFP27DJP7k41J4X
NvG2BtkSPsUW7zbuwB5ioVZlUYctEDLxyRbSOWrrbnB3CU61Aaaq6AQNArZwALXUzVsFIg0Oa4gl
gFdJ3agSX6l5V5sw1owfgZZri2KjYYVcgm0EnYNs7ZNdzP0HOjxL9kUq/ehbekUYVGWBTmceBAxU
mAU3MVwbB/lV042l5CaFwZzp/qncr2LQeyAH1maeRwHIpLg1cPFSFPK1BAFV+pFSH1BBzwA3FWMI
6eZaIp2q1yWFx+9BjeCQuq+m3mXJcwYzTck+xCs3Iswxq6Okhv5bGxoNWPOesTr5CcNWDheCfmfE
oGzAzdIbtgXdub0ItQv4tV73JnRDwPyMO0BL/ggIFABAK+KNVTwxCEOM5MYsbktUr61nAnHOFAIy
vrFNZLPpxG1c1cfG71am+rRTa4NKbGjUjzWF2gmIbEXq46ttOHyGEQxk6NhoGICZyY6Jt68gkY7R
hj5KKvSZZJR3a3A6oexz60tcJgZ0xh/GAXaLGTixrlg3jhn2ebES7ppzFNJ12Fu/WnJ7umcb0A2B
Y3gkAavr4WvNW3PD0Pyw0pe6foaA8aogMqp5Hlm6XAnIyPRw8x4/3GKTlAaSXrjjmYdc3IimCQt5
E6ufBnhxHALxNrzz/NDVGwUVSpm/SA6d2Sc7JVBel2Fh4saM9kEYg3iLbruhflL5QEygTVxw4iSu
m9A5ATk2bJUGCeS2g3Ffflv/cfMteMP83enhAPtVG3+t5K+ZriQ5xoDhpty5Jvb7QPX+94hJ1dAM
GSWAsMIIkNHyDhTjbdfn1wQbPH4SbEzVW3DChGhf5g9g/uYhB9+spsFCsDkbL/H4SahxHJMyOYBW
gowNssH5ysn/msBjZNbL5Wh29uzCAKcj89sJXCOowHxQ0INXD3vXLv/mbxUxVqUS24TbfOE1zt/m
Mcwk9/VhWoCSNuzSYrvmR8cesrcqQAkX6QY8DjkH/LrPa3tVUAO02MRDHIpTaKtY9rhinU8+SvC7
1tB2jBc4BbOd4Ml9ftQGmoMZTOgqWtwnLLm3mqwKy2T86KDiEVquiExarUVXrTs3haF9vLs843Of
1P7vjAPX1ASWf4JhDG9jnYdubIPo+MteooeeTXYw1ZNsxMB9y4cznT7ChPNBayjkoGoBT2Hv8fLv
n3v+JBExSa6lU8AUDZSy0PIKMBoSEL79haUy8/ipbBcKNnmK2wm6/8Ub3DvCpnjl7tvln342q/G9
qWQXydLEbKEOCTXFTu1LVD52CkodCzDVuV8+CQUVFIRsitsMlM3uTSga5GawLSHAdPm3n21347dP
IoHnpRzCQyV4HqmEx4Sh1FrmFmoMY+OvENvcLa4K8tAajXfoTAHH88vjzr3V6e/fAoQd+HXbuB7a
Uw7OtC6PmH5FJeeayiveahIX4gwYWybBjemyl8TiO41MJAuWjLVmgttUqYuyLK4qKsZjPJjpY6K7
ZAeHuuSHO7TBikjlb/3Yuyq1xatM9nUsYmVWJgIK0W+8Alm+8UIBYrqXFFcusMnOppChaCTsbw8F
h5GL74sfgXY+LJ2OV37rydYe00J7mWXTA6QAoxgNIaupNw0KWZeX0sz2m2pC1anggcIJfShLsZEe
1ESo8efyo2eC6lTjqRl5bldGBeIbzV1kyQrnh9hYno1rf2tG1w0y2eDckm7vWJj/DrZIRfUp6Scj
NzRd6gTPvcRkiwu7T7SEaOEhHj5JgQxPFFHblasEXNLLbzATRKYqSwbSxEzDCu5oZC91Wa6a7IOd
cBkPmXln9fcjEEmXB5qJGv/ygG9RgytYSneNTqBlJVeDsuGeVLEfOi7tzXUDTI5v24bWc+tk+shs
Yq/aQO9rOzn2rvy8/Py5tTrZzTZnSSoYTmled+Nz1vjGzqxjsQBtn5ueyU7OnCxIJSC2h260d/kI
unfBxFbnS0ZhZ4sFvvevoPRt+pMih2Gw36XHANdNB44vGTRZ4i2zK9z1gmOTqusW1FRqSfpCW5Bh
SMHrl04anlTY3+Fd3IIsZnR1GNPMvx3acjwapBS/bDJ2C0i+mdBuTtL6LhB5DRlkpG+Z3Fbw5NJF
twZffg84rpc8X14EM59pqsA0ViUsrUoMIpB9dxaHg1ayy/mVSMqpZgFtWmY4hCqI4trrztZriL1G
6Cwt7MGZcDIVLYA1rnINNQDraDZvFEIvaN0ebZG+wPtlISmZG+K0e76tMygFmVS2FLcH+7ny7rpS
gcYE2a0lpubcB5jscghNSd4mqT5KPvShN6hfHWXvaeqvL3/gud8/2eU59raNShf0SR0e1oMdslsi
P3sUEy4/f+7eM5VN0f4om65s1ZGVqXXgNunucgdaWWVndneEVuyG9lkQuSwlN0Gm2aHkSE3srB9v
WB9DHB1n5tpjtbtw+ZgJa+bkhM/5YDeZh8Aw5MNvGCetkhQ9sMsve/7ZsDz872KwZMpgZODZqBlC
G2MwQTerOPu4/PDzK4FMxSWaTBDuuFwfh8z4IHz4BU2ht2JMFsLJ3OMnR7ub9yoQJgIyZB1QjwJ3
nr8X5iIv/xTX/69i6JOpsIAmgW9JaN4f3ULGvyrbLD48qKa+5F6RVZu6ojaw/j2pnkxZfHJK6brj
2g9BnvRerpu/04t/26ku+rtGZyjspMDIQiggqnVR1bCohIPf0+Uhzm8mEkyCQSxcuP921D/AD3iV
1dsR/UKLvrP2qmBDgkkwKCXXDecGSFNm3e09aRRRb+QgcDsQcOypxxcO57l1PAkKgWfAgKUFbbWw
ybGwgmdoNbxdnqJ/N49zC2Fy8FeCNKfvDJ4EKdgO8jdFRLQPF8PGJeM99UzvJutV+SPOubdOkqLe
EEN0t7UiOpTUtHbUrzPo2rVQ7JI0/t27ybgqrXpAPbeAEl4LDtDNoIi586vSMlaNMWKabLdtlpLU
81A5n0yB7G6PRn46jpAzAB5oi/JUt+9S1NSMvCihWlPS2y5v28gcpbNpAqhsmUmDnnE8wBk6wQHB
wNm8TmaTTIE7cGi0K+gE00NjilU6vgbtV93Ce1PXCzHN/tf+PfPFpgAeERcjsWgzAFbLm4g4Cfhi
2izhJwohy79N6xlPJtSNYGcK6bJyhYs51Aq11ezzIat/Bq5GuSvZa6XtbUFy2LsH9m3rG842QDnP
W8W07Y9J2YKhbuQQTwkNSRJrnaCdpOAH3yJxY8Kp7rwKSIgqNtkWUjgUFfLeRuk8y54zL2EbL2jZ
JhF2vYHQMFvTYKBQ6hMWgCpuIoAgR4/gZwAQyarKmXqOUST6ZTn2h4aPzaujXAdXARqDJjgMUn+J
MkhuVJOYd3EWDCuXsm419iaaHK5bb5C00BCtyWzHFKm2mcPgWlcBmZCYwMDFvZHucMDUO39sfltF
Szd+l9lbx9btTpn2n0zDRROFiyocdJXt+9L42fuuegRjQG0AQ7GeALZ+iwdUuZmRlV9VGbOVaIxq
7TSBuneqBP8uRn3S/YYBlNdjElvG4IPLR+PTyXNw+mASuk6aqoFgP8z6tBfDFNXnY1QAyACpHgBA
oHYpn/rc/gnSJ+S7bb+9daHyt4NaXBEZZV/ucXmBQOHYJSs/Ach/1N64suriDwxPWaSsHnL8g5+C
y64zyOidqK+mhiilrFyIeRO7RDHdr0ApKVvUAIIB8lerQo/BPR8rxCzS9uaqbtNgU6SOE+JmCS+P
QrroU+WfLk7oyAHiAxxtmUOxGoUrEGxgarnjlRjfUgZ9H2dwyN5zeiN0a4DpUM10jLBCD2WjTRL8
cN3CsELK3fY+M1BidRsR3w+5Qm+16fu1huXvHRqJ7x18cvcqqctXI66sTQXL2B/A8chtLSB0HhpW
rn5l0lVtCN0+lO5dt1/btpOtY5Xrn6khv5zcqx5Iw2SET4PeD3RUHDQyyLBOKGxjYt2o9TDGeuPC
1DYUlLQcMpvKf2CiT+9M0G2eREngXEyg/omZ4DDvcls4ucZZXEA+mgwfMD1wNnATkiGvWmtXpc17
rlCB7OoqfoBVMTRPtcPl/WjUY8ROaoCB6rBKhry9kamVoD3SeStqxu0K6RZ9GRKohQ8xJBnhqTJC
DErqFDRcWuQfklG5z4hE96bp7XblC1Xs6iqhaydtP0Ef+qhlX67SAqpMZQfZG/SymjUMaa1tDiUI
ujLi1l1XdssFkD9uUERBGljPHdZPCa1W5f8ALq8yV7a0c4lmzPAjxZlwApA1UL2Mi6j2n+reMrbw
JE6rcKyKHGRt4Dohwli/wrTkuajNToZdyupsXQatf8CShSqOB3Qkg0LnQ1bJN2172osob9k9dClJ
BEIQQqKhobGMvRQ75MYNBI/a1i145GbA1S3cB89fPKFh/980Ix4hwy87nNEquKfKCVP16pgBmnDy
MLS/WLnEN5zJ16b8o7JpcUYjhTqC0TVGoslH6A0UMFXsuY4un9VzrzI5qhHSi9KAFt4B2rYMbpA9
uI2w9+mTj8bMT9J7b61ZLKQ2c68zSctTnTtDFrT66KlgN6gOmpx9ZFvOAqZjJjObUqWYUXVDX+b6
2AyQ7xmhaYA+kmJQHRVHkRSPlydsbpTJlTyDI0pW18Q/9CcJmrENfSax/W88//m6ASZJOsIw1Icc
BU2Uzg9btE46Yq4IeU6D1+sGOL3ZtyTZo0HmQCeVHmDtHcZQfBsYCR01RuUSrmJuUU3miAAjabvg
lR6L4C3T6t5rxkhDrBdC52gLq1XRWgvL9zQp5/KW6WR1pw9e4WtItG17FOwT/tqeWvwE3S5nYZDz
CCUkg5MZg3YTh6weRgHRfZVzsmJGu25MG0qyr84o1n6eP7LqHTjBhYRsbqdM7jGVrlguTBR6jT4+
Urv7HOziHRK6CyX2uTU8efzopibkd5H7G+lPArUuy32P6/sM6IbLK2zm5/vuf1dYB5H9XuMljtot
24hzQleFbagw9lNj4ZucHnXmw0/VfYK+TxvJa+/QpP5DZWXPDsjkl3/93OxMbkbIhA2jrEsP9PQi
PvHCvlzonac5CifQ39xdHmTu90/irgZLDXIvbnnMpAPaWRKa7cLta+7nT6JsoCr4T9S5d0hOsBj2
ppskssbHpHu4/MtnPu6U1Bb7BUvqLBdHaE1RCHbHPvCpwACdyAzXjTAJHzKgAzdThxx8j+9L29+3
sELuknF7+fEz0cmbxAyozVuEED4eB09sygR8tLT0PpVM2pUTZI9dmW8hdr2AUJ2brUnoaAufmX47
9Me080yk5kl9bEkeAIiT2gvvMzfE6e/f4rlFjKRzO3xwWJ3Aj/rLDH6j+bEQiWbW6ZT5NgBSGBdG
1RxdJwf9meMmfiN4kT1d/hZzj59kUkEuIV1N8wZgCfLRw3y86JcMS+YePdnG2s7jJPCAu5NeNm5q
kN7XZtwtGdnP7DJvsn+p31hxLI3y6MsnCuvdLIH3xeiHKl3iHM591sk+JjkpM9cn4liW8MgcCOlW
nSFvqnHIosuTf34Ed6pcVvtUsCSBXLEddOZeV03w0I6AJDUW1QvBaG6IyTTpzNdu7pvyCHF/iM/3
SYfCYybH/JQ2LalmzA0ymSnPiwcvAI7nCI/zW+7Z96R2bmW3RME/v5AAAvjv/hIO/H0ldeujrK2f
bcH+WIl73ReYKpd1vhbU8gwgt+v+h9GqqGXFRhbJQq46MzHTSGeNXRDT2tRHaDSu+hN3z/5pyz+X
V8/5MOpOd8BoVg2t3Mo+dqTeBgN5q2sT0nfohnZZ//t/nJ3XkqQ4t4WfiAgJhLuF9JT3XTdEu8Ib
ISQET39W9rmp4S+SiLrqmZ4JlCC/99rrs6b23TGKlS156UVmPTyRtJOllbPIr1VYMCukzY3drQko
Fjr4f0o5DRYDQpLauGZJJ7ScMgucmK/E3L9eKNi8kFNJBIBKpO6ilD+l5Cofqj1hZWDZfGUMLf36
2XYmIGGWw2CziKnyGoj5pxhJj8tdvPTbZ5sXsHm1YZSAG3uuPEo3LQJnko/nAwVSPGJlhzn/zv89
ybE5ebrliDy2nh4jkcCcqjU9/5WTzHgfrNoKbcSnPhAB/FZ9u8vm9XaJzouktAoaOTUaGy123WvU
c17+XP90fl+9ynw3A8UsTSxOIhh8ByUS9tfwjSl31b39yt8dhljP1hehLUL6q4+cI9tUV/xo7qyt
d6gRWmsearkp4OXxWD/jj+4ZnDlYtK38uqXONP+7jElRWTweeo7r8SMfQMd23VAAg+73KwPxa9kF
m1OqCXUHOpbwFhTlgUr4dzdmyGrI/uSNoaB9lo9Fu3J6XlgP/rfiBctMktU0YmDFIGWg7jo9PiRJ
t4b9W/hY86qXnGe0nMrcjFBI96iQwQxUfZbyw4IziPmwRnRfeI956UtpewCpSsEjz643YBAhumzu
x2otuLP0+NnSMCZ88tyiNmG9SW9sDrVh4l972fdsykEB/e+ISszOakARMSPBuse0Mh84GVY6eGFR
mJepoUrZE60oeEQNK+jfiPc2Wbc6Ljdru9dSB59X00+HZq8iLgWTEKdDkgHNVQMGfNfETUCKtfm2
8Arz4pI20bHLIX2IFCnCPGmOInEjw4BXvNEEvmArebyFWTdXfqOgvW6TtAKgFWYqDjS92pBBntKg
1YfGvyu4H9Rwx7+8wi0MqLkOvDLyNjGpsP81VtM8EKgwSP21rNtCp8x14CN1HFR2DiwCfKpCspCi
FIDzeys7Jw31x+V3WNgv51rw3uYmWIaaRQSAkbHUMB72j5cfvfR5ZoMKFiHwpSLSjnhs71z6y0gH
SITWkH5LT5/tLqZlwl8iQ0+n+TNvf2E+QnX54/IvX/rys82hcpCEsytc6qfppne2HZuemtY8UJAs
Lzew9NVnFwFaZi5EQD6OEmZsvXmt5j+mLLZ233v67HwIQDVxRNXXUV6IV7AjHjgb1iywF375XKpd
y7JprAmnQ9+jV6wXV8Cd3V3+2Qs9Oldq900sVS4BV3ZbhbRGthnPf2ZrJ8Olx8+WfxcE6mziyokM
CWyZ2tk4fCT50+XfvvRZziPp0wIK+ImTyRG3oqZJAd9DcMMbvO9NUfP8Qp+eDQJY2lrCaSMuR7h+
JO3OK7w1N4eFoT4XY3uO4Y8F/C2jKe/u8r76g6pM1PrbAOzVfA0Ts/TpZ3PVEHnN8tZtIm0pGnai
z1HggbBPLse15NDSe8ymrA+JwuA3vYw4wK+bgpV+xADcexAIvV/1w9j/+lZHz0WucCOWVdbZbWST
+qmznMMo13TxS2Notig449Q4BthzYBDnKN87m3WtGV0vPXq2IvRxzLoJJzVQFfIW6QBJn5U7Vq+X
v8nCt59rvA2NIKHIizZCOv7F0Ea904bzMak0B18hWdsOF95hLvfOBtpTyz5HDHG42npZ3+1cKdZc
IhcODv9K6j9NsrEcuS2cUkaoyPZC16nzI0UybuvmrYkSQ7aP+4RuLX+km75bKx9YSKWwOYA3QUhi
8EVrRrFd+DdJL5wt6hatGypKclQJR5bAErgbE4zl0G2UdkIUhaXfnDRzabhIGc1jUmLEFerRyWMN
nh+wmEA0nViyGlhbfMvZ9EceUpStaK0odZQXYblxrxJ7GN+qHHseYJO0HfZuXbJ7bqD0LUC2wX/O
qe+a28vjc+HsOSfn+p1Vpwq8QoCwaBIitgpWYbtraqxFzWi+gXj6zYZmMxjH9KGrfBdGdDDh7n6o
sxNlRpB8BYw8XTOsXVhM/33lTyO1rZShphQc4NYQ5cuAu99OdlKDcerL6VtxejaXeDs1Q07XGlFP
ZqYwntqd1+nie0J1NpdxMwprQ+SRpqhJ9bbIOSCMZViDYZl6JGwEynmhPLnc8wvfai7m9soiMXKA
vCLbgL8erIM8Nw2NNef9paef18NPPSEIbxCuxxEU2F31OtUeXIoZTHJVbScrS+tSE+e//9SEV8Y8
83y3iHTlxBtks5IjoX2+BUel+JYOAdY+/20Ci2pLvLMHClCJ9jiFjn9w1Vr5z8LWMMfN+6kW3OpY
GTVGZe9KQadtKZAfNnogb/0yWYsrLmwOZLb9T62mKPr1hyiDcfMGYtzyOTawpnxzHM0mtp8ASNyW
KChOq+fOfezINlu7ei8sTnN1tulZOnFLYpw0A9C07AKKC7FBazBvTxMn4eWJsCBKt+ZCbQGiKbxz
ABu0VL2t2mLT9NXWaI0dy07EsJ/d+DXJ9Em1UeY+w+wg6PJs49kr1/Kvh7E1V3KfkSeWTk0VcR86
QgCAbSdymNxdfrmvB5k1B8R1glJsoyj5y1DnnQZARJdbl43JCQWU494W+Rp2yfy6s6y5pnsQfEKu
Oumis4/ptpENM2H74BHEGFzY8kPO2L24lvY/APAb3xnMpLaFodyHFIkwbAFC7vIaFkOc+2kauEPR
0tDIOP/guh5BbyusvwAjIsQz8KYP/aHob6sYblxgdIO+HPkVtW/S0Zd5YKH0XIXcU/HaxW5B42vN
dbWZxQvBuOgilEE5z+6kMRaHOkvS0Mt9xNIraNysyhhB2RzV3gOfdIPCsj6A/1W6FTlRZ8nx2+Ue
XRovs2XPAWCk7YSKT53jXcUq+6uKao8R1KzM56URM1vzaKtHAQ4S5N5Vf9fS6jrN9bvVywezpj8v
v8JSE7NDD22F15rxhMg2/UH5LcMprhYv0yppbOFUZf1DyH/aGnCkz8t6QKmP05SHVlQQQPZGFvQK
oIKR7xP7fFbMowR7YICaphWxzFLPzFbCBrWzZefQAq/lAxMBIxQw61nQefnz5e+20MBce237Y+PV
0FlH05huMgI/AA+VZMpdWSu+3iisuXliN9KO2q2tIwJDl9DpIF4tK/V++bcv9Ll3XjY+dYmVGkM2
WRaFSQz/6WhKUVk0Qs6vYTYPl6i13WipmfPff2oGnoTp6JXAkLnw+tpjPXiyciWvKreHgBDVtisH
g4XF7h/z9VMzZm/EcBBABqNo78hIgiLfU58Emfq7lldYamE2DZ3cBgjEdsEzsc32ZDbtY9xoGgKK
G28TMjzBKG/zvZ6ZzcbCyIqiz8f45JKXdvzwQYCHCj7Fjefy85dG7ez8Ae67rGQKaWWaPDjxYIae
6+Mwu1bJ8/XtFD7T/+3xgiAzwuvhXJmaP6R2HZUD1sV2enMHfsiarA88VcCOv+nvL7/PUoOzgIHM
BEt1BQoacrU8hJp/PPZJDLtDYHSMw0Dg9ZiUwAtI3/nT1VChX2726yw60L7/fU+UKUtV5x1Eq4ZD
N7n23nJj9APmZCezcCNTJIeCyJVc9Nejj8yVDINwB9z4oZCtiBk2VRZaOg5iSUOOO4gF6f/ld/p6
tpK5qqGpK6eecpD3jNR6yz3OQ+q3ckO5e6Bt+3G5kX932f9NtpK5uKEY6WTVo3ZPzlQ8w3P2yRMm
ShupOJRsigPQdw5pa3vByOVpTLufFjWewP5b2a+/XlXJ3M88s1vYTI4DdOm1DQG7Mx0NXq4Mxa+n
FnHOf/9pGZK101rO4Nonieo47mLTUb8c43sLA5kruorE89omcdmJFGMXjhq3EpJvlYGCX3to1/SZ
S+8wW34cZsmcUMeG2SOCYtmQ3ORudlUTcw3vuNTAbP2pgXUwR2CXI9AxgtqB97UF53dYY10eXkuP
n60/ZdbrHlVh7ITcJjypx5yGoydALfRRsfS9JmZTHwfcqs/8iZ1iyjZnPEVeq01CHi4/fWESzkUt
Zd+C5+7gOFQPDjy0AD8IepM/eUUDkolei2wsrChzdQuUV34sYXSEs0u+5Ua6raGKb9JfBR2DSv69
/CoLc20OYWMUpqzgfvunejI2TJzcac0pYunJs3MFHyXTKO3zT6VGWZbbbhlbC5UsLOxzWUvSoGav
A04R5dBAl0Nnkdg3ptw6gO6p/ncmHi9/m4VxOhe0lKRoexQy9eASOumukLb/RAzRm7AE7H5/r4nZ
VAYdmdUe8JTwlWQviXdWgfa+Dki+dsJe6oXZVPY0DHEFx92ncWATSPVdPK4xr5fG52waN8qjJPd0
DLuaO5QxuTByGupn5r+XYERc/jxLHT2bxr5BpjghPo508lcH32T8weCNn1hiJ+2XQb1cbmbhTeaK
FAZlGUCniX+C/VoNyFF+M0Ej1Fv5xuTZNq3ap++1c37NT5sPkHVy6nITk80y4Ika5UyGXvKzmf66
1Uqs9V+0/Yute+6+6plQYJcopDxRlM6GrmGYN3ZSWBtrrAp4HLo/uWTdld3ZPdyVnTgURRwHFWfm
JjbibN/EZnwoGG/gBK/XbG8WunEuZjFMAsv/Ia0iRCfgIWiU3r2tm/a3kPC9FcRsbi1YQCcbv2rW
cuJLXTqbWK3VVGZHFOqhaPkwNltTBLpkz4Xh/IYz1vciwmRuCzuQYfCrHu4VqIY/jW4KeWb711Xp
n++Nl9kMo3GGophMuad0gFU2M4cdolMdDLyzXW6AvBf7sd5dbmqpi2YzrUotO51GPkVZM5xIMzaH
vi/KLW+TG9OxVDhNxjUx3DVnkYXumQt4lMGqmJfQ1Rdt/F51SRk0ZAhKFC4jXJX9LTJj5b0W1vC5
hCcj1OM6o03EWWFu44qxXQ8kGz6mtabNW1hi58KdIq8poogTbDwZklKtcaLO97R4ZC7agS+90VlT
jHqTNJc3SRnngbbgpB5bYM1d7viv72ZkLtkZckvZjSFF1LK/iaj2YNFsKhDZZJoAelmEjlUE45pX
5FJvnD/hpwXQ1TqFTwms4HyVvcZ2rVHnav+wxpJvL7/NUgOzae+xXMHIK+0i3SXwg3xpUbDrFmsu
HOejyxdr6z/s1qefn5AKsl0GJU/Z1HeKU9Qp6i0j7dsEh+PLL7AwD+fei4OTZUnSIDdgwTkWy3II
Fg58XcGGMD8UBXllECszY+llZjM+UZXT90nRRT60PdqWIaAOgY9NgrhyZWwtNDGX90xdbxWNhwC3
GurtMN43cI1ChXfAsm9VM5G5yMdOfKl8I+lOcAg+Qk29M/gHkmgrX2hhMP2L23/q7hZucLEHHWYE
JEgcuABaeD0cdL0OJ87Lvb30gc4tf2qhAbOAwQTCOvWlQoFwvxHt/ejliLCu2WuZ5+78YszOJTkD
L6iBAxlotie2b68KKDJRiX/lHqoQkJqDeVsc41v4b3Y3zU5fV7dyJd639PFmM1F0Y6bZZHGUMIhg
1Ae4iARFv1bEubB/zK0SE+xUVUqUdQJj+553xclE1KUq8p9IfbyQZE3PtLA4mrMNeEyhOoGQpgFw
Qdk3ME3kkcHHtzatgVPE1WkDHm65Q7g82SvdpCuhpIUN5V9XfhoV/WDWA45GEAxacPDI32N/ZXFZ
ePBcWjMo2EpPVNdRl6G4qqA7o1WHyyN5Yd2a62kGf+zEBBV81APRCbX1tnTKsGmTMDdUUAP4ZGoW
Xm5qIVcB7ft/Zw1ivMKrRsc7jT2YZraTG8gYnLP/dm1uUi6zRzY5HoKYhgE8Sj9uCWzYVt5zYeDN
NTY+EbYHx3V6qs8pK6fK7LA0nRZBRVoihQc/Cu6M/vbymy7MobmipkDMdEhKQaIOc6hPI2DiUOfw
vbVzrj0r894ynLNALJXVIfHipzo3T+DDvF3+7QtT519i8NMglpyiZLw7X/9NVE42faDG4eBb7437
rDnsfqcU5PQ1F7nFIWH+d0jEushGonGPzgb5mqC2FS4Y4ufYZL8Ky4UGvX+iRX1L+2QPdApbuWst
dc9sdVCxG1Pobs0TAazuOLZtfR13vQx9mD+tdJL/L6X+xfo9F+jUwK642q5IJBsIyPKM9/dktPz4
Foo490fjetoNYENSTTuYOOldiqr2MnRTBzQUq2EE1VC9SxD+qs0sgGEn/qPTtDLMeH3IWVFsHa97
nDgK1YG4MKA9b+TJLntk5FIHV2DXA9TH6iBa86duK4v0bvBjO3S9Bqkbt/grkb7btr5fXbVl2YY5
rfNt2osnmBw99NxA2WkHzjZv72xP/vE7G+6EspvgPUKmUMKHGMQkl244sd/M2EWhNryhN7yON7U5
nhzhw7FcV+UGtFyY22gkVnn6BP39C8KrBuplLRWkgh6LtCChZTt/kk4TVBlk18xk9DhJ5JOrFBqw
xkBMRcomGrLx3vHLbJsZsGOqC9j4K7fZn++IOYNXi+qBFmgFLE5i9RvUY5i0qvGB8rPxfKp4MIxa
7VJr8I6sQBLUkwpooWGMN86krc3AOAQ1AxCpHSwYp667a6T7R7YlUKss+S1z/2OYZBJYsnrvaNHt
gZwC/Z1O3YFWDUgMQ6N2ZdmXgWBFFZqtHLfgYVahMZUnyvoIYlon6IuEHXhtRahNuCvJJHcTtqiA
wa8zANrQRiENCiFI0fxO2+FNFgix9rjUbbMS/1QP3rVVONbGrce/cCZj11WWR8RR17FtnG2vUr3L
ctAQ4EWNyEeCqsNhFDRoZGlseM/8AMbdfFOKOA2hH3os4nyHOJ+z9YE3DbiBjqhNNQbQLuiNVbQ2
DPu9KrAYQuFUmSCryfJN2O0fOsF8z+rxMSeY8OQ3sW++UqUx5Gx+RInQgx7hHQ+c/UfSVU4A4zIM
39x5JKr/5avxSpZZGuSe9z6y/h5pgltTY0/L4zIJG0lgMyRyN+g51GyGsWetlYEHMTxYif3RVMhZ
VOToFOnDoHIVDmy6rsfmEVCRN4gLwVmoknHr69wJ26x6gU3cGIyy3YyJhIrT+dVl+T1T5GCLwggc
26S4JXcoMSuMN6eEgZOvEnLM4CgVxijj2FjtCJpVmR7J5D+Xieg2fgY9RmqJW4k3Pxf4T4E90T5I
7eQWUPcrItzwrHDekonu4TYAMkfftcBz0GeZdSjgMKZAK3xv1zMeKzGSE8lMGbDaggWYOflbqwcI
jfQ4z/e5ATyDyI9Fmal9abXNE9y4QREpSzuoTNIekgZckwQR4NBpm2Zbc7vY4AYSh17dwl8ij92d
A3PJLXMgH839/herpt9D52UBEKDgGPd2xDL/x9j0B+LBVSWGbPdMif2jS7vZMludTF68pu54X4N4
nSB+EWRVdQvaTbPFRu6HXjoesyI75M30gJKeK+YNP2jXg1rhxVdCOF1oqvwWfkgAxckjoM8m/Iak
3MFAjux6Dcab7LkbGErqHb5nVBf6zhrAz4lhhgdjV/ESZ8MQFVrCKFcOBwOSt6ASBaABw7DThJOA
NeTWVtZxohK0tcmTcFIrU3hfJWYAjV8axHYOAlbpWoHb6Vsg0jocabEoOHrcK1NkYWl51x6Fmbqj
KMy4OFEHZOpeMBTFfmpdRFRqH7QdSnaobAdZJUt4OJ5BICh+Nk/aY1dmWpZhx6fmxpjs/A35o0Nb
aOzKDF1LEoR+GDW2quztrcfSfdGoKSg7FinPMzYVEjVPMN4++i656x3x6BktkCKZPLoMaLlEJq+x
RnoI7/Y8Uu/Bh5da0CQNnJWT6bY0Ke75tn1dWc47rcxHWtZ/tAEAjVscjUSwoIcJQoQ6kF9thaAQ
1joMucGTRzuP35B35aCHKn4wW+VizbDMsG9T7+A7kkKelcG3a1A2VEfixkzbesPS5hcs4LrA6IvH
YsIodS0k44TMP3hssQCj7TEvZbPrCtgmmZX5YlXds1uyOIB9z49JsTcJN8og77pbV6AWRXb6oyoq
VIL52V8Iw9xdNeJGg4i3us1VPAX5kHrbFkAG4Gr8W9NLo6w36i14IjDAyjIkPrza3kxGtS9cmYNj
La6sbgRfQdjsABNVxCxdfYyz9CqnzcvkN7ckgUqrcMa/hdB/DaZ+TVo82qTvNtBTnnov/6Uzo93T
FPGHIfa25pQAQ5Fad8ZQ/oT86L11kp/c6HCsI8O+Fnyb5eYfNfU3MOh77Sv5RNOuhv+Xjiwi/YBM
Vo/CbGpgPMK2z0ASViK1uFHKfdE5oIDjmJ3sDIZtqaFrXEsgpWF185Z6WCtsgWUGZ+UbH9vXthN1
ti9TbKsq1yekBDTiO6iNqTPJgFxx4FSVOE9Owu6bhky7JivSDc5MTjBO8XhdjNjN7Cl/gAHgM6q9
8nPYAPgWC8WbmPWnys2idJxeMt5iu3TM50IzRHum+4G6jxrwv7BvKjvkRZ1uzIKIEPQ4eJEpxLMU
N5pNSrUdOpAKtNqgIXxrQaKJp1tL8wczI2qH8eLvjWwyQ8sr/xgFbNi0h3/jSe0GbunQo3YTdU18
S8PKC/tVhtUDTKVCb7vOM6J0wF6ZNRpJBLvBycOr77iGHRtuydjq/DqiOfg6fZUeMzymG6p7N7b9
neCpuQX7qzpYakQdYO38xqb8atEKwDsgI5EzEEGa+XDr068inp5TiZi74km8cZV5PxldFZhTcUeH
9vdIhnrf0Ka+Rn5pDKUr3QjWtNY2w70ycOF+d1eVXX9QOEHAVNGCt3qXxwCbNFC1DLEfdH13jfUL
5csiuzGT4SEr+DNr0+Jk2BqW2Wc3Uw9Tc5NYHdxBcfOCrLAaQ691XmLPGxBoLSkBOL1L7sDZbY6a
xeNdNkBV6LYdDDZLOd6Xfiwe4KkC3DdJ6+NUM/m7qI0DrIjFVZo3Jk4qrdqJfir/1i7zoRcxcrbr
zEyGzdQ3v80UVnFwXe6uDSHGV4gxYLeRFPS2HQxY96nEf3Wo8aKMYbpDrtOOQ+WYfE9kMx6BpMXu
6bQv0m0OiEeNu1oX/i7XpnnTwJ5ul2l8OXMg05Xvm902Nmqya4Q0w1TbsGWkFYCeNeqmJh8Lgaf1
PZyHkCo3xYtuqibAMWc8mihO3IxGRg9pb4N5C/nTFlA0GiD7kYUNzsW67dk1rW16gDLuL9QW9raT
088uG+yg90ucxbhACUBP5c7N+2e4yuYYSEBnOrEDGB0n3vlHwaLTGJxjOnkTBCGkDmucnnex19u7
mlP4/WVdD2UM93cGImbwjkzsTdwg9ApnyHgzura9z4cRu55yMHtbGIsJw8g2IqUd/F8b+t7ywb9y
TEVCZqAu3LWS8qp2BvpsC50cGORdYWlD7OnqKgsSl6Qbbnrlz6r0i35fdLJ9pdyGLoYBwcJb5X/U
PQ41HXNGzGv6AbtpHvAibiPko/HOVSLCvmyzEFyKfENdFu88s5ogRKA6jN0SxDpuhknNklPuOb9Y
MUw4u1R8C6M9+seqiXXL3OI3Iv9ZoJvRsuFd1XYNKKOdwDKonC3PgGCA+2SLQyvU/ITmxQHVHcXG
bzQcI1kdDt2oj6J0sdVYytzosTRCVtrWpoHf9bWfO0Xomaw6aGShAz+fhqAwUzdQ8TgEAGLzrQJN
KDT5iFWZ2N3WbJx8NwnxZvvZfVs1qFPA6ArrUuF2hYP4rukxJlLAAVxpcBBM9F2Hu05Q9f0d45gB
WKCOhYZHbiz6x15C5+rYVbUtAXXfgAPwWBBcZpIG3mZeM2RXlo0onPC7Bydzm+tEI5Q0mfZvgOH8
rdG7elN7SbrtSxxFhnaA+WZsvJGq+z36+MWOYk80V17g5hVufBOXO18C8VUmnt7YxMdtTcV/YW1v
4bjt4v8v6bgTI07bEq6pcOpB22khfuDq2oRCJCCqSXuHV4H9vg2JZCOMLULDQFJCdbBJobO/zwvU
bIwCh9fKRP2Aq7yehAAK1psx100QE1h14yfBHM7U+b0fD3CbKEYUu7YZeMdTnoWT4fHbzhmgA8cy
eq3jFs57PiIBqADtt/3E7QPzkGugJuvusFzD7kQM153EQuU7wOLlCX8RIo9VIGE0sUWxBNkVg0l2
yBlekUQWW6QxrF2m9EdtIQFNSNpvATbDxJbdK04s3d7x4QDTINN749ZYaT2bySBDkWJbQ/M6xYUV
JE6Nl1H9o+aDh6AOgeknMvPvSHzpW2VTXG4n3ARsvOCrVOUjZ8Dz5q1uNy6Fy0Rd2bA38asUfG7E
o0e45da2fsxJm2xKoLOR159KdCgbNvC5VvvEr2s4riZ1QJUw79IE25Lw3DvbxJrs4ppqaphcSKvA
UT/rX7gf3w9T/Gjlow6HOn9yXfunU53L3hUdcP4ncLmYwFuthzELbI68R9aqXz6KbEPdEh8rFarV
vdJ3Qwxi5wjYbnqXWwY5tYXDw+JcPTNI44NL/n7OBu5hY0E3Q0quRQ8D5q7uPjSR15DR/qphLxlw
2iSb3HLEH9d31cbDF4flaVHdtKaeoIHL0a9d38BXF4PQIKTfmXaitjZhLDQ6GOkq1mZB3eH84MZg
dirZitva5XGQjOa77FoOTHzdbCHZYmFNkvMgyl/gsQ4qYzZwGO6T1P4pkzI7ZGaZ70QHEFbR4+Jq
TNrYC8cari342x66ErjltqAvSGV6r10x5OcIITk4DtjRvufBQRFn0b2R4BhaIkt/XWnQy5SJDYxi
x9q1FhHPtZNQN/S7ogpq2pW7uAWxmxAXvGYEU94tUuEI1CvfC2EcHF/pNtW/2CDVMyzJhtAtIQhD
4gCi8wFC/reuM8ydic/4SEVdbwqtxK4maQaz8zy7KkjnPHAj8yLRdeOexJP9kMOA/aq0SXGA63H7
0dVgvYS9RmLYnvzq5CpwI+sc/EUqenRLTcqDJ/x2DyiMt50Qet+nFaIXKqnakywyBdVn6oTl2LjW
IYV5fQjvAVDgU1HDtVIUOL4poBJa+NvGEwRa/sC+F4WeV2ydO7izTISKlUBxjcI4+mZAbl6ghXSD
rFuJUhdts6vS9GWAE+/LpO2PyzHNhYDfHLdRkQYZUr+lJ4A4T22p37zc3Zn9tBJbXsgGzXEbJDVK
9E7fRT2ONFhFopjC2Bi8TdwkvvcCs/xrx0jqepVDT+VwNsFh1bFti5tUGz++9/xzMPhT0NdBhZbH
fJDjwHIJKBlhfSpDjdX4e4+f5ZQKSkwRZ7mM6g7xR9TkvPXwDhC++c0E77zwa8yBB+SE9/AS0Vu4
318VTD4invZuGvzn5XdYyMHMeR751MY9tAgIu+f2NcNJfYzXEFYLREIyr/5qujjGZgpb664mB40j
7kTcB7vCLE8woOBQMDYwSurINbV1gaDPmvL+y3nh/H/s+lO3C9azUZyNpBF0z4+GX6Q7kxsSV7Th
W0oINHHOO31qosBCx7g9NhFsER6kM/wYqvYAD5CVNelf/uZ/wux4/iyn1Ok8M0ylycn1VX2wy8rZ
WJXmu0R1DFXULL9pbD2eb9c4yQtWHs24KveNojwgGvphBkzwqVQ1QK9Wn72IsvOeLg+YpY97Xi0+
vTnKlw3bryHo6mN1qzzxhu0fxsvTGo3xy4wW3vzc7qfnF3lbcauFUmrKuYn4mlEfsc7Fr47Imp1w
62lLjNZ8vPwyX2aF0NhsATKh5wOkcwLizm/Ybmiz4ZRN4qw9SHHaVuOtC0OKDKctlO3Wa4TVL6cc
Gp0tG17e08GHQ32kcZY7Zl7KcRUCzu/yKy19v1nqqcIZ0zLsnJxw+nvOy+Z2GthVAYs+ajnXUzv9
/V4z9L/dZHdp3Mu+IbCuLl+zUp15JZE/eDvc8YDAnp4vN7P0rWaqEN/XdWUKA2UMqebvvafMG9n0
0xofcOFjzeuxzkH9ZrASpMxMCwFYhgNaPt4biNN3kJtD7vadjcjBEe6/XyuTWUH6ipATCJfvmStu
ULIf0UZ+yy8Iz58tF3Ff2jjeFiiQUO9KIq2IFItzwBVuTT6x9KFmsx6WPliSoPQ/2erRcP46sHlu
x/diokGTrbloLS1685qs2BxKRGUoKuKyBEkW16jq18z0pp+VBVLKRtQe/9Vg6gBKLqF7CpmVI8I4
QesGvJFlu7fITZp/C5OyrY2akVfwJRFsyyYSf6/Sd247n1cGt80zG7kZ4o2CJ1ZaTFvDWvPS/vIj
u5Y7GyVjmRkl4g+oS4IrgWkiJTB2AA+ZPER7SFPH5uYbswoNzYYL8xOYMnlYw9uWbf0x+wNgz/ec
TCx3NlJyUk+0AQf9pJN430z0pmrWZtGXiwF+9mxrmGI4v3Yt4GlUGE2IafTRDPbr5U9yfsb/bLh4
9rnNT9sODli0b87lAf/H2ZntSIqjUfiJLGEbMNxC7OS+VuYNqqzqYl8MZn36OdFX1Z4kkEIatTTZ
LQjA/r2d852snN/tssCKrLqnbrcy0CwoArjQin4S150KZz4FbpR3Gwl5wH5SxrhRxBTHzmqoj63B
cd/HUXgIFasfC9juVgQ830/kudCGhM5OBY06Asg2DpfCLNoY2U1sv7dX+oy40AaDltMKyOgcQcGt
wpp9VC8is+C8lwGyQNY4S0u9Qx8KaIqj6yaBdLYZ2D3L5NaKIOKpKhHhAAsr98LOV1Y+C41BN8+l
nDqIgYLVpQufS0Cww/shXVFQLF1a6+NNDqeITAg5ldHUnYUoONhzrbR8EmaM04jLjXnhVemKpMiu
4klU4DiNwBmnnunkOJoxoNd2OzM6Cmea7qhRN/3KOmjhdro9D+lEKiRtMQWIPsbxrOFgNyLBqVmV
F/OpqIfs4CTRdOW30epLMjpKhUj/CuCFwbEzTovQn/L09+U3t/R5zn//qwzELEQoVoSr93Pp07IC
nOitt9YK/NLVtSIzhUAv2dSA6RixJXvm9t1WGuawb1ivdtc9gFZnEEZfWi4RMijSOA1UmYWP4Fe1
PnIzrZUvsFCGba2cnEdaOpwpeSrrjW2OkC6/Jll63Rirs6YT0eENcUMGNfaCvFE4xn5IxLtEAuzK
HRbKoa0VkhCW4g7JTHOAhLp3OohHB3tAXpeRh6Si15Vc3ZLXzq1lJTPIk9Dl4fxgxrY+LL/QT9Nk
NYpzodvphrxYRT1SqoQJcGpnHmmDWWvsNNFnmcCVV/Zh90gaap+mZoArLWucbZYLMHpdNzZODgak
oLJCjk3ldn4NpSqR7Z0V0AuN4wpN4ft2wnQqi3AynJhDsxBgq13tWm5DAoBz4ZVCuvT057//1VPz
ivZlGcHAL1X03k09PcK3gYCzStSbhETdY0bmNV300r20mlM2CEqGMIXi8PthQqB7jzT0dCy93HnP
2mylWX7/urjuIiRkiuBmPluE5iOHwr4Kr0O5ct04KJlJhIMVSDAgKE30GDNxXjeKeHtVybG0ksN7
GLGzCKNlw+FfZq89JNwDWxlbFkqmpRUbeE5TSaamCwoArXFYFmaD33YkvJ3NYnq+/ADnsfebuZ9O
s7ZMaZdGZ4NDhdN8LDtAVjJH90Y0CEsifPxKsJGF48j2ePl2C/VHJ1pjHe7WogaiGd4ciAI3VvLC
s35D1HU6Xa77B+2hgTbzzIuSIGYr0G04ciyrNYzBQjvVQda2NKvOnRPMYBL6UYcc2X8puU7hznW7
oALYJXUJTJwVsAi+UYnW7ybR3hsWTic3Iq3GW+KWUB+0slUbaL/WfEfftzOmz/+p1VussyweFEN6
coXzj2PJ34Zwr7IfMH3635ilLKesRYIC4ffKFlunwOduoIDbX25US79f6yc15HCAYMZm0BrV3qrL
U8ilb/RXUqhMrQLG0q7MOIGzkALSsWnzHifBdobzL8+EltDv4oyuzF2/3ZITOBr9b11POFgW6exO
QSi69w5KN9Cn5OyVQ3ETudYpHTikK8748K8A8Jp3x81zS/9rKKl64TgJcvaCinZeDDfejMPxtLiS
aGNq9dGuW8xZR0uciqzxcuD/4ND0CpqBpr1SJBcKmO77VC3SaSDbgaowZ/OH3VfJIwJBjA1xGtDU
SVv+ZCXpkWk+y7Wds6UqoC35Yivs0ijuEF0XTfeuaA9Op7aXP8dSC9DmZ1DstZDq49jMiecXCY7Y
phrquy5OdlHU30U9Ak6mcnrOWPbr8g2/7ztcd38OSQIh34iRt7C6ERJta9cn9GikkHBdvsHC/EF3
fVKp0rAqsxJi0M+ofSUh8iLA+oiw/neMaqXjLEQxc67NiAzEGLNCjg4W3vW4gf4U7rbz0XwcDsXO
iZt4bxp2vk8ZiR57KA4w0TCTm0g6mQfhcXdgyEb9MUYsh7Ji6PweWm5A06FZAxKlvGmGxN3mwHPu
e4MU/jiB3xuXcfd+3SvSCkzfzJ3BLAC/IgzwVf9pY5uidJ97aEPqLl8pkgstSzeX5qCiNbSeugBO
hM1AjG0N2aHFDzwrd2epy4Ss9Ik+XX6ipValVRU5ATch5GSfcPjfQQpFxj2CDuw7MHGTzeVbLPR7
rlWWAnlducHFFLD0ZKtfqm13TTx6rXpputIjyZX9QxtbYqDLEZrTiJMYn5W47UFTXDuhXfoiWhlR
VqpUcTbIhm2YPk9CQLpPMmsHy6kXzem4s2OpTmM6in1V13TFKbN0V63CtC2C4qezCbG1fyQEFsoq
vrX4fdznHp0RjgkteLOWZ7RwL910WlkQhnaQcgS1Cwk1HQMzI/uiNG5KoJBl222GqdmSbG17ZGFy
qVtQ89muFJ9AlWNd7ocQP+ZQvAzmT4utdNSFZq27UKPcTQbI2KagUk8TEoqT0rOslVXz0rW1IiBN
t7WRFt8HCbfFEeFh1YNrWZMPidDaeffCLXTPYU+wKG0ELxFy9+KET8jCHMVKq1q69LmX/jWNsLqs
g5i9n6CXgEME+isxIlgbAtnLnX1hxNVJ+dzpE/wPWYZRXN9lpvVKU/Jy+dILv1w35brSTYveLQF4
s21gtWBVh6U4g17i8uXPA9A366t/B6y/XgxtwIpsEmKeYpU0gOSkzcap8Fkl6Su/xIJ0y9I2fb58
s6Vn0YoVd8KhLFRhn1giDh0vv+ic34GE9Hj58v/ucn33MFrFautOCJFhs9MtO+sjNxh4pS2xH7Ni
QLJ6HSFiEpt895aZtoAy11A9zwLmOCPyxTiPmJIhR9y1E7pPu7O0HH4grx8ZNrN7OF1ol0T3vFH1
z74I8S8gdd1aScP90GHJZ2U75nG2s2YHaMEQuFVV+i0j8Fs0THlpn0GkPBsO1PkJQ0Jkbvmkgo9r
kpmzhdGnfRzcCBsASV2fbAL5Kc946SPVHrORbo73+C/cV04gRcwhNDw0SUxi9G1Vbk2krntxYXRn
x0IXw/zP4TZxnerB5M1jXky/QpsOn2VojL9rQSH+Q+4s3yJOA7w5CmWlYbbNdSwtrtuRKcS5bcjO
uLGzq7Yh5m1ZQtqa1nBYXf7GC01IN9VOMmedmeC8hEcgaJXWAJMGUzBvWHRc2exZusX57391CazV
LOS4N1XgZO8DBEm186OFV+vy71/ob7qV1lU2TvjKtgooLW8QL/1UzM4naci2dZ3PgsIFd/k+C1w+
/n+mWmZJ2s5ngRun4S5x+12Rg9kTWT8g3mwhPe1f2ry7TZ3h3hqaYw4rVByGa+uqhYKok+/73uwr
s2BTYHTqAHarD0niykC0dGmtk/PYxNaDixkPF79G4zElb5ff2NJn1yYecVS5DeafEwI2YAVB8FEN
ZHScX8c4Qw79f1vV1JS1y+wEYzOyKgwRv86Wsb38yxfeiK6SLMqRMgNq/5Oq2hd8Qyhm4ofrLn1u
xn/1hQmOiTlznTqIemhty7ICw46plS+58MZ1jSR4SLBIzJYJdGR06iaIbOH9intzpQssvRatH9fS
wVcsaBX0dVzcO1k4giAV0vnr8qtZ+vXn2/71auBymPOMm5hSpJ8COwfIPPIMcLUvX33px2vLhyjp
LLvpTXEChK24pUUyHzNgfneXr77029l/fzsVVTQURp4GYa2+SE3DU8sssuEgSWyvu4PWS1s2EjHV
ThEMLYfj191AsJ94XTRdOdToAsamiXrqQNccDDDXtAhajmPl2+bavvz3c3WmiwjtDG1d1YRi2kX8
OeUwRrOTY8PVma60n++/MNNlhFVBO566qDdQmd0NBryNOQxBK23/+9Un03nx2DOfqTRVhaNGVu2i
iba7qhu7k2H24++xI3wjJ5EcEYkgfl/+4N+vpZiuDYRVGltYSWqj+Jw9eOmdMRYvhUSOn+GY2642
YVyQcMZm08ow/f1IynR94OSEUuBe5knyR6AFfETFb8Pqs5l+VsYat/D7fsJ0OWAd05Qhvdo8dVW9
A7P3pkFIhT2t7dwuPYLeDSEBgGcbGVhyMH62Of+a2FR7Mup9niDgzEQe/eWPs9TWtN5YF3SIY+sc
w5R291XS3zqzeLx86aXvrg2bTYU5mILZ5lSnPWJj+cZwNm3/UYvCh3omjqHaW3uKhT6pKwKHeErn
CAZBxC0AGxDznZN+8kj5FThklx9m4XvrWkDHHkXagEER2FGxUWw4mJPcsGiNnLcwKWO6FrBIkhFu
CxdZF7MkD1aOnFbPnFtgJeIu2qNfljv4WzGAo+vujQI5tGPrhDvwM8mvym27ldPfpRd5/vtfQ5fr
WHEP3xQPgELatMVbF/+mTuqHYbPyHpducH6/f9+A2w1t4T3F8bI1elBWnOzOeiETs+DgUCstb6H3
OOfG/tdNSjnXRpZbQ+DA4xttxaDUC2xfzRtgFe0N+HHNHryyYn9d09AHZEQgU1VTic0b+w8gDr9o
rE7NDBjCddfXagG2vIpKZg0LYi4zrxc9dsDagcN0HicrFXOhCugwd7g7R5bnyKF13GF6BWI/OeQ2
Z/K6IuNoleC8spmZYfNARm5153Q2nGcQNR2uej+6vjMxU8BGmG0HyTQd4nISO0Wgqc3m64RZTFd4
whFotgoAjmBIyR2fnd8F2Dbw7lJ3h4dKfewWXtf9dImn6osY1mew7hhJfRMVP01hpLbfi+J4+V0t
9Axd55nBVR4qqzonqlDxSMahecA5c3KEjjIE0CJJwo0FVPvKVG/pblpnl3niTGUX88AoYDC25I0S
xYapwfZlJb+kBV/l5cf6d1/2//d3mK5lrBmMtCG+UwD7su+8DbcWnuZVeQ/zqdlmfnNgHwoF9RlO
zw05Ain0Xr0XX8YTJv5iI465n6901qVH1pp6l8A1CJWeFcT5Z1XAI9mDFlX+om68q/jX5addGIt0
oaNjYXMsTQWCiwd2kLKOgd5N7/iUflx3fW1L1M0oQoWKngWivIfZ0Sft5NXmytJuodTossOprynB
CTRyZk3XOYrS7F9sOsHFffm3L4wvOvY/ckXjUgiMgyGanbfJBft/tPt440x5vmlg7buuaesRAGlL
mWWAKheMwsLZQwILVmI8VAzwIQLXiZ9VZGWDeumFaYOZLGlBEMnLgym1fjeGfUQSxsrItXRpbeTq
7AgJ6mED+E7GMSlrJuKDNrGyQfDvftI3fVJXHOZNYYQx5LHgUhRYo0o1bwFYOVOeeHowjNQ+Rsru
DllasNsqr+lG8LQ9MKfuTxPp+GtEsTt0uVUs9Ep9F74ERUEI7qqAib7G8FAcgTnKYWAOsc4Ng5yU
KzOPf09svnlo3T2KyBWjVNKB0DVqKnAXzsyxpo+furydfROEANNvlCMhdpPVQwpq3k0LO/ud4+bj
rZWZ84ZkODqnrMOWexzZWxhRwflCiuORJCkoBvUsPSLbCvpjx6E+Nzv1mZmAWZA5LbeIKupjeBqp
5Xd2m28NJYfny69wqa1oCwXLAW1NjFkfjOmwGWABj91oc92ltZrJ2rpPcgdxf40z3hXI32yi8Lpu
qis65xwb5a5Ie+w22ptYgPY1DXtHED91/oj01+Xfv1CPdUmn49hgHEjcpALBi4QfTfFHgfd0+eIL
TVfPVrDHbC5Kx0WxtzCziUVf7aA3zPZyosXnNBrZnjnJuFZrFsqnpc3/sYyqWRonZpABvORjHhgf
se3Gbi1J5kMUj6HPgefbSFDL9lWLk1crTN/CjDbnVp49hhbqX9qbjZ/Ybunhb4MnU5xmQN02vfWp
LI+R1RjHJgTRwu0KtXW4qLbArzm72hpMz7JBYOICwUElCraPLZa3uamNY+uUd0Or+DGRxkchjM+0
nowdqCE3M03QYLLMOEBF8c8c1bNfuPJtABrcQ45kBAlgCJ0Aq4fNCDbMyldZIORTfRhDnkBUSVea
QSds59gmVvGDGmV679CkPVnpPL3Sxv6Y3CYJpJz6M9iicO/KOG5u88wVjylcbIcJJn6vgRhvpeQu
9FFdjMqKOhz6Fh2pDC3bA7CkBB1jrbQtXfz8978WVaRSUL1AexxENtCPcw8gWUi6fqW8LI0Wuh51
ALo9HurICowcR2UItFBYyROn9TmR9U0Xg/IESZn7FNtG9KDOMZGRAnTLsGv16ow9QQYBrZ4u97nv
dy6oLr1NQ1oZlA9QKc9Gt+k68CbmKWG7SLp2EJnNmY2VNS/OVHTKS5op/H3NfZkum61tEzHYjWsG
OQBvXlaIrQj7o0U4phP5Td2T1sNWrwWcmbm7fMel0qVVdcdFmoQZIrfNjUCAA5bCBRQxjLYWScbr
RJS6cLaqwDdtYOINnLEF2MTA0oyI34DOrHyshXap62ZJiDPElqcsyOMe679ZiV09GtbKgL6wXarr
Zsu8jIummZENOoh2P6TVu1Lurev2SCqNkQs8tf/YQ/11+WssVF9dR1uqLFWAPvVB3+XbprrtJ2PT
NL9d/n7d9bXqXjVxCUl8hqLVJlvHsUAHLcE6cXdqvjKzk+lK0DGWYoqU2QUGz4Dusmb1WBVx8ZSp
nt2mtgsOpgXv+a2Tc7EvCuHsEjvJTkK28laSfCYgO2blykpmqW1oNQvGtt5ORhg6xMTv86y7Gfpq
ZahcGJd1fajLHRi0AKEMZgc5E1FU91vTyOLb82bTAbmg2JsD93bt0GGhn+pa0akROcKojBLbZojk
xQLdAGmuGseVadJS9TW1OqAQRd4hg9IMJiXvkffyU+bDDzA3eoRE4VsBXwhQIf0hqHtUYM6EbvEM
MzxK45UUe2Zqk0CRMbiFixDem6z1K3EHwcDGcA/x2vdaeIO6XLTu+nkUdBRBCBpSC581fKle2V7l
5RZMF4siGVaGKnTMgJiALUX/RPknlHArs42FIvT/GlFrbBG2jXEBqs+uhXy7PsNdPylFdH2OrIW1
w/mll6QViNJlCErmxAzOu0ExiG1V1nuNtSo94JgrfLM60qWcE8bz1s0hYkWOUO+7NIYxwHSrTTUD
K9wheNOLx0xtek4iUGjTun/Ibce6iWonvbdxlrBtKHrxyltdKA66fqqz1RC1WQ8AgvNViNfBWvE4
LRBUIKv570wpTtscTkpRBNQVsITziN6qVrhPNdAB2FNJYiDdhjjHp+w7w0+NtmX+FFrKj8auWXM/
LTwd10of4IrRUPZwLSpOv5rZkTg/FyvbxQu1T1ewgvQJXmuE9ohYDq8D6w504R7IMKcAoRVK5Muj
1VJjZP99jSQrQ0S0KxqEpAY7GUGRZ+gkya68vFbyQqBsLOif7KCbSrA4pWeABSbV8+Ufv/T6tXKm
BnCqrWICBKguP6s+vsmwHl9puAuvXxenggDctSNSAwO7S3xKkW45g3F+Xu9Uz0barIwJC69f16R2
qHFGAmtCQMukQCsFaXLO29pHSnu9Mvtc8NczXZaqTNG1XVfUyMKR/e+mAs5F1UBh1d3wz0wk8LiI
HiuBQncN435oKdB2dO5A0LzqIzGt3BUWuL4zSH1BFhWf4E59QSS40kXOl/im0jGt8Zp9iEN84VgB
aI1+TiHMBORHGQQQy5U7LG016bkio6zHPDbh6K03/BnSQb84ta/iyw3qY7u1Hibf3Gbb/Dl5dD6M
Z/cWQUM36SF/zD/LT5tt13JElxqj1tBduBZA/w8hW3P6LRX522gDzQtyU+KzMTyKzC2u67C6CDir
qOqRFdgFYh6Mg0kNJ5BjxnZTJcXKAnqhzesBJGxwqsKcDRbMETO3OcgLQKgV2cPAy2Z/uc0t3eL8
Hv9aRteILZ3tQaFbxeY9Ihp3dh5jD3TNwvzvicc3DU+XQZad25PCmNuAjPLOslg++DhGpjE0oA4/
FoqRRxXZ3R+7gR7Wy3nW3mLJaXw2YS1ucg58tciQv+B0GaimFEBD6B2tD0ul8W2NbrKrm5ifSncK
d7TGsaTfplgnK2YWH2pOi00EfY/PGzneA/gLJFOHOI2CJsMe7Op6Q6puzjwQN01gdB0bhNqi3tqq
L4+OJUEIr3Io7SVc6aYZ1w9gQaZvWdYgpWCYovskxv6PkyCFmfIyPgErNL9ys0n9PmTGRoWW9BwF
ub4zNdnRjiOgkVMnPOQgdPqGkWXHimM+y9zEestkAqGjGKJtnhay3LsNaKWDMY2DB9buhHgLyxXv
ZtcYDpbeRZceR+UI5eGgXToIUalcjybGGx3BGr3cLL7tRjbVZ0Z27LaxEbXYQ0zqxieS/LTikvk0
vKGxvRkr+nb5Pt+OS7iPNi1oZzpnImpUMGIfY6uMongoueQri6JvN05wdf7fxj2EbMoYyVUg0huW
/mNUbEPq5wi7gKEEmcH4MXVrBz3f9iPcSiuw6KRJ3wlQ9hqklDxGsAMG0cxY0CW1s3KwvPSutBmC
m4Rh2CUKQBHwpulruCqtX7qwXjObBnFdaPZo68Nz0ydbgzUrk8+F16LPDaah6cMok33QqpvuvI2q
lIeE55VWunR17WTQ4HM9uNj3DWD3yQ6YrOYes8buGMrmn8vt89tx06b6jCDn4NO2KVc4kmJvIRUb
dzSO1DT2LFtz9S50NX3Uh4qi7PO5VMHgDpso/aP6P0P9yBlBQvUaM2ShI+gHTiCvI5ukzdA6sw5e
ONU/uWlytG0G1xq8gxbWA17UyIe8rK5KM8Ob03p2l1vIDKF4c6iLXlM9lqTbVNnsJfkLbMsrY/DS
c2kdfBap2+azUUEfpN5i7gYyDO+A1ASwSyIoAEHv3Ex/sz5fe6qFrqJPciqF2TkiIRD2WH+M6bOy
3i+3s6WWrHXBysmGrOrQBUnWnRpb7gBueEjb8Xj58gvNWJ+rDKFpUKtCIRwxHiFkprEKT47vuTFt
L99g4b3oMxXwiAh4KJEKpPNjAvuZhH8uX3iB50Z1DBGgg6DDQ+IauMAz+zGjuZcRNz6Iqj82g7EX
pHobJvVbAEtRNgQodXfDHQzPZgjCN6DI7vTcVPXT5Z+z9JznF/zXdMmJgD0CjR1bonB5huWZ2bxS
ab5ffNhUD0ZTdcRg0CFtAOiKPOLUtt1Pjj37KRDkeywzyI5OMwImUH3uQHxA9ErS8c3lx1pofrrZ
o1NkjO12jgIeNx8VMEsZkIme6cqXy9dfem1aPyVzEuelA2x6NoU/cUR2b1rzyn7+UtPWBl4yTokT
sqbHEaHxoxrrJzUXk9eUbrGph+7H5d+/9H60oZcxhvAVXuDA3nm2yd1gfblrXrClV6P1fAoQWd23
6Dl1YXhqBCz+KgwVeEfnovlXWx3imYyIhFFBySqoqB/rUfjk2otrQ29i20CA44gjQCGUw7ECjN/5
vPyy/211/7dmwA/X1iSNAf2QqoCdjMJo9AuCgCMncdVNydv2WMZ27wuZRn6TRLBuMVHfG7zjO2TH
yM3U5f3WgDHwRbrm2kpvoYnp9g/bLKcpRPUJsB/mDSCim8kvaSHJZexX+t9CI9Ap2WKC7Y6zWAVc
sQMOeG4NC2Sgldd57mTfvc7zTf9qByLjxJ05xqwBhMvfWeQhhyT7p/1ImAdT4wevfECCkq/Ld1t6
Eq2nt6aUUMzgSSSi8A6xNJAjl9fiuimwzrK2DeImM8C3CGB8cMRbCBr65Z+90MF1gvVUum6dyrgL
ZmR5pRD/QK+LHKm11cFSC9I6uZgmRosxVIFtg/Hdhz5t+IaVYoc9pd3lJ/h3YvX/n9nQSVksy6OR
d7gHOfS7yQ/3xjb2iy0/IMlhuAURajP7N8NNfafu8kP5yN6z+2i3tjlK/52ufnd7rSBkGKpQDuIc
zmJpcH+EhK6fpWKwG/Vd73FKnZfYRjQRA4O0BY3fRSgPYpPIXWoP8ofbz5btz1k63dM4kzdFlQi+
rWyCfVyAsod4E9ZkOvX4/+Df1gh9cQa337CChL8tip3YrlFsa4mi9vrEdnaZraz9mCMzJ4HKblMI
t/aLFBsoM6Uu5qROeyqla9wVNHSQgULKh1G04g9W8lPQ9DX/MTlxujN5bj5EpogDiyOuLI167uWT
Gz8azJTbNmrM4Rzp5hwacySvZa26o7RpvEMUlAWXbp7f27SM/8xjryIvIVOxByEdiVRTlry0vEKO
y2yoDCGSSI4qaBMfnXQEtLZpreEhszj5GZJG3DDZU0Q7FdEGA5F6m9uy2A6Onf5OSpN4Fiv7V9iA
+7sUSeRe2p5jrfjg+gg1zJ6dFlD8rMSmIs0jdcr6CYaB2m7SjRjy6kAhe0T2Qq1uiDmH9TY6A1dz
mfRPsiLhlsnKvu/w2m6NGTlAhh2zJ3OwmoDDBYcN3jHJf0xh7nqynTLkJFGyx2kDEqkKI0I+ILaV
jJEZCDAi7hG8Shh5sckZYRXYmduZVC335qIJ3+EpwD6MRPzQAVF7Y+11loGTvNqZRsTbV8MtYTx7
gc0Rp41I+csD3sp3HLTXh7pW7hfEL1MBhavJPSTI9TBLD2RY61bfV09Ddz8VrMnDcYRWL77h985e
Ha1dvRtuQdwkd8ltHbS74hg9DDcI6dtCE38Kt+5LtTK3+X5paOjmKFmlyIRKMe0wmvlLuM5LJ9Xg
mzT52U/NY0LJz8u14/uibeiWKGw8oU23KB3CaT3W/lg9dvi+rBq69aniSRkObcNPplvmQYrcP+W1
czrBnWbyNcPDucJ8V3m0IafBsTYjHVFBv8nKbY7cmts091S5qVL/8vtZegxtjglELJKzhoqfZIre
mc/ZV5tgHZK0YmV9tnQDbX4p6mIu4xmLnBSfNXlGEBVku0+Xf/xCI9KtPDF+soDkNYUf5Gbks480
N6SBkkPKsn06FSv9ZOEJnPPI99ckI0V0kRqr3D3FjvhtkOacJvoKvfNV0wpDp3ojfFBWEcHmbULb
u6SRx9hYA90tNH7dnTPUlpJ92aoAJzneRB4RP3X5xf+7+P2mYTpaw8R0AupCF28epvcWOINiNLMN
xiVUscSOyufWsLA3MijAULcAJVlAlLsn1cjGm1Xyjm3eAyci+koMKOA9t5xeEKE7HLocob4UMLCr
pj6GrtKjec7tWQGzTM2biSAe784Zfl9+AwuvVhelpBip0my255O0i3sl1JNDsu3lSy+0al2BAptj
gVCfPDoxM1KbyBje4RoNgGY6VE68q/NuzaB6bsDffERdilK0osPZ6ZicWrvBNv4/iEncIQEGEdRr
Wo3vN7EMXWriJmgdVkfik2iQGmEbs31DxmQ6IaMYK1lGRfKBiCn7FUsdVB+SJavuBPf74xlAlbXK
hpFd0KIbIkgLcXqH/M2qnPY10h8sf4iyuDsiM7lHU+wK16uQYItc0ywsf/BpUA8Q0va3UUkx45Q8
fapiZu2rQk1HZs3G24wx/E8CWATG7Tp/q6JzdJc9GgyoHxq7bwQGWwynnZE9Qk/c+iOl2V0lzAJK
j6j6GJlQ3TasK3Oft1l524Uv5AwgqqA7LLc9Ug6T8bMoTB8K25M5p0faDlsOdij2UBBx96oEgVOp
2pT9P2MkgZM4wYjhc6x+GiSNYEi6dWrcjvkkRvYVen7pgKXm/nI532TdDyQVbPAR9kho3c4O3VSY
d9UynfaQqz1HdYXYSDAFi68+Nb0pvQ/TY9h/sLnzaoDEGzXuMB8Dtifdz+c1KYKZ68pnVYKYzlRg
W6c5umOE4GiWAFNg812qnHs2fBicBD2j/iziIzi0WxE3ry2f9mJIXm2G47KGnERaQoGAgyFTYCZI
Nu48fCF0Nbvtsw+BSE0rRQYejJkTVDhdPv+aK/6IE0qkag2HvAa+PckfXMmeoIlDOuDYbmVLt0X9
DpvKhkDVkCVj40lM0mwj3ZvlTyPHMhFyBBpmviB3FXuULTC/+KuqLd9J5y1wmpn5MxoL75yYx+vD
yAKWIbUsPpU52c78rplK3xgfuiL1oEI2XOkhR89LsgnUml013GWYvTn7UbqeI8Vxzg0v60w/Pz98
thPY9Bqy52oUmxCww4nMN1LIQ9OzbYopsUl7v7LDXQ04DoCSfjwk+8RGmHQT+wCYIf02IdtmOjX8
D7CQ2LR7k/XPOr2px8hX8abOghJB29mdyOnt9NUB3vU+DsDVIQv+jivPPLFbeqj5G2BYFn6yNzMH
thQz9ulvOqR/KKiy4fxSGXvgyyEzrzbQx3r5yU1uoIWPEdsmtwZ/h+2fWX741iR3Vrqtw4O8j8s9
rW9GF2sav36xy0PxhNjypkY4oY/L4/EoskuPprwbMVmPgcd+VvHJlnvYlxvlz88k3o7lI8TqMP4i
btKv5B2O6OTwiD38c8y1aWw7mSLHMD/OUL+3b+JduOSANp+U2SaF1NHcp9H4JjovMuM7YSPo90eH
f8bWfQyM9cFx39h4mGDy3aSdhU1jPzffpz8kGn8Y7fipLLSMHKZpKN2PHNGynqDmLitOJXmEHtmf
RoUtUu5ZCp1rJyLbo+WbMTzH8214T23pzSXdQmO6TfNhb6tN+dHaOJSbfPorRoR8Vh/mON5xu4I9
T2zRPdr5lEmvEMeiehKJ52L3FVmOE9IlzZ9mh9cEB/9daTx041FGz0Z5M5s7V9R+zl5Cfvc/zq5j
N3Ke2T6RAAWKYduSOjrn+TaCPYEKFJXj09/Tczf+NVYL8NaAxWYqklUnoKYV948s27f5bcNjrHnP
yDa1umlKP4fJtblT2dugrnI4Blbx/QR60GCf5TUT4xbrKRo8IWBH6Y/xzjS2054IL+o2pb1zYCo5
Bs1Dm29UfoUijjpqa5uY26Rsd8bw0XU7mCwmv5IzMMIlQIbvzfdo2ldWoN+HHDUfr6Ib8l79CRHd
Kt+INwz7hd8I9gu/LR22I9iDxl0DVQT6Jo2b1gw4vccZhDpK9wIbaN1dVe1VA5VGuU24x+uDQV9p
tD3rhHfkgZpeSK6njsNhCe6T+3w69FEFH807OQVdcTRhqAslJ4aNT90NrEOQgAtI7PVso58cmLRD
1xue0wiruxy2ZCy+gYFp4kjUt684PInhbjoZGjvDT42AZT3mKoAPF8yiN9H4WiT/lfQ+7CsflqhH
ACtB4MvBrEhvC9M+cBNOfVkHQZLa0yG2dwYw3m+jesqL95qhBh8+qAHPRPu3mV1H7S9zsDZDFEMR
yvEEsgB1F90aDmyq2GvRq12KC9WQAMzwGwh+GJFXfmf/GJy9Rro+s1+dsAl6eGKalQvzzdGrssbn
/Z0LLyAePTcwmrWmHyoufV5ca7gQKuuZ8ZeGkE2nS+gcPPRN5ofkpdIwgz405g5Sw15SDp6b31TQ
8y67EBmkAr8sg03fLangpAlhJgURcQXJbwo9N5WMG2F8KHkw1C8kFiwBieK68ZAj0ykQ3E3kyco8
6zm3Zgb/Yb6HBwMkq5uAGFehi7VnetMElbCoh/tz49P2gXVXmZkGKO1B5DT2Q9ND9sOLgODLh1t4
JvojdqEw3mkVHtIw2oZ65zRYptkWbpfwo04AgX5ATsKHZWgsuF8IGdSgcaLkD1Z30MEzt+1qyFnD
ZK3JN5XlPDhJ4vHmbohAvooJXvhJ4VEAFYpwp2HfELvyOFFM8zRWG5OUu1o8wo/5NMKclbDHEljv
qjRPqrZ3EKC/bygouANYKX16xbr+Oofxq52ZvnDhyuuKHYGb16ZKUK3ENMKr+pFGNewnE/mgwtE3
6j9szIMWuR5N3uL0fIcaPQdw18YxPbvmO4p0A64wGBKUvsy3ySwPI5awIrmXm/9xY8Ci/xPzt0jJ
nemCI9Q9ON29Kz6SwthAOhpSdn3QGs9ND6GlTgaNBZa1mSLosqBm9yaOJmlehWZ25eT65GTuHoIZ
tQcqzR/TygIJX9G2flH6gLSGX/HuBWqe9yEJ4fNd3Cp9JZCOkYhvMGqtUPbDlQf3AiS2vUFf5Vbo
VZYf8hcmGHKHI/FSKyB83BEX2A/hmJtpsA8kwT2Je3b3QyYEwsNV9ZA0I/B3IMcIIqNNw4BywXK6
UiwMYE+2C1PbL1tyz2zMckWuM93nmzQr7l3r1cAWiCwHSbU/bcrvWjuBj0XhyfS67u9tKw0qZMLZ
BCRc1v7XW9JvuugI04u7cMjv0oK8aY40edXEdzHLrhq7CeTUnMau+ZXWxVsLS3mAtG54qE6VOQST
sn+l8AClgKgDOIiAX0XWm4T6R6LljrHS13X4B5KO4HHx6igqqNqRQuzdaPzZqhajpe+c0rqxQhyb
YN8jkKgTI/xgZo3jJ4o3G1eSYgO7Z2Q8+fRDAM/jh5r+kS5DbMEFH9K2GF0LdfhtQdlP/GO0G0zD
3SaFrnd8GtsbFSbwuhbYwkUJ1mPDIeuWmLBUzZwMeTXZ7FMoIGz6P04L217T8EZpmfuO49KTWuGw
sSzAhx32iwLdA+9j2OfGOvYhsGfhDhvCdCCpflU2xGthWWUEaYljIQUEEXNAQaccmj8E0Tt1CSx5
63wfkyj30qyGGSz4aGju99BL2zPhZb+RMYzHTfnXj7HhPmhSJMjq2vFBk3sxLQ2sUcvvQeJtA0IF
hHsnrNyizfWutDIwMMboxAsbiskOcAKFBZ1xEXY7qGk611hFLzkcWoKizIYjFOJ/R7IvNlUU1c9Q
Omp9MINakEZxEZRUhW9ZB2n3jkVnyyDYTsMS9qdjyZthqFGGSGGo6VYU4WcAnQpVg9oXgEcFPMlw
B07aFHGpPg2ZdUgIDv6Rgc1Xju5VmclbFwa5jkMR1TMoTo4d2Y4YMZ+3FlyC7fxXyKcgQWAqy8lH
XvEkXbB8nYwoOPxa2mvLegu7XS/TXX5IrOx+xJ7v7HDbuuqqT4b90CpjT1rBTkVtwtkjsRlYZjnC
HpgBEgyVBLJuUboBcwDuV/359A8LsIrj0qtRsvbjCs+pUFDcwaAxfd8X8MvtSre6S0394FThVsKW
2otTIMKQO233wgAo17UKrKBodNW+clPut1CROZApY69uY2X7yqj5VTVUZ/9byQ9NlclTMhR4uDQ0
Q+oXMPzqHoD5ug1aVFxPhuLkWHAR7ZSbRz+Aj5BPaW86zyU3cOTmfQpYOxQk6bZRhOhNJVPluQSu
xY6h6TUJs6be5GWG6KMj4wNZ0OInHCbg7U1Jc+MCPupD6B5oNki5+5Hh9u9jU+sgdGMYtluJ+1GU
dXwdl7a5L1U9/IgqV93ihJruuMjGXZXb9Y3dyvymhBndo0IV9GGASXb23uV1AXNKOC4rLy/ot1Rn
weya5aikOUmTASlyQtSEBXrbGojgeKfBsXklkbqQlWDn7NinLJi0IJ+PVEpzkoLfFlIdUrxQuiG7
xel2p2r2eDn5sZBsm/sMEKlkD8k4QIbOtpnZNPlTWZ9otAKbW/r8LG+Vqy7sC4oaXhUX+7h2txoX
9El/C+aMaZjlHBww7KEThPNAxsVNBBermMmVX76QrPmb5vg0/iQhuGPKAWCR8YZg1/YYmiLF+d2+
fG/kZ4W8xKgHATUAFGpx2GrjqckFqiIrYLmFRNBcSMN2c6z7vsyPQ1bIo5JGcWhi19wJXVt+lOBJ
TKR2YMiQ50fqTPmKBMbCoM3VdsI4LUWvnPgEJPCjqp0/JOd7eOSdQGFdWbBLTcyGbcAlNzcqXR5j
3EVwFjVwqusq+4kIaj9PzCpXQOgLCce59k7RDzSCjl8CrT1nhFXR5OAd03134c5KnH1WjmlEsbq6
OPRqqNk61kr+fylunP/+ad06dROPKCtgSxh9tQVsGDRfiHwecyW1TxJkgpMRd/1vrWE664bbKdjs
aQFI9lSexvJBQiuqKVdKVn9xWV/kS+dM9DAbGjgyM3XK4ES0TxnE4nTekQ0Ses6WDT17hlQJmMSy
nBxv7Gpm7AtVizOVpmJPyizEu4xzaD3BeDgB0WZIhOMBxwvyeDdycw3I55yX3le/87xUPw05eNsO
PNq0BGkoBEfOKYrxN2zEo6cQr4Z8o/MsPkV13W2tJIxuDLN2400DyFXgZjUsd2D3tUtLvAHQkeyn
OYRj49fw6X1n1MwBTmuQ8ZlcjuSJM8Wvje66d1Stix9K45jblEYWQywe05wbueHhWtg910mDlzWK
q+WBVFb8dnmyv1xZzJrz2G3klA3HcSwUsB+ofJMpXptJ7XG81wv9naiLNmYBfYTvESCysXlq6Dsn
d2M97MxR+2G60ocvzyN8f14d4wIy4tIYTho16Bx5Plt+pPbkXR6hL2MTvj6LTSIjhrDHZkIBGReC
wnRTXMsApAcWIfEkjR8uN/NlaEIi7Bz0P6233NYkc01MBC/6nZvmj6HLVgBTS5+ebeiWd/mkARo8
JVn9aiMTkopV17KFsZ9zwHsuoLtetnAti2iOrAAeg7TBvWlQ7UrMXmphthGzGGhNYtjgjsJkQOf0
VCJ5EY7fKq1i3M/Nfhr3otFtqgWIh8xxGz+P3d8m74ztmAC18L2ZPU/LpxaaybWEQasz13aariNa
ZVexlHzlSrk0ubPLWJ2TQdsdPHL6rnss6+IpVEgQX/7lS0M/27ii6BvQmIrw2KrXzOk3rLyxkfm/
/PHz6vsnwGLgZ7t2InVnpxM8fCkZtz27YgnxqH0jm2vV5Rs7Wrk0LWzfefUsP2M/5BkSRiHOETJj
N1nRNcdjXq9ZMiy0MKdql0ARK9s0xdE11IYBK5eLByd8LCNnZRoWGLrWnK3dOQ4+T3sObwNILOV0
N+KuN0Azv8ZsWCE4pgmPMz9WCd3CXQhiPhL53svTtLAG5mRuZAmcmNTwQ+7P2db0KW9xLFvPlz++
sHjnrJgUUbqhThoe+3K6KWkRNG25u/zppVmZLS/SdgNMRJiA0JmEMkvqgc78o4witenKNWHupbGZ
HQ0Nxrqa6hRww7yWz2HbuDi0dfpLFlm0v9yNhRGaE2SoI6Iih6L7UQ+TLynNN6Frr3GK/xKdvtiD
c9IsiyhKsemYnKjKzQfuOPxa9ueShqWQbWgN6N5CuG9jjLzf4IcAWavMEgVYEk5B1FmuH8Hkbuca
hrlPElUc2ohlN6OoyQmXee01UD5Eur595hVU5xLbKfzOKPUmiiV8J7S09q5rTnBe4anvtoT649Sk
N/D+C/d5HIr/0lbSGjCazFwDWv5/XP+qy7OrdJhOJrZrDhvponQ9K3Pa274bYVoMr1ams86zpLDP
16xhM6lxek07YOMMqMxsq350nvOJZLvJacoP0RMWpE5fBVnFbL9NSXNFYhqi/tZVV6EMkf2B/zK9
F04eog6k62POneLgUNruejZkvmgKcugYkkLIx8Zin6d991TgvbVDvs68d9Jzja8x6W9iT+GNWSTZ
1uoS8SQn5HxhzOHsSogI+dM0QkLJBkkOnhUosDYo5kkzKjzCUewxoRZ/zabQll7dDOo0FDbfMLs1
dqrn4TnRj7SbrJNjiK/uIrMbDomiT01iGUdcYoWPCGB4g20Ln8AK+90ZBlwe0oQUu4HG4Zvdx/KE
BB6sYkLgGQfFkfbsC5g/O2a1t1pkHSbqwu1SAAWwyweqHnuAaG/6pOg3nEfKHxJreK2JTd6MVFQ3
VEaq3Mjc0HsejakXtbS7LTWKwvZYujeGaFHdUw04PAU0+p44IRCtCyvT8shk611YOtMDGeEBY5eW
fcZv2kc2qg/IMoXWpodI9Y0N2ug+GXj+YjdWfk11AfVilhbI4UOOymMtsFtWVk4HZRuhX4dG4hu2
aK9ZbghYlJi92NZSsasKiUEvHSrDH4wBMkdFHvkuidOAq6wnG2OQ2R76Y3gooxzix6OsvNAOlW8A
UfQBQb8W9jdx5IXpCJmSNpPe2EJRuQHCBzReuJq4bVzeGDA8uZI5f4lDA6wcADIjpOjb2jOjvAT9
k/HjCDvjoJ8ACmvwPF+TxlkIoP/wznRUl6KzxJFPcPZUehObFJWTG7nmUr4U2s5R9dO9SAKpEuNa
xI9iigJpV/e0Ej8uR82FwPwXA/3p01E86dzmODBjduZ6nRU1BWj4QBttLzew9Ntnty6HaauOIGx6
kn3bwArTGLdlReKV5/7Sz5/du8zJMIeJQDE1ypjcwZ8h9atOjdsuwZv4cgeWZnd2PI6hpVsyoANU
BEVENo6d7Q28P/skWeMIL/Vidjq60mp5rybcWioUTKGKBgLuizHka47wC12Yk9ZayspwsIvkNOri
oBryFLuG9Cild7kZr7n5LdxS58S1GrLcFa/gdsIMpu6o3QsAV86W1lRPjZ9A/e2lCrX7Gqve4Ss3
44WB+5s6+bR6KWlx4VLSOU1dF8N8KAuMENXJDLiolRaWhu78908tIMBr6YwwI0UA8nNU/3Tx6Eqg
K8T3/Jr/Yas5dS7F1IUD9OeccudmiRUMaTntjclZ8whe6sR5b37qRNxpq8SmwyZ3GOBD4XEsxncZ
jTeNtql/eZss7PO/AlSf2hgVDxsUlHH7dc4VKcf6ENaa5sZC6mVuLQRxvhoCFBVebnJATe4tY9VG
A3eh5e0ZH3C5A0uDNNvnkxGh3GpgLVGMfIAV1F1x6D1uOtAwdplZrymXntMUX1yr/rIWPw0USniQ
YJ66+JQU7lUuELFwdE5AozvxvZ3FzzBcDjddSNdYSwuDNyevdZWAGGUKx0PTRlFcX4PEsa3i6zN3
XPDfl8duYe/P7YhcVw1ppi1+tK38A/Jp17XIym1WAN+WEsePOR29RHcrafaFXT9ntZEx5ZFjpFhq
JiL9OGzNxLmX+ulyX5a+PtvxYFgQJmsDlhPiJlQHSR4mdXf50wtLbE5Oa7mlXFpzdgTEEtS3RweK
EJ1z3YcrKeOlnz7b5/KsqGoklB1txu/wqg6ckvvIJ6y8sJY+PzvKGZTYec3weUXZf5L3L2AW3UJm
Z+3JsfT92WHetHZFcvzkY8lae5PL+kY59nNsrcqULTUw2+KxLgwqYIV3wmPuZqwUUM7qAwoUKwmA
r4nHzJobFNm8yUH7h9unco37qo1PKZSy3+CdTjytNR6GFKgeWtoVIDbAjAAy6K5Mzdcr6x/KmoiL
KK3zGg8z8nOsnws3w5PyELsrmcWvY4j5jzVSzFEkKxBDkgRwZrCG1ONEYaOYe1P0+/Le+Pr8+Icd
JBmEw6sQyKYMGDQ6WEc51N/a0f+QfzLADgAlc9ixK2HqB0oIlPWa7LU2i5WAtDT65/X2KaTrRsMU
0oWlOIFzpGX8yE2yTULIdHzLPeIf8o/VpkWYmD1CeHEzAfw0hQRpvxPr6Dc7MNvZThzVqU2Ah67S
K3hgbHL7teDWhpSPlyd3aYBmOztpRIJXmwYiJyabCqZHrvBt8kHKzL/cwILNjilmWzsfrCrp7Fhj
+Qy3wNvfxLLdGkVxG8FMOreNJ4noshl4dgidaYRAfPmjapuVzOnXccUUs/u73UQu6KLOCM+An3HX
bRABRmjIrnTt/JV/Lwzm3AOpNgbopnbWeKpVem+M1qFs7xl/axwFKR7pSb7t7Vu+moRfmKu5IVLe
WxAlb+Bb7pT3nflL92AKJsBGfO/Fac5ZVA1kW0OSQmR6aqbqSOLQAuZC5T5SBGRlvyzMx5xC1Whi
jW4JO88ypmeji3eRl1c1cX9enpG/2k1fzchsv08t7HLDLOtPLnD0p8JMmg1oCeGe675AHRNsmk0J
cJQ/QETtZopI32zMdmCPbLTMV2FylH24pvShNwjZUjpUOyj7t1aQN5B52bFk0O9RPFLjwIYcsrmh
Tq5DzlDuRyEtGETNfoiqaa9q5JF2PWfiT0Hs6jfSIUbQuh07pIbT/WxkkgWl44irKAQPIEYUXNnN
C6fBnOfVVHXOQwkrhFYWh64BPGsCBZEx+V/d4E1cGHolLC3N4ywswSoLC7zt4bEM9y9WAhAGwFlp
f1yexqWvz4KSmdlUFDUdT31416obAcSrfrv86aU9NItGBUH+GUkVXATyH5YV+ZU7HNR4HQMQf7kB
66/m6FdrcBZz9GTS2kwidszGiB6h3V/7VNSjD20N52YwRwKkcSuDqQQZ2jModPz4KBzYHLfu3nT0
BDpH5LwlpqF9t8vaY2eBaJLRLA5KU8O0r+0spDla0BsqVAEMACED2QzInNUsnoD/592G9DqEpOtA
T6QqYm8YSXXQQ8s2EYs17C8oNN4rET5NIe9us7Es92ZXNE9ty8KHEeYQQOJwN2gEODpZkYtdjDdY
AIhg7NHO7r2oNmq/MuKPkNkNslI6OUxQs9jA+IFjF1h90EidnhTgrdsRhK9nkRtTkNq1PoJonm6j
dACPZOjGl1rrKFCqBEWmsICDzdrwYOG2caAhSw+GzM5YbM3SmyQS9murhPxoJp6ITTG54neTWumB
iF4CoIqf30D9EWDJMI+2cU66LbhkcL2KJvViJhMsd9vWhIIG1VdtZUWBU6XmU1wlEsSTzL2Part+
kFQjH94Bd6v6Sr+2VPwxLKvxbAN5dqNS8KyWVMDhedJ76ljMa0RvnoArdDzXlNlh5AV9jUdWvZeh
Gb0w3rl+lwB8LkbzNlK52iSDSrfKbe09RIV/lxz1AxX12V4TMRw0UEMedyAgkNrxuI91M/pV7VgB
GObjYzM2mG9rVBY4OkkdkAxR+vKiXdhwc0yRMTa0AwYkA1wGcdMzIEoIE4DJrDd6Kqz7y438VeL6
YmPMTb2s/lxuyc/bGozvLUnA2i+ZglVU2aYvadHJPyNK16Ki5ysmJA9LCJYHRteFENVig8eLhuzH
gopj6BjgGMmCH6gbxT4c5+ivTBZQXLAU24w8G+/cMQYgmIPQZfNKwgRRie/dWefF9rJzgN7gZwbJ
2WPWfutsAH/7NZeLhfhEzpfwTxfW0c5c25jwkoMURKFR8Cu7+ymJyvcid3LgWqpIe5enY6GleW48
4TqmWFH1Kc5r+6SBWwUJSSf0GQ6B+R8G45ndtxpi58PqU5eULLu6ZM14aoubmt3pcxKK/xfxl8uf
X1q75/59+nzZVxWjUKwBHq64i9LwTnbVSyrL7eXPLwzTHO7aMROYtU4geSrtEcDqotyU7vBYJCQP
mtLNV2ZjqRezeUeFziU6wyOLmnpDQUbq4mrDh9+XO3H+ylc7b3ZcNw2tCuZqXFSdaluGzvug4l+X
P700PrOz2tAcyn6yZsdoAjG1/4ikA5sZGD25sX+5hYXHO9i6/zvDdZQofA3mzrpijV8gcGxdALC2
ZY124hg1ShCPFBDqWXxMa0iTwKF5zabxy3mhYn6j0imJC9MS5jFFadwbI7hAZTbKjRPEbr4z9Whi
NjkWXG0osybn2E/C+BE1JnS+XNqd7CjtVuZ/qRfzSUohNUVaaR1JH/5CtujKLUrgwBpzZZN8ee9E
F2YzhLNZmrmEAi6w5iCUvVoGVF8NUCOjD6AIV8bpy5WGRmb3qtjMQ6RwHPOoiL0BtcYGt2EgeHet
XA0XOjE/BLusrNyiM81jU5OHhHe/xph9JL25nWpxb8fNyhNooRvzU3CY4tYwzQ5aKsWtTuzdaElo
9lYBLu7B5Q2z1JFZwC0qG1bGiTMcdZVvexd8RVQ/87MpSBLUxjdH69y9T2FXK9VGFm6dSF7fc/fR
QFxMKoXEP+reTffNnpzX86dGWqHKUofTcIQMDJx6NlHxaJG3HPmCUk27743WLPKaBp6iWqONNHvN
SpBMfzM4ooj4l8Bl8nITX4ZfKthsh4tEc4tPBTl2hD5CMGaXknTl5rY017OdLetYxbaiw7HV/TZv
fhWgOCa08HkNBTmwcr/Xgdn+tgENNnGsRnCKovW2rgriAwqxmuNa6sRsZ4/wNiBjPZrHUrLqbBxe
oLgTCuCdwqm/rcNR/XGjWu+Ydge8k8xuP46ZewUDleFpNDLwyoSejtQGeZkhd+Rro3Mh79jJdzCB
rGDSBuhVJhYqJG3ibdkUxp6roYZOj05xaLUdihTQj0FiNuW7dFLW1iohsUkJNQJ4OVDfVha766vQ
DnJeJvuCxUHj6p9jJIatq7i8G2M9QK5LgH6KQ0Iku34YsjdpD+YusZvOKxsF04CpHMIT6Xr5avIa
b4xSWH4LAYMtK8fQZ8wcfWsCNE6EJX3QeM68wsI39mKIe0NRuHe8uEnKHVTYk4DFFj8Uinf+aE+w
CEDezQgAhGmuDbNwrkMzJCt78LzX/rk7UPEPYyOqeMFY3B978jSdoSXmLYR1vxfT5zh9SYeIwzoU
FGEDaG1lFG0AaBNg5YnpHmlD+49vLeA5Yh+ME/jwljo+5WF8MnoGyE3xHaADxmcWCN16zJq4GKJT
2BG8ucnOqpVntHLl9rOwN+aupzlgFIKG1nAM4RUNti2IArDa2jQZzzc0c+JtFjXfQvmiK7NQWDvU
iEJbxVAgErcVM+/M1Ui+EALpLASaRWXlMgTfoG2iuz7KtKc7sib9/PUNET98FgU5AJ3gi7H2VICs
HUNN7AoCr8QTqdiy2jpMjbqhcfsnsaLStxAwV7bGlwVjNDsLi9C147BvrlFNmgy262Ak9wDrPH1f
wL7uBHvVeGvY0GPPu7E9VINIV5bE0o6ch8ukqrMp0oj5g/1QO+0bzCBOKqN/Lu+Vhc/PDTxBRtHc
nFChgmrTUwOZPAC8fkHQceUw5F/Hk7l1ZxemUZm2DQ5DZnePHCSV6wRZ4VuncohfOrKCgqcGWNJ0
6PvlDv19KHwRwtzz3vp0jTArExxUmBCAwszb/QClML/rYHySg/752PVOfF07XbEDQ0ztU1w6PFWf
cxC9U/5nRrHzYOPd4YVGY6L8FSJhY8GlGbhZth+yIbltBogYOK0ablwwvz3IZw/QoA2n29ygxaFK
KTuL3RR7PmTyQWSVuQ/B5b/tVcavyAD5hCkFy92oaXgtMgtMW1hsXHVggm8nmLJseczFM1LRmdfW
8MBThe53sYS4g85GN6iRJPLqXlFIxYJ/4ckuhhu3zaKAceg/htoijyWfeigpg4FrUM58OPO6vuv0
8ZY0fXtKjCzcjEi4QkYjaw5CwrtBRHHqhX2pn3XcV69hb7F9rs3I71Ao3QIzNvi2INVWD2DwTi0K
OgSUqJVdtbSb3VlErVk16RGcjONUhk8N2kE+Mw50W3ebPhxvsjR8MXLn0IoQqKKyfllZJQvr8rwd
Pi0Sxgrb7hvXOfKI3MHSAOanKeSFGG39wlSBVNYaKvFrLDwVc7PLAoX5IYlGehyG0m+MHWE5kreF
11VgbAOiLpCBtSN2d5b2bOp0JWd/Hr6vdsEsBFejgBMg7gnHOh1bj09lByElcVfDwqiz6zXE3FIr
s1BswKWUMPgInYbcDOLiw+wepxFKIRDLuTxPCyfJnCk11Hp0KCnMUwTg/VUj4uTaAcN2JbYu/fxZ
bI15nSkz7/PTaCJPGYeHeuS/bHd4tzL34XIHFuLrnCVFJR7JJM7NUyHfgQ7eCFgYq/hbUA1gJs5h
99My5tWQtXZPSria9H8oYMcC8NyerTxel377LJLWNavt0rSsYzFVzAcwIHngTR/6Z0XklZLtwqFK
zjPzqQOJ1Yi6ySsBQ5qY+jkqnlBpQWrkCBpl0nu5ek5dCTNzC9k4kooVhMhSx2a7P7WhKwuJRBOV
s9K+oiSsgG9Xoy+kbX1z7M4L+lPHClRCMg4+wrG1o5uQ97d8hLrVIHeXl9XCRXEuRChQQZDQj9En
K9XpALdzrvwW5uVBxPVwZ/W2E+B506+RSxc2yl/O6afegDTSqYJKIGPT6nkAocC1B1gF1X5DVrbi
wkaf00YEiBNDMRLrmLglhD3lk6vY2ov8a1QCFXPWCG44VVPjxnYEXeIB4KAnuxmCkVrGHud68uDE
HWqa0Azeqq5rtyJ27DtnYhx3ubj65pKbRUqnn1ibDKBsDO5DX76r/PeQ/vzeWphdTKFbTDXnjn00
LM13mYhcXzigQJMG5U5Ko/jJCKm4+15js5AJe6sIMSBCxIcEUTK+0vhxyABSIE/rOOyFxT3npw1R
7cClN7OOMJA0IRQ2wJo6dR8rq76CWVgRxKX6uNybhUAw56kVNmyoK8X0qYFgmqveQLfzGhhFXP76
Uj/Of/+0a1BehBiNy+zj2CXFA0SobWSSSeO1neyvy0rmfiSb9vFyYws3bWcWSVspTDBEKvsIbesy
u4uodUhZ0CQDkFZ4qhbDyom81KlZ7IRrfGnQQdnHLrwV/QTNn1sgJTZdBrtNtZJuXJqWWfCMiEKl
VqH2R7gBAd6qTR5YwbVv6LZfWccL8eYvwezT3PS0tVxqdvYR5P30lkpHBCg9xCvRf2mQZrvdsAq7
09Q2j0NnAmAsNiI55mG9bWHoRNX95RlfCsrzfa9Gp+pTnGLcrY9Nqg9MokgJ8YtD77i/vtXG3C6K
cVZluu6to1vVT2IaAsMetxGc7BrbWtklCzMxL03auBZntLeto7KM/NDyRF/LpMn23+vAbLnKlHZw
Tuqsow3Y9WD9rP+qPIEMPyb+5RYWFuucujPZZmJEozUdkybeYVNv7NbacMNY2W8Ls/wXePJpofKS
irAZ3OQ06cQr0iiwcAObIGKYrdWLllqYLda2TwVhJUlOHGgNiGhD/GrYZLABLuRKbFpqYbZSY5oZ
wDOEAE7iGWlaxQay7B5nf8JsDYizNAmzY6ntDTcZ4mE8EeWqwLbj+3x07Y07riXFF8LrnLtTdv2E
d2nqHlXC7otQHyxmDEgTwGGIkJ+axFfwBVi5FC90Zk7hGaCRbbA4Kk56cFHLsYzH2HCOeam2l1fs
19gMCgLI/x5M2dRkwBBBN4rswl28Hx7zY3PbQxYWvEGPeZ0HUfXteEW3kO06lrfmXu/aPQ1ocLn9
pf6dl8mnJZ2NwoR1z/9xdiXLkepK9IuIEIhBbKHm8ux22+0N4Z4EAoEQs77+neqVL8+YCG+7HQVo
SKUyz9CQc01e7eYsyOvYrwTepXLC3HRK+Sixk4a6gE3yuOjQ1QkYlvI4BjsNuawo6elJ2b3a1GV3
1QfeSl14IYj9c/5590lN75GJgDJ2hhrxleLkeazZFy95c0pPrkGilwU0uPQ47qsJxSnynAdrScrS
ZMx2f04bRSTgAudxhPoZTSHBWI5PVZCszMjSyMz2PkoBQz/4qgY3rHa2BOj1yAtwp/zaUprte5Gq
AdJ8jnMq0mnbDPBaCaHT2KfB16LvnLWjLIPOpzWZcwscqdMBl8RuG6q2tdeuHH/O5VU/qNTMSTvT
6Pc9s3N2Snz1rc9oEmHGvWu75vRPaJH82ZBQ39oJFBVBt623nbDI1g/rEAwAZzwRg8Y+GOjdHQny
wI7QZAFprSD+PXjG8HOGYdazRdFE+HzAF0L5nPTjc8K9sKHmRBTYhLW7k9YfBim/XHyJiOeHc3Oq
umfcgckMOfWmAMN4hGcs6ekLgX7x55+wsOLn9J+6n6oc5djgNHVBucu9RhxsvxRY82O1EsH/hZuP
JvWyG97FA4CoLVpLKAjpF/pS35hv+WkQ2xzily/jW3N7Cn+4UBd//fyDluaE/vdhk5dbvPYy58Qb
me0MOPlp37AI7dW/lbF+fe0hszjBFZVVywdgY6CO6jXpEX1BaOn1EIWiKzn50sTMQoXNkZOTCYV3
h0Nr3h63Xp/tRFWvzPvSMM1ihTcmhRXUDTnBSdHe1IWAQKSXtDvjAeyT2lDU+XykPo54bO5bVbUM
Agc4Xk+TqwSkdyFF7IYr3/DxELE5A6gBOtjujI0hGoKYQYWsIHzTwQTl81f/+N4CUZn/riTeq8Yq
rQr3Fhc6LcC72eKlgRJy2r0yZw3i9fE8oE3+34e4pLN8Lx/8k3IggVD8btopJtZtM/3+/COWxujy
7+/23uTUdKg7458cOIwAvPvHAag64nWysrmXBmm2t0GvhgeVq5uzS+hNklv7pvK/1213yBWJW16t
MUaXvmO2rfMcjOQyFPZJi3ZXelDMRwvyqWmslXFa+o7ZjkbKPFQW56BBQr2w1N98oMRo2McZFHlh
0blS+Fp6ymxTV1kPO9vR0eekyDc8aMHeV95jqcPHdEzSaCwhH/61eZ/tbw3u16iUdE9cQ0bXtotn
6Obux/GLrSo2ZwCBgdxWFLcxqKtEQHfzi9P61hq31c6HzDNuNSsTc1lI/394sDn1p4E2k4GDNdLz
4qSHjb+mnrMwFXPKTwLTNmsAcBbez3/r9GXw71j7rYzsYa0dtPTis53dOj5xJcQ8z9ryYAAQ9D+a
Ll9ZR/8ciT8aldm2BmO3g5izX0M5pmigmp7K6WcAoZbvoui9M9w0gNW3wsk1sWG/eUvqX2B4b8pM
NVcuVd1OCEbURvXsUTGnfvUyBTMBawAMNwJtzN90o7A2QBzKsypUs/t8TS7EujnkhbT+BKGFCm4d
strpEort/fehgbq5vP/aAy5z/S7YOSHAnX0+wmQXPGkDCSPI84gI9mcn41QrH7EQiOagF/DDKq9l
NqZVVacOtsRh719bQ/OlEg2bg15yO3UyTib7hORSbkAZ6391JWEnoatm5wu33H8+VAufMW8xdCXX
aU4KxFOLoQneYPpFSJwIVgrpStd14RFzAHHABSB6TYAqP2Nb0aJPL4qDhPbil75gDh6Ga5O23NE1
Z2ZpGpus4TtZQp48IXrN9mxpC88OhXZiDYyTEn2WdX89NNlJpMnKMlrYC3PccGUSXbolLM+G7FnC
Nclh3oZlHcpNa+PjXN7yoxgxOwLaAExAr2sc1F3lvckC8QLTsWAL1HgZW7ZEox3guwrMEZUdAqGn
U9lPxa4TnkCFwGRb6k3jvq0VbsEdLejZNRBKiyhWZ5zC+/OYjyE7E1i3vXXccq8cG6aOn0/twjWQ
zXtUHelUaJWotNJQwhMI9kUwvfFg5HBRzJdNVOf+VgLGQdC8h7tu5A9H6Ybgg95CxunEOrTIVRir
4piODwU8pz5/rYWLDLAk/40vDVzuW0tJCN5N3p9aWTuYx1D1gqpn7DMI643iqGu25Q3BznUPBM5W
be7uVd7uc1iLfP4WC4tyDtauCePaUXC0K3X5RIKLuVdbrHzhwqqcI7SHANYGZQai+5DhwmHy33VX
3EKK73ac0rUS8dL7zwYx6UM5NC1T5xAkuRtgdww015I1SsHlVz5Y9HMVePD4Skc5UHHOYEfjKi0j
yKecQol1BANb6A4TshJBl8ZqdgTbCSi9QeGbs+fUsAZAhYvm7uOYZxsI7n2twsDmWvAQaoPgcINO
KXDyMcv0EKnGua2D4FCYdC0V+hh3wOYgbeYURiQcsIywYuSxSbDOY1tJ6AVmMN89asKmRxioNSau
xwFWrnCP+Rqkhc3V4nlVCCiu4wrXdwkHz03/rMMvXk3m5Jm8mgh3DOBs4+QjdNDwRxpWEKVO9r2C
HPC4ButbWtCzOOvaElYzIOqAcWq9ZrbzCx6QK7erhZ+eI5AVDiBAKAU5VQP9XusA+nVOaW8+DyQf
V/HZHPPKu1GBdkkgD950kDMs2u9UVPdAJW66AhZdJUr80QD5js+ftpANzGGwlLSTK4F3P7syEBFr
6u1E+Y8h6FYSp38V4A92/hwJq3nfBYXjsJPr0WMl/X3ZWbH0/R+l116RmsW+CLcCx6tVirdhMJC1
anfD+Pvzz1uIO/8HiK3yPklG6OGG/WMFOgX3N54PgXOYPsnxi5c6f7bSICimISen3VOdm3DTQNv6
2s+DdtdW7Vo9YuE75hBYux8GkLJs/zT4IVD2wT70NzYwiAHFYeqvzNXCWpgDYdFvnmoLskMnOgJe
yOmvghWvniXWDoGF0DxHvYqucvOMZVA+ToeYwNPnUlUBxjWS3d2XpnsO1CQZc0K75Al8J29LxSJX
tPsRnUJI3m9Is0YCWhqn2RHj1LBD7Gnnnsr2hfrlrr3sTSf8Wn1rjsVsdUdcAbzvKXA1ORNrgr9P
kjo/MA/jQehuPAZqINvPB2wBdsTmUvV1mPmBVFN1toN8E8DTedsPGjZKoVse4BvKQKAaU/e2kQLG
5DLxI4c0cquNC7+sltZrB+rCkM4b7J7x4UeiBQ4AXe4Hk/axXzq/6rZZKT8vnKVztfy2LQDxxhF7
arwRIvZh6bHDQNJyk0NHag9tB7rN+sI96Tagv5S01lqyC981x4b2QuelT2gFFm0QDx68wlAi66s1
LsbSz88iD+vTOmlydClpH8JC6jjC3F0EX7sozmGhaYFD2pT4cbt4tc1D2fxq1vbpwnvPMaEBHwo4
JAWAbED5IWrs8RxSBrvCdK0fuRBq5gr6oktJPjrgxFM4So24h7gdlCqsQL44mbeWli+kAXNgaJu0
1dR1JRZVbqXR5A3H1iQrTcOl376M3LuaCfE6m/ZYsie3ba9kDly9XNMeWzhL5oz+hPuoKBHgyvu0
q9pozPNhE5RF/jD5sor7oodwotP1KzWxpameVYg9WJMzwrqLRgKc7ia4zEoS0eRrqE82t6Q2wnHs
lDjhCarCdZxAj+PKQG9mizN52ufKWZMsXRq0eYkY0ptFHiAZH6ossvkr6+t9yh4hoRG37loRa2nV
zrazTAfox9KOntIsITeGhyAHgSd9cHtr3PWuTvafR/2FOZmDF0FnCMq0AyQ7ndrHIOFXqCbsYD29
0k5f+vlLZvtu7XpZ4YE6iJ8P07eevrWQ4mbZSuq99NuX+Xn3206mXLA9veqcuqI/QoOGQQEXtplW
PawdwAtbb45SbFiLc6dvqrPonEf/YrQ8Ziv5ycIE/1OJevf2hnYaBR9LgypQ/5AD/JchxnXtyL7f
OCPEfL82vZcPe/cUhyWsJBw5PQVOGcrruGd3O5KK3dd+frajKUysw5RxnAtjbl4nMvRlJHHOxROr
+fPnz1gaqEvx7N0n4EqS960BGlpVcMOmEEqDdM1JpeR35TsrV5+lZ8y2NIWVNlAZHi7x2sR9aTY1
Smxe/ebnevv5Vywt1tl+Jh2TlmL/3CXNLZwkRWRUe6d8tZLVLPz+P+zUu1Eqs6LMwYmaTlBOfXZa
XAxJBtXWwP7++fsvXEXnsEEYlEKBNPMztDPqM6mnHWBfSTT26ro0NSqArtiWIV3DPCzsuzmK0Phi
yDKA9k8msa8yWsCIy1nZd0uNmX/F2HcjlfAmV8yE9ZkRu967pALWtSlGsXVKKa47PooiMjKE9xU+
udCxZ9z+XLPW3iawlZJxpYWVb4zIg+/KbTXbTMKHvIju82KITOuIe0iqqX7DQqgubVRn8rhsi+lr
K/VfPfbd27ecD0DrVujmAvy9FVX2MgJQBKM9WBmk1tcOhTl6kBCrgigpeL26LZ+UHmI0K6Elp772
DXPAIByZmQNlzRH6Y32zS0nWHmrbp1t+McvNIcC/kjgt7Ik5btDLqCFDgmYTtCauoNlxw3wBhqVe
SYr/ve8H9Qz7Ek3ezYVpuyQBMQ+12EEchyHYlrW397w3m+ZxMV2VVN4WDMXGPohzA0N4uBWPzvd0
PLq6fxADePP01SJrudy/2fnodS7D8O51+rFKcvi7jSerK/WGq0IfBlY6d7pJ+QExs9sQuFR9D00C
y1e3zUBzls64swPoFSeo8t3L1m23tFDJZgjgyK0tIndg14toaB3nWCZu8/J5MLmc0B+86b+t+e5N
6/yixezX4I0P1D0TWcgb+IA2B6tJnI0Zhdl67qRXUpCFh5H5+REwAYFY0Z+ZTPc5RA9MxaFMJyLf
+maclUNq6SGzA0Qgx2zBIAfoUZc3tmyqGFdnFhkNS2nf5ifpV5vPx25pUc9OdHDHoZOUeuOpUD8S
o+AkN8FfpFppLywE3jl408uNBHYTOjOJan/ZOrlV/RfvkHM5dktSK0irAJVSp7kfkzaL+oLvSCd/
fD4wC1ha9o/R+m5VBbS9ZM1gMbQAzctgPMph2BfCQ70HHrd21cWpss9jFkBFOx/FyogtpA7/3ubd
U+vWhjZizuwTbmbnHNiEoLljbrOzLLFSBVqYkzmo07dsVpkcutC2xXemZWftWCuH4cKpPgdzOiHv
pA0Nh1PhuLsGEiWJ85y7DxRpOqiZUQr5n88nZ2GU5jjMknhhOQ7gSJGqHM9WzocjPsk/VMBJ3IEh
m6580MLumKMxjYHNTOdATCrLZbUJM9luPaXzbWCxr9l3sjkeE6gpnfIGOYEHqR9fs71DkAi5bGWk
lr5gtr8HcJQTKab27PuPCX9qkl2Ghs7ns7D02/N03cB/u88UePVhRjb1xZiiKOgNSTJ/5e0/XlDu
vMiVUFsP3WCSoxP2XhTy4IlQ760boLVVOXd24NpRHqqVyf54Ublz50gDzgSw83ZyRHX9iH7FC1jX
0EzPGI63pF9TPfx40Nx57asJ/T6xfS85FjmD/qfMoV5enpqwePt8Uj6uR7rzApisqKUTVvATdfRD
JlkR9w69J5O+I454y6W543R4c+1xjXyyMEfzglgAmr0aBzc55rmoIruR32TeX49GnO0+fSg5tNeq
NRDax+eiO6+LldbY1uB9WUd7OOf5n0x7sU9RNQHoB/otm89HcEGzwJ3LXlI/cLuLBMSJlBLWyW1D
byB0YZ2hHq42xLNFHIa5gWpoMEFQNVHPRRWO8eixtdvdxyHandfRqlp4fgZHslMl3Z+8aDkeWK6s
8o91o313Tp4eK6Rk3Uj5qdLSOYUs++tYntqViVKnAe4Bm8QN9p4AsnZywDrsO/o2VVa91WU5AvKn
bi0UnG0aPsCQBqk8pPZANPIfskZfQdR+WzmoWmoFIIZ2AYKjULSAnEDOxItneghOQN20ztyrWmR/
pD9uJrvcTz31tqEhJmItPAM+n8WlpTLL0zJmOMTw/QQ4kdE/eQOt7q1+qA+8cvlh6NCqK+qeHr/2
sFm+piYOkZGhxroUIVhEeafuLWSlJ2YxfXZhqfcIZzly+PxhS6uD/DcxpxWDMamDL1Oh2Tg5LPt8
+fD5Ty8Ep3n5DmZoKU6oIDkGVLwKP/k1UHEzhsMXf/4SQt4lN8A/VUGgK34SzUshbdDsmqsCkuSf
v/zCjM+tLxHvSsE4D48SxOKDZGLjC//GF8VjE+ouKv01G8yFiDcv4+V2ZrLcDdgx0VeN4hEt603a
6CgkY+xKa6PV1+hJ7ryqNwYKGsIljiSnmopvo2exDadaPsNizFpZugunHp0lCB4HRH3CFfqosE0c
a9oPkO4BAujea9YkM5dW1SxPCPLRryBnaR0r7r/WXjfFwVSLWFcgCHw+9UszMtvsAtUdr1Q4g1ot
blKqf+VFewuzyGtqlXsnGZ5zugZgWRqv2VY3ABd4PKDJcSiGuHSLKIe/ah1Xw7ASuJZGa7a9C7dH
XkUUEgTp6Kd0MOaZewUURkWQhStJwkIImYNBoTUJV0QXawhGk3sivB2315wVFsZnjuQboCxaADGb
HEd9MEkQdeqVyme//+LwzCF5A5cCDs0TQtT4GBJIytS/M/vn58toIYLMe8XZAGnoCuJUx4KmcUdB
nBx+eeUfnsvIdZ4+f8bS+Fym/V0MBBljFHmIGMjQ46lexrbblf4jTYrt57+/NLWz/Tyh302V0+B0
IOXNJNMzKOUroWJhZc7LqCKhTNU2fjrJkAnAer4IWJRl08rCX3rz+SbORQfiCnZW2TlHSP9vM+Gu
lO6WJna2aYvK7j34FifHlLQQLOsiPohYmjFyVRWVqxKPS4+ZbV3eqSy3Wm4dtfMX6KTILX5qDw+C
DWkQrCnxLczCvJrqEnNJuTFM0jjAukBA0lKAV621PZd+fnZGt4yR2vFd6yg7/VjI9LtX4+qlp/HX
5+tz6fcvY/du/XfKRmHLwFYk7MMbWBFDgS6X58aCQcTnD1jYYPMyasiM7bOuSjAJf4LgwfFgcMtv
nfFLLTD3H1T43fuPfIKDgAg5io252PSs16eRKDiP2C5dWa0LG2FOpy49yDZULLOOXe7pY5bQJC6D
Qqz8+gJM3J0X5ZA+it6YESLcxUQKOA67LCrtbuqizuP1gfWwJoJ2qLhKJjD9ZajlNSA03sGWafOU
kwH2EH5XnypSdHdjX0IfD9rO0ejzPm4ucu6Wk/1UbZLvYKKVnieY0m+/NrOzAKHGJGz7tuSnJgFJ
vz1g0d80XoYjxv1ahPt3I3w3uahftTpTDkJQkR19qKNFfsp/BPXXCIzuvLqXB/AOoQPOXSsAKKqy
U7VpTUPgdJEFK4O0sL/m5b0UFbHaUC841tPEY2oKFjGnZ5FT+WtqVUuPmIUIiFl6GZA1yH+BeNyP
XF1m36f7nrAvRqF5ga8IEtlkUHA8BrBZ0XYSOWN3sEHo/nwlLeyweV0vDGvJ2zwMjrRtX7K+3bRy
ar7425dRe7eGoKSsA6sIwyOtyjvJPeSfX8w9yexsbytOgHFFaOvKMLsfurz6XnS+fw16AHkIDAlW
agT//Cr+v6MCJud/v4E2zOUof8uTZrmC5ELLgibuVen99rPajzOp2a4mCd+XvPCcWISQ84LqFhZc
amfsOrMsaw/wWBbBSrE6UDhMHbSi+tnTAgeVKuF6yGDQe+TF1EO9sy5e88IvrlqYSaU3BcvtZ3dI
hygv4EKatyXbhaNNjzUVsBailr0L8HfbrKyaH6ppgL9lJDVRlU4DBEN87SGtteRJZA1Fb7xtfmKz
KTABNNHHYIK3NxxXTBVVg5YbT1vjphg1eVW9pBLlxL66C7ou3PXVVZVr2zlpKKrmezCzCshmQPBU
oKcYtdPo7HM/AzwrqMokyiqv+N4iJMZV2ffnnmIr4K+Tc1fK8lblJtt3DTy0oiEUViz8wX3QIZR0
hSOtbxMdJxCaND9SbjoYt/vTVWVJEaGD1p1JqZ2Vw/ffIfjRxM5CqPFdniie8pOi3P/DYOlzBSMj
+O8KjQonOEoXn5kp29QuiIEhCUIwAiArbmWl2ZXS9aDQnWcFzNjM1D2EadMfe2SbX2qt0bmDHVzn
LRiQ5eGJgGQ/+kHU5FXs+H+zIYxcu9t9vveXotcsF0QTXvLEGwXwb05/3/TBDxh402NeUXflCQsZ
yNyBEx0WOcLqojhNOtsk4QsJ5aEDnUb2q5p+l4zy/+eRzln20k3Qi2WiOJUdajaxre1ib8sguSul
ERtm0wKA0FxMJ0OD7Kc/ke5WA8O8cn38eAjpnIfvghyMdMFuzybvx9jH6jhWU9BvkrrzVtBYH6fS
dM7FNxxFwVCPBO6lmYYcQr/pHfuuFcHTpMxfztr7r6wGOqfj5zTptR9CghNj/M0nyZMrAh5xd1hZ
C0tDNTsNTKGtEh1pCoe08DBYZRVbbXINpYpvX3v/2ZFQWqYbxsLYpzpxOEJa82BscQTedc2KZGki
ZkdBmddJhvImhOg8REt4krlZHJTtBm7OkQuv8699xiwu9bZFagqRkzOkq+MWRowTit6jcFbuBB+f
93RuzJlmOvAMPNRPHcidEbfzPUALD5+/+kI+TefEeK9mVc1TT585tNBT9MG0vZV2S9vIbvMM+XDm
J38rf2R/mrSuIujny1M5DOmDh4o6UPD5MOySBiHIDQFLGyqXfJODAZ5jNHn5GgRdfstDICriybfc
PYBB6uyMffD389f/OFjROd1eaxztRABq7MM/MUr9BvD7jNURq8PXKezXhNwW9sGcfR9S9DQ8BrFh
U3enXI/wVvCPsLLbfP4VSz9/+bp3SVdRK2UxQLPPcIOJQu/gpGVE/JVYtLB62GwPs9xHXyJMy/PQ
1G/YWW9oMK/JXCwN/2z/hm0BxHotCUSYyWbQTRQGHQxBHlFWWRmaj2ujdE6brnlR8O4i/KK68Edb
Ovuq6kr4c0BfUvptXABckLTTmp7h0kTMNnLWdb6TpjA/qKq/ssp3U7i3prXr0wImg85J1PCKknCM
9AaY5lENR9h+H5b0rwkk+NR2edMSVOq4CgnAlmxnpdYKwmzpo2Z1nckQ+Lcajp5j0A3fwJWDBIbv
Zb2MAJTsVu6eC/M0p/kiGyzQeFb+KXFV7PI6nqpmC4Z2ZKBqTTOUkPy1ElKwwJ2DWeR/90uaV61X
N25y8u1J5VufaOuub8Lk0MIg6A5y8BUky4I0342M1n+LwerIsbHC8bdRCqDcABaOiE9Op/7QYRpf
0rJpm8NoKldE3dRmL1PHhtdLKDuPJcvzOBMQCRE1EIzwPekjtOaqPuo1ce+gHxnspspxDvBWVVuf
aueKm3a8K0Xl30F4ITsXVuo8KZqPuyan/C5wGd8NaHohSyXWS+CR6i3vYcjktyS8aJNM/A7dTAGk
/th+T0EHVxBaAfMparK8uYEobbZxp0DuM1tP2zBNrZ3rOTmcQDLxA9cZfzt2MtklChA4+LT45T5z
zKWNl09wOM7HPbTliz9DwqzbGo7IdwSGs6eiyzSc7mGAbKzEOpeT697bVkftqBK9PFWCNwDb1MON
IIUjYKupzQ5alnIHY8L8Fh6nznbgrrzyp676MYJ0vidSpn+dqXGuaKG/i9br9006HZ28ue6nnG+g
EE42wjJqc7Fg3cFfk8d2aMuNqdgND5orP1FllBDz4oyev4GE3mOlOijv11UGhtIIoTjm9VCAzasd
alqow/nE7DxeXRUSKvaay4OdmiM8jA8w8TzCrNGOOmN+w8PmOh3rp0YX2Y76no5ECjqpTJIiAhrH
gi+R8yhxsY6snpJI5266l2l4J8MqR0M4fPFd+YvYXrkrG+XinHEg7TNl91YR0MiG00MsePkdqj9Z
lALpT/JAxG4ZThv03DKo5014jB5pVMHyJAbB7BeUDfbmYj3MvR8+r++Ci1EvZv0IMzsPbPDs6Diu
A2Na0sVOb721qL6jkV2bTXLp2ijjQ03ChhOPBRzXJkvrW08ad8MtRW69PkEZd4KgeJV5uwkSabhj
6ivCil8myR/qrrwrayAcYYmB/xbOG8w1ruDY8M1t3OoBzj5vuEHWkV0Xddx7JaTrCATrppIGf4ku
bqnPwSJ3oFSeEQ2BbktZGOMsPPHAhVBDasXJVCLW9H69qbruEcz/NKqm8ohcyToMRR/AHSf8O05h
ELm8eghK6xUw9jFWqr3yPf4WesXDSFXcuO0TkPXf8877DdH5IppIc2WXwe+RwLLVIzqM06zFrxFY
Ykwd2fsdM1HJEhF7bnEFn1m+sdHI3urM63HHtn/l04WfAvM7TxIBY6n6Ji2no+fmD9YAWGxePON0
F7Hd6R2vw2tZmDsyqR+4n1w3rjVGFe9PJcUkMze/oikQHCwnzjZ0O73pAzgrFqWnNzR1b5Bc/WSe
9zD6zjfF3WPjBXe4JldxSeg10DQQMkFLNkLP8thNQaTb6tYp6wenNdc+qqYqAYAHTcdDZhgQ7OO3
uqbntgy3SauvmZieHAF3HoKeSSRdfnL98p4348FK4VWVuLsCoggtPMFir6l2jqrTiDZI0FrytxH2
ix4bieHIaYwLP5Zvn1/roNIHEtTYCN6QRBwIyKiGL3zcOc4t4WGM0qq50knY7fxwApqwoxs38B+h
ybdBrUBHA9YTYpq9BfDDbAWRv1GJuXLA28FSLaNpkHBZcd1nLpMNdBF3IRxAoZOq9onmkNh27tik
X6oOfhuMwVagUXQTuMBmjQ7bTm71u6rzN4jc7nON0k2T8U3hwWAyMeRgtB+hug1K4bSFX0YYte0A
/cFCbkGrd+8AmUpiIdV9yVN/U47EiwMxHcCZ+VXT4qdp4f41qC6NoQ/2BuzWk6AFJJm1DdanPb4J
O0ERRvLgcnBzQIFh1cdIAkMvPt2GdnpUiBRuKry4rg2sZwCzjZIquc7gUUxRsT4C8TddB2VZRIXT
3iVqurVoOEUD8b8rCwtIluFwV09eNDnTnUXCaxKGGPVpWybtY0ud17y26GNTZOObLCnmB8I7UeMI
lKmG+lz36a8xHx8S39kLJEYKxlbHTicvHRZIlE319YgAiZNk/GuR4trnztNg2wD0O8l+CmF5NgBB
r33vrBL/wZWj3Nk9sDG2Xz1lE8AOeW1I1NaF3LHB/mFr67rL7HMF77aL6sLOhw/ElePmZmtniNst
D7bKwGJr6PRtbRu98SQ/8ibcZBxwfVljIaKoheDb4fSDZQQz1o9O21e9y34bm9+Nxj0i4PzMa4U1
Bs141unvYYdqh+vVWzfp9uA5PYW5c4IjoLN3YdkTNSgTeMA0x7nwjlThmuTp6dDidI7KWvf7AKyQ
iE41JmCiN06TnmHjCVxnbd4Sd3isCcAvwGcdtW7u4HbvREnWvDhDDdF3YENjKv0XANCOSClQNevJ
FaQ9oXtEOoIyXD7sWlH8oY0AcV8N0CSESWWEQtwfW1N02X1Q3wPYCTJzxazkt7AmJBCkKTedYI+9
l97nJr3XHt6NJxCcUrraXEQbY5FByUYXUIcxY9tuTJHccqwW9IQ4BQ4h/en1bh2ZBif8xKwhxuC7
USXN/QA786jvSvA6XfHNgphBXKXDLSTWgGRSsLvqjxXW1ehc/IOm2gfZNMOqVjC660ku4swpWSRN
8txqHK4opEqsVPnkhPqGD9V1gVpmpquHVBVbu4dDXj+kkcrMQaRecMhlC1S5578FmfctaIe9lMKK
GvjBxu1EHTgg8SRiyt7aMnmQQNwO2MCxSzIblpTVTesX9abRRkZKkyGmdlNBfLar0O90ukgkF8eH
UJkdFg/E6yf+PFouHBOarepDEoOYcj8huVC1+9vvIaiTWk7UD1YbAw1bYrr1N/g0n5nG5lNpRaOi
d+FChoMkNZB6aJnc157tR5Wh31Vq/6xc/6ya6rHssXzKlG5GFPOd3IczYQiFOvTadQjbv2z0aMzh
7TfI3kQJh2A2gW92kbh/0qZF0tjRa151HChZhVQn7+S2VyDRTZZf3GQ1rjAZCtXbxvNg/9FlN2VS
/3KmMNt2iMZREEr1BwjTwdvUA9cCa1xlj4nQu2DwYWTXwgB8gNV2EOxS2T3T1H+pCzRpMmOu+3Z4
Bg74sfbx+cRKHmxXsrh3hydUwn4Img1QJS42lQ9x8oE1mCghoSboAHVE6vDNjM11CaAnOnlXwgfK
RrdINrL/cfZdTZLqWrp/ZWK/MwMSIJiYcx6AdGT5qrYvRFskkIS3v/5+2efcO9XsJrlRER0dUVmV
GJklaa3PtE6YoFqwdyHs1gdJ6WgX+x9dPerEys9urjE4PNUcUqMq7wmz3CHgDcJlm6foowrys0Gb
ucY3TT24fGWVqpOo1mh3Dj5EAlFJu7g35x5aQY6uM0gqjcklQ2TN0OQ3bTNsOmHOIcRmmQprbPE/
eB3rxgjqlNgfIINUHKZsVo/S6dUtsal4QiY+vc0rWjzzCi4oueGIJ9uCgV4goHGchMpgOMDauek/
yNmrPvQkLW9MmjVtQLFhOUAVtnvIYGL/3c1Tv4x4Qboq5NiJHZHArE/wVkjRYhYYJWdmjSW0b8yE
3VNYMZ5TWUp5mq1pcJ5pc/ELL7B4vhcXD/dq9iiMHmajt4K2xpiIeGvxPNK2m6nAS5L+m9XM3V1S
zSPWT+jtP8x40g9O1fobifWVY/xS7MRqnNmE4fAI6COY4ejDmjjYbBaxU8xvKjzTpdyJFhDzmjJ7
jBm1ojIfgtrrdh2s/96UQVnqmRDQOgf4FA5xMs9m7GVkOsCKESZsVZdtHKNXGmkJsLZaHBgLkFHP
rX+bgSk02OHk3BTOFlpuJVW5dF9vcUx0teH3cL5MH8e+uikyVPVKqd5pJYoDsuBv02WhS9EphA5F
oOXNz5nm/ZcKu99nlI3lrmpmvn9TfyzN2CFnMvilHvW5zMXPEefcctTPxK03skK/rvOHCsJSaAqF
K+kT0XLoqqfyWQA+p7CbI/xgYoYfFTbYe/iLV/s5E84PzxyTPVTr04MPTn9YW47xAs5CfUxVaR3N
uqnuSVX173zL8x6yrh29kCZe9+BDCMAK/CTlfVBxG4LGVnHZhU45C1wPpNjJzbsoo30WgSSeP6Qd
mXesRrnQMSlFkKQ9OcjJy2+E6PO97+UstseBBsgzqT14r0iF0tK8VW7dqdCvoEjqQZJh7uzIY0bU
pETdZYaVnmeHiaM3j3nUibkPpJUNx4mk475TbbaTI9RMZd6MsY/t2kPWcxsuf7LaE9F/gkerONo0
KT4mmSwOA+XYVGhqn+qx1pEatIpSmxaxD7PeyAS7Bop5qLe3Y5fe81TWO7vyGpgpUSzoY1LuOx/o
qetjZGXAL7kEgnlU8lkX5y4frEeCfPGudwz6DSpPTjxnKVS9dNVsBIg1QZdlWYsBKqrtxG/OTod8
G2cz4OloGWBUsa3Nvo/C3xfYcBtK7bm0Dz3zAehujK37/zkJx5YlrwbpgcmatDwLf06P3BBQsTa4
+XXoiLWFI/1zhAK24Pe0mPZhiuhhvTo7nsa2xm+em7J5aWeoPoxbJrp/7jS2rGzJyR+RXkAmPJOf
u0mFUGNH6doMM5z9kVbb6K0/56zZsq6V9Hw2PXcszi2c0KfKOSrHf74+6tY64vL5q1x72ZhWb9R4
gUHQ9/VsfIGM5ccLNer65dee/PL5q8sPlNK6KhHF4bMlbpLRhcyKM2yhM9Yenv5+9Vxis6X7uj9b
NUNColBB5VZx77RbQ8ha699FBjzL02YiLbibiQuXV3PExgPMonLXk1zHZB6AGffr5qDYrJD3cnk0
ILm8z0w9hj7F7pxSF3hlb0bqFG1xaJ2W3I+pmo7Xm3clh86Wa1czZ0bFLBhqJEOEoyEO4S20KPYN
0Bf7gt+k1sYIXGnp5QLW5QL+cRbMKTzIZAlJgNhqg7RpNy6/0szL9UtBo32AE2MdtyXfZY0DTUl9
8IW9k9OTVcu3rfRsKZVo5kC1SCutsevy3zsDOckkTYMeCdXr3fHnrD9b6iF2qacqK2dV3E4ZaoW5
KIyHaSqNn4LQmUeOlZsPYwHMz15Xuv55/aYrXbOkAOFwltqQtgHtrIVF9dR1Zoyl3z5h+zJtVDNW
brGsuE7elBawUkFegjy29F3LPiL18qanX8JE3MlxRng2dTDh41hwx2NTdpHawq+vhJ9lNRdnRYcK
r/RjVT9ATTRKO293/blXunpZaaVu37amidDD+FMFjVppYTeSz9gu3HteDa3urWr3SkUaNmW/Bzkb
5Tw/ayGh3oU40p/yp/Tcv1iRjuSe7/vAjYZ9cYLL6It9A/rvQYdvK8My77KuvordMie851mendng
R17aYrdU75KKbwyqtb65DLZXl+901qTwQ2zPY30LZDKZvl3vmbXrXj5/dV1ZE12A1t+eIXTyXuF0
7fXpm2rH2JD9fuls4qqkFmSfwZM7We384vViSzV5ZbfiLVaa0vKkiaoMhIGrRw+rmfu1Agtzi9O2
MoOXtVYo9LZj4eLJSb0HBC9wkXRJ/A3YzdpcWFRUoS8y9C2MtM+0nsooa6Z8xx3yfeaE3qR96nyn
RaNxElBbmOqVtlpWV4nhzpbysOqV057N+3qKBr5TbxMuYstyKoHtOC+9uj377hw104HWMA+R76+P
zrVHX8zmniQQBcFR7Zz2yIsZsnixkvSlbPI9QCRbZ+eVKbDUzq3EVEB+0WInSOMESX2f8Q9ve/pF
T0+yberWsau460WIMQWKuB0i5M3+RvOsjNOlZG7dsIyB9VzHsj5V8zto7QS03ApoK82ydDDoeuI6
vk+quOmq+0LkL7VbPF1vmJUp4C66dZIciRyJ564a7ww34btk8JFi7v29MPmpysfn1uYbmZfLNf9+
2GdLD4OelwK6f0Ydc+RncYYKhO0EFPiFfsZgyjYWuLXGWoTnjGeGniGFFNcd/8Sy/MRwqN846q71
8iJEl6XpdnZpoZfnxjpyH1VgHzX1iNVCbDz+WiP9LVTTNMt4gx0lK1D10t6D4VsPluXetP2wrxtU
1673/Fo7LeK2NYwVWNJOHftzd8w6D2Uha3Y3Lr7WUAt4qy3dPMFJmZ3qjnwpJ/kuqeuvvptuYHTX
Lr+YzoOLym7LZnYyq33VfxXgUG0bZa70wFKL2DAFHMlru45xItJHXQ3esZqJJ0I61h2wRPbF2Xuc
hIei/SWp2wto7/NkuGndsvhsVoYfQ7tGGqB0ZeS753jmY+VRHY5ED8dhtOmjrVR69nKj+OaU05gG
DSuBUq9amgD93IyduS9SAV+mAsDzzHORMEfpqEbZ2J5COlv6mFsENe/ayprjAID7Dzi3IyMB3MvH
gotsCDotCeq9o7IiQA7942S6zUEktT0Hbjb5L1Y+TN+YP1IrNDtoyXPPck9u4eQH27cMiQpQM7xT
qT1H2m3ZrvfK4nkorfEBLgxq5w+lEbmpqsOcDXlIy2YGaKBqP6U8G3BYSLxghEYiGE91U75zS8Ij
u7GasGUWdLgt196IJyujYKmNScu+ts1qLuN5cA4jiAhh181A2eSbBJCV6LhUjLYmVcGJC+eigjZ5
qARqccAz3M7N9F7O7NPczzcqqzc2aWvj7vL5q/1f4imZEIh/xGKwG/CXjHupoJJiWNUNzCHvRKm2
NL7W7nRZ41/dCcAdc9Zly05KohoJP05XQAC/IMfBrd1HSMs0jxA1B3fBKcdHpRigFd44knOqbGjw
Fijohm1yMaodanno89q90S2ccYHMHzYecSU4OZcuf/WENjK/UkKCPu4SgjGbmuaxhCPI8XroW3v/
RRjHdXHKLWkZ+xOSaiTpvQeFUk2O0mgF5KbVKvOobLc6vO12i5AOIQ/wkkbAswqUonaYmfKFaCjF
Tdydn1qT6Ufej/UWaWnt5RZx3exLmSIJm8VeS2+QPP/MxYQScsOfRjH7QLx4W1mJtU5aBPl27rVK
7FzBNGhAHS3pxhsYeW8NgbX3WMT4ioD8MWm7jKvUtI/QWxEHnUzF11JO7Uf4ILb73gc26noXrbzK
Modd99ROtHRg4iJLukts4L/tTM8bZMe1QHUJL69GM7Wb3KGT0LFn5jtgXU4zzU4NDt7XH37t8pcW
fHV5ZO9aJVsni5U/ufcjTBt+9g5MfZnJvDeV/TBgf79FzpHgNwsiYyiIiANriQGBWqA3gD/Zsnld
e4vFlBf+BdPmuuCraFIDJzQQfoLBhXfnYWnZWDHWuvny+euWamxmMBdISK9I9G5wWb3LmLFFUli7
+mI+AIsJkTxAJE+sIqAoEUPvyoEUG3uelQOYvZgPHUZQ7yD1EHcGXDL0/oJ5HOybxt0YpCvXX6qu
YPMh6wSYhth0zml9Q/omBHcTpfr310fp2vUXkwDF8qHDHcCbNSoTFLdprj+4mGgH7A30jdVrPuyu
32klciwlWJoSLk4zAI9gcAHz6uQP4Hq/Q53wlLfjwUoK/22b3KUCC+C5XdbC7AcjlpWHTE02XNmE
tadCpm+bd0vplXaoKBuIbGMD2zaAiho97PzUsIKpqMnH6831i9H9h3PZUnylGXoCWLGLU7fy9qMw
4M1VnQfg7ZK5Ok48nvn4UGO767J3wC4/Dcm8F91zJ7e0u9b6a7E+Msjl03HAqSqDKfDXQk/tfVIO
XQRrjjbifuW+9won22KtrY3Dxfo45jXwi8nATvk0Hd0W2BBOH50y2bmD3l9vUR/h5E8NuggEHkxZ
hh74svgCUnNR2xhEGzd28z3PvAfHb7Fx6n9Wqb0xs1biDl1EBsushDI7VAfcies7Wrr8yXVm7+n6
y6y011KlRY0o03QIzbFZd7CAsvuTVaRnXVgoF/F0aw1babKlYItlwkkvyR0dO/CE2vWAKu5qsGKD
QTrq1jHb6q6HsNIuBTiIQbo12xJDX+GisqWSS292rWUD2xQj1zfezw2kFAIz60s3cHoyHiRN1LPk
Vnc3VI4TKNEXt4D7pN8NDr+NsDEdQIqyVMjH1iiGL9i6g8aKYrC7taiskCTYUg7GEm4jSigXx2NB
+o+Q6bdunIyhjp+Ki+ZGSyB24Jq9G9tNM9wZJuAApt16e4wA/egZ1vTMynnYWCQuwfrvI9tdlo0T
Df4abNBBEPO7k6DuHTz4Xmje3kiAcsvBveWTYWyE17WBt9gQKDVJH0D2NHaqUwUt//pD1gMS5nx+
27he7AVEbZYT8mhp7LNxZ88v/chBr36Xbsn4rMzKpU4NnFbyPhugEzHmnx1gfnrQwq8/+cpO6VfB
5dUupnLgxEcHwLqESHZGWQNuoY9Ukej65dcefBG9UCX27ZknKi5rz7zN+sw4Oqm/lZ5bCfZLre8y
c1Pd+FUau8V3d/Yiw5dH0zvQDFDJ/OH6G6w00FKcpnTr3lMdutbCNMk5C6HJJcw3JgGXSt9gEjGX
AxZ1rodsP9RgsXGCKP/8tmdfbOYrqoBjAqkmntP5s8yzEdwU82AkENd/2w0u0+3V6LHdaWSFzUis
qHtQGVgJs3vo6nlj9Kz071KZBrZ0wihsVZ3rPpygCQHSFdSvj+xt5lTQs/n98ZMZeDGr0dUZvk7A
skKb3DBDG5XL662zMviXsjTQa0RYBRb7PGPozEUScY+/8dLk9yfPM+hRACFVnR1LWkGfzgMS39PG
6WDtuReT1tNAn8oaSDTPtgOwI3ZQv3zbdnopF9PN4wwYDy3PrLgvYXMPwWaG3OgXe1PCd0XlHcpR
vzeNNpNqaDzUDZExrDPUo630OFK7APTeH7MS7VSxB8f0Wi8YapHfFjNw7/kAScjJdr05aifGMQ2V
cba5MQN91+nvtpVC7p2xMdCtawK0DBrM9THy54WJLtEYHWng7VyOY1yN0DJm/Aze7zOy6XejrR+v
3+LPs4guARli5hatAFQFPMb+qiZ6UIC4B/B/FmAWaiecdLJRzf5zrIR3xu9N35qcGAYjAJG61WMu
xDFvKbbfyUYo/vO+jrLF3lSQDlqUZsXP0uOhbJPYo/nDgHMY+D+PAqgwOEIfqsT9cr3dVt5mWYaT
qc3muhr5eTDtLwNLowEkOajywqz8+g3+vAGiy1KcHAckgfNiADTcPvE+IwGSek+mam60mb/ToJNA
a2FLi27tbRZrQc9AfCnNDkQS19gPXMJFTEclYFJve5fFSgCzHreEF7M+J7J6Gvr8HlqM7/F6O7jd
xPAxP1Zm9XT9Vmtvcvn81aIDM0FbNFUB8w3pvBc5aLKTFp9GV26VSFfm5NJVVMyTmyWW0cdEDSxM
k4qERPVx74/vvHTcgrqu3WUxmqveACBaiyGuCg6C/zua2IEcZEhQWLneUCsTf1l84n2lSgFBotiv
S1ijxwyn7LJMQQb+JurkeP0mKyBauqxrFLwTZWbWMEP2vnTisRQPrjfckCwNLBP5C3tGtQH+NFC7
6d2vJhUbi9TKKFgaZOoKDO+id/XZsEZoEcalvlP227ZldOmNOUEI2mogyB+TIo+y9KY0+lDLYrfR
ZGvPvhjBk6cohOmoPrc9V/tKeHlc8aENlA/5ydqj1s/OyAg4vFPmoaSCgxfIIMjHmpGaCPnYjol9
orSwzg6r7I/EtsE1uv5oK0NmqbWOguEMLmemzwSVe13A7cQsHmtavpikxfqYfLt+mz/vMOhSYR0c
O6zNYBCfKz0+zrQCSXzaWO1WguoyuyxmBfF2a+rOvgZLPoEXCGhW/Jvy+0iXAqwk277N9ZZYzdqL
LHoSSoMk9+AUcy57fqLC2vGm+HC9jVbiw1IyPUmZV+qsrs4jpWcB4DDxjZsq53vD3QJRrN1ikSyr
2ylhLSj0Zyebngdp3TeE7Hklf2rP+HT9LVaG+rKuyouk8n0FoQl/rJOQUD3tlCnN/ZCbbwOk0aUJ
rGGVPlg4iARtPTTRVM9QEpC2t7/+AismRnTp+uqPPpO00+UFvBxZWf1QjAI7DcjjMxuHhvmuUmNk
kBpiNl08QBAndLG9Gj0nzA0a5FkaMgpqEziVJqMbD7WyE3LI70tg0jaubabYoY8wJKoSJ/RyejcM
au874Ab37ePUwWrL3UgcrwzypWcFGb2ynSmIO6as7oGofU7bUmwEnLXputgy2gqS+z0sFqCeB83X
woQl9BfbNkLq3zhtLJwtS621+yxWWxi0t1IPZXUG2hKsziQoq3CW/U7BTbucgzQbNvbAK3NqWfrg
xQSN0LIsIPNQFT89BumKNhXtvV2A8Kk6Yw6vj8uVTqGXF321C/I6OkON1NNn8JcAioUjbzTNcuPi
K5B/uix7tKzvyzYH2UKMfRJzUqvQIyaIQGBR3jHGzSDxXejCyxH2bm0WNkBK7bu8Sne+W0xH4xd5
dC5UOHqFf5PDXv7O5nYTXX/3laCyLJakAMrbTTd3519QAWjEvJsU5A8vZ7brN1jrxEVY70qw4XSK
OW9VufMF/mTm0RHK/Yl8QRaRWW3Bf1eW22W1RANkyX1kIM4ouUZmWX6HCEYecNl/J5BaAcXafbn+
QmujZRHpUzNl0lDFFDMwN6B+yfZl0b3NAIbSRTSyJ880JWBK59p8sOWDaKHOMY+760++1teLAOFI
6FdCqQjzSbYRzZ4qe95X44/rF19rlkVUcKG8p2w4x8SDZT4Cvosclvk2Xg5d1jpKkH7Z2CFq0toq
vvu55B8oNEpEMPHBe1uwWVY6xOi28O7F+LFL9lNzAchX3j0YSFgGVaI2GmllkC6rGlZKic39wY0F
/5ifVfNZQ22mlOemfbjeCyur2bIqUfs0I7VlNucxATU7MKnttIFpmuQoNMv2U8nzAzV8UPQkRQET
nNSx29gtrgyApSuoV4hRAKjDkMBEDcKlRyCTv1x/q7VLXz5/FaBHJBerllMTQgb8bm6np7TdcgxY
u/RiNpMGOL4MeksxgdErFBSOzrhV71679GIu04STvucA4TkqwQG4B27U8MnbrMHo0tdQNlkD70eD
xlY11O8aKMyGJs41p4479Hi92VfixbImYE4taZoMOGMIeX+ooClUGORYcbJx+ZWVYVkOcGEWzPLC
4WcCVR/VfZb6LgN/uCy3aI5rN1is60mWi4FMJqwfoRI6MWQtC5glFbBcBezyehOtTOhfi/6rkZkK
J4P4LLZWlf+cChEISDvUUEgQ5k0vt1S7197j8vnrm1RUiILnMLaWmb5zRw7ahZqNmyYZH4lEoeb6
u1ya5e9FRLosEaQMXDMDNOjYvpCVJ+1fCuQakB/L+gxNCFTNp4+F02/E27W7Lea0XTAytY4qz5ll
hVBImQCegVq7P4Qmnfcz9c5QYrj+YmudtJjj2jEHKxeofRTQi7tQ2SY2PEHG7d6XcEyt7XZjA25d
FtI/teBixoOkLnCcwALbdRS+vSlkhuIW1li71ORTBCHqKoDKK72pmp6HJfDk912p9XfVOnIjlbPW
qoslHi4ZI+/ha3OWnOwHSE8XlwHJeTgW1glqEzOcWa836tqdFuu9R8hQcG5hX5cUAKiaMOB7GCz6
kEzAUs4yGCa1Mcd++T7/oVmXZQjs4Xyn7dCs7mN9I45N4Ib7JjhlUfIJTl1VRB/nmMXGQe+eeXyE
cED+YdwAIK6EwKVppQMB4HwA4++cZCDm18D5BCPUm2Aq55gbo2ZlmViq2c/ClRZlU3/OoTWl259Q
TN5d76KVuLEUsvc4qEGykAVkFj/1vnFHIWPT5Z+HqfrwthtcWu1VYOqE8tuKi+481R07qMEYXirh
lzvI7/CjKLpq/7b7LGKFGnqBA1BlQejlA+k+j4wfHA3VoZpuDLGVCLGUtJ+UzLnTQug5HRJ9rhzv
gPpI5GLqQpHXvKdTbW/0ycq0WToEV0D7w/YWYsPMERmQXCWPyjn/6Sbmi9H0sdED6GwOm1jgtSGw
iAcCR/VWNQlc9zovvuyYPfcE48odgcbR9b5ZG76LOKA1xKWglzydcfKltwq1A7iWO1uuQn++Olnq
OoDs7JU4Hhdne4BsIlOPs3yboDxZyjlklaBNOzXm2dH9HCHLowNIiJiQKIUuUGHLfFcryO1eb6WV
1D5ZInTqQXrWLKsk9sk3UEUgZdq+JFN+5OqjStjJSP2DL5NbRcWDXbU7OxvfhKchS60HiAagwsPG
+pwIvU8EZL4E6x5QgPnmtGzjjP/nKEn8RRww5VgICJ6YmJ/qZHppVLQm1FLMjSG2dvnF9J9hx+Fj
IMznpKVBSe5KmQQ9LIOvd83a1Re7g7K3ZGeQhsalx9+naeeEotPv6ZBurZR/PpMRf7ErcAy7tTPP
A1QK8PWeQSnm69BCba2zwSapATqEJpyVRdff5s+RjCyp9dA+TTPEeYiZM9oELUvCPkM1N5c/TUUO
htzk4KzdaDHv+1HqtoG20Vn71YMoQMOyMvBax+Sp6qFkCmmTjf5ZCQFLzr0JlRxvGMGGqrL6kFkA
GJD0+KbGWpLuKwWmhJsP+jzLz0lKTzq/hfdgZEyPYy3ftM8lS7o97yC1Qy4yPMIkUd2qsElHSIFe
HEZBtM+gMQkTnuuvs6LeQZYM+wnLvamt3jwbXLwbqRQ3TSV/tJB07NP+WFYKsDR58qfuKATZWDr/
vMKQpf650Ik5GCa1Ypm5n2rTSY/C42cqabOH/vHWIFiLn94yBri5cKYKgpSQI7+v6GC9Az2qj0Zi
ZqGchPuSwtYoII1Tfk0FHyHEivNe48L6wIQl7/X2XRny3iJScAskOSejBJjUKlKqMPe0S178wT61
SfHocjm8cVwuIgZSvD6Fr3txlhmUKiFJmr54yUzvqrYRJ11a0G3InXGjA/+8IyFLKv88Jmo2EywQ
Axx697WUPPIm1w1LH1AxHDyN0HT7FPqpm/vSlZQ48RaxA5k8G+cTLL1CBozvJKTq3qU70BHhghKk
3z0RlHfFw3gnd6CCP1zvvJVxuuT4p0nq8BGchnis2TxB2Mcl712We6FSEORyUwir767faW2s/o3w
L9tc2hDijI1ZJ3HaW/zY004+Toza917W1890rJzbkiEFHkCynr0AQ2y+Nw0tH7rR1P86C/7Xt/G/
0x/Fw79OSM0//wc/fysAjhUpbxc//vOlUPj3P5fv/L+/+f0b/zz8KO6+qB/N8o9++w6u++/7Rl/a
L7/9sNPQLZoeux/19PSj6WT76/p4wstf/v/+8j9+/LrKy1T++Mdf3+A10F6ulopC//XvX52+/+Mv
cslN/Nfr6//7l5cX+Mdfz0KnX8qi/vG37/z40rT/+Msy7f80fcI8z/Vd4vmXg9Hw41+/of/p+JZj
uj74v+BhYb+si7rl+NJ/wrQXf+y7lmfBxObir9UU3b9+ZYEpaOFX+N8lhFp//d9n+613/re3/kN3
6qEQWCH/8Zf9CxTzv+dcPBbkgi439z2Q8R3717h6daxSCHWVgDXMAfaudwnFpqEuAh/67oeyN3YF
y2UIU5pqD6lT6OxL20SJtHz2ivkMa65oFEUAj7djZTjh2EAKk3ZR58ubJkUquBdG1Ep77yWDPqS1
e3QLlKiNEZeonBAwlwgydDSAK/Y+Yxn04GG8VTD7CAn0XYn0bpAWOswqYCs86Rx8iDxTaOtBVTUc
hXICH+qmv7TroX5u5LsBVHBVP+c5BI5L9dkb+yxgCbkwdquAG87RV96pqb9CK+ZuMkDlLk0SqBTw
gvQbPAGMIIfj98BkOAkA/1We7h3f3bdwx4Jw0IWVrbVzzCTbE9ZFl0e9PExVuXuZGLvZaW97W4cN
yseVo3YeGtJJI2eGZZnw9pPSoRihRKftR8cpP7oSGrQ+EhcJNn52ToN20A+XaxnYEbJGfgb3AMir
Lx5TOw0d2ty3HtOkv3Wnr+1lYTXkTo8dhHru4AYSaFgRiVNKnyC0E0GnFVi3pxYyzZMLvjn48e5F
L9g5jvYTdZJY8iNUnM+EJy/QlNKHCo5NEMi35WniXuCMEP/yPR1UkD689C60E9s0OxSJfVSJF2Uq
jea686JiEnagCUzr6ikQlb7hiDWQBC8/Nd3XAmrPaCnDkjdm3kecPsF5KnSVG+IpL09ullZoQe3Y
qEGyNCCymBUPMFSE4NTT5aNL11y+OPX2AczPg9XI3eVhDLgYeI17aqv0u5s5j37SfLz8fW+kt5Vt
fMwNFUJL9ZZr/G1WlaFCn2LB2UFFNGgNrwly0LcnWNziIV0CSunQg6wOHznzSXZP0Lk1MfYuHTGN
ye4yIMwC44AZoX6BH9CBmuTgjgzGa/x8mSfE7qLBYnvWuXsbwwG2LAdmHwSDaDVGTAeSFh8xhlXY
orCPSLCvSnFxE9oBaxU4/smtv19uX2vnYBAdWr3cuQ0J4IoBzzMnTGsNbXnco8YI04Gq5Y4AvcDg
czj3T2mnQ5U7x2JUD63l3umsv4UPwGd7VkjXusduZC+WgPFl1ULX/exnoFNhTKDauy8GjAk2vq+8
fHcZH0hK3EKIw8KI71q161qxq+vkQL0Uxyz0PMdXGPBuU2HEpiEhAj2H2oFicKtuwDGhAW3HWwSu
vbD7oE3GnfTwrprdtTnQ2ahCX97ST5Jdl8NCD7126VHRJruK0APSlMGA4FE1xm4i/e1lxpRdF136
wfeBEpNm1I+7HkGjhxEjjDD2haVufG7sxpLvp9Q+UgtzOw06TI4OerelCUtITz/3QLPBoTCqze7W
ddUOLB8gijDeRemEhW0AD/INChhwZEezYOzgxwJieHn3RKcO9hUcB1l3z9O7Ke9PiqmbGrZ0mV3t
hWXS0Js7MxQuKzAZ3CHM8wki77VC2quCBHzGPidd2R1G5dxAowGR+TvcQvkeAfnG9dVNirLuQRWF
jLqER9JXbqzxHb9OoVfNOMSTOwXlZmSNlcs1Rmm9t3gyB2UDg4yi43uLFHfZ4I1hzRkJ/anQUZ+W
+C8JDahthklZ3hMvaQN4Bh1JNXztZ3oqLekGv/42seDkYqXiRYBzwe0ceqt+zfdkmG4b4j9pZdEA
B0kngtZcHqaC3BZW7UaIhqEDUjbY/ylCfeMEw5i5Qc/sB43YFNguOfYNvDMsUzhRydhOlbKL2KjS
oBJQCbq85K/nbB1YhYEFylHQBsRxDiwFxtTQ658u3Afgd0JupTWIo+Hw29RMPlFPadgwNFPQOG4A
EycsN10Xe25Z7v3Zjby2hcW6ISBMX/NPFUT4MqMQ+2pIfg491EE4JcZBaOPYy4YG0F7+KhuT7rsU
eodYiKD9BFc8nFfgKtvN36y5dXd6Tj/A/q2L0kZFA9KAO+HpagfgYeSN/h6y5FHJ7SP05UJZiz2o
i99UbZ0UzUPsxj6Chb8r1HhjChYxJdEkZ6hlnwzIGbzacvx7WX+9jC92f/9exXEesmzX9B1sC35P
jhrC8W1YxRWH5OJhUyHkIoIw4DgYosmsyaME/5/1X1Mb3ngMjCF/y2bJ+oXXWu4kgOKCNKRFbNNZ
7u2hqd8zCSfQg+WjIO+X8LsY4DVRent+wa1f1mOsXzL5kpffL+vo2DBo+sJdZKrJbU6zL7Zjvc8U
eTRKKLkbfHw/yMdygHOB4wwwHmpQHPeLH0gsuCaUxC1638wkugRoTFuWwW5FBczNgdaZ2Z3o7MPl
JhnJQlO99CZqS9gtQNYES8slKKazEfdYCOZJ7i6h/NJQ9mzsLNiOmaV+znvvxQHuvqxC80MrvRP/
P9SdV3PcyBKlfxFuwJtXmEZ3s7vpSZEvCFEG3psC8Ov3Q2t2d8S5O4rdt9UDg0YSYaoqM0+ePIfT
dmbd67p5qCxoY/HBmqp3RgI9s2eB41qpc9A1qom9jnWo0PptpvgmE1HQzTDO0k1lvvS2r608vpHt
r6miuBlnYDY/dGhd4XfkKgCDKZI5U/Eh1snvxo8Y5wWF8dGaJM/MTE8oD2JLuggHVqm62/+hm0aI
581J2IrbiPoRZPGn1OjeNVVQpGOn4VJlXhxGA1tWbbEGRj6e0K/bz51Jo6F1LpVDECqloAe7EXKw
OhpmC/o+W8jB5pCocVAUeTkPZYQ1s9G6I7IwzmI9iYGlZWc/07gaglTVYV07ob6uL1si1RYmjwZL
3oJonJZBbETBdisd2cFYBBHn9/akDPI/Sz9OaBNbZvXRlyUCoNVbbayBrn/Uq3GRbGMXl39ELn4H
ebZNo8syOwYXPjJgnHd+3zSiVSNp6Yw63F7rzAVvMbvEO6MlQ4njMthCutI/2ATO09rUd2Yb30jC
/IO+ye8V/q+9ayqmbJoKBwcb6PfLYOawL0pjQdA5WmS3chgnQCaLwFIEPBbkhT/+cFj8875xscRy
iN9lKwauVL//QpD5aYxXGx3y2rqA2N4kueFatr4XUv4ub9pEq0I63Pkx4WsLwlUuhQthlWz9/t+v
5cpl/3xoWLJto1sEWKl/RpGcPtYrvGF4B1PlXdMeMuIlb5gPYcJljGFZE5ptshXzKKVM4UrHNUfK
f3jR1fKUqQaB1faM4r6P2SP2wam/L8zGGGInGsL8tjuSb52hhaaQgqLBblEcm8K6tKZ9mBX9EiFF
ZmuvzP/uu9k8tEhouKqNvQOtBba/pFo7k+SuJ0apKNzD+w5wmgp79uuK/LjpuHhJsHXjG9YqlfYj
ep1bEh9H6K1wC1vW/++PTN/aKL8/st+X7SdkqEUsnPYUjyxfO28teybfjBBzn0CyH7r5QxgKTl/f
tjOtMjlV2IAqp4otmfv+Pp/6QOtyzIVRvOc5jenod+t7nZ/KXuHv36bz2Vyjo9V/zEIwU3VszI+K
AGjnlARNH0KN8ZbeukRdGdQcpdvemDBin1g6ozG+/Pu9XlmXv98rbqeGalEmYyvBBvl9qVao9iaT
XNfhlkojeHsDR3MvADV1B+3b5pWjROD3o2HDxuEXhWP8RU4mX5/J3CNOwO6DwxXDjWA2o2sKPWf6
fouFzCxTFJBZqzrOcuDWZdh/afXZH5cumJP1InrYIbHub784l6yLqpWeZOvhMkz+H27yvx0ADsWk
qRmKo2mfyfvCieVcHwneLLitypsXPTTpndcAuG1LSEGUoGhmN6McxsQ5SJzyRjU+EA8L8uTDtZ3q
LlMGX0QPOHmdGJb38pnjlY10Xa7Nw7Y8t6oVYfnALg/NEh2x7dzJBm4a/QHK82H7aTKTOjR/Wq5X
KtY/XqGp4XBEaqBYn1krWoMprzBmdnhWfPQ1yaN+sA05SLuxdePEPNSY/1FDuBbFLTGHfTQaP7Rc
udVLarGMMLpIQdSUvjr27qQVp5bNuAXKet42oXUD1rz791dyPQL/edGmQT5jWrL8GWjWilYzu7jn
oom1W1k9S5Nvm4YnSn2/HdFLNfl5Ofmr4kdosTQW1mF02mTHumgWgau4CD09SLpFtfdlTDlsRvNs
37I/0+coajkXSH6objOdoN8/jHkZbCfdhp+IPDlHXfKybS+0qVwICd5ME2/gADMp+ldtn1jAFvxV
OYGtnlq7gUUa40xc1Xi/1f2X7eT59ydypXj944mAGcqWTsi0/0EB41TItRLbge0pbCXYVgptB4uh
qO52Ug7YyrgpRZTgOOg61c2KCkl5UjBuUa7fRPa8nTh2Urn6ZHojdfIfLnE7DP55iaata5jHGhg8
/H5YGFjNdQskhLCZQZQpAYmAHk98C+tb3Y9vBeldESxzcUL861duTJ2vGTfz/N7yCq8QjMGRT5bE
BN9WmJIXBGZc/Amu/eee5xCX0Ty3FENDIOJTrxzV2WqKVnaFhnXVoD3U/RjAZURFkuKWBEvEy17F
MCm1QsWWAg2BBy0az1s4yYeLLnJfa//SEvgLQ/0NHfxfuOz/A3Z7Tr91dV//HD6Dt7/hvf8/Ibwb
Nfb/jPA+JV/T4mv1/TeAd/sn/xPgNf5DCgnhwLIcWt7bsvsF8DrWf6C8mqrJ5JfMQbL95C+AV5X/
Q96pXJFXi9mUbRLkL4CX/410VHY4d1SSM5bz/xXA+3lTmA4SlY5OqwWfEkv93MvCa6tx1lka8Kko
HI+5xZhzZ8G2ScrrC+XgZXDah1mpsltjKMYjpHy4LmVHrwDzo5c1l85x3hzrvJHfZzytVllFFtZg
akpIKFPKRp/u5XF6HtJUOY2DLp/w/KOmWDNvbawtrRtFiBxm+54/ityanlSE9SbXRrXxuDKhsse+
wZ+rZD5nalMf8zk7anRrbtdiOelzlz3maPbuMNyk1af8ScHkyuX++4lhEm6Z3gFjV8j/zc8+PUbe
JFNVJMO+Fll6Gs1xPleIRw6ydG6TaXTjVYGoO2XLXQpCPqgriUjMcZ0PmJ4Zuhh3Dl3WsGtz3dUz
Z3lMrCjbGQLplV/3mWWkELaw4zODc0XYT7oE70o0VI8zTjORJB6rWM385fpZX/9pPP1T1wvBdUNW
ObINxTJUmT7eVgv8Dd636mm0JryOQmPlA7pnzYk5F4QUIylc5fRVsfXmbS2MG3RGaw/JoAksNmmC
DosqXyKxOht22YUSUkZeJUwVz5P45992038BL/7xFix80OjLgYmz8lX6Hb9fY+44i1q1CSedk5PR
WmXrwhTvb9G5mU5NgR95Owy35pSW55ab8SJVSR6WcvjaaZWzwzty3IBhy223v+osyZ1tts7zBL0X
D6xp1y9FEWQ5KLBTgI0hMLTcDbPcHvCImampFXeWVjuwF3wwM7PQ/1DiXKWX/r7IuD3dotTiGLBN
ldfx++01uWIbiyqD8Ga1rPhy1uOlUSq133Vp8diP5uBm1uZZp0jdA0bs2kWuVuOMm6nsVUpiBFaf
rQeCQYqVz/R9yZTypsNNDsPIsrkg/dO41uDgdlr0O3TS8xvFUDWwCYwgc9Lk8zJlJk36GQ/seaid
mxT7j7s4JT3+9/f4adKOtWaqnIPMEymGIytUmL/faNxiXlwjfBUyE3bElAo4Vksesy5LH8daWf14
wV9eMPUW47oXQfC1+yj9Pq7W7ai25esqI8DV2ZujnhRpN3gDSseEGeU/XOZ1LOG392GqhkqnywIo
I+n+vCUUjLpNvWnHUIsVETQKgzVdvPmLSXm7u54BZoIx8oB1EGsN/bH3ZIj3omPLZ9KE/u1sf8RJ
mh5/bfEK8nKIXzSZLxhjuxQXyYgRT6UB1pZifVRUrHTUNE5x2+Qc6GflT+bZVxmh3+9IAz+w4EJR
PzjyZyMVtXXwG5yrKRz7oToZqbyE6B+Ava1m+W29mRcP28o17m9luu4Yrk9DqFflfGaM6bEbdws2
aFoHVCOX97jAJ/vVic1wUdZN/acDDekM9KPS9g8kFe1zIWttEdBUVFnWHUd2PgOGwkg6dUzkMaxo
9F0kjQo0lqZTZFiOX7ZAuxJOoc+JKY6qXKz3tWq+dHOFE49RfURI4vqZI0UnSC8IYkDee6/plMhm
4eqGJM61LhDlqPRdYvI2EstsdkZJEshADHYNXfmtmKjORbxnYEt5Vtq1xh7iT44znxTFti1BADfZ
CzRzdc3+HGCWtFybdRm7ULuGvdZr00x7drAxFIvywL/qgyXH57xlGOhwhc0Hh5n/JbbvidJt2Fa2
OFeFAsHG/cNupYv9W7a8XZqDuLch6yppymcTraq28H7S5C4k2OsHASv1EIuhZ2hw1LyhyrWbymwO
Gt6N+xjrZ9/Umi/QGRiRnYvIK+y0DWQXC6nm7d8vTPucsXBhZFL0yi3+OI71CZaLTUdRxiEbkHNW
6xBGTX/fzxX+2diQ5vN5jZr6tKwCKLJWlWVf01J3sfdWa8u6ryUh3xR5CsdSd9avFvqqU6E6DBhE
QHzGgmF2a3enRu1WbF3rKhin0mTkU70siTbfZY5aHZDvxAlOkhGNsQrru67fLgu+0uo6nxOTEeh/
v12bxfD5TTgQ1AxqK51Qbf4jC8F2MiJ011PYDZI/CqZHlmNa00hqZNQfKtzMJ2N+THBN9cRoWm5k
LS9lniBr1ZYHM8kdVwcbhkGz1xk+APBSJmBopw8GuQrqWhau2kIzlaflRVXML4mOxZQSE1iwLdr1
nUHrqpSrUN76H22qQsRJLMst6/SxFIN8QA/0h04/D5a9bcEitDhMVMpxYFVrx4glxs6D7euSmp0B
qR9owGeeKm/9Tqcu3XRqX5P0btHawp8T6TZmt7hGkwVa0Qye0KvvRt28Z9a4r1XndpxWSO9tcrKU
OgkiKF5U/hhYVwCZJ2s2aCyqS+JGi5KgcNRmO2lIsCxP0sLfIAyrKIydk8Z3ycSvNsr+uzNItyjW
AYAL1StwkdXqxHfmVwld09NUSvvUEvqtsd4p9eQpUd7vkj5nFhvfe2TSTS20E+Vulo7xg1ZJt6Ib
PLUFxBiXFDkxtbyhU1r4xhx5Gn61QVpDSDfVyC2OVlyv/mpOtVdGzbbY0rDrZoxTLeK11qk31aK5
fW2S68QIv2fJCsgQt8gcQTbHsEr2GOU9VVL2nPYTzQDwq9HBJsE2uF2MTvF6ncIqE7WXYHHdKX6a
ArNXqdXstIq3l8lnkjnQAOlZNpyPQcl2Y/2j3VChWIURMS+tryrja2bi+FZPiJfojfOtmDtXYcO4
+GU5AGwsubyv95lVPdsWvr4Rrre+2uHCy6DLz1nrX+SmU/dS3HlN3pvsEtF6sYlZLp6K8qFm4yRL
9ZKNsls0+s0kiyc5sWAHjqiNWHjhjpAA9Gz8ipjaEfNyMLpTVXh9r/v0JzVPiesmUGOWsJ1GOG7b
tB2FukOqlEWPkz02re9wuzCm13AzKvAwko0dKIlD/wiHcvZrj0ekm2ZZtesd2ZUV6anXRxEoTVq6
kaS9RYDdXkpDEIvJwYuT+2WhsUjNrruIT70v8Ypj4pKiHRXP+zqf1EDp8sQz2w7wbH7tSfzn/puu
L3SojO615TCKxu491YdTBxPER2TiuVXi93qyXroF63BpCEA7SwZ58dpthkNbwyLMgYzLeXyNC6ah
usHem2gs+1ULbdconKB1GC9uGXnw5XzDI8vBhqrCUtc6/ImdMah6Mmdcrm7KFJHUMYouCVdwnOcb
JV2hypjyU4GcBr3heKC9qVvuqnTM7TteaQ/Tfhm4fAclTy9iW+7nIZDT5pLVVhX2KucD/gBf7CIf
nszyJTNM9BQipEsw4XZT5wtcvVdDN3ImzTFgxH7XNXrzGxnpvFvH+OzU1d0gRW2QCWd5sJRi3za1
8aKnMwD8iiVBHQ/BXCjW1/IsYzjyMZZVHYz9ah1TUuUTcNoxw3vPk0Ss3g4DsJrSyf2+iiT5ru3V
xesr2Xjqh3JHpit7Yzx0YPnkLIjSPynbQcS5IT3qaQrypJbWdzmhg25m6N3P91HHZLgp5uSYI5r6
xZAfKl1dXutUVZBRq1fPEZr5ZUpn7IGzvD5FyqS/jIZwF0LYThnSJoxjc9w3mP4GcdoobyuFsDRm
yVO7JNZJG+rWm2NLfpPblg3fqe0lWyWmcCN7j5+bdmtbaDhHTncP63xCTqF/7asB3ky3fmnaXIHl
ocsPFj7H3ix66ATRDW7x6iVRRX8rISq5W4vkmTIBydLt6eFM+dWhJXerg2bfoYVjULynL+sWqItY
612CvHizpCwwaNd+E5YlQSlITzmGABwIS340BK2fcYjV+94GgOXduUk9LIE5d9Ihj5SPxiiPVZoY
TwJd1muJYaJMvUPNLsfGYvJNJKSPkzR2p0Xo3QmykpYJ6l5Vf1g4fh/7ftKCctbwDq59o4ZdkOdW
+dRqfXbf5V0A3SzfjatiBkK3pSdJByST1efatg+jWc+HRYKHoPWy84pL1gNxfvghKdZeNH10k+o0
lC21BNugsqVNamrnVUua0Fbmeq+OBZYeEUtfFAXLWo/MuxXVtv2EqDbD7xZBLsnLp9xWXvA0x5I9
VRbXXqz5ztbBB+PaAYCVaBcyrlGfnUg9Lj0nA1M04J7Y0r5SNp8Ki9M0La3mfqgq7FgXHcPYSpfD
geiG6+qCCX1ZfV16ZqJt0k8MW4fsqZKkh+v37X6doAyNqt8m8YgfQdTf6kXT34q0gIiVJrqbOCsv
PzeKkyU54Zhow52qQneieoKuEnXDndi+15IPHOVUe7VXTXhFUztB1sb2pdg+XD+DOZFr+t++gYsm
FBrdghK1pjZ2oI26G+oou23l9a8Pq1OKgE2ieNcfKGou0SUu5gDvqeXEel9OKspGo1s7MIrSIb65
fm9g+//66f/+0ihb3ylEc5acXdz3yp2FzO5dt2jKXTNomUvqPByyXJeZwRAducDo51lu+9csuswU
SoemSoKa7OCSG+2j1VYD7JX+hAWKhRlFkTZAOyL22jiuPame61uBOQpkBDW9d2p87tuyTMK8VlwT
3+/7RiImXXPa2cl+4TZWWybnfpDOc9Q2b1Iun/O10l01ZyHKUZ4FworkkAevmbQhcYJtx2DKrfXd
GpEFHdfSelJ1AQkfIrw0N/ARZbt61rcUYqruFP0ZrLW/1w1jvWBb5JMh0nSfpW2AMzv/+gqST7Uv
yQSGcuSwkEyNdW6r5kEaCPuTZXauVhvxMQFW15KlvWHXFMXOwtQeolPX+XZUtzfXD9cfK9vfsbu2
P8aMP1PKuslUKim9lISGTJ5+q6NOG5niNHFQNl4FMPiNyDKLnKb7USbCvm3rirzbNB6jBbqFgYOU
L5CRc1Un1p5Vxj7yeIkf80XvPWX9dRLV+jLfRcDau8rS4zNZchVQkA2+Opnqs0xDoZLA5k0nyRHe
0RpXilvt2zpPfkOF9FBlNpSLihTXaf0h79xEzVlnOa0TQ80eVIsKoJ4HahinU6nkZtUv5rK/V2br
WSA361rV2N0UlSbO3fi8XsuHXiqoerUxedTqjS4jYXtfSgitXY+bqE5/kP+ClY2KGdZZ+1jDUj/Z
qxHWxVZSQh84Rriqe1mhZUFSCnDNfKFXtKxUK6Jup4PcD896N6x3zCj90JX25zRq+e2CHSlMPD26
bM7a8GYdZnMhGwZTg+xAzdD4o6Kr73hA1XsdCvPenLTHQSTJF6nRhK93ygOcW9Wfm6m+GKXl//rd
rYKFl6jr2otlsyJbFuNrld/W8xQftUKfSMrtDOV2xkCagsrh+uUUl8+//rlWVUqQb8+st9YxmGNH
g39iTuSX2RIUSYPodZ9+B+2awutXdM3WIIVef6glWfjVwPQvkcs5avYs7YYu1/yyGoeHLCofZGXE
vAoPh16x18lNcUk44L6GDm36pTK/G3K0hlDhoMgYWXqX2NPsaUPQS2NyNxka6hhpeu70CaOWepye
FK7BXfRUc+Mmsi+AN38haG3pwNXWzO961MEFKkj6xoYWXUe0uNzPqTk/9EN8MLf4kGlm/teTk0uR
noSpWZ5qDuatssiJt9YHXoz6uprq7GG6UIbGUOmXYbD1S1IBq2wBdULcInJZqChH20xLGDBlm1Y0
L3ox3/Ul7DJ9qrJTnB841PXM5RO9UrahYXmfM+Mb6ZZ4nqSsP3dsSlex2DAiLqJ9msPh7XF4sKfE
OQmyfGtIkvP1g6Fnd7/gBEuZdjlXSaLO5jMS+TbtyjjURybjcFr+mtF15r7sPJxA2TxlVLqbRAYi
PGOJKzO1FceHvnW+SwN+bOOXTmjpG8TRYm9g4uRZbfe9aBfjdp2zKMBzOz5gvvJITl+cC0YWXbKa
0/X956r8UxXMGAzqS+cYy0WTB7jNS+Ff4WWyOM1FY93Ni7x9s5R02StJowfZUCZAtJU4Gvps7NQ5
0eAWq9Eu5pD3ndTq7sk7oGz1wjhcv7wuz+v3lFVCSw9GCSyjaD5EmrT6yZr35B3z9AqXnWcyO1+a
cjeLakBOYKKXLhrtuWZP//qyq4eNNlLcC4FcZB+J4um/fQYQ92yUlXVzjcHaaCt7J2kRPeGxq2ly
Hyv12Ygb2YtzbLyM1kkem1ttS75yYUAL6QrLXchOb9aSYi+GV3ku2+U50yTtbnaiNgTFMF1ZhQBf
S5b+PEtV41Hc6c+i7lHkKdO/Prv+9PzrbC7a3AkVbaJ5mWmYNF3x47zJ50Ct1nqX1FUOJSRr8l2j
42jjbMjjMrW22+KGHBQwjaBCl6UciDAtSTKKTuNdxomChGn5KqBy77VBtc5l01vnacjXQ60VZyvR
JhRelqyGRzl+04kVQHaUwme8TppRri9KS39J1fGPUJHRuly/h+KGfczVyu2Xdj9nS/tW0nxiOw0x
naG63NFNkf0r8LoqlCAVOuDYD6PupZRtdWfYOSXDRBXSUDZ7va4pJ3DY/sGw63dKYoHdYk8PgxlA
yMbxpYggdJjLJRrFXx/SCJLtFScnn9DPsrH8uOLk1dpl4QzRxyHjfpw5q/yyz7NQTrNjvorlvWrk
yv+1wqkZ76tBDD5Ije2TCthHKvGsNOvXukilS95KP+Syw7MrRzB9MdJuP2GSFeC62oWzbJW7GPEO
t26TgsXR01GZDbyCBQrTgtmHvUSL62Kp/egJrE4ZmYbT68ZgDbtMTlK/GJz1ySm0exRznR4TiXIx
b4wtdOWTPh3xy0AucSPDzJSHGYKxR8YmknNlRspGndD2jQxntugTkhNh1adCT6rgVz8irzVOa9wS
b4vI6MIlmQy3BXC9rDRLbN2cYdDWDe6AkvVFn35MJSKMlZ3crkqrhmXe5Tt4z+sOd03CJDaSGbzv
DbSUoPYO136XwNF2I1FUBKaEF6rqbWAoWy0fz/VlKuQbO3Oq20IZqqMM7M5ANLlCbNXWTmjZXWcU
NnFQxL4isD+sWnVBvgXHvLI45kNtPGcdyn4rsrjyoOBCkEz9ufkhS3X8AXwAY2MaToJxburSaMru
RiOh3hoSTKRocdm9c6nbtArs7biRBqnw5QIaUMN6HOB1TaRuNRty2i41n6fHXy087OyqysSG1s6z
uxWRao4hmk+lWqshJeoSCKBdt2+kgNejPvM6f0ixYTxWoghJQ5Wj3smU9Vo6QjbPokNi94S769OS
xSpOHVz73FCXx2vWKa92mfgrOu1lDg9O6chosRbIHughT16nFusu26Z6rwsiqqr36wMUa61jygbT
VyhZdQTu7INf4XdNi56ZkvmhsaBClWU7BesVhVaz4pC2kxnd5Ent54qFjGo694dMNZ0zfY8XpEVz
+qAzgrBS/6AUi34apeUhsePJ07qpC4etkjUUqT6Wq/1z2r5agSFR4O9V3wGCODoRb36MusPU9dJl
lovvkQIOh9r1fJyvr+na8vu1dKJ6rgjyne5e/ys8DyhGRzvax7q2vDN14/izM9Sers7y24BC8hLH
8rGYkvHWcNKjwtDdqxLRTsjy6jGqtYdJJF0ow7jf5auqvaKBd5MsNrmH5DyVEcpMosi8eRTiRteE
9BLp1a1ZRsX9ZMpL4MDOcPu+zm/0qhHgHVn3mv/MlyohINJpq/Pso02i7JjEvR7EWOl484a8XmsL
IKgF6vkYCLvgFK2kUgsb9bU2KRaFYrYPDrLn+6KMnypOlJ1Eo+y4WHSc447b6ivzKJZ1PVw/q2xr
PTAywcjA9pkE8RwC8xoFhQz+1eZL9zCXWYHLbTuF2JtAWd8KSG2LP9RyJU0SsaTFc4rM70Y1EcHS
NLR/+xQoLV77oxjM5eSMImbPVrJ4ceJIOQyQ0kA3v6aRvD4Y6BwdillPvYojyK2rQmaahRrKLAfm
swvmPpJ2fr72WDUjvbuGoOsHkfObhrLBQhGqXZ3js7yac4jdpOqJaqQEBytn/BTmsllJO/Va+1vG
nVNnBVUM5YoNk2DXWTibpb2tHYoVwdiqN26hD3cgOtU7T1G7labcdKGtYpmUMC4s6aiAS5mTnFbm
AgJRCDfbDnmNFbGzoNxY0BB+1XzjlBRMzxQ/bAy8UsBcCdAgs3dIojKPE8NbjikkXubcrXJa0VXZ
aL5UW9lfn8UKrCzI7wFDl/OxzFCjbwhG7w6VZ01f7iPL1TcjTW2ml7WfDBvIuwa715OMPocAi7qU
RTbcA8JLXoZeqb7UlBPC2Kw+EIPJdNKqpXxt9GQgkbYnzx43dN9yEj/VlWNddGaQd+jGODsLtTEf
vNPyHCj08NPV7KSLp1h0eBuMLxxyX61Myj3CENCNnOyZBXywI1Z5ZIGyVhOEblMZPGOf6B0Ap5Ad
t1gXSr6Z8SIzjRmqaytf0ShEkzh+o+m8uIOTeFOpfZWqbg6SBSPwDdDQBGihFhffVr06Knru22qR
wV8cV7dIi8RFDCpQCxsqnZRMNx28kzrZy9WkMIxoUljRWHd1awKqTkLL6Zkj4SsX2vvtLC2qZwGJ
Er3jAmZgxhnexIlHOMuYmVEA3NIlaJvoR8PVBq3MNMGMnyVjdLiodrbXFUl6U+HP4jhJQldgfhRa
c9sVUnZUYH1GU0StZau+MQSLJNMDEY3ht/SmbHskqXX4P7FSB4zbDqec8WUJ8HZxFt8c+mLPsv1q
yCQ2qhQr/vAdxTz1MBrpbuh76wYbiC6io0AS2Hmp3QYKlnpjpIBJ5dhrLnLIHFsZmDKE11rvBRA/
yEqG1kIZdxPpxuiyupPD/L1Y0O2e6I7Mqbo5lr8uakLfihXvdlIbGtkehOUlBVlf5dYzkI3ylXx9
GBFG8yrVfqZOSP1pZdLFLsxwrstqN8K9de2pf7ZgScjOLF1EatF/iGxPL0qN+Zj2mOaWt+gtDbj0
g6L3PerTLpy0r6VERJIz86TbTs8MgDnQCbE9yq4piLZoRVftdUpVHmc/08ipDp1TFi8tjQVX7pwv
HSBNiNLxhzGktHRTQG7Gcdy0U+b9qqPtbRjf5qWn05cOoZPbhk/gV/aFisZtCdRfJR0+WPIQNou6
U1En4kYU6MxwnxLHindy3Lz0fbOL4+HS6wh1rQe5sF/K1GDgpCxGHKB0KZQU8iZsbkPHKPZU3d+x
19ovc937tGdPRlO+aqhFLOryBhBXK8ld5SSzr+DFG8ZL/hKV44eSTosvWf1X1O1Qiwc4Zz4w2tmS
ynDQyHhbWRa7VEY9QEnfsjnCtH1Z6dTx6FHT6cNSms5TlnzQ03pckh/bXhkJiHYkQdLX8i8cmZGf
4pLIFGcaNsC1qzL8jAuL1lDfYlCwfBVp82OIRe5JzkBfzoZMPA6QJNVYkvyocs61LbTdaqd08OaM
GUMONLNcwkxAiJ5S/WmC6+TiRREYXfMmw50fVsYTqDpfsw6ReiXvHvTSOdhTnD0uVYPjsPPWRkPu
1rJ8X+oodijTT0wLrMaKwTzp7c+GkW8ZKM4wdfEmL6REdqbtojxossg+x0r1aHapSzIUe2lRrX5E
4aLU0aMhYfIbxQSqBTFqxiQ2LCYpn9tOL+hoKO9SZoexqGbELtIbM0uivaauB0evvtpxq7gIsHOK
xPqw1ROWbybRQbWbNlSL8oH6vQqGIiL5WijPZ5CcHY+HhqdlxEyj6D4Baggxh/3G9o5dWiJU6MPo
AiSbXmGBultzcWB26u0wqPHXGUoJdTAUN6lNBQ+DCWXm8VZJDpR2g1ZoUHlW9BU2qvClvgHpMMpv
k9pbfl/LXwZhpi72DwFO0sQuGmmJVMVeUuV7fbZOKiiO36fZm5qb+TGpqq+9fEi0YvbGLMe5sfo+
ql1O26BhZK63aJSpjTekDD05Ay4Mqkre1E/9fpLBw0dtp8V0wECLdArUlKG2/Fk+ToWmhGpcHsb/
wdF5LUeKZGH4iYjAm1ugKC/vbwi1Wk3iE0/y9PPV3Gxsz86qVRJknvPbpux2A4xRuPVaEI3oYSCS
iCgbteJeSLxymcXBlJcz0tkbOwcuiUV7eaYorYwr5DbbWsfYFZ5Wh1tU2ua+1EtcmNzJ2L0K0wa4
VS//h/Ohi0WS/zPnRcrTSRFy3XX3WZ8P0QCOFEu9jHoCDMKlXvrLUKx2WAsn38+INHcW4QcMCJSg
FsG90dv/dCzruEkdfjJTzqujtfxkupd6sI4txhtE/Xxq1s27m81bt4dD6bV/Hb/4avS8+VxF1t6W
5rBSpTo1mVK7oZg1DCbsG4VwXtH6TOCeTVzz66AWm0IfE+y4C7xd6mqvXCQq7o0ZQ9vIBtMPB9lK
7XHpIWAIgNIh2vIVmbT/ma+mFnfZums1mGGv62KvK74WMXY4xHMAcF0a+1HYX5XRRGZKkjPnYbzS
lhrrALEuup12U1roLHOxzwI4SajLpe/3wmygOme+Dya7O6nhKKAsO1xMjPVBhtfdKOofFyCS6Cbg
lI2CcQ+wep3ytx4FvvDNLcoG77MvzCHsrXQfsEVuQOJQ2PiE9KUEfbN+8brv/DUjYrZxy8TaRNRp
PlDsJB8y1J6RHdzl1aJfRGXi2yW4XsjA2XdeOh54YI7bTCx13g9n3en83Ug7DIV/B6n04EwC8tWV
lXWv1nG/cQUCGw8P4GxHvvspEltqJsPc7gpNtMkm19+J0JJ59i8WcTtHlkYRl1pqRKldXJCvPRZT
EDPqGnuCaraIT05imfoqMijkLfOvAd+6PpfZoa/mSLMWPzRWILta4WBdHHkZx3ZLhLMevKYM4krg
kenGr5oDMnXYNy2vghkJSIXJavNEj4eM/W5eGbMfbR+Zf++5Z3yrIhllf1kgFXcroquQn3vUrhgU
twkvKiVRfwszXoQGopP3YdG402VxCOwO9C8Y0XHf9+4WWlOQDIXsQiuo1LHW4ZkyvUi2rnhYzUCF
ui0pU+zdQxbMwBr6n7ayZqB60LmtgmU1Z5R4Vk250hC8DRs/iLwv/jQD+ISBwLDUmtjVWjNRHTGj
Q71EW9A91jehzKayc5Di6RZagREiq/n9emo3LcbfBc9OEtCCExQVw/OQ/+qp8VBqura3WvhqUTD4
2WPKinOzZ3X6+xowDtiKR1Wzd8Om26gXGfl6qFt/RWixdWhwcg1BIQ/wIEo3LqaeQ1cqLlg9j7Ru
Mw4LNyC+dG6V3jU+7UYcudXTQ5dviVMy+ktWYaT/8gW19KXdAiPymQZDPWO0wVgCPRIK36Kjb9Sy
qISpoxzgbybLb9+0KoZaRgqfLtJasSjNRWuH6VamiTfXycDWT4i5/iYXnZyHIL9kE/bwYPb6eJ0H
Agf0stm7cp2IVnjdpLE+NS8gdG9q3a5GMmYjc3/qPJI6vHddtmlbmdygOOmRa3z7OLw5KYdzoQD2
vEnf+z2oP7bimqIWvHHmax/IDHa1YMQ0OXrRolZhlfEUteiTHfxo9Yep1S9ZrqJyLLWjQ69GKd6Z
6RFM7WTjXOyb9s3O7erRIDoB3amXvptz0+9p2iY7YJHhYI/Iwur8U7kzvZiuG5xabX3MHFYPl9gC
TP0iBoVqfa4cHcflbmTtitN+bjHvt3FTrt/KMJI8sOjKybchxEcPjzjxxyYtoxFxcDRiso0nNo1i
WYKQK/LAUMr4qg9PVZWetaz+rOS9Po6fpED5eLW2kfUA/1blmAAsLKPWbaxpOW/3g9GOSeXlJwLd
ZpIU8HLW3siA0fvQFCsAM3Vjse22oPI8B0U25Dv4vO5gDn/8zZx3eCCq87VrFbpPQ4pd7SEfhLS9
kWTWibofoiaKbO966a2eB8fm4BXUuwwvACpu5BeDf9Rc59OEsY1K2KCYepOVWIcP3arH3Tiv91LV
5S3i0+GnV7FeuDYPyOzvRM41klv466V4Mblkb9cNiKnz1PAoHbqFBxJY9MNtSzsh2t89FE771At7
AUNyVeSS0jA7T6vpzNE2ifrAHZpkZhO3urovmjLRnKW9ru58WY1Uv3da5jqWk0gZJgjORhBFOlGm
BvAFAyy9+SAI4yFUYDSjZiTBVivnq1WD08/9u6FSHjRUTFKcqVwGYVYLwQGKyAwDB3fjcSHAGG2j
RkyWyHb9ML6Pths7g/8nN4PPOkNO4hXBMUUIH4kq6KFzl4PT5zIKckynRlPhsbT+TFtwLrcxBTlV
bJsaPeT1B+iadbUGwsfpn48bHGiMAsbe4jS9OmN3dYJ7rU/laTTtf073UjK1Hnr8TdyAOJ+bFBxo
clXSmc5wXLotj7r6lPt67GU+OiaTinO7XxKtWL3QagY9MbTsMjXTXxu/Y5h/ly32MI6gJXak8Wb6
eYLzkHDhsQ6LtBuhFIn+MLSV67AZuHFx8hChPMbN0VHlEqcFPFbHq8eEsVG5TMRp2AcbKi/xvdJf
lUzm0oednPChwmpuiPvyzkIAZvtbNOrOPwqGrNCZVxUSc+XFt3+ElPkQ6L+U9M3HzMzG2HBXAiWK
6sD9tl4cK/sDnxK6aWtehP0zuC0vwO3rmSqb+J2R+mCnFl0oW7SJBvP8UHBIBvVNSWQ91P6EIgFB
CdzL/JlmvTgvoyN34ypgiHQeAQQcoHtFNA+d+7lW/ItDjWCh+1S5CnbOpR8rM0kpIyAnJ4vaVPs3
w6BENDxzhupFf5qX8kNf4bN6xs5oG7f7srT/5pQDJfoE2NwJceunq2lWqn8pBnRDXypO1nSJRlW/
omcoIgRIfzTH+8oX481J64q3Tjq393zX6IUW+80KIL3sDaFj8uLv5yrKDuIGPQuTc95egzrWJ4be
vFLhZuJW9LK83luLQlKymLyuzZMqcIoGjRazIXLqd8NlGDv+7Xz9MRwmzSUTWRygbmbu+0RI2kUF
aEY08sPXK3qpxAo9zwnYMq7LZUx0S9eS3LQAYmR7zI2PaSZQx6QTed9ZTYmYngt5077aYe7CoFs5
+W7/0acOynq9GHfox/iVVWvo5Dh98Dvz6El5mJe6Ru5iOEgP4RAksLbjzr8IxvXQNTaLlcbjYfLQ
tMj+4IzLcrDQtNwmKuqF3QszGYcV0IY3NRb0hxu70IRdoACetvUdNB5cxzwOOpd5OzCSLo1KzMFd
EkC9csmYY426T5qlABYyxtA2iBlCVgL/AMBuWs+TkrByhzr331AQap6rgynfjTdGv0Y2yYAznrag
50sUdp+kxrW3rLi5Hd5NYaGjSMmDzjtdUROechvQGu1U9RgPN7lkr3H9tvhuEVF/tdPS7ey+JzK0
2JLB471bRHrRa/ndGK0XCvie0EgR2FoIvHQNOPa4COO+9e1g3xW0B7FiRpK3TV/0ve5s5UGrvCfd
lBua421vSeM2snGB2nrHKy3+WkbX70bRvU7N0wZOnIDCUSRRy1PhVG/ko95ZaSlitJavju7Ec62C
J3QNLDxLcVQ2Ws6ypX9U5Xgs+1YfGW2YKXzcXo+upfbLrq8stmJLzElTt/+KbrUAZlYPieeXJKam
SvkBdb1m8XxajE81MxgmLS+qEHmjOcXT1LwU46GDFX/aqvQt0GFUU4EacPJip0xB89y5iAxrand5
43nhbQOMbaO6Gpv+Chc6781+RLWV2fu1ms24GCGaZ6yg8IgMgPiw86ZlqHCRdrnbboXiiuop2y/t
quJOm9y9S/8chHSpzENhkMoutOAhqPgvGjVqODPKC/pOuJ1Cxu42MRn3h7VhijVxSCtHe+7lIHe1
bT5ovXwnPIdzdDXLuG2LrzoVr6juiOzZqoNM05+huJvRloerIPSYHaMJEZflM49dVU3nyqwF5n/j
tQn8f8ESRMHq+2FdzRBZrRE33B22ZV5UXY+XmTvKzwoMwbkMQhl4X9o4EmCQPWs0wl1MAe465eZj
NgMG24a6ar6yE61HOpXO05EndMCh7VUHVlVvtzS7Kuu8veRc3DnC/GP5+ue0DCildYGdu1kvQi+n
vYmPbu7FrvCmFFUjF4zsHvthe9rMMRy6YTiYlstOokboMeE8kQaCCSplwF8sG2CwnWEkWmtmalyt
neNX3J2gxUGXHuRaemcdiedWyX3bTx8KxGzKlmLXuSR7OuYO8fNKVksqDwrfCM5eYy/0rg0dbxie
f71N758hVl4D2aeEG9HI6mnGwfRGWMT8bkLYde4M53Xo0U0OjN9x7V+CgQ6iEmvJaWBxdOogj5Hh
noveKY8TvNHNmCN3lLW5O2OZ0j2rUIxYgeCtxQN1IqyLghEOzAyyuN0KD3LT35U5bWhtCXJuDda/
bXL8yM8QxEgG/aLsVuLhsgeVN2ui2fzJC0afTcdMKtsddrrjlfvVe1wyW4ALa+Up58LldNCSEk9K
4ojPEp25FjTPZoD2hyTX6jBM/mPbmLHtsMjJgCjysVje9UqyEI3NX4OAvchNN9ISHHFgOmTvwlo0
edqh4XvZi0VjZkXkc6TD+DGdy6c0JwqrGHvu+3F0LwtpcKvPBV+MXg2/aCBFKvvjltJKJYDqNg8p
kkTE1laA9Kry72AjEl3x3ls+YlfPrMpLVddJUQYW6jSiDdoB5wer/feQMdwjjhibuT02/nSwu5Rk
B9XES+tMEZIU8MpCqn0XgIVPWibBpJdYLFPw0EoSCvBScJQ7B1sBkbmV3wAzKJrvhPOs6eauSEvr
kbHhDIFMlWTvvLe1tyEL818rE1Wt5m5sEkC86zTNp2wyPua6fq1cLkcS8EnY8LOoaNdspw98O61D
d4Odz7+imzLCL5Z7TB3OucJUEHeyU7HvoMb04e8SvcdytoliOkoe+dAene+tSIczNvFD52mK4dp4
QEYFXFqq7VBP7q9umU9BwG+oXGCEMIzk2nCuZBgwRN9X3vLjIsNHymmdu3lCC8uvpvdya7/hFAvH
Slt2ruXv1VY+pLbzNHoES1X62u74VAjQqIpkiGRJHppbDpWEjRU9KyusUJrlBHWI7bXqycGaswC8
WGxxr9cjRlST/d+9aZ0CFymlepjkmJ7XLb0vAzMxvMEFFWjMs2jdx21aIrQJy549IU8CAsk6Exu+
NStyS9C5ot14Z4KaHwIP2YDkcC0NhPDk6G8vY0qGCCfL2zJbhPhgSEetpsdttjg7mRoHfUFLH2jj
Q1b8lBUrmTsfCimOgo77V0ToV+mA43dFu8OValInrtojbV/o1FyOnbbnQe10z3/eRjcpybIIi7k5
AVWbD0wnPgzl/GQD5mLv3Jb33DUvW+Az3TapPM/1tV2t7FLY9V7qRJjnqUDCT44Q0q24YHznZrTe
eJQEPufsbSH1Q+bWGjdClsel1+ddwddYfrMKji8rRXDwJENqGSwC2mHSw+6xlFQC5r1+3/m8nM68
5ecqeBz07hkjNNtSzzkylHc+rC44UKbOjRY8q34w75DGHD1Q03zU/zFCXJWEMvNzw45NNtvQVpmB
06MfT6Q6YgShRSow4dACz4gmvzQOq3CAcgzhvvh++ppRLUzv0PpRgjAnPPQw9KMea3p7UO3ymI5G
F0lu4qnXtGjCStxmRz1fhjNuw8fGATPxSn07NgJh7FB4ny0jpjVrj6sSJ5uBIKlbI91nBe+2PWwI
TwRvjpAxks0uwhL1j7EgiAcneOlRzLMeBW8+pWp8rSm2tO4jNRtAwdFKSgtdhNq64zR4ZbwigQX5
XSOXdIVKI3/OaRi1x9LXEg1JfJ9hw7LbJ1qhXKQM0mNw02KW9PyMzSeyY3cqfEBspkRVE53ZmhhU
3WADKp68FdgPkTBCuUi08x/fnTXmBOBQS3bvPM5fw/wJI2B/b9OD1ds1yhnHPEvz2ysNlWBignvy
nAtgIuU/tvnjuVYXwtb8ndE5oEVhQWgy/dk35AEhDAuU55ahzg05k5cVTM4HiWfh2NfdcS3bv7K0
nxsQvLPm+MnoVY+kJw8Pw3S1kXPFcNaPdQ9g+LOoXl2qlay4UNZrH4mU6L6cbBEYOvFA3BDBHXPW
nkh5WuYgrHNUa67t8KXypxXiFB4Hknot5vE2GcEjEFrorsO3O7TWg7awl22lyf+1Ymdykon4M+FJ
Y0c29B/Sq/dFTuoocC8BNyKP6p6NnnKGMsn6+R6PJY8dw/MGv52p4R0xwYNbU5HtOMhMOtbHk50h
t6JTHin4jBkwX7Qj/tH3Vt1Nsk0farqIIsqjv1OzQmCdf7Wp+4hphwNoxTvExq0ii96ZyGu2F6jU
7JQH9V5pOQEnjolm9E/uOuW+aiYeY1iGJHBIfEUc8dKV3zdz1E1Fb8n9jXXKxuoHp/uxGm8TUT2R
YYQ5yM1JH6wFj9wirUvVeZdhHq0jYQz0x84S6GMQCaa1u8Jtcbz5jRnReRfxMDv7ahwf0C3FvmwT
vksKj32iBpnZE2WsvxlyD6IGc/0c8gMCLypcQmuG8lCk44QgPcCfhx0b7/jZI41k50oJrmJ/Snfs
okC2JchsvWc0yCLL1oxYmd5+yuc2sWWHFqNs5+e1K0OtypJqABtGb/mnzaFFglGqAy6yAYpGPNlW
vR2NHIN4nnEXKi64aLbye2IlYjuH/p61Z73Ui5dB+9aQHodlg99m8QiZXD2LwsOKXahd0kifJpLj
Wv6CWuncj9V0V24KYgM6N2p0XRwdc+IaWrsTpyJOhDgv5pVYiPq5z583H8LFrKEvthGWMQjOTVZr
xBIRO2no2hNQlkgsfXq1SqZ73FJXe6i0e/cvoKlIqDVlcV0OECZwPQ2ZONB3Am6iGwLeBCtoP7Ti
ydpMHqK73r8W+QRUdrRIGQ4AKfa2yVOIoNCxVoxzpKKFDAe/pBpE6U1G4dUsblXOZVobJzG4H6Tq
wDLX885T9symzpSMHSwr/aujwdTpBZURTnHzRDcLiJj3remqPWWpfp567zkoVRvbcvxOK+OE8mzb
+Vo/7ubixfQLB62QxYcIvKhkTHrpVX7divqu3/CwDNS42tyTR8ottVM9oYLnAf9Hos9AHWX1WvvC
2ZOJ8WUi0Ig1Y8PnXm9JOtNmFHTfngk51xZUYWe6PwPlwHWLpflgtivZ48ntKqR2uRHfpoX+BBTv
XnoQFJ5L59sA9G0pSD27eIMYYwXa5uUCxn43ae4bCE2VQKAztxuv3vIrUZS6VX3yRU88Klv9ftKz
uyw7OGrEp2focQW9E+IMQ9xQaQjEbEUkbcUHQii2sROxYPARrEQo00fLI6Yjpl02kmDrd443vkEr
5kkp2fVVH7uE5olqAAMaxz2nyDNpXb6bHUZ7fWWnilWVLhgHbU4sx/g3lt4FFu3O6tWrY1b63mgh
TbAI8sSTI9rY6bRLeQujAF22jenCFlSI9iP7v2Nb+mEAOJ67DLTDlmQnrfozqRXf7qzuqta7KBzR
oQthJ31Ondx5sQrn5E3Zt4GciKJ1TkNNjmRJV/dBKfdjweSiz2DECIRe3KJCxtmBm+htR5Acd4Lm
FnIX7GzjPNmt3HfmdLFs6z2vjGtQcjSri+zkwzbN6tj3ZFtttxoeQUKzKh6IRc12lVndiYk0xIqU
JAIrLw6xxyB2EPSahi5XIRo1TPE1oG/uiFZBUs+ODxN0zbf5YVrtZk/GBzpdApc2x+JMWlcS+32g
wnlD2Juv4MVB+0SwBeRp84hS/3EsjK/iraDTHfZje/Ry77V0V7VfZXcgv6E+6RsRLjTErLGnFydJ
bOosg32JrwuLLG5cM/O/t9GkVkIYJWAecVym/2x626MKin8z2RAESc7XXOi7AF+9i6BVaP6DWXhb
XPjQtakrMFeXwOWaXsVN/3bzLXdE4YRgDrwBnf1S2pUV5oNNpkKp3idjvYz4eibLydCdm0gtuMDn
HLytJWXc38ojYQExZyCv51ocWxIuYWLGnaexWNr1cKDp9h8CETtmzNYixKpz1OlvHY5kYfVnrcHi
iRiO4anI3sh5BFEeJkSJ88+gHkme3TvQ2RM8cKm7wCeNuytECXBDmEVJtOjUClKj6vg2tuKBfaWN
cQv7N8tc7wPTuG9G0wwHI1Oh7LDKBjcxD40SIbDT64+78jH0reODqR5HUudAiqnIFH9zH+eQwBoM
PsezINlE9SH4FLaf7TcDBVxL+J+YHhc7RZMyEeWjTiao44jgK/W3/SDHj6ICns2n8sOp+3969uD5
C/vAWGaRKROaxeLKRrsUlO7jMMyv5Wq8OyTeh0tfsb7l5w6xhJanH76X/TZO5yS8eic8nufJQ5DY
B69tmlcHAepCytWNqE8D8DZUs+a9bi4/TY53GBiz7rT3duU61FPgb4SO+PNzVO8GKUDZhouWH43l
F2LX0cmX59555lJGr2vcdu3SQ+fSv6vtR+QkkNu3gcGXI0wpig+uYeLzXfwRxJx+b2yxbGLppeu9
vz35DLGtr+fFcfOkF8VP4+u/AFdfRVAdYYvFrllQN8j1miZ5a/9rM5Tn0O/QqekTd69E1Ss7YEYk
QH2zt1vnWuM3HR3zxIEclq47ROznEMQYv7QMiiQw2ZO9XaGowYFts2/L81bish2B9u0+2w/LZ5k3
aDS3bO8juI8yNSY9/HB8+xVYnfmamfPrVAzfdp39oENK5qK/z1oR3MTIBzcAM5DWv3TMwAEz6+iv
6fPtKS0692FW/whoQCY2BteNWVgRSdut7IHdPL6vGs51kh9JUza59TgkKVLiTyXAfFftcPg+ugSK
x4QClaEbdG9eIR7wDiCjwXbcIPV5tXuC9zzQZ88tVmBZXO8NIxYyGRUFuFYgkfKXzkdcCVsxcYD4
IcX0oAku6AFdWjSc1xiEwYbDpZybWENBAwiOGM8Qr7lBSDCj+9OcL+5urXN1NMUvYMrb5rp/h4Z/
1wROw6Qbpcgz4VGIS1CXySt+EdZ+NSZQzkqSbDOVfzdutkgXwX2b0/jhdvhS89nFODWG2SzEPV/8
3l9cwqLTKlooqTEtg0+Q5XFe7bSbgXMGNOkaFTr28NsV4rRNeYM44zH32AEIbPyihuzVfrQD/Ra6
+MfDZ7rfcgJ7bDs4FtU6xG5Ojm0tMPN3s8Bc75rmbcUJmf2AQYz03waJnEjNJbjRri9E6gbyfUaw
GQ8F0oSUTAE4XMSEA3nDg+KsnLVrr0hq3TZifhvzjhwCcoBz530aIdQDeqdZK6fDhP2Kh649l7AQ
h+rBdTCep3KB5CJUl9j5RRoOZAHDl7UCoucWh3FN2mGctkyz07z3VHuoLGWEEDd0+B5nIosbmfGZ
mpWgkGAiYTnI4gV99KqXf7uOhdjsWo3j10k88wkhgXM2xHTnLfqV/6GDvxt6JCiZBg2s36d0Acii
VgzStJ9vZOmP7kCggMtvuP4gQQdobPhj+L1NVcoMWIA6oJumc+uwXi28PnsqKO582MFDrhdxPXI/
16pyQgZvmyR191em+rOhVd8thzX8mPG8YJMKLZdA7LRtvztpfwTNQfbEnOXTUseFs36RdELoz4g2
RKVobgiIuqr6hv2VlEgYW92fnc0jTwIeKdc/PG85DIFKqgxRDJvnwchk8WgX83fRYC+mj/c33Yrn
trBsWFfr2Nf6CB4+I+NCih3q9d5c0vZBc348o/rxR+s6W1qs18xJRonw1zC3PbpQ77Q8sW9fFzp4
DjyQIq61lBDbrKaRgS3A8LgpOqJaEwkn583TqTZ1ecArlu/Qvr8aC+kOg+UerXm6YdEnBSjTWN1l
mjr7LkDfW+L23nmmkUg4sy1rzgYOKo7p9NQFFzDNoJX5oTTr+97im6+HwWcRHr55APFTVAlhbT+O
0yuwMpbX0SyPrQRr70hpLYFhA3f+27XcRiULGAwdxr/55CnjCjgO/6pySNC+xT4UbOFo4wbOtuql
MosEedFrPbN3lPOMX1rjaqjHIBKYniF1vOxomfm70o+UgYHTCt0Jb56bUOYZ9I1W6WHRsb36A4pW
DXkk4XJZaBjr1eb4R422fuciuxggJKXlR9qAyKdjJSQjPk8j16y82FzbcydOtb1keznhclGWvP2m
Gz0myvmsBuLADVPRBdFg6nUmN5TWqkd4o+4cH2EuqIE8lcu1Vu277mr6CYntHaE7xL858tkdiva4
6KhUwaIwG6k34UGcIkBddlNu93GqpzWiBYIni7VEN4auGo3qOcic4JA77VG0eRpj2E3jdso/cx0V
s5VpAhbXeVQjtEzaylPVdQ+bvIHqfN1wdMg49hn5PYmALy+1s1NWKK26t6n7dhvnnjLCKpkGksNz
fzjZxDSgD8sv9jYSJWWZ1k559T0Ik8aMoqNVA+6IJbrww0SAAEsY9MA27MRir9FGsgmc6Q8Kgb3v
93LPYozasMbJ1LhzYg89LzIeTfwXIgzMreDk1V6xxHGiZWKJqNBdd17wh3YjYPqyO1sdnkwnzYCw
G2NfZxVVSukd22ORpF69csi2YWXeDCptuid37Aw3PdJnsX6aRYsr6yTGqYsVzyXGuy5yLUPQDDN+
V8b8qzeNSDj0WC+Veil6KjGsmu6VMuY3xDVvd49Gap+2Xr/2I/Nn0JZ7XO4jc7rFN4U1R98AtW5a
2lVCaMwuSROGtVwtvBMcxcNtznCLWGYS12pJqqvmfpYACIBSOlL34kz7AtG2enAvCTFCQdE9as4q
9lb57K0z2w9Q6g59xIMpZxJF3O6r38anhfBC+LsV5eGmdrPS+bzW1fVZ8K2pkAhIwAeM8WqtfsvR
SF5Qrx/mOm9fJ4Lwd/m8bVdu0vfFn+ZkdpccK011dhbMGooXexNi35Y+6SwmUwrXCxIn295vSztF
vsYXF2V5X7UI7NKK4weR4Cpxq/iOrU7KsLIok69Kq0ukXsEl91BJrn5C0ZBxUb741HoUrbbOx8ES
1wLOMHXzavl1/cax+uwNvRUqfpWrE5bFJveClQT2jXGR/1tJqt8WFACb+W5NUYR6q3VnDdlu9HJk
C541xsVWoxtkAEprHx1+yiMCyNp3HhHSwSe5ZuyvAQ2Pq+JvqNT0pvvwaqRclrGdwfUMD6VHbpsn
4DQB75KhT29ODN4eMgdPa56lkSPI2dlU5538DE9Z61/WWzjm7MBdLsJ98puRiMeqYypO2xdnmSTC
c4Kqe2b5NbD8cDYWImp/8BdhZyedKfby4A1Q/OYXXVCk9bhHOlsc1tkHcKiGRzPH6OEH2x/jJlHu
uj7geRromsiJM4P1J5HFFpc2Mx66N47yiqkrNzjdHkF72/vVM5juwJEMLqgUbIET2dX3ueLFK/JX
g2Cobjn7CtW2OfZYUBklG9s9pdOfQQuWizJ8CR38j9EH4t5qyI6S7pHK1BVkCqPQZJZvvTAvla8B
+d4ccnp/UuKF0LrsDv007w0+3lVgSkDcjuapawxCKfjjONAKkM28oFk3m9e59QmCo16oxfnC5khJ
bV+aRyKckqzBS0qswx1HbHCUvpeDpFT4ZJiZQrcEyJ3zdkI/U7K2+N7LUAsv7GmCQTpyNd0NHkDL
dgQ4FyQaDIR3cIRRLPlvkP66Swv31dfQVFTIZvnLFc+eQxoOYUra3h2255TswsA2mCSruxzBW8wU
UCPkYAF2Wv3HR+I0rtr3rKOq9Je+i7E6Mtwa32RHdaHbmle3wRQtm5uZAn5cVBoTcCqP8ApD6TCT
FzcOqXpzq61mr+bFkAocaAXOQAjHfbRdss4tIum0HrjJeW4GZLbthpI+6/5oNSk51Ff+kEf6F0wa
UZRlR/6Y6tFGQOZJkf8RbPqDxAaf6+2HYXQc6VvS2d7fUkOwinSrJaVwAQ1HAWC29cBwdZrqibMy
7cwQVcw253+rNSUrfk7/+FbAP8C1bU/jHAJAXzmb6nsI4HiUVNwRNHmHroF9Ajoy83HWbfzQhv4/
js5jyVGlDaJPRASmcFuBbMu0nTYboi2Fp/Dw9Pdwd7/pmdZIqMyXmSc532iYiXdR1Af1YjrkRMso
GCc4WLoRPzmzNA/WmsdpvFYjTspIh9ISrDpgQjcK5JKR6XFAfB/hN+JGDsetJT7LbHXZLgoDfbK1
Rsc5uG13iaLM3iY6Z+JMdY+OpjhSzKzBo7gHPES9mPz1vPS19nf2NMKt2LguGKjsp9Grp1R2OaOC
/Dcd22mjRfqVSkby+vaJx3PvV+Z9X7WfHSOOufzIUKKmKdt2VXcdhuF5pbiTJzhzdrgv4/Etwxva
9zqzQOfmDeZxNtcTq3IvMQUCo0qe1jBOlXNZ1nISctXgYPCsA6/s3xyLwE6hFe/TZDDNcL1vU1Mh
TrrtnMSnGPeNpvKdzCiK1Bf8LKTmjEY7S7ObArj4T8bwpUa+Yonco8a+Za32kOEQNJlCi+oFSPwR
UyTnSFpL5so6IUWHYxJX9OjY7iYvylNnYALiIq0VCzcsqHzShCaaF9TOM4jlckx1glZohAL9m/D0
k637P8ak49dfXrVV+qDTejnanXtlHL6PeoYEhuIM4OYMI7A87Tut59f5ELF0VeQHonscC/pC0WW4
/BpqN/WoEkhy3N2Qv8ypPBZurPZzXOfcoAkpGinnNpsW4PWyMLZLG5ZG3hw8d0v/HWVC0jDCKRNf
vtU+uHMLhhV9kC+Wqh9pK50FvJOKyR2POCclq8JfiKmLiZYIeWx2yyT7AyeyOezawGv61UV0dLMq
P8JyjzfL1A6hLjo3KBbyOIt58lxv66zAZU/AckmHsxbZF6s3J7inT1bW++dK+E+q57xFW8sTzUdn
c+D4mxl89INRAidtzPepwngcR90unuKWYX2ssJtMlDHV80OuM7VyffiGNOuEosio3DH80Bf2xk5x
OtfVcnXz+uSW2ksk1KXzBmwvxHkYO27KvqLRQ7Ss54oRS+PwUVmm/5DJjOuSE2+NWFvvvb99PJxj
vRnven2CAOUzVfv2GVWFgEhjenN2tnDO4NHbXV1jsNUnNCFjlm+lbZIwWExyTbPa1dHy24MeRvzq
qHDqSowdbf5coKSz1RX9zrSp/GqksXOtRPHEmXMY1cxFfOKK6zh78kcinoJuOjRnKmZ/GSl8Nozz
L66bbBEOv7ES/WUKmmZR+Xu7/S2r/l/rzNl2bptHWD0Eg+uadiQCsOoCbeqetYmrjs1dvB8PvWru
ko5Dcx0PAeGw57LF4UMfQSrHu3wBrTOj0pBuQAdBJYVgGWHYN85yIBOQ2/Zvuzi4TIp0xvHnIKth
tnHATnG+1Z/pVZBg4OJl11CBsvc03OaIpQxo22+Ok3o4rgK02wCUyPJ3BpvAEvkf5CiZyHKCie0V
3de35ygys83wEUnWSVLa9cXLp3STu6QK9UqXuwLWjunw8jrjrZccUokEUzPu0wugn8yB6GPMIu8Q
ijliGLnCXAP6GOe06XEW8MdSXrVEnbVFaTuvxjjmpWNoYj4gB+MFdS1enQjUEL/c0l9I/w17p9wx
qEHhgwuAdP6VDKQZhZckG8PGQD3iDSqz9pz3ZrUbc3HqSurlaFCBYKSjJW0srdEp9kHzyE361QzW
+XLpl/MYt6cecfBCkeMm5mQa6An8Vr0DtmLPZINJwFRVfOk5H3C3eW2nYQyzNgUUTkwcBGCC/Lik
RzWb+1Qyp6641wexJuawDa0h5jipxR82ppyxQOcjwhFmvMShxShOXASZcMnzvah5QmjxIp7EDJAv
y37szH3eSBJYRTYzrGDTSyIyn4NxKBhy76CLESXEEa/BcVBj+1g389FzNGgsWbuXMywc8j2+MWJp
m5yLJv1Xn/saFGT63ZxOPFeo8kuGFdPRyGwlzUh+AW/OanN0W+g36cLIR871KxfsndMlL4NPVpt5
CqUAE+uqMo8m2i35J/54mrDM9YUt0dIxkeEO6P2GgFgescryLRiWiWCb7Q77xHySU1kfRGq85J7J
JMgBBzWVziWhiwsWnGNRxJeHmYObshssvtZ8AZIevKHR4oBu0mNrMOAcdGRzZpUYR3mHsGWRo8sw
QCxDE4gsXalZw2dkzweq2l5TRXyd4TCntSg6V71P9kwQnUvNfdQUnDRcpjV+hmtgAv+Dh6l4TkuL
aZTRcVA2D36bt/uB0DtU5jcrH4dLa38XI8dlctkpBlw3Nx8mJE1cs+5TqSx14M3Y5onY5RXfBcya
064xYjhgfP7cxB51A09RsZT7OZo+03x2uX28GzEPrb2MHxgvLrOsQasu7T1tRi8iRiUgGvTTmxHz
AkJhVcPEoPOBjpUe5KChRg1NqeqcvdDDTLFDr3hpxfzhUviCb6p7bHMDhdiU9saLdUx6Rb6PdDkH
ksZ5cOsi3kRJ+pryemjcAmABPuJxYJKJQZU3QVLD4yh4tyislEi4Z2WeS1wXW7mMAm1sFXTLBYMz
R71W3vdjdSt87WKbarX6M0WkWdrJY3fLP3VFexpnZ2qabW2J347bOZ5RYPbSpSE5AZ8e+pKRTaTG
mxP1fhB1BXI55ZMoQsDljXQzGanHTQBnYg16OHRxWLb1csiSz2pqI9ZEljGPH9ZxVWBLip+gaCHi
CgRQ3XV/0yx2DxzWNnnKmuN4PkY33ztxbdoYsTqMOI72fLzA0ifEN+xNq1Eo35jpkh4IxLoMpJvH
dEIPkNRVbpIMc4pLM5IQ09UhOo+HiRBTEU07FedPrJfLPm0nkhX92rUpzdWAdHJGTLpNwa0gyso0
lAZgb6UPnAIwI6HgWPz6GvasHSEeyKW/qTKuke/7ZaubabamrcGfd7jeCHUUjS82PowFXJl5RQ7T
5F/rbQEUvakseplSz8WvLLGOWeVhNGbsc41VhIPRnrJKu/WTw52pyNUBVvfGYGwU1qDsN/UhWaG3
poPpzDDgvdSMbUqXa083SGT+kuBb44AUSeJQh8RZOw3DH7c+odLss9hx9ph80e5s/9LG1iHRnKfO
VybjePZee8BNG1movp7MHn3HfGTkTaAnBR9gJRULD75IzKZVGt1LDoBk0lX7ENUsuXVlDhsZ5+o8
efOTtoa/+mkwOVf3DK01fT/3cGM1nDMEso6ag1WtKYyd57RRaMT8NJe/eiWD0BDH3fuyFF7Y6su+
92lZ5RT3UKcaBJmSgJOVIvorRnLRbdaT6pmLtFdwJVfZBE8NT5CYo+rEVJCJHQz20JkLipzKD0en
myZ3ZiBGzcm2fIfLQ53v1JRA5l76qz7Y74hajwS806DylSTbxXti5h+pV3XHhgBMksU/w0z4mQ1z
lxssXYX0jsNMT3LaYtOuQOwFUUoD8vKXlUxnbSb/G6Ud0fDRMsvoS1fAovoUhIvuPFo0HQT1MFxk
hI9Ywm6kWzTUXTyuFTWcW2pB8apkmLLUc9RwNXNryT6gI2k4NlSA9DkyuyOK680A2IyxtEICJuyF
FpLeytGF7SxnSBdzxLUM6aazjYhzW/qFQzQ+402SCjB93joIcsT1IS7t+zQhKO58GAR6t7VIl3Vk
feCo6W9apymhc2n/4nimxRnV9sgMNKzXVLmOzWAzuiCh9fEXaKjcenhdxsS6Tk5ysVISkABHN4Kr
CcfS1CPSYPr4RK1tHdvceqfUDxp7vhQtiGFWyh946v+Es1A1PJDxM5rlXNZAkqUtcBq44k3DMrJ1
ZfbnuViEgLspmntPTAdaqKQGTAgrPsZO3aDb8QBZjCljh8GqqJma0WU4JtG9BTmuych3I/hTd2EX
58q2AT971snPgAzqq24x0NjA8uumzMJZK9p8qD+7XIQ68SYS4ts6K55ik3xJPmL/dZNfs2t3M1B6
ptqntkxxbjQUe2Rl9l4IBIjOurJKjlvsxM9LN36bibFzPGzMwgJWsNjRta4G69AWPDfS694aHXxa
TS3GSiTIWKwxyihIIB4BZYRFsoe1rcEkw7GhzVFAFe1TNI1gfg3mDF7TAr7sb8bAOLQpIfbZWfdl
KRhIon7qyH9slsLAXsw1DigDpint3seBGzQNTOQ0L08CSEXBis6RvcKmzH5rxX+s97jdm768B3ga
9lbxTHgmKExtOrlDBXtPrviqzNiAwSY0x0saFAjSwesYkUhwir4NwZesZhnjIK9T97H2iD6U/YMY
GWn4GaMUY6RkL88yLtspGpABnY9OV9Foh8IzXmus4BTtQjEkhweOypd8OYqmQPMjyenPzjUv8A0o
B/ztrXcIqvt5Gr0ypAKrCr5vhlKRY+bKBmIpONg2acNEgrHBi6AMxIoHMLw9IVSNok38boySG/gg
/CEH1uRWado3ftyrLZfvUXEJxbNqhhmuYFrqHEzY9V3pu394s9iORNlvPfGvJfgSytL+qrII67St
76KGsEnLQmYO+qXIoqdsUl+2WxNVazcIiC+NfQWRjG+85utDePo2ZLBHOyPxd319EhV5VASpQM7w
JJJCXd0Z94Q+RLeh1PDU5OmdkYL3y737ZKlxvXjyIeUfyxx03perGYp7JlRKK2ETspzV0HFQ0kvD
oYqf47mixFe8MkKvKE3sq4Xpgcf2WFlLkNSE9SAJvBTz2O1Hn6aAZmA6Jpgah3aUfUzkggKRMrca
CDu67opMlQlZZxARgcAzcRUdYR8KlG106hsZpYxBGocD0qN9qX6mrm45kCNtOJepYj8eo+Sjmzrk
zeGocdXsW/HuDX8dU0PEPxr+WKzdZK4DsUa9pAX7Z6iNW2ZoX3C5N9In5gfe/WMkObms0Itugbht
24e4H+/Y0MQwqrA1Z7iHsiZ5OeMi7CraR7j0YalMlruF62W3tIHL9Ig6uJNpNb/kCp5tvAv9nH3X
rrn+YVYn6UUZqAv/kvXmzEDYCgYVfbQWAV0uIn99TF2Q5ln3yianURmYjtx2ZaQoqKo1WIileHIL
pzvaMMY28Vtk8xO0/OHO9qrnKCGCRxP4DnHzZqMqWGAznBoijmum/8BHcBe8tWDcQhGJUOLTYA4I
68WqIALFB5f/Z0NQzsYAwHShF7+MBgdUFwIbP3Om7ul0ZkQZG7ciqwlyjRmN8fJSWMXdqJOobRuF
mUhdy4KDHhikXT10QP3x3ajE1xmOzOe2kl8as7WCiCxO4LvMfK5FAaAOo9FQE3xAmdzEcfRezDSz
Yec+x7W8RbzQCEOH1kyYvSmvSdn/JbHSEB9lAFJuCAt6SXBSpw/OSoCwMcdmQF5ywaLS023IccO4
wWt4BXWO0BR3XyW7QLfU9CDql3Zsfhcu8Kkzru3ByudDcX79Of3xUxJRxOXhJ/mMke3oq7La6+zr
O6yXpwGsq18Mb0s6JVCI2eeMnel4NF13BJW72aX8nE5qUAMNhJTpvtHrS1WXvPVNw7y3eMQbABxG
cVSV0T7jOdxO6XhPnOdeSVbIpjE0ChhsEvT0JhAhdXXMzMyzUHN4Lhl406BOi3cnO8EFAAnQ2Wti
DaENyRunoVuZM7VkW3uOeu8lrSd9W+tztCVPQVmTdxoS/SiWf8bcH3Pfk1xUOJPoJhPYZTMbzFVk
DkPIwaEIYv+eI8yDnUxMdF0uJfN4bAHsTaoBqu/emYZ5SwgAJPOK3rea52LuLrVWfjE9fjC7u8LP
XyLVnKLcR4dn1APJDS/x60iTeaJZh05Nu04hXXTmbmlofuBlYNC8NIXzR1EeJ0zy/0kyfi71cPF7
7C6d2ObW8lzCvxAz5jHdgPBg29vSzJgDyW9fm14jIPO6ofHLbC5qeL7N8nFibZuzB4IfR6aXY1GF
dbVqNJQ6tzK5aH3HFSPCFYOqpc27tF1OfW6/8I6/pMx8J43y2Bq+WmAV6T8HUweUFtYPt36f6HQM
2X6hVS0CXm43vXZMPSCEcn9NF0yV5CGV106hRmRx9I9O24Y4d8MiBv9W8jXVJ9zbCzEVG+gqEvv6
4vSG0GrvX1TkBvHCyF/EjDg9Mm+p5705k/sR+TGn1mT8LfPyy+i9KUzj5Kar9wn2AeUhQdF6h6wt
rMA2sUQP9ps70E6roMgJWnKMUtyBfglRG179oQkbM0H4OIzOspuj8SUqqvsknQ4DQRunsyv8X/Ub
KUfcr9YbeKlLpcffJDjXddfeI0NyokUdwJbUhAihVjV91AvfR7296Cg/PGf8xCjRVNz4c71OIdnZ
MMCIRi44AWYWK0P78BUQ2NGE8tBXFXk51bC3Odskb7Y6birWxGPrgbnAACSl9liksN3xlZ/SYuGA
khmvmja+//+GDwjV+LGwuGbQN0SKTmCuy0WDg8dkDEVWEFH/paFIqyQQ5+qHpP9boLHEafUkVA5z
b5OOpDYnCWtXuIzdRpaAngw1K3Gojcu5kR2zGbLElkyP6YDqt37SY5F8ZJN8GbhgbeqOAFJ/ld23
CTWJ+A0Numn1zxDDQffIIAgsIjoiadiPJgAzVZ/Monzsq5TqbPcQD2NgTRZ7t3oSXOO5kXvmrtD1
rwhTFS5ci9LNqdvZqJgXZU1nHEt4hJU9MoAuHqoKFjdpUkwMQtsCIUFKJ8NT49JSar6P+oK4ax5f
ZDfuZh8ITO1rL1qKYOoKgVSFzzV9yIZ5Pi5NfROAJznF9TtH4Jz4f8IxdsW7LqKtlNbVjrCSMde7
oPV89T5fgLF6a1Gbir53oQD5Kdx6A7hBPj8jaaVe+y+2B1D6bvzPW4WgxoKDSfEehsF7N3H2BBKn
zWDNWxn1ZA3+p8sJLKHTUcXOQyrnjBLAwLL937jlC1OpJgk8T3xrDYwDZgQvGVeXoEVrzYA1Wv1F
mh6VGg3ub8tKr067axqyMpMbPdXgZJghc4GS0Q/VapjA77gV07NiBo2aDshPF1VAuUvkw5g3eaiV
02v53Dr0vnNVaHuIFnWr37Fkw1SuCth/lEkgy2SfWl4+lI6jDm766Fblw6hTrLDs7VRcxOR9jR44
u0kQ8Bcf9OUyCpx5om0LvyAPbDmVz7lB9bjRAGvJqATQpQrrznhRdoEMW0OeoCvnZGson7IE44tv
GP+O8VwrY7xzHER9SIpzaBUc2vh6Y0yoEutk0SvKlHV4H/r66OH0hQhLvQxKj3804RMs5gLaBCzy
xhg4WBW6+DM73h6IncYZQ+im9Oe7ZsYdAyXJ2aS2dYBXdDat8RP7FedN2fzW87M/pUzzGWZhruj+
nCwGk10NSNBPHVOdQOqyvcMmoivzx9amIx5tNMGpVVjY6l+FQXJ1w1K7zO0h507u8jowyBsIJcXa
78dM3vt/1Cwv2PPVIVmMZ7Od4t1AKtNsbizLOOslp8XmS6Kmhy3b2bZj+h2QzPtoFyJXpDl9EfuH
weNwSoY1GqYhyPvo7FgwEnqP5YJ7OfQIuc9z2MsUXaUsh/iy8uhPCh4JLIebeWKmGY/oY1HGiNpp
TlnT2ECYgMfMpvY0d811sJW2ZzN/SOdkK137pqlm2Bqa9rEM+R003zebgzbpSuVyXXcvcGTX0i0o
evVeeONltGzSSEV7F4392fdwTLZNSwaCKOkmR05fRn1HVwFnitz8mmXMxoHxCesGneecLIKy7Kej
W1qXStH3g7J64BPIdK6KwkhPHbI6rhk8dwb4Ra9LzHBJDq4z7Fkx841yG4KMwJkSPfpz66LbmIhp
e0Pj7tTMxsHWXcAtrUZgWzDCEsp1rvpy5/dY3uWchJYFMYKnit+Bp4kTkk6UE98Y59/3MjV+a8vM
7wprpGdGpoHFNH9TOUSv0cpOs64te059lK/oNZFrbD3CbTA/p4LpH0gkbNkIDsZyntgzKFzqSdwG
jZYUF2yQGIpQvIAhMNJgn6GwJWi9zqHNvTwpjxYF3+l4wu3xU+rmc9eRi7KafDXFr2zKm0UW/eSa
HPh1e0SS8caFzF53r4/TxFjGbUMI+H/tPO2qmLuhVYkjQtdtcM0nHnwDmLBBQroonuCCfFWGvocM
wWCpcKdtz0a6aVMvORANRR/ortB4OIzqMO5Icd087abrEXzQ2Tj3S/xltfm1rccU2xhFnQjbwZwh
bYAu/RY4JoR26FsKjsi4MFpO77uex2tpZBsktn+X6Fz663Gt83LEn6VPL06CPs/1BMt0c9QI6G6c
vNL3tSfvhjk/EosIWlNrr1M07BqmwBxEKZbvWR3iHLNOyem0ahXT2jISTAUIJoupeoUyOuxbKqfQ
s5AWYw2DQVN7oVU2N9ICz62ncSYZkVNTIdttJe+JU6IN6Pj8NWvgU6+B9vJI4wfb0OGFA0nYb71u
X93lNpCwo8dDpWEvH013BUcx/ebsMmwFAiGdNAbcAvjWdq9uUV4sbGjTkbBIhVNQ04LlLtMYFUTZ
GKQd8IMut2c0Xu0bUznFdc6HBGGzFatF0BE41Atkg8Tu8qMH9Y/2CSTRGRZkoOX1Yw/ZCw4ITWxp
W/Lz7OFEzDjoDI77mlpgP8qpFbshkjdmJ0+2cq1g3uvKe0kwyQUDmErKRxW2ZmILnA1w+IzKDXU/
h38D8D5SFhYHPBCN34IvJ5BQTyNxLieXOyCAtGiskFZNY2kEVuwXRrrVDTLAeXXN2xH3ret+MFE3
yYJmnHtEVzJ8RiKyKw8sEUSd0T5bbS8PKb61jcRGK2cicXRgZUTV1aNjAqij39JICVrVpXuua4P0
js/MwEfJGLPiwfRItVX28Fnhml2zSHfzuLx4nfnQLwpGRrTrWq/d0xn4Nw/xbZwHFuz+DRn9wRg7
0G12F0SzVe49k0Jf6MYQ8Pnu+nF6GvA/jYRpI9k8VqP/ipMWJuMgRVAHaHYug2GoNLArMOVUww9Z
AgZjqPeOT0ceJinBc6AFHOoy/jrf36HT0gVG3Hh24HaSWRAeXE8XUd9/FApLvmSlxShuI7Iu2p/p
qU/L5UCdRA3mS+tgmO3LwB4VDqK7DTJiiMbwf2xHAr2NQTIt/iUxjtMo+ewseC3sjfB+4u6ZY/4P
itbeVulpasd7RVsXlLLsG4WOd0P8unlxKzpXoQQtn3gL453GLR2wWZokoQ9R9MGOUO6a+JB7049t
xONe6PLVSHh3pfZPrxV8btsPlgH+WAPxbGMpbdg5fslFkcTvZnVwKjv5bvXuodQsypiJvncOox4c
Vy5eUZdgSeUTh3fMj0GL7pqWpytG88SCZ731RPXiHL6mleGaUeiGm4RxEc7a6QlfEETdvc9NG/mv
Xfho2PBaZPZ69tl1MOajt5z+uPP909YItdLel2x6ZMmhEi1Cqpkt8poTMxyTX55ji3HiiJOJp34d
R/tk64Rsan43iz3uOkPwrTDlHrvpW8kAoTCwZJVaDyuDNU7Z8Ent/kV0C/wQZM4ofjei9nkQXNlc
VgaC0Vi7k/y3VTnIet6oJgMMxo3/pYEEE3nJx0sF3XzjuzjtsCa8N4nTw2dItl2xDn0mIFCxUxxr
ca9qvlzN5O1LQKkMiDpmoynLAZlA5JhnPVF3tt+5Ye9zbFBFvHOsIg5cL/oUNY8MnVF/DsI9H0tx
4lxs+XBbzZEbHYEXrjPs7TwS95ATGmb1Av8smKm+5CahZVNQWMsx9nCwDsVIKT2or3m9BSnmcK5d
fzjuSOWdG7FCRNF+WIgdY3jkzMvmAv2ZucayYLGX8lqmbhEyY4GtaNBiOInsjUImPpkZObjup1un
o8PbHvsjldkvRoTcNLOPbMi//hmCahc7ISROPiCQ+8adn5x42ssec8G8eChTD5JL6I6eNwwUIv00
dQSjpU7el5Wpx+SPhxQGQZFkZ9vtmazzVSlxMhbecESoempGivTEUN2nrsL9WV19CxMt4heJaf0n
Yg0bDVA3i5Nh3vUo66KJ+Jy1Nc9tcuiB9pyKbyIk71ZPDDZ1V4kATRAE4xLtWAKd5Eo5yLExGeIy
jGeYWg1vK9cdoX/DkvDsgqPm8MCALuYIkUXIHEPtrK4Jf4ev7sbFb68K5z7PARpEPGXjEoFKF4T1
Brx9/194PWrMEXsZOWlMCc3+q5jkUdUdlM7aPzTOOG3hJ64gRQY5KCh81EMZUJX13ecm1CwmBKDD
zPdssASOj48kM5ad15KiUt17lTTf/roDSWuxAMcudyr/yNGo6Ohib3SZDG9xQt0I2k5WH+LcBfKh
aJcxxU9sGXgzvPwaxXdUzlBStSwo8ma7T2HnG/wtyCL20WDKuQOo/mslxybHn2FmjMJ104ZL0o0n
o3uceTiZufFi043Ld5rrulswaVq4mcj2Hrv6nbPA4O5Ng8QDZ8uECAUTbvOr4uLFl6bvmN8U8bkt
KUvOW5uER1EAy9OwD7vF9FBbsEVyIQC4dBy3YpK/ikMR7F+grasgi31SspYEAFtSQmJ8aPhvrZTP
TnNHbF7JefKlsxunb90i8K6l6/jT4mDoOxq6us1aNIv8pbbG92aZcEh7c+DJERvVRA17jtcEDyBH
R4KBsO8SWjImG8tS253LLIm3s1m+EhkPHaw1Qf+K5/21hAAC/2+SYR83d7ODWAP5C/yh6sFxIzrz
rKO1K5esALRMUjI55gXQHvvFhWszrDcnroV6BAnb85m59yn038wVh6qZt/hX82CezCJkteJXNxhz
K2JEnagPDUMbjqY8VDDLxibZFmP9aEPBMbL4XsrqM1UZ57am/oaQtQjf3tp6+o8I9XImbBbmJjcQ
KpThqFDXMKdYWnq7swJdY9ouKio+6/itoW/zNuEvNx3tsW2GH3Liyw6trws7caWsuwjHOf5kJvLP
9n+WAdbqGGGOi3UxUHlC9mCKtHtXR5wzOEhZVvei683jaEvue2uWzIyG93XREAWUwFm6T3ma3py4
+Nak/rMAXtxYGYIWclLnoqlHvdkzi3s1BgZlOZjgKBlfTIL44aTmg8rVTw7KbFta1aPb5B+9l9gM
TTOYhXRthZldvrWT5QAsa79shro46GL2R05aNtMDr3w1XNmGnkOGacDqPc8vFIhNHKGyo5w+Ddbh
pBweyP29YQ08RetMvjGrz6jgK9EI599gT2xPmkdBJjeS1HZPcftqro7wuZpccJTMmVaZDemzC4CT
pOcMS7e+lK+lD72RI8lXYapTWiLqmhGilcdnpOueGfBVpHuWx5Sm3kJPrxmtLUw+GbYM5JbsCpQ9
t+xxSUqs4iBdhJU8Wj5juNbIPyc5X6e2SDd0znF3Xdw1uJVto46UqpVhY1IOa2IVtzuROj8UFZV7
SSRuLrrD7EF5nVuSIsz5yX48Jxb0xaH6FgVcsMogkaHwgbm9HlIBAemiHJ5sWCPokN5jNHZvLZN7
MDguxsDArhOXSwdPIob/JFCdXmyxqUdT528Ymf7VlHhm5VBTR8I3m4N1txlQtOGUW7xbyXfJqRCr
fMXf3jSH1gWeipiop+Wn2dI8MdDvkWg/bQ5VhwnJ1nCQ4qp6IEJYQRFyiVu24/htQ9H7/7+M0sYn
2gCFm0qbuSm9ALGo7wXuFWDM+ECT+lxZXPmzmd0sWoZXyhi3zmCQcVUKly8vLQO0vuc8jlif7+sS
b79meV9YusK0ZcRkuVxHGDhN8AKIKKEUcu1Ag7KWLzorA3xaUDn85l8DJtls29+lQ91fX6ioSaLF
Wf1hc0QIF8E6q5XR1q+sS9Oi3uPS1zydkTYpZsOF85gx28vx7UOIw52+vmBdeIcKHD/xB4M/ndX3
GRJ9bp5k1P2b198cG6rYmrbmhu4QQiHYDObyVBHpgV6HLspDcSpAa81ExLcqMR4ldwgCyUfbgm9G
YtYn/2PtLZsWn7j+dbg5bpyR15C6JLDs+i6fyRa6Y2hM7MqcwnGV+Hmg1+LfiD2eEeF48xp0k+ba
TfEHGU8IccL6HuhHWUrwTVFh42qZ+ldAMFuYYmy4DPG0qLX2JjWTUbNSFZGm9Zh7paZqvKOC+Gpk
RndMtkimjmAiSy1GzkA8Zu8aGelid20DfY04RF55o4CGWS99DnlGu+SwFu8kJEF3WPs37sLVlnOR
xuZjn5UVmLqoEfBxckdxhVCZMqVFSLR2Wmz++dZ8YN4EQaCXYodmSS4bfo6PkGgDvWWcYEDyJY/Q
iuQfc6HkrIb9WBrPizXgb+qmJ7tywj7Krb3f+AW7L9y2CbBeXJIUdWrIKXZ20sspD2wOtIIVPUwY
Zu795eZoNr3hXNlBkgMaJT6wmWj0AZHCp+wnHIaFKF+ZRsxXUEHTplk+mmqsd0QnG2a26wR5/aSK
/NUfMfdH3apQktUhazeJgJDUH+xdbsaptW0mtJ2qere86hjplAizn4Rxx6uLKZxgZoZvIIasAneV
cTxoI5yQ3D6xcu5940TDHTwOCohgw6dWsOhNqEO023QJCVeTZQAqzbsloiEYmDvbPe+94XavlZfr
QLw5ujQmgwBz+aKE9janiwr13oIQjdypqZlFevrDq/QlS8XYe5LUQTCg6hSv1Kd8jKIjqpACQVBu
muKjUuIxS+mnZZZJGRdJLlwaNqlvSXdVUy6f4GjsnTFSjiLG31of60OMi6jSF7gzQh0ZMpU864RE
S0xFeIqarxYda2MsfrljTR80fHVW3F3wDEEkQmlDc05m+kfzsbvjP1yYUuFCg3zN3nOt622Tkf6X
ohfALNi0AZFi8yliDmx3ymMgJioSBpEqNOS11WyUG3zaTO8TDLsbfxUkqCd6tsq/ri9t1GraiSRV
fngBIYNPW2KWy85tfFRX8FRQkpygn/7j7LyW60aydP0qHXU96IE3E9N9sbG9oScl6gZBURS893j6
84FVZ4ZCEXtPKKKjo0RRSCDNysy1fjPAqWAl2dhctStf4apisYuxQxmb3HlsyYwqNRIh/qNSmyWF
WPVeBuylNN6qTgD0kJX9EuXJPfcS0LD0At5SXW+MWhfrd95agNVJn6FxAK0BnGwtHX0PfLTWEcsz
jfOwTtads9a6G1xmpmXcxJK0wpWXdBu0e1uQSeGK0uMQi+tAj7NtrCioWTXaosrwXKdO2y/c6oDV
Llg//0vtc7MYnLdELjk/VLYC3+9I8uWLPkr5S/ByFkOVvpIh/Z42I4JURu4ai8AYLsAaAHcdgQH3
R75b01Gw5zoOw6lc9BEVLuoTZsv6dLkOALXHhRuZAng/1AelkWo1hAKpqsC/jgI0lWUYyrbB7YHr
WpugwV5Kd3kr/4hVVqAZ93jgDH5+o+iRsRUHCGF6BoNcKrXqYFpKfgNF7k4IYM7qKfWqJHCo0GLg
UOconsc9Qacn4ug9RWWo3Y+k0ttlEzbmpnYthOkc/wX7q6eiMesHd6BcUZnyteykzUNVhyHLCwQv
CMYdN8HmC5W9Q10JFZku3b8PgOjKUd/Qly26b4NJJaFAMDKX5Q3s5O4bFrbZKipJkWDC++yM1mmt
Uas7DdEAJi1qsNAcD6EelNdaX5JsbEaCxYCQwl7Ug2/SUAc/ikC8svCO+pL0ww+ro6K00jRuYwb4
hkdXb8akV3VnmR1yiZGPJmrWZMVKESptmTgIuWLbpeyhJWR3A+UEw6DSK5nedydsOGwh23DHh72M
HraWLDo76lKUpAJMbCmdBscU9O/R6/vntBlwPsgrc9cngaXvBeVgjmaJ7/8nqe7X8t2UDTouUFe9
ck++jFpZ23Mg9waXmomlaojUGQKZTLEeKLN9lVqzhAmD6IETk9YBkU7CRsKX08mobQZ+uvK0ON6Y
TfvWkE3YCoPiniQBWZFChUYc5cgRjz8KZUHYIHF5n2NGfCi6ODwkGglqIKIRK/HWMYutIw3wOGp1
o0rYRmlpundyLKp6Hd0tQUWrURaxMDRyQb0lAGq3siFbtuv78hob1hCB+LhYqXrfXEWJ1VwFiG8i
5OZwtm9HI0FPGU8c70PDCSPbMJWMdQ16f6dKWN7mpe4q5B7RBnai1Dlk6LZAwuOu/26hnLgo4CX8
uzVujdmV0yPlPMA3sUOjGn8lApmtU0eHGuov8Ufyvyc6pXIVndQ/O32Q1f7wjpFRDCO8sjAC0Xqv
32aVsH13Ai0SXLdDuYFnbQRcMy3v1Go60u/jf6nqgHhaWCWw6nrkpyVUkfDReAo9r1rmiugepFYf
N6QI4V1Dxg7A8OFV44y6laJRYmE0IVRGH0+GRjl6DMBGQ5OHnL1msEOHX9mYgl2nC8OtiC7k1lcF
kEIkN13J5IJaAMjtUUOkvhMkD71muQ/xXT5uaKWMXRZUqfrLoEFaM7Cl1+svktvlCnfItYRxOQAQ
YuG7XZore+GhLAFHjgabLnpmy7gI1J2IkCo6GgDFKw5ee6WKAaoIpZvfqGH/VKmJs6/+nLvxyE0Z
J3UIo2+bWeq9q4fdSfVxoNPHmQtsJTj2WiBcRV3xBDS6vwni0j8ZZkh1Qun97y0VloWfgdsBBJhu
G78sDgkqdjANeG7fIBkbQytpOaYiFK0gq0Hqj4NH4K3/XPuooyBpL4FDIjMcENZEyqZuc/rzFVF1
clbvtpGS7GaLALDA2k0BAiHp/yOO5P5Lj3aEmHXwby3wMCV8kdP7RCy0AnCQKsVbVnMDyrMLdtSh
SCbpA7Iuag01Mk1+CEFFlBc99eF//ytxQ0ArY6+xIHAqc0fhEzmttm2Z/zA8RV/F2DPZEl9pQSE4
stcmuJEWuT1AgNx6hWvuNemVIkZ36pUsPsTIYympVl57snz/PkaI3IysazIPuFakx0EUtYdQB8Dm
ZdJzY6TVMhK5RvpAANXqwIxIIWcazi54DJpCXeEgwXipAYbngAgXsphoD12FzZ+K0iygdYdUVIXc
lBfLtg4r+hqzBZIiKK+aSr4vUDu9jmtOH6aV30JSueOgrt+kulE95lxBvThbDlJBvVmjQoeOanHU
TDE6Yg6FfFG/BpqM8GfX5/c6bqa5kH33Lav/mou6SKmlxe3CqFd+6ZLoj7rwoCk5CRi1DG4NK7+S
G8taSaKT3pL/hBuALe3SLcfesAZ4kaKLnDe3XRtwVHuCRyrAecCnGI6yd1e05m3R4NWVle0dyoD6
jis74Kywzb7E3U/HG1YqWiUd3It717G0e101ubBowTfEr0Q7ELgCu1V+ZUrQ71UVzSe1OqL0Klwn
xMzRdIqafiAjeqNKydHJHAC1KGpcoRUq3rgQpzn4D8oC2azGWWM9dEW6gxuJlBsZAu2vbaJ4u66A
rJTpcBUbF+8mHT4391F08ETD7b/BKOFo6xWb1EQLrimMldwX8WsboWqL5JV0UqQER5ku/wLVDwHI
AI1BVwOeH5CSvUfiAwsAIQ5+UDvY9J23L6pMf8xB19oVals3bVjfjujUVdi0GSpP0PWNNMVRM0a/
5n1ZtHLoH51+EI+tIHaUa7AJRKyfSdOo1p2/FOAeIcluhlfkqrCXLDT/qHkRvo0mioNFjyNhpKjc
PlrjkKqcoeHfx/uKZMte6QHTeA8iaTIkkfXCHvI23xmaUWySDMVbLVFTAiXoMiSlN9QKte0QmuZK
czFmgkB2qiUuN4EnEeYhDwZmgFJ0g6JiLHcYwZIQaBH685LmugPZiIQqUBk/SEjOqxa+rAR1wIvC
lQKxR1NCG93sU4gh9zbCBgRgUYqIhnhsiBebqmpF9DyHa0VMW5YhuE2fYukKDDOLqUUJoO0GJFQs
w84LjHhLHIlXnQx/S4dtFgjFjREiKW8CwUWCGKWGqt564NqRVbwrkJdAb6VdtohoHMFwWduQfRSP
OUxLwKrjfunD92BH9VETbY8mKqUIhkfhMqaEpUYFZjhyTE4ExVVSOB5OtpmxlXEgTbuCQ21schVq
nMfajFem44y7k/NdKOJhlNIiWVaXqyHX7grFcjeybmkLK5M3RlIa2yoSnxNZfeIcEXN0zUx7MAEI
WjJKvQpLA2YKArJNuI2ZjEngSie/w9GlB61PMc0E0CkeiG0p9zLgRYngv8TsUFoJLsqUONY3ZbzR
mZSroK6kTRql4GP8Z+pg/oKgDkcJwiXK0/d1LHzzx/jXl8pNQxAnsZpf96F+8noK+qInDkulEZ8U
slU26PQR+2WEKC0eQR53T7wOVUHQOinOFz3anbgrqTdG0qO2oO+51VCBUXloh+LHSI4hUwRgEFaP
uoZzsHQ9NdxFhNwE5o0RCz9TAd1CScsRAWmjapUiA9BVIEEVP8K3pHH3XeM/ZxzUAUejaACZ4bHL
UnTnBwwDw+FnJ8UGdpU0y+60Rs/CWQLaPYkyVLJR4gP7MG/niy2cwmGdGi3XdspOtqh2lPByY8zI
2KoTFAcL3+dOhthoivldrignDrwpq6b4UZCuNyKNrBpIpEwXoFLza5rmmThbx8ZukEzgrflXNXWu
K6n94bSQSMtS/2ZxcQtN7cCIVhtHDbdSpwD/NvonhLCwDA3bayFp8p1fYV7ZjNXKKpbI14IILkgE
VxpuG0ED+wDZco/bfvkoVam5Qrc5xf6VY5cuZUfTNL1No4nYqVIeQTcGLKxCgaJUQrKcWbzkQo+1
xPjQKu+eOkXgkhxJKl1QpNjOYUKO52ahKtshyWDMpMFGiaofFRJZtuvexXpXHTtfzZaUcY5qmuAA
0VIwEvRDE6LW3QzXcQzEv5D6fUbZdWOF5VMvy/v3FwkHdGawZ1jccnART04ixUtVw+QRN1DCxMKP
IPeTksUHvGxujZBeFswCJUowAXHe3ELGj5bQs/fYFD1JiEEslAa5c1ikmCj24n2g9M8lk3hZjbwV
IwDIaJIQA2IYPuc1Z6PRRkULVdD+3m2fiu2zHgB4SV4DjSxgE6K4ZQwQlXVxFwrNEw5iT3rPfumf
TASwEQLP0OXq8WkjEo+771cqAeSFR8z24CP0LSaHKg9eSwOVsV5aqy10DVWwnmo8yrYZQQ3wPKWQ
HMCGV3u3wVB/VwuSWrj5RUtYws+JZkASi6UbvRcfdQEYKhcpMj5p9A2wo77CHlAr6l3C6WCRpySE
UpnclYOEm6lpAKBNkuroOSLaFpC8Dcbq8FZwitcSJonbay84zqOYUr73n6lJILP9fG0pMM9KvjXM
chJSBvJf1F3eF1la5LfUUNDxGGKcJXgfyxN3SQKuWYv7PblY584ld1Tp/lumcoewGvchQysH63Lu
IGoqAvbD6PWPf/znv//7P1+7/3Lf0psUbkyalP/+b/78mmZ9gcBeNfnjvx/SmP+9/5v/+Z1f/8W/
N2/p1Uv8Vp79pZP/WmAR9bOa/tb4Nv/zZFr/6+2WL9XLL39YJRW2Srf1W9HfvZV1VL2/Bd8x/ub/
9S//8fb+FKAHb//64zWtk2p8muunyR9//dXux7/+kBXjvaP+7Kfx+X/95fiZ//rj4QXM9d//wdtL
Wf3rD0mW/ymKqC8biqzKEtruf/yjfXv/G0n7p8XmY6mIQ2HXotJIgs65R4P6PxVOdWytlqHoCqYa
f/yjTOv3vxL/qZmapYuKaYI50Cz1j///4b8M4P8O6D+SOr5J/aQq//UHTWR/DvP4XYIsqYZqSpYx
/vz15Q7pSn5J+o9YVCoJBg3KabeOvPFxKVl2L/H9h174q7GPDzdnHq7/+nAs6SwH8kt06lDdIJmP
rGC9acmnvLKMzzehzjRBp358f+zuu95JeH+huhWEL1VzOv9cSZx58Njgh47h0qiogcK7Dx4KvjYG
mKOhLGJbxbp00C2CVvbnovplTX3spdmmlF+bijBF5gDLN7BNpwNKDAuUTrzvirTx8VQgwaxc6CyJ
WfPpaMu/ttTlvkZ9j48CTdc9NDfwUgFs6dfVt/Iacfjv5/tubkzG1j90newUUE0w6z2N+jFKciXk
V+cfLI3v+dlsHQfrw5PBcxmyko06fz9DvDGw66F+sVDuZOgPvl3sEeLYnm/K+rwlffz5h5Y6s2gT
FQjMiULkYO7qK/1ZfkAVYHjRns+3II3D+8nH6OOq+dBEmAss64Am8L99TV7Dn+rP8la48zWb86L5
Wp2kCy3NfctkjQtpC9u7pyGYmuVT8SDcideACYVNen3+U2YGXJ+scy3FAc8bv8TTKD8HwLkvBJDZ
Pposb8cijRLhLwgZf4EJFOcHjYsBRmCL4mf/oCJYqC2dL+6F7xjf97MRmaz5VDTiISDfdxq4FKIv
DUPTTlgq7XB3vqPG1/6sgclKBx6kNQ5wqxOn+mTjNmlqR1g07/UIJMzvNTFZ4rFXKo6hejTh4oVl
feM0bgnObz58srItJCoRwef9Des6dI6IVy+AOS7Ov/lcHNQnq7sUW10tcWU4Ja8C3KJmwakq+oIL
xa3zddAvfMLMhqdNFraHrKFVDCFx/bV5kL5nP52v1m9uRtpkRVdK1UQWIJtT1esIbTbdl6iPLmxI
M2tMmyxiMfLDUKl4dmS9hsOV7Dyc7/WZOa9N1q6C3ZCQRm50ClqS1L1FOls0LWvhdeDZ4cuszzcz
cxTQJgvZqkstAcoQnahrQ0gI2EqR8llwqScz8ntNTFZvkg9Ia7WMrFDZZXpI1uKNlRzgoF8YAWlu
CJRfA3aTgXPChjo6odMQX6HtegPUB1bjN8V2n82tTb4xvrAWZkK2NlnFlVAkrvEeKH6qK+FKP2o/
sxOKu5vzXTW3CCbruEI74s/H1zx+2ELdW3u35x8910mTReygUpSjyRmdckl9zTK26iK4MIdmpqo6
Wbo9TIBWgrpxKtiUNeGhVKM1Ko+cmaoL3T7z8upkAZPlrpAXkcJTXuLDYKqAglbnu2VuJxvP+B93
e6915D4yhvDkCaGzIHnmbvXcyp/LMsHus6eYlcQDShVVVQDsI/OCqzDE1FqO92lUpXuJWu2ld5k5
20qTz9TrOo2KdghOgPrCK5GKMckcG+ujRyLA700xafK9eVuguRi1xjHpVAQOCwN3MBBCiliuSDrf
QycJLnzOzGSWJhHMqlQ/K1AYPjpkdeo8BMGavUVdtBmsYTtoyYWJPRPB1EkzKm5ClZKNc2MEei+8
r+4jfHnMOwAHn58jYyz85HSgjj//cCDE/GxAH9cKTxDvKd0Uuzx4gWZ54elz7z8Jj3WEIkSW8PQu
8zdp91IrN5jKljhUjOommN+c/4i5O4Y6iZIl0FMzjzj9w2BHPj9C2ZPCED5cr85XYNLdgLrFhZGf
CwiTKGk4XlYngoTpGWnyHXKnqxrV82WSjwQe6Kznv2iu4ybBMkHUUpFbWlFP6IvWJumpRXgjgoZL
l+dbmAs7k5ipVljYNqTioGY9eQDW2u54/sFzg6FMQmai45dO9SY+9beBvCArrr/FFLsRuoEAFyGf
ZpNzPN/WzOxVJkFFKxtcs5Kcg5VcIUz/QkKyMi98x0wHjVmYjytjCHIhDww2k6qFBxn/NPr9+Zee
mUHKZFEbUk/iN4zjk4HjgtidZBJxnbq3moffe/7flrQ3NEgGMLJI6OfDvkCKX/exe7gUM+Y+YOyx
DzHDg69e6NiWnHCWJopLhZ2VwgqZ0ystkZ/Of8TctVuZLGlFIsCaqB2dAAP2aOFlXn8nIVB1BwDT
t6sUGZzBtXqE/qFoI+4HQNeBcRJWpoDef9Mezr/HzCyQJ8sENBeI9yIOTrpvhjDJveY4XnV2558+
M3+lyVLJfLBhCYDBE7KdAKBiinhL+FSU4AiY7oVYMj7skxCvTCJWIhRtMHh5eIKhiQ0OXsaduxiz
JB3ODWhWXWhm5luUScjSwB177XjYqOQnNz8a/q5RLwzC3KMngzCg6iS0rRCcXHixgnXbKj/S+v78
EMzs5PJkCLzIrPpBTdJThew2HAgJvA6iFBtXsJ5FnKBXmYF+//m2Zr5DnoSrKizirNPi9CSWvfM9
MT2RGFC511obqxeamLvQypOw1VOzgDXKhAXdUhTI2yLVgNrLCKSvBfTCbaA9579mZl7JkziG0FuD
cCotYciSNJviB/D6AOYF9B7fbt7ONzLXZePPP8SaDGuBLJYj1h/OA7Kyga+71OoLuZe5L5gEstCv
QjPXx8Vt2siXBjBnwX8iVOtQC1t4Fz5hrpVJJGsNrRKkhlbip1EdhZoXCrrSElV2EgyUb3+voyar
PEqqXI2SgvO1cxXVN5Wyb9RLKdCZs7s8Wdr4v0kRHMrgpEUwq8vbyH8yuoPQA3Iov47iRDnFfiW9
sPHODLk0GXIvdlyI+H5/VNEs9BUckFsABv3P3+qn94v2xwnVKxCTDGU4yoiINDkoalV+MvAYOf/4
mYPb+1Xsw+NNo9CyIpe7oyvtYX2lqMUIlLYPKV5Hw/J8G3MdNBnqAlaxS3UF3/HyoSrvfeN1cC/M
1bnXn4w0spWdGwg8GgpMLCK+tjLRmLgzVRuA/vm3n9lR3wPXhx7qGsMc5JQeasJvUbZDVu33HixO
IrkYd52C03d37Kj3VuF91T+cf+OZ8444Cds1JkWxM3YKhoiiggkppA1I5Rdee+7pk4ANYlMPxM7t
jwJgmXCD8C3yqn75e1unOAnSSdx3ruXQKY5yC+TMrYGevZ7vlplpKE7WqYIPbFPhhnjsDTgbYX9A
4Wibxc2FY/Lc4yfBOU4cpCHThsfXR4EzZig8W93X33v1SUhupDYUhrDujlL4TSQlmFdbt336vWdP
VmfZOBABFN4becdFDsm8N7nDFRfW/sxxRZwsUMNR1KTTOlZPC5lBFa1vlRFvpMy61oZsjXvtl/Nf
MXeOECdnLgWyzSg+w6TvkVlFxh04jq5fu6J20I302CjKlQPXewFFeSnDSrpwfvn8+0j6/rrfm/CP
B1X2+qMI60FXwF+i7wvHI3UehVC+0MhMYsy0JivaLzS9S2taQYvQB4vmq+hA4KwwFBwvBrxjTs5g
CkcdhzWw0bhRJUYNF9XH9jolj2kHddhdmObv1+K/H89Na7L+DSM2U92r++NQpMJuCAtELXW/677j
3aae2gTIYkFmAcQPqTrR8MGL4D+7ooDu45oHMVaV5HydVx6waLRzluAsui1slhFgMpjLSi665zZX
27XsBdp17IVQt0LUrzNwGksdxsIOUr+7jziNHoif3VpJreHkgvh9VuUc6owrZPEXnOjcpT9YxtGM
SVdCl4uhHPexvDYcNb4zAFP/PD/zPt+CTHmyNvVGhnyC8sbRlR/84HvZvCjmOmqg1ujZwkjuzrcy
k1g35ckyrRBOsoZIkI7WPfqIRrqg3GqHtoX23Fdxme7cG6RJt+cb+/wEaE7PTyFS3wGMAemoQKYN
/I0JFUcqD3Fn2A0GxIhhQTW7sJ18HjZNaxLwFbHX1CjKhqORYmksvihw3s3h9fyHzNzKIYP+ujyF
ocdjtR2GYw5fTh2VzPvHGMml2oJAKz6PhhK1s0GPdTSKQPPxQkydySmZ4E5+uQZAsq4yAU7lMe+v
fdlfaerXLsKSGxhlHd5iddQIP8wQsH5/4RD6nsn9bFlOpmEmWpmVoTRxpBYbXyUP5i1RyDlatwjt
HKW9sEHG5Vp4cC6dsccA/ll7k/komJocdw7tuVf9U3CTPinLbKsAVX7BTHpzfvjGOfBZG5PNw2Gr
sOoe4+OeYqStgVQb8WEZcP4QiH8s355v5n1ef9bOZO/I67jHNzkXj8a9eweaPXhof6pP3S1KdlcY
UOTeyl9LN/0+OSEogDzAMjlduqvMRA9zsn8MWQWyWaTp7ljfRWt3p2/Lm0uHqZlNEVTlr9MQ4lAl
ul0g4reV7du2vA0H+NNaDlodyfsKp0+/vnWE7g3p3fvznTn3QZPtwdLNXLMEC+ugpJAxQvkewHvc
ZLmMugUEzoPbZiCFSsiI59ubiR/mJH64SQM7pqgGLJ0DJEPkayCkx7hTL0zBucdPAogp1gkGuiG7
HcCKpMHmsrMd5VI5Vp1ZReYkTkgSXudSxONR1lmGh2tUT469HTDvwlOz09ZoBNjxDgkOu12JKy5n
C3Hd2Vf50tpYt/n6HuGDXb+6L2zzag/1dFEfhPXv9eskniSCoXOyCVh7WIPCD/huBu5V2ce/dc43
zUn40A304JIi6o8mFhRIUvysnPKq8LMLp5S5YZtEDsx+VK3q6Vck71oPuqhwhdn7hSk3N8Un4aLs
zBYjbXdAUczaBBwuivw+hvLsN9ZClK8T9fm3hsCYxIayKlM2MIGbFlrqivWtdFucAnbnHz4X9IxJ
bLBMH8lyDLOP5sY/AB0ST9FB2oaH2reTG2lbrYYX85W49Kh/qU7tvXwst+dbnonqUzhl16fJKC5E
hChfBwxYUL1k5/2aet2FEDQX9oxJTECqa0Bwkk8D1ruoZXGJAIpZYD+p/3TzB8DrOGYE3cP5zxlH
45PNY4Ssfsz4pY5kdKZFAGrwgvccc900L21w0C3UtcplVv3QPG11vqm5nptEC79AZsrIMS8YjATn
QbPDNhSjwV2GUvNeCtF5Ot/Oe+rqs2+aLP62ZNoNmHqiinDXpge8X+2sfhk9tiEHWMfY2eG9V1h4
oal7+eiLydpTXft84++lis8an4SGxtUiz7Q4Eeob7Fefkl1xxPvGzrbOvfWYbJu9iQoT0rEnZyXs
ggutzp3YjEnEICClidOk7CNdNLKJnHIjBIiRRUGM0kRtQR3wYNRaZeZuLD9yMA0Q3Q3ScO3dhe8e
O/eT756WblTc26Amcer2r6qdukdF4gGmxD62cTi00Xxb+Bt1AT3iJtwBX7eFg7U0Lg345xlTQM6/
TmLZLfSmaMcT/zrciqs3Y9OsrI2w0y40oMwE5CmcAk2AVrZCGqA25l75T8o6v8uWYPw3cHCXxW5Y
xy/RjXTAv/FJOMEs3PiPKE8/WXsk8K9cG//ctXtCRWCX3l8qb8ys3Cn8Qo8bKy4G3gkiv20Y13H6
s8ODrapRT/muF1/1qL+wcOe+fhKQMJVE7rvSpCOSitg8jeoYbwWi6BdmzkxcmGagHUNLkPHRpWP+
ZNQL/6q+cp7yU3Ad5gtzWT+gbnMc9uhwLRAc3cpbpKLX7qZeVo/eRrywn8/15SQ0dV1bgELlFVIQ
PEutKJEbqeSvQwJ0zTLdTYLWShxwj8y64On8Z4+P/vt6gTHw65yNhFDsVFNhSrXml9BDwDVqLtwI
3uf9359tGpMt3re44KIdNByxetuKrLV2le3QcVvFts5l23uRbJCjdmG3iwsrZO6qOkVTl7UQV2VN
k+bG3Xo24s4LrvcbeanskXZcn++zuWviFFDdmVFNNZwtpN+3V9YasthqDC8F+720+in88NfePrkU
U2eiij65C+SuCHQyMDk8r7GXEV4wSFzFS/mLTuC+8D1zTUxWlo6kLtxlA6MI+bkNHhr9W4BuoVAd
ZEnDr+k2yu6bVr2w0N6n1ifTQh/X94daQGIkFopMWn8s1t3SXKGzv2iW2gLJo8WwrJYIRS90W1hg
WbtA7XaHHMlOX27CnW+jKLtn11pUdnThZiJ/Pv9NfbLkZEsfhrjRSQoeMRM5tnflKd9AUUsOwRJ1
4pP+Nb8JtpjT2bi1bCjmLRHT4R57vudn+2Lcxj70hYUVXOQmDC52Kd8Q939+LXftcod18tM63huH
YI3twaJbmdtkcYNqM4Jjr5JdbRC3/B5+R3f5x/kXGSfTZ2MyCQNBIwiIuTEmcf0ypLs0QJpTu64p
JEfYqZ5vYybA6pPDQRjkRuh6Sn/UOQZ0b2lyLfmnzHn7vadPgk2fIPqiYXV+rHD5dPUHjOy5Id8I
wyWow9zhZgroxlfPlByJ949xlejq6BqC+DIq0Ffg8rzSmvhgikBuUJ57GvrqFQWo37uHTdHemj54
cTcuGGTYUdWKuUQ3qfwseOYlRPzM1jrFfOdWYzqmJdF5Pu5pt5gZo4nhXBj3mV1tCvxORPxrjEig
GoUR0jpX2F2b2lSOZSHiEVGi+X7lG5GOli0ZxKbxkwtr+/P5ZkyxKbGDyr+mcV7I6w4eZ1rvqhJ1
5axd58jAXPi4zxeOPk3ka44Tu6GB86y+p/BjD7d45Vy44r2jUf6+KPVpVtfygTrhMi8d5b37Ld3o
+2GtItlsW/fu1ln2z0gRnOpTs9CXeUO9VrgdigX2syfuTet0iy4KwsoXVtd7hvyzd5kEbScwGlXK
xndBPPbGve/t6DrcYyr5NX5pvshfqadhDmSjm2NjsiyBV12OsqPGhW5+P+J+1v4kThcSahqelkvH
+Mr6iis1+qPNkRafnGVuR4f86Ky1lbp2kHZDYv7CeWxucCfR2ZeyiKQNHx0i2SXle785oaCLmcxd
FlxoYu7EMuUroFqhh2FK5cM5CffJ7nuwvOlfcb21UY9dng+N72fxv3eeqU06zx+oXA1jGzDeNziU
MVG9JYewBdhMG6foBQeWx/Ntze1o2qTPBE8qjVDkPoAG2w5v3M2TtHa39YqCoe1Ra8EVeTUs3iRS
b1zsV+hTbvJVtXzsVtlGssudt7g//yYzU4ZU+q97a5b7Qdor483kGgfjlb5Bvvw6txEmXaCHhZRt
uzNu85vsFFzibczktLTJDidZYlYVY4vFMr7rfw4k87OVt7zRF5KdLxG0WwYcI9xlcanB8cGfDexk
08MP1msa6H1HS1pUD929sW2+CG86Zu6nUCCdeb4n55IJUz6EUQidWzQ0E+zwA+uOJDM23brZKcvy
5KuLaI3FDYZMe3fX30irCJHs7xdanunRKU/ChMimxyhfHZtluEKtey2v0k20ztbJ0txgI7rUF95d
v6sO6jI/YoB4qriMaTf95hsYvgtTemb/mhIqZF2uCcK8w6C8+fV1px8FNLtq59oINk2/TVGgOv+1
Yyz9ZDSnwP/UKnSk2mgo8x/1mvJ3e2jE4VIEnZkrU9C/G2Ly1qkOc8V6Ecs3bP9WrcaRE4k07RRb
36WYs3eJ/Z8iXGpy5l6hTuIOnqNRK4/JGOXaecyW9Yu0ReANHeOrS5SM94vdZ302CTdyL+XpUBDa
hrW1xgdnj6PqkfPRwls7G2HxYLJJqLa+Z3sm9FgbjIgFGx+0tb73mD4m+5SzKJfkbLcYCCzGsIiH
1FKyfRtN8MULZqgct1F8tq3rlhUVbdjajuirYfS0MVfWLtrU2/qAt+o6Wl2i983stqY6CV1DFBah
Ok65gtjZHOtVvRkIJeFGpIDhLK1TceXfqF8LGybsRt+Ytv+bV9v3GsuHCwmcIZIMYzrHfUpf2rth
1/7sjsZWvxdf0wfIIuvhqb6P3s5P+LnVPQlfjpyWKIDRGBn0hZXfIUZuJ9naSb/Hioe8Wn9pIs40
NGUn+EKuINhEQ3mHWOUOfL8j3RrFfSCtQyyOyUEWoKJFnN2j6Kp370wu9cpOwsdX2+bBpWGdS6lP
mQtI/6ViOoZrfK+FYqnb1l32hHogCsMn/8Jm//mp15wyGLLIxy90XBD4NW2lzP/mA2cu0xBpH+vr
+WH7/FhkTrkMkoVUqzp+RhvfZ92TjsOSwyJyDl5/KSMxE3PfM6AfpiFGMImG4wfWO7a2jq7zjbQm
ab5Ch3L1hWvwBg2fNa4M+/JwaS6+v/0nkUSZBqseMyB9zN5Wa7ye1Q1K/9y2xUW+KnbI3txFS3w5
1uVKt7WtsgZCugrYhdjbixd5ma6dhXitnboDpUW0U5fiheGcO7tNKRGtLP61+1RrEpHseeWGsPXg
29lCJEyRBV0K6x/e6veGdhJ4Aks2B6ugExDYHdN0i2p16RQxO/snpyOv9gdki8ZnW1epcSUla9SX
7LjZhT1uWiqQ1rsQ0anzHzI3gSahpcEvckjGI4u+147DgfLoKtgOJ+MSUmRmr54yCGLUiLgy83xz
oyxR0tsaa4wKbGUPlOg6XCZ7b3Ux7T/zLVMGAcLxQxX8eQgSV8kakMMT3tB7aTEcs52/hTiyUjdo
uYWr8kliE+t+pkfnul7Hx25VbbbQsXby0tjIa0q4q3br7dy1cWGhzr3aGCI+rFO5FWtdhsp9NG+l
5UO3UK8d2rhUW3hnFXyyJqdsA9cpe7MYNwjgTNx/H+4GduducYcQHrlCaX0d2qATbXP0llyWqyd3
6diXOH+zYLFx6D98m6hkpCbGGIT55iq+CvepvdNuV/IyWt1f6j9l5oj0npf80Ihuuk6BFr58rJYt
idBgI2/EW5yPVkh3Fdt26dvGSicfiBHmQiUjGtpvz4/uMlyjsHHQ40W+Pb9eZraNd9Dkh/dAUzbS
Maelp/X7qLyqwEE4P3DfvRBXZpbL++33w+OHIUj8TuHxA6LUsmzinfXYSpe4aXNPn0QWravKyjUM
6Shod2bxzRdvsDq9EEhmsjDmezj78OqukUD2b3i49urfyVfYTa1lBmqHw6SzSh4UeaE/aCfzGvXu
R/KBHCYzrkNXOetwVZ3StbAR9sGFTOBc5WEKd1f8YBiEmn5sf6JHcuI2hhvsTZAshk1XLLKfyj67
K668W/3u/LSYu0RPYfAGcmW+1I0D9yp8HR4woq2o2fwI1tkLfhzqNTJzHn4EO+W+3anf/x9n17Ec
ua4svwgRtAC5pW2vlpdmw9BoztCA3oHk17+k4i10eMVmxNn2gmiYKhSqsjKr19vDfuE+fzB8aeFX
AMZNp9jAot/1j8VDOxfhmuf0TjjZfvprHsLH3AdFonIsXI5WUxRAq7vyeSvxtpbpXeLnW3B8s/pr
y2ULZOHKOXwoPX7WHqU3tK/LL7cnuXJqpfn3bwdLB+Fel7SafGLst1xxsDB/om1v49iufXwRzRQJ
qNtHho8DluLyp3hjY76ioZ82ZvHeSsdGI9A4RGB2KL/OggImdIhuXCBsEh/Nh/7Y+fJRAYcROcdX
iKndg5LuGP0q73EJoZmderruSW9gdz/XdxA+PWpb5QVtxZVKyr/XM81pCCYU/DUcmFOUnLQJ5KCA
ccYv4VG5Zr8qzULR3xZ30mvwyg7gis/Ll3ivPwgBHWgLdO8ThLfA/GPH5+Gv+pKC4fxg/AZpn3il
0F46RvdbwK01t79E9Ot9I9pEVeVTvjffUq9H2lKxJhDH6+gb2k3ljuAFiszKjkBjtHzIEcKXVvge
ChCbueNRdZvKqVqU/SG/JDGbOfGder19LNcizmUTwGSSSAOTOErCbryjNtQdbMlOPd0PkGn+R7VB
pwwo59bFswKhYkvwPxnjxhhKDMes2I3xvp08cFRbwqPOFVpDdu8mlunQQ+/A3Z63cqIrOS227Aao
hFm1IKNHgOiDsnIfu0gbW3PlEYSudvTx8QGmWndy54Cp3Ijlf7ZJEO39+4BClwjS0CkOKHSbc1AO
xVXkpZvhys83OFtWC5hIqhI0/HjjlrbsQcJrjwscmjQP5iU/mvdQKjr3fubU7cZsvkKD/3UFbAkL
L2kkyZ1Adlz+1DQIbjnkd4jO8Mf2oHR+9ikF9iTczdaUnyNNtgSDD6LI0mbEaLUHhTuX7xJ45HbX
/yautv9MHubMceorR/LUbr7X1zZs6exAKzKVDEsqlPEpDJWXslP/qRiARH31WEX5RReND42Diwb5
gzCdHrImccFDfIZ01wM07zY6Vtd2duHYKGm7ootb5GQmFazo6FzSoW9v6BZFf++G0a9NdRFCaZmI
QNXTySfNH93mMhzlY/IYIkcmH6jX+kloj8etwtyqyS8eZ7FWtOhmxGC9VxyGXX2XHSCx5QB6fOmP
/RFkwA50iHaJGx1AdCSOKGRtTHPeuR/O7P8gxVsogwcFdhQNIHfFR3UQz+E9c9MP42166X/xjWty
ZTWXkPEpAgW5auR4FinCzWXE6wUCeOgP3J7G7DB+msXCkQy9QhTQvyPeBb4LsEKSPBrmi6kcIKzg
3x5iBb3IlpDwngw0k8GKf6qvUJGHHOn89Ax/sYd8NxyUT/UDopaBtgkdXFux+fdvwRDt0lSHwgy8
V3ivQ/FGbyFbDdba27OZo56fFmwRDdFJ6QmNZkMmFwOp277fQrOsBMjMWPgIuY6HRNexTsImdxAV
dSEuuYNfR5Vp9Eo/dt6hi2dD6WfD7f6cyoQK5r8XqhRJE1cECwXi+hO5xHvDItfg4fY6rX184QXM
DsRXwYjJqCjemdZTa1WnrRbglfwPMxZWrxmk01MJH2+RMBkvIaqPyW5wFdzut//92ghLrLcWBuE4
zn+/cvFesEI/8ZQ9sDy+sbE+K4l5tsR7A+DRVNm825oPpP0p3YOd2zGcyTYRp1Agl/AUQ0Heko7l
MwQAHel1K2BZndzC6EeE3lyWpXlywT3fzY4SYumH4Sxeby/fyuYvAd8ghQI4Z5CxP7ICOLtIwRs+
4uFVMLXxApo3d0LP9DeJauZG0mHloQXi4X8fZo30kzwWPYKwe/4A2QxkUcuz5CBasf7cntSKX1km
kscWmpZSgxFms0T9YuOfrzxQ2TJbrLDKNMoe35W9l97DBM7tU+UnD/FZ/w2ky744Rbtin3m4v2of
UocXeTMrtgIZYMuUcJNWSpFGiAd4aYDQflIuSRs+q7rqtwPI9gMcv0B1IOjuTJCdz6f6BPr1rcTn
z68stkTqQ3hQiCoA4EVXoX34VPjA8OS6VR6H5BAdo41Ex8q2sYXDHnJ1KkqCUVRRumVlHgow1Jdg
7Lh9KlbteOG1K64MPFBgTOkeiVNx3+6zg/o67DqHn2q33ZW70alt/ZB+5HgASD572sr4rTyvGFs4
8KoGxVE123HxMp34L9WBxDfkQs6TD20F6IHsUzxBL60fv29RYq6Z2RKWz6XSiKZ5z/qhgtxP6Izg
eyZTY8nyvVKdCv4Qma8F5EPV6fn2Aq/5koWv58RsQjYgwuvGDAz80HlUicuTB7nKnR6IQjNLrdsj
rZyUJeI3EFovsnkkYmIjSWOl9JeMmt7tr8/n7YfAYYn0VbI24V2ArzPyu+9fIC248eG1Y0AX7jyt
RMqNQuAYuFPj9m/sTjnwhxb4aL6f7oFremwvTWyVH4V3eyorcGy2JE8ewoElYYcRB0966V66S3hQ
L8hbOrpbnJIDcdRPChBO/iA5W1yyKzl0tsT6FvpUVVwk8/qd5d/6WaC7LrHCfXQfZFbjGZ55Qsf1
BpZq5dAtsbyj3qOSJGGw0a1AY2lBXhlolX+2cqFrZ2HhM4qENQZJUqTUzMCLa8mLzHTjhbd2iBc+
ASzKvCuaEJ9WCys1O+hbvarD/e2NX3k5L3G3AXThJYMTaPB0tomcHSKUQ7FvY7u4bq382v9fmLsZ
VMIA+TM6tQPos44vIwGyDKq6tycwm8QPRrgE3srK1Md6jdVBX82zdq3P1eZTdC2qWmJrmcljQqb5
2yf2EJz61+JUeNLv8O9Wb/JKyh6yS/+OceRQGqOywvJPd8Nd8NHvoduTXumzeAjRTWzJ/sAtUEiC
RIv+/m/rtYiqpJ5D4EbGnFCnEH/Tx/4A+bctvYK1zZiPwLeHmhbW0hBxfJzed5foBXk68n77b6+Y
7xKlyEKIpEgSvtzu56jzWfbTXfd7k6puxXyXwMRAl4syzUzppOSPgfqZFlsUyiuHf4kzTAw5jUiJ
/w2Z1d/pMdp8Ws6vrp/O/eI1BoFhAUbEWD5JL9GTumsRnQxuA7byM7c2W/ZWkkv6wnTHZqqiGmRH
QNghhQ/AP1hCgj/SlTXWdJhABPKJVpDmVRzEgW4NurLTSzxh0dAOGpMIYDXKSycLEof31XlqxKNa
Ng+Qu7RpD36M28dqzQCXGELamCZlc7ZpBqKClOvAPLBHHGPks1ubvEvH9h4iTe7GaCv2sUQLprUp
J3qOWyLaa271zI7sbdjzg1JatEJ1EFxz0bG6SwW0x6x+qzdhxcUvkYNRqUwaSHMQBBnEpl3r9TWE
u8RTQCarbnVocjGr7Z9uT3HlxCyBhFmuVVo3onahlZcu9vrmvZRUq+kH5/b3v6r7P5z7JWwQpStD
oPccwSPANmBXPyg+R5I3eCqP3Qm1VXt0I689RBe6E7tuR5zYMR0NKLgtxYwVV6Etbvo8C80MVETw
cdAk73vF3iTX/2o++Glui5u+yPraFByfVg4lkNA6unziQ/uUX9kRIKeDfg9s4l0D5E1hAZeGbifq
xU4EOA7QKy/GsXFB3rnfqhmszXPhYBhRG7NMR7yCUshn4TRyfSOgWemrYl9Fum/XREtAWlWwAZDh
E7qBPTBVFA/MMwFerI/CG6zyCcEOsib0OvwN34eP+K5J7Pqlud4+QytWuAT8lVUXsKYR8ikQDooS
owmV5ocwsdB8fXuAlaVbQvk6qWr1NsPS8fa51QqrGT5vf3jtn8+/f1u4kVBSmwQLZ9SfQLBbVf1k
aDsx7c10d3uENfv6Kkp+GyIrw3ZSah0O0dGep73yLHEr84Or+jqT3KBEhJ7lEdgybZdgow7JnL/w
f0G7/vdWAnvlylyip6Bon0/JXKpV48wq6KlNXwm01m7Pb+V2WcKl+NhPBYUCLd4chjuy4gNUVo5I
FT83DAfKqcfJlP8bAJ8pi93qoSwMOU885kt0GYD97ZrtlCvak+mxfd5sN519ww8+42sfv+1Xlxt6
1M7JCpqb93pMQSNQ75g5/CPV/JJG4SzkmFVQAazv5HH0KxJ72WD+N0tSFvEemN6SQRIYHBTr9aOk
24Fpab87trFZaydhtq9vc4tBUqZACFICPccvKNhbBAWZbqNvYS24X7KKTTRRIH6Kj4tkrwdO9twf
1IPsIhQfkDS/fdpWbsOvDNO3CZCcsVAxEVZmY+i2Ov9TMc0Dc9x+MLUtDNLaIi38dJLLUiZpHIEg
RwtN9s7qyJLEVkZvvtV+Ol6LCDCom0qfElQUAEFzm4funJ3/gbguwK/Grj9HW6ayMsxXWuLbQnVD
mhAG8nkU/XqPWdwq9/Iu2yde4CHPYV5T+/aGrFVkvn7/NpBiQPBOKyJkVsBHZuPm0V7yo3GK0UI8
Z9lMO/YnN4J0qGW+s423y8p18JXl+TYmq5iIGwWphxaytUN7MdjD7dmsbP1XUPvtwx04uwIQPUpQ
t8jdxvxDkCCI9A0DWfvXC9sWSkkoFGCQyx1eCXnLo8fbf3oNGvCVDvr2r8dRwns9R7FeHIY748Ch
/2lpELFJcaykV/M6bqzOSty7RC2mzWTqEKWGYdj1Iz380x/yQ+8n/u1prK397I+/zaKOKIF+LO74
sKd+lumuYXSnSGzVEFZXaWHWedWT1qT49wCV++UJ/SdH9dLbQJDPfSW4c29P48tV/2DgX+7x2zzA
uws9xhk/kO+hbOrzA3FDFxz775oDgI0/i8AelT3zw8fUT57Zlewj0xrxKDL3t//Bio9cohYzqGzH
k4KJKlJ6bBOIrw/IenbmI8voxhBrRZElUFFokjJX52ZAtnaAl8QkNesE6Tlg8/WtQVYMZglLhIo0
N9iAlSS7xgq+BoJU8gHQa3ATjA6/24JIrF1dSwgiYCfAKczTgSI1Gg8qe+5pAkGlvXVvzRHKD4di
iT7sJ02PxnaC6cSxKxuXQcosBSIEwnQ7IDtvb/yKfUqL230iE2TKFAzSNu78XrQmFKzja32fvd4e
YMVEpfmy+Xa09aLoCR8xQJEeUiQc++qfqHq+/e01+1wCCiMza6tRxser8thmd4UMfBr5TLTnABAj
Gl6U4lAqT9m4Y+jSa/jb7WHXalNLbKBZhI0Ez4adqS35Tu4sFIg0PJyyXb0HOu6IypTbIRjb5S8A
3x7al9rnT1sI47UFXQQDhTpEowgR7qXluZ3+mMVo0eTp9sx+/jZkaP+9WVWtaHFcYGK98lenfzsG
xPuwZZqzU/7f80yXeL4xiMOsFPj49Ng75FhcFDe+92Vf1y0Aot3/NoPFjZDHRtazufIKaXiNAHBG
rtAG2jCWn98t4Cz89/KkEAwUUTx7SbQ6VBeYvG0gXb8RFv1sitRcbCwxqdJmBr7ee92HBpTjDFKX
TlssoytRF10iq7opmgrQJOPfC8fQvXgnozPWSiULEnwDshjKrk4cCpo/n18hRF5fxo3n7Ep+jy7B
VgVPIryQMHK679H02fj9KXmKj5lrOLpveHJqGZ/jiW3E+yuFO2rMDvWby2mm8P+DJoNDGNwSL7ln
PFIHnbRQEnGmQ2uzJ3QFo1Vk68G+UkWjSywWdLqlYJzJD9q37KUCKA9k0Z/UUZ1g37rSkXtbBFQr
yDxqzKb7bXJK3kpxoWAth0/QdKS1I6MYHdmKG/raXeoRO3lBlzVmZp75E0fHE64ld+vS+/l2pUse
z3xKpSGfIWfQhbRaMVlVuZVTXPv04p5IGq2pEzp/uvhDQwWqXVtZ+pVMF10CsjhkB4dEw/MpPykf
yDXh7L+2n6qXSVZ56q/VOX7GwrmQQrsWJ6XeQT84PejvymncKHv+fJNTY+E3SKWVcWfAKfWUWtn4
1DHNJuljjMYTxpzbjm8FQkCX4K0wwmtWgYQ3YG7QPfP643TfeKpd+s1hq9n/5yiRLtFbIzA1UUEx
hHkXgVqtOakbJrviWJegLaLTqk/aQjtFU273RXgp09JOADJU8vCs6+rJmB5uL9PKDbdk5VTyqZGS
YcIXY+UvaQHoMEYwgZb55+3vry3R/Ps384S4gBLKDETHhap6YOyxDfRUDFFrpa28gbyRVyJpukT4
CKEz5AcbPDnTOtilAQVRJXL+fhH2uWPqogScNYroQenxquuK+JMZIdtVRdDs0jbMnbpjtT0NSLil
6sgvNJpOkaFTt1IryerkvrJyOeqdsDNyt49l9PGRPvKaklOrbHhuhywyHWSj0RahR+YhHaLKbnkM
PpuUMF+jeucnomC7mquIXKex9GIuq/cg6g9eeR8o+wgG+SuJgskGxiJ4HsaqskQOnzndT8RMvKk2
wXoZD6GdVUnqhG0Kkm9FMvaSFGg7UkBHtBW57oOPYbQyUSYom3e6LY1K6JeJqO0garO9CIbQM4q+
PmcFqt6K0ozP6SD4kWqsfDSzXrXioS7eonJqffzNAcw0XfNPh0SBGyRa5te48AHjjgCHAV5Y3REj
byBLMCiuRFgJlqxCuFqJu1SiBbGDqc5ckdSRp9ToU8eigLaYm5kn5W24i8s+A+u/CSK6MBbHIU37
I8l1w2I6GMyHlkv2FHTULYzQsMwS/y0dC6jLE1WcoXEWeRXvkjspUtKd1tbKnmqkcNuhHHZJ2Q1P
GorYtlklsS1PiOJbMDsc2kwAYJYkbOPgrdnO7Lq/ne22Sweuz5V4hZV2WP8zClC9J1sUAGuWs7wA
xhxHay7Sdu1nElJLy3fc9HuyYZgr7zW6RHX1pSpP1TB//wEi2Fh3f8BDPj/jyCsbGbS1BVr4ea4l
4BqbYRCdeUmT97b+NJP/6CEXwWGnFazroEd70s5o+XEkgbSA4vD/CP2lS5AW9LZAyyrjjgw/QBtD
3N4edCu0n+WtAuiKi1/itFjC6nBUMEBS3Q2aLQ1PYIK0IpLbdXChyf1t97sSQy8xW3LQ9UE9IA4r
FWgSNLZe3dVaafPyPVVlS2XHvO03HgNrB2qJ1goNqWxyOOLTEHeWTN7HcT81V6W+lHpsS6TxhtBw
mPKfMoF0idMKRBbXTTqAJ0lw1wxOqrxJArNieUtUViypcTVw0CCTY3BQ/uZPKPwdmD166aXeyffF
U86tx+T59g6txHl0YeZTRqjRhpgHLZG+xiFrgfa//ekV86PKv/2TqIlpmLyZTikFZVanOXl4n6Vv
tz++kmugS5AWiVnFWx1EkBIygbJDHuRdDi6a/qXaR6hyk41k/9okFoYe5mkqqzWGMdqHTNyNRWin
6DTfmMSKfSyBWiNVzSJt5knc00PybvjIJ57lvezwQ39M77IzngsExF/ZH+24Ff2u7PgSwNXLjT6m
KCeetFaWHJEx1akT9EndntLKei3BW4ZqSnk64jzFofE0ZrjXDcmJM21jO9b+/DKeY7ydmCqg26Kq
/UWHVoc3BCLYeBmv/fnFhREI5F0ZN4szn9TeEo1y1NX2D5G6jeTb2tNnyV3HIbxQNmYF1Z6i1v6o
Qx27JY6X0/azsGJt9l6sNa0PwTDDwitJObBIlQ8BuHb2UQ8YXCXR2tJQ5bblJpMtY+IgolMF9+Ks
QdtnMSkWGkNbN9Zp6ka1kT9oYpAgxmqgd3bj0K64pyXqzATRTFSQVD1lqhB2GM1ojzasz4hGyK7o
ta12yZVX2hJ+pmVQ/JGCSkUysSS/qDEKOx2S0Avzun1sUpL5ZWZu3R5rO7/wVZ0x9vIUt+qJVlW2
y8CxZElcYxYUKSv/tmWsrdvCk3SykiRSTvIz7Wi3o2Bp85NYEFuJR80tDWlLKmvFpyyxYnWr0omi
DeGkJZAOZxqr9nihZG9SCznNPiqM3KoaWX8YeAhYUJsmf27Pb23cOdL4Fo7meS5G1jGgw8KSPrKa
N3djrCWQ8Iwov+8bM3yOK7M5GeY4oprZtpuF0tk8f8hkLhFklRZJY6oq8lGSBHrsJVWpzyN0vEIr
1ovoKgsoh0Ed3EQSWq/BT2JFqlb9Y0yA2tuVjAvQvr0CKy3SdIkqk8gEDhQI/h1bDG+1ZfFYUsgV
FI36x6z7fTejSrEnRZMfihp8dV0GijIe/omz1MvwEOwKM0P8hWAyn15EJX2qkZTtErPZAhnNt/pP
KzUf/297JCK4iTCq1COKciRwusmUerepQ9ZaoE6lO6poCXMbPZIM/EChZplytUXbg1S3J6pq0jMq
3+JeQIBgHxXYTktjmrrvCG8/Mm4GBkRtQwClKSPtuxaPI4d0QQr11qKniZt3RrPFkbtiTUvI21Ab
qcKncjx1U0Y7a+DJ6Cr6UD4GUUzuOrXeSld98YD9tGaLCKkvOZCvEJMDHDk63TnZIZhlAqzfzkuz
460l+eBMl6xXYgMR9ofV1kFYjx148mI/tkP/b2h/ImQ4o1i0BUJbC32WZHc8zKeMmQK8ypZk/55e
B/Duzczw98IC3YFz+zDrK1a1BGxFBlEawkL1VEwlQZteRo9a3HDIzpj8oZgItLAGHCFeqTZqPnCc
CIIz0ym66jQVuhOa+i8iJaqTRiMU6VoDVAHJzGRMOXOSonqW1blA3+KlLtf6ATp9YC2QCvRI0QbI
7kR5DPL+Xmd9C1m7GIRFPDrynr+ZWQKhdtVRw9EfutAtg+5vlrLYqs2xgmfruaPHIrbCrEZ3eZvt
CB11S+3DxJ5K86yCqIdUU3IuJ/o3CipmV7myhc2R9S/ygJ9OyyKEaAwtNNpWAWc3lD3sCe07e1NP
esliU2X+zvWa5laIjIFDeZ+gvBeFRm2riZI8TBHkL/NugHb7NGbXkpuGVaG6oSEVk+j9oW+VYfLH
OA8AUWUdzdwuAqsWMhQRsuq5OfR2nHRma6kqR1OlrDSYZZCbfel2VIhPklWQqB2D1suaEHzEDBfd
GEUQnCD5cO2qRBkcriCvYjEyKAryM7hAHoJ0JDsTn3qHNt8spRmZbz2fJL+YdMVHgyK8LOKB+h89
DSvoBCnSZ1ibwF2XOACIDkAc7eQqvKJHJlFKbp3Kw0PEIREJJRO0YyZgTR9GbjI/jpruFShBTXET
iKTvWvwXYpdq3v2Dq5Nwt5zCGEqaqIK9QrCgP7UaBLsrXauvQSMfB1LgrMWyaRlmw3fFoOi7bMpT
SwfzGFCBQsvBtmw0pVNB6P0iyYzdhzUkHUmOPw77Vu4jidSZNclFcaqVPPVLWZN80GCDQK5O0Vlf
6ANUPfMK/jAzIScCkJEX1nn2UBZh9zDi5dRZugi6i0ZS4L1AsYTUndDz6FKbGpJWaj50VgKlivcq
TYdjl8ihS8ZKQMFz6ByRMONoQpz3XVUDtEBPjIK6PNDRN14CeSNwhjRomdk4TO9SANy5KMwKaT9w
mmtjfY1r7c5sBojXG6lmjVyr7VBTT70GvfYpb0HWmFKAjlmS24QqhqUK85wWgbDVuNdPlAsFxPkJ
Nz5n1gjQhRGpPna9BFooSjLtnZkkBNsnZD0fzJr90fTyV6xk6EzKa9MKSD7aQ8BNK8urD9LQukdD
DgSwYoEqj1kWV81sxuNAo9wBg0hk9UoGrFFl5vsOSYjdAD2UymJ9PHgaSww7SZo/PCfmIaa6Cf0z
kEmrYaT6Mu4Yt0J7jjV0TeZL2Mn3oOPaVSISGLJknllhANRfpF5EywDSEY9N1aU20c1zKdI/jc4u
SjKM16gpoXfGM+3Qd9J7nk+Krc0VDj1Oht3Y6n9GNUTwx6o7WeqhVAFlN4voifxQV5Fs90k/u0Hy
S6V6ua9GiTk1Ne/lGGbXZIzb3Zj8Tnl5DeNKcsZWlfaFAKg8p2njaalcetqMM1dpcykraIWDGRK9
3Y38WVVJ5wYF7svUHM+FZL5JVTFg7wtt33fyPZRM/uSJeohTuLoymv7qhgB9nJrtBp1NllQG+Y6U
9AUwAnU/tBV4aNJWsqYQPRBtHYHdnDHuplgy1KHUl2ZCz0LfRLHTh901DIqLTOISbhL+JCmDj0pU
o6VKWe2ZiVTaURJUeMNP73k9lI5Jyl0o9/dqywwPiWZghSut7X3VFJcyqB9J1L9oqjbYhuDXgKbg
2euS5APsbehPNfmVUfllZMEjJ/EjTcbSFoEauSl20x57dfR5rEXnUs8yl+i9sU+L4YC4RLVKAMb2
oyKDo1apD+bUal4a6Np+xKNzR3lB3EkNhZ0ZYNisw6H7ZICc3o2Eg2hJltG7muHufM3lXrIDJfxI
g6o6slGNzh03PtIYneJdpB4grM4vBWf6OY8bYvOQcU9XpcgrFf2B0TB+7IMInrzkgcNj4xhF3e8o
SF/SKXgzoVjlyG10ZVoTXAYzqo6a6KH1ifU5Vsl8PqSq96tOlyAfWId30xCy1zKIjvUodnkEn67F
ZHyGwBXSzDLBu6cmTzQt35VgRBk6iH8JQ3qNs2J6keWJ/+6yeNjJdXlqSVNC8mM0YGJai8OW1qXq
JjRGu72RPhRmKFnF1LPDEEjoMJ0EruMYCq+WqnSRNU6G19aQv8oQjsaqaK+GMPg+ITkU2jvlNSR1
cZxGWf+I85ARq4ZAhRUnAG1KLDvyTmW43EEOokCeLhqdagLRZkE/wj7t7YqB4z4ZHzu93dWNBP5T
bgcV0MY8sNVBHr0cFRNLD0y4AZZMj3ISdE7TmaMrSUboZdXwOENT7bzXDtrUHxOt9xShJrYQRemm
DOdUa57BkdL6OWtquzRzHMWcuUMC0gcmzqEW7opUcvRqCg+0buinkYoBwGAFPrtOoLgVVHYWF11p
FXmL26klPhVZjVkOf3O9qKHhNpVuPep3jKX3EjUSXLGjk0TUEX3lNA3qenlj5/Foq017F08GSjx0
AvsiKjgHrQaKlk62xpO7NCpOYTucYlgIk/E0YZp4izvkEQdS7biAOkEcamj7FBV6ReryrSZjADnQ
GMWgAdTzZW0VqXIBIL156Xs2swaF7a4JAvWVG+SslCPYD1XqdmDpnUb0JCVAEUIj3IsK5vJssMQA
q8QNzKPkjCkf61SF6o8qrDgNLzgZ78UggZgvKHfwC0+cgBksgQ4Ep/KxqPIjCZtDX8FjGvnLHMyl
NPQCUxvcSEi5n0kBOqBiGaEhC9x6YAVKL9yrkFos6t6v1RaGZWj0mgxichEfHbEuqp8mtReT0lVS
80D6dAc9TReYVNfo4itqOIcCByducnek+kEPweI8hZc6F5cxBnVsKDnSEKtuGHW7pEaPPdg/rTqW
haNKyrlUxQBe4ohaRUsGq2eNZAVNwkHbEFSXcgjA+ATpORt5pH1qAO9qyncK8hoWCSe/r2JQ6lAo
t0e7rAFbdllDM6HZB6VhgZ3Yb6r6q/rkGb15GU3eOgkLvMyACxJpPO20aLgLRdi4apddNTpdK8iR
TFah8tIaB/0Frb66XXXN73Gq8gvvBZqcOlqGViKR0DaBI+8tQzNOUpdUNqKICLUpNELFaVpbXSeP
R523wGsoBOUZY3zMm6K2ItGaKNPqmjPjrN/MQQP5rWrgzi+SxJeGYE/iyO2NsfIHoWWOJCvHnPAd
dAhGh3GeYnlUAMBRW56fb5UTmQQ+EiafTI3qs4rey63ywMzAKbMcRDf6dKhYEXnd3MYa9N0bq8Z3
PMZjiFPWnZ2L+JyBWLnoUxdFxPgZdwro5BIMFNbNZGml4OC37O/jkD9OJOdQyxYBs1RZ200U3Z7A
OTSexGGqrDVBSFeOCOWgonYO9BRE5HXTfigpNb0oh2ZBDH+ghGDXVwLFJjJH2JJkzTPk2Ifnapr8
NBi8kEjpO9FI5+tILNlRJck2RNlADNRrAGj08IZqUVdXLgOsFCr6Z9NAOk2lPuv7fSPy10Bj55iE
u3qcMIkePfu6mUS7iKEYiePmZmXjVUFADnGe7/GIkX1uyMMlaOXHSEQXNaeA7hdJtS+1IMCDO9Fs
g9SwFIbiCJ5KSt26aaPIh4R07I+uoBuuU9Rm1wXTvs8NxGThTs6y6zQkvZWVGfBBuKbpCNXAoI3g
vUdXi+hLEah3Bh0y2wR+lBvly0ipPZTap5rpn6FARb+MxtzuZMSBtciRBTCCxKIsuk+i6UnLU+//
GPuyJbd1LNtf6TjvrCYBggQ7+tQDB81SKmenXxjpzDQ4ghNAEvj6u+Rb3dXlG9V1I07oOC2JVook
sPfaazCkypD4NO2ZmiCxEtGMihrlDy/ld4trsJbC2RZsgnMLdZdsJdOajcEiUka9NuuWlqbSlFVW
eSGGp69gyn3M1p7debmMs05l3W6aaAD3o9YfblEdGpNfnLw/2qY7e/hlo8nLpmp9yD0kBaFveGRO
VCaFwZ5gC2ykY+Iq9tN0dDiLwE/zIjepEVQhMRlOHmu5hy+ls3fzqNkDAvX3FDoPWSGAe9KtmwqU
0GeqG5Eqb/xkK7SUmqRVxTZdJUjmuOzB9E7WTcrE4Sj7x45P7OpEfZoH7FL0KA0F4HpoSJCnC5GE
XJIZ6cfYfMlwrNWEyf2C/VHM/Q1xuVLrPPm22ObukhjdZ3YMstzMGTcTSqyhjEmwoOzr/NSMUFhO
wYGP7Ml3VLUvxuDJb8gJ31GDhUdvaxmlxVqlbdhmJY02dkCyg1ky1alEqXaDbmuNPbpMYEOCeBeF
AjGxbI3dKEi8utpahQ+Ls/gArBkLiDujFFx+jL0MdyXm6nE45fQQAigEXQLyuhbWaRfU23d+1ydj
OR1pW9+PznKKJFVJZ+XWetFHSdTP2Zm2YUlipsMDOtafXLZfWIKQLlwN32zXqG1hnKu3hs/aBbFd
LN0mUnOKHMq01TSRQiTQV6RsQjpi5CRWeRmdkUMsik8R5WfwY5Na1jQO9Bq3UwgH+sle+qL/UbcN
QPTKINQYjAc2j/e8VnUsqK/TnMBUpodXZd37X13RIiIMXK0xoN4R7fPOp7yNI60euqnZwRvmcQ6b
i1e0SQiHSzaNaeNUH3W4oAMbziQav/t6uKvQgxkLX44ZKEIzQWLCIyyGFRSlUZCX8H2V81VOM24i
qEU2nhloPNLmabb6B0cC9x0vgh90JStYcWBRBASQSBc9+GNHkLrg++laFNfatZeQs7MXeOdFwe5f
yGDjU6my3EODFTHv0INMQp2xj/vGv5JaYMhZof7EPtmR7z1bzs5an1va3y+zxADOTaT5MeKSaBW9
L+avloKNDV4mpd9V+QENwr303ln+5eSzjXt0TpHr7MkALaL80jO/k07+0o3tZ9X0GAHUiLyryjsR
eA2Igwa+GEWHVcVFbutEHuZhMCnp8xxXB0Ozy2uMYLljQFQLd1jjk7KZmmTsqtSnIUy/lqJPOhId
IflEcp9vycFKEAIm69Pryq2900BNHvzb9j6032s0jdIbskF6mXXdbeEA/Gjce9Br0NUj4Ulx5N4H
Xoy69xI2n4AyX8rePXOzpistP4md7ssWAE0/pWrFHHE0n70EdblTWVsGV1aHGKWs9bZGy5ZHSKQ2
njos1D3AtQHE8jbYydlN17xJQzVscF0kqxIZUG8guej03PrOH+hunYatL0P44JpoG9QFehlUdqWL
VY42NduuRi1gROMSJ8vBzlVcVza2fFLJPI7bTr6ECzhC4mGxQp4rjnvXBb6Gy+SudLtzUdeZcPMN
hXFTjIDexHB0rh3MR721i/NBbmWPOsh5RiG7Ux6r054+wEYX5HuvzmptPr18RakVZDMrv5sxf18E
uuQVXiPUblnzGeJ/0qEJa+gb9ji0saL9TnP92Wr2Nlr9EkT0Bdz7hDrkSYKGnVajPgQ5cKtuuIeF
zSL6xM+LO1GZa6fy2Am0m3gKFVdRAJeXWFKGlwDbdEd/jn71TAr+6LZFXCmZVv3LLB6qdv7pj98m
/Tz1BATi1yW6sqpEZ/jNzJ81U/E6IpqXPI0jEls5FMFgYvTmXsOAsnyuRBEPHU969PymiHA3gtyq
9Fdh6Yco+XmR73BOOhg01nz+hLr34vVjykxxDknz3qGdQ15deKqNvKxQfUGEzn9YyCQ3YlmOPs7X
YuAm6F9qQdo0RCs/AAeaxmMZhDvPJ4id9H8I+tMGu2ZWT139XErybQw7TCeAipEBBySp4nBBm6KU
4f2u+0Cj+xsowPTd6NUJ1u19oOCP10GJhdWKfDnBIaQsQ8g46F4aOXodkHfvrhs31NtKd76UOpD7
1ZpUzIpmcw3OLVwV50Jknb105mEi5wVWAiNU4TgJogDPWB0QvJ4M8Oyefjr5U0fu816mMFpJBVx2
q+44Lf6+m/EZG3DOpqew9BPaqqwmX0Ftd2JxYhxf4OIr4nxE1caut99yjs4OunjjPiLcNJ0bvhvH
n+E8wskV5SVHQCyb/WRZ5zuOZlATdeQg0Bb9u18NYwyD4j3hwV4EJl1CtaU1IiaAxrT9xzDVCSPs
5xgEWzia78qIbBl99ZFdV+QKpemaWn/J0K+yHoqdqkkaA8/Mpb6P+HwYW4Zd0TMgkAGBrvYlBpdt
221IiAs4gA0OljEw6dDSNkiNZEDTKrqd+HKcxulRmykeixX+vquzy4nakzB8n4H5YUnZrEt4mRku
58bGDhq2fkUCJmCYxX/zGpgWL+DBhN/K8qPz88yl7KmDyU8/fqIdwc27JHkTHKYxfw0gMVYWImyA
+qtzyh3vm6fQZY4va/veheWZIKikMEGq6HPe4zLK8eW7BSrvsnscQkTwtBGKUSyfjTqJgbyY0nzv
6w1FBGs/bGCLmCn/4AzdtyonekPRrwuVA4NmuPAYzZNWe9tWgLGa388Kzunuyl1su8WLA1o/Gu72
vgzu6No/zFpDfe+zxAiMy9v20lVNmEiHYbrpBZmcFS6JIphPFt/oAQMEDMfWOR7NmGrXwGBHH1Tx
RTQUzUwULxIXTw5D7jhaFUzv6bwPcEdV2qYFnxJr81gDAgS/IAAgNbc4FaGOhwYsprxBUoN3Wdpb
TFOZ+UsDRH2I6QTvnrLLXIDf3BlSggQqYrt0xfktoD/kwTUgIBWiHrb65hy9YS2HWxGnOP1yE/Ac
YOty7zg9BAwnoIuV7DKTw0tet8A5dNwxlOzU3dZ1uJPiHUnz23Cts45dw7ZPmtxNXO9rpdU5iMrt
IPsd8iOfA7lFvuJ5KdcMuHPq1yfmzkmut5MgZyfHVTKqxJ8/qiC6Rs2hLl9W9o4WFyCCPDNnRPlb
yAaKkDYplyktBgSwIoeStUG/qVq4VIVYBLEQTiXomcIdtiQvzx05FPVnn58riA2sLMVuUteQe6Cu
7/twSjlpEq+9TsVdjpt+AsUTXsi9jmHDEPPOguKG/WuZPqKy+lilecZm8NYvOHFh9NMd+8fVhUJu
1jFVuPNr1DB8fK8pbKvwdWM0mEQeOmM1us/optoU/B2krtH2GAIXxBktdUq8Hqi+eIt8mpTd+FL7
m+qGylTFpyNLYBTgPVTDi6PvtISt/pgzmLBVF1CxzisIR0mh0AeKfRk1MPb79BjaV2946V0vU40T
xEI4mXLMQfgrgq8o6vq6G49OXk+7uf8sK3NAfkxWU3lBcGFS5uV969fIzkD4ai7pI3inb0WDIbaL
6M2uZmkAbtPEEdHFgvlM6uDUy0Xs5QhftXnx+c733Dfm2yGrO/nKW+FgFPqgzSssvDOf1dmg3QBw
xIKcpfmWIdyhG8LAuEgq994L9bur3Y+8694G1PoxZ/JpXRb/gbgR1CHXeTjMPvYXzbdhvTfot4fm
kAOyz2+xDoAnhx3p1yQMnoh9tLjfXZJxKK2dXG6FgjmUkG5slmCDq/zZQ4TAGqN2RMEU1p67qaOJ
fBMti7od175DNrW1jO1ngg42iRCtCuu4suQ/214H6oRae74bpnC5mnIGSyUsWPPK66F4L30HiEsp
FY3JhE4lr51+w60ib9HqXgfhOK8hLeizdI2rYh6WeQd4GqC6mCTJ/sU0858Mvn8jX6A/VH2E+fBp
HZ+G+eyO9yW//98P/U8oSb87Z7jK1i4LJnoSTByksk8grrz874f+J6yU36Op9CSqBkGiUD4AuEGw
AhoIW9koaTtX/t8x779/rP8hviCUaIzo5PTX/8TPH11vxlIU6rcf//rUtfjvP2/v+e/X/OM7/rr9
6i7v7df0+4v+4T047t/+3fRdvf/DD5lUpULh9TWah69JN+rX8fEJb6/8/33y375+HeXJ9F9//vHR
aaluRxMYqP7xt6f2n3/+QW4T63//n8f/25O3X+DPP570WLdfQO/V+//7tq/3Sf35RxD8BZoacMAD
hkcIl3Belq/bM4z8xfdRu0UeIlg4ZTdzddlBJv/nHz75C5zdGXgPnFHmsRvtcer07SnK/uLhfo9c
GlE3CHxoVP/r4/3DCfr7Cfs3CVSww60x/fnHL/3/30fMKO98j0P04TMcyuP+716wcJBbFheQeWZQ
AaWTQbVkSYmetSqcu7ySGxT2ZyI9Z2e4g5ESRrInb5wxTgCzHa6WzmaivdmEY8tTdw5g408gHGh0
8TkQ4vwLSt0vE5HfP21E8H1CH4HV8Vf86f+gnvTcSo1U2CgLWM63DlwmUqwvmKx6U9oOxNuSVrzN
bAErhiAgZcUw7eRh8wlyVifjBHQLZeCaMHepgbqVz4NpANAMbXXydNlvQH5/qqI+eK78uk18Fds1
RfPZ7uYuulYRHEYQVif+BbH8lxPWP/xSAafQgbgu9W6S8N/NBmruGq77BYW41giiWNSsEELZfBdI
B9oCiRhPmGyhz0FwRdKTEuNGoK+3Iqd8XTHUBk43o4roJ7Ls1x4F0ZJPRz+v3ytqseeIllyKBuz4
XtYmXmotd5CvoA7jJroGpfMKbxZ9qAhB9byuR6Zs4kSq30RFAf4DXII7fCSf7NA+bMzazUcQpE2i
ZYkAPbtGO7cNDlFVZ2HpsafRmjmd8wGtcR/2RxRaXmj0hRB4PjR+969YJeFval0wA0IXNwjzmUdY
4Hq/m/L2rTt7Y0QQkLhiYE2nYsK4G2CiQNkyuSikwFUTlxZ5CRkN++IxH6M+MWHLvxFJ35qlM18V
w4Y+NyM6f6ZPPEBtzsKT1zYaQwl8YzCwi31h2szly0Z44BuExHkU6FGTPJv9OkojKtFS6elmLuZr
/2XC2CwNZ8DkQyTQnjj5URGQLBnGi3GtxcH1+HSgy/xc6zUD3wW2PwSqkc5Fs+3O/VvJb//2ruNQ
vegm5GitljYTeR/u29vfMcB+UqnlUE2HoIH1hZbL1Qm7fjNL1qS6EO4hQgF+Y2VnstZjrIblxQwW
nE6zZsivlZuOTlmlG3ucGwLJ6xAg3L75GSKEJwYLjKSMrTDUmcW0c/TtOlIa+Cv7Cop6jOWAQS0r
wjF1zZktEWqE8pgPD24PdMsr7YBBUPfVUxxY6BBIcmTdLCDzGRR4WJ0Uy/eB9siT4PgOzUTDQ9Ui
gs4puw06WJCV+XALZ5HguLGjLPRPv5juGahmXdRhks/9LXHLu0jiHuYWXZ0MH6xCuQ+Rkp+B7Qbz
AW+YElL7PcojO+w66yMIWBJIQ3zgfSxfTgtG8NQbNHix0wHX+sbOZE2cLr8ylwD0nYGf88GNIEIK
3dQvu22e60cGUdPeERi3q/opqgSi3VQy9W6VQM40xZgo77BpJhW4ImwcUPrWkmaqHN5EhSYQyHNG
A0fHizv5qV91PjBoTyQABtb7sHTYHkjZga/iAEpReU9qsAx7D+Ncrpz5UhcWi7R1Y/juwr3dccts
dtkj4xiXiMZ5MauhifCAk2CM/zoZCTxobK8ghh7B4cRsF7DjRpbzw9iJY9gjyhsryHhy5H5SAHjr
5cZDY/OyLcIliJnLnMMELJ2yLVnH8VRydKAguDxMU4iJGudyo9pyb1evBE2Lbluq5kTfWB+IsgkO
TVHUCUFmUVK0M+DFFa5Qkdbfc+bi2hSTe1jCooJ0bdiDOBiepSveWgvl06DK6mK7NsdEsUpnKEy2
+bpOsQtT9IsqRQ8kzlRYl8eqBl3EJpqLZkMGcK3Ri5doniAwtHTjzx0Q5EpjS+AgRuL4W10WKPP9
MBtZHqR9BL9wLrpj1a71oe4R2lL6GkThxduP7rhTvyCfsel2AhImimdr/9Kt4ZABx3wKaf7aj5Rf
Fob1AePwFpUtWLF+m8+JKqGRizguD88Zyj0R3QeE2utl6gMQOBf+qOmkd7mir9FC7ZHIlyHUXdoo
SNOaAdOVjmAyTJaeAVOnHkJEMakxCCSEXq+8krllSdcCGwzaAhlKINDAjmrrkuDcetN17Oh3rYJn
SO2abCyKZlcO+IgVA4LdzhCTYYr3rdGuOtUD0s/rEyai1VbPjdgKg0nshHlgmOclxiCUbdDmIHjF
cTdOz0xKO43CMYoyrkZ4zXpNCL6IEYmNLFjcOho3MojQfyBiEs2EBSbkHEHYnNFGem+GNCoOunIH
QRhyRP31uVthsjCoFqfZMnR3wweP3CLuHR//ilMlfhiaNzRs7+BWgBXKC7PjICzEHT6P61fqipmT
f3DHBk102C/HsDEn1FvjxusbAShx+okeB6OCftoZmLHvZD4uSRTi6F4XlBdfgnvQ2RaZF4F0LzKU
fRKVUFei335fgVENBV5AQJ97cWYv7iKNCmn0zLlf1c+6gX+SU8gVWwVbtn2NkQa4RPJGSm4OOBnA
KJe23xq/zqoyfw7mfNlTHyLhFlTCW7R31hYWwaJOK0HHMvJU3B6mgsIbpKY7zy7LaXV99xCQHsie
+Ag8Lz/TScCmk7I4t8t4zK3GsDp0grQMyXMNCtR916zelTbFj9AGmEi1NdrUoQg3TinoppJO+a1k
Q0a5f3YpZdeV0u6OeBxgYxSVMR9tdz+PwHsMq2Gdi0X7Im4cIF/UEJhI1sMWJcgj5+pPEEgxsp4m
I/hZR/43BUBlxxYcEn3u3x8MIOVKDsGm8HGmc8y4kkj7P03k+E8eesHMH4tqU4zWf7IgfO/tOGMh
BoNhr1ZcA8qI+bJU7D5gY//UeNONlcjy4wD0BriUTCCN9bZGHstWIOLCcdus8TDiqeG0kjHwBZMJ
5jGw+8VtsjZDc+F8MAc/GPcC5eF5nPhJ9t6HoDAyF0a8MCKhH8TQuMMIJ51doHijeMd1Jo/V3nVw
J9XRWiShG3xMnQOLu2H6rodtOQUUMwH24QIg2NS6GQ6CkuHw60+/HuYSTBwsg8+M8f4QtmPgZqTw
sIi71Q4ywwQU9HK3Vjza9YphhedFidpuqDMalfSVC3W/ILbrtfXIc9R1h9FGxaHp+2VTNOVL5Odv
bGnnHUeBwrgKDr8e2gI4YFfMLCmBNmd6GGwauVOO+VTRvc4DEskdJe5kNU/PXnQIhwbRGoU2KZSt
FCSNbO1RFM05SlIUodmqWZF2ixxAyvRkZocbwkU2SM6OXTlUZ7Ap4cmijb9B5taQgOJVnOabpkSz
56F1z+FNqQuOFkmHNqhSx1FJ3lfNKQoyOxt+XG8PbbTKpB9WBO02oj1Pk9mjiMiPGHmBdX+7Lyf8
tbISs1C0/ahaDbK97KmaunfXt/1mXPoIt2FwtMGEGFYP8X52YfC/FOVbUYoyqcrCbMawChMf9RJg
RGM3ucZZLcYK5AU2XKHdXRLPq2FmPjepM0cnkjd1AgE435UeTMwcMEB2DktajNHiniD5IXD1mE61
hSADi5nHyzJumwBZXFVLkmrCtwdnxOWm1IjiZeRph9CPxLHshvmtGcq+J9/T+1GLdhd4vD22A0DF
sHljoBmiul9+1JOgiDTKdcalRVxekX/a2vwUS1jtJjrDb3M2n2vp9hntijDO60AkvisOGp3lGWAS
BjmoahKQOeFkE3bHHBlwl9BbDfjA9EYHavgxXAqsrJPASAwwWRiBNLm42FGD2YfDuKO28N3btKYd
rkHudJuGze1Frq23XYSUp7Xp270zleqAJczZQqi0lbZzEyMrsRMKYw+y6gy02Cu+wjEGTxc1h3Uf
0eksh9bTCeUL27M+OGAKW8Ob9GusQGBRPsa4Bn3PyghCvnh5rgiuwJUOIHkuz13RoK/z1jHhiLS7
RFWezDx8X13h39tyfPNBYWtW/vxd2EbskOLzEhLmX4DRgz2jfGRoSPHRgqqetQKa9SZEthOa9Twt
yhkkFiP3pgFLhXPQOHreTZ+K31vMOwtYDp/7cEUHlr+MGjr6EVpRCMt3nnvj09X1ZgkZ7tVhTMLw
tnTDRDIf2TkK3WJXB0Qf5RpgAVgX0IQoK7ArGbVZQNuKJoyUeO//rAVAWRnpO9AAeljQYTeTJWLI
JNgznDf3k39pe5ybdV4QwxYsz1gZZ6gpMnSrDDeZE4dIUUu9mZdbBRxx404YAy1UjTtXdPeIbtz6
oUSHX0SYzozqbBbtHlqwU3DTuhqoM7kLYO2XDdUMVkhEPl2rwgzLKkqTel4zPlueFTn4sWOPaiQv
liY2vmlPuoZmszf4UqPxsqwh7DIJNrLbMMmKOcGn97E+gKnQd/uhCmoMazJQQHjs9dlyM3HsJYf9
dYH2pir8pz4am60UxRVS+hpDriBKVj1iWOSTY6UWvfFGjTVqHekdiGxbW7HXienm2eT0WiqCqlTj
9gzK7eI6aBnCNZ5QY2GZkz707ujIonZfOCMoJ7r9Lkz/LcKZYMMP0/Ez64Y8JQtIz/10Fd7SJARf
b0rqlp9YgJZnVLncLD71z+b2YCEfQNPk4DfuPKygUZiuBJOEsAUU4bYdSJC52C01ZoJhswzXXw+5
A/UBdqK7W5HU3ix8KQgs6MTvRecM58nqY4vZRADX4gYYhGHmC43qw2RXdQcem/fcDdXz4rblXcOR
G1Z0ih1r179TYH5c11Yj96SE4KG8M4XPn+CH4B2jkaLF8zGDbB3vx4pmx4eL65taCp41vfvaBbjF
Oe/4haKRTJdIRt+HUWdh74WflWp/hqoqnj3HoC82FItpc2ti58G7ujUoHxjyVB9+yTIy7/x5WLcK
+0RS+1i8x7E6hnyesdNFVSJJBKI7vNEQeNcWmRIUHdd689sYxuMQtuYw8/k9J3CSCKOeZYWCU71t
4cw8zEgSxWgay/Cc381+8w6n4zKAb4Ma9anS16EFGQCVcLTnMiyPXgVWshNYns4MthJqiswTdSe9
zTF8aFDNpLOVcN9wxjWd7CwzRQndrMYPnmrLql0lmi/FvW8CkNFrC9ORrFyw4jOjpw0hi9g5EqSR
ivHXZZ6jzYLR6gYDs23R5erR9yDEnQI5g4tE1gN27iKeptzcrWGZrhoSOw11xi4Ef2OjI7QCmHdX
oLqb/Btd8juclRXhlTA9a9YQ3xcLot20dN+MvRZdp56itYwuA0UD2Wqxqdj6HPYCRQ4pd8hM2gbg
qiRgFcjUWZbHZbbrscUYaCjq6SWYd0vZRduC182mk0u404GBVyD7HlRe8NrMsL/kcFrYSLnaGx8o
Ord59OVO41mNnn1Y/NC59p5+MdUF58Z57TjgDt9ExS5sS4j3LHcxfkOjrab+0Qw1HKPKpUjx3Z0c
8KOf6QhOJVhDzsaPBoERte++FgFYkXXbHed5ctMgPA2AMza5HeBLLpgbq4DBmW8OLuVAydV3QE2S
rvMOkxT6YJb+LtBLm1aYPG9KFAYOZBlQoMVimsoXcGUPyEXz4E2Sk+8sxxCL1P1HywnML/reAlvQ
daKYCZO17dWmAuz35M8hcI0GkcGRwEwK/ME6aalXpaoaZFLfKNY2H8lLVdtnO6nwDkz1l3wJEdI7
uT+woTip8DH05pjJP0NMMSUTdvY9Uh1oZhzmoUK/MZcUeOptHdhnaDnNGkJKIoLl4uWme2iFu9fV
Vk48eg4Q7PboYI9u9YyfFmRwz5HIfMikdFvIZzUofQ5bzDU9xIC/6pzWu7zkVQZIqn4tGyzFQ2iG
/a9nqet+FpY7l19PmhDiB6d6kbjxtU/VyXfYCUTS9WUemDovxkVsb2iXlxz386EPPQuUDz+uQzBs
XbAsM/WKFs+85rkHsgQhHLXobFG4ujsw0ZtH6nbFg+ct51+vonlfghHb4nLQpX2tG25AhF6a/a83
TbR7ggENw5LSLk8cdLtfr4r0wKHkYlUyB/6N0EhfFr7+kAPSh+e+f/GX6WXBDIq74Iwv1UwyaewO
Y7UqqRS4DGA3pIT1ID6UBHKAfnheQ5VvIx9TSjOjqu01bmYfIElJ7lBlAvQrHNAqodqIteuuqRvk
JAuhAIhpjlIBE686BkSW7w0Hg7MDSluFdy7SwteSXK0Lzx6kumHjJiqKnQYElhxMw83MQTOjHZgt
g7PhDbgOssIgFl1XvORkoxhTCewPwGiwnU0wQDt0k4sqE+xjvGoF4S3ovIR5i930uKZJzcHfK2dw
ewyWmjL0jspGsR3r+tLz4dyGwQtMs8R2nm/U+X50oOo6KVUhhTeMwB9ByDSQn5JezXjTaTGOOt8v
wQ0AoS8YUNCQsT5rxDrG6H/6K8Lxvlu4MySL6J4LifKwxikFZSeCx/ntFHaW2vME6nKSdye3mt4K
X4DjNLnfdYhLm4MSlKpxRErnmsPgBneeMXSKgcTOGwqYGcRfZyMmvW8q68X1wUPUVBKOJD8GxZej
gk93GOZk1Da/6ZTe7XhTXmAkzG23r3KRA3Iad6YS7pEWdXtAxHJ2E5HuetsOaaVhqiZRpkca5IQx
gtxgE/ERIctjc09WUHQ9yMNVMMSmPBc8gKe9dpA3r2txdOCvV5kSxFEbYasgI4oH773F8Dvx9c1t
NUB9EE0gPEGGlvAiAvWAYrfNiwYUIvA6HGufKohEMj2KF+Ag96wYO+RK51/hBLrHCkSO40rH3uk4
UJuAlNZ2rbPRLqzby6a+1L4HRALcT9DJsC4ZBqGJ+A6R19vULEmPs+6gwgRYGtxJTGgSVMw2lpJP
J1uDWsHlFmmw3sPNXEiyvDrpQSjw4kv1VBLnytWbN5T0WK8mUzMG03NR0aO16Nlk26UgSbYblQff
yIp1RObIqbXBHG1rMkKFDhpNJvmw6x32DqATUTXCS7ue9NuuLUAxGusOFVPdZyIov0TTO+B6qXMB
+CcDBxZDCwMdFfapTnoHWqNkWClwYqw46kwLuwHrbDyC1gzeOETHyWhaN4bKVO0hllqSbhyRXaHS
EUxWK4NbNkdVbXoX3T2mYIcGqsiUyCotGWbRQpFHaFd46lT0PNYKp4vVULotbg5FJNRlKyjJo+AW
MyKQm5o2gObJA3eg7L2njofzDee+U8WyxnDZxtIS9BaQOD36av0CWnVxJBk2XsS3PSDZMhgfOgqy
cW+m4AgC2BExMJDUhc2PKAyfhef1WxH9H6LOa8dxZNmiX0SASZMkXyVS3pXt7noh2pJJ75Lu6+/S
4ALnRZhTM6e7SiVmRuzYe8X6NVCYoWi5ZRbvhPjILJEeMAUP2zyojJCqkYtkUgXFoMMWUm4wdkVe
Er9qN+aARlvHRnCYKo/AVc0kDit5HIeIp1xoGYHyXDWXib1+JL5oX7HobwqnwPfBN9oqAAyKP8+3
UnUyaPsy+ygM65Rha/INnvoFKXbbxMn3YFzcaLYrBh7eTOEi5oNN8me1nPkg14FPtcGWTtsgxcWW
pambTz4z3Y0DJoRT9bzJzXm6+AUlNdfHGBZiPAxOVx6aRTINgMvBTVarTdV7w0VXWKCDifcOPcLy
xuY0dRPbH/FgkdYbTsxo724Q5HvcV8k5ztblhELZ2kV19owV5zwnZtHjeF30+GG0uYlf3/gsEBIv
q4UHSS2ZSbfjf9pVYUTmkh4M++6iOBxrQeOQIrq8Q8HAwhvfg1iXt2AqX6F64stp8Nbw3X41HA/R
5M31cexwr6zLR0MYDm9nv6lF0u1K19pZOjej9PklN9NPx0S25TIPEi9+/a8GEhW/oTie3lg6/bQH
ji9ZjkW1ZLpwqikzJtUUr/Mgl23VB2eT9Tq0brRBbiN+Cm8stpUYyj2/qpMQNSZ8e9ilMfOwxGE6
aEr7l0Cq3XapMMlu1vGxXYnYdysNsyWfUDPfOtp595ir+iLBre7mRjdH2UqEYHvqNmrox21BebwJ
Av9vSeUyjfkUdQEV4fThx4BF5my1rnqhA5QxOlC74K5sHO/LIIp6M0Z+crOCnNfMnxRP3V2yFir0
PaqJKXeNKxjWb6N2Ls4UjKEtMMzNZJvbBD+arpbu0Dnl39kQt4RwK2A6c6cqdOXaczHSsryx61iO
XIWxN7X3GN/ZMg9NaE/t77Rr95OT4QdqUJt9juFtS5Zk7In6BlV3XcnTACVg+cuA1a0kbC6qihVC
GiRzrH+7blITJ9P91uwZQ+hB26fFta+uKctTX037qsXx0hRFHEFS3JnG/KpcfG7ZsO6TfH1jhsRl
WDfyvJTcqbOc3pRI/TMy9RSNzXpwtXNUHWm/jov37DgjRYA/XX2XSQ692ho5DmMgZlIibb2LFRBl
UUX5NkMPi8by+2gJ8z5VxbmoREiYnvCUdqCwkmzvm0qHQvTEUmaTTRWi8fdZiZdpjTHPCJvLPqnq
BfvQmkdkG8c3rI4AcJ3pSTeEtqsxwmZosKt/s0qiEIaFU9wruUnWnvEv2TLa5RntrDZB9MhTF5Or
14mzTWLthd68slNnpEwzc+qQWUYlwYhNXbsYjjiIoFNXjNxNIyytyj/iMNvMzTweANzckmAgpCR0
EiZxUYFGMx9FaU0ENy2OWZpEVxFRYEMHscouwcu3On+Jpv8Zpf/OeltkNlH/HkhTNdZEBSEJryyM
KwMSvbAoEekxbe1Lx3jv7PQzSaZm18/oXIaTblXZIMiTc8ZGm6Nl1EZIMnvaS+cmO3x/vsQHELgo
RfK9Bd91oQISu2ZEnzGmtt7YyHBny2+pmtJ9ocrlR9D2u0n5YbHY+i0BJhbXfbudvOqv463ZSQpa
HioGgebfHw0DsZYnuNtnwn93p26JgpMdOPKtNfh2ZMN8zn2GqOZ66+X9lwJmzzc27mdmZVvTmsFx
rzD/pf1p+urTyLMfKXIR9sTxhYaw2bva1KcyRo4sGFcGbn4w0vQV81a3bWcP86frlic5u7gqWuMw
2b+1w4LUcV0OExX8dsmMzTA69bFbhgNrn9sDg6XqXMn6kbUewujSvDCt2DtsFvKaoIwG8iEbJ5j6
nbuOP/Pa9nZkCJpNoKx+29DPH5wl2xJzIwQIC6i1HX+PDWkN48yNyjrfdWNR7SqfCJhbsCrDwl1q
ub06GCxgzzz2JZNqzQ/at/g/6+wDs2/w3rI3xZF1s+8mnWwmT9hbzWxwH8Q5gbicIyCjlOsGV10K
+wNGnr3RY/0Tr0jyQg37fVqD5BVXp9x0T5/ZVOE/nhGzXMjG7jU1nr5Qrw8iqxQnAxbsxnYJQ7hZ
f3VtSYYtWFx8pv5jGI3nGVe1oRGYO1asD1udrIQIcXRgBXhZ3FKH2pI6MjWhyp7JyCZd026Lr7yi
qOiKc6zkR2/ILaZnDKcwAZB/yef1dkz+RqObpmqLLM/0zli/apSXT5tGgwPyiONRRhSL1aGbtR0a
c01F3XhsISD8gL7sMGWH8fPhTvPX7MzzVaf1GNV/W1VGwXNALBs/v6FFe5vFsIu92Qv2nK19v1/X
dDlmtdc8hEP5D5Kgjzy6yGPqWXfVZniz22G7YsI5UGbWZz6nbUvN2HnMMPUUOyHRHayg4r1nOLnX
SfWOZe8Vo9ULpdhGUbaHutd9GGt2j5W/5UwMb7abmhqo/GVg+yET2u8YN+Sb2nI+4Vhx0RH2Ju4i
KN1MEiR9f6iK9RbMOBrnGmGRSuVny7AXj6P/vc5FGvkZyQu7G1ilrO/p3DTHMqkfHTf2YQweSVLM
lwlixoFU+N1xGNO4tnnBuAqZZaQZGmz7GsSePCIvE6VHcDi41vSW1IppcRdU4SRj81pUhzH3sisS
vRuB3rJwySbLEVrF0R2J2fmOyw6AQOoHCz33eF3We5ZwA6Ial1pNL2uBUwP0yBAuVfxPCQR4ayjR
MtlP2FoUhB1YGKPTf0j/BvtJZin0H+vInQrIruL+SAoZebUx7tWYjtT4ZCUzr3r1jkw82qvTr+fe
t+Vp4mNSOmctPVxAzoND4+oXinUUOVDSXhA1LanVzzCJd7NeKd5K82Q4MfK7ERZtgiU7r4OtUXjW
WcCyIDxf8AuYli8LHjh81XO9Fh7CLLwOI43aBTqHbTUPgrVDlJUexKAOgxKBvOukJbkPz5h2pWRJ
lqpl/VxT6EadGk/NwhHuNzN1SBl7V91zqZc5zIeFC2EWBXnjYqPlb3TaX3Ziu3zt+YkiIRGknbhl
ivvf1mbJ+0f2YnUvrfcsyUupKAsy7ENijtbGwsdR4eVPvddaBemukOkz0KreJl9+aplMTFAQO3Xp
6B2rpQ+QdjnsbfLJioBaIGJ+h5OMLJW5jIap9vNMbkvWwRJv9XamWEicPlXpvmooEb0+3w9q7W4m
gdFbKet/1pyO+1TyZrXQTULIwFcY/u2l6GPzVQrr4OTTby5DPltZ/NOPIZYsJkpJWswoWMz05bYX
LdP5598kx/waGEQRWEa8B3pmHHUV8HHq/V+T+9QZe5z7fU9TSiSmNxgqBHo/G/2lqkoUsA6Yhl7o
4tZvnZd8JdP81xkL3Nx2uhNzyzjNqoPQpjE5Z8byvq7gs4apuM7dQn5heP5NnGZwZeRF27bePm9a
wLrOB7HTcpvHm1RrdR/a/rgm7njgGpOhpxSa7lzsZBYPR62tF1eHzpJbe2fQhFzGLQNiVoZPTMID
mT9S6ff7VFivq6vSfeODKlGB/FN2jUmYMv3OSgxAmGUJ4pZsPZudkH8yc9MasuXS8HiHi/4tDxKF
pYp3qzXWKMvtS6/S84KuGhZNPOMEwBZeVMuw8Wb1N14W6ylYZ1FXBYcZLzZlYkqRhBHJIdVScJhv
FrtgmmKYtHm1XI9NVjLsaOuwJVEWVrXn7cYVEJ/VtJB+reZdxWTim5ZeMiHUdhyFjY5hOQR21kPe
mwxdeBj2I2GH99S5J1wLihzbaULjO9Fu7FoEwLMn8d5lZkJRInios8CLPKv9SnlrNnnqvsoe/ckp
spvnKbkfzXjam7F6UMndq06SGbWYwpdJ8nDb8Vx7xXiFZ9zd+z6NsN7IPdvDGBXExfjZkyNIQ00C
3knrndNgM0S4/2Exedlo9JMzwVe+lF3yYEo+6krx6FryTVQ2K2IYfySOZNtCYz88TsSEBmcjh6WP
JvHHr9iY7Pfa2PQUr9zuXTQv2XEaWJkzoavEtgCYsjKwyUfxLXGb/I2C+EXG9E6zqI+shcJlkfbp
Y+8tBtdyAYMmG20aUn/fQ0o8GQuOCb+edm77e1yCZJP3/nVG9946pcqpafv3xQKOk48+C0ttwCYS
hxPjnnyDiWuO5iq75xOTSWHh3WHHho2rIvuTNGO88QA0c4Ht67odLy0WLfyo23q4OsXqb4kQFARQ
cDfRi6NuFHYToXALHfyR6dKfBkt+gilyLpOb7gOUbC/xcB1wVGWosFvZ+000GkG7xU7PwVWV+1n2
H7YH2Fuv5qvBFs19yegq4WLMiU0ixpCv9xXOCFxq7nWg5YJwwAIib1VYQVb/N/IrUl9+z8mCfDqU
opvKOueqZMPJ0L4R+YhI2NqHhcy1Iqus1vG7EXfO2WU2Q0JQEObNjoM9vC8ME/c9ykk1A5L2zWy3
OKQA4WweEtcx765vEdov11+eiHdF42OJ6QeOF9LwA6HJADo2rba1USsIl2RVJyspYKCVdcYBpfa2
S0+0LkVUxiW5WRAvzP2Kj1wFHujIvt+0lLxehWYkKuyrXpk7EeCaIswnO92W0zKf27ktmOMT+iH2
ivPg+dIE7MYYTJFFgMq7MG74tZg5rLCg8JKzWQSXOVczKcolOU9TMxzmRO+HVsLm8mM2m8HibPuS
2WLMtMvRzRffqv989K1R+4e4LUI/n5yz4XG/JrX1beDm2mXSNs9TYfzzGnvcSYGkgc/sH0Gv+kxK
sznr54tfl7vl6RBpVO0dx2b/vyd8tXDZIJcYSBdVrOJd1rTibJF86YXOj5ODrzdeyz8LYIJo7tR1
EX8ys2Y6Tnx9xABy/t/LMmcvvq/h/zOkPgZDSdiRUUI11585tFTqP1edGTKo8yhTK1xkvGAYcHAp
qOxfYy9mNMYLooZte1Hh9JExeSsmsefF6bQnM8HVORLnCmsPmM8q5mJTjE2YZnkX1h3nisfwcSBb
wYqdeIxi6Okac9FR9Mmp5bMVjW0KK6bypguH2APAGaEUDzdF281O6AsqqMSu0CuX+Mfg1n8mgfCR
wlICs2GKTcdaeiNPdkoPb2amERwcJOcyG2iYfVZ+4ciBt4KJuPFyYpAV/k+KRhZB/YN0+LvVNjwg
z3oVNDlhZTanNl0A0zd4YXT7xfdfbmuWKBzHbP1wF7BVA2P7bf0kPTkSOoNVYqFTQMOMJVVXb7Ca
28RQED2C5GrNfvieKNh9XpGUd5U9Nr/a2gwzYfz0Ss/9m/kY2RNlhnFfeEQn+Yt8K5Eh0LO3rtPz
a+5wg9tvQlCVLb1FNDvtu41sZPkbEBJxru1izvNfq6hvo/oR1OMdrRV52bang8MsYweYP9vZZfmN
sQBr3jvxahiFv6lYhfXNUem1LUAwNqNpXJZOPN84PYKNM1hT4pFK7oqKnbpFdlrb9dUwk+5m29V9
ZST9aLde6zUnc0Gkb1qDeGhaTuiheYGniSSPaxZuiPy/blTiTvg6hbpONEP8PCSyVG3vu4oWomBC
YsVp2LtCXsXwnJxVCcBADFNnFVDl6ImwT4+/vBbBT3eQj6BP5RHLwMWCsn9ghL1PhJ2HfknaEjJ2
BZ8NI7AU/bSrUr+IkrlFjk6SPMz8rrwmcfbSATUBN1fWJ6NnJqDjet5mU5eCe5iCENpJcYBxVmJA
MBRDBRoqhOGfszVZZ0O1jyaw4zcn5cOJuxNp2761g5EeffhFW94+4SD0rcjt4OU0+dhF3XyVZa/u
EiyvqYunASv9vc2D723Q4muA8MRxKSYWUM757rkKPhLqnqliuplu/uWntfxIJyO9jRXAz8DY2HNp
f8ZFbYW88VtrGAigVzq4xNLGPiHmktp6XSJUe6yyAIojJMpgzzfshRPhV4K+vsnFwdCyyeDfaYsx
hJb8J13iGuG4OO4BigqTFuHU27HPTGzYfnrpnIl1v1NR7sEVhKvs4g2bteoXL//uyzd8rDO9/Udn
LvfeF9NhRMztpl6dfc8zTk6IjpGEdkMq0e2TSxuvFhMPhHeRJKFhIhPYSY8tacZAFrgVibcyPpHP
FAzJlmWbcHaeUPHXLbUWDyBA0RN9PIOu1r42bOtm40NrhO6Qf7Nj0e55ROSlS3Pv4oxvnYMoD/8G
nt62HzUNWNL5mDB69odrn11KMp8v5UxdTTz3VHiiuWTPl2Xx9mnnMohYbTJvNuoqn5BLYM0fKw/P
sYasTICxXsJ4LMAQpK3c+y7fd2k4lz6v9SnlXblq8TlWeXUsne5bbGUWpBqP7H5pzI+24zjWeMZP
FWUoZpuJ6xhplw7L2VbaI/8N9mNbg/vYuUO7kItZhw2ufGWN6S0d/DBvCvW6NuZ0s7BhKAtat08V
Fa2FiAyRGrcgILue5tZrPgMIGu35/t+L9/ynyTvOAGijnvOZZ5JCFX9gsOtr/MDJ7I17b/A+y05N
d3dxYOaO0PjxMlltlxIUxg2djm3JQIu6eOas3JCbTb7gfBxxmcZY/Px4R9bPvrRWF41+xcPfrPav
QMehHY9lhM/hxGz/ecTUxW6uvWwHHOruDRMR5uw4KrkpGPH8sHGsY82bxmgVdC2aaOgZv9KDTIg6
VA6YCEf59alnRBap4KPwzfQdSs6VXXZ8QBr5w5uKCslUoaFPaRLOjLTPTgpdQmDMFwDct5ZFB9bD
xkMVBMQ44mvVpDArvk9ghIV9i8tueTRF8JzinxcXQZ+mSIXMLvMHZQ7b40r59E8Ga0RQ7COuuvQ2
If9ishjf0HNUaHW1xIro7EGcdB9miiMgneCluni1b0R59ti9mytGkt3A1E+v34ou0zfl++UHGmnH
fLFXl2xtqo/E0TUtVElB5bhHq+hn5Nn4wzJ6pAGSRAz/OWzT7onO6eswaaRz7hc9bTg6x8i1O2cH
bnKCBGSt7wNfyWRwmhkVhx7NVuiYGC1ja0We7tJP4U+fGtDlW+eVv9cJz1arq+KeiuB7Sc8Gw256
BUIG8HBJXGK2m0TK4QcHaxva6wAfY8qavUMonLwPUiybV6ElaPtVGA6bGBfXAArqv4AJsrZlbC27
fjSyW9IR+KaabxOmaOvMWMnnKtpzFbFjCKD7VRYxMxSmYangbu1yvc1r5NghwSehl7NmSh7aJvmI
3hyIVrnJ9MND4IVoWJ3F2FuXYmi6KMZgFIm+HUPoUhwVQ9yESiXWYZtz57zWRua+JvgddzCbqUIs
Y5OWq3lVeOyee1u6I2cbZpjRT48kN/ApJMm+9gQpnhF2dt2BbkGmWGksGZeA0NjGJrbiTrnubuz9
8qpc8MTElfNE/WRCsfJkTYKlMaM6lXa57qo1cpsaz4mVM3Va9e8qwSxVrPO7WytvD9qWNy+1w3qV
zTv36Vnzph2aVPjNJsla5GIewwYgXERzMjz+exEOXNd0xURgzH2xMTKW2ACQt8+J3fCrmclA+/A0
wCY56nutcwFC7xNyqXf0m+lDZ0V/7bN2P7K745QIKvFeAFzylia5q7j/KtVgnFasEFcw9mTSg+K1
fL7gwApNy8q/GorQlbuSp238hTQWn6BFYzyie2LRgbxVg/gk0kn9LJajAq8OrikXkcpR7Wur5emY
G+teNyusiOnQz6q51QjM2zponOMaKCIgi0/lMqcfk4NNAGjoZ5HP5bGf/fKg8Ge+GHlDhKgjWlLM
wTlwEuuzze9J0JuHdcT3IlR8W+VU3GNiey9TuUx0MIL1fjOOwaE11d6JoVXncv7mTv0bfxhWKfWW
mkAXF7sOfZx0QKAciHaJy/EF4ksgDNCmGbc0jscXrdfxpam/1zQmB2mTLcMRsZwGmfyjDlVRYZhi
X5TknrrUYztlwGREzbF/KQtlnDMmbRfAudcqXp70VT95GcWcvCS+jYtpHab7FCiifauP8QbK4ngd
7Be3ZhVpgnvZ5JjHbAEYBPGnj3LDe2/q1OWp2MT0LSdt62Y3WS0hFQZwj/9ecoc2RtOvbuQynZbC
ZceIzvIXo9bR0gxMkNs2JlPVQj2YEv8lLnik4ri5OC6aVmCCUYgpvW/maDqfOp6irJmyEyBHfvGD
WWKfHfeJmy8PDGbojIQgzxUjI5V2ZsQEVx6kY5Wb/jkL9OLqpbEggfLHkMSyTevcgqEMhcsP02EH
BGUwc2/ETX1ukMmYqAo3rBzPulb1Lu/8m3xW3qwu2g90ET9dVZybpVypLwXKx8qIEWvntiTZ9Vn2
WIRqQAzPuogqFRBaZc0RT651LBJPYuYMfph54txHe5BYXJnGGrkxHphTmPAFE1YBA6M9e+36aRfa
uGZL52x8fVQYHW7rZC+3xfJ/9ouwTxZC+TFfMJFNKw9uWRNRVQYbRZhGj/dqdXx0BUPsTTWV1zQ2
v2zSi2T/csnpws4p8Ihe27hnO1/8B6kA+MtjHamaDRIF1gyc/6Z1zOlkz6NgUtcr2IOyV3qv4WFw
rFZfreldLXPV935qvWNGKHOjl9bdtRIEIMDCAIgTacF0aM5dQys9AthCuZz/xEB7ALuxGshsyaYi
AX5TkKKRXRIsoqFfLWwPLZbdvMb0uHZFa1UTZl11ne6dIvlGeJWf0BBXu3KZB5br+ujTfN3Gjm1+
qSU+oK+NP8sCtsDit1GDx5AHXfI0xJpdQWFbGwwDWRY/2xi9s6Xni9r9JuvsECxAPPrpfRyD5WZB
R3ks2v/QS4Um3pZzxCI59yRzZ8I+HLRHpwMrxEIiecV1x98E4H7v9q4DumlOD6owTQJdT5bfYvav
c803ixT8GxPCm00ZuJnXtKbVqP2oRglzbE3lNg39xcq79qjYqbaNF71zaou5V1U+muaW6fzflBgA
Vwt5dSwN2TOzPyaA5lGnf/YJ8rJVtTcyrv5tjLOa5Frc752nt1eQtvK4fxgoQvAeHJlEKHliAyQK
YFxAZBZSxPDlV1DASnrmu21o8275DpBEf/oWoBP/SgjUblppNG+23+fHVE9PH0f1aTMe3tTE2u6+
ZUbu7GIYLSCd5dYg70/rSQX49W2Y8n8a2sOlGTSguf/+cfCNlAVLNeMs6hLsBcWOnUvDSRFkuSbP
l97WL66L7UM7XR8m/nit/dW8pYvNPqblaVcYtzSP66uVu9kVQzTpSgPe6tL5L52NwuvA+NrOLv+l
rJaATSnDR4BCHS4T0aU8uLSAJkGo/shMiHTe2LFvtwQaGjcGQeHWfCs7YW17mQcv/70kI4m5bitL
VX93R6veTaUTHzk1jBeRzh2Ot8z4NcDlERCGKoNh9NRYR9oR/6UMYng3xK1kJa0fohwdHjjtHMo0
fh/Zu3lJ0/i19df33HLiN8us2TJnzDPOHNBMXq+Hl3HGVe1zz7px9xjJsCekEI4kbfBiYOgBSwMl
gJ9xKtkaGmf5Bzq2iKSbdZs25u1rVtO5DjSUm2GIH3lFygSpTId54LI9JE52OSjbu9l1zoszfMwp
8NNNacRfMg14ihOVfWjFxWZlAjKV71SbzjbzC0ZEGEeu9b0I9GNxjOy1GLv8NTGKryp3nT2S3N0u
a8DB35hJ9iRqQNX42FjfeTZB6OJb2LXQ2WmgR+tDczgeOEjcd0k78jxGd4ndMWNoreqj7l9GxXY0
uIzX2jV1KG1EyEWY6XcKuiNWYv2WYp3feUXR32zt/uy82LiW1Tjf5cykSASjhKrxlMAgjIba7OIv
I7gT/niTcHRck3Sua/Xjbc1a4xNHKY4/tGjkIDYMzlUDR3DlSOa2ULFL5D1d1WdGD1SkBlJkUbZH
q2/Km5pR/8qm3RgmII8YbbuurPJs9jVUx3qEX24j+GSvvr/rCcH8CLBitbb4G6yef+GHuKB6FNdG
GMxyednYVmzezMBzb7J18Yc6LQ50mjAhs/qtQaEZ2sk8WB0wYkIRrD01pH3EDjHscAgEj/9ezLGE
RVkciSw7ZBIvvYkmoc00JUeCMQ4QM2xbn1SYwIFCa1ve2C10GBe7vLrke3dTl8uDqZbPBW/OvneL
JGrpSilUOc8bUI1HMmUPMuYH3XjOlVUw7nV1GJYpi35MlE6wFz3aTs5vKhr1oE6Lx76zQAV7l2fx
VBhgIjkNd1ksPjQ91dEYrfK98b2914zw5SYGxQ2LJ0+dY2MFtZ/CZtXfgnwFtK7HPRAkgMDWsm7b
uPdAEfxbR+EebYEDZWpMUhXSskToBaxg7CfZRizbJsjXesydqJb3cVK527WFW7DMcv7VAv5pmVbZ
PdxA37PloXQm3CuJPOG8GVgzURKAqpkmuv496aY7KyX6I1Og+tXx8j1nKIRRZTf3JbCWTYX4wpJL
7I1NYqXvY1KeNX7NLaOjdEfK3rrYhQP5ks8WnSyBRtcZ3pba1Qw3a011MPq3Lhftay3lm1vp9JGZ
yyeYQXmvWgBJnc8gpXpKl7HJhLxz6/K1z8rfC05g7hAnO3R6RIXGc4JXpLsZbQs0LrMPjd3kN1QD
8JHuimpB2sWU0/A+DE4apcpMw9Qy2nMJs/rcZSgADHL2BoTHE3gl4ySfL23QUMk9I+JYwi8rdPZL
jDg5KEuezBifz+g9F17mxs0dxvjGv2PVCIhaxQaKIvbt2+rl7SHAa9pb83D+70XQF55h4eiT2fBw
57XakVMquHCwGTVMJq4zM6PrBGaQZArKZ+sPknJ7rQ9ujQOjqPTwOmQ9AempBKy8xmbB8BJcCXS5
m8tAkojp8G716rkA1W6emanhvcQTjf9oYYgvgigZnZghNQvOQkaD7a5efRtx3IWGby0Plo320Zxy
Y4jaW86dxNXutt7byjqrSyamT5YHdPsi5aNVCfcDHFF98VT3/y/W8392hj6srWbRVelxefwXejRS
9EW/qu49439wCduyX/yvwNf7unmM0K1QEbhI6qb5ZrriEDd4cjuGfqg+wZZgHpNNA35akCR/Ctep
N5q5qvfchhqXaEMoJojIAVlrD7piigFE8bMujtj2Cy4SAdlFdaPLEQGSEm7Ot8GyDvQ12zmP/7F6
W2+HvspDmvPov/8ElQpzZlv+zT9bYPWVnbbMcBrNBfIKqEtfDTYmPIM2E3hGF5jXM9A6N+/ZVMLr
J9idWD4galBotcadQdJ841fYZBdLHuLE37VG/PvpR3Py/FKV8Q+/Tu7yGdMxZkC1DvnLWgbf2GIb
EZ4kv7QsHViE9Ydmb8yCJfyoUIyQa4uoSHncwHoDYeNDc1NIBRWXFd6UbT+k3wkB3m2r/UElTaGT
UEm20TC4B0vJr7ENPnQnrwh7p35qwgz9llpwv3SoWKYn/qX+8Eaw6gfLVGib5BP3YLzHXvM6m9Yh
Hll4I0Bc7guBKXsSbjQyTcJO+uFxRHC2Epi3P51YXCHuvqPXIiF6f/w2no+JC6q5KSd6/UaRk8R+
GDkVPCxzrHDqO196fPEm+dMe0UK6Nhk3FpN/3G2E2BQsv9m5iFwj57ivpSiOQ/4cvKGABPPFSNJf
IwBdzNEkDLuqPkyIABu3tXCpfO+7np0TxRhNLvFrER95QpNNLNVvC0SQMzffliaY967jUFil3odI
qbxmP7nbiXGfppUNO3GD0cH6mXnTjxTtmpaIU4Bb5LT4zjc1MnjHi8Ff8FTbOjSjXR0vv6vZt48e
I5xQOiymrOaeWn8eHxMi9Y6j+y4LjfU8b8zTmC9PKl32fchIqZuZoj7spjrUGSMkl5kraT/xmufN
30BCQe2r4CFgUTPQpqrJaVWyJ9lwNVMAMRE03eSFhpEBFXPXHwIoQWjPOt5Wq/nJTBTcf00AO1+T
UBW6eCpzfKRUSQvduhomgn8pZuLqY9fXjK6TSFXiqxlOnkMFnSSsXJlRv5n7CGT4ygd6nTIBV/qb
kejQ5HbYNLSDYgVZoj3nUVbJLhDFH7QeQsVy+Wen/U9Cg1wHfJX+mjEWcNY1GO9ZSvH3/ILp+Fg7
/4+681iOHEmz9bvMHm0OOIRjG1qRDAaDcgOjSAJwaC2efr7IvtYzc8dszO7dzaaqsruKzAwCLs5/
zndsrFEBLxZd7lxOetwu8Aj+ZHH25sBEIHVy5ClcJsLHKGtxVKtxQBXT85ikTxPSQMUwpqtoEeBa
ZcXhqzUhDtUpkWG5INaxT6riCaDGE3AF6m+Gu0FgeMIV+cqmzvwCQWL6FZ08wY94tu1xj1Vr62Av
/fslopK7dpynF419fuLvlcEEhtD1L2VFB2DiKyXDK07v6yT739TytkxLuYFTWuJ2xDOzpGE0BLW4
jIj7N4L+gTjgXlfYC8thE5x/gqa6MGMBY+g20SJ/M6vpI54xDlvSe7dM45jaBlz3YT9WwXtZWYBO
cmAIfna2yBYvoHv8AYbwarV6mymT4P705XLO5Ghq7e0+2yYuA6bMHGmwb+UKL9yXTq1Poxt+yti+
cBrmxlpdFZd5xLSeFdRQO+l0H6kaj7JO7hsHEGPqGO9D4+19Gaql5Tjka8L4SiKJaxaoWBovN01o
fvL1Ov8P970/wG0uErkdvX7tV7clWocAoSP/GTLAmV15rQZxX4Uey6YChMqbCo4B4f4J+hPkD3vl
BckxNZxn1zR+gjL/6KziHmQUsp8J7Sg5UG/EEMT5yov8KqMPAgVHDKRwQO2fIOpf7cjYpFlL5rO5
D5HYEUH3XFj38Ke5x1rA9RpvfE8COrCAFXDhrXfzoHfI22IVRZNmytYendF/sdtbwpmLZlEDw0i5
183UkC+prcLK7D/wWv9QVkGKxR62/aAe1P0sCTjkJPsWEW/wEmrzkokNKcQxwRbCy2V76dkZ6103
lyfFiXHx98tG2toLWeHVdlssD3nxM5ePfVZ4gGGq32Kcvot476cmtQc+gefAa+46AC8wxUAeQyym
W/1gq6e2dhaRaKubbfWXqPEDR51LoCcDH7Z4p3dLJ8VmzPJ7UEJvUDfwJHRrrSYEn4i5fr3tTCpF
Y4/rpsA5y/k73+uyPWaFQda+3eomPM4Ut1SOPBvOIa/yExcuOB0IYtFbXb8bwbzCybsW3Mm06z7Q
ELALVLqvE3Wy036lmRuWFrP+6dlqWUF8Wbw1L8bQ3buCOYt2yfJ46ZEBV7RUNXRh9jOwTta+UOxK
gEbbhaPSd1pgHueM6UA1/5CoQzBwdLSG+vOtZusZlfKrLgJ41Le7NV33N1MjOkFDGgCQCOYm/xzh
VV8kWTTiL46uNMwvZAlCQrdbg9msmkDgIt5WHuwVurww9JCbd0s2hC47mHb2qTOWddrUZktcndq+
QxgoTMqD/QqkBD78S4yNiU8pF8YOANELeaNpoX31Ofc7s9btUtLItagZikOonz/1ms0rWUSDfPpJ
xHDwRjAnenoPhbyHNQMYkvnzODAltAXZr5HEHFTfFpNiabKU/4U4LGkJ2eap2KVO+yHz+jmu9Zc7
YVmQOLUaK34yNI+/3/wGnv8pZpz3tbeiI+mZucHZz8qHWhevXnwPuY2OuoS/p280BlxfMH491B7x
38K7b0X7VJIcaeuAZVB/RGUP7SE6pjEoNzO5JDwyXcftxW6bJ0VmZuWUz040nF3cnGQKryPF1yLr
HyybYGvYygvHni8LuErWVrzY01OpV7WMML2NHwQoafuotlVK30KW1csYD97Sy+u9BhlAe5TiDfOf
ODM9o5Oxv0if7YcyKBWIp9aeyJOZ1wajDY1T306UnJNs3sKm+fC1+WyZEMFQgNyGK5UPK2khRf84
zVyTnPG9thyejTR4Gx61b18r3/mRmLkWcS9ZX5PtWMlv13mQkd7LMP8WIfbMoanpHwmnA+Z9QjIF
GvmUc04WPgVacRsu6Soi8mX9Uc4I/Ax9beHn46eIlqXo35FJMAgq+wcg+BzWj6xTVycz71qHF9HL
r93ovcxB/4JU82FO4tCY065E5V7YLpplwUGxiX8dmXGoitLHXmUcWG5vUC3fw2YRx6iMnEgWch4/
I+rh/B6wTGGFj1EI2kTwO0yMB7NrPyYDfIQwqo/AOPUSN1pggffz4vIhY3zgtsYb+ekeaASfWBoD
DfZo9RtvT7Jn2UdTUB2Xxd8EBDgTGt+Mwh/braWajzHySSf5l5KnxWCDmUVIJKLGc4w7p/PSVxNB
cviL/vUwl4Z9+OCPzdmt9Y3HsveEercyD83K76+RdFfW355BsDpRZr00Lh99DVugdH28mwhaDf6K
AXAOWg+vZCjmNfowQwsC/SBGNDESi2F384wA8mk47WdNWxma7NeMiWyuyt/O4Kg9zLjEGX1sMVSy
WtWUtqCwLOIxe819+1vnzg8VqneCxWSchvua6zQPjXGuNGDemDYVPynvCEAu6748kg052F31DO72
K3SqTafJ19FizAGs4AfUcuB3mM1mNmoLToFLmvc0Z86XOCW87IbpIp8heSDt2HMb8q/hNA2z37pS
RAQlpkouFw07eZjlb/RccBp1yFxSLXJK+3RbtyZHX8pZBJH1JTIq8ECT+kd0/6yGbC1k+eU4+bai
xXXBBYSfeFLvBx86XIUZm1FGuSRu8p3AbBoAK1GyR/x1arnStF7/bXrbrpEc0gz/N8Vec0NY76Wg
2LDp/vhlxnupjQc9mKsoV7zCIBYWovuJBCaRPi4+mfZBcvGrXUOwK++IOJlWiHPb9Uh+kVA3TH7y
bvdj3nzo6DgGKJHkMuX8MQhyT+TgxXVS/W9k8e/1pIMgVCgKfuDG5zoqqfvikxlS9xilX2GFh2a+
LRO37zz6HbFa42mIiIsGs/PTBr+qZ22aMXiQFyfmVXcOM0AiiqE9HDBIXMeEtGU2krkuM/ljNCkq
JBxrfGgLWRdvfjEVuMwYX+lZLLTd2Hzh6DHoqguG+pEPnG814E1CbU9aGOD8tL8CWd7Pgfr0vRdm
Cu9t4fMOwPdCAh8W0kgjrJqCLLqGcxnfO5DwpSUeUjJFKyv0mN7sRM+wyla4Bh2jQ8fnFzg/gixd
RgXjaKUw/OAZUpZ5jFvxZebhJZhqHHPcFKoo22Mh0Is8Ev2NJ/VYsCRE7nAxyubFunWqjaOHpeNV
Gj5mozXVl09BNeIdzvyTwc5E8udgFdMLiLrNwKk+12AeAFLaTvdczXxrc+pfWpwfwhmIeZitS8tT
9k5D3KbtwTz0+VtpFHR7C1suJrPdkeDmTbVopPCtr8ghxZl1ATw0TlN9m36kkXfnen9KPZ46P/ut
RnkhJv7Wdf01Sapz6JA7D/ztbOx6A+sQnNsXgDPnOs6u04AXJy+J9k08FJPzkqPJBe2LLqN7ixN+
6G4JpVahe3bx1RLxsRFNMvtPPuNiTfortpI/woUYqGJ1r7qAN438IXGW0mfQyGSTRKth4fLNqUkz
9FHP8aPl4Q0s32TEo1k4mvRmCyYJFryFcWtBsjzmuDKawPgX2F65HjXzS0KnHnnlKbwa/O5by7+A
xQKFLJmOhmpV4hXFV73qJpaDSbXM1juGdT8x8BZP9xth8UJmE9bhonigtxzCQ3ewpz0sQJzgwPPI
aHKG9l4apd5HK3kic4R70On2nuWelWbog48M6NPgf8UsO73T4rmHJwC2L//07Paj7wcemPTUeuPd
PPj3nTftTDEAQJOPfJjHBPYMSlr7lkQVHX7tOUz2jbwi9z5wRPi2fMj4JHLZRwL7lKS/7sxtJGo+
HAUFu+TJ8Kt8MTGoTSHGgH14cLris6BNkSZKqFCy3pp0a7IU6AnXJFnzVDp3jUMHjueiwVvNHqBh
gno0BpgFSeL2EqBg6MW7ungmcPJK+Up+SzAdbYufQtPCHsq0sZkc4DhOW5erXsZbDDUXK3fv/JIA
QjVs07pZTglJGCwyneheIVC+BKbzoOthQYLsyKDiNI4Vibsg+YN1VMTm2i8UUoa3d8GcxniLpqg8
E4n9wD54cogyNr2m5Uw8VWra2rc4kt6JUdIlXBwCs9iSDFokN24K3zJWXOrb+SRgIEGBOFvWRiXF
80hckxPKzhupviA1DtH2hLr/nlRseE3HWqUuMa1ITZ8dFacZT9I52DEpAi1CZ09A0FLK2YAd6B7c
ERY93H/qnFioMudprMcvzC1HxyKE0EJqBzM1LVQZ3/usUJNbS9QtiUUkojIDC2p7e4TDFobdQBZT
YHdfzreVCmYwq553Tb24XU6StXB0i0MxqF+BCYs1m61JaFzck4AZ0zi0w9G7CChi40qgSbVE7EfN
ZWjWU4IWvTM5N5Z//9diYJd1g2NYk6sBrPAmJ5/MWss0sSR1atyitZgESby6yZslmr2PJ2dy08/a
ZyNtquyXcscX5CEwAF9Dou6TIT84Xv0IG2E7pNconXZWdRskQw0xg4Ns9TMfIUVCk33tPBbxNJL7
WBn37fQ2iPRVZuqCse9km+EL2KeNDguaE2gKDxnsGH33YQakD4MqWCoX9WAfUedtBlD7Oqn/RLXx
aKfDBz05m6K/DcRqWa2CGIdwj9UkRg6JJSeCKFbfXbFz8xa/RHMxyY3RBHezLs9Ghyu9faWhlBpe
2jOSbt4VFqWEWfxOydZVZcaXY9l/dC7OblE9tuWNWsX8tDG39I2oNXM6Clq8DUfc7azGdtFy040i
M9upuCFq3hziv9IQ3agJnWr8VNU8fNmmukS5Sempc0/l7blOfoomfAD9RHGzzys62/YbVsIhxL6A
iWmAajAsqj4MNyMQt2WZbmnuWCFVbUo1sh1UCOHEUxim19c0cFkrYEuBKyb5I/RDN3TPNZkjLnbN
Oe+7dc7RfWofBk08dqwOWZiuobXFyxnRlZwQoICyfXVxTpMcB5IyYhyDLSmRIU7mmAC8y4wt06kI
LcQ4t6L5wRCynLgLNHl68HO1cb3wSdvTdc1J95p0xSkOxSaT9F50atErtQ/Ue901L0nEjLMMwRcY
XvCi4TSVqfgtbxwMmTEZdbrqyTePhFfec5f9Psu/7NlncyiiwwB8AosS/GcXJw1g/Wo8F2foKzQ/
mo8gR17rRtz7rX3ukvfAyI5h0x7HokA3ZNocm+OjZkdyXbbMlmH3NOMj50b87CPgp/n4nTBGWQR8
VWwnEjUmu2R6JoQrkt9xKHeuRxNnwNFWBK9+q+/6JjhmjNcNOPwzApol7W8/Mug6iLZWmt7x6nKM
ls8xaQTtGKdZ619vGNBTvxha/BEtpN/s9nGgYLNEOmfKUTRKf/USW+spZUsDnUVEvR5/ix37+ivc
mdcYQurUmdu+6ZGKp3XvoEW4Fwwzh9T600TR3snqo2/qR8mEdYTqaAfjOR/JhXFrctBVl3YJCKko
WPqaYvy9TVSkyr4reCUgrzhUpVG9cehPBBVCPhee5Enq787wnrUuPjtb3kVDf/sZfFaEQumcARsP
r801AtY3VhLcq2igKdVAfb/yNEjAUNS/jme8zoRX0nLcjGCHAF08ITRcwCa/A6oWVXZqE/M1DlEt
DUO++dE93OHXoXYfrLZ7BtREObQr4EQGB8/q3G3n3jhsiiffH+v0nMc/ZUNuGDjUdIpNrckTR5s8
SQOYGRWZdiGpbK0IhU3jlrbq+hk73J8uwLtuEOg6lXTKF1VRfGhvZsb+h/2AKV9lYzB3XTz4cz8c
DaZDGw7rDayCMkY4TBLO7Y6+zj0B8HSAg2ZGF6YH5cbIvqIuNHa675lqex73IBBCRZJdRxVUu1GG
y7LAdylqs743UcqXIWhMrv19HdXbOgZzlGadtQ7kTts8Nr6JLYAH9vD3L5TxWv/8J7P103URYJyq
zaE+sBtUhyHkzNnyW1lSSDIvh4y3nRPj6BFVwko+VivbiIyjdfsL3obg2LAXLuWUuEssad2xHpP+
+Pef0DfB1FkzqaaRPkSjaL2D/WEDqzk25U3hCy09bQimfJoWy5DwjY0/ThWZC686hn1ZHYM0JUj/
H7+uoBOtVAQdqDHHszs55ygGBJ72J9UlD4MZvApQO9i5Fz3jNozHDWTnYvYWMtkWDdmHWQ8GjUos
VC62LKExWJkJ/mDP+xmM8KTj8V3aWQf4l07lqZvwb8/tgwPFnJwMLiEfrxaSVUuXDaQfRybJEYGR
cLOLaTEd5bJIk2Aj/OqUjOI1DKNPsrIosbV46Sz/xWuBRfnOEx6sFOsQUV1L5K8ZSEeGzgQlLf/m
9Y7MO918BQAmVn4dJ9zr3D+lfcArKXY4cRMkAZCp8MxU4n45hjcuC2yJC139kqcRawoyH3M1Pwko
qbEJ56mDg5KbS7u194mpm9Wk7TWIdcoQDYfqMnrmZMZLa8/GD5a6Lx6chqNLscEz0u3aqATe0ZtI
Rv3t2F7CbvOYPebSvacqdMnJ7gsP/BOU+bdBQl2EbvXhZhBlpu5K7hqD9iCgTuVshKmPQQrzrT1y
VdMm9nlGj8hH8Z4R4HdTdWfVMkKSw9gt162rjgIrQgR2FVLIY2UXzF+I82oiv5DN38uG9/bGrokb
QHX8lvzcQkrKxQVbc0aSaG/J8AsCd7pyDSTQGf8P+fLgGIz+yiWkvfn7czUFZUueSk9mmT8VyYys
cICZoSCEwChpo5/Ip4Boao1dhU9/lpT1GtxEYYjieKXeCUPWwp6mU6lWDbOZeqxeUdHv7YrCJccj
IW+eKjZPckWcbYh74q+8DQg9tXaC8Do2tFaZXnAQzvgCeLFa6AaRMPZf8sa9lsPwbqbBM8CWdG0Z
xTZq+fjmjjOgHIF8o+YiVDGejlBEjKD7qMM/aoZqaPr6tWpyb+WOWG0HToaLuHNhU4E+YuS0J7eK
MhdZ76m0OcFAq07sfBnAflgZdf2WCv5wJaHh7j1NJjCg+hgVlESTFf0tjIEuyF5sWqviEJnNJVG6
8K4siI9YCw+e3XrwfQrGWmOFttmuvPKPhgPITZvASZnxWaLax4G5thHOuayxLVZVvOuQRpaCdAVB
xJDwUcs5Whh3QTSf3fxZR+Dn5nET9BjOkrQkyM6nsGKDp2wYPg7+vX7TtnTXqxTGEHXx32WYrIcq
PAJDcg9Jtebi+qqHnusvWF9MQMkeG9/VxMi0HOLNqJmtJkS2Yf/sdErQyybnUbgMU0SQbWxL65U3
y4nWbA9JFVfwvoiik7L1kdTzU5PBSIekAB9acH/zUiZzscfwFc+QAmiZ+8U79s1bdj9YcUD7Lv32
W5UdAmOVQ3waj4wEDZhNSD/Ks3faKvYDuSwwnczh0cVbJtq3KQALN1kYrAxkqOQ3UfuRUR/Qq8ho
sLiM/rzpW7FBMKHGwfFJYDR5jRZwZ0w5DBhMle/YL5auNONn2b0T6W528+0Ejw1qq0c4j1EKbQsN
iHqpIDlY/vztFVps9JjTNZ5xVbJxZfSLZpLhRjVnwDlMpzVVaQVHjZWBW4ZDMz1cHbYJn+qUJUYn
Guww8tLsW1kb3AnhPdoeliwvpDbBLzB3h5ANZTdvrXjWe8+Inpu5sO9STckT0tkRgxrrZ+ZuM3Im
67Gi+MG+MUBGRLb11P0VLxRQRpGszHD6MqKkf5+KXU3bk14wlpWFyx5A/8LOSKbxllt5oeU+W+rc
no7Q72khz/OPiRHv0e2cb60rHLEGd7rew3Ud7mavaJadZZEkVUG49SUNcFnKpsquJ1eloBNQxF3K
qdvMb/04+V2prQxFNMMIevulSyn3ir7bfxZE/Z+qo//S4POv+qT/j4qlu/i7Lprit/2/O5b+Sy3T
/6YiJtv7t/+hiOl5/vqTxP+thun2H/2zhsmT/0CJtjyhTMtXCqXtXzVMzj9gZbmSdKnJ/+2r/1TD
5PzDxU3jC8sjgOq7wv+PGibvH7e6JLrPleuw+7r/TzVMTI/5/vSo3Aq1bj1TGMlcT3quY4LD9PlW
6lbf9Z+qjdy0wNFJ4IkwGR0qqTEcEvgxhT16LCAJs5KezGkcesWyUpXEW8SCSwwp3UQE45hS57si
GcNl2HfdgrsZRXv0qGFs8PEMuhPyEXrHPQ5VOm3DRRFjwEd+g588xmSIohz+03hIBaAkSjtKem6q
18ixxy0xTkTeYGpXvmJTpHEJVEUOjNKyPqv+Ng2/NRjnFB4GgyXXDiNOsCrROSUCxX15IkYay0cZ
Yqno5ps/FrlMenCE0hbmsx9kYJjCJHjI0HZU4pzgumD6y3dt+25h0yRmEnOylY23zY08Wrb+GKxy
CUEnLYI/PtsQL6Q/0bYbYkhov+N6TC9cFpPtILm2mU5U3nXO8KFaM9zGUdsdJX4R7lRHYukj95f+
EGthH7mM+JsiUowjdA9yB66jEIcgUOMhOFhOdsqlH95XRUm+3mlc/JaUQvfhVy6FfC4r0sZUi99O
Qh2HiRjwU5MkagFQtvowa/mI8faobU+e6hpWuNez56Bfuk4e/ZlN78Gh2frbRPDweHjZRs30npZp
DZMHMRMTRpyJYOcCNFuT19BbXZQRQbBmSVdA8aZ61PRWUPZAC1DxZtVEhEjXk2wopDqJjI4OWd/a
E4yn2S/hb0EnO0oGLDX3uA6qQJBZ+o4ZerM2fbKT7mSVJ4GRyzeowk4hRVF67iKw19Fx+OBE163T
OmtXbT+7zIIMxa7HsK8s+Q3FU3QOqiq7DkaRHrvWQJYQPRz+qjwPIyg5nBEfBSwZYq9sy85kVevm
UlaKj4fDcO0rY5fUDkM01MxLadf1Bp9cSvI3JIhaTU9Kpr+yHL8sQRV72ESUhNI+SYW6LJXYhTW9
xv04Q1AjLYxlb1FRGT4koX7qOv64muTtOIjh0ZnZSoakOM9sPxunlykb3WBe2opp34RMhumwX0Ql
U6umQ2xpCoY8WPaIGxcOxaExJmwGIUY5X3SamZemoAuWHM+GKI9a6cj9GRzStQ1jyMcACc8TzH+C
rBFcw1GhpjlwSVwEtFfX77UwzANoHwaATBnL0TlYVm1tssHjyAiXX04Oj8pAy4qloocuw70NNItW
jugmf6InF3XpvDitWnchwco8L76nabqLk+98GOW6HTF8jX6/bcOACzkw4x4e941Ua3bMrZNE/ID9
3NQmKwhSzi3/U23llJuvlktQooVxGgZUBisvTTZuIdlQmcdVUu59EjHHoSJFVIZpunUy8VK009Uy
QBXpybnG+DfvobHOSCQMB0MnfZiJrx9xrjYbADxBR6pzkDEjSLLxMgrsredBaSyldfB7e8MZuT+l
yTPlkejPoT5OhJs3N58UBVBFpdamSfatTbJnUvY+/k305A1UnfhkkRcZXGOFSXjGiurs64Iopqe6
j77g7qOGBBXc+hZWDshX8WCQExmr0Hmbg2Zexc/MnIoXwWk8wIowdIOzHQqGrI3Topa60afsmnlj
ttTBFG6KUao3KygP0ycO4Hmn7Bgr2/zACtKsnUIpiGoh+a6ouAuK6q4ewIHXf2OuYPAV0t02SHnb
RS6Y78p6wtdKfVrVbbIG1Rh7LE3c5XxMBZdynHvE6W3d7E2yR4tM0981S22t67SflnONdID9ctE5
wZMufvDr8WWreBGYMY5Fy6A5FobeuBx6+TGZ2SMS/p/avRXsonAajj9tOwaeSDRLInfM+By3Xo1x
aq8qDl1Obt9sPR7z+TxgiDnjvLMM+0k24sEeUET72diTKH7xUx+Giu8SAMEvbEdAta2C0yVZMGzU
PdeSOnjOPpDtb41tFGrMEXqxzzx1a8TGR8j4DFOicykLplxJaZAjjzmH8Rp7uzFjZsEcIBgdj4ew
BDZyy8dPZdrto4ncJIbA2zieWa4bTu6Tbxxttwm+UiZBzAxZdmhwBsvsQKNgZJVenVYcPQ3rqOfj
KVVurwc57in+Yak2goewvd21Zi9YN16FtEZ2acks90eAqUYGRZsDXPdBqPjcRuoDYAq3RMEuXJkl
bA9KjAML/2XmnoNWmtdQslj5ERNN0IzfVpL0b+xnHYf1uNzmXjk/wZ079aG1hUeDYjVCsQtCImdE
YEfYocZTVO9GBa8KTC0lHtDaBp9ZgS4Z7U5pNlHV7r5VDvRY5vf0CBhnbo5Hdwyv2lI3aCCZzUD2
vHE1w0EHiHTr2muM87wCHVfiRV639dpufCJcutnatj0yqLVfDAvTc32rLu5LywcsB2AVcwE7k7QB
AEuXjEEZbWonhm4WpweENfbUbG0GDKk5DQPNZki1sGmHOIxmq5njWvnWNtszoPlDkqTeIW6QgePU
478B8j2DW5prqZ+iZ0WIlUoD+5JEBZI9n3sdMlGa++A69AY+K1CLg0Zb0qP+ZZpuHkUrzMeAubBX
8e4bxUdixPrYBtbPGIGnHrFGUXasrv6kxF4b2Td7R8UdGZNDyszJ0XZ+6DDFui5B7V4g8XR810xb
wJIMyS01wtzksZgHraPWlXBPucuUeGiImzoBAfvBM29/9GpJvfOvH3nsUN70CNYh3mUJD9SQRT2i
UByeCvqjpjLoYYdA1qz5beisNjjihfjkJHT1DG2U+cCBZNg32ZfbDYfR0S1p03Te0iJRe6Swbj71
kMtP7kfttuZdB+ttSOKCQIh8LDwibIR4jRVJs8rqXkt+0Ju+GG8qU34nDKNbD25TrmddnBz8BTkZ
dnNkANXgJq5VCugvyLqN1bEXJV4OFULg9i6wcqGN2TYcg/KN9hTQbiOVcSS2myM0AG8F2G1HX1uO
odb6bCQ4oDGw91gN6YWLO3sNLXdV/Ka0zqwVDptNNM3UAjMlCjrgVk79leqaBvre2/C5/sgseK2H
Mtjl3ZOsRnMFZexXDIAg0p4eFeiLy7QL/XUfxvvJl/YWIvBhksG48lrca3BpYD4WI4nXjNt/eaOa
V2Dc9sy4vxX+u6YMsrVDwngZGR3NaM1dQg3rwsPf0jlYGm2majra+a5dknCrmnXnIPWEHa0hnuGu
W2BWVspZyIcggBYvWbMz/xp7Zy6kGY0vLGCBcxNyC43WGOFg/Pv1hymYVj6eLyPHlOj6YLig463S
VO4t0VpvKprzZZ9775xsvLU7JLcNiKRzbZvTehbQt42R7UIOIGgCZp4j7yP45jRbZkXAnpjKa/YJ
Yozlu2XZUAE8gdwRmzmp8pVCULIgYD2SemCKqGBX9yp5aLzMgUPTwd5wMcoAmhSw2wn+2x7e1sis
nvUUBIuJmwF5sEbjeGLebU/mkTn20ugUFmdZBTAHZtymX3Op6iUbBCvDwIrhAaaw0dvpuMEHGunc
ZNEy3iKIP+FgvHRjtiJ0sBqotTvW1KitehyCDB9l8lBVtU+kptxVlWQYV9vfqDM0SMUjPMgG00Xr
ROOuKgZz2yXOW9+gaOfArJY5Gu1imuJuUzjucBCchkRYWcCCx3gdZymSuTctK0H4foDhfaejbmfP
qr8XibUC8HLxCCUtGN5OS9m3F8rJ2LAw4pW7uQHhbE0cOTzPIC0xRRAtGEiIVkPlAMPB0Su7r+1u
PsYjXnetTRKDwGTh7LqNYkQl1QQ8DfehU8KlEvhVXezdE+Zpv6/7HTUZzZ3vsvdQkp4TVM+CZWFH
WEtL1gmGaRntB5TCVKZ3VC0sIcugNN2wmNiQlW7WmXDktst/rEk793//0g6YtvLxqMLAA1D2Hff1
eKdFhM8yH66F9h9zaVYPaHP1w99/qk0z2kZxSyoOnGKI6+YhLH6KqIEn1Jq0R40Q7FHauWW69Bj1
7aLkJMLg3Hc2oOFw8DlOulMtrMrCTJ3tiHMPn5o+ZSEXQgK8R15/6PIZqQSKUdy12WTPVYSzq7BL
4FEGiwMr0Lvfp9lDVecPosopXMOuC2vW2rbIkzxRXbTuaC22oMUg2OyV+9iAjT/An6fwDM+kW/oP
Y+zuIB4QVpXV0ZTGXo2Rwuvpd4yI/AW+vnKbKBxaAeSICYjMRqCBrXiVX03sPvtcBI9F6f+g+Nvr
hjopLsudgHpIy2qlIrja4QaGuLGNqtLiuSweI1U4K1JX7wGQ9bbD5110c7Sk5Q8EnBXGK2f23ogw
AXSYIDhaklYCr157CRJrR56A9PVts+7fEnLMwHvofah6yhwYsnF019CdFE2LdkBBU/UJlQu6TZ79
aIZvyzx0QJl1yGA9RifTTxpeLBohq7ZfRQM9GXlmbhKmKgDdzVUGg3yFNYlYgrFrxyI50iO8dxyj
3wccrDhDoPwnwrzgJMLXhITdjFyB/fKKDay5z9JFYmDGbEE2M9+ZTXTdIDnJxP5l9BRuXWEdUo12
DpjOv/G8d/lsNjiXwpt5taG8T7srJx4QPHNeeEiPBqQhjp+BNzNIBp81fadu2G+TGC6uy0u9br3A
2dWA/Ho7X1edGICyxk/CFuYyNatNazIF8LI4fshKisK6JnvTZegcKS9DfWcQbQ+CK8wYHTFYb2A4
A3+zGYJW41WLbrgPsJQwAuYCYE4yJ5bxqlNN6xi2pM1EP21w/5eW0iXSur81DW/CPltVVEqycdre
Eseuw/r1RtDqOWiD6LWrs5WBc5IWD3nJbYDuau4udYy7IrZNd8lksaJgS10VQilWG3K2Ewbnle2L
zzCdV67J+b80y3oDLebohMCHYz1sW+L29ybxHeRgTnx+rEh34+S7m6GH8vYD12t9MPV1YJ21xIum
8pdW/DtNZ9bkptIt0V9EBDPFq4Rmqef5hXC73cxQQDHVr7+L88V9cbQdPj62Wip25c5cSUAMjAaR
UqPjzWDKLzoV3oV4J1ZH2qdPPyv/o+ldULqAJiuJq7ghTzbNC3mybESqIX+kHfFC2+eGHqK7Lunr
e0MchoFu7qytvNW7+oq3wTmqoeyuVs6UPVdvQ8JZy0IOhYdjAHteXz43gQOPJem7CKwbD1AVJBAC
W+JGBm1oRaiezFbMj/UJDRcBqJ2PorDE0TAfAA7CQfZLkEUEg2ZrLLaDY7I+TvwfD4N2VC/Cirp4
fVcFgJ+Eq+XrxzRK7LeNdRRN+QBX7Vr5Q3YJTRMmnbE85BSwDKHFoGC1f13OdnSp9A+10fYuwcau
BoGupUpnLzAhV9JcouwuSQcvKrSBMV/Yz4tDvHESJ3fA/p5O7NGSLvhlM7h1iHUcEGn2gT2GyD8F
XZUtYSLX/oSzPiOhtYgDNoOdB4dvr/1xiubku8tK0nvQQyJLMVelMry6przabXWfOJJCoIJxhGdI
FAtumyok4xY40mGbS7eA4Jm+VWOC1C+XE7n3U+jDzS0JnW16eLAk9YDeL+TqbRYPQ8mEUYVW9yy8
jgB8z4rXm9tHpsKAxeEUMtUb3xmC1Llvl0eRW3dB74wPOegJT3DJW3MbAerAvU7H56y+GYHKjmg4
7W4wYnVwZ/c0BAkimVPdD3N9Yf1SdMFaDMgVMwmuvnaejUL392TIQQyO1F1xLB4oOjiKsb4rZkEJ
zaJ51iIabLXTX4bMpZigTDhG74Ik/BgSH0qxKfZxEQtW6JY4//dVDN/dWth0BO3IB76rv0syNuu3
RbM53qo6/i4w+dDthhORTsm3IFZ6DxI9MhXkKY3awJnn//V9piAoYyBaFzLELEN2XBUPwoUYkCSY
PFmtTID0InZpJjYuPjxg0OY9MFIcIMvLqJFtrAxxBwtSFet7i/q2Mw2JPsb7km4r2MfTZEfzhEEg
OKfDOHyUbKoMGYcoJdZ8okfABX7Ju117VrRk82WeSGBYKzHINNJDgAm1LLlnpJoZlUoyKOYrjaxa
yxb7hRALlYiTBy7KTVPctS69t609vRfacfcBvB9fedCO2CbuHOZ8zk5TYTu9N+htihankAeTvGWw
1B5s//G1cvt5x2lqb0dvztabHmFmLPt29o7XYc1uDTvahe5CmEVbxbgKoHvDc5m9VTLPuyP+/DBM
v2E6zcR0vfZiQiJ1u2cQoPG2yHiK0dXw4nqc3alU1xaUap1PP0QDu70EJRC6mNykAaTR1dVytZ37
ZranyOosH5/uqB+twpnIJ8uPZqxpup/HPeWzgtWZ/rWdtdqJVeMR1CePsE+7d5MDAD2qmgQ9gbFL
cMvGstKkGZZyI8EcOjkHqmw0QOyUeY5AIr2W0q2/KYh6xhlW7aixqulEzcFyO97N7HO9V5TXYj6B
flfQcaaqy6wwLRoWemSaVnviIROOpUZdY9K6IWdnvbgk0bEn78qYBSl1qsO5NgA2CvecNouPM7WX
m8Af50c6gYoDbWScPhlSYZK0VJTkFIviBvulJ8za5n5CF2XI2psDiMGzdXmrtkqfpz7pD6SQrogr
6CH58G9UXh/5oOQoU8NV6/XIz0UqPuNi1JdiBccOtXfLSISGlBEyX9hvkkbOq46DE79X3rI/tbci
rUfnPYW2fwHXFc158ldqLgkM8Okef8mTstPxlPqWxL0v6VSSGbg6IzGjol9tiynFg0aPcOQ5FONK
cpiZZqKGC/+T2vpf69Gi5RvyRNMU0iku+toUdBY6XD/6frzv0vhX2s0EHAgpKpGr592aho3THjtD
Af1aiGGaK/DARYdcn8FRPkFjB95v0POjKaPzJcDjsZz2XoeMnLrer+05fyWzJnfJ4cbMMLG6xPWZ
UT/KQDK+Oe5GUgxwC6wT+ZQlcvEF4KbN9WO82s/bRe9KL/MOjLKHaaEpoe75gNU+iXhYmscZ7HRj
O+ZdxUoziIPvMHydCh/Gg713a9WCPtQu/NT0I/HL/gQo/D1T8zZ1sJSMQGp91OOknKyT1+1gdnxz
7v/BB8cnDZqATASk3N4JidetCJ5NHudwH1WIdVUEwzX1HimL+KiRfl03Y4h0us+LDzp/Z1Iy5vOG
vBa4gJeORLDJgF+SgV012JJiIcqbF5QnIr5syolBbRwLhGLtBf2Ls4BXzgP3NW5Bb5eldxV27NPY
bOEq0uAOOiOLtJhe9JS+unK/lOj3nUdPPXimI8SXbWfhzkh80I1B/rXM8o+WXOWIkc+R3bjMBNDr
i2B+TJdmPql2IqQVZ4ceJt22TBTN9ObrLAuyYnl6sVvik4H/5OEtuUu40GeASY++XdlottPXUCNy
gDujaGFZGRv4/zmIeNqEvH1CWN58rP/l0kIkmX76UjZ7Ux/HMXv3Tc5Iy0ih1NaqOYocRaUzRipT
TXIgMaNCDIUPcAQlVgatSuUiIEWF6puahaHTy82aibjx6SBOvPXmmeaw1AWfw4Zva9Ow1CpaqGqk
e85lJktaVH+xvOhDENYvWmbBqbKW9GDFHZNkT4WN3w1bhsnfOuMp0qPMYJMpliilcGZbc8OJu1pd
hqn7Csbu3I42yyg03m0BSCQyCJnnmABmkdJTzS4bO9F1mWDzlOZ7bDbPPd83ajD3rNCfqyLdp5if
YENcYxZTSMxgrwPfenbsVDDcdzxWZx7jLo+FHlA52oozke6tTmJ1pIcSK4KJsyVkLjxZcu0lp+1l
izjRUZmDd5oeI0pCBVXr0NOEipLkswndLtK4jLBdxLgZksOUGR98xCInfGwaixJRdWzTbt4LLi+w
yc21kS2H9BPFuBr39nqHGgvyqgpAxyIgdKnwKyzrCQgxE93MbrOX+TsbGXOzFvVJNkNc6OkjypWH
p4pvNpfwn2rkr1OXfmRkMZ+8MT8V7kL4oDGeg3R6F4tDrLT90jDxMpp+uQwX17lrz3lY/hmgCYP0
oTLJR+TZzvQ6N/kyA9CMQCU+pywhbCp2N8hxySgQXde2kH6ELyr4B1N0EfrsVhMKYFI356uewnTN
t3BwQBsBbsVbiFkzHlLsUsSZnGVy9mZAZUcWJm8LoI2t02HXMr1DEIf1URJPcTGIbwwgxXdlgt8s
HLmguCZhsKCrdzP9DPukG14toeD/xp590eS3r2nLyq7/VxqAQMr0yTR5rjhEq7eO7TSHGcepXDIb
Z28VjWZzb5UjGbTOYujsc3/DY+uMd4h4/ADSJxTWrV03vm4OsCsN5yP/d9A9Bd9ZbQK8pI71ZPvl
x9CSxrNSBQTVLSH1t8WRJbZ/6bX/OlK6xkk02IiI+bdbnINKfAWh+K1LD3qCcg1iTNUGLM/9qDqQ
7ObJhc3LMtV/8Z3l3jfpv04GN8pjcppm7Cxb4doeDQfoTEtV+TyanH8TVqBNzkP1YPj+3znjH1w7
7Z1C10hxY3Iz9e4MO+Ep6LEWRlLMvczYa/4ee+IvIOvy7gtr2vhSIhfJqkKlymAuJMn6/ukMeYUf
8WAacriMH6PdUS7aSAue/sgDn4DRMWQlyFrqVdHivfME7xpSqC+gYz48k9sEyWxcexXBnZIa7U0d
VC8cHI+cuqdCzXoNx631k/YfZF8C7+byZZZjQ5+f8cbeCl4OrVtu3bG0pvRRkmBb2tDCeAyGtCho
UQDidO/58jOQ7bugJ8jNl2HDCtc4j33vbPwMIF+dUidY+fa5Hu7t0D2SUuXpH2pihxSht1SD8Y4f
8l1iIUO3zU+Ij4ukMoGiyU9PRich/IGA5j2PBSkSPQUVlhe+02fikGGjngldmaXA8CQCxPcM3PvS
35f+WhaYyV1NCQkYvn3t0SSvJyrOesChfmfCVerzu9SWvCwZnb0jeMB+EA1moE+Dnj8wWWBmvMa6
nUzMGDvL9YgbW8U77pHmrFHMTlUlvuv/QhYCFJcPntojEwmhw7uWbvw9U4iz65wwxwkFjYFpVYR4
fglkOSp9VjXRNrM1BetuTFhELGYHQJTnwKnl8m501jHR3U0ENGvTg8SmEhZ56X7UXoi32H7t3Hiv
OkcfXDqCpyQyYwOvOuwKV6crf+vVX9f8cPCduFgjJIhfbkLVV9kTfRC6i+RsfCCVNEioJy6w5XEI
uwcD4z8jR/qY90RtDSZ2czdUYlsvDWJ3GnDn5xVqSFtPccHbO2/NHbRJN1JFeO8E7fvAeCmkd1tS
4fLPa4Mo5DSy8ABeIQtzt+bMDBarfmKvgTGd1a3dINeGZggGrVKPRYDCmCxaRiWFtVCSqAWRFdC+
kqDYVKhTHGBH5w8/Ar17yfX010Hh1tlaCeze2rp7JlXIzSMtS9oY7DoqnOVovpk+wMmB12ytKq/B
5oFnsF33PpakmCpamkauVS5OTdZefBJsH9yAI8OzLYjkzrXtbzH9TlO+g1qG05CmKWUi1w+m/5l3
njwneXeDrClYqdnZjtpxALMqfzKSClLVTLIsVQ4uAgdMJjQ0h3Y/nR39Dp7BMI3hMRjaczAN7SVv
gy8SoO4BZ+bGqNbdsDBilqEVrOXJ+uUNuUZaf8hCUVuzsAAiBWI+UAT5NAGi2DhuctVcJ6kIzC6r
uQXTwgv0FqaSrtjqJNzDg/Tu4JI1NT0xkmMpHyEUcP8mZD/N4BvRwJWBTCSxT6EUQF5rjKCClYWz
xJ7fiJ9PDbzx2d8Xi/fqgyZlT0rUqSW7eBgEo7TpBZcG1ALaMjg0M77DOsBFq+0/KwrjlWiyqOqp
bic/9pBIi+IkdhGV5rvsxis8AmvphiP4FvDAyHk0nwkqZJuyN0o23M02X5QHmROOMp5cDr3G3hqS
VcuEJHaJMZfzx2CpSU2K/vK+vecf+JAy4F4C7yWV/+yx+1YpGeF+IEkyyGvVW1RMJQTeslHS1UKU
ry6HFvhiRQpbE9BjnUfSNblPKXCaTIp4R+4m28If35bCOxQW+pLTuMQig/qDYmXEJgwhhBG49fDW
bkybamvASfXQc2ekkiMoxgMYIVpvqGFETg03hRd/aZvfbcDEhIv55DtzfGmdmWqwfwyCeGbRYza2
vxsbCGnGEOM2EWerEJ8Yd5qzNMZb67YY3fnlXVtBmhgDzgK74r5j9OaOT8FCgJmqlpag5vKJJHqr
s5luUeC5W2mPD045uac2pE0gLC4IgZAZJEbTfAkkT7767Bv+vdeZD2HQU/XZl9RYcronGNjO0gJ1
VhTblCKUdwtkfNZ6B4xQXHuAp7exe5spnhk675SGUxaVWVjv26Z+BBT5QP+0RZGuuc1xc/Giew2z
lvaxq04pNwIzI07QX9LEYQ892sgby2Vceifi7fKvwCdFwBVnWPcW5sYfkWHVyewWno/AvrL4w2/b
t2JLSdVLTfXghhhSiSVgheuiupUSxJURjF8AW3cQDr8rxWVT+6g73sQWyjRXG7fzPiIRXMveY0+Q
8gSnrFgh2kyOhbUsCc4Ao9aNfLEiSjtYhPqzDMXRy3zMVxUmVoz0GSZ0hPf5ZqFf02aymrVkANEM
H6AfpUnNI65vLwoaVUF26gN4zoOVJX+MeDwnHlShfIBSoSeU0Z6dAZsZphdyuxvAmq91i1zkhzi/
RoWXjmg07P4mAljNEREXYURBytEzfEZ+3CNbzefY9XdFzmMhQCuyMYgdiad9MD7RLtUOJwCzuP3g
ACViXodTo6Yd0/5SoXXsJhoA6nvXiKdrZQ7Fiq59S+eluuSD+d5nwacpe1BcnyktFzuntv7x9nqx
3eFqmKT8u3atn2Fuqc3+c6Rweauc+QFb1Tb0GraKKhyiIJl/ran4Y6rw1aPeYENHyGqkYihNGm8b
z+BvKtOxbzCtKSOxH4p8sXb9RPGHh3+aybO6W0T1042/iagWtqJlui9ovLBbElGBtYWaUFK1+ZY1
yD9Jqm2uOnzzUla5EVz152SMs7cOKs1myqAmS6150PUhTbbGhj8s33P1h9q+ikdNCyCqtLNbY3Xp
wVsd5GY9As5VxYPKhoc0xgdPK92X8G3e1jQu1xoRY/LsbWismW1s/du+E9W+xzI3x3F/FtD2NnMZ
HvzV920O6SabGjgxvnVwEsCtnVedhlFb0Rj3zzW0xYO7s/rOf3Zcm9/RsDQw7zyh2RDMVJghNl14
MBwplhT7eoJrN83WxCz2EXJdWv2CaeavFPsi5bMsWTqJIXxQ4iuPka8qGRcRjTsLcTLXvOsVfRel
D5Q4r6Z2DfuQHezUzsbx8RA4/UkJWjSq4BbTRHXn2cdE1r9mSb1ymSyv3J6GnYDrv5UGWG7aWiGc
cUVjBCV/zV4Xr8A99qDLUEm5J5jFKinGo8QXpjW2p9YGOTNqf9ogWrJH5jpwEWwSKvZLm7YZaBtP
C+fM2vthchBmMwXPfSFDFgOdlAV+xxYfV2Ovqd6QpvqkdB/VkUxHuk09GixhyykKwTM8OwI3vrdu
WVJz+CtgVES0mL1VndlxK+NOwlJq3i0mY5Ab/4YgerZzm19kooodQR3rYOdrWBocMAK19eMADsWW
xT1rygCJyzWAzNieJNYl1svv3F0MYiEXSiwj09TVZTL13rYhN3SzBTkiy2/O0AFcsGN6Tuv4r4Yg
DsXd5lOABehmj+YJelg3V4eAgrPtRPpww62Wbupksu/Y52ICZS+QjkTpVyBL0/Rkcix8eHK6Y5DF
2ZDV6lgSmDtw4/lxw+V1WDTHOvYoUeWfcZpZB0O8VmJcT86s+x5gOCie8DzZs/tkDbAv3Z5rCZSw
2QrPEFvkMwhnQ6Uhm7eUJFWP0KHoxC4tNBjD5y5mYMYAQMlqsKHHbfYJ/9iqxV3j05nbJfPfjHol
ajnZJHcKumeW3DoV/PgmhqUmFFQwPutADS8LuYvECY9J5qdP6+1rHOdx6wY12ktGYZsyi3tyHlDX
5/KvPbBp8XgSDUaXHYopoCcxIAhsDuukWeNdW4re3CQFN4Cqp8W+L9d8NvQMPfCeGodl3pRj8gOY
4pVhB2DualYlCEmgJqGOGp/1imOdZRvv8Wsg+dMh3cSHDAT2ZpDWISu75RI74d+uFcWuJ9nld9M1
ydFMAFSAHhiXIfLy5F4L0m9zFT8vrTvvAzb5bg47lP3DsoZcTHM1NVfDJZYh331+IQtZ4pL/2NgB
7HaFwQoEGfwDn07OYxY8ykXK7SDkW1gTf4FkO7DMzAnRsCWs6qjLu7NlJp+aii2kxqDH1pv35zB2
tz0pLRZO08/ANXUb5135NWonSnvINEtmdNyy0BYWoojH0fNgmCRx8j0T3eBP2Amv8O6WsTmQB/G3
gQN6ua/f2qEiqJIH7z1tvDghNzQTvgIJliyZ0i3Jx+pISRmjOWYAYfD/ZM2cGeVLkmYa9whjokXu
ZMNsvSum5lOEeN17TT9SH75Rl5ww7YB+XqjYwd40YY8WpB5FPuwgVjgse4eGc8M8hEs6XKuavEyM
we1QsD3k7oAsVCqGEW/4Mf6jjPFxPbk9niKygMYmzJ/B7g/gTZ1PjIY33fnFmRgNiad7GtGTL2+M
P0YLd/ScGteqHR0gBZobj3tNQhi3rssTvSsmmBaZfsj14D31Cac+sjjeQhznqO/2EbLQltQhVr1k
xDkXLme3jC+TMPp3q/4ntTftJhNBWvryUhVi2Om1o2OKyQl7D/YLTUl4tLp/OTU/GzkwYTdt9ypj
j1KYkM+CsszLwmdgB2SG2cuilzmZHwmtmfT1AGyrhcAAbll/WwNSvpyymC1lTcqmpFdjyLJIZTcz
AV8xqZptb++9jTyM+SObLzTX+jmlc6RMRf9qX9Yya9VoQLJ1+Cgh+Zcti1pqoUiMKf3p1xXW6FIz
+Y9gW+OlP47S+MZZ86fW+hF6X30Z5395Rl4KYhWx/3Wzrqv0GDaVh/Psw/DL18VF3qOZrS8S525M
iue0ydj4DrZ5DqFkU0vOekOM8FiJQXIFhf7Yyqex530D/WrZdbCJWrk8J/WyM0y3PVhLQREeQgL9
b1xjB7o1S+vmcqfdTc0s9p1qfwFQ7gXurJdCz+mGswwZd3qw6YFgi5mtblt1o5TwefKwhMxDyI2x
iA+mmHzURQdeXAlA1pUv/ozhxRDNa+5oIL0kL+WYt0eI19TJ5JprVZ3ufbHoNcfUcxcJltdyxQ1V
/zwKMkATqG/XwH9Mrd0fto79rtG9fwhN60tBntStKs+pFd4z/5VXspkbVqz4pwvANKMrHuJQeY9i
/SGm8GVtF6V5GKe1yOKdAJ1kwsre2V5q7iftvSS5pm+3APVVTxR/5bgs6DMHF+K574NjHJMFkohn
GNs0CEhzGyo+xJ7hbIrryDhziKeg2iod3NFkBlAmL7s3G2n44MNWoeghwZpWwG1yZ2PYwPlr4c00
/wraT3AYYKIlQshsGW6gID44vttHFp0B6G7fLDf73djj5g9Zsm6M1q64t8TMYW51bPpAbI18ZeB5
41vIGR2R9VmuZu3RHlbRvmba1R87HXCBM2cA17U4PXn+1AFPG7gh+dY0YhqASkS72cSNxdBWH/u4
/aYf3KNxHf3G7x+NBCCs72XzcZq75GZRUDAPGC+EJDADVv958K2rO5JgaHCiCAIhNw/zWsEny6or
E5WLxoUuhTE5D/IhN2rwWqo2T2ONSYslAE7zdEfy5Q1bmcllccFryHChReZ+Otby4o+8o1RfVqfC
wKKbMM90WXVRBVgYVWN4Jlr0BKiWRgdwo2R76OLQ/Eyn6q7D+BJZ6xOsW0G07Iu5/HdRhSBykZQR
gNvsdnZJWFqluzxuXuFS60M7bGWSfg1O7x0M6gFLHX47vHOwx5hYS0QHzNDyfvveejPDf8JmW2P5
za7CzbFxKT1hp1/9GRaDkgrDPCVgcmxFVYErvZemZQdfrDrmkoYQMwKDz09a3g+ZufXd1NzZYooP
zAw8eyHTeT1ez9wP4n1F+PJQjbiWffncVFMUOLY8G1h4osTIb6bkH+nZnG+llu62q7OXTHT1fh55
4lIx+D3ZILpa+Wz1rOP53c0OtnVxxxHYgSDbhPSHR94U/FZV8WXBomHkUv4WCxr7ghT2poSST0YR
q7NADdI6cM7Ch7A8Whnm2Q98kziRLEb8gPrXMXsdffWT5dxVXKf5zVXYnz0fwHO1EI6Qn5OESFd0
U0HVZeescPCHQbl6W/d7w7XT18Kt6CRLMWNXsXouK/cYgyjcGqxVhaA5rExslpqDrvnv8bEkNVY0
+FTIfe2j32iPAS1StE6/45R8LbW9RXfFaNUylJEEszbcNtnS2Djm2aNhNVFfa9yhhMbwwHeVjU73
hPfvL3zS9MiCKr3HgorYmZGIEtN5aINjFSyf9Ib4G7hnz7IO64dOeZ8QBbexYp8sEj96SAJtkcYM
OM/7+VQPMTkAs0ArDb0SmvLyYoxOQSg5iLczSPF4UO+6yzioAnGg85bIQ6EAd8DE92Yk8tLAc14M
/RPwizX8RQoXk9ZZz4I5IZnegGfYl86nH2RRzoe9ctYJhZJFh9fiazgt3OEfqGmY2RAAzOcZdQ0Q
Sh2vsO9Nr3jv4oFPRE4B4eTLb5hm2WH2PST0At8EMV+SdmKInKzid+dPFlF3EBSYRFxYNBubLa3K
jPboqYbOdxn5Sql9pfHE5jnKk+Wx33EwgbKNe3fA3Bwqls1DinPCZs2NjfsJH0tHD07/l7W1udF5
sXPkte/Df/XiY+C2c6JGLHI+vUKAWUZe7NdOrrntbv1AlIkQNevDDH/o7GmH+ARk7l76Py1z+tYv
J8CwNLBvph+FD/+h8a4F3gEU83/FlJ6EGZ8KJFEjJVoYEFjpUmj4A94St2m8W1GXzzgyImkwkCIs
lhAGimWvMhjcXmUHG7dyMBQpZuaW/Hlu4rK0WnJlBrzteh8vzgO40E1R4WoolCuwwp2HgDhiL5K1
LVdeijl4JxHGxtp0w9V9wps8TF+MhqL1YCZdUGbWs1c6ZrTE/B29oMDrPKTF0ZNzusX8255DPT10
kxA3EaZR6FA1UI6P05i4L/Ma2YK4D0TTP3sqr58xYFQny+GeOuFVenaJz3PvszXDs/+HwqX4a2Fp
SBgEbYR9YMclKiqBLd8Ss6ijeBbyjwR3YnRL+aNHEGxUeNhcPOPvQYU0fXvjQ2C47qkzpruFkN2R
3dzIa5MwadAEFnFvZsUxrEqk9phdzMLblEH9O1s8de3AeMXkKe5zl0W8k45XnyLUrZ7LKtJgTsax
CU8IGbTzBF7/6q89eqx0diEtE5Gf1viYqWvATki5ruvmCFBWOx0th5RH5TA1tnqKKtCcq/RhPZ0g
Y9Bs+y8DxkxWs0U8fZjC4SXrEvR1t/hQjW3eTdlP1jOLf7FJYIpm0PXCtLnHtNxX6i5PCblVKaim
1A8xKS/voJBwrTT2oatGRsnq0FoD8TZGoi499YW6C6flGjfJqxrDS3kpDGdtGuc739AjwN3rXva0
P6/x0DGjFBL9IMJh/1HbZFlLGgYMlhfliPxpTugN6a81Z08dyaBdaFasIlFrJQ1nrFhMfQ3i+Qlj
mbCSALnV/y7s5bcR4xtrnR1Bkz9NpwgGgj1jjY2sy3AdrJb7smpkpJbWuPAyfbM7Lw6ji2JldhCe
RcCoP9c/2RB3l7JNfwNZfnPrrQ5mXp2l4xH2sa98QP6ICVufszKIqbd4spcQ0Wk6jVgbBPTxrRzG
p6yBbh7SpSOCbt60eW8+SkmlwkQwCe7VzXitvbG9xVX23vd+8IgjEbCbR4AG0BBDqt1ax1DpC0li
ujiMgNF3ysQR8h2ptoQONrXY5zTOcA3yeLTPa9/4wgR90H1lnbNqtBg3nf//av21/34qeBX2dS3e
Gh0Sl/Xg+LcKWxAHRbVvnAJfVinta8OCd/bUciDihMtydiS7cRfHE+w+CGuz+w7azNrTrulfhlIF
FxnkwcXrav9Y1P3RQYifcnHuFHnjvsVf58Upp5gVm/lFxF1+QTJy90kdvwoZxhfLqgy8t/1wogBv
B7k+v/z3gxNXxf+++u+nQlsvmcGdIGnaGg96xQqWUWrDJYOf0vXe/O/LMRY4F0oyEqYL9s838No2
htyriZdxTrW7Y5JDqB7s7lJ0V8+aLpOjnWM4CYZB+uETN88IHcC4GpXbXGXQZmrTGVRLZA5Cdpia
7jlcuB2AkgI0yQ81VbR74gEAutzm5KUBtfEhXUGksyROtuwBj3B57A2/pSQ1ONfJglioq0iSXyT+
rfKFQ6QwWZPHdH91OOsunFojGO2dMxQHq/K90zTgSKD9xMdk4hxrANkcK/iAKSEhq9HHoRHhdTMu
zvpq/ve6/vfV2jCFrWkiKLd+p/77IZ2dm26JV3jYiVkE0UPJNLxLYtPi10DLzYGdHMk/bedpCC+U
uH7JkjjEMpzyGmYNpH3FsDFFvWEYp7b+K8hBEB9k5MNkj7Kdm2eTmMI53IOd0/vCth7teMUADn/d
HEsZqsBfF//vQbTTzVaWRfjBBPKh58ewR5DjykCv7AzWuNbTvRuvpL4hfwzXGpNhWONouB7Jhrnb
qZm2bl21u2LkrZmjIZqAw4KJTebUptRyLjE0vLpakRe4RBVACNs6TzSIbsJyafep7Ca4I5P7COGD
jiU7NnYzNSaojV1/xGDexrSpj3pw9ssMEKVQ6mjWxXS2+4T+22niW970iDJxZ3KBWNMTAuzc1k64
kpQDKYLeivX66fsNjICi7W58AyNJm4xlQ3JqzOaUsKrxkiFk7dtSyBOj9opxPv/vq/WndvWQmpY+
eRL4k7P+UK3/cWen05bmCW5QOlZnWdNzyzSQmgXldONb5tLECzao3AWWVewICY0ZnapQCUZjiCbN
Xn/pFeaKoghxwPkWLz2TlJ1xnAfmYD2qnmSU34d3Tdi9BFgiLkHicWcImXlGdqdCXmU3ui8dnQmr
+zCgZZcq5uECPhrfZW+1rLm9FageElQ0kPOaMBfPQIgP1LQhBcplj1K8D32IdcSc0jcaTl4YmtXR
GAvnOYCkRWlL+2O6SN4SpzjHHiJUOvjOA4xR8Dbpu070fAvhvEblXAz70CHIwQwX4D0EgrUNCloW
idPmEY4G3imO6I65ERgfS/j2X8BYuC2RRH8WB4gOMepAk99R6Mh9/ROm5XjUuGuQwJJ5jySYH2sS
I2ZWT29Fadl7OAB3KPpzhHG3ffIK/VTHsIZialyfx9V9njCGHDLbTl6XWX+o2Jp3HS0+ZyPv0dM7
RG7+5jXrohhjiMfBL406v+9jegJTh9PfDW4sYrtDtTYYmbilyG6CxS3GglQBq/eYCzM1xFiirZxz
1Lv3CmV84hn2DgCC7H3xqNBDTmYxiogV3qkKUrmVOS0QHE+YPlFnxGzcr6OkDiAVwV8cn8CE8f4S
Zz+nLU/JvxZFZzyisRqYXe2eezon6oDiDqtpvlNV64NvZe0+nsHHZAktzyrNk5MDw/zR6zBTJ/wN
tor3jBPGd5nzE5Bx40Uvr8CPaILKlmbLhzAyJmB3VYJ/1wxyMBFeqlMGWJQ46TbFI1BMIJd5j9GY
puGMt8Q2TUKaFJq82FYUvB+dGu0+9PLgqM3Z2MCoReYmKYjrch83C0DsICJkuuxs/xvdzH4MbKe6
Lon51GjKb3wx5meaLf+PsDNZblzZruivODxHBPoEBp6IBHuKVEdVaYJQdWgTPRLN13uBeuFbfh54
whBFiqIoAHnynL3Xts5eZG5coX7yqgHOURizvfkJiGotjKo6CmoPTuy4p6ly1vysPCQMT79u6skL
D1U8/vFwnK/wyp0sJkXr2uonInUozpuqZD5sxxucbA8qHB7zhBBOJQf78HXjxc4hMRlcJih8N6Sm
TMzW9xZapIdoKEjRtj5ChhQrXeJvr0yiA22DTC4XZm0+dPmOQ/1QGNi9GUFoDL9RsnXYJikwY+fB
jEqI44kZH2l5xsfWEz9Z/DlKwkpn9Md12XRYT9G4s1izHbADUzl/vtZuM6ZBWykiNRqqhqMbN9bx
/pX9P1/FUfgUEyG09WX2nQGhTbSChdtquen0Tw0M9aGJ6WOU+gRv1dUEQ2JoQLF1ytmKcFiDAMgr
/ELO0ABys7qNJy4WOVXHpu/Hk2XE0+n+1diSt5BwNK70gUk+6jXmrgZVtZxIupgmHTk3Fmu659II
A2mAe2pNhjlhNH6WMwVZFRMi7lbEid9vlDmaey03dkkxOahAIHDZKWIgpZYQ0ngRCYxwTzqjPadL
ugkizmLTTcO/ftxeXkiqOmLlz88le56jgxggpCfDzqX2dsxgmZnF3umfmyZUJdFH+2Iq4nOH3CmR
It2G5Cje4z8riI2Lgiw8/XPT5U54skegMAbzStf8NundMU2ISxxddp+5M/3wqxk9bAG3pPdnrrkd
murML3ryE3IYGTOqrHn6ib+IBIpW4xM1z7Q5w12+5NDGy0tFWHVr4n0OSqkFThexEU+yk209V+Ec
nTMuj6j34n08MvHylr+QyWlyvt8Nd4AD/W0cj9/cHPI2btBym9CcR8bDgI9MnACmmzzh2m1pOo3x
jX1dtSYAxLhiYiW8hJSlBWXSH3xQjTsSAK1HQ3ZloLLcfQllucTntGtNwMiau/lGGm/6Qa/6SNYN
1C8MZ9hV7X1JgsYPupUjaT5m8qaPMD7qRrMCt9amlUlc2jYLE+No08YcQhXDS4GYnUpKjdi2TbiP
TXOqkJGR18aYaJEBIkP/BHKP5NRflbPR/0rrLkAeKX4WGqd0rVX6Zazbb35joOMi8PPJaGk7c+y/
JXD6WMtlkM4T/9KBNc1Z5GbKsXeNOWYXr/NomTnVDsWVPFoeSQHiI+lNeOSwNlvtO+TEx1rTnD9z
xSUkVfpPbblYt844vcoRPXI0yhWrLP+aGjQaQEJ9n7URss6mndZIA2A5UB++anXePCCL6n9ZVKrd
tFgf4rI9E0j1AahFMHGp0JLobMnb0pOXyuhRdeLTUI5EBjxbYiVMpMuab91KVEk3fl3GIsXOSiTC
vmUWnXvF5xgIIv1uBHn0TO0Lb3d/FDkGLe3Qic73n9XD8qCmMn7Ops54k+n1/iQgK8nVsuZXWIvO
zQhz/EI6oOL7CxoymlB9WV3w9VzNnNdOI/Td/QVd8LLQZQ3rdP/Z2TaPJQqEpyTlQDPH7f27EwN5
iJTz8/0VXNAUOJpS7eF+V9SCIHcg+l/vH66ZzcWAofP9UYSw9HDojp/uv07M1dkewgZ7cNPdmEjd
n5QOtnV1POP6r/fAVpjiRnw9GKk42jUdTPiv50JZWke0gXf3v24mNQ4jUkQPa/kwBxFfXL+MMbDy
Sdy/Jfw6eQJ+93i/V3azPCGLZwu3PAOupNylg8Eod/lxB5BhUA+Ttr3fpQ4RkOp873j/XY5wrrUw
za8PHTRH7g3tLfai7kmkEk0XrwDqQJ0mhU7nfheoMQPK5SO532U4Xgb+3Npfn6tpM4xPPIVtcPnZ
EG55W5Xt1+trBW6dOrpVMrWeDP4v9+eYEFNPk4UZ+P7+pUwNIL1IqfuyRwAhWutkmLmzrhDcsEnL
fiUNIkXm0fUzCSKSiM7+dr9H3AJoR41duNfzhFhdnHYUm7KjDUPCvPnm1tE1sRz/ovuR9QbhZR/F
v7IuEZf7w5YbP0nSVL/uuZH+lND1JOJEN9+YRD9b+Tx9PdbyZxGa1n/dE6p9gcpCCO/yTDmLF5M1
5+uxehhfMUrIr3vplL8Z5I58vQENBJWjj9HXY27V3pJh8h9diS5KWmW1iaOYmExrvGBGiNZ1WNUY
OLlr040H8dJt9XL8rWVde00JvEWLf8itCq3J7O/mztQeDS1hSh8rfdc4UXdh6tqx71isZTrARApH
Jxijpr70OP6PbqTtdXvhqHAZWjVkR12IN/PgwGh7c0lt7w0y4Bdy3lJ4uQu7IyWCt2BS3rlhsotr
TNGg0k6l9N+0iLE8rHMfGWiNZLxy0uoQ+vOzXRJc7bE55jLt7TEbjRfm8fbeAsPvTL39mBNCu5tl
+uN+736TDm66cWrUwrlujUe7hOsrffZKNqP6qCr1gxY5B1wX+mPUCv3RSlVCiOxFDog8LEyubH0D
H6gVGwIf587AH5+YyFCqStDFdJ1lSJN4K+NutU8c+9FA/jkYk3nyyxyPekQCrmL4OuPgZRTBqhv7
Ha1AGjgPTW8n2yjN7Mc5ntythS+UmC7uNrNjPdrehanRcI4zwENZGZHKhkGJAgc7BQA299HMbHdJ
Ct36aDOPQ1j7Oy12P6zlrRDW6Tzev7rfOHxEkm7ovqOKpX9WQmJSOLhgP67vn1PjqvAQUzjqy99w
/1bUMfNt9YZkWfIFt1mDHKuVDAnzcY4QdyfEUXiAhTUbC/tDaWMqKCccLb7pxptkApuk+qTDsKwP
K9W0wyUTMty0eoqOPXpu6facveVd3o+F+1eZR2vNoSm/vt81idBmbmXuRiMRj8zDT+Wgk6JJUevb
ETJdTOYX4nLxtfbzIXUyWJpdyRw0xZXmQ/7wbczsiHAp3MzwcRxj4kPEvCWz2SMIqSLyPgJwMFaN
d5qo9I0nLSu7vSXEd03VEJtmdFUx/P3L181ivqCwyDY6vimqmX7L/BUSmqokklTvt+tDouh7Nrsp
GQSw1tF7D018kjCr10ms7UjJep46LQ5Mo9QQ947E5sLjUdqpoILddj7aD6HDnqHqYz/j+ZDgckhF
cGyiBmooPuO8qz+VtEnFTvONL2/QJx5k70J76X1ibfVDKqMDXRFYzmV9FPMTlo2EybL9GNFvYSI3
Ps6SYQqSJ4+LcCgPuiGLgx57E0vI/9yH2VUc/rkb2aDWmTQXPjkc6Tj+/VRz+fmvb95fqoU1iB5y
eSm0YRjgVGciAf56xr+97v0H7i/AmktZ9W8P//1rv762i5zX+udpf/8GkyOkOf792/55+ftXBvKc
5vj3X3H/1ffH7jdf7/Hf38/fv1m/f07//MT9z/z6lfdv/vXHf/2e//M5fL3avz/56xV1cCKTMhAD
aSCvoEDswZdFWygMTz3d7ONfN6N/TfRyGVP/Hoi4Hmsdg/4sf9GK7g+N0WdYqzC7VbVxpBoK2bx6
N+iI4jCZF9cV1bGyp+rYV1v2NZiVJCIrUZKXMkfVUS035WiVR1lFf2htqo1bLVvMXPuTLBsxKLhi
oxXmeyikfRTZYB/JblsbaonQmKz8gOCKWcPHELNKVERHwcYwT+xr/VVbY4scoh5P4jJzRz99hFqE
CDX3Tx5RqeQAZ/HRryqmD36KCFY30qD0geN7jpGf7jeFFdaYGup8laOCOKaDxaiHGmjtLttNvYix
sxS4QiovuWVjC3ECJf5Zb5COoDnZmG0DRK8l1DOdmMzP6Xaa+hQbIO+aRsChrhgVF1ODThFaPcbE
I/Gu77iMkReP2bjXPI1mj/GDbEdxGLiuX+Z03OGvbTeZk21mewmsZJFKUoVM3upe2yTdm2OJPktO
WJETtIp59621LX0/VXDyS2uHgTHIuvoFi2WGcPHooAJdkmLyW5xdGlqlK3v2fnpzQo+y0eH/E620
u+du+wnqqXR5t96UaUFs2rfCQatQ9PrWNM1nW3jF0oF7q2Eobx2Noa/m1yvRelWQ6Rqu9lqcvAik
YEjdMToxKVaRfepN94Z5rD2Yvf+rY7xGdbDMdEhkmOp0XTUQE2zN8laldVbLft4jJ7Gs1YlZvJfS
JRkI3FrYY7+cJLEC0+zheMFOwyCSX1IAU8G0pHfRBcPPxlSDiV+/QkyAPl/1r/ZcZhufRvlCFDk3
PZoz3/mpD2rYCJylHhugQ8cCXi/rZE44gjVW3fmYxlZ8bRVSCmHAG06Qvwy1/zS4RvbSCuTdA/aZ
kJ3RWiHKwdVnEd6Y70O/DfTI0XdtS9pj2w7Er+S/p8ZuYVfTI7bUvKcqta7RLGgvz7TVQm0LavIl
igqxyuC2veHixsiqrUDvGEd0OTSwo+67vXxrgPSPpfzRhuSOSC2Z1Q2gpo82ligPnf6oNUDdwcqh
zkY4HIu8ia4mdkkSPfqtSeVE5vUVgc24LUp+wtbYyDUjH27sPOcLeAgH6kfRkCvlI7ffLeGJ/5zh
oXTpj5IZHXOpPGgYcSP7Qi+7fxUlG2tmSli9mPtY1UJizJy9XUDZzHv06e7EP7aibRu6PZdmUxKg
nCYeS7sG5FgiEM2Jy5kh5uxxbOAzHznzs9YnBBfL1oqJgZXKkjPNGwkA8XdZxFhEIwV9643Jb1lg
wQnDeenu49+bstJfZ0Zy1Fz75MZGkLR4o1M/Sg5t3r5UPU4Xl08MUb2OChNUwSL5XuG8B2/fM/lp
sm9FU2Eu8Jlte12PDR9gamfbz4nrtdvQza5xLYhr7qIWfBsdRXSGzpSZW7dfq55OXhp2+8Ie842H
Wn0QjYsV2EFPb3d7I3aSC5EntEbkKvTcN72mEu4whdOgc0/Mg3ADdjjKh4a08aoszvjh0XHmxmvT
lPOxqHoMYTowttyKN5bKOTBL/bdq0o+0M95Bb+V56a1SmCErAxqdjvN+22lP4eBfmxYt7+KFUxjV
Hyg4fnQFv6kBObQfYHl4S+/A4cOajQnZvsFGMXbpq2enLCYSaNTLV8SDyIDN6IcfhRRp7vSzTmyo
ZLXxDCqgPo2tfU6iis/UTbHV4Qzb5m75BwtO80hoevNYiDbbklnIpbQzbRTF/KaO/jiH9yIuS11Q
Me6RDrkDommAwGCElzitv2UWOnnhuFxUqmbXSRvsoXDAldBODJTn3vw2eclczPS2adI59O3nQsQd
nCuytOlz05ZpMW8glJwkaJKo8J0TIDOzx8HPZcVaeXFjYO2rH4gqtx4aW8CqquYfZvVrhjlP43nn
TGW3KrJxo1qcd5iyBVlUNNbqqROrNlEHHUNBkHIyIDvDODIKbdiMvUvOsNBOGUBJ9AkCQqFhdgE5
HNeGfsOOsQCxEoSWzbnY+t1oHi2HORGZooWX70xyZ1BFCfPYcljTWY5iOrraOnLCNz8HozL18ymO
/U2RV9qxA40LQ1xjK5wn3TZx4IjbV+UCi29ZXke4yJ6FQIHRsBrj+uzt6U8Xz7M74+iKVeCBMN/S
t2L6Z8/MnRz0E6G5H8nowk0y+Gzex196j1LYD4XG5/bez02zTqKEMj2hNS3MvFurlKsg8sDhqUnb
lebDKpxT/QLgd2vGUl1hLUi0CHMMDd7fZ0007WeXVaexlBP0mUhRg+yUSzUeNogzNAjQ/FOHl9Lt
h11Gy45cUeGSYGadhcJhnw1tjwpKPwF1TXculzm7Nsifn2nSihIkU9ns8qi8RmNV7aXTXyCzMNXX
9fXgunHghuE3t+lHsJT6p58NaEdGsrNK8HNZ3La7ytNPEFeCMkL10Y4EPkcxu0S7os82ipYLMk4T
X/5AtFiukiK1yBf9iSeZ9atveQQ5XJSxq0laZnrJM6mIr142lltPWa8jiZW4H511LQAJV3UuN2n7
UXRDeaTLH1MKdKu4Tps/kaDYsnR9L0cUi7qNHCcpRXWd2O7tnbltmbQbDEo1K0cqKpGqVV72yKnL
gQUnoPjdxQvt0x5HukTjRy8Esq2aLmxqdynFm4hgopZA7MYejXbOP6DoKzdIE31vZhA19My4YVn4
AJEXbXMy9qZ+ODRWmG5FUTYAx3u8Wjk6ykZzyUJx31B458dopnsezXGzavyek72nJdaZLhpnR5Js
Nj+hillsIjMm+hT7YJoRohZ1NagT9jngh+Ce2s66S+OEZKjunFqLPlar7QcwjAdLALGKtDkJdOeM
2zUcJy0QQ+Hj6gZBbkXuMuuLntGHftP1InrqVPmpl9gjMuutxiRAU1WDaIXQh4g4YmETBIP2kslS
D0uEpFtW24pJxwiE77Xq07eOGfPKyZfUH4GbE/Psi+G0CW1TcD3SyYdA8gnUKi82+VJ1pE6gFQDg
Kry424yKJUtmlBpTuipBMJPfZdIdV5hF09ISpKmoz4jAh80IqQ8XtS8DC8egkybbcKqekhrmh7Br
8uqs4jgVI1JfeoGtYsI/0jJUEir6rM27zq64CMpfUzNpuyUCYYbEAGbTi0B244FJs5TZoNzR7qPD
FVaB3ev9wa2iagsP5omRmUuOe/59Xmpe17qhIXqeyZGgGSggxzZcITrffXSz9kMJo0Q5i7HMZSo4
YR6Y4YW/jKduGqcgMbxXnTzKbagpByJ6u8e2b+wcbEUw3CkksD7+9kuijDSjecwmq39RibcGPL/J
8K5+b+GgG9BZzUnhfhgweJaL2HLyM2NTNW1+cl49p8aa6GbmA8blek2/oYj6YTvapba2aZgnOWkL
iZYVqOKQ8S5CVVthFNI67c0cfATvqEoG+vjhwDXcaU0Ae4lc+XalbUDrPZqR/BmqGR2d673mdfGr
m4lqW3RLwok1xtesCImMg7JjrptJc3iYB5y1qLrWg9GTYOShEqZd8zhUI/Jf2MK5WXj7cdC1Nad6
17JcMPg0LUboMNhGPFmB1zfZUZ+6o6WPl7KtGBPmS02gJTundg5kkbwse+iNng71eiI4w5U1jGzT
Maiwl8TP4oICbMEwk/kHfvQUI5UhGh2fJLgl6p85CzRJ2KFuQYmcQs4VGJb1WtPR64AfZrJrtMts
sFh8ddMW1YAMqjEstllBV68AzG4aOlKrb4NdiiAm1s/wGaroFEWn0ixXFuDTMWYBEZgqVoTTDWfL
Vtd6kfTHDV5fu7f3fTXvDJAiQWzE3nFwh5cRLtUD/Ub3WOlMosFfvpCviMQbVbXuqWdNRps6z8MA
Rfa4oPKhArryQN1+Vl2PWjbu8a6pul25TkQ4aYgLq/cDsyjqN67KgFyBm9g2ug7dna9h0ZzhiVpr
hExnP6UAaKrFT29jAE4aBOSi+Fl3NJEw4OP3HOoLS1HbWJ9ulBKs2E0OuztMN52YNyjKvneZvjgI
fofIJXdVFAH+TklyMeB+WEQlr/vePoVD/K4yRzsTF8FUUfr6WlVTA2/qNhcmVzZFfhAJieKxtMVH
NaUJiT/wzxntLXSl2TyLEOiHeqv9EU2TgjDQu8OeBfv3WLPVmMJCreiuYt9daG9+Jqt9nRnkd47y
lEq04c5s7quZ9dtddko1BoOmjUKUs4O+0nWMxbNr/RgMQcjyHAL0MLsNZ3D3kNgdR2iH9kwohpGV
8YkJ1Qc45qOZbv3j0OGcgUKdPxeAP4h8Sg9JlpIRU3nqqUOu1Ibh8IJQhWOQlYdNYvjcpduRfG54
HVinJH85rQYdxpG5oYVFZtLyrTLqrwjssJY1L0qM5Z6ppRtgAbI+XNaLVnrOlbb2sxf28tFuw0uN
AzPSpoQseapLUlLDfQhMDpWxCVkTm4J3o9+lB8qlL4LOYj5RKb2nOmyHxBrfsrZwNzaOPSv1ir2L
GOJYZRvpiYluh4kAl/y2rVnIC4q+7hCP8kk19DQMoapDYcHxdLxnUym4JiGBzwP9lIdEWFYAcUsc
sLjIHdPInRbaCihFwea+EMNpXUN7PFpo0xzwRxGmnTLErBVZhFg2Wo47uA+Uigi+nL1NZ4w7S4z1
frBg+4Bic4hTSL+N4TiyfVFMPeyO7bF5MFIL7gEVWZwcsiSkBZGQuig8QqwoeVsq/VghrVBLHlaa
oANO2fyOGYJBMwwRHlEM1sxuRbNhdL908kfknIJA3kJA6+H1ZgofzjeAfSkoAQqdQmOrPnBBNI14
pxtvtkzDzQj87qE9at78oelGRQ6AeMtU+WNclGZNiDTTg0c5gGlbuV73XIr53SlweDq8UdxEj6XU
f2eQ4jRIbGstiTCMT6Cf9Lm+0MjE3zVYr+icQKgtHcU5JztNS+AV0zJf2zFrBoVeGMBKBMIDt5VN
nX3m5PDX5WSDfQC1EKYZGb4WeE20uz5X/AcEe0CpClwXdc1a2K0LUDKbLKuGVWi23b6ekE+jsqLj
0ZqoP1C9Hc143nBKdGcDtvLKzGgaFQU1ygwx0Jwh/zKxj/y5DpKmO2tg6deak/wmE7MKQF+VGD0w
wBSVCV8pgk4N325Tas6n9Opd6YxdkJqNTfNF+VsZovQ0RtjNbeh+SyU1I3qcNWllKU6H1CIHEVED
/dJAr7niiu477uAr6Rnda1cvWBUnTKl8EpaUwXgm5Xg7ZfJRFl57wgY/P8jWgh7ruZeZ/CJaz95D
1ip8OWhjs+hjJE/UQJpaYGBbo/YwHqgWH7slTzMvl5m5JO/CUCSDw6ZIgmHA2tKO9CHz8DfajHLH
SfEkk/AN4q4VhPP8WlaOQsQIU90iJZYuAqp6QVCYLEsLtfwSz9fnR7Tn7SrSjM/GbPbzTJZeMpEt
ERLXpHVZdGRFt0FjGcOaXT/UH07BwZBbcIdJkz5hKUk2K0RG09rr2/AJoTpnZk+c5CzrNfHl6S6M
0ZfEmTxAm9OPLMK7JIzCQMzlPu1duZ6a8EmzrM+6B3AwI/TGhwAnNP7N1iU86lCUVukhS2cDAXK/
75teI8hp4i07agP4tEUqP18GQkMf2obIdlFo1roTAppsq39E6LY3c9p+98tTEyE3KmZrRqo/5Huk
2MaaEhbgAQKKrYrKNyog1PhT+8ECWF07k7MeUsfZIbdm0zLC2mkRfHLLocvYsKbaLLzXFtHuQwNH
cd12abnq3JMPATroFYkEiV1S1Av3lhMKZ6Vu+ljxX9fd0SBPT7HaOd0WaoTLZGZgIgB5sQOAuopd
4G6NwPhYMNtZi94+dDP4K+FnIbLgBXkRmpvYRTmgYi3nam1dcVtrm3icS3SJD4QU2JtwgWTZJkS+
dmKnMZEGSMImgcqYTBiJohGyF5zYrl0yR1wzRbAU2uFaOTRdMtMmshIZEJwy1O+K0K6V8ASg+uYS
2ux9yj6CjCch4dgQrQaBrays6rcsYcxkONV0kDpOB3TBgZ9Sa8sJJFuqTHQVBGIqGqdI2m8RFeON
GmunvPEHEBZKYpe8NbXMc/vaOzKbmt+FJHUgk8Mr6mjn2lgQJz01vzOsImkmR1Fxf1ZVLTnxYZUc
SISZ3nUDuSlUzOfK0PKX3NB39x8aTeRuPiPt1f1Z7fuckwUy1G7N+jsPt1LgRPe51h3M5a5CYPTQ
AzU8z1o03izNOXW21Z0ko3mq1PQ2MpD2o+w9mslFNnX9l04b770S6H3inOvI/UFGj2nQhVa2uz/q
SvR8bd31ZwIWizeL9L/eZ30bNFqFvfLfwmRg9OlpL2BZ/DcW8zzS9/BtyucpcgdGZBzaM5lQmTu/
yU4RyIsXkw0q6TgRdsugaeHJ4sIA7QPFC9gvbggbkSQSBP2HPwguKmkKbawTlySb36awMW+pgWiy
TeuC5hd1BsVTtvKiDN5WzrplKa5Lia6ID5JVt2kdIOZe0fOUilMv9+BBTmZW/bRDjPqsYB+0+wzw
pcNBY0Jy03VsAVrzAJj8M8kRbzo9iZkjrew0jq1nqWufrPD+Q1yDW9J697F1Ha4NdHsplmpzW7F+
bRxx6lWrr2lXHiO3boKxtPV3y2fLUxaCS0IDHPJeA6mM2gM8O1ktmdp4XVu9QGU+EHlFXqbEhkpy
drwrPNBlbVZr72P6WBr9DQ2mdm3hGj7PLet56P/WqS+ZM1MRcljUuLkx8TrsOd4n54OyrAyKYhC7
yCPyUiWlv6URid6sRfbbs/ucR7ZWFN8J65QzIuUTldpGCZP0wor3SAnQKy1t4Erjwtj5j/7iXHXD
K4mlzB2SkNEBTMK4BrSrYtqz5hBeCkxL36wwhkXh02h0LWhTXWfib+wFhQs41KYFAlZWQ/zQpOZ4
aNwF/WtkUG1L7GhjMm3VECPHVcrf2NQC72HRbw1ziHb2BHcrHjIcGno6BhoijvfWM74l9NlTnC67
YbLd1xYN3qYB+RZkGhmD+NgQgzkoY30CoE2k/VtsT9Nr78AWD92ZXNw0xlhciITwrtHfc5pWK1gc
zNf7U5246L3XiKc/c1uFF3i3jBq4MO5JMLrBbyDqg/08TCt3fuo99VkJpjNF3RwRfOonlE86LTJ2
iY2a7a0ECIlzAckVEk+1q7EfpHZEGC/nM4cwPCRD7azECRwW859zRiptoVCkWTndTm1E9KRr07Bx
aYq8JZ3841aG+FU1lIh+4X+YHmR34XHmFy5cmqwCsDLEHigfNX8nVnWl5ZrxA8nCxmtYbbthURzF
tvdqJpcpsdYDPs9ba2vdNdVtLr4djF6yvYACyORS1OlbRKLbWzOP3aVBfTI6028KkOhMIlX3mq+a
uT9qhVafJ9LBnxKrOjpyNE7wNOqiMi4+FDeMYvX1fqMyUi8wyJKWKMt3V+rFcTDp5gwVFiTiLInp
WfxLkIrXo23ZZ0z40Lq6sNjYriDkLpOEhQMeoo2nQ40er6ZFSW145GUmSXguu+5HATd5rL5h5vlA
UgTz3smL/dgeDCDrq5blfh3l8CXjUuydZDv19OripS09hta1cXrGfKnzriJaqWNjXfSGtNqkG/pN
j2po6BmkOy3boIwOA7VscmUmmBMTZ7+qOF9OeG84KN/GJ1wFkdN6cGqDioJmVVTlvh6HM51QFEIT
QU4TUgqTS7HC6kDNRTukopnVcY0Y7Ume/JgdYM1RuUPQzt+qZg/IP5S3cB4cujUgsnzf/FWllAKO
B10lC80Lpp8eNNUAgHHo9cNSeBqx79B7KcazNirC+conBQSdGApn3FvGpt3pSDm27gB0t5LsJXxa
kyRmWYR6Hw13eBvUkG9zcAg0yBGeePmTXbiUcxQnjt9xUtGfkT6CJGm06ywTfxymDGfb4BMVNuoP
LF1c7meERYw92cijB/aEjuy7cc4mU+oVTlwk5nWzUmwTO0lBQxr6j6iOdmUzt9cav2AcsgCOKT7k
FGScxe7Ceyq9sv0lPOJGoOCEa7+din2UEHXrUypUo1yGPViCQ0QzgT/5P5JGMbLWWdQ0qexHZFO3
IWUS9wjSzHtjem3N5XcMgdbTXDmfI513byoqaEAdowPkMRvL7djfzGB1/WrFOpScRa/Ms6sOcYUF
RCUiQhr5m3YFLOoKofFQOntkEyvbGTgoyhe9diGyOmjoGC/lV2PsyQWHBA0NKyJmqmQ/7vrbOSHI
IIR9ShRyJff0jouTHKWxzRwlH52QUzyfJOeTiDZMHCnTXP43dug+WL2mVo1kh6T7FXuillwFV4ij
a89YdDo0KWFhN49oWJGQixocD1J3gWzmQXZhd7YzbS8zM1oJen0PvuyrYFTTL1r0UKkVSVgo1//M
S14T7LowqItFUZ7iZ4SmunFJl3qoEd6x+0vfqePhL+PMfJAZJBg2uSxURDRX1bRuDDrC7B3OnOjm
VgvBP7Rmu/OXCJMarOkSDbNJPTBN/myC3GbRmR0VML27GaUvATfQ6EorJ15TvSS7hEpHzjlo5VL7
BT22qjA0tjojVIS3l7ozSmqPsaeJOUxEneuKJlldXhp7UWQj0QaOAJXGI8Rhlae+F8Speijpix8k
Pe6cQ5xtmAKW0+rmxaafyWjbQQfVEo4HHCnr3I0+AacGaH3BBsckidUD6HdApEjHIKSHKSKqP2yZ
8dE6EhegzqYBzdC1k80+K2YCsoGqWBa0EDJ9Eqi0AdyUoOmyZ8+vBjIKNpYOQjGDPsfcgWilWgJK
tDJIK9l4iZe5BW5zc4el5Du4UsX/HAizLbF3oJ3Xtn9lpP4rS/Y/il5eS1A+7X/9p2H95/8OHfWE
bxmGgYDUcHTbsEwe/yt0tI2XDy0s2O3XJG+NgtZpZ59gtuRrNlbeBl7LtOqVt7MHvL3ssTdcR5fW
HJ7/xlOn/+ft2EvI6d8hqLwfRHu2aZiO7Rim6/3v91O5ZuZLo2BBAU0KpGT5B6PhXkP/OHNMPYe+
6VwrPctYdi4MFNmWphVXhAWO3MO4d3vtBiY/PYSjdtOTg12XLBOFcelg8z6gHaPBoTm7sBl/5CE9
AmZo6zZtn0SYnqFa5lwmMb2qkAg3X2s/GtrAdfeHg+OzK6G85o58E/1wkSO7C6MvLoXHGS9TOHGh
/hw2w7hJNfJSw/47Yv4eZJxWHArdfs2dQj/mUfNuddYEarM92hYdZKO+0NKuOVpoPAsoBytHRgBc
EfaeM+dFM9iTJnTe1k3kfNflTUWtgfWBqssqpqtfpLQWG8cKDJOOkFnZzy7zuiFHXeAPEvKbLL7V
Wn9A6EbAAq6OAJvK81QWgaDaqdNJp3qhaZHnVznPNqa9mTbEQkxvga0IQnCA0jiPWVHQ8h1hCGZY
RhnP6Dtgr6tySG5WOJdBgvsNxUnpUn+1gZf2nJoVVYzjyp2zuDkiLf4IkRCS8dj+hIh1yQUJ9i3q
lY2yhiB0csgzNcurO1lPaOr3dtSyCZGoeCrHX1vSv5qT+64QYG5yK9rHVuYwxjGyDXuKlyKz9//N
3pk1x40s7fmvOM49TgCF3WH7oheS3aQoiZIojW4Q0miEfd/x6/1g/NmnWdMAIvral2oFC0BVZtaW
+byG2oAK9uLvNpdHcFVh183FuhTjcIBmQtS2rPI3J0odFTvZocnMZzMfuBIy+qdqSBCERZ8iTs34
NMwzI0T5Hdc6/n7dvA1Vtm6HVE7NsFxTU4XK3uqtdZOj6GmZExB7Hco+uf7jLarxBRzY/eDVxamN
TftUEoQTig/vK1Q3gb60d5Ud7Iu0+oP63ZdOdR8VhWprteiebdV/asmM4k5Ra/Z27wGggX3DCird
Gdzp7jVOXKmEhBBo+CRlczlNeR5HauOUhM/x58HXtEPRmdahnSu/LcWg8NSxWTVASmVJFpEf5P0s
KZi5+7sn/r+I9eex+Ot//utP8IYNA/eXH+YZAtQZB+TjrPLMFc6FyRx+ND/+6z+ff6T83Wv4V5P9
SP/xF/9HwVpT3X9jO5pp6KwqNFWz/vXf+r/qhrCuin9rhmEZpgUyV7NdVK+5tG0Cnqj/GzSxTdot
gpuI3Dn/UbB2/o0iieG6hrBt1zRo5F//63/8Ofx3/6/8jQz5f/59OZUgkn0RuRUUR2zDUQ11/v1i
BuGZYz4lOVtAQmLBLZIC+PyiE67MUm8nhf80PU9eF02Tgcl6QskGckftaReSoQI87X1Itt6WYy68
uzT7DVkDwlbU3TkfEf+IYgvAEOu13W2vPwt+X7x+3qENVJopAtPImB2d2nKoRLBV9jPwFNcfsdT5
c8C5eATagaHlTVZ7HlXlnDjpEbbOxhIB07kyrrqL3Vw2TSJmN3jx2J3BzqniAWwnKQqtptr6Bzvt
4SZHyCaRQ426a3zT1+gu9n35SLbqnh01BTonjfKOFdqujexv6x113ZSgx7xtWmuZrG3Nbs+lbVNo
3/Rq+VEEDck+FrrK68+4Phi6O/9+ORhFyAK7Lkm5LVT7Y6SNHsIFZKjd1ro0dwzkpg7ZODCZTz2H
AcaH0hW/15uem/jP4uv/+pk+R4/LFxciLRKOdltKHwL/l1KzP4Wt695nVloHZ1Kp/UMY1RVHZm44
bSz5ZjO68kxZ7X5QKf6qzbo5o2DKSb/fngdV+xPi06MLOKVXtBMyBZ9IhMhv6z9HGp3QaSYSzXRK
vm2nAJliuumHAeHybMN4ZyO98kGuFKzAijaBquTt2a6pLCzgMuD5ZIk0MK7t77cNlBSvOAT1rcnH
wmyKyNmJFXCalKHxXjvHg37us34swOtT6arFP9YfuWTUUhAL7N61ChUagNZNJiI2wN+4DjO16PG2
9qUI5rTkPaZu0J71Evlrt4H8plFDuDHoC24/T35vLHtsKkFUac6lKd5xX/O+E1TkJO24MejSPur/
uY4jeaWVeIBkqK4/t+VIoVyQGVwTzKoW5rEaq/uiaj7oVfGjTuCA28oXcktO1LU8KFF8t95/C77r
SL5bxK3DHp6CXLQr3/XE5QcLYR/FdCBM9r8rs+ghTeUbn7v0MClAoxWdZ14MNsFQ0QsuRF8fDJXa
YDBZCNmjN9Vyv0ON0/qnLZieI3lUT40A+3SeFlqZecx7lGlIYwxuNA3JlxLFtWNSR5uzmrrlo9lo
QGs4sfujpWxtY2yWrE/yncbtKKaOsb6psKm6bH6V7Kn3pWZ+uq2DJN8RSTkWoMjrM6f9Y3efZQbi
JV5HZeN6+wshzZK8xyAHJpjssTqnxS+oSiia1ZxUfhnLYcOelh4geU8T1YJjqqE6t9yOKR4iqgor
jY4q1Cw7rX/DghFZkn/kBYd5esg32O703uzDR5ML8vWmF4bXkrzBDIp49Eyt4SbQPBeciaeWizXp
5/Xml95cWrIAOUY9AN0/cP/mPqTqwc/tjX5fevP5kRcrlRDltkmzsups5vH7NE9fOaG/p3x8Y5pa
enPJcYtqHJTcL6oz9xI22NS4vAdvER9v6xfJcQtBSWE50C86/Av0kg9tJB7Wm16wR1syeJh+HEIY
LEDtIvta+P3XjMJTMlnTHeWYt72+Ldl8NcRxpxTMGAVXzeiMnKMRHMT6+y+Mqy0Ze9/2UVUUTnN2
u+CJOshDKSgiQyHrtuYlg1ddiyLdgqUaIPQUPSBES9voubIoM77tAfN3XdhlYHNoU6is0dw4rN/1
mqbclahJPYKynDZMf8E2bcn0WwgAHGlzTeuS7oq2r8jj/W0vL1m9KaKBqVGgqFY/JfFLXPcHL9zy
2CXLlIw+02CZBiCPzmZZ3yfjeBJGcUBk+7OvpBuRcsl4pNlq4NxBiRDuPueAQ9AGM/5oCgB9KGGs
98/SJ0izlRqIakyrhqjQKu/DKH+KnBRwq3htKca76RGW9AmdI5wqzeIKep1OzYl2V0Ua+oepC2PN
nn6vP2TBgizpO0zLThrdYpw1Xf+O7CAAhepuvemFITCl+JP3Xm7Fjs9kxdljjFZaa71AybqtcSnw
AIDhAnOOm8r0HJLdCmFux9nHcb31hV4xpdDj1Laf+QWjy6v/KrPQ5kDY/PO2tmeLuggLI1DlqKX+
6Bw1rAGdwfpZF8Fhve2lLp9/v2jbMXw7LBOI9za1aI2tHUc0iaep2wgK8+df2RWaUrix6oLjYCOh
W2z9BUXxp95WoIsMn4JqAHNVvLvtK6TYA6xCGwqbpcjQ5vA1YgRvtH2Rd25E8oVTPa8/ZWmMpSCk
iCKsk8qszlBwf3fq+LVP/lhveSE2zKekl6NAatNYDNzDnKHRjtRqwX9rreglzLr3Ibn06w9Zen3J
cf06V5uh0XCALEByLfk0dvVtKx5Dctx+cg0KiAjPVCv+rtAuIeggGLL+3rODXrEh+dYgj4YpHaiZ
OYfKhzR8KJv+EHVfhuS1HL7HqMatP2WhdwzJgVPuLND+Y004+BP5ex05MUohXm9rXPJg5vW2tloC
Gzito0AmqdragS+9tuS/tTspsVvRsjXTuUrgoubH9XfWlpqef78IDQVX4m2O3NLZoTB5MElrGR3K
fslxIoedenCqP6ECJvtUpyRDvyv76WjY4GPTfGM5uhCbDMmr1U5XfW5/azCIxnAUVee33yl+dfNX
rzXtL+ufueB6huTU4MAb26LY9DwhNtNCoG5JmlR9ZYeg42H9EUvfIXl3WkOJKVwXwGRIhQ/itB1r
ow4+7W3NS34d14Q8sBLlWS3/avKz2X/p/L/Wm17oHF3ya5VbaBWyLdzJGri5ET/ojnJvoKXrJLcd
4eu6NC0bLWmoWW5X56Y07F1L2tWurKrj+vsvmLAuOTUHAn1eh+zEVApITj6ovn1Xht39eusL46pL
Xs1pMDIx7tzxKEpY3l+R9j2ebrwM0OeHXnifIjo07XO6XiVpw0jQX1SGDb9a6hXJsePIblSoi+WZ
e+D7QMufzXjc2LQvdYnksnGtW/1QWOWZG4ddPv1hUq6XpR/W+3vpvSVX1UBl2GhnQnVH17nTq/tM
iI05ZsnQJRdFO4gcx5AuCalNKgGCVPscgULVbjcesNQxkpOqLRGr0M3yTLbg3i0RTyDFkCqlm3pG
SH6KWm0CwBpjAY64r3yElmE/39a05J8hNXpZZOm8eJnpL3aKRAMV/MNG6wvdIiQH1eKxt4VjEBoN
7XkE2zDq6ucaVb/1l5+bubJ0EJKHgiQKJr/lkFMfOsiuLWVFP6EO6zCGyWAhi7yioCumHt+4cSAk
r60mL4hb6MnnxtIOjlH/LAU6XesfMw/mtY+R3dYrxzIfe5afvv6akXBF3X5BDXT3We+971pYf9cn
EBsBXJT1B173NyFHT1cpQIElfXFuhXLP3v4vEqW/rjd9fdyFHDqHKrWotRk4/Wk0gBjhnuycY6z/
WG/9ujcLOXbChZqypPHLs9DG1zpLPjih+ih8EHRa/br+iKUPkAZDU/N4aERbngdF+xXrwQPyME9Q
3+/Wm1/qeimOVqOKyLSS49CUdVmh/+I75oZPaHO4/KcdCTnnTZRRKViBlOegjuOfTt4Adet6ykkg
IexKdS7pjruWXUj17EWddkjGiIvJcqCcwGg3pk5tDqzXXkIKuGjz9i73NuU567L7qld+QD14UfIe
LeDovhrthyRXv5dG/m6ONVNufFvv1yXLkMIw+Q7CSLukPPviY+B9zn0KLCiBJM1uvf3rAQe5Qj73
Yta2jdbVoo5A7GfdjymDuOt6MWCR+m7Soz9tEJEbwWDB/oQUll2Kb+KqwP7g3d13VAPWg7UftHJj
fJaan7/v8jt8TqtcC/szPQA6KflszkuvlV/Xe2lhFOSwHGR1xfIGnPnMXLJy9QMaYgjWl4+W0F9u
e8T8YRcf4DiBV2pEMC7P1PYgWl2/N9IBoePeTwAaG+mGoy51lBQHfHDxuZsFhJo+QommB/8Rngql
3TjYWIgDQooDIVWFrV4ynyDHgIhAejdSuLXeQ0tNz+Hhooc8FdgueY7luYVBPVI7ZnN9vt70UqdI
zl1abSamAeuBkfJgZ+khM8x9bN502CCE5MOpMP2sQOfrTJoe1bGzSFASGrdlsQhN8mBXIyAWGRGC
G6J9ZQGzSYuNyLtg9prks2yhE46wK7aaCE4b31OKIL4L8tK6VyOhWGBUDRSC1kfgehzS5It/c6xD
X4gSNbtgOOhN8lecRD88K3+vmO23trQ3vOy6DWny9X9EeUtm2TzGoOzMNu/Agt4W3zQpAHkIgZPT
wSC7RfQBoZGTO1V3se5tGL+2YKJzLuGl9QeuxbLTc4szIedI6v3JtMm8N7wnBHmOXTB+FKp+iL3+
XQlVC+H0T1CvHo3Jf0bo9pBEzsf1cbregeLv17t0QiNpxARe/myr3TE2QSFn3kbTS9Y2P/KiaWbY
1kPytjiDITi6iB8EmiD/Xnu14+pw29tL0clukGcHW1KcHWQ7d70+fmpKSLnrjS+NkBSffJhQfR8Y
qLwj5ZtkVvXS6ZH11Rv7+/UHXPcR8ffS5KKDOAqlkm2wkcjT4WWJsT64jv/kqdm9mRsnUpCP68+Z
3fvKUkeT4hVySuE4auyJgWChrq1qDYjrfPR3idZCEYNnVUVAEoP0W1UZ3kYAWBh9VQpjoVdVUd6N
xXnsy6NNyjVLefaeNlU+zfv171qwXVUKZ02bFb4LZv3cd3xMozPy8L/NjeFfal0KAIh0oCld2ywQ
e0v/HagQfpKKgvwbm5f8X9M5pbYjrsqizkm/1AbH4blqKrc5hjrb9KVpKcWQTJ1anjsxBY+ZKJUD
YsL1xrsvGK6ccqzpQS8qk33ZkCoPSoGqR0IFITKNDcJoaXxaH94F/1Ml53ZJfwcWyYlFazfll7rQ
40NpWEjgmC7VkOvP0IS47hzkYL/pKYRI/SgL3fxMrSsVsW2RvKKEFR2yGOUf3wuNI7BHzGvgeuTJ
QzjrqASG+VNRbGq2SpdkttpCUHvGVhYBpfukjqNoLYBbNdnAdiZ1xbEfoOQgzFwejK77KzWC+D6h
uuFUmZ6+C62pfbWHwj+miDagLho0w0GBpQoByAuoRM3AY7lK8ghMYjrAx6BCxKc8ZkhnzNIY5iel
hrSngPbfCaoP7qh3KvdD0kEZROEG9ABgrrJxlVOd5M3DaCDeRtali3xgjbJjB6TGCf0/fQelSvIx
m3u7mmV2lEocnG6mdLRBeJimNtujLv6totgJCmNaPYsgiY4otzZ7LjGR2S3AMHVhOyILUYhZxC75
mFEk9ihMNK1rpcyPg+W2d7EbvEY1tcGVMHQGVAA6iIpPWcoJvgrf5U4FGbM3BHxyVKIQ9XL7/BdF
njr6MajN5fk4M19MG+p295Nay+nFE14HQ7QgicymFEcvjV++45TvqsoNnxGlrF9Syqy/QTcp7gc/
F+9KU60fMmpB0PQblHMZhvEjN10IRjjGZ1BZv70ygi2qCwBSLrkhQwngKUejgjsH2D2Il/cczKX9
Fwu8xLFyE9h/iuHBmFUpgmoAwSldUB98F7LGupledwVNTjLUEEwINB9FQaW9T3R3D9qFAvWNW8Wl
xqVIZE6VoJQnc0+5Vewo0CLXYef2f6y/+fUoqslpxlE09E5X58CTiXD7qWGZr5HCuNEvS63Pv1+E
OaPxlMROI/tklGoNl4TkxCkYkpsCkCbnP4aQPXzFrayTEprt0Q88/2Wu5nugPjXeyMK+PktqjhR9
BtNGRNsurFOqRMHJVJr0IVPIW41KRJotDwHM9WFYGmNpQ+SWijDYoJunyPOAN0MtoX6spCr9luaF
KjVP6VhhpNqUnXsOxjNoBoqqPmVhvrEJXcjyha/xdpzrfgJ6CqDinMdK/UmNQ/Xs6Io4GbDU8OnK
fUzzyX7UWlv8USVCf4x8tG81tHR/jIFdHCqCwsanulfnC00uywiHvjN6gutp7HJkh6GnoeElyAMP
hgiN0xRRV7gnwda9wMJhmeZKi5zEzTMUonkeilbK1/bZSXbZJ/EJkefyD+WsGzv1tjAgFyFQX9J0
FHVDbgC0XZnvYQfuI/O21ZQml5Z0yFhZnE64JzARzsfUzMQLp4DmRpRZcCO5uiTLubYDmYLiavuj
6r4hbd24BbiuX+vmvRBm5MISzY+rpPML99SEP+o6g6m2VVSy4Jdy0YIXQWqwPAI7dZu9eKSiDID0
bfVPmiN5jQtsAoHVzjwh43kU+XfLu3eKrbvxhT6RUzURnnH6Wmus01TPguc/rf73emcvdImcn2l4
raqTJGidGsbwEIOKNgozOdhmvWHoC8YiJ2naCgdDmWKYhHUPuXL0kaLise7rT220sfdZ6pv5yRfT
0qhPUan5pkl1+6wEaSCp2+fc6t/WQXPHXbTuZ1ZomEArTlBn7goPQEjdP1e1+bLe/FL3zB910bzm
TI6pxjTfFv1d1D0aRQ3WA5b4RhbQ9d0oeZNv2++7CKJhnpmnYKRYIx5ZtjoG/BVul93eu3O7Epnx
BAr1+ucsmZN4+7hK2JGWtS6jDcLjkNlwW9S+Jp+kUbzj+iOWekya/eox0usuxc9U8bExviQ+eg/l
y5RVt03etuTHfd+Pupm15inTf5VISgITBDj2Zf3lF2xVrjHwjTLSJjREYSRSvkjtOOA/zdjaXy21
Ls1eha1w/dDSejzZ/bGBQLFH+mErXXmpdWmLrnCCXIseUx0CE4nj6Gs+GRt9vtS05MKNERgBwG8U
TvOs/DEDZjqgFZFS393W7ZITx01f1gOaaqcQLYM7Mwmzuz6zt9bFCwsmzZo/68KJJxifoRoorPfi
7zlcRbfTdiEqzmBqd3r8NSorUCKo/LpiB3zv1ELUKWNlY1G71HeShztJVza64OFCC8HWdFYOqCl2
Nxx6qXXJod3SyiONjQa8/cgJdqnRGRThoZj3+7aRkby5nQZ7sIPKOGUON59Ch2EfHNabXggUcuZy
ksNiVvNEPeW9f2QrsRtSCp4BWldJeJtdyRnMo62SBhcWKnZFr7MkHYS7EeYWOt6UfRk+CmpuIOpK
L/oyleqnMt2ymNnq/3lCqcnJy2kGAbMIUPYI24LYCV5DTO4hdbOtOLT0gHlELvzB0rsCzLAznoLO
2fcutL8xbb/XobOxplhqf/79ov04BUxWpsF0auaL7DALfZ5QOs5dEJjRxiJ3qf/n3y+ekUEDFnpk
Dyertd5ZWXqsXXWj6QXDNCWPHYPC5D50Gk4cucCfMfYlfPoesr5TFvfrtr/09pLbTp4SGxWI3ZNF
Ed4OebzPFspV620v9b7ksoBUNcfn/OsEjwaF3zKr7gKDM+24V5zDTY/Qpc4fjVrEodm0pyywP5Dm
cgiH6KWD6L3e/PXeAa33dmxLBLesygnLc14VZ78LOWre2rBeH1v974PPC7MZoxkZYNC05qv3QESB
U6qPBuQXN7Q2Av71/teF1P9pFbqQp7lOD8W7xjYerAQcPCTb9b5Zal1a/lD91dowIknQRKln2Fl2
k74XFF3vtEgoxv6mh8i3rn1e9d7Q1ByYhwqq12730YZujIpdedO0pct3r2FlcLrvxgzDFBnoO8T1
wU518ybz1OXbygrcr8c9cXlGXcmGAOuAwes5k0jbjUFYsCL5utJgWmRWJA+AI++zKPOTnWvPQJ/g
oiE2tj4GC04g30VSWBiLbiJZthxSVRx6zy/D+2wq0DJff8B1SxL/OISYaijCJTkraowkEnmiCB/k
92hXflpv//oHCPkYAoKQV8ZZU57HOviglNUPu2K9td729XfX/06Sv3DjNh2FEaUYKGUU+wYmdJmA
2a9venP973XkReuKV9sWelIkHQCDtEJwXWW3sZJeshwp8HttEfmjG5G/OeiQuc92/swqCK7/1vZr
qWek6AOnxO0jEKJndK8OlFgd+xpNAqSdb+t4KfyQXleRuZdW596sEyACRszqpEBEtCTH4a/1Z1w3
HF2+LEVZIzK9ZL4sHRP/c5GN3WPNNvzG1qWFmyM8N0UAqjwXsfWnYtYfFUtszS5Lby5twcapgUCp
ka0SWu7PInSeugoc6G29MlvUhVGGAdDR3sQo+8H6K268fYE6x41tz8Z00bbatVZuWIxqUaakl4H9
Q/RPkJ45fbzl5RHLkh4QJUEApJTiFcd6ELH/2Q7026Zb+fq1bJw+Ey7BXiBH1TrF1zFx7vNa+XrL
m+vyvWsITHPUchyWCtrnyTTPiMptnP0sxAL5sjXXy8TnIotOSdNHcxSHXLSg9ZxzC6F2/e1nw/vn
VkKXryIg01mKV5Dj5KpaXD5PwlDLh17LCm83iQyh+MT3HXHwEfwZNr7qug8I+RDXAmNVNtTEk4VS
HhtSN0S9lUW41LQUPBukmYp4IkfOBOC645/Pbn9bqYRwpbiZAdHUlWpizcB2CKniKPudbE5XSy8u
Rc268JMInRKCcobKTT6LN3qv6yN83YiEnFrmtlkyKRrpw7kOctdpgICm5rmpyk/T2G4E/YXXl/PK
ADgOkLBI/sgFSuNZ/z7L4q3LrLl//2mhQr7MTYy6zrkoJ6+h9g6KGE9tjW41YhukLn1RwuFTrxXn
rtA+9aZHBYi+BS+6/k0onb2NSK1f6ImTEJHCvvzdoxp1iCq9v2n9LORrMSWKqqar5+J7chGIqfE+
wRF0RGAON426fA/muErvioq1VVqOrxCdHovK3TlW/zPvmo1N/PUOAiL+toMiXQxpBxj37I1VFO3S
KWxOgeWUH9a/4O/U6GsDL81nLCKMbJqLZEJrOHWFcczgvYMS85BwiuB9WpSZPmQibTm4cZ7hEKJ/
5iH+Mbl7vR4eQbMf09CFiVqTUTk9KyFF01l9SKbsl5bXT6o+/eGQuC6SHnW0AEQ2B/cjevCae7f+
BfOC4doHSJOmMYwm4nDUP0UhuqKazYc8af0fwkYX0lCOfbQxdy49Zx6gi8k5LIVGCg4Tv2sDZPWQ
9cmU+yRz3iF73uxQuPR3oWJtGNbSw/S3DzM0zzI6ndmUmk4HyCGaqkjLTB1zX9OcarQHIHxurIUX
LEy+7i8VH5mtirQspQweq6B837nKxhHOPAbXxkaK5u3UQO3l9A8SoXrIUvswaOqHpvZf1od+6c2l
4JE4VWdRkEqmZdy+uon2UXRbc9xCPJdvEkl10vvGY6pwLZJ2wupzGhlflNY5KO5WjefSI6QV8FCT
TKm385ThqcGuD9xT1KuH1hUfmmTrEGShh+RrRc6HYtTYmDKaIbyHcYhu71YxxFLTUuBA99Kxh4YE
TgvhOTXOnzuz3Nj4LZiNLbn0MKFlE6F5eh47E6ixG6J8NxyCyN9w5aVXn3+/cOXGIencnXh1g3MD
HRkuB1T/ukkuvbrkuErTBIWDcNW5KqsPVY3ARNE/50O8kSy/9ObS0sspRl1MOtO03qpfAkN9mqx4
Y6JZMkfJV3OXO5+JjLVz4jnfuyRH0sx8doboc54br7d1juSviOD2UTwvkrrau9eR49sZRfAwTPaG
3Sx8gnxtaJp5mZK9ynEW09EdLOfmOxVVzc7JUvWjE6s3psnKPHLNM8HeVkw5QZ2d+q59toxiY9m+
YD8ymSzVy6np/LI456WO6Hq594X5RfeM27KTZTrZrK6kuxOTmGUW/oEcO28X+5QorI/v9W0OkPy3
fmUUg9WQZUREK9rPXV4euyY4dmF5PyituYuNcWPGWuokyX9Zp2o6StKUKbTZp9Hx38eFfo9q8kYp
zVLzkg8HbZ8HME1K6C/xL/SSnnwE5mpT1Te2+UtmKjmx3YrI8XvM1A7bR78dXvquRxEJyeK0Oa6P
xEKckJlHNrJ6yJQwzsoQHOtYHFLnv2jdb1DPl2hn9/qcLt8XRpabjAgrEeEQRENWfHiKTPGqBMrH
CoKqlmsPfhEeGv82QpSQLw97r+mb2BzZ+XP2nVXtR0pkH2pHkOhcb93ZLyy35FvErG7N2vMJq+SW
PSSWggpY+N32WhDw0zdXQcdY1cPD+tAsWJd8rWiFopjUltFXEM4urPCFnPLPJQLo680v+KA5G93F
3IZwNknDIQuXWvMPaux/a1gwTmXzDt3Jj5rf3eYj5vx1F4/xUWmwzJZ9etSTeMxFd7uLx/TP3k5v
OwxD+eHtE8JECbwur4uzV3m73je/mwj/bXjggnvIV4tIR0bJFEC9mqq8M0kMteLmgEYkkgDro7Dg
4qbk4u4gDC8ojAJxUGUXQ4mpGv3FMaKHaKo2Zoolm5Xm6z4NmlnMjQPUPryvp/GkpfZjE6BO7PTI
/BkifioDbeN0b6nDpJk7SEx78piczmqivzPa4Wxb+saKaaGrZEoSpBldSRKHrgqScKcH01kk8dGt
kCzs9WAjHi44nUxL8pB3txrqGc42uiu2Oe01v74b/a096FLz0iY9M6LSaAwwSTCR7+w2/cVex+Eq
cNpY2Cx0vyE59WR3jYL4F8yBWTI1TZ/D6LZranRl37oZR/CKmZUu57ah9k333d8i6J5GCxGxdU9Y
evX598tAYY0t9EnCN/oXwX7KHOQqi8DaMJ6l1qWpulInMxnVqDp32nDmQueDQM7vtheXXFgfW0Wn
Zpe7rZyZX3FrZ1+D5dh48SWLkbw3cbOpi4FSnMtgOA5I2UaD9zKLY9328pK/1riOLixqEMd+/KJ5
/j18n9ebmpbpR5UQIgPnV525SECpUwdJ6Bxva1raEUcON8aTwaVZzPXHs92g9sp3bIGJrtuK5koD
KgJLFUM9pzWLEqVChYJjY2Nbdn00NfnUGs1ms2xzmtZg6+n1dJj1EcdNXPH1OV1zpdEMitCAlEMW
fDWIb6h0fxyBcu58274n8+nVVKL+JmdF/Omts3KH4wYKkgKnFoWctkmOWeDdrY/t9TCvyWHecnut
JpuzP1FkdhS98SNy/ftJtZ+R3vm2/oiFAZaDfA4RxFdDl0do1ZOTDPc5Yr3rTS8MsMzB80RBtXOt
tCcqSA92HZwcczr47bSxaFtqfu60iyBJfV9bh13QnbTha5a8RwoLVesPt736/MyLtnMIn4Otee1p
ghiN1CF67P3dtJnPv9Tp8+8XzUfGSIUhCBRMpu9fSk7z7+sKQbz1l19qXYrvSa6ngx6o7amvbPsg
nDg+6v0WuXipcSkgJC0JoWHUtafajO+UMn30e+2mHapmSOHdiowhdHK/O8HbQNsZQV7bIs2vudEc
JT/t9NI3zDLvTmVaJzsj/ZNa43Oqla839boc4st+KJOxtcgrs437pjEOdr91ZDtb9D9PhDUZbOe4
nVN4IdY4GDmzamCNVH29xtVnqBXORucvjKtMaDKHSGsqVWtPqWkiw54nPvLwznC4rXMkX03LCHS8
OrSnMFNepqi/C2Pr521NS65qkysymGrUnroJTZrCPjtTsjGkCxFGlxzJLLKuJTW9PTVkiw8mspIt
B8LJFg9tqXnJleooGIdeIRPRqEoqeZXygeSRHygMb8SBpfYlf9KSyOMku2hPronUrOegqHuoMv+4
3u9LRim5U9YkjelQB3xSrAeWYJmr3Ycxa4Ro68Rn4fVlAJLIEgM9pp4YHIquQo6lGLDJUKdsmGLj
zvq0/h0Lhi/jjwYEjNTcbdtTNIErrvS7JNsi9S01Le1wotZwgyn1mpMbF3tKoO/U6rYdAgcHb2cQ
hNeLUeRGc6psK3tFAMh6NAYSlm/rk3lILuYnFP5s5hClOY1ISRxUx+B6fsjHjYl7qVvm3y9at4Mu
aiMzZPaLtH3i6HexH3687cUlj9VVw+n1nm7pG+ted+snYLl3600vmaPkrbmRzvoaSn1S42lfonuD
rPyxaM0NZ13qFMlZp5jCSr0PmpP13UH/O7+xWclLbQoH3CLh+lvrlL1pR6eh9b6sd8j1sxRNTrR1
7cgOLepoTrH9bUrBhtXN+6icKNacDl5t7ZBQ2fiIha6XM251Y+jUIKFv/MYsDt4QFie1U7SHors1
Fstpt0gwI/eU2PWpiswvRlm9a4L+OykEW2UL1w+ANTnrNimSEk722Jw4I38o0XLfxY55cDXIB0r8
SWWTtR/7+L5U9duwR4jSvvUyUfe6S8p4fRpScYrb+NnWqzs731JLWsDuaXIaaxDYUdj5aXMqHXOP
wDvMxc9WLvYqu1vN/VSo6i4ZqoOZxDtVzTac8G/SzZWl0D/SWwcdlZ4gak5G6x1q37obSkRe0+qh
nppjYOqnNpx2nlM+ZQhTr9v5kvVJjm81TuVESVOffKfbFXq4V8nEGG9LjURA+O0wmdwtC69hmDyQ
I1VsHcnRO9724pLv9+NIdisytpC7hPGgKol3KKu0OdioKx/WH7GwyZbTXV0lo1KfNCiSyCP93EMs
/JHVThKwD+5KcdQjr0N+u6Q+dGNmuj4Yqpyd5MIL95BRK0+m/ttPYyRYC2pMb9vKq3JqklVbtRdG
tN7ZVX5oPHB2jaNuVX8uBEyZcqSOeQ8ts2CoJ+crHPoYefhmj/b5xzIo7x2lQt9evenOksKQt2aV
gsBWnC6pT5kyFXctWvF7NYpuy5DQVGn1ESuo31oVLoGIgbozLac/OmF7m6ChJiOPYLeMTWQ71SlB
oUXJ0fE14rvAqrJdpPe/IpdQOWlgXQpEetfNeGHylfNw+0TLwwlS88mxqkeliJ7GbmtTu9S0vCJx
dIfL7pymR+eQIPslEGlcf+vrvjCLzr5ZR1H8xgQFwOek99+0ydh7EG6mYCubaunFpcCkDg4qA6qD
L2juwbOGQ43A9/qLLzUtBaYxzWdZjak8pbnvfxNqEpC9k6g/b2ldlZP/8jZXAE3jxKUWQWdKHvxh
i/V3/cVRaXrb41EV+L7rJ/DfU9EcjNwfjho5pRvdsjClqnLVSTFjkvUJnFQOgWnQuXCxIdUZu8K7
99xzgi5t+RPh9TtjrG/a9atybnvYp2boqUME1EejsNjLkv41radU2Vi5LZQvq3JGNX7leTVAlZNd
fosa5SR88ZgUxUMtYKyk6ae+dB5gsH8jKe2d2ba7ljpa3Rk2PGRpvCQPCcJ0qjojtB+6vEUGKPfa
B91T0pfbDE3ykJHEnxb9MevB1K3dELq7KPx9W8uSg6hNaJTArLqHekzcO7IWtQNc5WxjXXB9LarK
adfgYSrbN/3uYTAaTga5ytW8nWE9eVay06z6HCbvmy3q7PUYpcrp17lTawhC0u9JRk6RWUZ3gPg+
CjP6vN5TS+1L81zS97UAeNM9hNX4ORX6XdHbL4Xi+hsWtNS+5PGuguRGUdNXpte6oN7j57YAbkt2
yMNtHzA/+GIzrCMDZ/SDi2FObfe/OfuyJUlxbNtfOVbv9JEACTA73Q+ATzFPGRmZL1jkhEBCAsSo
r7/Lq/tey/JTnn4tzarMMibAkfbWHtZeKzeeffIVhCv6Tj3++gbHJ/3fETNy9b/eoCnE5KklGvfD
wO4q/x4kt9ch7bJivtDmPveKTk64vmm1XXUw7T3VZrQW+XHcGKzMF1zIuec/sWEqutUDS+G4T0Ck
R9QBtLrpqG7a6MLjn/ER8YkVjz1tppCv055gvlvZ+mDIfAFtcO7SJ2bMFODnwswwtLi7pppu0LLP
f72qZxIhcoq1bdF28oXopn3Q6IeO2Q+dtBvbHK25NF1mQv99oY3I2yN/Uqd+b/ibnHL6JCHg3HY0
0164ZRvT9r6j7oI7PbOPTmG3UyNRTADRFzYqvfXLUmUiBMMw6y90us64vejElMGUMaG0N017ztft
MrXZuH6eGDJUz7ua+bABKx82lrjQ3Tyz9qdw3EiTynRCTvvZuqxE/Dd0xQXQ6bkXdbzlTy7D9gTg
GIml1+W4ESYAoKxzm67nl1hBz93gxKK9qYbqNlHTPqxmb7PWzdUqHd9A7eLbr3fvuRuc2DQUaSYo
ADTT3gkvX7y3SX8NhH/BNM69+RODJvFgUDrGxUevxnytBPsE3fz6uf8+3SWn/D1FT9cukrg0ab9h
PDh1oLU8UkV2ydfEXkoTzzi8U0BuP3aY6wfEal+jzpE2nr4t0FTuCXvvKblw6px5R6dg3A50u6xf
NLZQTbKx7XJfrBf89d9nueQUjFszUk4U/++TQICRuH824ZRN3o0f+/sy1Bs3/WYt4BSXW4UJSvYD
TCxw4dYQaKcqVn5sh0utznMLcdy9P9mZblaL6SGBXVr6d5bPqe0exyhAfHSJS+/cHY7L89MdOm0S
35rjMqxRXiPgl8ymUULSsrvUDD5javzElskY1KaesRwNyn/rEuzpYK/H5fdGtgk/sWQTop5J0VTd
L54EbbtLJ/uV00vV63MPf2LKPU0mTzY1jgR3pycHifQ+XUBC+2trPnf1k+NZ+ZPxJ88b9x7nmQuC
lLMlnebmgiGccRanGFzS9Sskd+FF244tWedFzyC63a7UPYqmPWgaf/31xzh3n6Mh/rSJkrLmkpb4
GEnSf4li7ymZ3a2fdDdg28jY2F6Ik87s1VMIbqSgeGQUboPpZxo/Rv6UdtHtEn//9ac4d/nj93/6
FIoKxwkAV/swMOnE7hV7q6YrXV8Ixc6s9Sn0digFZ8OCnRQ3RWqr/qiAkZX2kpWd8aenuFvSctFb
HY/74khdEKvVZo0M/c2v3825hz+xYRFLDsQ7coSScwMiRfMSueTehkl1Yauee/wTKz4m/9Hc4/HB
bLJbnLebEUL+3rOfmDCNfH+JOEf64Xef+lDkwygWcH1dgm6fezcnRhyMwQBxh2Dct15EtmXc+rdQ
6evAjk0vzbr/2TL5mxTqFIaVDC4GVxmopjs7HlehcF17L9pkLDJGJ1U8q5rW8b6V/Sx2PPY7sHEb
ryNbEZFSbAuoQyx5w1s5XElPRgKESclSpIMU4W+GbKfYGaZwDk6zsjgL1ddxoU/CIgeGluOX31rG
8OQ1T9JjRQNZ1r1rm08uDG6YBpO2+71WBTkFz0wmCEXkS7uvO4VCV/sFmli3c1z9ngGdAmicazoZ
gwZwX/N4wNRg+VWG9SacyaWD6owBnaJnDCmrxUE3bb9MkHwNQ9eizlteOknOXf3EN45TZ+zQ4eXP
3F/A+qdZOlJ2aY7j3NWPlvWT5x3Ro4HqG569YOKNDPMh6L3dr3fNuUsfv//TpSe/cmIKi34/+mUe
IvjAGPDvVS5PsTkJAmRKB+yYyXus6lFlCUNj4NePfSaEPZU1I3OrWAWZkD2j/rsanzWzB1R9tqWc
tnEVoAF4id7xjPcKTrzjhAUFw70a93US6usEtEDfMfgdz6mm9vfYAoCA+OsiFBPjk9aL3XPdbUop
Vziti8P8Z1b4FOMZTyTu68TaPU1A7jQz7yDx4vJfr8O5i5/s+6opGUi8ZruXZNzMMZqIruzjC4t8
phxwiuHnZTCKpujh1LXYOV0g6uD6pgfLaVaXxU3smIFWWXinCPm96RwSnpgDNFNIA5zdnwkL5u4r
Y4b3rpa/x/tNTkWO67oRkhJt9yXW+1DVnbgpV5w5ppjmC1Z3Zr+GJ4HCmMwYWsIUMyAMHypRpknZ
7uR4KUg7s97BySFDUSIhA2F2H2tMgszafi2m9hLt1pkw+RROFlRQzVatD72IuskYf61nTG2oHEoY
wrz/er+eeTunUDJECZ52HW5RJNGr8Pk3cJq8RiGktH/v+seP9pM7LYeWttrh+nRZrpgZdxiWufLH
30M4kVNMGV+kMQx6X/uSYmnb0QP1Rym/aEw4X7C5M47VPzlqGh76PZkDu69m2aQhq7/6YNoM/W4n
a5tFOjGQNOC/uRon1jYEs+urNrSg0UCj+uj7Ji+ngFv+ejHObNZToseigxZTBJqpfVxWFQJnAVar
sbsUz527+omhiT4wkCPAm9KjB9Ijlzdtv/+9Bz85c7jxamhU4MGTSu0KriFbyS8UPc8ZwIkBE7NU
fB2c3YfzZwky4mFKRfWbrZhTvBlbACyBNIXdK2g0NPoGqjHRcuHBz7zuU4RZTYRseYRrd4SzOw1C
U0Tn/qVY5YzrOQWX1ckYk8Af7b7nnmxTpcwEAZXW3kT1Wh9oJYpbcBWL30MzkFOsmY+JoLi1g93b
oN7FpX8bBJco5c8s8CmoLGFtt1YdYgmnGpOFg7kr4vWhgVDHBRd3biGO3//JxXV9BGq7AfGEDIfd
ME15qf3fC0b/F3SMKhAHK1wag6xXqgryZmkuMEGde+oTay0gW+GmYMIb9xJxWxBebQPl8QsPfiZS
OYWIHVHckPAlGmGQd1eW3RsIIz+WI+qoU0yvfMM/Wi3fmniIf9MaTszYNWHS067Te2hZET8d41Gy
tGFcXtqhZ7bRKWyMeauumWr13vfrK239t6ift6JeX37t4c7Y2ynQqhn8vitkZ/drswk7LwUE6pqu
TYa7pvF0qfT5p+P5m7LAKcZK1DaxHW26felBNU19W0T/VLbgxWyHzKzJbUmvVUhyEn4o4xdJ9Qay
t3mhxjxqv6yNvIm9MK8BJF4vMhic++AnAbORdKyQgS57VAJamXrBUHt5LR3DTGDYNy4zVtDhhcWF
uoQDjf8Eff3dazg51OumAxu0TNq9BjN3+AIGW3EVL4oNN8i2i/Z5jqhfv9hSVlWQEr9fVZ1qtO0V
TRnjeKwU/sn2Q1qAnVMfQqEIlimITfTUiGJOjsQkY3Vl1+WI97Nqqj+D5X6MdyrGqMwG8l8MIxS0
GeIbYzs9bCXBUOsGlCmk+4FeGcQESTjUBkyBRQItspJ5KLTPmLfIVlKi90GDoSz3hbBlvF2NJl8r
4ZkFpdMx4PsAbAZQpeqbEQS56M00qVn6oMxdi2ouKL9MaJ5BXzz9cAsEftJqrh1mOYgd16s5tJ35
BmLDcsBlxDGhGIOqra4x2qDi6wbzz+vzOM2leYY0+jruQa0f65tx7dSU8UkhLRQd5mgfWtkW5UPh
ais30mBIJ5NlonnWBElBtlpbDHUo2YXTNaLc1u3QXauQQh7d0meIK0VBlgQFhicmUwZLysZ+qj+A
eXL6VGGAlhw0axwo5MYWnSywq4+gJihasPxbTH9G2TIzF6d84FpvOYTR1HXhxyzMVdGFLKVdCB0j
oyQE4dxahTqr/MWr8lqZus1RWBdNGseohWdlV/DooBJH2l0cGCp2giaW5wleXJEKRFLrplZFXeRs
5M5ksYirdj8CKFS06QQSwvLKAqQdb8d1KAABaINY50DP9lPWdetww9jM/LQbqjZKy55WXwiEgwHZ
qCN3Uxt0YvPCb3z67I8K1NnFXJkxDROtWmBVPaDnqpFF9GO0mIh8D7x2qjKv1onLlY3qcLvqXsQp
HDtkI9niXJEZbTDoxWRk/Q1jFfcz3cQBdiiflyKbpt6t2eJEKdIhYpj76HWCzWMDKXkeE5lML6uL
RJRWC7A+mG5hSY/pVCbCTcvHwe1bsnZ+1jS+qB/0CBR/Cl3zbtpFep4hsy77Ub94vFODSgGqImrv
KFHmnq6JWKAVCECu+R5VSZ/kAwBx66aqOegH6IKxQyjhCkFTacrxmcZa8izuzBLlzcp5vYXOiiPp
0Jcru2diBqtRJjHa7jYQlJ1Hk6pez+qgyyCOth6EXuIr3Xhgmi8SwqFLoSv8e1WYRjnYlUuyJVK3
H0FQ+cw7unFFkCC1IGF3HampER+GGDy5dA7FF0eGVr4NbdyodlMPizISBMBTqB4rXij9Ax0CyjcQ
IfHjMcVAXMCvliGAZFiqp5IJncl6oC3kVwcyJ9B6qEd603ISTjs5c8Zu4maQCmR3EgBrjoV0H6zy
mum+hL5puasa2RQ//BKclB1eR9CU3yzmzbvcoQi0ZFLYCci1hqIdqABenK6KgYGOD6yeE9s2LljE
Jyd72d3A28Z1FjJs1WfTSzhjNMnK9c1LeFk9cQmz3KwCszq3TVQncteMvS+3bJjkLLNhCBTQ0yuz
IUJ+JqHaCM29OcirJlq7nVpV00DjnoLgv2lFNKdB1Gt1g6ppCRW4OCqDjQ/SCZ53jiX8tva8+Z3r
WHcHI10+xtx/x8BQy7HrnnxIXq4wbY3UJUxFsaYu6O9dCfnLyj5Kr0/cpgaT3qcKEgUs45rz4WEJ
DPs2c2Ix6rw6IaH0o4d6X/or1I5zFtZZADz4qwwn0meccj/VHYjaoqSC1HGBM89EsQQbYNUEOwxe
JerAxggT/TgUvoxLdStZ1NUHMVLx3rQtrdIqlBQmUXvqDayR0qXrRKp7VttvuKX8QtdAfPVb0upH
I2MOLTXHwTcA2SMSbTwH2deroYpHlyFqpWs+tPUiH1UgSXu3lpUbs4Fy2qdFoTooupuYl7fNwoIt
iM50OibkFnLmODejhbvpJgRLWb+r2tVqkcrBG+YtOFHK7labnuJlzTi6MleDTibtDO2CNIE0y5gK
aYskA/15RUBFiZGcVHNji6wrV2A3+nEsm6s2XPv1OpDD1KbERSOIIjEjlWznwEi9SxrlrZnPKpZk
wot9iIkiyl+uiAno7RrIBa1RMTmezQgLGXiEqD9sOqjc4BSoCB+v7VJC+dYPZ4OriEHcuD4ZRVoG
bm3SOioC/9CUEr4wKVA2yjuLszDjALjGt1XjddgabsULCXntwpSXhvefWjd21Vu0CsNSuDZWb1va
N2GejLNvcusUlZkOEtU/qdKR7saVHK03D0RsPmYdMU12UxNXHFnwirjedJ5p6zRQUVnlo5NjcKgw
DAHKTCB57z0iCpqx0PfXnedXcZGJVnv1roM2Lk0NQNDkYxjz6ROD324hKtp2S2ZmTcN8ZXAXD5No
jNlUTht6ZVhTsJ3zVQts0RzOGRI/SnMBeleaxoO/qmwRrdfsgd5a6y6F9PnY3JJ1HqesGSfgU6ce
bJlQg52HN8tiXd4mQcTZDW3jZIQ8NhYYnUVIWL5PkWWeyIFFmYLHkiP/SJtJJcFuWRzb2xEhy6dB
BbZIobDekF0xNrzC3LDWu6UvwuUOpBEQ7Ip1Owa5jmnfZRMUquaHtQCfdloOCd4oK6B69ujpRdf3
gcORja3WqHHNBJ1nlU1tvww7A7lOcdVHkD/K+aA1Dtm6XZcc3qta3xTwkl5GKKBdGXZTA3l0KFe4
XHdcFXtoW8PhomWlghxoiJIdmr7p57SLQ9hbVA1zccsmDnwEJr6A2u9hSyqLwXkxvMt2id1DA30k
nsNKRY9R0WZYobI7tu01gmXP3/R+D+wArFy9YqYIYjdMzlYewmQoxhsVBmvz4HAGez/IYAGRYA2r
NXygAki560DEmtIhRKfIed5Er0JLbQKcg8UEHZ7G/Rh1gJIxrQq/whpHsdvy1qpqQx24be6jBpKA
W2mwY1D1om2ZVR5UyKFo5s11XgEPzdKpYNNnYBxrkteUVNFWVRNfnzCuHoS5W7WcMjotGJXWkK6s
sioBg9B2jPpKpcLN1tuoSI7sehEVxklYESYslybpknQVvqHZPI7+ks9dghVFRNXwI4zC9NvRY+Ej
xAKC5bYzpS13Kqz1uGvbwWHP67UYNhSHdgMy7IqwtC3RJdrJZlFhXshhLd88OfhQkDBDBINzDfnI
gH8btlXEZrMBSYtA1SqSnQb92DyY66iE+nHY1OwaNVcb7BLAF8rDWusm/OCv5ZJPgbtfBrwQ44Nx
cyzC4W6ugD7AYeqab5Ar8UHIoqsWPErT4ht7PUDkPtwWcBF3AQddceqo8sneC0H0tEV/Q45X1QQt
IgSLZGA5zi357Cydkmuf+3OTJv6Q0HxYa1dvFn/qaIYAQEC2GdFTswmqpVV3kMJW0S4eGLqddRua
alethVo/K/CtQTfSDR67B/PdOkHgOFlK8K8Ns3/o5kj34MdqzLCNQW0c3ns+n8FTauf1e6enAKJa
leN7pA0WHnehEY64OvFMn/o6qG4CVhI8AKHhtoHOhcDGQIoOjHbb8I3ElHiR4aQZis3QBq5KI0SG
/na2IoaDdWH03RcRFWDJGwqyES28RGqB4mgyEomBbNhaQ1GqsUn4STW996XoECmmax0ZL1sSaL1e
FxKE0vmMSP4GgSfZQYIce9yNctjIIRJLHhUSIIF4qJpNQTpC04SKaEnDXkAcuR2Xxb/SxRi9CLt6
5jZeBGieaay65K5EgKXoTuA48Z6KFlkX+Ny66YGHkTjCSmnwsRqlAkRJNvqeKS8cvo4uWso0liHn
eQMvTfao44cQxAJWGjGBotWmLSYQMQPZBtcA2twBpzJMRqRAZfpd5qGdiSyt0QqucEKn+eDGOlCZ
TBAXpTGCoacahNc+hLSlfGcIm99iIedkj9SlV5lS7RzuitWfb+049Q9mlsbbwbtbUEFGx302qWmO
dmXEiciXuBblLjamneGTyo7dyZJM9i5hYRJt6Tyu62PS9zJ816Ww3xbYyI918qDWPWMXQpl+Xco5
69YgbnNbgCZk1/aAWN10Y8TlLsDjJ/eMrOwuXNoATrEagydiivl9cNWid5ONQiRhAuWDPIZWFs01
Cl56K9tRl1vFF2QezDnorZHKi2i2xombD53rY51FVdXSD7qvHL0NxgWcOQZHi4C0dsvarIQQSnmF
c1MfZy45JrZzoyDAmJJ5LPU2lE1o875vErWNAm2rO1OaQuYQjOLthtOaFnsiydDc2oEejy1IpwXX
Te8H60sASP16ANhipS9+CRLBb2K1a/ehUtJGG58EfN4ha/D5PcIYnfzoK4anBF6eBmtar4vj91CX
QP4/K+Ha55rI9gsFX5H/een4EFx7oouST2YdzIywELlpxlRNkk1SGhFeRTPByaoMaLEy45EZktna
UWiLebqk4YOXeOQdmSMydN11MtnUVpPuGnK7I9nVQELJ7VKH3B2VR8duT0Za9aCOCmqO/F3TPvMw
t1iD4sXx8JZ2mFfZO38x9q5dkKgjg2RNu12dnEcUGyBaBJo4Psq85Kv0Ds1Quj6NBiE+Otd1S94G
CZDe4wBUZeZzS9u7GF7Sz4sgjNjToonXZjg7hhnsmI0eH6Kx7jb4B0hmpoA3clvEFU1+IC9j80ZH
inV7j8TAzHTzRNXTgnx0RoKwFOIwKRoxifLJ6g3bAOqMyVsAh1rJ1LbHQC2Gao2fCrUG31uwQfaH
zni+OzRwRJgz93RSrWkUNnYCI65u5ZQa2a3z93qmkNwKlrp9GiAB/66pC1DTEItwqWWh+DaJOm72
IS/JB1mHiZ95EynAykBXZMFmhB9BfT5ywCvgVio3C5mijYVeffza9hDxPKiWQeWUDIGId5H0fMRs
RanD1xj0mH7aItev83olIqpQhADO08Kt6CX87A1Csi+x61AlWKduRB48OLSpRukv1Qb1FGrSRTVs
vTBFeaZfdToXiOeTdVUYjCtx0+yjqOlA7U+nzEY+A5WG3z5o4/guToJLxH5nKsmnkh09bakhTd/u
FyRZOZRnMc0MNat/V9f/+y88pPZf/4Ovv5p27atSDCdf/uvFNPjvf45/8/9+569/8a/dd3P33ny3
p7/0l7/Bdf9z3/x9eP/LFxs9VMP6OH7v16fvdlTDn9cvv5vjb/7//vC/vv95lZe1/f7PP76aUQ/H
q5WV0X/850eHb//8gzL/WH/975/v8J8fHz/CP/84DLCg9r8wkfquv/3NX35/twMuE8b/gFRmRFnI
QkrokQl0/v7vn/B/xCzBEcYYKmbhEUOEtG4Q//wjZP9gjEUR1HSDkEbJEbFtzfjnj8J/wBmEUIAM
gD9JOCrd//cJH/5dO/33suCd/Ofrn9ljKfX/WtnFddgxl2ARIZilwlF67BH81B9p10b3xlP8Q8/o
t9GZW1azF056m6kIyVdR4V9zFwxZGItbn9c/oKFXHIi3bkuClF1d0cWobSGamwHJI8oA5VUpr0Iy
uK2ZkkfLfS+HZsxm9Iy77d1dVLR0Vy5+XhlkpsvgP3LE4qixxPHBE0mNmhFSWGbAksVGsVuBHWzC
GBFg33Rbox0AkccaxkpxjBNy8Hedv4i9FdGdDloIvtv15pg7tVK+hK65seD3SyO12NzW430Uhqj0
FA9lkqzXytPXMws2igSPUYsxo3UOH0mLGjGVW9/IL5AXuK5XvQuKIoXLfVhpVWaLh1phErfPzVoe
bB1/okjF6Bg+yRFJH/xzuxF03PeNLNNwFQ/j3D6wBtnasR5h1GcHvPdk3MMaV3WGwfZDYEnWG+gk
UOrptKyLr8weR9BRMtOVuJ1lvS+GckOcn6NmkXKud/XqNn5XggkfA8z1mymhfRe18cFvvHdBUVwe
1Y/avoHtDbROGodjeFe5cut7QX8A+qVL6SHw7ccVFJCYNggw0xPyq8I3t8ZULAe07UtF4xf4130j
yB1YhZ4JKLqyxfK7IvSgFsiQUwzsU6BRHaPyxrd0BwLL9660n73Qj3MRVD+SRfwgWnxuqvU+MvcV
dXonfFSePNdvRoGPV1NEkMtCXqsVUG/qPqumeBm54imFxGfIox9FGX8SVfDWafUD7G8kr2L1gvos
cs/PkCHi2TpZAGP58LWht4JbKHO0ZEbFgKI9UX8rq7BMe/kBSGOdAgvcopi5LZfkfpDNlyJCfN4z
/WDdQtJ1ICrt6+VOhIBZDia+qyeA+UKUJ0vopaRD2e1Q7O5SyWODxCC2ac3X/lhBfsIczlhNxWEF
a18ea8+mqFBKbJK1zsEMn3YFyEzGDgBNMldf9ZywbPTVIxF6RlvCf0yW8NEsas5jV322U3zXBREB
/FQcD6P+kJTEpJ7SuejSahjkhoLEE7xFWEeENwir5uCjaXbM1utuCjee7Vk6oEeQeciINoDMXSG5
3ldR6TDQPZC0HdosCMQzIkCbc1J981T4mETeVbk+hYg1cDBXTeYZ8UN74kffVd/HfQWlvaxlMh/5
hFbUEudBg7dtS/9JLfpQokQHuzquHFRU02HpMiX0Q1/JdYP2/ZeZ0TGF5VSojlG8nqq7iSv1I0r8
R7YFe4ROLRGYaiLJ/UyRI4I1KR0BA0u7V0MTdbUUNZpPYtk3UD6By0KxbJpuB4VwQ2hIhaPOcE/Y
dV2TDQqHr1Mswt1kvBhWsb6Jl8BC+7PXHtmXqKTGmsgtL3WRReLpqHWzzPh1tfo2LYX63EzRC2Y/
RO7I/Fp4as2GnLhS5F6nH6u9DQuW1ot+sZPZGVZ9U0jgS8IhvBAHB2HjvQMcSIBc9SGK33mJ3aA9
3aUtYG1p2YaPM49t1rb+gUT0UZr62xRCz754rLuSYLaLP5HIRYjQ0F6MEep00auPl79ZHbmpQwsi
uMRLeQT+J3DaYbb7hfMJJY+1u9b1YjcRx23ayjyI9boY7W3F1mSLzfOAHMWlfUv1dkG1Oe36CtSe
66Zd6WsSTirVZfFSdPUXOaNgNNkdYCI6NZABSiMT9ymO0as/NwxKrJu6D19x1D16VAOzHw81si5x
Pcv2gczTLU6cLJARSiQUlBcL+1QM/BZtmCWlsz4UKLqmKOCL1A7wAWxhu0TXT8gDsmgcr8KialPA
CUVuhvE76DMyhJztJmniA4nNAzN4Ks/oh2kx86aDKsu6aiRx5gbNqjdX8zsfGzftAcLaBxAFTb0J
1VGUmPdmMM8LIsZ0GnSMPor53Fn3GvFkKxdytxL/tQB8Ol1n1FejIUn51ENKfdBoA+EOMUd7wxlU
aXFQVVkdglaYwkhKtJvCmqetlTxt4qzHjF4uwuaD18xl3uogm2ZG8gXIwKz8aBmaeIO2WexxKPl4
i0RwiY5SzDbK6zeW3PoOI+s9GW/LWN24FkQ4EeRwLeJCSpHj8eZDU47fQFFw1zm8PQKKoZQNHjI1
MqKwuMrMNz5Ng0W3+YgKiD9MYIZlmezNg9eOt53Cfg98AIk7pJ5ZTQoPjRmvQlZr7gQUBjMzgfwE
sZHJAzX0aY+2T24sikh+09t0hvYKgPD3KHVzpN2wMIoagHn1+OpnyCXzVXCRo1X1obL0iXeiRRMF
zYhyuevUkmQhOAoyRBTR3H7qmxgSQXchKPctNCIalPpSM0XP3ZwVdGpQ/dLoAW1Rw5xzgvQP0zTI
xKnXZ8QjmGoK+h8kRpnZg6wU7aOXbvYibH2BVHVcZ3QQ7LboSHJY6mf075dD24qrIGrhUfDXVpli
Swq3BZwRUE2IhSdOpVHXvyF/e6Pz8JX7yO9GPGsVjDBavabLqp+jHmwbwoEjuwyn+wgtxSyZFpiP
+ngc70oB4UKbhW8ZWfyNVzVxbidQ/REQUk/hczwlSNH5CyjV0blGkQOVnP6tG8YcykV3oi3eQy5+
FKjXpCaMe1SBHsVkvkTtBC6iiCWpEqj7cX5Ahr3gAuwwoeZSSFduVqbvrYW6rnTyyxLYW1rj2GqQ
ImZ+8m5LDLNB1mrHHS4rZmzkYQ52Wqyv4Kf54XrxeTLrBxa9tUuxbJReX8EPcLt0oIyovelY2YI4
jmzitJy3RqgbbLWbrsFFEWHeIZi9ll6KOGnZoA+gMq/wX1mU67B/g5KO3SVDjNpssx+kfCWee20t
r7J2wmsnyqLD6+6AM31ZWVeAQmBbgBb8no8QjCTgaoF+e5kqJPu7gmAvgvWkziGVXqVxPdQb6yAx
kmAaAtOxKIYTHu//D3fn1Rw31qTpXwQF3IG5BVCFMjRFK4o3CJEU4b3Hr58HbPV0i5/Y3J6IjZjd
CymkIqtQAA7yZOZrUqTxrqLk3Ldh6/Z2W+1rQZNmsrKdXg1+FizBEUwTTDqcN7rGTVB0+cKOtupc
ti5UrWijRmITy7PsjGyf7sSWrFUkiYnYpaF0AOO/sfPi0dLop1pUidjGQBTQHT2N3LS2Q9ZN17qh
HvzQ1dFT4MLTgEl1L82MCzlQhCeZ3Y5N1InlyHLZZzS/xrsL0fhG7ZLKVSVpI6vkVoUqbuiZhrYa
O5GhvaZZ+joyBx2E0a+UTKMh1qkQ1RvdkeLZHZlJf6iC7LF6hYAfeqGqTxtGVu3KeG48o048kS65
h4QG9M2+g5TZuN2iX6XipdXLyI/VQNthIOBk7TUYkgvtlwsicYhR67wpMG5TbTM0/aXOvj5lFUtK
IStEnULyuOv0cr8Mxc2il6dJpI+VgtNIEe/msLI87PmewpmPY/qqKxudlzCrTeoM0qzhPJnq2UuQ
OkwTR6IfQpo3OBrm+Z5sPjXGQ5Blh3zJCMgJ21tnST8gAIyuqFMnC819YWfMJWgehuSKeYJPpm7e
2rn9HEjRC0XPS6gByKXZ2Hpzmz2Pancs45F7m0S2B25WOHbMQx1MxSlL5/tZnfzeSrZdBnoqyyS4
Q7/QbNBMRyvqwRGtljm2If0QZbLHHPAyuISu9iLJtEzqvNAcENVHHl4XmoNba0PilrcIRF6kkIDL
3b0NJPNRYNcLsq1Kzji1D9MIVJXmD10ePCrce8a5Va4MvuNK5nw/pdkp5BBeWfaHEnMBx1KTB9GW
L1YiT/uivZbS0IDgHx6lmi1MF83zwCrxDTGc1LgTdEnt1mHHFSJ9yabwlX7jtuvCl6XJOb0cOxiG
dmXEhLpLXqHIJA4OxTtmKNVObcjC3X/Vp+C0PlfojpzAwLZsjCObzaGSnBZM29mVZvA0LBOIgzCJ
BDWLN5sZilA8yeGoe8OPwI4jL5OS17eLzWSUfWuFDSkBaWkVu0Vv3uHd7QCvf1MpDWw3jTOsYwlf
di7d9mJNz+X2PpYTpt2tt8Eg7ehhqDtKFadumANfjWwSxUyxKBtMNQqr6Xaci7uKEOo1zPZwBoNJ
O70mJ1t57nKnuM9UHV5E38Q+M5E2ibwbiiU8gHxSdCrJY3020qTDQ4OUK6lhkLdT40Sk29PcpaQD
kRPDLvRjdvcdXgOBm0DX9oMIrkxl2zfB6NrtcejOGFodep2UnUgIdE+WFbfRmsGxE5JtTZruU0Y+
rqjLsTeVi6pAktPY5m2YFUcreuxiJLw8a+cqWQwX5SXr9Ge9Pjd7bbPUpuaTMuXs5LkTWq3lhVi/
OUJPrzqljzaVDCg7hfpzW8PYWHd/t2+nexGzvmeKodIKGq9Mq7NmMCwHMuNDXtQPZkRibCX3IXLx
WDSkjDUda8UrLUq6PihdkgKutOL34fdKZY8jXTZgf9i3I7ZgZlzCUYu3STJy2eLhoWZUH1q6cKNm
2ZlRL/fQq8o5FR7Y3COEoVvYVa1Lv8NPU633ULh5QxG+xGn7UEzke5YBjVuTIgcU9rpWcYSsQ4rw
IlbZJoUAyJ2bdKO2V3FoMCOmNLWtiKv7OZgMpzfI3uKBxEaC3uMkA39ByV0cagOdfTvRM3NjArP4
EhaDkx07Y13BWhLylZyYWxhGD5MYRz8208exnB8E7BijCGZ3reuHMSiYqE5DPGtuGPfxHavAJabd
nrfsKnG07tFa/LSY2UMoFWcZCIw7dUKCGzG5C3PfgYel0g3xyHEyM7rJreY1j01f0aVvc0Mg6Fay
4QIzYc3YDC18Kav0sW+B6DvtR2MrqsfMlGGTMycXvqB5ZYasFxhhbokekixV45aeR7Rl3WAii4oC
63Yxaf7ZlX0fGkUJlqBBvMkaVwz+8kTS2MQtOJZKAiIMWtijXXUbg63Gaa3OW0xkqHqV1440dqzx
NoW0hZXr205ehGXozmV0FwbqIY/EqwGfIBlobja9yoyxdvKTbr7XC80igyehBPxo/Yy+t24BFluL
pLv5wC+GzbeSDdKlkhMuuONXOwJGCQuSzbmCgSPJG7Nni4+yK9Q7N9RDB3s2b5WM0eRLukOmmTkp
zoSxoXsxbXfipuJGJoHADKej1l5Ows0ZN1fb5EOxfGXZ1mGQ9J9GKv+qJXoePzdlW7527xuev/RI
/w8apx9+0P/Gzqmpr6YAH3dOj33xvY3i5ne90z/e+2fv1PgibOykDEM2dF2sYrY/e6fii2bbssYg
KtWkeUq3+8/eqf5FKKammSY/N1UGIP3VO9W+GHyIAotTEzowgvpveqfizbzxL34qzQlbWxuwmi5b
pqnS3P21dVpD7lElJWnuxEAB2+ypbR46tbD8KIT5oSTZsyGSJ8mm+WhbwCY6O+CMWpeMD7C4GvXS
l6OrzFKByRP7po0CPG6l2afgKChKugMoc7lT0fqPurWQlOuE6HG+6epi2YbJ8F1k9iOHkb3BhgcD
i/Ot05AutQxyLB/DqKY1l+91nYxljbu6RlESNBMAlVLvISO5fdPhVpCB+I3K/Jzn4ezPbXenNLAb
EeGVyFugJ8B/cS24Uh7sIi2cw7PC6K8kQtIigTFnRWrznR/ToMm8sNWvyNArd1TS7+ufyqDLWqS0
CDQGhVU1Sos2XujZ2fYmCi/ygd9FyUyC3oM4optA7P61QKji5yZ9GrnNzwYSdWdsSDfHRVr4IFii
SX0dJ+VtYb9EShG77MXHpa1rT66+KrYBRdD+XizPdlhQ5lOl9BY2jJFRHgY+pYK1vzOtbOV6XVnL
t7BN/GmItnYUkGXGT7FJ14NphWeQYe/1iGRDavOtVS7fKLqf4jnGrau+6e3sDByNzbaJZRqauWdM
lOSDVD6ai4rzT5OdDyVo8xjoL00J4V1lILuDaBvSpqVf/dFAq/XFWQfOBVb6qlrBoQcTc+Wu8Zh0
OpBblS9SXpdeLNIn2CGgmEHntFF5E5rD+VTRAoQuU5MQxpe5Lh1p5a8bfPIUkHAo8fidgz3FpDKw
W5VdVoU7szGvzYEmXp+au6K9UkpSelWvdF/uANJHBgnX5hi4yhgPe2jJhGNlG8Gq2OXLoriFgDBj
ZslrFsn3VbKhZj9hdQU/jqR/0Id7REZPoZrocK7mr6pS5JjlsPrqtdajfaFvqZj9gSyyBxn0Z2M6
VfWj3PECtevjpFrIfKJzMFBHyPmz1OSU9g8JEM7bz9tBbKw23I9zc1PM4TFA9LJRC94ddepLOFzP
973Uq/jSS89v7ScxNdeAmiyo7hxIgs792qCropdekY4pSLLAnjDUM8eKjNu+oBdqkGi2TfYIhtg5
RYv4WoyJtKU7eDFKbD2tHHpzJxo36cYXYWTLtpD0+1gPGDcza4aLTWTZTx1lEgS7sLAuzFbbpRkl
ImpuwzGa9EVm2ek1O2BOqlCHNo3P6tQvUu4OYXlmSPO9Ol1XzWBj35u8rh33dGZFCkncSMalbaeR
R8R0lmZ+yOXylNqAlLn6LVOLfmtkTHUys2g3qvrTNAeCCge96xD6ZcOdUWjiacpZkKnJrrpXJjLj
RWiDI0/m5SipV/Ha9Vu7B7ZNmrKYYevV1dC6amUzMUrlToYapbethy0NZ74E7BXyp1neQy7KOE+3
C02GEgpzOrZj9ZhgtuIbxTjv5Fo7Tgqou942EY3F1oMs+QBL2VdjmkqLre1CEcMqnbeVQi4aMRYM
VARyBelgmFa6B3j+2Abc+LISEOLvtKS4ablASU2eKOenWJ8vFhFuimLYWAbpDhzMs76MEjdR8ydt
ya/xW3eqPPhqq8OLrmeRF+ua5LCL7LPWkh2QJDAXvlxR0xdqaa9FUNGNLH5i0tIxj6RD1ID7GOM3
KdI8e1ocZe7uwni46or0hfT8VqGlG5QUVvJVuQ68EBiTblPGhKdNsqkqKggtVZ25zfvt3Ix7PVdv
AGdbr1RF5vZ4TkDNzTyKiHmbLU4fJ8VZAe/IMaHAuXljkq+qcXmQt0FK3kgtv5NorKuN2HWTFHpa
WNw0MwFVyjdWou7NNt6KWWFQUfoNZuZGG/pLZeDz9EbGX7d4FZXBXWZL4iwHX1epLct2GlyGGT3B
RjrTtWKvmTwnQU6PsIXq6tn5eC5N+aXVjs5iAMlIYVHuTKO7rJfhOq4zA9ar4quTPrn4WTz0Od80
KFN+cUn8qEoIiI0Xxrxqd2PpWXWR0OO1YY3O+o2xiG67zrbcpEZ+murkbIHf70xiXf/YZjtSAmEm
zMOCVlhwHuudcpbkXm8WlIBZQ/jhQtbDmPvfiAhriV1c2SkXD35AuMlNMIs4yc6acoaaQGk+KrRY
8ZbvvPwM4t4TrAH8gEPFUTHagVvfXko8VEVUP6ztgZSgN4bj/SKMvaZfYT7lVnLQ+kGbPFI6UC1n
1r7uqFnf2oRCLi+g6gTyj1nQAspYoG4gxa+Bpft2IPZmVJ0pZu8V1fIVcsR+U2lhcrlII4Q9rn/a
DPsQH029RtndFNcZwchPQXCd6BpKROuh9AclZQdS5QW2JX21DFZHRsfY0yEay3kIrjqZPrdNdkqL
W1AE071OtRsJdXHkFuJFPJ5j83GKKtVNFfDezmCDHLgDbpbQlNBpkQUt0VevqbjUPFdcqGyRtGlt
Otpj0kH2y4TwguobpKN7dgYmRavNQ2qFT0yjfkxvLXnIYI/JV1yp0FNTenZKHu+YUnoGcd4AKmSn
0nibnpIfpDqG7zhBc3s72Wty81sJB8i14lk4QWrfl7FFTWlRYFZ0Cw96FXztYKp6wwSNHWNtxcGC
FNFKJzZ1f4c/fu2mFhodUfD1U4K5oSqtl2rl5OkN0SpraDRnpvAAX7W9HN9WpQFtJoZqne262jzT
DECyGW7vGovhB6k8byGUTwaHDCG3czmIWhm9cDafZYXVlQpRbGxpPJMs2ocGXHO2UuNV6D/9T/8v
lBf/L9UOmmKsasSPa4ebqvneZfPP0qH9O+/i53t/1g6K8UU3NSgAhrB/Uih+1g6K8sVWEA1Aq9DJ
rakC/qwd+IkOu5E3yYql4ROO8uwn78L4oqmmARWDbN/WVc3S/k3tsJ7Tf3inmqb+Jnn7G9uCFDlB
0qPVexusotRuc4UOEM9rpdveEtpeqLm11G+VRLuT+e/frtRv2B6/k3uuB32vp5PpRpNcl3ugRz/S
FC9XulM/K3c1R8Xn25uS9Gls4tM/H+63TqLr8VYq0t9Oshf0eWA7SnsIbccxN/wyNrxp0XzmTB1V
/N0DGhPwqj0hAv+fj/nRKVJ//v2QedQLJh/ZsOfm4RguQMHwN3uDwBQsPuYPR9keiVTWJ4f78D6+
0+e2IkT0ZzX2XqSBH6PJVJkjgms6hAVI4e1pnIVnVXS+fFkK7//5HD+8ru/rTQ27JEgz9n5Ukydg
JBygmkONIoNzthjSqkLeKMuvMRvRPx/xo6v6Trab1Roatr6391Wmfg+GcNPq4gg33E/R9pS5fCTH
PTKH/bOr+jt2HFX9f8xiiBW6ADx/zJTpSRoA24t7a6YnlyAaloTpGBQxCdo9G3FheCiooqbwgdnU
j72WnMJBdbRG98JA/+TB+eA2a+/HN2TZoDSjPlv7FrUcU2msCiFUcN+q5jYqlqMCg8QoMByt0lNd
6p9dhvU5+au/wFbC/Pr1Mpi/LmZ1WOZo6Vhc9XypQJiBG3knR/YxQy8h9ZLfvLY1EPZKMdVbdBw8
XQbtK5F8ppn/8LzfyX4L6q1O0xZrnyaKn6uoimeUfimpmSR5dPg9HHV9NbNcGqDblK/1z+vtzVDg
d2f+LlKVoUoIJhk4xDWaRhvCb9UCsYF4BMNx7i4niZd5iqtQICmy7/JAQ+lCzkNAq2ebAKN8svQ/
WorvYthQFwp1qyr2K4t/jWFLfzETT5KRKTE882r96e1en6bfnfS72JUViiGpDTBWkpuXTRUcNcDA
oE9PQQLHr4w2awyDRnBayuSzULJ+9u+O+S5+0SJSYqsZTCY9mP5MH7kurGNZ2d9zvT9GNSI7Yoo2
owLmytpJdmy40hLy3E9u9EfHfxfK5FjurLW1tk+M+s4AIBJBtq3Ei8oyF9ZtDpOgZJnBGD9JYj6a
0XLEVfmTZfb7sKa9H+TapJItK9Ms9kppe4WseZZ1Wp8ts1KdjPs7RkwaEp94K/92YAFP83tzfLPS
hQkTxdjXgX4M5uhBQytAHOkUVwcYS4xj0YX3MN6P5XQ0NMlbOtCgT67z7/MN7b1bvrFI9JNgM+zR
TPiDfOq43aIJdzHVraAUrdoTfPhjbZGIf/rsfHB9rXfxy7InqYTE1O1TkLxqtD1NnnxpoOgRBqZt
zJ5YVHTtnz5AHywm6120kkOY+5kczgyluh5JZ/SiQ8pieGEYbobpKbBA/mL12GgrOgPi3aE7RNH6
z5d4PchvniTrXcjKMdvN1Fad9gsLqUYMo/YyDbklhtVYPf3zMT5cQ++iUTyPsl2P0/SWwS2zDUAO
Ph6ojgjjUyboVhIizvKBzvut0CC3583mnw/9QRwk7f0lsZopf9O2MpLDYNlHpiQC7A3H1pZYLvOx
4v89z9A/H+rDs3wXlHQtH1pNNBh47IFPD1nb3MHP301xf0rKcJNK50OTnYTCmjXUI0Ctvf/kyB+E
4PeW/Yit1XwKpWCPQvVU4EpSVBauOpoXQV2wk+qoL8dBXBXl9ScH/GjJvsus9MbC2EjOgz1qOaKO
oPNfYTaw3lKnLK+jYcZT9ppJBc6S0LRl6u7/7MDvXf6BBO1Mr6tgT3aV1A+2HT5ZGMyu13gNf9Gy
oQNwPVvn1kLDD6ojj/Inx/4gLLx3+u8jRFECtfpeCeqntQwpLGTo2nAaA9OLQ/NIqQ8ZTfskjfpg
5b53/5eUSO3apQz2qO/e6isMBf25uYQs/bZoIwg5n1zUD5bP+0EADZSAYdZ7dlMIwaJ4DlRyczW4
KxTFJ2UHMi0P9njZf1rRKesj8Zuo834YQGbkCt4YqIXkZPTLfMVhJbds6Ei2OfvYSdYRzCIUhNLo
0q07K/LdJ+f6wY5i6r8GBIDx2ao7yPrVQ3UT/5BCcFwX4m/wtTkP0I4mzv/wQO8ij2ZLsV3UTIOU
aJdZpd818V4MihOG87GXWTW1eTQpghpsV4Lp08N+dGXX1/9WvOJ20dCDYnprPe9x499Z9QBtpdnE
ERk29fPymieIMQPkgMZywIzjk9P96LjvMqJpaZsCzYeyH4LuKK0zB8dry549LBg3kKaPMdtzMJuX
a/NQwDhNZ/OziYEfFJaQy389Z+aTZBZkahVWhnyKAvlgiduV1dqH7Z1lFOw6JOLd4mBv+Mm28tEh
388kSPUanSQmIft52tiX/QUTgr5GkVvck/J+dk3ffAZ/85S8H0qAVSxTUIcw3WtRAVJxDLACVm8L
+RsX1REsVWvqNxZAxxBO7jSfWsipdgwDha64jAxp2ssFdjW4CxlIf7vYs1UNH8/5Iq+NzVWUhp8F
kDVZ+N0XfZcxSdqIzHCSMbhbczLCoMmItIYNIVAfoyCGFhu4bfMYK6yBtRjoqlMeqz7wjtN9mrZ9
VPW9H3+gjDmjyKRZRSkvrxxob9TjndkFNWTo5AQN3FMCTM4osy3+DT/yj7X/r1qa/59xIUCx1wr+
bzFgVar9oiO7ieIUW9biN2yI/373X3wIW6U1iYpL1yGlkoP+yYeAKWEJeiOmieLsFy2Z9sWybCgK
ChNb/4MPYcoqQynxVdA13m3+m56m9mZw+9fqXaVkuq7zeSpUDWHI7z2rDTXIyrCIl7u5qi9t9Yc+
q4cmKq6SRnlOJPnraC7PidCOihVu+bSjwbUjc52/Qsbml+cbNYl8yDqYWolzZUWcklY9G6RzTJ+v
g2XY4lfqjsXoiyy+T9FJupa8LspIdY0g2cHCmDbMZbPxSg9hN8w30MKusJO5l6G02mnm2RC850er
FMfCgnUGvObkwK1I6Mn0rPYrdjaeXZY/hhR8CROMlVtv32qJcoNlySY2JHBU4JayBmfohm/4pnyl
BXTZd9rZpJp7S0E5Ykq3MFoug5wk0op3dZ/tekvaNVP+Lc+TJwZ0ABplz0WL4UWkAgvlafljHteA
lG3n7qK28S+rjOY2nYKtXkB3FbFZOzKkKpyTmO7ZXHemclMWMR5XU/oth7iIB83VFEf7OYg0p4MJ
OeTGKVSmG9pLtdPg7O3CWvXGYUgcY5TucNAa8dCpeutybSC1QkFQo3bXUivtEqXdjrkJ0rI8ocVF
71Jd9SHSaDiAvhSpW10PdnbF57ZNi/xaH2/qtvHVpL+XFhUmFp5HY3mdKVzCagpuchQhRjYHzlIl
3jRgoJerPYZIpbzFMv1Rl2tXbqBypinaeiuIwUFL/G2HJL9S0Zg5OHIQmut7XPFzR7HM3WyYHKXU
tqNUHTq124uOn1i6eZEwMkxV257OIVIDAMrUGaXFTyLlskYrZg8MgIpSt5ryfb88GZmmOvi4ZI5m
ticL5H0K1ZXJxx2GSnKfhMvXUQs2syxdGpl8xG2oBPlSdj08fGmUn8VqMGNNOnI6VcGypm2uld64
RVl+IYnbrKvOy6X1gCvbyjrFYfytUECD2rb4EdacoW1tE1sArVr5jwUGn8d0+u8NpA8DSoczlVRZ
ZeaCPGWuGDt/7HSGTCXzVzvRzrpcx/gfe6Q+PHFxHSgffmZKtiM06bWPoNWVy02oi9Jp57bCcUyK
N7X1vVAZMi4VATQc5oaJQIIROnpDWWxrRdopg/x1yOr7VBF7YZb3eGhcBUt/PqvFtVIidBjL/D4z
cX6YrlQ7Cz1JWm6iIfdx3DqFpeYtMRSSbE4Cx6xuaFTjORdhuBnpyQH/GG+wGpzFgtUTQNpgS3Zm
q0iSAshFHlb0nqYMqABYQY0KVSe9GuxgY826a2rRjobBAWO2H4OV7lJL2cTbaFbPlJibZwbWVax4
UrXejKHZmG2wYVAtGq2m8wez9u+6YjyLuhHKSx9caniLuzz536Sk8/m+QMvzK5igP6jSTk4yBjEh
ZGmTb0ElP0Ki3jAV7awfsytlnjIX/xsNKRTU4bo5q0f9uRq0QxvDprbFvuryty8algWjt1FhCuuV
gQwHMzP3GA6e5VX4oI/KmW5HT7MMWUBTjsWgPw3xfBeQWa0srUzGAEurrtt0upFraSeSfDdbLDEJ
PzNptA61CB1ZnR7L0XodCukSae5BVtWjrp3j8XablMYeYf5jFUZ+M+eHqVLpp60K3Mg3u8/GB7yN
5P6PiI98GeHw2qd+70MLVhaLcJyWO/BoVEMGZPi6ekgU4FKrQMpbhc/jhLGuaWyXoDgLxugggtpL
cgYTjp+5TL8d7f23QeshbAiAQkHF8Gsam9Miqeumke/kZC7dKWf9CdnVQjROuBXs6kFCHZidteU2
aoPLpMofMes5VnNwKBvtKg/60wg1uyvyP5Lcf5XXfAjC/sIE/fC31mP9t6j+f4dAXtVJPz4Gau+a
Puy/z38HaN/e8UcqIwnti8ySUS1L02Sm/q2V7R+5jCSsL1gWyaje4DLA0lztUX+SOyVN/oKmC8MX
Eh2hkLZQ7f9EaCVNfDE0BSk7L7MM/qU0XtXfGhJ/rSdE9nw8mQzPIRkNady7CrRBdtlreaWjadK1
rR7X3YUe3ehZ1V7+9VfVy92FqVy/vbIE6oRz0vpSWP/x0tvrIyyRS8xDuosquPrrvW8vm1nVQ/r/
42VstWA6/PLS2y+9vQd+YX8RmKe/PvLtX7bNjqON71/u1HnAJumytRUnNo7LGNZ3um3ntPXze92s
zkI1BbBU2nRXSKa2gc/oTaY+3sp6krpYMio0ZIJ+Q1E6bZXUxO22UbRdL1s3xVBW22aczgMETLeh
Xd7pWNFg7dSed31rX8jCYIqGVRwSE9ewVm43k9XJ21gJm0tDwjrWjtsLRcrcYoyzQyjF2wn9G+4j
OltHPE4bmje536Jk3JmK+qRi8cLI+WQnJaLfjSlbUdsN+7ELz3BvUpEyUi6PAXK3sVmUrZk0BwkE
ayNnYDe2SF710LJxe2mGs8YK821rtalTJNlyTAJzb7R1s6+0fnDQ6kK3yXoUEXp1166UsG4A+NLz
uXCXZgj3RmJHmy43MS7gi20XYR41idqQ8Rf3llJ78E3DS9OU9s0SRSikOhJOyEfYZ2EF1YTFJo7x
HiWzQ7egHleTGFfC3RX5XpDZ9jG0jYcukk8iHmYvwzyTTHjaYwCE61ohBq9WEEzFr0MJaJBYinGc
LWPcL8BSmJcOh2YO6w2uGRbjA5lKqTcQ4EVyTJZsbwr1DhbcGfpfla+T7KWgVPdV8Nh3o3yYy4Bb
v4gtvLDSXWxZOI0uJadeaHcZ+maPD7bIEyad7ToqNpgHcotQ07eFJxp5uh4aGgZIeLZDJQ+7qgoi
N0TdsouX+VaRk+W2NoZDr2KyFdWruoi7y7hRaWsLbXKHCNZ+kJNMMoxNqpTJt7loG5j/xf3YKgY9
pSHELboqN/j9w5OWpfjIRIFz5vv4TInLTtnbkOeKCTy4qrqzEdp+Z6Kewn5JHBumKF20iPluTGnL
Lo/xVaTXh2Gp51s5LASWQGzgBKTbtu2Ni84YAz9R+smTxkDZFYW86sws46pd9pnIkyt85qAWTmW5
xcGvO0ikoY7RKfo10yZmFwubAULAgmPfwBSCLoZymg/pKcb183LMID6jVUvmJjoE/QSVKWSInmbW
5qbRe91pBjLhONVwa0krjTmKWn8h8N7o+vu87W86Lb8dogIhWsP9aHLpplDjfBfZIey4NMcLbGie
0oWMO5LELix9ZnHf1jm4RxeDtS3cAVR1pm+33XhnVpj8BiHs5rrQ2av1XPvW4eqHLElTN2aHHEPV
ZfXW5ouIJGu/jl0EXtXao2vKcwmbOUvvp3GojnFloNSPpIsoD+sTBq/1oZChjJdSmF32jXEdc/iL
xo72qjYqfqeh0lkHLXoVdP39mGHl2KJs1yTb2gSmdFdLY+PEoYyDkm29NrmyPlvIHIdOc2ZsHpgL
08tZ4GrGdDBLZdwN8zGpSVTzqr2Z0rtW7tILeTEg2gvzZVSi9m5C19PokJw1hOpWIB0Vs62eF3V8
msdUIECT5nPIbVcmxrt4ZTTtRjxXyHx/JMUCuViaqxupT2NftysoF1CV91oWvKZJDy+hzgdcwli+
dtcflokptiKT/ZTxqasDwwmvidceXpwf4YHUWUxdMFbfKmGM8PxGqTwOdXg+B1DDbYQ9paUK3BjD
q4ochVkHQ7lPZkzrp1QFLjTmnY6BEPqrDhzLGk28BO8KjNS+IXgynaIn45fUqdvjqIGL0KzIWzRd
t42s5YcoH0akq6G8r6zUH+q5309jqm7VIDFPcbNY7lAhrFmOgTEvvlKhuVr0zsOEUtmgUEJPLV9h
mL3szYweM2rK28hCw6XPtoWRwta2Ql/VFaApROVbtTZvhm79iDw2Nno1MdoUb3kXK2HFW2Q5dO0w
OqsTKdnl5bxXdesgF6ruo1C606KeSlNlK6jjdm9MMtZRxuK2uJq7aifZMKmVoF3T5dmRMOk6QkPs
j2//mpv+GVfQfBuLfMtGMW4YWPbAI2oc2mgPGbm4GOdUOS4YcmjlLFh4SeUz5wZPK/PSYokcTPnM
auvkUAeDfqAhUB9E5AcwaX0jkQRCPAUSforoLBriwks0+d7sJ/VGlhDiidUeXEsvQ8Y0+kqorGIk
v0zi8lxFs5eleuqvPr3uMLXGziyxa+hsiKstMykRVC9i0zFUEGe7yyaOD5IxQIJVaQTEE3GOxzad
VEBqSYm/6VJ5B7hKDy6v9yxgDGhqGYHY0uCELSM/jljvmrEyEVE9j3hPUOlqi1etrNZS3pR6ez7m
coWvR3GDpcjgNeP4EqTyD3wMeqzVA7FGy7xPNzhUplcNai8ll+fjzFMbDoSLdtA2hvagl227DanY
0g4WJPKscfUEvsZ1IIkxh87HJXHzYjZQ8debCqrkQcu7PSRKvi0F21JhlxCTYCAWTaztSOIxLBRx
vcC9fZ5WGxNp3477SK7NQ2TrqWeM8JTlxvpaS2QOjEV71gpUKep/UXdmyXFjW5adSk0Az9A3vw7A
e6e72FM/MJKi0PcXwAW+cho1vRpJLSii8kXk6+xZ/mR9hCxEUiLljtucc/Zee1i50F7yoAsbAnZl
1b4w921ctdvKyz477jepOnhbB1yq7yA6QF6g7mIYvNdRE0QeaCc1Sk5ermpBM7kv9tU1zSfFVZ7M
isMM13eNz3RhXB/JfdUW6b7URxmqqiy3A3pag6FrruovrofxTxaUEDQ4FmZ6ZYyxM4cLsEpRdU95
cNjS6LRqO7N0J3ZAcQZgcojy5yyfmpdWJUES3sZdhiBir+XASL1Ubgdg5nR3vI1ERI57ZHllbVjs
S34KKDG0RTNjzEnAoMGVGH+hg+zmlMX5edTdMlg0ugHNyE6f4REqWxTULAU/s72d5agQBX84XfLS
GUzEkP2Pe60WYaV3O7V1q7Agc9CPIRbgzgs7Ic8F/ApgPMFg8f07DNSbyGvDzjXuMShPvpY0GKD6
MXBS6taYKwJpEze7M6wgKQ1o2kzora58zxbNIfAjT4MoOTqJpqNIx4wIqmcrdY1YtPxtGcfnzhqf
TH7ifqI1MsfjaSrG1+6qoB/Ebjs72yHH3zmCsRDFVl+QbnP+g8tW88eiXb6rifWh23iVR6Exqpr6
c+3ouH9s69NKgUNiKA+mGuhv2rof6RTlaHbF0+LhGu0n/djbmIua7Fs7trs+/fLa4YwR6Ru+J8Iz
BgTmi27e2zbuhMGKTpUNb8ii3vaT2WTlyKOkWT45zkk003yyC0gGaT8DbkD4vqT1d2XxnhkOxptx
W3PTG93I8WuD2X6tmGHh5l9lVepn/DrvIyL7yWYmI9WKX+L2Y8THSZ/kBwHCKa2YlCBbDg+ajokF
qULL/Lbob6YQsKQm+akPb7Dz3uDhQvPlItrXBjSK+FEd6q8hIxp9Vs2jyGOwMkP+Lem1u6wbsW66
gz8441lTrFtiNM+RxDOfGObeBVtuaAasezpCXDejW8cTpwjCeSalUw+pNlyyqvlEI89dMIaJsDT6
/dAjvM9ckFQ5zAsEcCctBcbRKFC5OubNw1Ttp/RoDuNxbrFt0dwdMEoXTQOPocvjbSKaz9I0fCVf
7iPF9KA6yUM/5ENYRoL2HN40N/FeVXXsN+ja8XqlSE2q5oHN26XVZuZ+Us1PzowB2OweF8n3azTT
VxNs8J2aB1Lzh7F+tzMDOKZdCa4QnQIgAnis8HCSTNEGEzV+WjHFsAuHy2SVn20ObDTpFSjoozQ2
cuMOUxiZoJFplufHLk0KwGg4rfETvc0Z0PgMNyuycr07YmW9V2bMx0Uy4NBG+Q/MGtpCtXC0uLUT
2ll/s5Ns5u+2vaMApRE2gPY3yaCUgTHqxWMzV1cZDfddCimXeAYu9p6qnls1YzIKOLvSn0ro6EPq
siO1y26xSt4zncpmqTm/eyo7kX6ZRfoWleKbjCKcL9ZQ+qRK3HW6GB4THdqJIlD72WUgkuFb0rl3
XQ+NLK3pcwNssKTGyp4me1eMd4lOaEEXJ/6E5yAUg8dVTZ6hTL45uSVgT3UYvPH0Iqmnrp5sJaR7
rPtZPQ1AjGYRLmwjKJfkrgewuikdb9sW+T2NbSBSaqIGBcr7QdUrgOLzV1biGW/r/LGzXdNnY0t4
ma2Rd7Mdt5jA1u5sOM4eIQ4ai8EsYEynk2/bjsrTBUsOmd/3aoFnozUxF1OenLyQkFzlDOG7zfdD
9FNRdMO3lQbRFJDoSc7ljuCTIHJg1Xglvrh5Kd+bkq02dsu75GeqG15AiGzuu7PAWBG/JfkgwBIt
gx9bN9dNgi7mzXIdw1lZYCCPhXbU8HSl+eJnUi9utps8iJFdqrQR5Sk8VQ1sB4zlcwAgfytTHsnK
qjheRl56vOTvtL5PUF6PWCtfrTUTxbSbPQjR41AYH9V8rurC8BOj/IkZ4mbM2OhF8ajbbbpp8zsQ
9DUnmSe2yWrh7lZlbVsFEfeaUEZvccYTXhXLLjdkcEtS9Q5pWUDgwoH+CU+sS0u/UKc2rG3c5TQX
1IqiKosysMp0fadOh1HlEZBBWMfzEDtDKAf8hwBhNwN8pX330iSyCaK2f1bN2Qgjhhquku8NtJaA
Xk6umB2AHag9M8/bwsBwce2sHD5zDeHhEC4oXHX11Mp+2ABujLelB02I2mUTow/biExLfSJYlD7W
ac4CJqhb+0kntbIW8xF5Mbsit8SNq7GnVP2D50wCVUN5astoi41p2AyTdhMYWtTi1Ui6r6mM+oAd
COPs6IVzF9+wrBIKwJt+0kVzZSz7pVvac9llzkZmOgDDtD+nmnLHSDqHOw0vR1vK29xErW9207fM
1lBys066ktSY2JhwNWXjJU2L77as3+HVD2EPSd23iQo+/GJw5JhjQ1C7H0kE1o3gCtrEsfJpeSVY
NHx8abvcFTM0pUj96cJIgc1h3YsuvirrP8jN1puSxfxlcM7dEtMCiO1TObIDRp13FiRhBDRcgMHM
URVslcwB7FvbO63lEZhmL7TJO9/ksXxulXs1HpLX+EKXC6fysnczNyVXodgpywJG29bgRDlLiGf7
zRZgAvqG4woq46vddRclfpOxOMl5vdm3LCZ3vs1QBNlX4oPZsmVTdv/o3Q/PpgHhLj1CBDhH46j/
/MVbSafufYq+jTLOeTdBxfIf0gnvaU28oweQmT5+PkusCv2BTLTFwME7yFPnwH/Qu0Oka4nfkkGA
5+gOstNt0cW+KdovacjnhVaFhGPTgx6KDQPd1MBIoxravWyGR6Ozvzce9ldQBTKI5uljDegAKOdd
jQ4fHrEafuLlzkY0eNdMMg/87lmL+EDS589gJKrQMtLehzJ3P9YprPflbuwos4lduBR5s1bZaC9m
r2JTGieMfV1xl2RIs+IFIExlc6Fo6k8DXoNv4i/lqjU5W5GLh6mbPxsUQLtJN7YJluvjkLunpGnQ
bI/zC6/ZwZj1xVcsPQtdcqczgHM0dT6k5z6XBjcb3RBgi4rd0BDmYTGc2ox1eYPzfI4i97NX6IR2
ISAUgmgS87kr5bKFSZ5GmRnaPJDc/cNI6Kov4fBRqDg5EUmhWxXcH6Z6L2UKTzGvA2VsbzPx5ucx
m9/ZQq4qdGBuArdcdUklrpKLRamK3AWDGnwkGsZmGJXjd7suYXGzOnmWj06e/zAob9MWurjTewcB
rMwXFjtmS7ncxSLdROQBbFmnDVO+sOzZLw3vHtj0e9LfF1HjHPAPnvincC+Z+08McicrYUWBJP0R
dTjg1MK7E7r+NjnJDy0r9e3cKxvpMULKc+8HKSuY5GY4O1E2f6hQ3Ky8vfABGqXKtMtVUwml5AZh
ynFXjgrWe8eA3t/D+nf0xLdRHNmTNW11q39KmuUqZ2DEU8mNWGch1jXQEIP+Rxc5JbPq8hCjoNl0
dddtrHbixp33Pzn14EydNTl9EBxxIMDiUiv1WdGcc1wk9b7CsRrV7qXqxiaosBcnS8ZdZYkfqyZN
g4UtxxLtc+R1wG2qmX8ykbAbqGSAAJfqBzOlLc1RbcPk35e5iDZ6Vu1V7YeQ7s3r6KSVcw7xZFYf
R6UDntaOP/SmeSZDArYBw61osh+xEG5KPe1ZpMqnaXtn00y4oWbeRarzS1t8H3V6HO74UjOXB0X0
mLbjEMZxz6y2GUMr7R5d3h9SJbi+jJGBziC7A6FwVObiW5W1H0oTqr3NnLtoH/EAm4p860DQml3E
mJ86Qi2wv6ryxZV6DK3SBqcZy10Xm+esgkPr5A91Ad40GvP7mrPE7fsbvZlXpg1fEO0Ljdt7Uh27
cX6NZbvnEsHkvN2NDZ7AhJqKCsHaCuWNzJJzZy/vGRfekW1IkCDkeRkVGg22iO3eGyUVrvIGdO9Z
T+TbOAOHoXMEud8xi523cg4JAJVcqDkQ2InHHzORKWv8ykOapz8xKz+Y67OCNpitlv10Tt1vcent
4TK52lmFXR3qLW0pt6+1zVArFhKi/CpTjMKJKZ+beT+naru18/WVHvvPwRHPrh1tlyV5kk16l5di
65VNFMRqAaCp/KFUxSXnZEJR0HxYC0Eeo0t2gnnvjMZyyN2m2dTfUDIIoIUVIQUmNu7M7k9uysm7
JMMNCtlh0Oz7eALRr9PqSJPmhyoQX9XgQg+POTOZoBgU+HHWj5lJ+Ub3krcqYWtOG6zGozs+1e9i
lO+GXr3qnGrlmsnQeSYkRsz9c82wurtRXs8YVs1rZteD707WXdR498Nsfqml64T1cszQEQgCEpAZ
6DdXVQ4TQVBGYrw5VGb0Jls1NIUShc20BrNN8TlVqlud6812yJwXfcWmufmHJ8d8M7rK4C9z/9Wo
XC245nFctXEZ3BcChCFjX0UrSQ4pYFt5A2kz0zIR+2beWVhk/QGF+ozJaJMp9qtamfMGBQGLjwN4
40gySCjRQ8h2GzV2uBeO7Tu4+4reAvi6oXZIziBVEeOzHtp19ZGZcThx+4cWcGh6a8eoJiCmgx/P
osh3XPV7aRXGeSrRF5DMq4VZkt46Y/LQG7p3I9cw1172SIE/JZtqAAztDX3CSko91GcRkWwzz+K0
fBB0R6mlDlsBXClw4+J7TCirr+ve2VHyW+6CtBUjyV1quWw9p/7gnFWV6SOptOuYdH7rKff9pD4B
NPHd2LtjOAvb0sk/7Aw/vM0ATGvFphim78Ku7x362NQJo2905XGagQ81in126JWlQKRpDHObV4LO
RnvgNA08/2wRflIs0QOAltec7Kxd9St+WDjU9Ib3pmD+wFHm8mavWD3qXs2czogR0X1onkZtqX7B
4Eo3arOgf55XeNGM0VmJPHKkk6v5mU5UOLMgbUImog3WqAS7L5dATDJBkxS96JV29BTu8/rAw62L
6gNfyAWl6gY1FnzKVj4wKAG3ViHTmV4iSNMAKNWL3SWf5o8475aj8WKLFmtm61S+QTw84uE9AgoM
440MdJ35hNHGIijSdNouBgqELtr3bp5uupTYAhxqpzaP3vTCfnES/ZgaVUiD6QH0/eS7rt2FkdRB
x+Gtc6h8piE9JEYOhIuuUuRIgaIWhWH8vU2mKZw468cpvc/67pokTD/S7lWHB90vLBMjetbNqTw0
tOIoZJ6Q3kxQLnjlWo++Iqoh0B2TAHSnmFvTNV6VkT5znGv3FBovMRD+g1KlEMdb2CkqXYHCU0j5
MbVzf88sjLgkT3wVA+E0ae2vDRqW4HOzZMpBxBxMqujTPUbFAVOrS0G3lFgh1zugTVN+ITHHSVDg
TGJvpmR1inr+LCYLwp4b2k18qhpLHnKFwBfTLE91HTnY7amtnZpgiMkwAgKGADl7RJgl7VctOVwY
9YnQalvn2kzUM9baFFbdjEER+2qkaChHmwZeoEuun2IyAewVvKCqkEebKiOcHfOS5cgTcic/RJ2e
MKOhVb9M+ZNkxge61BmZotUdIpROOdJQYfpSmMMuazvJO0ceCPSR+87GTE/xjSjHrSAyZ31xRdly
jFrBXu8t2ywZhu04c+uc7Hs58Ge9Si98rdKY6mU3byjGc1/m7SlKSS3sq2JnSJOUReoxgOTBuLjL
e2x/F579xgyi9QHh0QAEFa4zyvU9dWhAi1m0DhXjwiJowJsu7WGBkL4jSQMll5P/0GKDaoc0GTpt
0w7s9LlVlvyOwrfzkxaLSmy/a/FikORFEaJHLUGbGkhccwRmEEchx0znN/ZjMhJX3dIJCocWcBLQ
O1Rzdur4rSN+RgQ5bYWAmqMYfajNoVAhGNBzHv2qdUOJaHluDuBbPprMO5WG6YVOQ7QU5BgqJF5M
rv510CQa65TsmZDYqzeyXZq9CQtkgvGbLivddglm6chtT1LeSXeaywACeVi8/GFwgZnIYYMnptwZ
o8mTAh6CKzUFL/lsT0Yz1+dq5f2S3EZ8CtlzEcGdm2Khou5LV25tEpUoVVuVh3B+nRapXWNgdVgA
7Smw2pvOrR3V2kR02JIxy/Ok+pWiiqJXy3iTi412tBT9Enfzap+ojC11BXNRBHZeVH8OnXolEa/Z
jBPlmtUgO0zVMSjz4dVJoWHbKvqGbCTBvuvoR8LxRusDMFiX462r+lOSv4jKNp5hExGxh7LM8fZ6
C3sa4RToYoMpVpRPb61Oe1VNyQfLq+U+p73KlHuvG9aHYGa+zyGHTIqcfN3NgGsI9SO3yTEp2olB
rIaFOqOTmBnaW91N3i4mvg/RIz3Vp6QaHwqP9Ki8Au45Ze49gQVEjmX2qtx+VqZqOrpx8woN7GBU
JQh5MR1IuPQC5loG2xOW2X7rGRJqIfCpMcjp2G4tpgcB8g+g+4lM4aZ0A01y8zMbHRHSf7LdAeVm
SWDfFEUhoXWcy6rhxyJh4M27zf/lPVsugCpZozvLnDxIemM7VFUD+acofLUu31jUdkDtKn11gY/L
uMM4kRg3n7pR3YKUSb9Blv2gQoYm7U5ArEy7P0I5T/BveQZPlPrpEmBKCZMNe4aLK07SHvZ5S7Hs
IcCcQd8FiHID22BZSDyrpOoBqbA1ZuzQKZK95sCpjASTYWNY1GMp1zfJMMurYUfLBWQsvE2vJkI4
7sKp0wJUm+m3asZ/KDL1NphCvYfq8mIkROMtQoKWMqFaS2YU3RzRMRnhqsbJu5ZF1TGB06KUjear
QDUDN5daSKn1vVPtLxEbJpJCBA8dr5ooKcaiEZLInIfALIddPdXJdlabeNOaKrjpiI6RylXPW7Wc
Vq6c28I56byVeZmioShqM0jaMaPaxepN8F96wZlA0zslkIoim9ZrygzV2UPHjrZdU5V36uCibmjo
ZihJfVEstflULQPcKOz1GoGqmXyZVf49tp+ol3nxkDduZheLJkjjJuC8LkJ6qlB6s7uVzZDlyrF0
FsjsjExtNKhcPx7dmFMuH9J3InpSIEpMhXB0Rp5HrByyGO7yF6jgXEjT8l3JeGwEipVqkNdad+uL
Nj/2ivohyCfaZDTitrKR93NmPnk6RLKsJgbAIH0gJ/IxZUgSInx4tAwYI6B3EQbE93l1ibr22fHM
a2qkj9SufDk2toHiYAOZVfWboTkj5yAe2nwqR6CQCvl6DP61bd2lgtn2tBU6z6FrpHcDek7LBOio
QW1eksdpnvAm87OZFPBubYKHs2iLtI7GiiJJEra4KEZzW9nQ0pxqhPNVnEgB6UK7zB6tWc5bXbO7
jQE+K8tTBXqo0T02coDzmIEF5hCEeqqLD2VYL/ql2XCg/yRWhE2ytbVgJs8RYdXsbQ3VXTUjCKZl
rQ6AXa2rRAG0UedohEzfrFId8DW01P15qCaYvlRezSoZKeujkTpPUihfyrr2E8YNm07x9rZ0IOtw
TvujerAXZ3pu9PY6jveDifQC1L6jiTxwBzRCSVHqYaPAq2PWdDL15Vm42nM74StLCXmo0okHskoC
1USYBKb8Bu5e+lmmX9mUln2cu3iZcrlNie3d2Gn1DaKa91mXDVEdNPmDNpHG0bNNAjFGuK9N0Uhu
EFyDeVEDcrjOBfyHkXTFUNpxfzcSceqvT6OUCHtyZgVXmk85ZyF1ZhxdATwNh2lBWAENvyXTGQRV
vlCTlhn5JMQcXB3RvS51+0q3lQolWftJtXdalOEUZRV62bglJMKAkFPW5UuimdVnm6bfFgRKGFK9
U6VEyiEt5++04rEsttFx1o3URzjGoDiqRlQNdODCBLDuxk5M45yYKH9Toe9zReOygUiAuzivcJoS
62GPKfcbu3kgn2WdczrfGTqDgC+t+A0k4UVZD+QcnNjJreeEZnOiE4oW7ZMmZ9w5DO0l11BpV3Xd
bpX5aDqR/bCOpIxVsydbPFusvUZy7a+X0riAE3wv7Mx9J29t3GjE8J7qrLwI4WRPbMBxoqrXMitf
FCPjYZaJi7q4Lr+NcfWWuai9cpm8TIAhL1Mmm01hdOlLZ/X3nqZw7avS+TvJkVpmk1FDSXqytO6u
VHP7AUtQFi7F/KLk0jjMVvwuDJadLSrvIZn4HFeJ8lrK1tqlnp2fFEloRYkYHIJ/dfLWXxhZVqdf
vy1JZQBOvDghAWnJpcBu7gNdqwIT3dcEsL+dtiOE+qAZzWGPLI29nQCNm9suCMU6hJcUMW63//VB
LMYJLT49udgWV7reywnzWL8aXA2JsEbkBn/9OkL/kpvRATjXh/ny6+O/fik0hcRfN9lqwJNZUc78
8OuXUjBWWuoH066Wh1YRnKcrUppAm+WBtGWdWSBvzK/PLqYpd5WiKBtC1H/ijAXq3eU3Jx7VL5tE
RLOfUDjE5p5Qs5SmDYM+S6RzvPEKeSiWuPohx/45E2byvghI29Jp0leTSQBEvrp+SjNGUkQ2qfcU
P2mIFr28lYXbb4k29y5znHhkDnHk9N08HxriYeknqoKUdWoxW8nvlKHKTvowZadf//frl6lJo/3Y
FqG3fvKvH/97X2vnyO/ZpItAN3JwXsPg4O/L3ed0qq5Kraff3KQTz9rkx+tHNW1sbv1gPfz6mgm6
2Wmm5OL8NJxnd1TzXaHRv/j12YyktaDrq4n2Lp9VwC3SGBrLu1+fbVURmOCsH8pK9MDzfv9DkzaY
F2likhuT2X1uM5O01LlAmrF++5zhC0dqP+x+/VYzjZjOoTn/9iNXjnKr0OXd8swxn5HVrN8W9dBy
Uwv726+/b8zN4YSOJ/3tJ6Yg63aIPpnKrd/NAWtJZIJV//YT16gdMam47kUYcvzNYPdvKbH/Ow6z
P6qw/38KM3NUF3DVP9VrX96L9/n9f52AnRf/5z/+d5+vv7tPf8Rff5Rw/+df9FdHGtYyi3s8qntH
/TOh17XRe9mY0wk3c7A6spf8ijBbMbyqxVL6PREN6ffvGm7T+ItBwaG6jqt7FuBl899xpP3ZaL7y
eW3NZNDDDcxGRq7+F1vrTKQ9TEy1e7Kjdme16qk07aDp7WC9N/CHt0gmdzRo/0W2n/Y3Rrj1G3se
WeSIhDzD1VdL+h88xDZg7pb5mXgCGTklk98BWHTnDox6sk29PFQKZJaqxrxlDeNSyKOpwPnhiB0Z
8tMor3sEkKVhMbyydsBzA+SRR1PaWz0pvzP9CZO02Vf6eJ/BcSyyIZDMWyhQMFwl3EcXFC0fWmnt
KJUQpFrfyiJ/rBkTssPZbXk2a/oTpf2IsPAyau2ZUFCEkSAXZX0glB3RAgFGMb6ozH6bsJ066b1l
eo+qUFGetoh0Iw/iXZVxljc7tS/uvIXgHDN9R8lLy6vWPtvBuI6d+0hsQRh3zVvKfK/rmaLxhQvf
wcTFUpUv9ngr1eQlwZE053U4oz+yO9TEhGFuuDp4fobOYCqcxwa9nTfL3foNoREexqklfEqZDnnn
XifUJxsygZOgF/XBxHuvUBaU2RnRHs28frtywOSgHDNARkK3zVCmXAkN1a/U6JObF8LJGLGoXA4V
+hNywH+oFfxxzVFvUdFf8Tohu5uaV49acFny7+R504PZ0DBMfKOQz6pUUB6NoSO1p5WDC27cadCT
kFCjIEOz76zSPTUk6ypkzUBRZgAY4I1YNUfY15/gFx4agDCVCRLRVWjlwlSO7nJvR41I8snwr1zG
q7fiDzbjXwtDVx3IeBa2OBuM9Z+fz7Zvy0FqSvc0TUSRge+X1imxKJNbFCip9c2c8p+2DA17uupZ
+jja8SnxMCh1lZ8Xzh1yqwBgaVARJN/Ah05b5Vib88uS9q8xrwc1XSBqZlKIkPVolbJwNYy/Eqpv
KzX3Tqkz/qDTpjebNPIOc0sYKNebu8Q5DP1E7JHF/36Uq/4VLZma2UjOpuNMiItGW5pkE5qh8tRW
lU+mNj1YItEWFlO9JhVZ47VvxaEis0Rqw706jMiPDAsco4FELYJv396KZCThF4pZwpOYFN8dADF5
YZ3bHpMYJ+M2KRBb0RIpBwvPIYTOYW7eCqs7LmN+R3jKXhCxVizZ3gNSWurOOSvkNTbktWnbB49J
elEop0hjkjxek7Te44N5GtEkaPSo54ghKktYJuZdrndbUgguY/xpOjz7ZXmLcUnimfULL6flxQRC
I4i1KA9uNRxZDedkiY5/sOXcfvOz/JcMyL/zOGiGxx5t6KaB5vrPj8OYE+FbTXb/1KneY2N7j5la
hE6MAr8J54HyQCt+1CNbmSavqUSgKrKLmNbBS30fjbsaDGpkyWs2t7sOYmuK2UKt422TMURu9EvD
gT5Vzc2OlEdzHoK0cM4NzcLB4OVXGSCY6YOiMY9v28MaB2aCti4JlZsZZwpnCot22LFpcAWxiUdm
azLMXcUKx1xyipLvuXtt7HoXFd0RDETA3P0Dk6pUT4jNGDMPr2pCYFA1PXcEB5F7z88nwzotQ7sn
dkkw45rrnRGzuUrKXVXfjsNIwU64l1zfDlIexmqfzdMlzUdfNvaZ+DiWen2oReWLpr/ExnhdNUgZ
/NIS7rHeLWFWIGNIbpk2XUpP3xF3thB9R+oWabTRwHNae3dJ+2za4zWi11jnPzzX2SzklyjSoZ/8
2en8U3TIz113HPpmr0nlgkc0SyhUBCa/xuDoipTbP38W1ivB3+wMmgUjf7VdYWFZAQV/OLkw6pU2
UvL+yY6LfW2/DtS9xD3uYmrj3qz2Bs00A2mcN1m4cXgv+rUjGN0axwsVpNRCGQJF8rquT5CsQ93K
D03HfjhuVXGUynJndnq4rq9mwROI+aEzzX1EUDx9i73WvYwo37HIyHp46d0Kw4Dx1Ebp57rA6IPu
sF9vO+jl0ewdaGoeHOOl87zNP38VVtrCX31fv22PhrqyulRIn6jG/vwimIXeOna+iCcU6U/rfmjw
nfGCBTCb6TpE2b/akP/uNzQti9QCYmL/xmjGtNxQGDWKJ7MWR5jRW2fjBAZmdyc+idZ6IqryNI/W
uYMlIzkTZP7iTd3WHqw7bYwSPLDVb5ZF7q9/Pxh2vZ796TWgbbj+y10GXljx/oZaZlh57BiUGk8T
crklaw+Kx6CNzWex0VVX9nl0YZ033KkKc9c55j4jwLivHiaBm8KytiVLceFHFcpL5zg+eqDQVWgX
kGBPXEpMugu5KwnKoxq2sqyqWwZiu2UH18fqUHvDRR/rm9sXHCRuSAbNi0m7ZWwtn9SXJzPrOJkp
mOFV0618KYfsrrS8Y2KVfseEk7Af8hHiH2XJZB5UoDsPF7WwQJ37meW+99xMdFte+4xvyXWwQD5a
L1rI3JSZXIzwwavKbCMrdw+d4Fnja8nwbN5iYlxJvqKHWHDa6Mpjr9pnaSSnpkBp8M+fwfUZ++Mz
aFg2pgeDhAt15TZo60L9w0JsNHqYScLrbyvGHgblDr/Jb+/xv1UM/UPD6Z8qnX/4Vf8DbamO7nF1
4wj7x9bUx7SsO+X81YuvP9U2/+9P/l7b6M5fDBNqhuNaLiPR1U78O21DN//CrM5l8+H9+S1i5Pfa
RnHhBLNzepauO6q1Glv/s7hRPHyt8IipCMgMMXQbA/O/k92s//kZIfUIILGJNdXm73JdzViveX94
RiTL3hRY+U8x0tijh/tnl9mKXzmpcl8htNWKeXxxXNrqolVhVZf0x2vgB9qIxMFsb0v2bqE/auYs
vU6JAu9lar6WuJ+YnJHaAVK2D7rhaHA1kqt3Is/Kk+J6VP+RzvrjFHcmZqiCKFlGYH5J5CNhk2I+
qdP9Mjb2dY6yjyl5bVOiNLWm2apWUR4ZcBInjzibOWVMRmJdHelRdgSKHZqayKo0QvE3ehllBm5s
jYHW07hg3s5oDepkw4Ii8IvFJq2ZOI8+7iJfxQ9C7i7qk1Eul17RHgQ621QtintlAOUzJKTfWWa7
kvWZpiQYD6dBNdGJpt1emd0b7twuXNoW92eWPg/p8hPXk7sTHmGLOL6Q28vqiI1wpgPb2giuChTS
40tT5DTyF/PAnPUgCiD/ZbIdTDRVNENFyPjg3Z0Bh1Q7kX82OG80VY++WbN5jYkyvCBgTre8XOQL
jkOgjfiherU4kAmNwBFNYaSnOb5+e99Td8NPruOg9SB1JEzFd3WurUYu55QPqAqGaRWbFeMTtLF2
KzXVj1TrpeW2FApIJ47lyDAb3/6waG5/e3F0/t4DyGKjulZp+lgAaf78ANYUMri6GnT/UdZixFja
fcMYmHOCOU9djMtxXmoUQg16AgolSAQtmX+AII3Ue1pQLu11YmjzlhG02rV12JsCEvsSxyiK4k9N
TI/VgF1qjjs1qGUUwHNiM3fVb+NQ/cR1SH88c/OwpwtBrkNJ9gTTkaXGy6Jce2kHzDW1x1kTGMzK
ZFeQG0jZGtKeVR/mggRG7tU87iR9KfYTzV99p8i6CZKsaQJvKXWMYXTKDXR4eGqNV4yXeuDhonKQ
44eujmnWWfAllnZL/s3/Ze+8luRGknT9KvsC6IUWt9BIVZrqBlZNFqG1xtPvB3bPDMme7ra5WVuz
c4xGWrEqKxMIRHh4uP9ip6fcjHkKyi6uAubmHm4pAA0y3wXS1ieNiTrIaGN0OShA+u/o1cNaetjB
GFrCWIclWbUgyhxCde5Zj5X3E86mZ6iwImnmYWBsxnZOV7SiruKOpR6i9I9vVtKIoZXTodwk4V4R
KQQcDigY6eS4hEwg0+l0mBJHd/ibYKNzfGkFVSxpO3MCFtfs81o3RShShr1L1uQyDL0aJIUMyDVe
0dIUJArQqfauz8THHVPTh92aAokwElJkbs+FpuNlockVnrOcnnZVEjGuA8mK44oK+KJClXOZ96hp
vu5DLIf9pC53woxLhKQPviF1271SzsDCVA1VhvVt7VPrWg4dcivws5NayWzg8wNQ8la8pMc/XSO9
NfJe0Iufr+00DPBjNvERnOxTTo+AJwSc16oNiPhNqgBiXFCjsFYZf8B9y1Di0D7FSnaVeiDA4J2e
xJ7ZU+C6d9p7ITStxYBWUDXRKnCRYiur4VzmVGKhhfPx8a/FvtsriiAfZHp51i5k6MVKwkOfroJL
TQT4duMO+jFja7wMprziVO/3sitsm/xutGCizZ3IqSa/mPz2Ccu6l1Jfx0tOk9ppZn4HdpFP+zZ/
VlodB0wdjaOke4LpWN2WQtUCad3olg9r8yD2QuxSlrnTk970ZgmAWttYm6dYoE+SVU89uPybj7+m
sxhWHqqDGfu1ZF4EYVbulr2j9Q8yv6zjlw3fuMuSQLHTukpFVVmafXMnFGkGQLZUqED4xYODNQMw
D5p1l0S1EhuHdfp9Vlc/VTMlFDpGGeYywLSLUgQQParySTKqisJ25ncaeIxxwL50kVO0xBHWOUmm
+clQJOhmSNQ420CPSqezaWOwpNJCxT+6N+ZALhTUYlpwdOWkXZB1xf4hYeGbW0b1PNbpKStZqEnj
jsCjZV4WTT31narR6pLHi8RKdUTdoOey5+CFe0O29amJwdKa6iNzSvFLoWvtZUigBCZk+Cb0xyk2
P2FEEGOsimlWVdO7pNOkRapehTlIgnN5/GOlu98ssn7FcRggMNWozgBJhJLfC82C+aLF0g5+p/fG
Km0omNMaEDtX0HOclIb+ARCgr2ABHDHcsIgGcGmtaIRz0W6AfAkwpQDCu54Gw9YmJGIKNIiiTBlU
Z54y4K9FEpoqYXTWNCB98HoQ9M0hmVZjaErFRYVNE4zp+nWStxucdFo1ier3zSi5fUtzu97H5U6T
Os+qjh0NHxjUB6EzlCY0yElOZj+X2hMNVIgTR/sQfpEJ18FiGVvTK8D3a7GDdcI/Hew3CL+brD0a
tYn+gPoe3F15Rdam8tUp+XXIIBukQ33BMXwiP1BeN1yvbsqjOdXFJRY631ASFvIwYCaI0Dxn1CKq
8+c2f991uJPF1qg9GDscJB3E+YE8Y7TB6hJu6AXiwK438P2NofqExeYQgWt9GK1FOR8qNBObc78P
70tVva+MfAfpMZTejM1Kl6bbSymbRB51u4o0lTmvkIdMZv9sZYV4wtK5hpFKLxWnICjIfX6NDeVT
rFLezNcVTOXyQZTfwf8KdGkXHSGt4ALIdbTKMs3oxKrdFHgZMX8nNsJchy+4MjNQEZJmeHzbpsF7
T9MR7YnkOh9wABagqQEWl+K9P6eHXaXYz8E8yqU7g7m1yX+fCjmxQAUbop8WkkfEjqGwfByRsAXP
X3QuhqAwVwr2gqzhwN4pupeOCpA3CzmxxTooSZNOLaxRZkgJ0peJA68ziIbiTsM++S12sh6e2JUN
iwAOoIJhvTx8aJvxUjRrtHHwduZGOGgQpI9GD2QsKejNGo8LvrrnKTUqe8tT6Dl5fDeVfpEzsVvN
cNqCapZAI2lRxcYeecau0GQYcpaV6iUZGMukxkC0MeAjt4DhpqaXHZ7dRxIYQHyks1wHmO5Zfs+G
uJ+KivO4bJBK0jDNbEWSZULcR7Oc9NOoK/DWgPr1RnWiFk2RFzdqHZyNnRewgvcNQ+8px60V8596
wex3p2/dgHPAV22l89XXEfa2L1sBoaPW9cYxx+YOSfby2tbA6vI6VTH4polVF4WjxLd6WEKlxu9Z
Twv4781lMIUuMmKQcnIm7ydrTlScbozpUJabzpypQa1K5HkFzEUHH2w9BGE6wHkDK4VheHaekHcB
NFzhx50n8YkyJsIH0P7OSEdMgbia8Ack2p+NtMXB2qkQuSRslUYDskDVdPOFOo8YrhPs7AVxCbmn
lCwpaeLW7bo8Klg4yAsZbq/cFqKBrWyxeh0MshftCEn63OAZnVmPjZRv6KrdW51ceNo4yIQs9Qks
DS2LOajJNt0mJe+RYiDw6V1Xbdd2k18QAwTNWDui8lZbxUM5Idsl6U/i1l21oRLh8xuU37TC2dR+
gq+kh7XJM9fFZQraPvNWgG3OMI1nDLVp5UO212oMX9u5nH02oIuejzudbpRt4um6zmjZaaCiO0m6
F2vhC0i2q54TsxCbOO3KNHEopGRAtx6+CrWmqEDOpQVZh+2K/FTH2m4PeszykcZQLpIMwnb8pa61
Jagg7u2xVF/kElQpjtNJ+iBkr4raLDQwjS/SIocjJmNSsV/ag04FJf4DzlaRWBVgMeFcajkORUky
zYBIbWVByyDBNMylAoCcZ1U/j0W9nhJzXk/yZp2KFbJfDbYQ0aoMfoQWLQlaLX3XVjAJhgu1icRf
q/Yx3bdTNXgVOiEocspkzelucWpa++2irriqz1DZlHmg+ohC3IwjoBmn9UWphd0d8hdD3jj0VAB+
uyTxOZXdVIk2GURXo/XLra09qS5nOtBDfi4BZ5TJJcrr7rSO1hOHzhfpIB21ntAZdr+muLiC42NL
3U4NnmQO7ny6B2wG03aS7hxesZ7DF8IlQ7bXRUZJo7VOyrACDekULOD8LskY9AZOjQhZ89SAXiZZ
BQaup1+qpax9YNuEskr4DBjkwnzLOniP0qBHdS+/g49eQOtw5z7OvKIFYJUpniZZmAMC0ATQVnuL
ZnwqksSp5E519EVAmQzCfFN8RUV1cBVxfxNz5WxNrppgbdWlNbUmacbUnXZawQ9MwyICq5Pz16co
+cdmDKd4ZCEpFCiYFHGC+kOXche1vuxxtD4nef6Um6HRaW620kjTWozK+ulTMSuDvXWEsiF5SskK
E1X010MLsj6SgAGlBMks3GqrwHM4yuIgBclZeOV4lLRsJ9+u9z+qGv2/2EJHKsiQjb+sKz291cVr
Mf3Dm+q/3ewVnPj4mv3Xw1R/eW2+Lzb98+3+UWzCtpb1Tj3pnwKu/yg2Kb98qwnrqqxRTjpK8r8X
m2TtF3rcooEeEz/RcbX9Z62JHyERbJkiJDZTRwrqP2qk07X+oRz5mxWNRmX8KBN/V2LS9kU1sjlX
rnmUnbvTcBPuhJA+s0tKZF5hXfFf9WbeWOsgjP3BMcLtJD3h1ifdxQ/ZbfZjr75u77cw9la/8vI7
rLRPstO7wym/FK9lhAm1YtnyZrcRjk3n3EtcINGO5MdO4cqu7umnOSo85Kycia/hPgStWzzGJ9nr
gvWcOpvThd0ZPRhH8PAscdNICDdnd6UwC/sIPLgPsPrUBUWQu5sn+E2on9qn5KS4QBdvQ0BRbLqi
+hFxdvIpXN+S24zYh6+4kAZc4QohCIq0eSmuRtjd5BOHraC7oUPk6pHq7qfylkVoXvlVSCvEJycI
p5N5ah7ie+FWPhUn69Zcq7A7jSEi4o7EfdKR9ISrFhhOHJkQcwy7uqZ3oLFimBMoob7EQG8Xe/21
OmHc4aHBwtsq/mC/RR6kY/8ZA05HCnQ387Dz/ao7jKvfhgiocRmqJ4W8g9sFCHKGqt1Eg+/RyL6s
JxiXAeADZ+DOpoDU1F98DnOeEvRnMoMAZaKP/Rn3CJ/6g6ucClg2i4/uTCQFy30dzvzW8lg9pP4e
WA+cMIeI1PmB8oZTBBT2OPUFMBCdOtjc2UEjwc5P6Sk/ccb5Kp0gBn2RP1ufxrDhOqgs2tOzkziL
i0iaA7PvNFwWX7+jg+/HNtI3QRuKPifPcLoYD/HddgFx6CLy4ioOGaOr3+WP4qX6sr+DAURTLCE3
lPGZdfobxoGedlNu1nWIiqf2pfa6aP0q+qOD56Jb8SbZfXrmWBnmgRblAL6p/fv5Vb1qbhnESpRO
bqva2ZNxj3Inn2Y51B6dgrTjvj5lLi5AQeaK79WwPcnn5T2uY+7mylws59vP4Gv5I4bqI1J7EcDt
nPjsmDf1kcwkUIMY9dLS61gnIt/7Mp3ZSu+xGCXVwyT5wYgwgB5s/aQGgp/dFU/5Nb/Ip/ICmfNs
PuZXgxXQX/IoPdUn9Tyc/3o7wif7T5b6UW3+bqlDZoHd3XTSdXOOxIZViECXS9EqROHBbrmG3v36
FdFU32BVllEbgQj0RG9zRld4ViIA6171mt4vDuh3W3BHf/HwBXYK+13mZv5kA/53ZA/Vgyzk/Bmx
wvwiROFvtPPPmYeLrIM4h9s5kqv4hs/pnuetMMvHs5qcqqBw0Gh3Rht8sgsnO2wetLMUApdwkyAJ
siB7gxpWGidtcIa3/dfqZQ7HcxEULyatnDALtrs2pEnpwGOZz4+CYzjCO9Xt+d4Yxh9TX4/AeEYF
ihnNi/kxucqRdEuyi8lcuup3TMgoieTn/ZEjrjf488m4VkaYRPMpuZTn/Rb7g6/eaYFC24pXxzYO
kbZ0XQPNkZje67Ee/NmhTsf3v0526bx+LO3PSB94C2ths2mfeeJpdBX7y9ec30dJyT1eGzumkzsg
dl3eyRsi7bRc8nAOcgKreetCtCBczZ9hltqSC4qYF2d+rdpbCFDbE87Je2ac2zqvuo0si7M7kFu5
uC/E8Isa8FCu+EZfdn92J29xGm86W/dIDvO/4rb7o2965qNq2FBSmQ5yIAeai12Hi+WEV3poYdl1
JNxtp+Nzy+v2a0Ityk5qG56Ak3tIrXosgagLG4+yYih6q1vYrSO7/Y3TqUsTz0OAx1Ed6Vx4iLXa
mV/4wFbt3t+Cia1m8DjM2JP9NWFHAHfidfbq1pHmYpaY2laU86ouhKcQYiP7bHxM3J7pl32AQMVC
VSKBHUhgGufcGkJlbvwIysRGrCQQQsq8bnpqXxL377I6MrcfuzP/2jLZlH9YR0ZW0DgyxSulrCus
YKdxhgB5IrcLIZQIPJPe3f3eNR3ugKGcHOOS8iQAPDA4cDxcwX0q2IAmT+PLjNF419mav3mV/aV2
ameyYV86cQCXhTZxG5SnLZzOE8tw9Gf/WLKUed3V/WQGejD7bM02QoM+FTd2xcHrfWDBx7Q5Nkl+
4CYeV8jmCu/MR97B7yPzFBOoeh9cGuEKSo8tfppOtCZ4wyFElZJlXd1Wv+Mr+Plu5w38mbyeimqA
YqhtOse3mEGvx3weQnwJ+b/o9FHxqPJG6ISEFlNC5mPyiIyVmz3evPOkKGeyjO5vN5KTKHBQIhhg
C++W7s6szCN+64qMgYOIzbuJu0MZz9G5GabWjUFjE1d8ohd3ztrwm9f8mfdnXDn5ObGne2Iw+jvj
iRGml/FHd8gqTrwfw82cEu7LF6SnvY5L2r7yWJzWZQH+ClsjeYoR3nkZzjQ6XDXYXZ2Ro63k6FHF
cwa9TOxc/ZrHiVaXa/kpa9ZFSNGhm8Sz3Y6J7ore7G4snM0ReDLHz44xm2wWWJD4iAaFoObYGDH3
ZSEgYs5qZNFFoK/8Yyo3HgLkLPaGDwE660Gp1y6SXbqxG0fH7Ryp0uhP5y0kEvD06P0FDBCvwO2Z
qQe6icGro/2DeQVYxXCg0OqbPHvyiSAO2ksaDSc0vRhwPRDujieNCGhYEwMMJnDi90Hp9c5TxdUL
vD1a987XgouyuNyUqFCwZo+xQIabi+bc/W2QRy6+4K/IPiCS0bQyl4PTW0gj6DwGeqiHI7syimCe
FQpnYtBZuF/CIdyYx8dnqWR5xxoBCOOl3yYmcq/sMz0PqA0OwcUI3xs+DQFLVt4xJeoLsSlEajZA
hciGwuOlBA/IhQF6Ri55h9OyYQ3e/mH/kEaNp1N5DQhX4YC8AltdHhjMbxUlT7tk5onsyt2vVqRF
vQ+uh++kwRIKrOJjpmY3M5BPs4/evx/GznK2oiFMg2M5jLykdnBHJgLPHr4ubkqqS4h2hDCNxs8q
Ydi6HLEKyQ2GFE+Db7eK97NbM6JI7fMRaMkQAnVn8xjRgCX1YL4sD+qNmMazrlzpWrnHeLdcjOoU
Iemvy7vZsO94IgqbCTmSD/3SroPyGA8n4zUb998QEcxg4bksN4nfPgI/pGTS1YmVEBOLEN90ZjYK
1gVptBiYV+2zzvIVH7YAjAZxd3PbVyFoCGsNvwOo4h0zgKwfLB6BZyEGm0zpnvFGLNM2fJknVUbk
rw5pWxi7tdv6FveZ8NlSZHqW27gkc07JII8+A+uKJwwOeKrIZ3xb3BIR69h5jtW6OdIRhoB1BqxU
RyH/bLl1dL0ug8YkQUGDMe2c2Y5dOIie5I8pw0i6c+x6XMp8gb3tzuh3SXbxmH5pbsdQIwDJhZYM
A9GTn7eeRUpuBvlzTIrd3lVBR6KSugrxqQv2865f67vqYXtbwyNRGMlsMtKVPiRysNTjQOJl1g3D
8/nMqcQrWcfFNTkhaZP7+Ju6zan2q1NxSk5NUG4XHJbSO+CO1+E6vKVky5tvBXSsHJIg0a5eSp8j
Vci1+IgaOaqN5Ce3mLpL0DmrnV05FdmlPZElNUHrZyG8fF5FNuLmHCkyG8gMWdGRdgmcTzonPf74
cDW+CE7CmcGiyHPkLa3HA/K363RbL7qT+1BBvN2zAhrd7hpCNBt4e9nD0suLIyV24PWHSrB7HSl7
4dCsPqPD8Azwd+QLxHhfOv2FCpR+IRHzUgBDNh1RjhKU0hWHU4CdMSzoN3v680wwicYzMgQvjC8T
RXXlu4lTSH2W7xfBNgGSvqiRTAanfFK/mM/qfRYwPLw2f0LkNoLE/IYC7Vm/rwI8Lf0KzUAKeeiK
OMkDWsZeH1YBWyRp5pGHIkCjeUmAPQL3WZEpJnyb9jNf40zhTG5sfx7DgkxKC/iG3TmDfU9u+lq/
DtS1QVJfsguiFWh7+Uqw+K1HmhcO5avahTA1s8j6pKHeyK99kJ9i0dWYJ3zRPPNicr7j8QrHoY80
rCdfVByTMWyi4xxmfXtuFm9IT/RVXc90lq+Y0sJyvSAA4Jp28qwkthxlfbQHqd84iJR+lJgPn6GP
2/HnxV381XsFsE1Q6G00yFiJXKPhGJ5q67bO7Brclrk78r/NPdJQcJg20s8sKhCSfARgxgoZA85c
HC9FF89DH6czvrtBfBq/YnrhjZ2DRjDF9uRZ/lxF9F299IbC9Pp18xEf4OOO7BZro5XjV8cnIA9j
IzPHNX67ChsWsBkKD7Kv+51/XMZInpxT0vpSPpa3LQlUv2FzO9I6kiDCGlqOThtyEL0aHrOdsI4A
mVe5wAz5LNGXeE1LbGDP4cExd51XtOjYaLl451g0LZ9OF/Bb0p35R7J9TO79tDsvX/PgyGeP4TqO
ILC7uBzwgGzRrSO+p5DPW84niCt2z5Z9XBQBxaZazT2heEhAIjvnICDzPYl9h3dmXzSI/1ThyaSP
rE445w6bGodRIMiyi+sU26h53AeDzjE0qD0EcH2YylxI6yAO4x7poEUSDXHfM/3uuSH4W1EZIGjD
5e8eXsG8ku3XWe80bkANqaxGxXMXMV5sSos3vNt9xCUIyiZ7b+7NgRm2nDbYSIOj/jIG6RGGvWOU
OQIQlEkLLjBKm68DGaPgI3LlIVTE3kLiYvMLXDCJlJ9G4im75dGRY9N8yXzZ5gSiuis3g8+g175x
1GaHOY6LKMn9VqX8U/wiOM0/Ocb+BIoyhRU2YtNKV5JUMs1qd2oKS+zr3hfyFKSpnI09pFYcDgA8
AETNyCdmakFUjohpBRFQdSy2OtpPJCq7m4Tl/ZFvrRFSglQ4UgIc9SlqSWSm9n4Xv8TX+NpfrLs+
kj1k6QOJCodFxoqchiuRVC8njZrR8K583rwkHKOYfA8BQiI27I2jUBNWp+Fa+vO5D2v+6i5ByMuu
41mPjog4+eYTXhZsW6k/v1/fr/a9wSaEQv7Lbtd3wzV/Gt6ObUB6Pva3iuINjZpQshu2gOHBOK/2
55nFjZHOt1CFTQx/xCPOs9uBgyI6aFAD7Z0fQ0EhBJe8OHdTgCfkmce+gtz4WSAaSq550r9KJL7U
j9x2JGjnfs3gUViiSHdsKcgMXxZSVD7foXLibD6NE84ZyJVyqjk2JQjx/uISJnjNkaPFD6t/ZDc4
HxxZsy2/290jNzjKd7Bt/YFAdgwEe2kgBLqPeOq328HbkKSwI0zxRFBR81R25ybaT7XyMOgsd7uh
lAUxgzWLTkFBJIeLWwewhom4+hO3ThiI7d2b3wkPtGWIB9AeThlHfcSJgjlkYw424qXisTg4Z2U+
sids/iv5T+8feSQOwmSIR47NaYF7UDjZa+Oddd9exff5Q4XGskiql18XlvcRRFAMTxynIglrHXqf
GVOwd485iTCDi9qIeN7Oif+SkykCi7OhJhAjyodVd9JTfwSQ8DjacrhmzeK5whGQAOMtd0eKOJH/
HCme4nWijzYhzXsPL2PnSAxXBm6K2FqJJQBiuHQiAmkZlRySula5HIcSUEKE1CNyEccu8efyltzD
aCYmHSWHijADNYF89q+LTnTv/2S1/uR6WBWtVpSpaVzjN+lOPSEYThniyPdeQBs9IYUkX+n2uUci
axIaj9RS8ut7fG+oMo8ftSh70u6bM1W1h/1zeeH7X2Fo+ErIHu+ZJ5zC/fQupn58ZA/xPZ7xT/O5
PUuBctq/NtQ3E3Ke3ZOpcm5+FukkhuOFAzRpDEfjCAhMwCHO78PtriTX0O/7s/ECrI20dIjYNL3i
1DBFskt1QavAun5kcyT0u+KNHjDzyqN9H8n38sfxVF3YhUhoZfYyUCgUOTtKE6D7IuvBTNzl87zZ
XdT56rk7W3dlRHwnilM+p/Km3Mm34YxXBUn1ccDPA+s3P8//qK3zpzDfH8DA/775838QCQw8Fkw9
nYw/RwK7ECua//rv/3p+Ld6GFO73jy2a33//9xaNIv2CHitdFRVinyXq/8IDHz+B6yjjWaPQb1Ep
Bf3eolGMX6DUGBooegiPoH7/5Vdz/Eg5LGbo+cmQ/EX9P0MD/7CCDFNRNdUEDGyKBmxM0fwJi4kt
347EW9kgAfcV1YhV7O2+GFzYmQ565B56vE6TsjUjU5hS5Kjj3v5u5P4NHFT6cQ3/8Qp+WstoPhaK
1XMFXYtI8o5uAUItDaSb5bpFGrw3s3vIpk+Vjp+FLgF6/PLtAv7XpvAPs/xP18L/wYkuMYN0MAvf
Pa8/uEyeXwEzZ8X38/tfv/bbBDfMXwwTWyX0WVTqmfrR7PutB8lPQJmLKoh2kKKaeri1/mOCy0xw
XUG1HsQ7Ug4yq+J3Mu+39aJD44VkKDIxLfM/m+B/0piQju9/15hA4MlYmgGIS1Iu10HfOZoK4I7S
ufy1QGI2kalygiroZjDfmYHyOLI9enWSSiFKzVREe2JMTwm01NAoZYopZlFgqijVAdYYaFZX8nkt
QV3yhacM9QddmZ761LwYUo+Jh/C8yn11lcw8dYzibhFq2LcLB3l1cxTzUdbSL6uODplmIOyiDi9F
jkAGqp0J5j7umubNhYG76dJwGfM+tyuzP+zPcmpLaecnioFqhbDaO7afbp7ouSuybiRrM1GwQ0pg
PGiuyfAm9O2jhYZWPHJeawswJm12XpYRuhQJ6KaHXfrFOARdapHKmmg87THqzvmHOP06DRXsOfPD
kmqyY6zZ+ww3REVrPUTWX7V45OzTvPSq/EXLl9WBIfggibuH3p1tNUP+XFSmfO01sHDoPd2BxD5Q
CCWJXU2HDHHrT1KGZko2oia4ycu7Cu7mDnHopCMg8cHYNno2VT4H6LH2n4DwOzOy2sB++p4UF7QH
1jmaDn0w0VW6NKbs5XGfBrKBeCXyyIN5vy9Sd5vQPEbVaHiuigUidK5COV2687Tj1bnFWftSCXL2
AuQ6x7pAvJRQhtHim5rgfzfA/N8NHX+pDHD/KpSZ8DnNXoVhmP5NBOG3f48g1i+QAQ7GPfzBg/fO
FvB7BLF+IUiZcF7496ctEs4/bDMD5DNElt8ADv+IIPIv7JoAYwy0+0DJ4ND2nxBmtD+LID+RqSx5
a/MWXjeGGqV8g2miuI0O4LuwMuvJyCuMvla9T66GaCR5RCMUkbU9oRuLu/qDMffNqRfX5J2mNtoJ
4eUP+TJ8WqduuMEdp0xdV896P6+OhBdmeVCqNWDvOF22rbObAhl/OiKPhcPMY6qsAl0HsDlP6lwn
uAsoEmKyVa027rxBgwBw+dbHe+zK+vDc1eWnOJlMnNxBAA1xG6OqRKTCj6wAKGzSNpe23ik0g2iY
5FfAh4MrDUN+hVjWXDEu2cKmjVenPUS+kIYW37Y0oxsDc/6zltXx02wu9QOYVY1Gw6brnxJ2hVNS
ICbTdgfTQDC/SBNeC7ZZVQa6OgrqUcMicFpaUCNQzaq4NYLR46FY158rMd5g5pTv+11Pnq1KodKG
m27Y43DhVYa5XgRLwlEryZSHrkHknSPa7pew706pVBuuZGxUriy4924RJ4OtMZsc3UAUR+/NHZm5
Ecl6uUZGABew5AatEPZQ1qcPytJOnwdFWEFlMolKOzVFdCPFfjl1c9OcmkrUPe0QkVPVeszdPJ6r
U6tZ6/2Gj8e9VcK4bI1Jon1cjGBq9WIKlL6pr+qoy2HLLLjpZj+/n7L5MLWKjUc9T607DEGFC/r0
8YvV63rUNxrdsLTrUW+ryjusbYqbtXaUoXW1uWQGWo2oU0m0gUBLXqeWcD3mMyV2XRhdSPqo1GhA
DNFPlwjh3U71URo5ie57+zajXwjYOKYbb5nbu5LZfFIUbLqStG+vK67LdsHbwgzGFGGO1+Qh64fG
Q8eI1s+oJKEiZ5wbUKnVqpgmGVIvDrKgy/8/RBDI/iqtuqek++Op4dsv/BYOBcP4BfFuQPEmYiCi
BMDrH/EQuYFfoAcqIHBhd0Ih1IhJv6dUBFEVHrB4GGnrR8gkjP0eEHk/y+DwYUH7sjTxoCb/BwHx
MMv8jmSqaQiRwHI+/kEfBeI/l/d9ZlWD+BpUa6WrppfIBCUmjWNNzGxZbU+dZSzhkuhfVWEQg33H
MmnQNvAZGW0BZVCcDsQtREh6n4v+Nk9KjqwhZ/RcS3wLhWtvUNSToLUf9UOpWzJm2AtCLPuDniJm
iu2BjV4bEmhJ8x5pweuUtjpquYPq5GPWeUBgR4DLkfqribibh6tCjWAIWOcZ+SJ3Nyn1lzg1QJBN
HfQHCA5pCj9ZASYuqSrqcpv+DLPw71i50k9d/W9DxhZlqIfhrXYM2o9DRlKJ9WhsUTdWmhbN3vYR
M2FKtaP2cRpKXGw0xCbHm5BRkFUrRAUweE67xkn2GGi3gPOjNS6ILMsLyuolHjIxaE5Hq4HWkoqt
Cppf0t4uTher6IeeqkkCSz+0iNWZ5v3Bj24S5S0RpefGrNZwU6R3UiO/ySZ6XwaKFvo9uPzmjK2J
m5vtQ9NjHID3S+MI5oLx5IYzEiIJqDnq4+dON56kHEKdQTO89JtEQqdBnz6pGorWTdJShDYztzOF
D0O33vYqrSHEWSHmvarTzojtlr3+Zkk75A4BQJRpuaJJPOw+ye0shM06nRVTXxwUbEV3y+X3cQEn
PEsS+pBW/n604oKycRET+ERsuexNoPAm/Kq9oxYutrVrjGSHSHtfi8H0JxFbdQp9dSJgjjB3j+Jc
0fQqU83rumetz2lhryYaLtv4pov3uZ7eGhT94XmklYbMBCKVhQQLVZOevlvu/+bUexyKflpDsiKJ
uM2SwWBn+/OE0HqxanBCZEI0We8KmT5j3pAi4EVvqa2BGm9l8V5P9yfBaM+W9bDWi0mfpETMRCjo
Wi+oUPbwgVSsAZEORGzwcHGK14kO3pgJbifiDE+q4M35vVpI0yXmG39zD8c6/xfZ/JjUOvGJA5+m
Y3tjiUec+O6EVeNXxtofJCj6iNJueOLZMzT/3uxerUZ5jE3wUxU8+rHcNxcC4QNuVv5adl+zFT3Q
dXvQ2pFHueUCnimpuynaaV5resr1W7zM75d68P/6in9SsDmumMBlGjplD0b9G/L1+yumkoFpHUrE
3rYVfqyLn+Dhfh0MDDNQr7Arsf5VR4YCkckaxUma0eB0ETfss78ZuT8+fMjhkLrVI4CL2E7/OHBz
m6JziAoxLuGi7pAaf6i6/hHhir/7oG/v9OMj4pN0GZivhiGxZR4A3e8fUYvooLbro5c3bXlIRiVO
PSIU1PWfUi27ApDfkDfYG0il3S1rVK6G7AHGaRptykLYiGO3MHOa1ws5gdDX+t/VcCk3/DSJDBMN
MGKixnAo4k9XGDOBkradqKhTst6wGsPRzKnarvWKrK8ctRAdEz8nrxR7Fuz+laT4cZD2d7WyvaHO
+TcT5Ch3/TxeFkOGrA3j9ocnMwgo58VzP4LnyJCNbiMxbl7XTv+wH/Kzm45WHxazJs3tvKEq+M8S
4v1vH/K9oM4fd1UigchJBsm1o5zy02rKhGURQeaPXqFA4uBozGlZhgaoJJwrZs703g6PsNKV619/
rnQU2H68Z+Q6SAwk2aTgyH7+4xyZVhXLBMPq4SYPYbOgfTF17xA8vDOk1o/T5g7EiY7gMlrhCseL
v/n0Y+f7w6frKnkL6bdJTPzx0w19WYpu0HoU0pu7aZme28WE0Y7BgWXeUzP9kmZ4tln1Owmxatwx
Kj2+z9MWtUHparS9jwjp31ySfEy5ny5JltFIoziLoBwyDj9e0qDu5lEsxaZGEh9RMbSHQfEU+NDi
iqqZOH5S/oeyM1mO29i26BchAn0zrb5jK5IiNUGQopWJHkgkmsTXv1W6E0t2WPEmjmtfW1WFJvPk
OXuvLYaD1NXFzWaCqYcby+Q3A+kFRBhdn+KJSUDursexfcIx3Bj3mGAbl3r4wKn6WPvlXWnNHxjO
d5orXoMX0XH3h6Xun0sMeed/+w2/vVa6r+SYCn4DTeaTWyf3ia8/uNOHP9y+X8/G1xWVz4lsF8cA
6+nP7vbfF5jQAkWeu4vaJkKRO2ce43JBqK99fZic+iXokhPVxqc/QkYZow28OFjHK18X68YZP8oF
45Kw//RE/+uXYj9yrg6GqzXi1xuY5VrnzTCrLWxiB7vefgE3byChFrxe2p0f8wJtl6xfTRHd+yND
QDk8mZH/r1V7tOBmZlY0tq//fa3+5Umn10nNDJrFtXnef/1WdpPDe7FH3FO5/aiX5nXwnJt+bO4U
ia7//VH/9k5TZDJT4A7h//CuTfe/rfs5uGW7CwasA0XbrRzVP7VBjRinxCS9RCT1TVlE/sE4r9KO
FGgfB94mIyHnDxvdz7f391fJg/waM7tj1GFfS4i/fY9EQRidczAZXpLeO2Yn5EHMT0l4Y8XmMZTq
Q/vRaZTe53//fvef6ziYFTgndH/4UBrJv35uZ4WLmxpFVoAJPoms/lZZ3czZ1b6phu7VaiqO4e3d
lNJV3SyR2fh+/o1VGTWke83y7GKHvB5c7POc/+jxujm9enHnYPzT9fm3pQZRL1fHj+FXer+9pnDi
LbvTHdIWkdw7/vghnBbH7LEgWG1V9Yq8YNv9JPzmHgotJr3JhrZGYkRoie2i++9mJs7LI90hie6d
YvjIRmX96Tte79Hv95AJFNuhzbZo/479KxLRdK6s1dakzXPNqNqzH43j3kDIeGqd9sX1eW4Gq/mm
KoOHGHVKKP+wzHj/tpz5fsy6S8kc8/b8ej9ZPapBQG3Z4gD+riZQX1NLNyultRN2/cMEj3ITex1O
XLIHdFDv0qW6Ey7yuIQGir+MD3UpglVrjwHhPcgJnHBV+j1IRssh5M5H3J8/UAghkeQqrHzClK1G
4Uco9ovd7gEyRFiX7ER7JDCSQJnzX7pASkYiWDb//ez+c/HCf2VjyuVgbdvO73geO64jSfIOGPzJ
fw4dkkYawag+ifdRbHCC40D/Uw12XQ1+vcPsvBBXeUp83hn/t6vbQyIYNOy5LYi4ci1bF3QWOR6e
2Vm1h75Ag0h2l+mBjh860go8dexKgIudtYpUt//v3x/8816zbvGFGE4FZB26v62TeZ465D74iFzk
eImAMKQFtJeeA1/2FX/oral7Tmr4QccJZdACy2ueb4tb8l1XZFlSOtnZqxHJQzXj7R3/AvKNnSmH
2T6XwVeIF2TdRMOlsFF752Kve/VRdujqJsQ9dBmY6ODZqeT3CvxInOlXOcz3YxKf66Kl14hhbB4f
tWBtsJcU+jaBgVLctT2XqPjJeZtiRDdd8SInF8uCNhurUDcLfIghQp9eqCNznJeyE/f/fdl+m6Ni
5bOvrj0uFyseL8nvm96VyOFBRVvA5A3VqqxRWM32ixhCkqV8saMpC1CgjbtVWIA4C7vgYFvlQzsU
SNCm5P+7Af3v20CXYvhH6+lnQ+RvCz8oiXy0W5CGoluQv8bJe9vWEqeuRpmc5UAh4TGA7CRMzQsQ
5kzDvBrjK3nr/1NTX78FLC7YPpC1rsegX5eN0s+cKiNOauumCzaAVn6A2diTwLZPvOal8RFKdssf
3l/n+of+/W3iQz0aPSFDfxub+E+n1N9++txOMg6cAqNAWT9HauQhURrODV2OKn4hARjoA/LpMPpu
VeaRe8ZLBLUofvJmAgicMjDX4IGnSHgPhRNnf3jZf1O4/XxOrkct73rO8CGK/XZNAoKIch0Ds6wq
cxcXuHwS8VjOXyKFgp8ogPVELhGtBoWLgjSHIonXldE7Qkv3ykaEP4wgO4NiVXYfIfG1lq2/6iYf
V1jkGX34/UW13vG/b+PvuyRXlBMsy37kX8fI4W/1HOxCjShAGZJMLY8MQSwLs/CP8WJenST+GuN3
65HsG5n8oYr+Rx3BJ8cBeYW8VdisvSvM7e/1S2GsgcTBDLVpQNi1Ak0IC6B6bT9zD612xXo8xwXS
u8V510m3jzvcqjr7gIv66o8DxBZAHH3AoJeWB+fr+FY6gnaY+cP++I9z/s/vCRqb7xhTh/98Jv/2
zA2dLwNCruZtwiQ26cc7d7F3+ZQ9CBLuyQYnqs0+Aa0i/atvKUDpuM7eTd+Sm2WFR879/oq3g5hA
9tk/1A+/4b6uDxySAaoHLiEqE062v15DOtIMReYcyXxf/JiN7TCYHZGB+/bLbEr/NA1EFAkSugig
eWc/nFZ2qjCd9lW2Z5nKD23EolwPzVl5+7EXvFjXvBhLlu2DT/czdwAyBmF7x6Tra9XK8k8X96q2
+e2Npoh0Yp+liKC1fzwFA0Fhoxis8WpO6kc8xn1gcSSv650ftdkeGv+PUvJulKnK97Ex9iZbFKio
znlKiZIZ3aLcLgxe1n3WqoMtwBNYxXRuMIz6bm4I1RynAxiKh6wGS6ZalPiqQvbl3NXsasfRaz9r
OWOH0+XXsDDRfqkqi6mT5WylmCgUOvh3s7Of/XK++CUpYHPRWmulsqPdzNjuiGMkPc4gFrxexrwE
DWV39r2xZUKE1DRsk6xewIaSVZMx81nltALWqd8ke8AhGEGm7NJB0dj4hdSgw7JtQnoGzdVTCRRn
FargkYgGAhUIBF/BDniztXNT2i5TL/kjsJoX4F+SMNj6M0B2F8WojN1qF7n5h4NC0J7LXesvTzJt
HqJofK1aQvsIdbpox8H2kpf0wod1OCDF7D2eCZ2hkpwhOPdBYzEicDelcaYNsRU4CuRUbUWLTyK1
0C9rKAzBWG/o+iF8JckDzgGGb89OT2Czcipa+8Oz58fZr/hvS7akAG38kLjWMfTkqXLj23bkWQ2J
I2My26i7QKPJppBYuYIuK6jBeetbkq9XhOO28XW3c3t5FEQ5roPcVauuCkAZ2cRMD2GTbaFfvKM/
IKXL+OgPr0+PJmlnXY6geUjjrHeD7JE7OME+6Yl1jSDbvP73YvqPsyGqGjqfePyvPUjEZden/W9r
hWU6kwdDMm3BpGGsQPSloo8mar8FNrKL0P/s1fIY5ThorJUw1vc/fPzvxwk+Hv5kEiKKY1lF+/Pr
xy9dHvtFqUZw9nAoqtm7wliD7hCJTRXdV7mNGF4GzRkO4DUtsXV2reOjWc2iPwD3f/Zxft2o+Sax
jbgAjh3DtN8W9ypD4CLDEjNXYjB+mK0t2mM6jgherpU2XK94EywI30ZCxMJy+mabbe3F3tEx/PsF
mfaFdQxSVTyO/Fvl9fEaJtXfNRouSds3t5kqOvIMryiAmdTJuHF4eBILoXbQ4prxigDgovVXH15H
QT//4HjWt+7wJv3ZheDPuzpV8PAWTyITUBJ9+LwdCtJBkeWsawbmO2+S9/XoDbfhAIQsIxBPjHtw
SvM+UzErf1yGW1Lkjstsew8JEmJnigHmdgnBVG23FxHvr98P2R+K+H/ZkJB7Ba5vM8tDoxj+tuhT
xJhETROOZqdLt74ClhQFtzjFefwDwANu/CPJJUntjV7nk/sDrSNGkiEEmLB08cbLV2Xsz0cEA5o8
vWH6Q6PXo+H/j0Wd6iemEuNbJh5F6q/PoXRSkiBTGkKdBUomJaKPqM7SvVZh9WGBh6Ks8KEtJ3nr
4faOhHsi1XDaj8ZMz4Qv7jI92HduCr4djQK/cC5v5sWLVrlT7F1UHuvZJlVSEGPPAZoSgRrQmbvk
adJWtU481e9zEZOiQ8/p0ATYTpOh3dlUEyvyIbyDqYr3bFnGPc1HgriGJiBlk6RRyIhu7xGOWRh0
9iOB9xpeTS01a0rS5mvONB9mOXHKMYkcbvuWjs+U6nJH0GQFwBXLEnFzrEYsayOYQXK0hmSbk1q2
quAz9MO9LOw9aU7djTtT1lWyNDuaR8QpFQsPTYHrwm6n2zBsQYp68j5cfNzgVguvLPZd3Nn1tCuv
99BBoWa7TbRdEgtTAFGF+ykp98GUpbdd4R9E5O27FO6e6wEoM+XEK4/zRhHRBRe2u2makfAxwOhE
M67RXuBoaOMXGVKNkYRJxFsPNa1tR4xhmfu59CAPS+dSV/GnSWdvNy7VZiH48VC5OU2T751Kqiek
EvWXBLj/XCSb0OTObZ8EkLsyPPhDm21F1Ty31z234vwZKVK6BxnPq4Qt7thD3AFnhMBOuLleE36J
A9AX1dEQS7cDV0nEJB8HTdJf1Yn9KQNl7aW2nb0R2dsi33QRmAfLDb7XfW820WyazaCBPDTcZti5
WQwmy+4PDMc4c4s+2frXQ1IDBe5W+PlXJ+s+aNTVz+UY7gB/3UsbIV3RFvfjYaYYOFZlOfMk2Dg7
zFKvSXQtEQ1FBB4t5iLNZ2va/nOCDAhyaRsLXqp4cb9HI8I4KcV5if2JWIK5X/sWCQ7hwlk3rOtV
jOLumPmiftCcRshgWdMpKl+cc+BVBMt6IVQWlSwb1tN3cy03+8kL3ksAa6spyvXWK1pYT4t0L07n
gjfQ6bnvBaG/WF2yMD8RabUVzEjXucu95NDEEyjleQmSl4mh7BL4KDJtJSmaumgtyX54qVY9HN9L
WIaPOWiofZE225ws8SN/oAeYKpy2ldbzvkIe5PnXUPUge6qmeDir2n7Mu+ihCYx+q5eOz0tu4zDj
c5p4eqSZTX2BS2IIvSerEP5DAbmNVBMeZa9KL5Zbe2eoUWKddun8pIhd0F2BTVVG4U0Kc+0MSTfh
4qKUjFSIA64qJ7SjCveKY1dnlKHUS/vCFNbbEqf3Y1Zwo0JI/cSfQhAdzJuzeACZBms5SNQedyEp
Gf6whCfbMJTMPXC/jfs4JZn/xjvuTgnNrLSoyOE13YbjmwQEO74RcG0OgVvX57nv9wslSeqF1Sbp
ll1Fyl4iiuCB0Pudcz25cZdgk+GGnCNp3QYTc36r+JK5qAFMMvaEPi+vDO7dx2GyOeH5T93cYFhK
qzvAYhlpNO5R9ixxHGcvEujpQdrOxZ8cRKj8jE3YGGAZgVDHwMJXd/07p6++9rlxTl5P56XBAp4K
8NER7RXwi3jlUvZHXpA1IYHl/eTALmA1fkQScIyJ9kP3hy2GkwQctCA82i4rVDUcpYxQqrcsqmQ9
xkT2AHZr5HxvNdF9XXXNPjQliWWI4sLWmNvSYHvSokdv0Bx+lmKGg++Ero9sCZijoGvRHPijc3BB
0/jAx+iS48f15DcFsXFV6lM0p+mN6PMKQcIVTbjMiohJ2d1FXvWMaOwAz9ra2gvBBVpO3S6zyd8d
hvcEqOtF22ZgK8bJw5nsElz/4mfpZUzm+iA7Jzgjn94tppnFdoyrg0PazA0H0PDGBZp/80mhgSZ7
uRGRnm/TkL8IRgKntLBvCLTBE1k7zrFjwcAP43gXUy0vKiWTzSdJaBrt8lG0McaYchp2P/92IFEd
XljV7og1HEhpEe2bIoE9s7Cs9MlwSz2JR2zusQixv+2Eg5Kw12c93WhBgZZTVu6XlhJDTz5Y0GRm
Wykkqez8IRNQ4O3QdvQRBwsQTtolO+6OV9JcBWN3Xy0o9ZqxD2motQ9dJF7iQGT7UuXkPFswN8WC
WofKpyV4Jo92ckE74pPivBldZd+6rfXOPrafOWEuYRNsJ9KG0VekN3N+jkLOQnGWEJk0jc2Oc/lb
Gk+MlvPh0rm0Ndq5qGBtCnsVB3vbVfgT83Q511VJUccETXVvgW6jjd/Vp8Z5rkyk1oiW8E9ey3wT
JF/YofxNw6Ay9/J5S+8eEIdHPs+caVILhu4TDNfx5wHFHceH0r4eaVRC/odTPjcBnG+OJ2XePQ+m
djb0Y/xjq+lKViigQ66gzqSzIjXgoezwzHtUa1mPnnFuBcdgC2mLkT21uuON6yLs1GFp/E2WFs2l
6NMzuZWwL+mp7vuFgmboLzTciksyZhc36R511Du7KUi7del8dpU4g05nJQisQxgb50sW+Fd+4KCR
qLoeJyrwpWkeh2hwskl7j8mIyWrk66s29a8r9DpIyYVKsgFafFDgFJQekI5iuthy+uH2vbsRlb/2
u+DcpmGw6gm52ucMvD23J1N1ObRZ+Nl6mo25xW7tJgrqeidIxsw4uS39ku66yGDJ0ySYlu1NW9Uv
Wpj3qKyWlZmbaO1HHm3WOiLYsIWm4RMTnJNChhqGbkdLgCwJrX666R3ik2dnuZQKaZBVET6z2Nll
HqFFqcxfjaPdXZSvvpYpMUYOMrQKeY6DVsW36ec4VdrTAsAjjIOaWFbOA2Vcg1F2d4mCuh02zr5Q
1ESqiLa5D9e26u9+niXjXVZoiqJKoWojdnYX+59DhbHFDpNjGnV/ucsAWSGsxh31BwOs4V2OQhIf
TSlpzw6LJvbKPujNOQrSYy81EFRJsUMu96a8guYRmg37IiOAfjBefszz5TKWOOSTKH+UsftV2VGI
74FUwq5r4kNlESY42eJV9L1zj7PO3TtpOG8V4TpTT9hfUajodkrfmqLzDy6n8v3gPYe1V5+/1PSX
n7rCrLOhuNo+DYnuelF3PozWpNJYK92P3r+uMuJA+cH2DbAZNnI9PqSMaXd5ad8MkdV8MbHzBMwT
4kvh83uKCg2y8f/q3aw6uoUa10SA4zCdBg8Hh2HxvZ628C7QP0YEu55VggEizMYVYHNKvq5Y1vbs
XyTGgK1fP5Q1r5X9QoY72UTh1CBUVrQ+2tTaJw2mAcbVhZV1l59vomuCYYVCr+gb8lOyvZyunWIv
B8Mz5ViT9VUaIvsvjf81t/BwWI08/exFRJp/p6kmvVHT8DiL5Usj/QJydnlHGk3Nyu/uXBeActIu
l0h0IORiZR1nGUIjBkNSID451UO516PBID4wlG3jYtx5OnkN07SiD9Lnl8EKvaNb+jGI31BeGL8x
4Rymu7lpOS9V4arxZHjvmoGdu5ZmNU3G7On9JTcjXNZLp9q7IM68sxNZf7VK8/sq9GYqQyfQ+sOu
N3mEu1/2YGkpRARZmzmChrS4E3bqHdh/oSvkBs9x8NZGZFYXRaB2kyQlM5uSN2sqgLsoojHj8Fvn
DxFxsSVAh0SchmI4ux24snCWhkWveZltX1wWi9DWQCzoEOPBXkWjORleyK2MiOyiJqQV0FnpIYnV
W50N+Yq3jVMHEco9jqS7xioPXVVvuXbhBX1ofJP02RuRebji3RTQSBQ8SiZcR2tk0sFRkm3AolGs
aJITLBea3bJkDi34kI2rGB5/PgEdmUWp0S9orD8cMX6rM6nA19KtKf3wi5c9DiNLRKML0OugodeT
iDHbisC9eOE9Zz9FS7WUu6T6EEREPRgMgCuPc4vTXg02c/HiEc18xuQrEzv5Iv0cFt003IVoNnZL
D0JsTp+7vGk2XjPiNr5uD0krrA2D2M9i4QrWmQMkOPAOL23WBzfS0+k6M3RNJrJUuUKtQGbJ3hnX
pXP0lirdDEBGlEUQRlhDde+UOGfL8GY1HgivmnaGTbCesBifhWMKlbZfxC7C+rgu81ER9Bzt24yO
G+Ucuo0AiVBO+BbXUgoPpppdnyIzTgQ6RNlBbLT01KkdKphgknac7Y87xh2sk5Z0tzNa+dSQi1eu
F5Oqy8SEZhPMU7NGwvZSVtFZ5nHyYKbq2OXS2eI4wAzeyT2bdnST06p5qFV9s1gcG6auY6XuM8r0
0MW8XSPzKE29mTyywJNGHnir7Adhi+AUW+krfo5iM0jvBTErVeSSq2PX0Poed1HkByerFd/TKznd
VV5F3ZMLRq/zthuT7oxm6z2timKvg+ndtzuIDqoHxRBH/PqAhqSVY+Q2tgeG+3YMdH7pMzwWoVM/
We5yforzWO3apJLrpR5XqhI3PlonjdNht9Ttt1Epe1rVdr9342vJnGRfaPx85HjQ1gnPdNW730Lv
jpjA8uhUWA6qoczpNhXfQ9TBp7nl0auz+blsDPwNMUUPRN0eeQbnXZ96NEHnOXqcn+mquqdaUq9G
WClljSWfmfaJUSVoOl0320LMO4uFNnL95SYKyCeyiDobvPc+5y7lnrkfB9cHwGHfwlZ/VIui4syr
bh23f3UM/da+eB0KJz8mWf+IaU3SaBDRriv1/RKShtXm48lpMKstdDpWISHSsGZ78P4edJz+pXZb
uRcpM0J/eWBtOLE12GTFuy2mmgY7PGThXPaAgZYvXp2Aj4hQaJrGnjadGVvCMUPcDKie4q43e88d
Dk6KlFkz/F/P0j1Gls2ZO8w+20q/+9LgGWNssnYc/YWTaw8KPNCbMhBstva3uC7IViMsKyEsd1XK
BFXtOH4rHaqoMHROjl0gtK5QFaiGBIjBfxiTIDxlCYXQ0Da3sz1PRwGOMyczdyycXf6WmSZYIUqi
5g+jbp2W+mHM2GUco9UKiOI+yq0DN+mD0BGuSkVmAP0DCuf8LcQiwgENbDNuGLbQFE5Bx69hG41X
pbmn7TrB76MRmfgxgA+dvBjie1ZuGQOZ6oJ25S14XPB37JiZgQ9treEYj8G6cQV8h6gEeFIOr7XJ
SfsZiVAgze/ZhbO/wnW3HcI3PcyvcTMQubXz2gbHjRiGfTSo975zQNdwoF4j5kyuhOznaoZeY1XF
mipz2cSzc1paOzvjq1xVtQdVI0n6zWJH3wQNT3jiHX2WQDmbXKu3KLUQPWrbWoVpUZ4zNR8hwb/p
hgOO6LOD184dhicbUeTsRiuXpt1qttTWHUvWQAWkT8XwpcGjkKF9UY2w1yO56I7yYOpN2zyjgTP6
B/bcmkyDsNmFrbthQ3z0RrjTnqCNlQfRCRfUU7n8hVY8e9AuaHVE7byfzQ4xKmtRykYdIwxCc2vz
HCNfnkCxr9I0GNCXWzQrchAPWt8UGZF7aW0Haysyj8ug9pn0HzkOf6vD5RJw/CP99rab7YN91Qrg
ciZefd86xV2gwKwl2R1JA5fSy57dUczUhTTYWsT9Xj/tmpkmHom4rOfj9FL7+aNwGdsioeUt6jQN
50zcMzh9s3QAVihrv4Wl5x6chCSWiXlPUQrY1KwKEGRtX39avj7LhZUQXjYoNhO9KBDWXMZq7V7T
L71son1LfyMFb79TZGJOUifbhrCadW/lM5Oq8K/UN+1ZnQPcBw9N5b+WBc9Sn86nNF6i+5TCPCRh
d5t05KLjaEt3M9CfOtMUqkzMVlrYkBhFALUxU8S8eVDfdIgEoynWdV9tPFQnX/UcdvtwejLd4hxU
R9VgdaneZmzxx2pGC0Su6HxfMNph61oulp3IbUWb/dA57q1FUMG2XZK1aywK7aElKDcUYHzmU+Sk
Z7vC+54zbHb2fdjJY+UOsPNKRQN1OQVpA5qUMML9mJDgEtnD3rcsogVqxiWO9emL9C+fsIrNsNjJ
WpfRZ1vPHv6y4osZzWYWz3YsXsuSk1rZMxV0VPPDl863Pr2fl00ydslFRAWQu1n367wJv9GaAcA3
FM869Q9+oukVV9127juP/2HKTew1Zu+a4uArdgWpx+rJFd73qE/OTtC7DzrkDFJdC9mwsD+O+cw/
b4a7oqMjK/v8AFwaQJs17ZeJ6iYq2pfSYw3ld94MWNvWQYFWoYFusPMKiC0NSrWymV6WlCB1Jt5f
6XEld7It/5pD8i8TzWakHZ8lJIWAys4YEwo0AFLxcyhQoO3v/Ln6X25KoBL5PBYGXks3/RVQ45yj
yDY76ZP/t4T0jzOGIIxovuZFC5auHWjDW9mPNMz2Q2tuohrnRxE1P6wRGcWyL0dOWtrHnG2VpF7Q
/ZxWOg3ONOvkbR44Wz8S7VeOqQ/klBAUbJHfmdTLvunC8TbAj1Nne8fYH4NXgCiWVFBR2fjncfqk
M9+cRbMmeY/CiB14dCtrPeqZJ3mwDtmQ9Byntk3QgoHVEToBFcVbRpQLeQrWPvZbfYqd6e3nRNtK
6EGR/wI2hiSHnxV5S9d9T98KO1KR3iYcVE/VmMMsDqdvnp/hKpVfU5fuPf7QbF1GPWwnXsCVVMFD
YkggqCGR1dwQZ2qqzVwN+6AcP2arPeIQLVZj13PwpRERSs7IZCCplRczg5CPCbRDhtFtQ6S8307V
hvASd8VS1UnB1AkdNNPcjn889euJThS07uvu8I1sOBiPGVBrxSSirTBqllI8O2BoSMsgiNqwTSke
GLpABGSU804NX3KlwZKSdcac07mXjf8p6Fm7yLm9QMKXiXwUWuDEvJD5Z8evEUXXrmNDeyQN3vEo
QGBW05ubHHgH4ZsRsrO2a8ybzVTu80LcVXhoSolM27J9tdIagK8M22dspOXJs9FuVkPxxG5xr3Iy
5fmyDB08a8uKPW9R4nGS1PB70hkugLIvPcdbXQrOk/pH3XdcQVXRSs8asqtGxDMTox5kWMSXEUHt
0O9jwB5imOTA40DUR+LWs7X6KQ6dDgWWwyxTmGtjl1ZymbmcqPQ3S2kgP5D8V14zWGxc0Yfj9dBl
xFOR1tUuSMZphbXj7Dd9tysDCh57wKjiKQ/iV0tfJdOX8AqnVBXC6rwhtbruiftgjzv0C748Objb
vnSvY5wKsSJfwBU+5fQ47kc5v4ZZT8JbVT4SQJsTV5GXu55lxEHOduwj+Rwinttbrl+eh+apJ2vt
BhlVpN9J7rIuzTVnbhrHk+vfl6CE86NQun9WMyXDkMlTl8LIShP1MKoaHebIQaOEGjdG3B3Ot4Cg
PciUpab7V1Osxqxrgwsmk/nwZvQc8AoWmAA7OCD1fM8XUTEpYLTuyS9RlttHD98sHlVzVANx5lPD
f01WnoZIFGdIb8QUf1ZTBiBZpKA0oyZ4B6dSHKZFEHbevHbFBNrK0NixMuAmSZO6zEYdkkCARKhF
vKRVe1fUpETNFLyOaM8kFcUIH3KoyzrxjuFyb0Vo20RTlpvEbcQhkMvz7DHZQJnvrIdRH7NpcA+i
SfJNgZ1uww7+WeLV3nsscRMnU3rn4C9rfSubqtlemwbG8eLL4rySQqx2RRmyhDjEnZKHvepJkjmP
Pwgm2zpoIL9UDe9S0l5Ts1zPJR0FGU3ni0+f752r5hza1sFlB9sXY+eudFZ5yK/5c8hxJymp8Z7a
ZGB0MqGB9rhEHfbenYrScpf134qkOIsAxGY2sUljrxxE+YVkPcBg80wubwQSiqciRpOhDKo1S9PN
asP82Q0RxVR4iagv10v1OWQzOGCNLuoi7KQ9LLq5LSUYcyv6JC7tx2xjAdOceKsWSu/c9GsS7zie
NMeYdXhjuqneebJ5bMqck7q4ds/TD614ncYiJU6+N/SkmSBBQ6ry65Qma8Ybl+QcagibUZSDtt4m
7JVNoaYtTLThvpgpvelAYI1ua8RIzPvoHGaQTrOBCKaQcwAeATZahxtLyB3E6yZJ1j5m2HUbRdMx
R8R4kO0EaC9595cpfZBusRtaOzlqK6JcJc6msS1irDMNXjOnNZXEjbUbq5qIMgIRT9py2lXdkD2U
NLcO8X0HHjD7KifBC05M0z2+rFXUe/E5tAjzHjPrjFTlhlgwAqjM17LjC6gZW22Q4+2qVQSeltTb
dTdY4MdmHbLWreu0me8JQ3tpE2mdZtQBK0mu0LbKC0TQBOfYi2s/kTj1wgm/F0PwMPC0pxU5b0tz
Nc53U7FNJFlmbZnqQ6IHuO1VDpbYJoA5DygRWb+glNOPWjGFS1Z9lmLAlbVNseDnm1RkbEVZ5m/z
FikLnoxzS7Uck6ByW46U7fBkdo0zNM9mohmnekC3XcNak5VfmMeTdGeyiZJ+I32bsNBAvP1cLUo3
5PyUxsXaGrKDHeF3FdVb30fqi6iIbHdAGap2vs8kOrg5bhoUr0AzSds0K+mBdMXCzuxSMBxnFEQr
K9tWAilEHzU726neMz/vOb3gVeQnvydtXJ6yfjgAOvHvBiW3Vt1grE2wa+4hFoDguuo0SJgT64VH
p+7KEp1SRH6EyR9G+330d60JPLqIgoFrNB/coE72spFfdb68SFAHR0q3d9+ZJCW/c2wNgUM0nHl9
7OymHmt5jFQO18RR+tp73JVOFt0bUz1zR8MbEQycuF32aLt4a/Pset87jLguIBkXD/U2XBq96Y0F
4DYv83P6vxbaUm3rUfp3CNIA4wQabGE5l0cr/NayBd55QnDIDrrg1hJZfdXvrjjjmM/SVD8Kw4nH
6+w7PbfAfGOH16ooGewkKZmGnAekghM9a3m2a/899kkXy4d+TSyQOvQ9OoVJjM6m7iOG6dRRpItZ
67vCnbqDHy6vPbxR83/knddy5NiZrV9lQvfoADawYSKO5iK9J5kki+YGQVfw3m3g6c8HttRSt3Sk
mYu5mDgRbYpFsoqJzNz4zVrfcqDdqca44A6Ltnnr3LUjLw4jzDVSPcetP/Lg9CosFnFtnZKy4PyO
3cecqdy27ii7/Ibxn+mbkPy438H1aaHFtgAbQegsSWWFphmP3TpNgk1kdqgMR4jGHbeloJhgV+o2
KE2jdrdsJ/IbrYx59eblpfN7cv18Mi605Cuv0GkRC/bkR/XVCfv7sdXVgs35S9pEt0nezztBDZVe
zfCY7PanqkyeWksex9wVK0V0UdQrLNz2uLTHJNyEQWWs7Yj97DAupih5wJdUEfZk/1QlYbRDB7qh
jh8Dq3qtyCqY0uhJZwrIDRTfehawcLV5uKSA3RuFRWUTzN6WwHrrS+vZqpwzSIn3NiVyoESfHndD
SFPGuiMmXZ6hy15XNqx4j4S5PDXvSwfmapg1wOWwxU5JyKuj0rc54V0LO6U01J2j7znXLJM/ayeC
Xich48rwhPj50vUsZlPEIi09yVor65vCoTJklm2k0Y77LvR8ScQGoXVLk4nZQhP7ITOuZZDc5wN3
VFAeny1r77xHZimczFsC2FibLSKLyVcLeDCkDyMuXwQmi0pLhLuqBr3nVAWXPH8IDGvdKudnZYdP
es3X9qYK+bISFr2reIfy+tZ5rga72Zp+oFZTk92EmT0sLJm+uyVZWTNWI2yOumi7QwNFiks0b73S
M66wa9QZvNWBCWzt+tnsUvvc5nShbUjaboIw2vbSbqOXnr5CFrUl5RCscVIs0AVXa2zxUBLT/kZD
krPwCE1d2lGAuGwEUxUtzVIomrj4phHeNYwKG0mNschMnsss7nJU2X29yKedGbXVyrBQppRlfGPh
f1p9u+d1bSoZC5ntikUHOwvW/Yy+bpR8DFuiygwLRYI09WOksS+CoLKoTN6kkvrGQgdOzunOy8eT
Aa2zivddmqMCMRQ3qmw1xFh/oZuQvg6MwOirQ9lj9dcKBlcBI26Ddf4y0yhG9CFTK8dgO3oeZgpB
NsQLq+YUNxv2PyUjqTRwmDjBo1r7XfrU1dSpnmDGxN9HA7zy/M5fdx3vVN1HDRWMzfNA5dXYjraQ
IdF9QR+GHCcQkAOXRzm5ECp1Fr+kVC6oYsig9Pmp2TSAkTfJ5SQrznxgluQwymL/E1uDzmnsnSIa
di0s6aGZ7ViK8GcVMIYOp5pEhDZlytRrjG2Gdm+I/FobFuKuHHixnWr6yokgNWM4ci790I5koRrI
UX5I0+CkC5A02D+jWrtWWDWQdI7Mj6t2k9fpl2ea9sK8qjZ3WGmkzxqm3AX9BVKDoL0Qm2YtgzYw
N+Mpoe3akMz8khtqGUrzXrOXaR5vkwBeZzSJje5hyoVKyVa9TPWvSGCwQIMNLqwq8Hln/ZV44S9H
dcwdiOExnHphu82HLcLlUO9LOnGmVBypSnJyTIiKrLRiemTH0CBIAyjZd/UZapfhEWPWvQyrS475
bBHoyMzaMTqDr6EMG/PDRGTtWib1bdQVaHmygSnxPKmZpluHtnzhMhU3rNexhXBc35Rxe6m78hJj
wFrZGS2STxtmTGTWmuEuzEoQRDQsPU+VOxbOairCsyunbq8YRsaVQWstWeU4OYeZ+1x0KLMKmWyt
lLZLMPLowJNGrDGKmzi0iUDLw4qTfjjEY3qOJ1MtxtJ8SxqC/MhxLBMTQX6JQd5mCWbEOUnQukiW
pRxZBjY7LbV4y+S81NO8/2zKR+BFYiaZRDsn0mGZkctNvKyeL8UUjvsQZKiLRM7TBg3rxHRJDKJ2
Iyq9sadn5vaDDL5s1nAVLugjk50GJIM3saQ17qJ7QZW3buAOLdMKJxbphZtEUKTjH4QZSqq0EVKr
1jyGOub0ZINKTmL9mjZ9uuDA4UY91M9Z1b991w8l69qCvV2lo9qGA8ekDnYMb97U2ZqtLXZExdWL
xHCmvWjZwUXOOHy63LvHPrlDj0YpYVZftmaYz04DJUO2Yf+AuW9aESE93ZJnuTYbypNaEU3dOBWm
qqJ6ySunnJXg5aZO2osM5a2MpjMxl+naRyW1RJuCakFS9osBhnpqfbg2PDjXeqetB9ov+6U1hjBF
Rrphp+NNxpKzJRI+LQJyUeAUxDq5EqDfFmWHrpq98I6z5KoPaufazUObxBSrBpe1t1fu1K6DhqfX
YQs9DOVNm1iveRXvWjUR2lfthEuGou9I0ojlrWMVuxJd+NzBNxuv06k+S0Zj0Vsk3I/Q5AbjIaXS
GwPhglPKJdLerR/o7XGsB6CADaLGMtvmVsVoxbfpFuY89659EtBvSsdY+UkDCUxsEOOwKI5f+8S7
G6r8R6UIOtSfG8N+qOftf2A1V9NDGgVOBrSvgHIfohfHww/KqRhPNqvlrs7naT66jcy+G5r6XHeS
e0XAKrn0360gWTtOtOozTs6OgqwcOUW4r62soX6ETVWhVtQvmkjsnWIBilQfPQ6r34PWzKG+onvM
rPy20sbnpu9I6NzEXMcFXLLPwtJp8+w3jWHhMHob2bski9EbLrRSnP3M7xYspmCjccMKS7VnUR+2
/psiXTjqibwq742KzFuzfQ0b4zEKvB/lqJ3zia3taJ6muEl2rhfsyKiMdRoXOvrmUrVWd+JqLWPX
jFdpqp9K3diS2YtOUImfVTo0a3Mw3QnKGXmSirTaVc4UsAVps+tbwbLJifzsYOfpX39JqZ//5WPG
fqT8DGm4EGMWbxTKkgXgR2g6BuKz7DDaINlSI3vQAygQiV18mWRCL2rXI6fGE08i7M2VlfvOKjTn
ynT4RJJdvfQqRC8RaTRn4c5DunGlM15QvdOnG1l/kzMQZD+mARxm1yIjtCsSwXjv1tlB60Gq9BT2
yzq0SQTzqpVTtpDfAtiOgdF5y1ov3k1YHV7LueaNHQFtjLvdarrzfO6+dV1RN1koFR06GdeQxPL2
Tb+VswsoCuOIXThoxzhM7zIrYAFvooMxQkQjhkXL9P17fKMpBcdW2faneFrnUKwWODfIj+8VT1db
tltUvu3CS/IbP7WrhYOIgtqTONnYZWoeOQkCzJZ7f5/xoUKKKTCCF4V3abViYkMvj7FANGG02ZaV
cd2Ztyr4OaqGYWcrQNqPSXlOt4VlLqa298EDJR9OhnJU8gAmtz/5RUMMkTtFK9GFT+iZk2UXRuSm
xjQwWJPWtMVkx9gZ7lEE5cuYxkcHUWXmBTUE+hEYQ+qhMhQvuojUCgbWetEMy6GZ89BT49YsvwQq
U0wkk1c2mJXsY9RN8Sb1ID9XQXWwNuhmHkK0bac26xDWhL2+EQihp9ZjUlJPSJHr97C2t7J0wmPe
BAdcci9kinKAIUbDDqmvSg0zTI7xB7P83iwsSh6Jq1oI9WVKw7+pPRh3ZolD10/g9dvWYzcU2hpN
CkY85V8ZWNBmdcVHmNQ/YzW+Oz3kq7ZLtjrvzmXm1aSQuB2GVDTVfYO5vGnD9g4jIIs8YX31sc0o
Vh6TgnefJctNkI/uJZ+e7caf1q4XPYcJvgGl5CqR7Oei6TslHZimF/2kF+9ndou/NhJz5gx6B2kN
LG8xmw5IYTFtpc9VNPCidMt+B23UPRcldzUEDIdhELdV73m7JhzGFbaReOmxswFpXgyb3jI+eQWS
4TTLfTpG51uLzQSTrYOYRiSeXojQ0Wc1pQUFN5QeeIMjNUDxIEVWMJMW7Amxa2M3QgARHEa2PVty
lukHWVap2KavSklo6Y3lKFLjoBt76SoCd9lLbMl2ZXDTqmyLcpf5RHDOCtteabW8RNIQuzByv0aR
TwtOoWiVMQC3+OFjw/igFBi48CtdOJJ44XNUNP6lLwUzaqJHUsppGRa88iitjo3JxsIEB0UVlN4x
n5E0b0Yq9mNsPZQs6Mqhz+/jGc6nWr5ooFalKrc3cRP/FGWe7GUXEXQS+uOhCrmu7Q8UgUTqxGj7
M5n+TJmOylGfNjroK7lIC164VlGuy3r88J3yXTQuVH4jRA5gwI+l+ljlEtW426CKTL2OqrhSPAOY
C8tevjUIRqJIjis0zUQmzSTYSR/PdtQFix6VLqxaUo6D/DUt/aswcK15Wq7RmNXxff1Nt23Fm+FQ
0I+VhVjOGtNl7IRfaLbFOpvCO0MHctVR9nZNs+snr2Xb2LYs8llkRUEdbiwNhD6mHvQp/Yn+Y+VA
UspVsGP5fa5aM19mBof3ZHlLp63eR8nD0hK5MdCRrWepvWlfy6H+LPwhZZxMMRsxcatZfyjSdKlD
l3GCq79guTxI90fSZ+26rnUXnXZ36kxU13nEwLGl8IwUd9i4JHBQJ4VcV2+swplKFxSWo8EwKLY/
Bq6yYfJkD5KozJakkyDChp50HSq3Ca5MEM769QeUs8m6cFpw8Jq6hnKDG5JOh1QEkGCreAzrrSN4
RmB1x4zesc0Mjc19xhLLqO2mLUp6HEXoY0uLLx3DkISuyRi3Yc/+n3EIjr8hNVfK0RlKoYWd5n4o
kqA0VfWEEgL1HlmhGCj0Kb/IoPxw9AoZhnVs7SFed8aEajutz8lE/vyAgWRQjsYxN5xTRturYiKH
qHF5BF7wyJ6PsPKQhHGeEBVU+yKfB2aZ8+U2vM5mrWXLDZ2JatKiOq0IThUk61QxY/KgfvO78ICJ
Ll1bKX8Pw1/qTRANa73xtoqiqQwIo9MnLVqnLRGCHeKBoAjWVZYi2pHNLY8Tx6I8Zgk1oA6djnK8
Y1akLKYQLEDXiQo+dc+j7XL7la1HP22j3Esuq0PpjLEGVPTQDCxlLO+tZb7GjBxzAvOqasCFEHRs
4nQ7+epcmyiVzCPaYJiQEFa3YyLZVmdBuh4GddP440dZSG1feYXBvRwhSix1a1PHfbPsQ3cBrphB
N+u2wB8ftTStzu5QRRvGvemxHogjkMFwGKS6jQsMJlZQn7rpMwxILdULGXDPJ06mk8lpSEZUBNlE
x+EbOtZ6WkAjX1rzBt4PHLAF+cArn2np3ss490backa901ZW/LkZbFeKn/qn7J1jq3rjgBJ5PdaB
fq+ZHTaVhB2U7vrMeDx1rW0SkNpMJ8i1wakbTCbhCGPRbBqQgN9Ctcj3h/uqyPsDAoiMUyMq8+A8
cIJOks3zWOMf9wHTWVHTb5AXv8R48Demj256TD97ZOXLhAktEg/ytGXX3gnC3r0adU9bM/AQOtJ+
oxeXPnDvJk1irLCQAPv5Z9Tfs6oBXAhap2VwR94QKq9OeQYc2mbdjOk7yeH7lDUIAFZLvQjnHh3a
E1O9fhVmxpNmzVNzu0EJZhGQ8W1UQCP5rdu2xh69pToaLrA4Jotkb5gs8RC7wGjEuzAKK9lrxewe
qppFzS23wSBlx+bdkM9y4bQ59R1DF/qXZRNo+qJoJFIZ3vdx8rPRqh2ke+bzPkqKUAUfHctNp8pe
MiM4TFSs/vDpOfocX2Fn58SusZNW/Z3yilMVUehEWvQexeqK5euIW/KH7WpPCXYc0EqweXEB9Mck
kxstMB5qrf5alRXGoqGaPgvulsvmCGKx3mhZxfRPNe+KVslKfgbu1CzYIAXvmsFwTA5IXFDKNdpD
571EYfXuGO3HGNQfutIPlhEuLVPx2jAK8G0wA/qC87on91Ng0/pmZWRI46aJ2U8f8UTahfaYwA/N
XeLuhbXtU/3YhyPJpX7yYQkfsWv3BedincT4KQRLryA9BMP0IKz2GQgqKx32R4VVblxhZUt9tv9S
R9DSjeG4kvLWlZ8RwyAnKx91QeQMtoQ7I3C4MPo7OBHOhrJ+VpG8Wowe2smdViH3wlVo4AFqGAde
PIbqtDuRnW1DMx4WXVYR68fLnjmRmpZS9dcphVE3X32t58YS8EzjSomXeRHL7ZyVUIH2gYTRrkTN
uBjHG8mKNrcjapYdtURQU58HqBK3UT7+gBlxqeKo3pk24j4b1T+9L8ryIY1vJr2zjrIergnQ2Itq
8kMv0D9Ejrbva/GZ1X24kUPJLs0sKNQHBdlessSSaJWyYFqZiler69pXbjz4k3L3vhrzbBemDKvC
trkRZlexailRK0/N9tu8ocUzNLOQ903uwimeQmZ/da4WST+R1JSB5GtVe28F5nIXW27EgKktmWBf
DZ8h5rcAR2nel1Fp/ZbFNLklAdILvHJrNeRkn8Al+V51xD0P0WUBWRgNmOfEw3meY2+PdD3cPhpR
SMLUrOTPVUSlMDrpSiDz23huQGi2F70L5nXLJvZjDpMUGvzECMUq0H8rn8WHK6LrWIb9Li8mxpA6
Ub59rK1n9PKqRGy6qjDJfx81Q+lOO5vnctFJGv2ItulIvSio7CKxOUAcJ0SnbpyN02k4V7Sh4bXg
birNWUYJ/dBYfZArsHHj7M3XQI60AZWErgAyN4zVl67BLbuzomFvpOjbhlotrdojOqdKmMskgKu9
0IvXVW6JdTuYDylLu4XbRQXtKMjTUlPsrLC5Caczt46Wrz08hpzOzaNvMsOL2IauDWUdpwDpzL+2
bFvWP1hlZ4QY8hbbsfUZAvV7q+ygmRh5dEHwlx33jOfFwRyK+5Tb82Jwgle/B+winZNvuPdZloer
zI6+VGZhS61xMTIhfIzT5MLYZDP/62ucJun0VGq1fa4HBJtBT9cW+VdGTvs6ZG6O4H3dN/o8p4ze
u7rE5lMkGu4T2rjWDuw18w973g1ZVkTYjrhFQ0E0lZs/GkNcHBo23IskysNtx+HNnySXMBiSfwMH
+YZz/d4/Lh1yWIjltU2sVsYfLouFStsfzFnL1rvaLi3I6HM90tIycsqRPWSl/nOSQ7CSqAG8ieRb
2v54lbXZpnfSp9Im3NYrGPUXYHrtZGaEkLSSDfswje5qR7wOWgGrGNEdM0wYX0gvAPqB10LXbeZO
wTje/pmU1ocldRQ9cUp/9unO3IMcm6VWNPnRLwHk9vW/MXf/kVA1I30gqKJE8CwetvEHB7+p51Uw
YV9Yd5Z9MaaCna8bvHWpi7kKBdOiavgZ/vVLEEf+P74GoQmBsJ79+rZr/4Fa4MhJE+68Qgm6a1bD
NtcxTY7VI6f6sMzwHkBaWBDwca19kTMYFsc0pWhReSY2KsNkwFBAA0K8sITL0ZhFK01GbD6zQ6+3
CJXIWKrFl1bZhN/k8RmCE84Gq/bpIPsT1eLEjN28iVLo9L7Tb1rHVNcinLbtxBGsV2gIg+Q9SMqt
9NgRUx03G2d8xjP1IjK2iSOV3UJ34Kx7hGys9bbNGOiS6qFFeN392sBApAy1kq3/w0/Lk3K97BRU
j0DNyCt2zXt4gpipvA00K2Im+7BjhV9e2TV5iyQ5JUSXVa5z7OCULesn9DEkenlomkbF0IMShMyz
4jNmh4sbBds1bisq0jZYhUp7ZRoQi5IFZcFsxPZvCCI5ejHIEMYp/Rrz140zaJdZagWqNdkXQknk
JLZzuviT4/2w6zMrhQ5fTRNsmiLeZZFBB1PkL5rElZ13unvUrCeVNvTXDC89VxFKlnLhrRGmy9i+
ISBtHuv69K9fM//AWHYk0DqmF6Qo2WQv/ZHj6Y0FEMihKrhNIKNXuXUOiuTJHZqCDV/YLlyBGSxy
SAe3xjtmOcmealnAwKkeR3D/tomow1cYulHrZA3+orRpX5zE/OijbD0NytrbbJCXoTaly3FSa70M
i3/D0foH8gzQHCGIcTERYkIj/cOrvuczZcSUey3nNkVHyVhZ1XEoKY8waN9LrYLeERb77yv3PxCJ
tP0qLm/ZV/N/fhdS8g2X/yjKsY6CsP3PhyLjnz9+ye++o/nP708HX8UcQfS7D4itBDB3133V4/Wr
6dL2r+j6+Sv/q5/8j6/vP+VhLL/+/KcPVOrt/Keh1sv/STAJ591vkLF/SES6f8uDf/49v4WZWLrE
mQ2nytRZ3nEz/S0OyZEsdlCEIwDj/3wGwWwb/vlPZB5xc4UJyuGmmyApYN41RfeXT+kQqz3YzTpe
eofT9q8X4PbXmxHXjgwqLt1fPv6PvMtuiyhvmz//yfgD9OS3fHljpu79HfVlABhPhFZEHFKdiF0f
tNW2rX1MikFYoZ6o5FYbQsI7B+QBea3IKQ2imkLQ6pYlzINT3FNcRZP2o3VljNsqfMUA+FoKp3iY
WiN+KnpBH4IBgnLYzzaGZPOCvQvnv9uwYrA6nP8aVFK4mghvq9QhUD4QiCp6Bi+B3/gHUIfmT7Db
WGqVTxtcJQyjndoe3seh1Q9dHiPSAPW29pIpROcBp2XgvXOoHITgbtxfwtSqVq2belc3s6DdQVzN
V7AKjAXjHnPVOFlxUk5h/6giwZQmwcOmHOXt5lNk9uagJMsnxbzK46jGNIWPymtnCx+9r6jGH5Gn
ZmlGOH5BUuzweTpErLo5xnU9tZdOp0yW6162G+pA22k94UM6xC7smDondzzSrDjILq2UtaZOwSON
YgNgzFlDGe93PkDhJQFnFNhlNeFJcdi/iRo0myXDdWjm52GahcaK1cGuC4Z0pwlqSK+d0BS2Zfaa
xoFzdXN/3NqI+8850XErhZgYXxBWAYTS2sZ1++YwetEut8Wzq5IQI35IZKmFPKfEw8yPaqWb0bKK
Q6rVSrDQH8NNp5xnY1APId2Pq8YaUXMC09/2TpQytEF1QEC2Zdm73kzPPJ0KCRMhkrmenH0I0nWA
lNzyp401u1y1SKJkrKnjKM3qRQemDt9XOt6jNGS+0ebJnV23bN0bBD8e/qjXxmxRB5edeQgU9yQL
c/Ou9/XyR+8M5X3fZzTvQeccq8RFh5bihCMCqoLUMSiSf1VU/+i6WV89sSKyNDvbeZlIn/6nDsz/
bWchN5z/91l4ekM2/pb+k+OQb/v1OHT1XwQRb9zGzF+jmGD3/ZbtNNMHbWjrJJ18H2y/HYf6LygK
oBMK25LC5tT723Go/yLJHTFYfjLlFui2/3vH4QwT/VsN/7fjcG55/u44bDzPRBZbaVvq22qJNAWd
iJsc8iTa5yWq1lKFL0PDjCHGsDUaLwZSf7af1y4bTmxr9y3LUD2KP0BvwFwyixfDCI5Npl5qbYak
iNfIujd7nPpxdyfQZy56I/vpZxNuwPE5nIYHzkwyd8CmTHqTL6y2tJe4m5plY5JB4Qd7xbi7qGNM
pK136YaGPY2TbNMS92Do5MmqHJuNCvv6kNQ2KFZkQQbD3ykFqySZh0Ynvx9f09bYMQ+eIL48iMb2
lqbhkz/u6jub9xiDiWte99fAqJ/Dxv5QrfUy6tFXxxRpBPGwiIR4ivtph8B61bUuRAKQPuYYM5tR
zlbvnBs0UauGpUtRhveq4qdgmbBo+mrRZE6C46JGuGs8BMFA8LGsvxpzuJZjdWicNDkMAcIxoZBw
JRVuU1Aj2SKCkg65gsm7CO3NWPUX3QhZO2cG+fNR8BlFIS17GSEa06ZFMjHz9KHQihRKVDZlBwmv
ib1/e+dO9E6JffG0xNjbibnVdPTsKDKWhHe91L4c1r5ApubUlzzSiafOE3KrXYR44zi2u8Jud3gs
4KHp7YMztcOGPW9PSHVQUD0j+94i11CnULYo2pp5ywavb/RgY05BLT+ViyYnNj9CVbk78g8JdIYa
HChT23k+u4WoJ7+61G8RgCEMEGizEUWRpT1W+Tqerw1qdOSQictKukVKFOIx4A7iXf6/P7bg8v+r
E+uhq5Ov8e8PrO9v+PWssqxf5mAQqi1Lh49H7fbXs0rIX8C5OpRutmeSS2lzjPyldLPEL2Rbor9B
rCwlnFIOuL+WbvIX9uoIn2Hd/beOqbn8+7tTCrMtqBdKLbjQnIe0wX+YNKDR7TuMMRg5XdAOHXNa
lCXOIfVt7LHokLC+lUn51sgeklzqwSppe4tJ1rfI2teDDcj5/t4yg/JGCH2fuo9FdAnZl50iHD0H
V5YR1lBDiYOexPoCZ+u7UJa1ybKuOyDtOFZa+Fm7aYbvpkH3XuBPYuTll/d6hhjNHeGTTLVYfOuz
KYvGc9hF0VLPjHBjArQBgyXvvj/pN8SlZeQFlEX1c/C84i7SUm1RtQBuiig+jonodyNr+DUqpTlU
QD/DphQzkYW5va6/50Pyb+IChG79frgwX1+yHuYC2zYsTDt/HC4k7DLavEJ5BBwJubhiB5sxsrzU
QvgX0y0rjHo1pKNueI8AwV6M3haPpEi9twaptEi17gVYDKgPUXhbuk2+FVXm4mP32bPnjDBZKqXM
IMTp+xvzbrIequAs6tx8VOKHixv5GCk/X5PuZj5ZIIvyqa7uyjECUaKqccnFwiIx/6XfH7Jzavbz
zgUF6N0EE2idFmr+FaUu4095TJPowD20epglOnaGjCntiDG0gujeKoFFBQ23gkI2N3LTYe5sVF4+
IcRLIF3NVlA/y1eNMIq9N/U6wn9G/5zT6odJDuBmdNmgWGNnPzIuUEkScgqmWMRN52LLBsKtbHr2
CGSDMf5PIJVRp7tBHT+3MRaYgqp3zy0teo4q9yA65u3SjvZ+EocMjXly8ePVRbYZLH9cVRmx8Oy/
n6SJ5GSATIqPmA8LFLx1N6g7M6TBYO2Qr/pS184VENIlyIHptfeajXQrxBFZg6YQ5hFuo6LYBvn2
+8FOSSYusZ3sc7c9Uj2GPK8Y12TThMiOLV7nMaKEZYU3YAi68CW26mpHb0ogIA3Ti6Z3O2z0EXuG
UUvSjeh18zxYcHTG5ghtdZM5BhfNhuTUMAK8WLX0bxGsL8vOsogg8F6QmfUn08hMhI9SbEU7yWYz
twsso9HKgsKC1zs/lZNltxD3ipVXBNrXMCaIt0A/IMXYRU7rnE3NRNxtqHvhOiiSfSmP3/+ZdFIH
M2hbQMvVxQrjZN/OBi4vDOQJ5pOsSuuSZe1wapsUrSbYt6FN23XhN9rZ10mTxJCOHq5rgjeljac8
NN19GHnOudVCuY1ahdBHxdYVbP9GDU5FogIfaWkf7pULnAR7aYNaA6GyPgAZA7FO9ISnyhdJygtj
7yw816l5CTQPElpRX0A2NDeqc+57Yq4uve6wM42KAaLhh8li5qZgbF6XZnlGMXmKh7o6d2DEqOY9
rIygMBfB4KEKtTrrFITys0f6fQRn/zQNmX42u24n/Lg8sQq7Z6nm3SdJue/T+lOUXruNDOgraT1J
omqrq+smb5WynVvN5YdQ9ti/Bo57LxN30Uu4iGVVtEgbPHc/YZXNaQen5llWXnhvTa2O8smxT33v
PfaE6vxgbxxtZGFGrHRFuM1i736o8LCJunw0yuHq1+6CMW1xRhpDJvxkjkcrigEwZMUFVigLTNSY
ezbV6d50IYnWJTQzW2GlVtLWNk0HOJZl5k6EznQgMtI5C00M6wHcAr4r5V/KuDYuTLvK+YOo0jep
0Hu0u75z2xmjWBmqzNfffyDkwgTPgOZsag6QZRoiaNVzIyA7hAudy8heToXenVShXl2dwIo+xe04
MRjcarXh3nKj8W6Rd5IUUeJm/tvvBWmPvkdEzeL7S8wcbI8abMy1Pu5SYebm1kNT8EDPXO39iSFp
kjjZg2fwUC3m9t+fTEdwDUWDZbuYLSzBkKSvU4hY8/tXv/6ewuUyTaZ+kTokXRk1P1szQqHgOJBO
UKrUOb7pX09kr0E4ptVCsY6CuJqlBdsNd9h6NTS5KorNR5lkxj6O5mUXdEWUA6Qpw7opcAd2GRwQ
9q6E3yVkZGX5kq3LE27Taa05gb7Df8sRouC6rGzf026//9MN+Yvrt/KggBSuO01szUa7toF7Yam1
HjzrUWu9nCK0euybo2cTSmiVGGIK9y62onPme1TuETuE9jCmIcIhsQ4tBB7Vj8rIr0YPysiKl5PD
bzX2dgqbzcjOK80RQNaz+g1oltBmtN+hSl/bfjorPX0qvBzqt+duQmYlmV3vOoUoJ0BJbNrrMakP
mkAM6L0JFsStbyBlw9bGFiNHYmQMzrrXg/Xsh41NtNAlrCgMYbogzK2rVkIz9lrgbAm62IjU5I4l
aVA44YsRkUKxxymwr6PszrebNUZo/Hf+qsihj7Wad0cq+d6X3qoPWNzKG47TDf7Ybafz3uj8PZz4
M3XONQ2sTeoP57BHumttJtYtcJ43JYneRj+eDYGGNgYDxow7QTBHHHePEtj0nXUdhtsW1yZMpXXi
Ih/tgQgFs3xwAJflHeeLOF8I5vu3ZsLCvWPuAgusc2ysEsWqKRa4IUT7Ai56I9SzxNJtRz90U9vn
+H6oHMgVz9YO3MHQKFeJhjIuxPbLwYVSfZMCBKmrzeSby9YYTpYWbk2Fvi+2thFz+2HCzMzasDXV
0RzwYUs0z2bAaMXcEP29ykg4nJR14+PybhQeRxIn7MCAgl2cG2bRia5ObQiZyM/3AbvRukfdWQ0n
v9O5b6ijNqY/anj0fVyB1gK/AQxxFmQEcwcydivyETYNxBHnVkQmnQu2t/9L2Jntxq10V/iJCiiy
ON72PKtbs3RDSLLNmSzOw9PnaydA8p8E+YGDPpZhyy02WVV777W+BbQFI7GjoqM3lvsu+JWVASI6
E6JkfMI/S0XjYH6pd5bKb7Eie4jVajBxVqAY7REhCUAlA4Z709xQdK+JBdxWoXuTIagT4Ht6CoHy
+N5nxL8mubekS7Fb0ZFyUfSYxDRVuHUjINW5t6fwAt3KPVkw2yZ4kl19Fbr+aoQeAQT8qEIY+F6B
SzpcIxleeL33WNV7wms3eJyrr8h0lknmnR0v33iMYX1ff+MCVHjsy+X930RWS3fK3aVgNccAGJa2
tkG84gb702bNZ+wF+6mJTnjPVuzn62AVknojXfFTDbgdipLpQr3q7fogtd4KG9wzP1VkegRxiGsc
2q/oqc/37xIj+U62PcZMWz8azIFJLsLkf1/1QkQ2GPN8+8K4eNeGBSobOINi2nZMQ/2+X6WJuQlC
8dTrX1Xj7egHbKpqWAW5tUJwQHM35VOdzoBIXhupMP/N18xM0EGSyJotOeOuwzY/xAGZKGyjATPt
vnS299+nu3lOPfQliUnoHKPrUp4jvz4kHb50HugOrYElcXk404OV3Qv59nD/f0OaJ2EHfHj3QuWc
Fx5O4egc1ABAaGTipwXHUiHJzP5+xo19keBMtIOay5sOBN7fP+QgBrKQazZArFdDdFLkp6Xwj6rY
/vvmBtNCrDceNDbVQeev97Uw96cLgrN18x4Z5kpxUvW8ZtG5+S3Nu11nyo8Je7e5KcKSz2G6DC7n
UoMkyG4zGT/39Sw7srvdrMFZ17N/hzycbA8TJXcXnytRQPYzhzZQFkBkppS4JQSeDvI5pTeM+a42
dMwy9d+VPR/wEGC046j5Xvso0+b0fP8UWmEjQOE7OvZ2rkD3GNPZByOS1cV7b2ccLjiBDvy10rqK
CIvzqMUPGy0k8PEDze6l0MWyyZyXgJlWbsidhwKrjbsHFollnpvbGp+HIIWbJ+owempjTPXGdPsH
mwUzLL6UG3L9nccR2g2pUcElCurV0AfnLhHPZbolVSnV8YnIn23JridFsM+w+9ZTSOw1V6qbzslI
A8f1VrQyVgGmH9BHbOXW/GrLfp8axlGRDm3Oakfs5IfdO+ccIbSJ/KUZVl5ugtbKyTtRhQTqIcJF
VsWfcwe/cpZY99GEgqp78dVLk6Y3oMrHDOXEAjTBcXDbrTsygaCjuHOUefFQy9ttx7Vy3pM6KLDe
dac4HOEEOVtHakBGuym2kENqcUCn8QTj/DTQWCrCT3WXxflvbUSIrRc9AEQ715VzzIzyEDkVjSgG
52aHGisPAekWL1LgzqEfvZA1+nmh+dvWV2mE71ZPzCyqLgzG0loR+IlekgZfdGfs7rIgBXG9IyqF
jKqJ/IDZc19Ip0DTbqFBnnLYeq67MkOPm9S8oYJZVRHKSQ5Rvznrn4IMzZfTfyLvRUKB/M3mWNeY
PIVi/oyBMEmushIOlz+9/cbtdqqk8+0UyMpVoH+ojE7CUniPW9RM882KFdLLAqxpdcfCEcOb3cy0
SRep0mhJXed7GIOnZryMlr6RbfDMUODKXPqxG3Zx4zyHXvTiR9Ya3jQ+NouGpuzfnVoC7ag0Q/el
kQN+SNz5FE7Fb12Yn1CDUaC+Sg3Bvq/rz7YLT6g7vnDobx1reFV3fXiCnFuk7nPreJs5SjZprHeU
2du6mdeGLXdTqb5KN/wCenoqxnKrgFWFMUjjQhxwJLjcVEwp1LF3q3eSs9GhuxWP4yWq6qeRTp/j
JO2iEsUh/lWV0bHW9qbQRNuzw9WU2aV6TQued8t/NIfkIspLY3qPCkdF60O6iJJffTofujr4IxFo
+ILNtUyuNrK1cdCgvupDyfEMhvgp8TsOKcZhlM+2bG6JMX0XY/5Qhf6jzfo33E1WenF/OuNZvnDG
XVnSWPlG+wswIDw349XX6bQQLXJdBfzUfIPFZ7ccHrLFPBp81qX9QYRh6BZ7MxkZ8ev3yusfuWde
21J/GILzOM1PDPS/5lFfLBH2MEaancODX7DD9wXVtJXi7fb4RMFLiuRoBp/G5Hx2vnOo5/LX0Agi
fIO7a20CAgPTsK7i3TxEFwd1irYePBAhfN7iV8v5YWH9alVGNBoeN+ZgYlVn8qcEcLLA20pAW+mv
0HhuM0XT24XSpu82LhYzIzx3odpycIQLlpJgR+uoeIgT/2x194goH6TOtC3FgL8zVd+xi/8eW6vl
IN9Ne3dDGNDAaSw9ZqY4zKYFiLErH6A4sNJSgG01EgjlD6uWhBlcVyOCLs8QxOW1OI3J45GAC3Bq
aUT7+NrfZsKpJUtMnNs73YJumiXMNulsWs3REzFdm3ofk1Ir21RsruUBw9yXL5pradnINcJVxXEL
4M+eIGRf9pu5746ooNc9VDQDg0ySjICdWpzbxqlHa+2E/U0AlM7U1chb9t5PclcgXkMlI52w6osd
ZhU2rtIULDhn+BnnKsQyDo0JMLXPVib8fjuO+tjjoObdojfVEvJ7lZML7uLWHy1+y60mFgKALiZr
J5if6omdHeJrA5pnGJ0fcp0iPM0FNnUOJgxSt0KoLSK7JeATSWnv8KBF/T3fHV8Pb3o7p+psavdW
F9tySq5zPd7GEahEnnafY/FkgYX0PQPyhbdTOQ7MYMAhO3c/czoTdVPuaXHcWre4EQVUb4sE62xv
vPRG8013H9NvASagxNLmdscUGhtne3OC7BCKy2zTjjn3GuGzy4dV4VU2BLmMNi7tIC0+A/zpIHGO
VjUs4T9tWDFPrUDGL9ybmVc77sQjWdiPXdw/GPmdgVcfo9DchF2MfA9FZij3uUl2YPfad/ZqDqAj
DwAvc/etChHaCdz5xOCV5kup/UObBit48qjhvwWbkJz0Oc5wjFp2cPapeIKBUynHYsh0cqOHeG+p
lzrM13cg46y/4b+sIJusfSirAAbX5LRuJw70BuECjTM+ZcjER5Plh+7pexcTusxoaC2bo9EEBZQo
c9ylZcexLi/23RysW9BmzEM4WYGn6GnGQGs2Pihin7wu708tBL5FVdAQEIxYJveRVNiFYTfUI8nJ
wcQWzBVnt2Y7nFLCwyE/2S/w+pjh4Azt84s/44WTGoqNeqSzxjYLqlSEDwYz/spznrB6PdDc3SRx
C0fWP7t9th1VxRb0x2Lfz6dfHng3Uc0HHt12WRUFEx1rPQII9IthBxVwZU3ODTbXptT1OuEAOAfi
T6ED7KPlmXOnrL9K4b2Ohtw0eXCoyuY3aPm17NUS9dPSz0P2MecABAVoRBJs4qSGj3qvvqQ4JV65
tbp0P1oOho7k2Y2GTZdh3DTPYqwxF6iT1vGPcMp9SJpS7jCIiQhsy0EiM2968DmbStUCM0VHm8k7
zWQTB9mrvjXx96Cz1fjbrftDlLBU2GpnQ7gBABbeF5oPK2x2gzTXnW2vejmfJyvYD4zHTFOvjXxV
38GFfe1vEx+yvSkPDOUZctm0+hBVfjsQmxZtp9Zl0/6pjeBxymOM495b0ad8jWEhiNdISa4iHVm0
S70tRzKK6DssJ86XaeMxrCdMQvpbv/LQCZ6d+26ECNiFR9jI1zQZd8BNjpjs7wksOAKiB8aQxE8/
6s7ZmvH0Ozbsi5r7Yz1L+sGo+9BmJoZN+qI4EpWy6cv2arvpSzmVJzqSV89rKZB44CTpkJKV0dRb
SqH3tv9hXLaHHADCJ1pKRM8AZGnm4KlJ0u8eKDjAYJRm1a72QGMD/sx0dm6Meu24AS0MVm2DdI68
NN+EeQ8F5wDta8IGvH6HAPG7v5eTsBCxeMA7zTZBMqy+mpY4AschsiDMoEHSD8nsFpG2NAqMEnen
aPARBLDJYOUlsXdnbOgH1WPn5pHJ1GdnZj9kxW+I+LPoebzaVrkYQrkNWctIlW1qpF/h9NBVwXEu
e5CDI2u/84dPkYuM1KGfsz2k2u/B/nLHDy2DVe1avzzRHhsA3hAbF3SFN7k1vfdD8kRYAU1RmwzL
zNpMMy37EAKmTcsMFeNUoW1027ey8Vf4T6LF6NOwmBQEshEx+UyEiLNJVf4siNOtWibDNbEQsQpW
3GRro9+1RvfkRzGwNmWfdYHJqAbQLYDhhOo68F1dmss8qYsso+uNEqacIKYv88q8khS1LbPnwPlC
98t/VeXCE8DpDG9hOdj9q53kW0LbN+XgowveFVO/gEy1n6S1w5u9nRKB7MMaV5bRHBJ7vjkSPnbk
74BQHGLCQNpsACsWrOkXfla9B5VZFX8C6U+wBfqjNfuLUMyv80jmakSrkS36kN2VsiHRJKV/6O44
8HpMlqi/DxMAA44i8ILDZWOe0qxEE4p9wkHlTvN0cPSe9eGpha4Ye0CBeYbK0mAJguAtw12MzNNA
th+6oFj74CDt7GaVBnKAIt30OI8V7SfSqjbQJ9Y6UQT1Nis4ncXGxNIaRwW4l81UJ2uUK6AvRvOa
0g1wjeZi5CbNEISE5C1N5vdY4WvwQxNV5XN+P7a5/vRVdeMq7dTj7EVH2tjPw/wbtR85BUgRSrW8
S+dpuFLkN/scNF6RJQY2i2RnWvAF7O1QNdvOPE31CMDGfw4he3OW/yqG4GST68FwhPCib4scGxwM
GUwZwjkeayvY+FpfgBWR1vCbkDVcDOHaTajHBbBm0mUMuj1W773YnUVsgdrlxOeoftjgGQe7x4BG
/k4adcLrgaUpcZaB4Ef1uNtngAq9t3Z78WX11H5WjRwryk91738y8fZGWMYIFIpMXMQA/MRleNkz
9F7gTzs39QMEO6T5/BMVDmHlPaW0A4k14OpC22tycgnKmnzkaVvIcJ9M/EC2BxOh3Dre0ZJ7LJaw
cs1NREfApqGpUZwZCwc02DjGRwoLBBfeUg16Q5LVbgZi6HY1wD9whVnrXwWPlpGMnMHjJakbi8np
DlS7O+tu2h7ENTE5pBYMz2x9RgW3RGDFjYrYVEK81TiLgFtY7Wo08VB1j7Jep/GpSZofHxE/uSir
KG6XadSc3PYzmw4JgRQtY7dyPueGvXZ/0vKX01F6yGU03CjgganR4CVkUBt7z9vnXriTKGyNZ5m8
yPSr50d3fwWmf539aOWzFaCRIuUbq4MRY0rNt97eqacDS/EswdyOGDxrZlLY9qT7NczuUwJiwkHK
waSbVly5mNBdOGiNi60On+4g7oHAPIpAJz42wWueTIuicM895y3TgGaqZ2a0uxzs9XfeJLSSuoM3
HERUAd6HxohQTBFuGLnvjCuPJpBB1YZrwi0WZmtesYu24s2q9n5wTCzrUuN7dNvfA6Iwchswf07u
Rbp7yMfM3/7ECVHYWKRdb53axxGjuWurvQU1I08/7T5Y4aW80M01Xedgtu17lo9rYDp3xzzEFtj+
jKoPgLuNuNk7rCLZDPRFvNWWOlGLcQIgMnqQAhTQfPXmE623riZ52F03gYC3YV/SGa+lltuMiWJS
BMgiDVDfzgYZ8xa26EOaiRtBOHvi6RduTvcPI5sul63ZPmJQnxYpH/9kTDg4vd1kcHaZFphep6XZ
9JRZ3r3lZ22dcDopGU70s2kule3BDDc9gWXY+G1/NzUzQRaVxKk9kG4CxuRaqnVqVMYpCiPjpBp0
jU1BuFpnwqe7v+DvV6bd3fBwYM+aNfY87denmjMDB9M6zLgVJ/ch78aWMV59IA9r1+Eq5JhKO7Nk
zHIa65QgClzOyrE5ehmDc04ZrOz7CKtNNdb2E3IdTKApFW1jicvdo3JymZQwFpk4BqpiX41D8LsZ
1IlW5xuBdNNOxKl1kVBwt8Jt/jC2nI6ChD1qdVgWf7+slSTLICe59O+Xf1+g+3zGnf3m1EZ9SwY7
v7riNeyrb6Z49rEgF71C6vHw9yUeInepUi9aFUZtHzsLMVUWGm+ZkeqVTYX/0KUnnm+PblpsnHwL
O5pH6jRADIxaWD8D+WhgYIdjB7TI6yf5qGvnsZimahfHBVtCZU6fzYyIYgYMQSO3gAoezOE5I4Bj
ZZeetbH0neWo6+ziwzN96goAi4hyP9z+ZZzozwkXr4ZNjVvj/GKZMhisj0FLLd80D8IgAk2gZfz2
01+WLQb6iWNGY5EgFs/Nw8PfXxW0dbchdjsOGswCFsN9xi30yUvM/Fm3PgETE1TSduiHdSU980Xr
Y2d29jNZYPSw6qImE8DfFHKM3wVcrP8htPk/pMf/yNL9T5GF75BNK220p579j8C9ilxzN+vdbimC
bkQzByKUEi57JSNMbCxcy4u2Gf+EmkxOmkKFrtOT0g75EFu3LrdlYDNgNLMrudwcitKAEMEWN9EE
s+LZoJDf/Ju3i8bwH5obX/kO0l/bBD7DuOtfFYKpmFsVykEuKxXm4L0B9g56vohW3plU4VqKqbj+
DbNLu/to26nhbipG41kwB0dnBnTnTbCl75KJJJ1vxZSFUF6s6ldd9vwBLwuOiBNWg+XmwYKZ8zoq
EljK95c5aX/nxsv//xMZ/1tFdPfrSMeVZDKiBviH5jEsTC8uCarFvhgTRo0c4KFueJtlKS6jwTRB
lTCXUArTa3V0fBA2QUeBM7zg8KYX4To2UBoyJe9sbdVqf/tv3t9dxfTfWsz7DcKThbrTNrH53F0+
/3rFiUC1e0TNALb5sOn9AmIoFFcb7yVapvSeKUjsRblyLeGdQBHBHai2GVfv8vcl7IN/474w78HS
//KOuFRSWZZtKLwkhn2/R/6HStSIBET7e3/UbowBE7wA7F2U5MmZ/XwqiO8wdPecpNwZ0jyUDiC7
MJLpCgd4yqFl0PvCOtQqA+uVjmeb4W7d0cSw/Uq+2hW+9ToZ3Mf//ypiGPjnu8bt4qIYMy1TuRi1
5D9MI2VVNBz7GcgNkZ2/0aAGaUbQkQBt71sExAsDUzz3NMLrEcHEzoSbs290t0fbtDLJ7d2X5Ce2
EAkXhBNI4DEB45CmPvh0v6Kgc+mu5Fe7SqE4Sqh15PnaiQ0CKq+LXYi2BEgXYHVCiZapPV9my/gp
I7+HAVa+NUXQgmE0nBWdnIZs9MakHQcrQh9mp7iVswqeWImXaNHKldNBMnWS5lyNpBC3gJQXcAZg
wMYJk7wMd+rko9K3+48+hPufGBYnfa9bjFP1K9bhZxZiQsAtzbSq0dFi5kjMbI/91bfoLqlw6RBf
k2Be4tDf3vm76r3OB4yZRQfBD3R3qyp8X114dGvP3pucnyBwJxs/EfGy7qZT31ZHp7V/N7m1S4lb
XKoOv6f9F/2Pp3GAsUzpYP0ODP8pFoVxoP/86Cr9Kbxxo70KVq4rnyxhmzuXSDsr9jZJP/42DTiL
tbCcpYAEsrnz2pCUTLJd1KZ8wLfLHJ3iNC+mj6HXlLb262QSLD7CP6osJ1kJb1Jk5/XvbqhoZM3B
ayYeS9ANb33nn0bR++A9ELnVsloaQ+pTh9GYCMqeHJfKXlUlrYmyT9XCKShbK35wUHAdGdJB+jJa
yKW7bh+mBFD5A7Bd62ZlB7/ozrk9kGFoTB+tz8AsoP7oMdKr3MWC53T0kyCHNqTNLAuBch8YnqF7
Upo7rZdIrqnZgOYURDnAkFKUuAHCniR6Cam32p7xb1vYJOQRDF0O1XNeIQJp875Zg/PO4I/P+P2H
Y9qjZ6BHQfAIQGuTmi9PwR3IwE4YMpqflk2PMQyN3f0RRYo77IYh/GT7BmLkdy+8TYIPeGQXRtdI
9HggOufmycNuuXVin2GHKAisSI+qyk4ZANY1omeEeMoJllNCWZKSmU1YS0l16+9B+UeQjicfTeYO
8ny2T0vzlcPMH+1pc8mMCdm2iuVTG0NuSvLneoxA0rVr3K7hR49owtgmHjeFiSSaFMgWnyj9VtSM
AA+ZJjhu8zJRYiG1mWj0mseyDH5XnfOiJgf+1RhsiWiojBgnX+1kr86wUnbekZTnX2Pd4iZFbkYu
zper3/GS7FWenkKV7d0GpXTokALkkuFJR29de861bsJk30hGkImb5JeaLvN6kOAOa+uKsNS4jV7u
Pdo1vm67TefdrRgLEEL3FzDc3sVibBA08SVLAgITZkIWzEz7Sz2U7tGLsYyDbiEGEzDGk4butKoq
C7gBZc1giS+GvGKtkYKv2jrdtUP52Bsj4/EIiiY4hW9Ejs+RYZNimZ86K6uBMganYfTlJXIF3I2W
3JVsJOSziD/AJIJ4TcC+GvaP5TnGDonVWy058qJ72gQBIXIlukIR2o95qPD3BzxvcIyOKZpEt2h+
A7Ic1gy+/3QpViEOduayktaXVs5Hg9H+7IfObjY4U9ldZS7TYj6D+bOv+GpuwsrMLUbL4MAkxgPf
dETE2W3EDOetbf36wh84NCl7i+/N045mMlgZtzrEcbOpoz48R804gAH0oUp5sD9kywmjsQjJ8Z2Z
VvUGIog85UTBtfDNmIwYw6VGtrmSjFagZMIaaszmrFQUXVVUX7UcWf3GCT1RGpHDOdJ9NNEKuohe
yRbM9TqMo+fA7+WpTVh/cZ4XmykArRlUWBbSVzfEDlYi30Sp6qZ7GlVI3MJFCPd2U04mHl0C8sBM
pAewlmtbGtNTVRzlrPaIRf2TzaNzVQ1ivrSqjqMJ5DVLLYzzwN8hqbhkAjtPwkvNB/GEr8rdlD0z
/sq9YzR6mWwTWd/zEYqETj7Fu5aohlLiIlpOVqTlXIRq5LbLTZMlvn+hibQOx5e6jNjMbANMcjh4
1yLB/iTK9Mly4ic/85rjUAzVeSr0pk2Q+ch29k+NcQuVyUoSuX90QciDa472nuYY/Y2S2CailhY1
coS+In3HGs1+hfW7PVJJgwkjJDGQ8tJkVXQhN1BVqPymMja3BJpdRg+8TAggdFngtpUADooqCDeu
7zTnJKVkx736LH1Fm1+UJ+KAj1p689Wh+sY2Xh/gXW3maiSFHAcZxLx4UXqBj/giv0S1990qq2R5
ZcU2eaLQBF1irQliiQhs683xuUTyuKGzGu2sqYHxaoUVrgmX1J4QWIqwBI2g4LnJ0+JRIghKdFuu
YDRB5plxedngsM4qCVEZgbEf6y7ag7feNKRboq9pgBtbKD9GGrtt0R1Gp7DYWUL3MqNX2yBqMg4x
auulNROY3Q9me0hqe+XT6tqCH99x9aPT35cI+8UOycUlN+6EVeYx66ZIh0skgnhPy+NjhtTzwPbb
bYOyRIneoZp05/Q9mPR30Ke07lvkCEFP3nAwcwYTBNwboBPWRuPay2yKgovwnB5YKx9ig/36+F8v
D+BXpkT3+8xEZsGYhml23iD/ImQ4yWkSuXF/0dpo4U85+dp3I4fRweSftFcQhtbL9/quIg+YhUPX
QqqPjZg4AGUedI4FqCtjWiSJ7o7dzB5vAWHTKamyil7C0CUeoKY2X/VZcaTRzXjWw0xzLMzZQnth
M5iD1LyDbPiUxslHkzftto1fZo0UCNThyz09b41EDk2XgQW6TU1jo0r5qsnCOfZUqQcnZYJX+TB9
I+Ubh36c65dWW48uplxap7a9zoVlHGPT/0k6uzvRdF5RgLIzK3Vow3u1Sl4MyQ5h+YBm/Uw/H6Id
BqaV6WpvLfOGNrcfsYUNtWKgqEcCThDNeCAHyY9rjhq1Kl2ZOj2bhn40CwaEgJMOBHVnVz9F7Oc5
wSvqTngmQWbvI8VgrYbXlUTMR6wcSjMpiQPDUnCr3Z68ILBGY6f3g4X8zByBsStdx6tgYvIzWFTj
Vowwq4gFjZLZxnGkmdeFNmmbcXCFlUuKCuv0okkStfdEU99yqrPhTsEvG6PYp2Z2NN3MfhhSmjud
qkD/Jqee4KTGqOpHnsWLIUPvwKD/q/MvbloWh9azTBqbzk+byWBT+s0uRqi6DrMZ2RQR0gtLpvXZ
Ko79pDhItbolDdo8YVR4MKIYxkYizh7Mx7WhYtLbEPnbqctUzq+A76fdahZmsE/T7LkBLwXbmbNM
RzLRugIHBKG5AtfuYJocIlQADk3cc9VtKufGwCs7NZrGo8s5aqUM2jQ655xmEf9y4fQnzrNjn0Bo
DmRxrqLemQ/ahFs2jDW6vBYasFc/YhQjr70v3ieXuccgQRehAgt7cyUU8SimyZrJ6WAn6uQy1+wV
foeo2iX+lNAxm6jPeK/Aex2GnKqJ8Vdaop5yQwAzTBphG5WHsWn/6+XvlyVzjo0/EczqRunp7ws2
BZBdnHk3U6PiRRI7tPS96c2RnXFH6snV3LqE7SgS4SEcbmdLUJODFxzd4RhP4S22ag/VayMPTg4m
wpqbQwOZHNYqGRMpHrKLK4300mdVdpnjhgRLw54WrSwY1zT1HW3Cy99f0bZJL/nkjUu22GTdSbo6
2SwIhHQs/6kTCIdKLDpzi2zT8TTjS2vaJL4F98M3b4qovm7IabOyLYUCiKryefoJmT+2eat3uItX
mH6KbT6RIVfkQDDZSe1NmNJhiisihVIDB5p4Az1KJh8M8IWsjP5gFwQmVlBBsgnZ3qT8H9Odn4gz
LJFVkMTanZq5omxLHmJMzINIoZLQenXQQ2yj2HpziHIU0fiSNuGfkFQqMhYf7YrMyVGLP3aVI0Of
y20ME4OSdqFTRL1GNj76WfaeCnTXsjqg7s+BOsNzytCCxdYd+BnYe4kOe2EDVCC8iE01VaSyAeb4
9ufymBD8tDRHgiB6pnjEVlriLlPwwJ0YibOtkPasSmKr1gFK0WVvIxlSNV1rn0kRedGSda0BfzqH
z9Cj17GfvlVzRLZMyZ01Bn+wKZIbA3wf7H/2FJfWjxkRhNXqmeJSdAsUY3g+wrOihwh0RcL+xYXi
DiFCgYnGCMX3cuTdRpe0tzGeT6SepE/VBD7OcwhZp0eKyshApX1/cho73tX0ZpBZBGuCPAhU8KA4
dDE64DG1wPFLxsQBcFRVjTuB+I6Qp2Fj4S1bOO2MGPUracEODgM8t4FkEjvLvyskVGslA3z6Shzt
mRPfQHOYZ+kTWBXgD5xFmzK8tX2NUkEhn+oZU+kE2YFJc9fokIR5mL+9sSLuSq3NhNGfDJi0T2BB
MxAzM36gtmWiE49LtqV6FYI7o77MPlRVbZwGRZgS9AA4NV97T/krWeNtd2mH5vRWwE+34FGtpxiY
EtRlB3YIbk/khxkZC4uu6b9xp8/7u4UyHsY/JBhdhy4st3L4odJ7HPB0r928eQkb5+HvskR4S0Su
SsM2xuTKiitEKGl6zVxSzbllLz47ZhQ0xZpUQuI8uA227AR8M0mWXAKiuNNin/kQT4g5wfLza65r
cSyFfT++Zmcvbo5jRxqID5qlMsvhxDn4MHYqIL+1rZETR/Vay/oSahNliNd8pz4jYM4rG1+AAkM0
fiHYFiwwgQ0cQrt3JKMsx7KoKdndZqf91+G+reVsjCvLbICO8aDUtq6PeR+fyzr+1PDp12DHEbdB
Q6v4TXxbyAKr58Bz0510UJ9l3XJq+FEz+KN3fOWXiRh8XdjYVsFmvhd00ne5DtqtIxBjTDDDjqHf
3gC6lMcytu2lg5WApBATdlEDa8/uxp004BlY0/AkdFCi4oPbzuYV2CwUsEEJztE2Zo2Mk74XhTgj
zPDD9oktKmZCprqgY/E3SOOK+VajaZwhYSLLdhN3kw7GvrX1+wSgC5RRBTNgQSXCGGmIdnn+K6id
4rmwxBLAz4MLKXhVkhC8zKrxdx6nL0UFwJ3BeA4/zIL0iF47ODm96R4LP1ILdPfAMtP3QROgVmDF
TWPjJSDezyu9l3Sc4mNfBwN+Bv178BAFss9wf9anqKPMoKX3gsHiKOuqWZcuKNaqJAfA7WgXlEb5
CgI7GfuXFF4922wbIt+nkZRXtbEUE4pmS2ZLaQf1JvZ7zD3N6yQbtfLpsZYxdIa56aZVXQ75LjOK
5zydf+j9Vws7t6wbhjemOACY/V9g4Q70RsR6iMCcF2RlYwtYhaqedwDMb0UP6XFKKn8x2U6Elmpa
Vi1YxwAPHGZFJGhF7VBk81ihjKBsizDJTIVRrCOnO9eu0QNj0N7WdyhJ3cIprxWiuL+/EFWBlwAC
KeRVdHhzmK5iJ37pnF7tpOl8eazFp6DNf0rWMTse5X50QIWCsL8HZBA1a1lAFpLwyGaFaSGrntwW
lV6oy9Mw2ZcS/NIC3Uu+taSVbj31mtf11eRmWKZJ90dUXL68LPY6MsFK3PXJ8BtojETdzXcoMbKx
JX9s4A5lqPNYPVeWMjYhGLSFUQWXtAoFqgcA/iFbhx831qUi0sFL0z2an0OeO19ljtq7tuIvfk7/
UFuoMihN1qbJcC5DeQELaFmL9OSkWftaM7N0LUZmiHF8M784E56rSuRnpDebBvyweEkMAI3AiD+I
jGUwxICP08J9MkkPkZja7jKh2LSbrD0M2XwmieWPjy7sWDCbFAYtAF2qhH7pnQDcMA+ivH+izAsg
iyb7eeKieiPDyhxGnktgeoGM38SQzAy3WqZN/qnNNLnG8fyjupGSM/kFPZXEWU3K2dTND3mvsbRP
0X8QdV5NjiLrFv1FRJBAYl4lkFepvHsh2uJd4vn1d6E+cedFMTVnuk9VSWR+Zu+1i10xwH+OXXmp
wv4Go6C6rihhXMwQjeuZJW+kTgahVHujcJ6t1LnWfEz2eTocHJMhgy2754mni+p4oigTnuMzumFr
ZvcKwKlKdkPbXoyC54XHDc7r8qIrNOoKJOcaKW8x8XOL+SeKMpo42wv3C4NbxhYxkL74MXKzXc28
AXxdzixIpn+6GmFpmgzdWeucliAsGRDrnmysnsI/jN1XDIn833NmydZhcCfi4ggxzq8d8wpuRr6O
6b5JI4IT189+wv36LogjsmpwAqPhqLcxil5xW6nafXAabeAcXjC79uYeuPGlkO5R16GQ0j2892mW
4sfE2DtCvHIa3BtgQ4g8xsLiJMsX8+rsSprmubS18VjfG5PpgJ/hLcTJ7xskM25rl7T3XBmAbj3n
h26y+V/MXyX8m0vGr0UgWkOHpRg7yDY68usgUmKGe7O0VxetwUpWBFo+A/ce1pNKzMOhIoaNHo0S
vgnJvrUBwJKeqnZWecmgR+9Jmix2Rhk1bHV9pTJUsU1/nJ3+tTO1J70+OyV2iG4EV0u9DcWLQZBm
+/kwHr3YGa7FTMjtKJEGMEEKKlg3PkAgsAQpKTFZ+m7C9CetogPEODY/7XCaAP1k3zHRrJ5VhYEn
eW9mHjKjcVmQWcs+DWHZEBqg/LAG1aiM9yQX7j79G3tYSCbpHFFUnReuvYNIFb27WIPUlxdT84m8
2yfalDFzXZKtkXwqT3uKFuwSIn/KB5EFLRsUq2AeNTjfnUmGXcwAZ2MQQsyQDjmJS9Oj0KtMxoTq
1nwKB6ZP4NlofSe8BwggnRb5zGiXbVDbguJm6oGBTRCTge3Ojxxhfhs275ZBV8y1+rOvzfFo6qfJ
a9pTp0UB1b96LMwX/PBM0Drw7IvwsNzZxi6PH7QFHYJKwwZYtnk1OWJZeMsH1dm/C7vJAxYSD2E6
0MUjQIEYnQtfJ8ccKup8tCzAwKKIb0khiiNLmpiqOjWe09iJUCOynyDHaOvSvbsd0mGnEaAsHcKi
OvUo7HEI6KnxpTKAK63qNmnunyWtyxPW8S9RQ/tf9yKXSabEsrbZN0iRY88gORGJvLkeP0yZj89y
QSW3xJxRDta/ramTOGBWVJzxtU3E57RORS9OqZ7xaJ7HtnM2NaPBB4TWdI3xpgaV7OOdqIJmaG3C
NRLE1nn9NlByEFSfij1W6VedzEguXT6uWnhLsQj6Sw+qw1DLbzCo4llPMCQRj3hocQgyeEPmS9QS
9UREnnPIW5y5NUEhpRftzQRatTcCH6kQ1oqUYE3DEjZKG+cFGvvGbo6jeF+06thCBMG4g7PHnrza
t5xE7hDlVWx9wi9PcTNiRfXR/I6AGsu85iq1jI+xjn/1Dn2822sU5CYD6t4a3+vcik+qm747Pv4s
eV3EpACaCd7kwtna1UuaIMqWXjIETVMeKk//65ruVzR0F7PnV9F4nNjUR+lRhV7/aKRgbfPIpLqa
M0QA0eTtjDCbCcDi5G6z5JrEk34zup1pmMU5mlj6eOteIOKoKrOqPlSDg6ptsi5Fbrdb1lcEbAjG
MO9ViO6+HfoPlxAbB0c94VKxhgx+jLyT3t/iNol9dnvVXmXbTsb9l6JYRKeZv4ylecUWjAQ/xpnc
CBESb4zusUwvArU+czt89KgoznVI9sdiIZoysErsLFnjNWSvPzLaQnHBoEVPJxqwlpQLWDIGbxgW
Ryo+5r2aF55Sz9lmxaC2Wb0j/fnDTBAoo+JJgrSUbF7deSe53BnEMCudhkejETsxKSR3ZWAVv1BP
HpI+4qEcqm0dZ/vGZKpmEiGTdp2OOJ0PxkwMbpvDKcS9jSN44f5CPa4KfedJmqoF2TTwsXNN4COu
WOaxTezrs/Nl82E+E59DOjjN3QWnCXpGuH+c5ONW2PGT19bFBSsAHEnaobjGJi0JXZ/AyezzhQE8
g73I1uUeCuIUWxuEHmOwMJ7KXOPkWV352DikDA8LGVOc7xrgYEHeRxFq5RYrcH3IWpDWM9kJhAcV
GHCLGVGr/qwvxKxgDaxOKckTQW+7R8PFqUXmYH1quWmwKwvMR3nDFK3p9n22hh/3cKJnxLKzmRzo
QoqtNmiFX+vxhxGZgWON5z4fjpMhX5u6fl9kCPxcZLbfZsx36pvOLnObe2KVIbU+pd1DBcyJ8R7Z
7pFA4kvy9b4nDt630apFadhf8qGbUIUBfkTN70gcW3GDDNaEITuzj4oCwyYT09N1Z2dN2XuuM0io
7AxHfPRRKe/X3CGHrtPFxx9IYnU4UOfOcxaUGQvLXDHLZ9PpFcNV6e4eTzt4prDDgTK773b8Wpsg
t8UoH8h5m3e65HPcL9B9En6BKTT8cEq6gN/kX7s1in3bGxM5tExHVNmSBGzXj86qp1Y8aXWNJBjF
DsNjUESiVOGudZ+YET2IiLGFYs7kUepOAwzR0E53ulZNPgurLhgbB81Kxs3egMRAqdHsKICtwJnN
Zatbk72nXPfwfM9fEpVAZsvxOozqtZIp22AjZ2y4RJ+i1L4qXaanMWrMoLuMQ//a9DmWkuirbvcM
y67zXFGYZMwb5TSTjem+9o0To+QQgpuLycY0O+ZrRN/GLMb+gKFXQ2lRBr4iPCNWRiQ0+U7WLmVp
yMC1/GB/crOJsw6MBX67bp/wZhKX6pASJQztLQaxGqVMSEfdao9tPu6dbpAPHkaZ7bAQYzLS+FHU
su2rDPsojPQwdlqzXeIV2us1hzq3X82UhW0JO7vjSfIn0Lf7obBTvDsYj22Yq5u4dtNARPZfSWKa
25BFGxK/sS8rp3nMNbI86r59Z90XHkICS2+E0juAYZvmi2iIPnX2Zh6KTwRw876RR5nBXPfaMWSh
N/+ZOpWc+quQC53QAESgqKynBfVcJNUXSbxklbQs3c0h+ayd9tiwUBnML2DjWPRR+/K51NBL8nyG
tPdxC6uENLJdm8wku7iMVdyQpMcwvVWIrqF8BhPyze0qGErD4qiNNPIT3knUmxcPlO7WBU2ImjJ+
n8loCA2LNvSVisp3rZxct4nRY5VyyfZZ9Bmn1XRLiY6gJDC2zgSjD07PkxumAeq+ecuBBoWV9O7u
NgvZn4aIdsaWR8YFX62Rvk+I6kQ8ZIFLQ0MesvVpo4lrOgI06GhJXtBzNt+YKR0i3fYo51DD8WQu
LUM9uxteqXQDx2BjmmjqKUr1JyrE0O/YbwdjVv5yZmfAWHJfoPLL59vyIxry6kRUCjv2MU15s/S/
YS/ys1ca01aSLMgMUm0Jm1iDuDLHOhuJfmxds/kCHrjhzO6RFD6ZyMc39hhiI+IT5I3LIemoknEw
5aQBcOaz2Ej9Rjm3EvIPGRmjvdUr71mKVDLhpFqQTmdsakMmPuyFYzoxomHrsavQzLJXewot+dVa
8B9zonv6jrfSGf8oaZL0ACR/axj944xRP2cG5cez/lClLEW9rsQdKUkc4EgOtLVLmVjO1mizt2ZB
zsASQozwNG3dz6LAnKy49xv2PFvRwXLo8v41q6xxT4kIyof2ajKRpNs3fDvDUvrSwT6JK53aIxdb
4za1mXMqms92qgeUH9PAX92eOetipu9Jj13sr5vxvhIpWZ6qOXwxphi+afNmSENSlovTCLlaIACx
3Dhg06Lv5sH7E2v2fq7KmdFbzagOxL6e17eSvdmus3I/X/BG5jHBzBA5yHz4vTQALPKY6Y/hTr+n
CPMfoiiDRNDAmBhQEbEilElAiDd6IESi22LwbFYJuxZ0jvsWKYO7uBiwS6oYCBMIeMO/xI7+MDhL
QJo4uwXKLf1hROdlLA86HONNP87vDOcC4eUHpvOeD4OZ0EagvDphHzqB0UyDbTphzmtv0H4i/taQ
GCpbkN8C+VIfjzZrD5YngegFzUgWf3nhjLv0LHQXwLPaa4IQZyRQW/gDodt91YrBMTKYpdc/RmD+
m+Kh5LaMppPZfdZGc8Rwszjj1aQyRc22UXIYD62wASYIUqq7b+DBf+dRfXmV/tHU46dXfDud+MES
q7YcpilCkZAYes+DlTLUsa9Li60KbmbhC42aCfRH8uEliI81YzeaMvBMSdTzmg9ZflmojYKCVTU6
JzyvNsbs3DXg4ikdA49JjTgyuUXVwhig39W9u200TttQuxijPBtDSMc40kKiWSA/npAlRghBmFJq
VfvZWr6d3JxJOwv5vkLcE9ovxJgNYlGNZJko2SlRPuLif5ir7XrOSDhHjegx/IgRaU3XcBtS9cQW
hsJErw9c0N02ninQI5FgBbNY82hPmur+lnlTBCRs6xuqzZfODE+WfTK9WxUxvRGJcQljLQMkT/Ep
BT5cG+q6Scmp55IeDB0lSsGckabO56EWLEVCe94vDr0voXJlLs6orWC3hntWDc9ony9NTvdSYuH2
7Ro3sbR+96hnMLVRs1oTwRRZ/Kdw0z/GqH13iqVQ7FR+OSOG0ElAYxu2/CyJs2bO8A28tvL1fDkh
s/udL8jrrND6jfr+EFriu63MV6dGR9aSF82zki5/Fq19iUmBHuVHbRIWaIuClflfnHQVPnTUoEv7
h+6B1stkQZcZBNnzPgHYzt8rE1JjWxQPWF1EbZlb5dg6xqPuVWdNsl2avvXd2HbQMKdsHwAseXyE
jJkI8dSC/8HKYa4tpHudoxNFIB7pW7DbQQZrMhoYeyy+iUBCx22gn6KbuSlTUTpIgCxJPmo8CNkp
r2hFJjOu99GgJHaJ5jEkaoUkU1qsKInOeG6l4htJ1fA71hHullhgSewaYadHn43EcVS38qdeDh5L
BQdlSw9VwaoQ4efD767U1S6c+s944vBz8/aXDOvHccEITFCS8g3wOF3fnWLeJVjiYhup6s9qovep
71lyAIWBgB5VT/poPzT02XbF55d8Q2ODl+TT1EY8Cvz6EPDivlUpTwdc9RnN0pnY2qeCsBtEgd21
rxsOpjI9uDZrIBLRmFrSYeLMmHFUEc4xhjdVgQRWKfMZOI0fVVHzBhsEXxWlfcgKBXTEcnm2kRGD
3EKPQL67yY1DG3RqUMNyVvQjIdDoyw0vA3UCh+9m2UUeJAINkbRBNUu3/DLVGqaSHbmXiffSyV7I
551oCN/qJZ+MyaiLY5r2WTAqFX1RE+AMAiJnY/JjXEQ4sA69kwVm7IwWU2G9OE6YKSJVuBe3f41s
PjlgqdFZoilscJCxNep+hlH9p0yQKjXysydoBQ8stxYf6+NSutcSn+7G0d2DwXOkEM4Ywob4ax5M
L/+RNh8mOWfo5tbLDDuJ27DrixCpFAOL/zQHGlAaYKQcSkxhfWN1tncKpEbjFv02ZcMMh0rRR6mR
+Y1dIeBM9McmjM9MFYd9mS/5i+sTZSgObirOiKbCjcfqktVfE2SafisWvDMO7IoAnN6qFY2CdNhR
OFbb0uH7iXLtk5lH0+qmr2cD+QCUTlk4fRSx8407ofN0Ns38h+ztm6ACpEUZyRabi22TxfNPLNS/
wir8Tme7vdgFMtikXoCxBUSCrojYhCfI0zvWkNNNzMlvI0NYgfKBOVqENdOglkSC1m5cTD/r6ZiO
3ZcU3s9wssl9OmRNxvpostawKp6KmkCaXm5perZNZA5He8w/jJk3uSHPj7EokkHriak0ENV+BC/a
s7GpnJSHgKNoKTeNG/GTdJ30+UniXehEjw7ysz6bb2PKqLBj0Cv5lmvccduuoy+PBrKlJFYugAcP
dqtPpyIjjdF1sAjhwXw2MR9FDHi5tSpBXWTZrH0khElhVFy8EUUBFd7WCH95UXwkaT4B/KP9prX8
PQJsDqwIm32U87f1oYYraEWelfWvsPW0TcsRvQHH/WPyutcBXQXQBnOTWZRdMMTswAPhlArzOC4t
9B/FrqGu3BOxbr+6Cdzq3H3iDfw02vAjooh+awrvT84UArOJcxOt95k4JKe4C6mUYzbsmGvs5tq9
OqGa98zxieAZ6wPZW7/ZThAam19Ro/tsFpaNgWrBZhikN3XJRBsRa1J+FhjBEsus6GJi/qxNsGy5
PCX9qQKWO9byoBjp6LRtfrb+uIUdbmorIWAtE/sG/BIUlhlbkfOCZOoUDltuNvbDBaGesjpFloLb
KZjBq4hzJPfQUvoZKr1T/DcsDSNYrKbn2UC9WspnI5TUyOkNiPgF3lDE3OMYgvvaJF1FreDS2biy
2mFKQvyhRX6YuL96j7X42pyxaypWfpHX/tVWIY9brjA3eEvUDYQtVQ1jYhfhfY9J46ADDF6pbsST
QMS0mgvb0x9prF0HK/rRchv7zNOZ1tnNp6mkWs+1b28u/doc/jarSz666CXnR53/6adjoVF8KIHJ
yTCZ+KRFvrOIJ95E9vI0RcAdx27eKrP/MRmGuiV1icA1/c4oKCjbiO4O9ZlULYrqTci87NFKVqNv
5Xf9byrkg5epH+PIVZy+JwhZjlaJlsu2WgYfEQuHxR39WKcXy4o6Dvom2efR/CZQmHJFfQ4eMXyc
TizICMFMWMIxZXTBJ8UvZHaQOCwbUMgyqKUOziZEt0XQRjDJKdq0HSFLehtTXGunehZ/E0zNtujA
nqb2AzXHstWs6OIkTINnZu59VSlsb9ZX5fZQ1TSxFei9yF9zd6ok016u0XoDc0VNAkUrshqigZkT
eJh/8u7s4iokmhS0QKOPb2m6fOXN8uyO41+BbboYEcjG+K3WQa+FWsKPRP7FGheqTUjk+UJ76hvL
4o/NyJk8vaWFBiO04dizmJejJ5dshzjCPR4gbriQBXHv7XrL+FXOBpytwp3gCzQUqxyVE12Xr+v4
YickLB65iQ+ZvsiX9SvLAxPKJ3A6taWlnsCCvLho2QZYQMj3zFxd67Z8GbXQ/h3HsGxQ75AeH477
yOvXbTYvsXap0tG8RQw+KqcXr+Oo8luvdy9DIidxGKO4vd3tWq4ALkSYpb710EcAm5u+ZJu995Fb
/U3kb9Xg9y34SA1IJ59KTlpkdNBDNATYcye8a6oVLlE6FLgbFGqkFf//iw0DqM44yg2veMA9jvbQ
kvnPwSujXUzJ+bN1Nco/QriJx0FzGj4Xcbgap5v0x9C6p2aK5w90DlfRokuzm7YPHF3HVFjVgmVK
krw13nAzl7g6o0NxbwycpoBnufIB0fHRFChpoy7L4OVWBA1PJgNkMniMOikQ0IwPEPUZiJtG9EQS
HIvl1V7Xrs46KsDHCXjm6gRRp8hT+ZNdFKz8FmiGshx+GmAe2toL32qs7j7jRLJtB1oGk3gBohK8
4koa+eH+DSyaLV5nuwpxub6lnjd/1pDMGZJxti3PScYVLN1xekxmoetYv+xzlGL6SzpjOf7zRUkJ
W2AJh/JCTUmvbLy14eA854nzJ1ROcujsgWtvAMqWdoP+M7ft8FmL0x5oEH5biwoMghLvnZbmj8Aj
TNpM58+8ppqnVmFew6yT/MnJ2C8Fdzm6cu8mk9eqLbFOT5leMO2ZtDeBK2JX2CRwZQXTmjwM4TAy
G7cgJdfT3O5Lz2Oc3QntfeGA2ixkw1wcs7qaRuKC9UN+qbfNjEogmgKthvI9InlpOMUJw6s12Bju
il1t4F5x3YWv2MrZyyzFKw0fFb3KCC5eyC2NY62gk3rliXKu6Yp5BZZHaNZYnBTERf/uLby/OPo6
xED8txO45B6o48hr5di82+igTeJxsKOTVyfiNdEbrglcuDt7Tndl65IFMVrqopvPRu72LwqEYznp
FiCiLWgU9WKGwUiL8Hz/onPDxWcG/ZtAeoUzP3rP0S3DM30f83H+JCR027pCnl3ij/WtbYS4Irjg
Qb0bf+5vD/s9AzMctpLDnLrrYKwqLvn8DdjPwFvevZutGRR6jErKM/dmHzfPWGebhmozRugFuCAE
P2N7AJQicb6jTUvJR0qq8tRqOrC7ngLJHcLJw+dI+0QGHwFu/Lp1Vp6and4MNaY3WoRu/+8zZ05t
FYixOBeWdzGX3ns0rf7Z9qq/+Uy8CiAcpHoN2viPItMfGe/MT2XioFvUPPetJCR7mHBqTrb2cH9X
EwGjlcr2ddB6oiz6wUXWz5CqbbLxouaw2XTlkdLjRz2Xy9vSsW/NyhaMweR9Vt5PytfhrS+n8yhR
ScbQtdmroSdXaxKqpxev8yQX//5BiQUlJCme2JZLzGcttqcaxY2KjQDvibcP6Twf0Ys4/uCsGU/1
8JN49uKXE8uPyDMC1UzpIeosY1/VLdXN2N5m3F6+nDqS1mpnOQwkHqPZSEs+95GuLpOVf3hTOwNP
BR5AK2PvBsbMz+nYovroXl3Dql8aY+Hwi124WneEst4whsMr4pKc5C0cPabwTfbFRUdEzCaNu6sp
LMN3tD4/GDn4FnM0nbNKxY8qt4yLmvATI9MEmKCmaNcQjFeHwInvL+wB40MrtQ/hGO3ZNTvGXus/
hcb80GbI0UM4zRAzp5GZc+7BynRZ5vPqNy6d/qji5pJTPbkcOYexdOsDSSKUsLPj556kFpmn1wiJ
GxxEwDOppguabY6QyNKfBqj8OZS86/2lkxirB5ORG05g72az5L82oxcsETIVc4zrNxbZNQImtYfk
OGLjEqc5hVfhkDbzMhHTeVRsSRhYOFgjYsKpRrP8M0Ic4yQkPoFcNxcb8iYzHfR2pvoxZ+A7Cikx
d8TmAy6R9pLm6rVxa5wFdqt95V7E2MuZHodZ/UhnU11Su6t2qRNFiCwkA7BYLrAkqwRtalxX1wxM
81YuTkmmzEBn5WRrZraS0FkJr19CpBeNqtNHbkH9ie//3ehnwbSOeIuaFviJ7mJ1/IPxhSwI1tbQ
4BBKaz7kHjaAvMvlC+HqAAJzUHB2NqAjSdGpirSFzUjVzlirObjKM7ZmyiqvL8IIgrg+XHGqhWfV
jHRwgl3K6HUYF2oUvBpl/GZYmuLcI3c5E29dnDNmjLuw7dbw+QjfVrE6Q+8vWY/Xz+xZmBUqg7Ow
Pgt5LbYTwZ+9hDlw/680q42vBWOMxgiBbwv0BMLU2uf7S7LQGUPi5rFHhhvrxltKWqGP1xnoQUN7
21fvUlG8RU5cHVMbVBJJuc0p16ncDGvWd1bUC1zl8FYxKnpPMxKEcoyTvWYvNaxyvrkBDtOJUdZL
WrvzRRrliaS98SkjcfqOnA5LgCMiJmYw6zyu8z58R86IWDhp0WglMWHWufiJ1AgcUfJOqsohkp4M
xjDrD/aQTsfI7h+bzi0fek/9ECtQwu6BFNTh0ZyW0xwlfzTXiI61Xo8nVK/TY+yBMUkWfs7CcT/n
AX2kAAwQS+vfizuVT2beVbdCT6w9LeHX6CBwstEbfrUjQAOhzT+X2WYKhOZQOYP5YRYLtXFVj5dC
gccetEurWZdBB0MqgUM+OOtLNBZvxKvHe/Zf3slpPO90/ye9071TLer8MIf9oYv65qwz1fr3Uk4K
aFaWx39djyGxy9hzdA7C07/NqV+CVkE/zxH+nw36ZfjS9uX+oubRvjC5uv2zGRf5shz+O1QogR3f
zjG1MaMarI2mjQ8OLKrTv8sEQGqByvlQhEtHy0TI+dmJCBHxollLT+h6jAAPhglozzLPrDDN8/3L
KE+TPSs9ZiNlfZHrC0ZaQkyMBOllXMBcZPNxBXnG3nht+BBEuRcjY0ojIdleUpxg6C51uMD25La7
uNSm/Uj6FZksu7xaJk6ZerrYjjtdytnL+40DZrpBMIjJxZiDgeM60GY0v7Zsn6llHZSVwf0L5jvd
czwM7aGJCHmoLeKcPKcDnE7x2egLxl2T7QWPc8uTXZTBvRSuBn65dfecYBl88Rg/OWGbfiAKzwHY
EbrYVzYRYcSZ8HB5xV7krIjM9oFRffdQR233cP9SC0OIwm1xqzu+ycxkLXJ/1+gpq+t/L//+XYkK
H/st2zB937DaPfcgEQ7Lktxya+xYo69l00J/cOVwo3ptAqsfLFYTljS3hYkkX18rD5RwqBWKlHU2
oQqSa/mtmsbfd1BEpfWPQIVJSitq+90pYDHnK5YgcsifZUaKZ9DjR0aVvRSZ2jE2TU5uH1EFVyNz
1jQpd24bJr/546BVXZZ3qyjaz9doiWJ1HGUtdaGWN2wETSBNjWpvmTtzM1nxQwqiDnRIpJ8qJEAs
Bp+bBY2YFhrqsXJXGWWTWzdh7e5fhJwEFEXad1NWLCH0ns8gO6uvyskuS1Pv0i4sHsQaOIHFgjPH
cJ/YJhanlHh1wLMCHk3nFvT6DuGO5uIdas0dd61RhjvdzKcX3WZv7NhpfIwjtA8yhTY3AmRyou4G
ho07zM2xdBAUS81v96+J3e+10jWQc7PUEYOq9/9OHjHwqZt8t4vjaxbpCOobMnRwhFs+foVyJxtF
/sAotKvmjDCWc/Wra+lSPOqI135uvMASbn4xJCuQMpGcQzr1RhZHJ7J1f1Xhycnm9OlecVZmnu+Z
7MB9N2ifJ965+43tmCYssAE9XcmeEqQ1P9IKsXlmEhS4De5jpgKEikow677BHDBYmtDLj3obRQch
5TlB4c3GI68OE9DvNHfEpVyN62luRbtyxKlTr19y76FYW8y3UKnz2PfewcsNF5AriRwbhGKeH4PY
O+OslhXKB2NlCxdFYAwTHPk0tBGWLHDo2Bh3rBo85PiROf2021VZPg9oYteK3+wW/Uhs22+jNKMb
6ntu1/WNT/XuV6nLm2G12llPYmps23dQ8zMoj1mkdCDJM8Sjll3xK5hmFwbp/QeWHSKA+9GKqf5/
R6sRmp+DHlrgwSnx2TyQSxG1JE24LgzrGH+YiB6IpVku93rAwRKCvo6G4c5TcXGdBATreBsby+a8
SZQad1qSPOp1fxCmDe6zXWnw9CKIpP6yAIwOyNYxt4nM2kdRUfDuxaK6lO0UzFVv74lH+ftfLYhm
TLt2Xf+eEgZxKJkMEkVM05UbDWa1zuh3FQK3jVqxG+FihWcDcHXgAa8FPjQgz49J/0rIqfN7Oqx9
y8f5NFmu60ur9J0MxscGILgrOxbfKRuF2BpYWI5EWg/YrPYJ/Bh6zP5R5GTDVwVvQ7zE0dXBPCcT
GKXxHH+PamRnXCSwavAQeVPVXxMuYL+f3E+ncGCctdODJXj4pjLvvk2t8Qc3P1Fji9eBieZTWvcB
o+Au9NQTizUsbJFajukyBwS32F/aLKJgDc6LUUIce2YuT2gZwZw33EqNwpfTgYLN8eu7GXsy4UUm
+BeFyo08rH218l4l49gNksRfLbMxmSBt2VQoWCBNGjwRd+qHRsGdFpIHPaEi2ZgCMzAjT/vILvDs
3scWbFKZVItrgZ3EgRvSHS137FHCx8bZyrAS9h2OsKJucFoz6llvf3qGuHtb4A9KvI7/+1NMJT6n
rCwf24b/Dc8vImNC7+3y0MSVvr1/28JlrR710sJmDmuCoJ3ryOhy+6+9g9uQHO4P/GJO0SqwPyYt
J6i0Etv/97HHre2b8yBPmeVFNBYQe7K8pflMi+P9Tun4xQQVkQSRhcYOJ12NyeRRJUi8jGT4TItW
cmGF3okEpOVpMJ7a3EXvymSQVnxCUICS9xE/0rC118YfOIj0OzZJNF5pGERApY5QOoFwWOhl4jZ+
dEwXLluYP6DRqR4EHnTrYLVefZrLeLraODKBN64lrlqyjyRSb/8e52gkWJyoEQR7tXUIQ8N5G2qo
NFi5/t3xvajkdkr1Ya8ZmgxKiCnBEDrWTjAzIxdDtSfGJhdbutWh7Sl072051gcCtOEqDk/caOop
oRvB2MFKtq3bp7mwvrTUiy+lNfKMqFZec4xQQH56RrYWzzgRokdnXNjLCDx80Rqxtl5BrjG8AH1i
TTDwUXKr7DTyvG0zJzQfaAmR7satcYqSxfqQJUNjbz7WZV5cjQrXpuhhA6A7PEvuUQKVGG7NHX+Y
mQJDZ8YoAzE253tzoRXh5d+9ZIeU9ITdBFMz9M9zrbfrjj1/b63pYx4IFiVN3H0avRwJDPfy/cUb
bAxQMwkSXu68/1d+GLPF/mcBMdFCGL5EIadHiGow+He6L1jS/KGMWSE7nESxLT7juB9e7Dx7/PfW
GSN+LarW/+rXxcKuiSS6UhdZMza1ep0sTP7y+4simGTj1GUa2HBkLqrvqerARbCkq/Fgrf8utFrz
ECf5Y8a5fGPyAUq1U/X2Poowe5fkFoYO3OAh35yn49+0EOXg5iVXqnCoP7Ta0fdWkow7EDU3VeLg
M6ooe44Qxrb0ym4+lO+6TXkZF12HK2qgmLZb58iA6AzV+6ME0ndywFq5G810u6Mzs7ABXguqqrwU
M2gJa4qi878iO0W6Fs18ZJXUXjXglSe9avJ3Dn3IZKvvXGsI59MVXJQwYsfaLtZXOOgl0eao39V2
LDJC/XoWr013TRsWDPmszEtROyLwWB2tILRn5P0/ybHpbqMhQti6ovhuAa4BDGt5l7PltSJIKZWe
dm0t77tc+WZuTy90HzBSJJLWFDbiDHD2cu/sew2s4VrksFUZg8Syo71AAXRYmO1s+ZhyXhaZxsAm
ovK25fBAglS5l5Wm8N/yJUHyjwS0zQ+R7AeEKSRsqKQ1HyZbkshVtv/H2Jn1Ro5kWfqvFPKd1dxJ
G3TWg++r3OVaI14IKRbum5E0Lr9+PnrkTGdmN2oGKCRKkEJyd5Jm1+495ztiO5QlkzXLco6tlly0
mM5JHZbiXPiGeXP1+qky8ThJh+Kd9g/iU0fvHxplfIMOMZ7CvrjFsZ7cIk2c5QTattQVUJigwaM+
Twqa2oSvjtEigrblLWIyjhadRZEvp5YO0Kqse0grIEaoDJLmEFUkys03IZUr+QK9o7NsQGeBWMxM
gwcnUj/CSrPxi4U988vYBz8tBiztjAAJfWI7n9wOEFoyI+Fm1FxMVY1nO3DX9/vSdAT2GDc9oLAL
dhIW2LLMB0qWwD26UEK2mpCIdHyI4p4NXdvkAHzSxtxf2bVg6mcT2FbalEWFM4X7+/Nsj7IEpxdQ
WmVZtncSuZ2AExySvtdPmLgl1B3qoNKR6b7rsPnYVYQDeO5KGx6iu9JoYBpkA6N4O/qaVFb2aoZg
rHEKmgzm4ZbdN4mAdGFzDBWiE18/iShBFJZk4sCwYtp0FvN1Sj6X+I05Z3j0hneH+nFZmN66B1Ow
tsbOftDC8ptZjzVbAR+NgWJxKpx6i+pGbg3O48eH1MatSTOG9Si8koQ63mwnYoouIVApRtS4RxLK
3vsiWvRTutZ6uP60qIer03yLNKvYtaPRYY3AkiqV5hxKoAtaW48XYjnwN9wzAg2dAC8ERek5UaQI
t2V+8zX9S5oO2sbJPXmYJMcHLwrObuvsEZ3mzyCqcUZ3T0xVb4Vl1UueVLGyer+5kV4ARSTS1DmS
qn9gGnxTEIG27f1v5YHerpio+1sYBxYG6mHY9RkAqLwPKAynJAcvP6uJprmh0839nfv/882E0sR0
r+GQYrjL4hpDPXQcBB8mhOQBJ83kE+PAMZyhA/1p9l2WOM/Kd3D7xYpoA7Vq5uNVmwwf9zaJOSLj
pCDU5oJwanlLmXkaehPv6dyXolfRL+4/6GReds0IHhkL7aunJM9MT2soTBCg/trAZMUD0dd0OWzC
ookjckudln9eLeOufmkth56ljc2/rExiYOroQhOVlJo8Hq94xyysrISkefSZV5UNQF7z7VUwgxOT
yNTXyqod9FucOsyS2Ab4STbiiaKEqECiKhWFME/xiL1XGs/2nJPmOFawNcNMrWrtHFHK/Mz88jNo
KSwoOP3tQI5RYWFpbiFf7ALsK3uhu+nC4eXh2y+ZONIcXfe2kFu8jyzUengw9Kg+VjAP9sKCYdLb
PDUJSw/6Mi3zwN/OKXQTviIc5iIFM2Q5T4EJnxgZ1+h7333EgNRXWIMLHuKt7kXtgYkYou2wBq4n
PAZ4c4GRBGN+soo/Pli9DfQfoPmwshXGUbGucJKxEGsBHdhrqnnV+nz61JJc3urSQm0xH4iQaumH
RmxK5cxjZCd5tGbZiGYXYjkSxLWlZPmoxx4QRT3sFe2DTT4gLvdpz6yoxEvi6zrnNUsp5qXgHOjZ
FagQuvhrN0D8x4RFbf2KhoMngxl9kNS3MQ6e1JBzFhiYV/gBIrlMwUqJcFuJOt8RLDZcM+ESdx4U
6ql3rK2LR3ZnzLse+utu33jOISEE9EQDzbpWfccgyKTqx3a1cmKyZIz4RclabIveW5TSnkns2bjI
wYfsLXY7xrPmyfbNclkWcXzxNJjFJdFyztzgkR6eDjbIYO+HHyy9AKbmX9Ugdzp4Mc5uRN3JHAUF
CrD8ak6gy/SUP1ywYx9i0/KvTVwpcEXeO53e7EUyWdGcBL1U1HNaIKiH0nUCvIyN+z4KGTyULFEZ
dTsNb6imS3CD85AX1/FaCzXnWGdm+TC6+XejcMedpXI88/NHin+/ZiLu/sRhi0eIRYhLAlw9lp2+
iZyiORN43qyYDilMG0l1FGXzxdDofPu1PpBm6rKeWpyNq2kOcnbplznm3irygUcwO6AMtfZGgZYX
W9v00o0I+uHmHwPHdi+GK0B6ApbWkgYws1uDyJ1fU1m0LpoJTgCcPKyzhwN6Nc27myWZvgylZ60Q
LINczYsjJpLp6IuwWhO0cKrRZWPqwvBLtfvWls23PuydQ2YRP6GBtgSUIofziBl2ZhuS2trl8Dlh
p7XYWkyYx2ke7hIbaVXU40u6z0zD1kq3bchB0Wxm4TsxbnN37N4T8wKn3+n9U+qq29hF4PwVrdPj
/KXR3JKptND7DgNqra5DGi4rYDmqyfZuxbbi9N1rTTt7FpAIpLGkEDeGAUo7dxCGc08f6qYUkPP1
YF9r9Fnmo00PovesJkJTtZrIBx5pE792y8xfAWF1yNMKU1Pb22YEg89kjAdcgG9kIYsJj7tl6Q+V
FsvlfUpRUezDViibA4j1R+qxfIkKITiTYuvjDnbsczmBncZfeHJLy8ZNxU43lPQomCwdlRWaRwck
2jqs8myXtmQblt0E6S0su0tDdfFqeixsrZM2S7eLCDVB6kv4IYBW3Y+eYIWzzmwg+STfqxobdekM
yZbaB/uQ32RbrLbsXY1fLCaLZdSQEw2CaOiW5KbmxA9oB5X4+VXNMpVCs7+B9OJIqU9vvqllAF0C
aIlZALHCH9Ld4Kc3JP/ID31+yJiNkkmbX0m/3fVplb3XnbNFzxkSWKW9oPxeagSmHyNk/CfWDTrp
0WfDkRdC1nCifEDOF3SHKSmRbINUSkK9PY5a1K9CW9qLsbVuXhn4WyKyt4gwszN8MRLMtEtAh4yG
WfJUGH706fnLwtbBEqSTdjYZkiAp/z7LU7aA6tMThswnqP76AYDhTeS4Y/TyBYxAeSV4s9l5pkpX
QzF7vkJojOBeF/gYBxqoJkBX9BgAoIOaPhg1sQbbKY2QkyZVych4fsrqcoh27jzKaPPhUORCp8zQ
x3VUO5xTHCx+Iio1nO47Q1nqWNicuVs6cHLg+QluzTzTaUqDPVQ3T0DB/NU4X6Yk0X/+F1e1Ntud
rdAxpLL+gmMQS3TvGcvJsOllmYPN1TfJ9y46zuuUaD4G1f3QMWAeB+Nr5qMGp108vjtj1K1b34NB
Nt9WVVXoD6gl6IbyVsfae74jjZFaHSYHSZCf1wFzobw6WvNw1PGS/kBRzNjOe1AwFQh37unDqYNS
fnTSVfXFnaL8gPrMA+5BY7Rta3eddFVzvhd3KjPbaweIz/bD4KlMyTYdqDw28VjbeM7ZUuwU/kjo
BegmKvODj2hdIxPo6sF4MrD273vOsNgYNLEEFFGvmwkiBSyu5CTdAXx2kE50SlGd+zpycQ4k2VJm
aiRVt00Qj3L6aDRv15UALVvdvab0Js5Wj7zs/gFgz/OeQOB0Sz8cNgH9t3e4EnPasOeVxu5+0rOR
GJ1EJlsmp9Q3Zv9qB9D/3DyGcz34tH2pqzV99Fc5soFlq7XNIWiat8QhptMUzdfQYZbJIkOkUmb5
5zDvu62DCdzR4KvJe6U3RjhlaUNhiKbzS1/c/TU9z2KZHdgF56L7R88LkzzR+O7uH0rf9yytshz7
Q2dGj/oUbXvd1B8mL1DnJC6Pv5oUU7LCcKNtq5mFC7u6+dKL8FUfv0mZfDEGeBb3swNLeXDIs27a
0ZxCLjKNztbSvvfgKB+GZKVPPsVPQe+fwzF+A6tNmLhk1WOfwX3zERwwXcE/2c4KgmSYwmM0DXRw
Z2GgFjfps11Mb5FGMjX6CUmQRc+xvzc539wX1450uQlJsEPaaFBbbwLYyHyH6pJTI+PeI75+He3n
TsuC/AMRH6JQRTPdLT9A+KzpzHoLUdcXOcdDz+oQwyN18n79JAZ/zzLJnCYse2tPNzg+rI5s0BwP
WUI6sm98gFDXBhPYjQ4gvxYT3LZ08JqgCpuOPd3SbTr1gHIJvlrjNXMWTRbDM58Qz0KDpuCfj1+6
Qf1O65mmZhbU9EKHp7CFMSHmRUOzU0ESCGoCywPchFHOohMwWbPjVFy9MGc0VGrWQrXmgWFYuR69
oNpnYH7QBEpGcHNdnfrQ/ZORxAPNCoqDO30LNQsP/70bWNcr7L/acwQbcGkq/Ou1p245kINLFLuH
khiedJF8ysLvz9jB4sUk0YzR8KFKQxe9DKsx38AJxQ7T+bDKKmoybI3DtUZKpnQjejZNKjpEQ+fI
AdKFgAsgfaaLRV2zvvh2DmAT1SZwPzGcmlB9Vg0KDJsJ/jFRiXa09H1H6N6GYZa+vq+kcxdQG9rs
GhFXEsbAVOxuFc8yANVxHC+jPtvGs+ajJ+tk6pLh03exFY7+8wjMEXm7c4kDZk+6rsld1SuuK32E
lRqKaIPZDr/y/LwjztghbswIaU1nKhC6A6fzt+4EQ7Dr9XET+LmBGvTZ7DLax6kJzAprYUwTwHdh
TnPoXtzx8LR/8GLdD7GhTy6ba5TiUnjYz3uLvlXI3R3mgpHFrFyPcF4ee0krjK4tXVAj9NTGCeUr
sQ/TTusVoH3m+QCAg2McddvELg8K6ZC9myWMjck9rqZJXPQBtE+XEgYUA3x3QtA+oYEiXmCx2ZVa
OscOg1uYnxa7Utfe6IcjjFi10fE4LiS5gm6UDJuGVnS+fAtzzCBOmw2PoZu1SOUAx2e1foBt+mn0
YXaJHS6ZxqhovqO7uozJo2LGK6vivUTFsfPK+VNrejEfXBHIDISHA8PYA2LrnzF5hCvZqK8eK8Cq
SIfXIp607Wji2M1aWJ1a4YIunW/l+0YWwlXdKE4Q980ipQuI5ZbmVFt3YID9L9PUc0EsVGKvGaPg
uWjRFWpb5gnWLw1L6SfTyTLHo1FN4rUK3jykYxs56t1qnmTeG2R0F9/uzcZJkKOYk9JATCqhXkyD
qjUNIVZcRewt9l2dqHR4qWkKwreKWGjvQ6EiRdzkD6RWDolIyLLAX55EtKxx7Jcb926fA9+rL3K8
PGE5fhUzg0/Izf3ooo1znkJN3Xlv+3Bi8S62591aD9IG9ONlossHD/3LHt+kPOEXWw3zoKPugbIW
uvXCeREh3/0U1HJTir4bjvfL3Vhmtqq5u5+070nmINktEprSLr0GO442nt4EO9PVcEYmfvlG6cv5
TDTJvjVJwMti4Ww9pyVVTwN4MGTuKjA7cdStrxZ4azruAIvA/hUHAdInsM2RursBVHZHzHtjmCIZ
m/sROmElIkEZPxIjSQOu3taZF2zqPAapxZRCE4LDtReLc2gRjjLSCGSkoYojaQxy0YGgLMZC/Dqm
Or5nXmlnYEoMKb6HAXAWW7SGIHHH4Fc7S4Fkmf7xoMstivL0WsUSNgsc+D3P5UiyWfjE9lfPRUR8
bJ3po7fK6GkCR/k4DrACLdKC9r/aHkUnXWDRfU0ASllsSGiqXq05VhyL0oKZb3yycUb/GtCkNlkc
WtFzsfwBsDhcgWry6Ro7Vg1wr66fGmnMI9YKvRbnVQMexAUJESwdMgBPKhh/ln3RrcFJ1DdIzS9O
PulvE6noqUKMDuqa9TcLPhwKOzW46lyBzD3HqQXaxUABoznGQ0aObq+eO9Sd75OCYDgg1lrcxS9c
iWcxINPppUMfabCoPAzjxe9oOTByw/AlUPclsQOcb57K0YF4wBKM+FCn0zbvwEz4tiJL+kvfYOtq
xiF4pnmAgr3HmM5pI793/hwjPPRxJ34VE8wVxRmiIIKip57nYVUE1fuvjIB7seGZcylsyfYG+3pB
gqdYJmS0L7pGc06GKZJVPFnOUtFt36Q2cL1s9NpDWWWStC+2TBSGIM0BCuylrsMBK2lXHFwZW2+c
pDo2i3TPm0bCEIfVtOvboXpwfPEaa/07QuY1qoDsEUqofwzuP1WXtc0mR4EzpfVT5PcvYSiJk+JR
hn2RLbP5ZDt0mQvEoBn2A+51Synm5RQgiEuongZUcbuiMdA/dQ5OCPz5McGW+3IiDJ5ejr73sZ4v
CfHdouJOL1WTROeMwBqQQWs5DONtNOoTJNLw6HSot6q2J/l2roILTHEV0tANv6o/TOUHySikqBCR
p8c5uLjOVwdqmIwD7F5DMz3Od3ULeknZG4Ie21uTmA9k6br72qbz5WKBZtDDrtZmLoiZ8CFmRHuh
/YRget4pZBgxZ+mt9TzRuBR481bIkTG2aT8z19BghE3NRfGk1q0bHFSGXsfS7c+ydggKa1FMW4ke
vld5R4uCvAXNEa+1HU2HALgMcQugne7CSY8ac8Wh8nvmI/hs6AY/F5b2s2fIC73A/S68U5k9NuZU
vpUdae9R07xIAV86nUzrrat8dPtDi1OPKBsCf9mR7mXDfX3UBAPlqYzytRP52mvaWHTyzYhMi7mn
aZX19g6hxlMCTzuYuevzZKe2KP5EiD2f/Tbd+TYSv/tRpzEqzFm5byCn5/1lZiDBZOLSirGbkSO1
LjovXY2Bzoo/H/0MM/+QvId9gUKo4PE00nRckUdSfxHoZRdnGjblDVE5oiSn7Ne/yoYy0wQDgx5C
jtHupSQ9M+wV4ORAbCYfFkpBZba532xSeo8iVOjEAHo/90adL7A1X1oA1ohq2IdMXLKbaZ6Ol7H7
/f7puJL2coZk5mb34BFbhyLwro+ltQMVbu4EuTOcDdmjt7qv101Sm5zq5kZtKWIGF05rvaBiB0RO
QCEtF+OhCTVvjxxP0WDEN4Unbz6zoLIjz6CM6UH5vdjoxCUuXDMjeGcoyGloouKCHHhc60gvj2l1
lVrk3NKIKbrX+g+G2cIk9L7JOf0QTky0zCX23d4liSoWcxwJTlgzbx9jxg67+yQWwdpe1o9CG67N
fMKTcf1qDMWJiqv6YlakH2IaQbZd55zUAO5KJw1e8Bwy3h+CA/1DnFi91x2aEWZOPJaw+3Hu7OCZ
kDDk5O8BnjGdZKFWoMKplYdNAi8l7uNq/OpZJIEhoCbCc1gk+AO3/aTAPCW0L8uZ3OOAfLcCn6mn
ijZTHmrLzpD2tZcKv15VM4qiigofq2dhBqBTJNQk5ULRUfXsiKmeLJha36w5Lg9hC82gPqcK8/Lk
cL8Vpi6ujq7FaN6Yhuwy0C5YDGV8qpvG/uN+76dIO9CRhPoTAAh2Oez/sVWj9MyXE5e1BruDoe9e
OrB/58hhLDRAFSNlqIY8FbbH5EGMdMf7ZDjoYYesOq6AezogpO63CM3Hch+Bo24jVcEJd9/dKUtv
lXCSWyeGx7mHTuxEecpkHexbP+JzKIwnpVvqLdQX7ZhH1yB51MI8vnQTjr4snbxTbLe7qaoswIfI
aaBSqyccIg0DKBxqGRCFxf0u/7W8MQBGwYxkhk3keSI5mPzxYd+ndkLOpVxbRh9d7v+JUVS2HvRy
KHo2aOgh2rTocTfD1JL35VXlviecdCVwHyGaHE/3c0ZZB7ui1Ooz0zLOXDr8OScP7b0tmRuqRkUv
BlAnolR4EaR+3Cs2x9QEBLOWzsVYlKvYDrItfkfLlO17UhPkFY02AgKlqa3S0J4TUQ2LzoPoWvSz
8SSP0vwtKsqr6KL0zS+aTWygmq/ixHpJqxTsBGniy8ZAX4RV9Q0XQb6qbSY4ufAfY8GA595RsoVg
ZhuiOEKZxcEA+rQVBvp+ZGfmNxJaXSgsnxSJ4FexWZbA8gtibW1vanZFjCRmiZg0H1+kCk24d84V
T4h+l+4jQnrQArDVRmPdBiQXO0avyW42vBMiY5Btr09rDgEtfH/Nv4VZe27BzSPxwlQJ2w9UwWjT
wemsiFT43BWvjRuuu9HVd41XvbjCN85OaVkzfsXzDn06PBpdFj/ITn62GtmNjh+Vt8GkzScEIHLJ
NJkOzecYD1hovOl2X9lwRkWEbZMdPtotkP2eTlEUC9DzsVWd/zi2eZ55GBv/VYg+fCMPb8Ae77Ot
NvBLxzkQy2gbjpo4qvY5izfHCQTEUjB+A06b1LsGsdfRSI1zaUFLr8nGDgOldvAKftKC048xboS1
xLmzkvMUIeE0lXp4uRzTp+E5hRaNffXMiqnNqFVHnXRRySUyGjrsYoyB9w57HjoqyyHKupWdm+Pp
17N3lxHt2oyJgOiqCLYcgsyC8+CS9vx0SqFo0IbQ9duQBNGh6Io30hyifVAnn7yb6AkpUbtQiWEe
a9erXj36zetBG9C1K2oBvWuztW4m5FH7o/PkNtdsrviqQXQHzY82Ti/jm59PMEfc747SCbwom+bR
i3K51vL4u49j9cbOz3TQ0rMtZBL21aIkMjOGUFDoPXMaZwSBoXLy8sbGWyVNPR2RF8LamCLgMFP+
zRblZxgTeQbYEyX3qKthMTS5PHZ1ap+SVj8aPcmymPrkp8+oN4+yn1Zae2+ghzkrJe4Pb9Rf54nD
ZvAAB+Zx9Ui4ECi6M0IkxbmKD6pAab4yJDsBTmsAGeA3lsY8E8Rak57hHyObADFEU7ZFmapnlngO
6tzcwWb30Ial7hHhFvwMmflv4MQQLNth9FXvtPwgDOhAqjPydaq6Wa9kg54p4/JMHz1Z5ToDfJ6D
5DYI+ezPYBUlc2NtD6Y6SUwiG9cObp50c/qHUC26XAtPffZDVzFH4qinzfDrJvY96LdoRPAGherF
Ynp+tCp8EFNU4AFu63OsAnXJmhgiWaFNf5QeUkMieh/Z4XuiS9pFxRY/K+RSOk37jJe560z0oJ1u
xu9m79OKyvL0TCjz9AavgDYnlTPH85Wa3R992J3ctnIYm2MNSVOmZYh2nnQPe0iJkPTZF3oBxZR+
V6tCGwFL6T0UIY6U+SuV58WpSHEjcDR1XktUpCvXZsoIDireeROaILDTn7bvEVF077e4kX265/qZ
MWJO0Kp6lnJgKeInPe78JzvE6BpxJipk+q456XCOZri/iafDipg0hxZ9fqvryl0e+dNaFoEGZIYH
4n58SpoixARTEgeTk6Q86OZwVky+ACHlKEPuTYgg+0jvcsLWganRi+xod7m1KxPZHS1/q48dMQ9z
95H12WJWDKJpLuyJL+1lBRSlGShvVbeLrU6/OLZ4nRihwoAiS8nAe4CHGWyF1nXPKWojEunr6S1M
BQgGfhb8DWfHIdRQfDaIb0RYINlsrA3TfONLGtOO7XL9NIbtl2nWIfYWfLLQ0azD4DXqGQfLR4s8
cw00GDO+02mvQ+8dQgbuN9VVS2T22Ktkaz6y08PQLjOm63kTA+pShwAXFvd5R/KALM11wC9Vbjeg
2sn36b3UNkTsrUpZpjfTE8lF5BLPS5K9N9/ptw3nDEHGrz4MRFBsLXnpnGkOQGVsS21vMJBbQUkk
9hK98UbM7r/Ic0p4IIodKZXmOozC8MbG8Ek5hpG/Ib2ZKIldlmbnjl7m0Zm7cImZ/oTvarPy9MZq
yMbbfVA5tbF4yLLyC6OX/qT1HsPyaQ37YNpTQ9qwwJW7J8d82ONDHxbFtKNJwFCiYnouVa629xYy
JP616nQmgRnA1bYd1NbLvGFZlmm0jIei/NbHFTqaKH8Nuua9YmC7cJSZXhNfi8+Y39zlzMKyP0Mi
RQq2t5JZI7EltVUD8sqa10Q210hv0OXOX2U6BF9ryA72aNZrFsWMTZrARq3Un4KhNF6QAxGewTwP
rl2+Ya7u7aURhUsal8WLlx3SjOh6kpLRx1mPc5oB2kpmkKH8gAp4GTUcGd2k8zFhZ6nQpfAeMDwK
xykRSNE/kDSyEgPqVVdnUEOUc7Pp3axpjszgWxgMc9Jtm/vtFisceGb08UmEOiZ4dLQ+WzFekzg0
OqJLZOk+TLmpSM/tngzSdrB+QMbVpPdWCygAsiDGaOIQjV+XvcoD3+hDbAEokB7joV0d74lz//Ft
+F/hj/L6Kw+v+dd/8vW3shplHEbt377813OZ87//nP/N//2Zv/6Lf53jb5y8yp/tv/2p7Y/y4SP/
0fz9h/7ym/nrf7y61Uf78Zcv1gXBJONj90OOtx9Nl7X3V8H7mH/y//eb//hx/y3PY/Xj99++lV3R
zr8tjMvitz++tf/++28GaYD/8edf/8f35tf/+2+Lj0h+xP/tH/xAMvf7b47+T990bNtjHu4YAmjY
b//of/zxnTm0zxYOi7rj2SYpmQXLRPT7b6b7T8syDM9HLUi/0bDIT2xKaCx8y/mnYzuuy93Ef23d
NX/7Py/sL9fvv67nP4ouv5a4WBtezZzE+afYQ8sj8tCwLd/2bdOFnTUHNf4p9lBvOFuknV8TNICM
yskLtCsf2LsfsLawgzk0cwJMA6mJKMGK1WZ4B+T2LZHOtg6LN6Jq/Ii5Tq4X+yTLP3QdA5uNJsM1
1BlP8IGdblA1GCSCwZl7Pcxk1CxEezYCH7XtVd7HsBk2Rppdk9B5LCje27w5Axu4Qs0nlcradl6+
85xuXdjq3Zq1VZM2Yn9hdOIlP21OyGlIZhcZodDw39jVMV2A3vzT9fzjY/vLx/Q/fUqOTmfH8mzL
c/S/fkoCClIQ5G69shtAiByaLQqZRYCe/d//HWv+RX+/HCYScMOxLZMTx99SKNUATiUYY0k36Ysk
pKVntDNF63rB3o3FDjm0O2w8+ZOu0mJs5DKu+weQmVCbxnbDCfdLGHwGXAxtmtbU1UupvUVNthwt
NLm0n0SzgU5ZonJMjWABLf4Re8O/fwvG3yIp73eUbZvc2QYftG6Kv35WsibhA/wVAiMTu6m/HA1x
66bwAUfAj3xu2Ar/mayHVecm1MDJrxXqLwvUn6+U/T/+ec8zLB4qhBLG3y5Vn3iuD+eRSAfiA+B/
/PTEZ2yW39yx23PAKdBKeQC0JOAQYmnXlSBIg38CMw3tOnZifykT84AdVIaIBQhacqt16ceLhsPO
Am7MLeiKhd3EbxXPiGlPSwpcBEoEvXUm1IKLK894A3eRnazAPeArrUc6CX2/iLpE39Wyu1iazaGS
dhTq5Pz/EWOKvfK/30GCFWVeNhz0rd7f3j9Nsw55NqDCfOIqY3+CT1cMSApgYrFH3PyE7rrLjMOE
HjWzXUXl4HnRowWxkjTirEtoB2qh4uYDhf+51tPXaTSeZFhsMX/toYecKVKCUWY4FZNHqTg6QKEA
qm28oGqlRxJus6q6eDTSi5F8Leah+PQvDE1e4T7vzEps/KqADmUH6KsJlNbVRZ8Kk8DDnLaMnVx1
mZ06Qcqjq4i8HEmUMOSrEzrnUstOlUZZAzFgmcciX4PuOCOdfYxvAknaIovNaE613epaWSx7IiG1
GAGtCNaFZrxp4tZXwS7S2vdhMC9qQcAHJqFH4dg3PV52xF90EOyGYrz2KtxrsbmuuWGcVlxMKD5e
j9iXNudKK6Kd45pHhJYr09LWeQ3l6zERAbjNctNM3b7lr8qcnqejvo9oIHO8tcwhLl3Ah+NB9/SX
/jPaGxgs8tJKtny7eNBde+WF/d6u84NNRSul9iVyWsrS+knY9YYd5FH6/kPclQ+wJLGJKPQHNu81
OqMH2TFHfY7qcTWq4afCwD57hagJn4s63NZY0iuAMUmnrQOBZE0Z65AMhoiwyaHRNujI37BdPDh9
u7RVdowK/ch+sZGIeEXL61LVtoEcNSJFWFKcfrUd9AZ2aB5k6r1LGOPVEplOhCVo6rK1X05wxRqa
+rH/kITW4xglX0RjHe0kRyanVtwh2zbo1+TS06VfDEN+ymPnNIQknNnqPIFCRsJaLDlgzz6N/i2F
wrp2CVy3a9LmIoAKGRXeIg2qnZcFV/rYR5E5Wz9RK0Ie1lZUbzUwWSaeLEYh24L/jzpvmztPqrBW
XkuCu0ZH5JMgL8ogFGX6a205+8DtVlkTrD0H5BdBtbJ7NwIeaI7UGnN9S6xhYUNFUhHSbhNcBV3R
IhDXrG42oRYdVW8+djL7Ong/vMi/THnyU+M8v0iY9wZm+Yny7EmDHsnKsupjvdimgVg4XFzHXpaa
OnT1q9cgljJ48cu8ootZwm4Bbgl+GSNqLa7D5O0da6ZmJMyEYIZr4mpMLDTwiw8muGs99E+V3Zwt
amJE50wH+j32mReP2w24ko6fa3rAtHgDClAA0UDK75hyVyfJKdPyL5xmn3uUn1vN4yUEMwY7Z8NO
OCYudSGRSOrvrSCQF7sq1MTWQ1hU81LmXVjjuFkDJBaEBkGYpOtmFTqZZz0DWKmVzMUUozBe2Cb3
4MXjqYVHR5zKqvSCgw6TynRKY0Hr7OyPnP+8bpUUXD8a0kVSocoj2w2B6YG/vtdgUFe06CqMbXNh
slQ+BA/SEvdZ7+xSBjl0ZDYebBxEjmC/9dTbx262RvNosjUhNIt6a1m49s2Y4teyt16aJlyTWH8K
9LkxH+dfUEiA7WizE+pi4uDdC/761oH/PJI4VG6hweYMAGEg2UXzrbU9KLPWqy5AdpZsvFX2kKBw
IstlL4zxCPFjGTj40Md+Gfewd0xZ7lRk38sbLL77dgBoK9x9Lrpz4FXWwrLqfavKHcrQCoIMZu8c
3jey3IRlcxC0PQtiMhwynunHikhbTyp5hjy6yXoLPftahwVZ8jlDwLEfo2I6aj3JWvaTCX3DGP15
DnlOpL1tx4qA5u6DaKdnhqaIgPGdpET5RNGjR51XVR2OH3tX6Om6pd2CEQAvWd6Q1q1ZQ4xsqeow
ojffPKz+Wyu0t76erCzP3Yeswcp396XJQ+JUbDc8LS6JnU3y6SXvVuI8dC7oL+g0tmFulautR9an
nj69xklUZ4wNiGMneCZdf1hbZRPPIhsWJIgCtnYVcYPfRnpwzzICKdx9G5VP1ZsdJq8z0RYv056T
8M4I9+Q5LVzrtch5+t8MvdhVUcAAS2EOHy9Vsm40wfQFDRQEPYZnsf0yefk7iUu7Oih3ItDW/jB9
GQHOdry9gIrXjRyKrPbgMoX125YxdHkMJER4p11X7rvwn0qrXTfggUEYtQC4So0wZQNiU91uxr7a
5kVwIH1pMbHS0MjcN+ZbwWjNqD+FU36xLFyFAXONofpCFChKX40GZLFFUiauUZARlia5Tg6qSE7S
m45LMH/COojh9n+zd17LcRxbFv2V+YFSVGb51/bd8EDDkC8VAEGW976+flYWda9ISEON5mkiZh5E
AWhTLu05Z6+tF/tB2DvWHRgPFIe40qgU87dFT2AgRWXHWBGxUrRr6zrp4nNQxsQcDdr9dRRFSoeM
mkKsJsw5NaDX6gkFRvZJ/Q5K5HKc7F3iFvqmk9HXtJF3dpDfIu9ZmUZ/Iz3AJTWA2gKyHz0UvKDV
mUc0LiTGbCZLOqs1X8WqtBa7AZvypwJzva4D2eqH76ENT6MwHvEFu1DDmAz600xJuhbZ94ZPPZO0
cDVN4JiFr4OmvRXwEVlnrCEoR6iAzIMriYNwkz3iQhQRDfcaRX35MytuIo/5w2SSxRyPOHC8p8Q4
i1o8BDNm5S5c7aC9N2J7V450QQyfC+eK5/Dq0ser3Hyk6gGfCGJk3EzZgsWp6lPefoG3f2ByYOjv
1hHhruIbgLqbJMB6IuYxY91BrfRWP4wBgbRmfCri/Jh1ErBKs7Oa6pBCxxrMbdNmz1oIyg8xLsWd
chyBA7oHa47eIMNu/YE67iAEmWgV1HNAeuoGRrN2XQ047TgBVtsmggZBXhxgkQ47h6Q/eao43Ll5
kK0MTz+0ghWWhIrXuNG3xH7XdZHuYtN5YqFE1U1abQiwZ+BLsIEmF1Uw09mdi4kqsgY0nl8aTJmT
KWNkzNu9HwC9GzBa25i9ts4S8youwm1IzcVGYEzripFOUJsvkDFe88p4axFDr6ir1Y7IdO7GTj8U
OsrQeV3YzufI4YcYrRRVvN5akFk/yTJpkDKBXwqB14Qac0xg0oTipNmGNSMuLs7vgScw86hhQc3t
AVuS9a/3MfbHdbRJvg41jGsZ0sG+0vp5G+OlpI+Cuqk32PZ9zfIWY26qH9vgAnr/7teHUpu6nzZ9
HMoVrnDY8kORsdSW5oc9uD8FLFn8vN409RtTAHVV9sYrymOEZRbl8X+zQTP+dGUWhcS2YZjEFtSu
3/35cA11sqGnVjF6i69pTqDdzd7ZEezoIpu8Kz5Tv/o0NdHVYGWXxCVBA2GSR2FN4UwH9t2a4xzC
AE6EpOgB9r0bjoew96g0hlQdTEjP9a3TDg9WPx2mWjymQj5ZyHJ6LUzWEVorP8rvspRSs6kgbp5s
xVj9zX79Ly/RNTxbGpBkTefDw6OoqXVKQaMuRihEEFCbozHB8oT09etHZ358dOpe/nAgdSI/PDoS
wNow2BzIGbMN2Xeom9nm14f404aOQ6BcsWkhhvrvw4bO76ciiait2oQsX/yxvvZh9k6oddgzqOzu
S2Y8Tqgsfn1U1Qh+apOWrkvTYCPp6rZhyw+BiNAZ3bls+2qjHjxiH4qYbER8+qbJY1zT9mbg//Nn
9tMRPzRL2zRInARDtUkr63oa5SlGVjMl4DqQP//64uSfggTL1RHuIsSmC2/ZRP/w2JArIc0YOVYh
xA1utkBKKKmV9a1R+Ixn9lOBHEEUxi6hHgRk2FUXOdh974U7PvaPJUliLdK3eJLADOn2gaQ6iUqk
X5/kXzQtXbJkVJXZwtE99foP5+h4jYjwVeAJdM8a6Wrfln9zG/407qi7YOsOgUT+M4kk/nSETq/r
pAyBvKbRfCuhSU7CvY+N8zB/iR5+fTF/eSjiWio0obvwP34+lBaIvJNVV5FZ2BX4dOISkYintE62
oz8efn0s1bn/1HT/OJb5ocMQZxXtMKCzdJEEh2QMZn069KhK//lhDDLryJalpzN8/3xJWB06dRvr
OHqrFHIB9btr11aS/s1h/qIZEJ/1JLMR4wDT0c+HSfSQwko4zZu+T7eU7a1YoG1/fSVLkPfDHUP2
YuiGa3m2R9zo52OIfsolAz9UQJCFtd9vsYLclOzCKMzQUDQlITZHRrKTZbqtneE29svP5FNP/6PT
sE3HpJE4lvxwqbrXFQHcb8rwRUiKK93Ns73uAX16051utK8Zc1E36ac4fQdGf0Fd7UUHVvjXZ/EX
A99Ps+OHgU9qNl4hbUa3C8V5ngxyP+MhAWzkfesOSLGvf324v3q8tq7aJNwPx/h46wvM/XpEzSy/
2nd09iL7n7SfHw/woedZosZGzvp+gLK57AC//PoK5N9cgv2hv7lcFLFTjgDO44KiCogY1GFBeIJs
LItLiivAKwYklIFT+6PY2s6l6RPT1t4qtDFmbsYrCoXOzTS9oHOrk00zNi8tFSoiFIfE2bvFdPfr
Uxau/PMYAdhN6Nx0IIhQ139u8bK0GlszQ86ZchdRN+G6KOfLIcFDsmCkmNKmJR9vEo0SbNMoIteK
wtkiuidbxxpYpIfetHcOxsK2k6H2t679st7n4JGNkKLF/r4G7mhG8ZcZQfLKHqIL2FJXtcSRIxkf
Jrack1fu1aqp9AaylvKmMYzrwJBrbWVGFdAdLQyBflBkJSdMk/R7ivAZzPDvQ7Wsd/nnUWFkGu1y
nghD1QQKq3XKgj03YIIOxZFSxy27v31NN7LcluJf5fFXHK0Ra6fAoRh7fPKFc21p3n7y9FtM4i57
qZ9VX5s5tTbBQCv3KOpwroQZX9WV9WRp5lPGeq0teL5VMh2AC5nOpY1NHQ6fV4aWH5XSp/LiXcDX
AIreVeRXTU1QdUlDQGBWOeDvjPEeg5Dr2CT5S97UctjJFPXnNNPPrqpkn5BcWvFV28Zbnddr/V2V
Nll9si/UXre9o4Bv1SHtdAKBqCzZVk79WmczjmjpzuPi4eoezWQ8tNl02+KV6aFDjfLPPaqNGO6M
Nvgvkxk9+0HxzRv9F0jXyq+c+HFH9QoC9OEVtvV+hPpE7RoOuHm6oiK81m7RP2OyQB12qYH1nUOq
dQHW4hnTfEUhjF6V4Z+uoK2tprgGU4PcRH+f3fK5bfMDpn1wg6ONxAGxM6PHwW4/65grLV/aFpxb
uc/L7KIh7ETVFtY1bOwSsLjU/YVfvC7YN9bnaWg3QwfeS7dHgiGtSyEwhRFd0R+yDj+3aXiyjeor
tlJ3BSrG73399wzr7fc54UPC98Ov/yfzvxaj5n+d/6UF1F3zY75Yvf97+tcwf2OFJXR2kp4rKcHh
le/pX0P+JplshSdt/k9emDHq9/SvYf3Ggs/ydF52bUsaDLm/p3/5Pss2UN/pS15Ysuz4B+lfIVSS
+cfVkrTY4rowAJG8k9h0zA9zfx+FKIICqu4hitv1mT1hT2E7TXzUyNNBpQBO95hjaIZB4xpNG2yL
CPs2z8+AeoTxy9jIlzwOEJWCiV9RxnUti+TNH+I3FjQ9RSpwXGJCTNabk4OGiyYwtjFwe+LhUG5k
HNyNlsTQo70dNDLOs0mSxSlhuKH0vyHogNifsFzOWTmSojKLhFbUVgL7dWxKMVe6sCdgV9Ts2ASf
0dLiT09BoDbqDOBW32zMkI9iZOJukoz9mcw5iJ0lJ3TM56U+tQ2gcuETQ3lt7Z2zsQI2iepnC5wQ
YBVqxYEv8TlsmCBnrvpPce+f7YpAqVltXa5T4hTExUwEL4RDXbzv7xdNI0+xWZVBfxe59bRic8M9
MmuAF958v5waSG7umA8jDXjIQX0Vqk4MdARxd2jPxOa5gaKKMGQ0J/wbp32UD99ipw72OukWdWFx
xl3oA+3Z6aVHSK1uqQofLuwUwGPhmA86cC3EGxHOKh1WywjELJe72GgFFp9EoQPdu0GTwAAsOTLy
lK/WSGZ4OX+3HkjrNDlzUfS23BegUATcmQAHlzPP+vZukNEB6pBiZ/ftVjfL0yiBHYgXSHqkIsJm
OHTOi82d1GJzaxI9cPsKuaeeYHXR9GvUa5WaNcB/lj333PVTfIdyoIoSEShfiXmUu7EJKpM6Sze4
sBBiqjB9QcV+b3YBdAsAijUoBowasXuWYrc8Cb3iBB2XDVpi1y+gR6G4BGQhJPLJxEjqle4a54kA
0GrsHSqcZb7v0/pYawh9G9Mjlj8V96no871sUb+P+f2cGeBEOPfSMbWt8LzPgTYS3rZyyOWAjXHB
NTauCEeQS5geqrase861nqFnAXq31hLVeqtctT4c69Grfa07PqHZ4GuPqUkmecSgTCXXVoXyvVw6
AVQUrF9TyBBkBEYJBcmx6YIwKMjvaRe14FwSz7rDteYu91uXxFqD+puomR53zQY3z2htpwPTtfU5
DYOdh7FWrYunAc/FDMiB6qsV++3MNm61ciT+nbwRkGtIvc7g17p9ONHA8BR2N36mnWFhviWRqyLw
F9RDHPPYP1OPfA6S+YFA5omyuOOsTAN14HupqlQKhUEbtmcSaMKxkXEj4xvMcRX5XFAaMohQO+mk
r7gh8buWvIGdPVNSHK1HfUW5DlmitMPrtK3JmU8D+3Qw7KpNkH267uZz45CbDxN8s3LVc1tE1zbe
WKnq69BOqbKgDNM7u4iW6fv3I0+A0cBG9scfgpxuTVGEATJxxPEmHdb46BhEU3NSa/G32pLttqrS
bzqEDqrCR8AhY7NZRqPGaB+zvjs3OkLupNC/Zm0IP9qSfJKRMouaZtOYtNkcO1D5CeWhs1a1xCJk
nUGNLwCtoboIcXSNqfGKbMZUgAtfNct5QVAfrUthRrAy4kPVdV9zu/XWFCc856pyUY2OHZGJpfFQ
YgSiCXXFVj27AkQdWLWUlDyE/D7y7vvIBjYaac+DsF4sI233sqmME/AsJTwBTA1pXjgU2jqtZmKD
lz2hjACM2cq9FyEyEUHzbFB4vtEmDdNWK/hkBx3JSyY0RAHVyrHm8Tqp/UujeSkqt4POogGZtrxT
PVrGhfW9ubutDRIUMy9iuXihZOVtmqPnjkB8bUbbPknJADczoC2jGr2KcDn00FwaRIXPkS0oKQqA
LIZ6daGIGAHA4hU03GYz1uext5+JQ4Yjl9PYBig6HGlTGKuyCh5lbO55RmxkJS/HkX09dVA/SIJ1
DpnVrjssj7MMAO/gIUbiLjFPTebuINlcyHAuD2pawPyqQYgCU94VKR7NDgTuNH77PqirTo1DnE4O
bpk+PXVfl1GRMQUR1NNo4kzAYOBiFctIyZktp45dqhGXeI2SkoSbT94C/nO01jWBF0r/ZaZkeCPw
PWRHgCF0th6Rc8CBx0HUguuD9Oqhgk4sah81O81ddzkPxBqUDtNnAb430nk1umg7xDSlSQ0F8A5a
pgOULd7ZyN2z4aN+SOLielCkvE6Eb6KYMHcvCuaJ+E29hVT329K1TH94tvFMC6LwRtdv1ZtjpcQw
1TSXUwbaBNbZGNDOi8hRNnbJm5Em+L4gf1/bqs3OBr9q+VfoLbSk3jkv30tRMbcvSx/0jmpR/V6o
oVtIPkTwmJIO0sJ9UvUY6Fjgyq1mRRr12h7ElwrU7Ch5szpNLF1W9hzfJjzgfMTnwbA/2X3WbDKG
KE83rutmOk/IyNWb1eXPpXvtCecMfPtoi+ayCanMVtPaclJ5wJVVzEgs6ta+6B7U5Y4t1WdUb3OD
tG3h9OAPYaY2cfRo91xe6jKhLSdUuyAeydKy2l9Jh5NYrnFYkH9kb/x0PLhejfQhZU4IZ7kR2vQM
AJdLUf+0iNUJt4KRNLA8NaYvBea5mYkVQeC+hv6cU3tXmNuWzai63Izhb8/MB2V9E3TyFR0njtZY
DfNA9XOJXg1cE01DoJQdnPA1NRgonYQbbFDpZDhIFkZEgOoxqRuikc5cyRCI4cS8rms6Kx/V25L2
5NuUMjR0P9YhpLgx/KmxzJqRQCG+qJXPFbnDyLjLxuIFmgH5eDWRGYBEQ3u4XR5eB5oKOSG+JjVn
sdzr1OoxDXKUQTRcAgokt5QRwoANsN7rmYoqlxUJ4ouL5Vzgw/KVaCk9nYGEJ+SbnIuaw5bzwAsH
iRYWTyys6Urqunu9PM1efexRGGO1hBbLUDeozG9GTMmW942INdaaPbRbxFd4fcJ6nwzEo1HLd2ud
fKKMGSC+f9EFlFHVJrUvgVxBUaPuIeQty6UtV5xNzGuz1Z+iXBd0Nr7XjIJ3Z8atWnVuQzVs+FWr
AvJ4mfGXxkYkFX+z1fMdLZHvHfUkvv80gbmXpMsyrQZmO2LZUQZXjLw3y3cl6liNljfUwnAzUbM9
maF3WK7DDeOz57c3y2SOCdVZ1JBuDJYn1UDEQt3qRsOiVSl4htYEJmvxFGs1NpUsgqBq+mctKR48
3bn0O+3bckDotJdUst7OSxcFrISqQq7DqnibRnvrRIFPpuUm0b2vSd29GEqw7MJqWotkpmCAk80o
Nd1Y9RcqKpDAqtFhafWBlIc+dXdDwa1A4IIitlwtH2DBzA2Mu6M2WW+GSV5xOZHljctNd9QtKkO4
J2mHMzmCCDXz0z5ZuU3lSyAtbNDLedeG1biaWJprSbK3HWCZtlpIeYwlZsjISAr21QieXeVFrsZQ
NeyVJThtM7qPK3hyzZS+xR2ztBlCika8Rjk5S37qLq+ku2IXhzeah6ArIbG6SjxaEVIrHOijVjt0
aXo5E0G5iDJ/3ZaZebTqeY3OgdxsP2ebJpvrU4iJRq+DaHfdcr/0WkCSbD2iGsemcZuUqD0iuBTU
ESW0ium6ddFkBLNqoarlLtsymBzFZkTpqhZDuJ3HyGNxtC0KS0cqUmyEwo0sT0GU/TnocK5WfCml
04MfkrMwHw5B2R0jCy237GEABdn98vLSX2c/f8jc/Fa3wS2gADQpUWKj5pwj1jBqiAw19yTQG/Hj
rGYBzDGNVYG9YdO/waZGFKT2d1mPdRsjFyXyz17RgoQntA2WemnLQKtRD0O4rKqDFfnvIqRhInFn
4cknWvesVn5qdpnUvgMmG8MWp0172WS31Gb066UPL6MBCkoiikXwaIJT9GeYjLUTt9tkJImVwoNa
h+DaNk0RXKW15+7Z01I2QBwLU+Phxi/YLFQVsa7ChAPnG7V7KHt7E0m5qsBxbd2ZUX8M/NcybhmT
BtCg5DpPFcUwm0S3vs2ee2oJaUYDrT5Cg46g4BZhl7f510JXXZJTz49+jmQkocBlE/tqSOgER+Jh
aN/XxeFEm16eZp0wx3RTfpGOgdJtn5POu+5CbxuyR6tTnrcawh02FVYLwU39EFvRm/p/4LASVyVA
lTuv0oKW7IOkpo703An32qZ8ZmneYciaWAMgXXuC1dSVY/qPS1fxO7pG7yZPmhccpzh889WiQ32z
x85VPRhTLYRCtbBPcERTXYuldQMlV1yIDMMZsFYrLTBv/93J0GoUY05JgorsBUilnHPs4elkIxID
MgVctHPWXc9qf5CMJRJZeEQhzqrFm9wvWfMvu1IYske1RmPLkq5QLqOT986lFO/Ulrf0Wv2Cyvx2
HUnnfkim22UCV2/RAk5ODFZyAsB/zlVUYygxIh+8O6fRzinVFx1bBzUSVNhaW0ZAJDeHTzePz1HY
LMdcLvD7RwmXtFGFe7Q0VJlVbstrdVZyLCBbhajZnHzBhhETcOlXnp9aKwsU43DnqS2xei9z8rzr
XeeoGazgsKNlhgTGDjsFkG9cskFX6wy18MTTbu4+L9/vMwCSwqTccz32VYRRJbfq+34ilIcpospT
9ycI3eF4Y1K9VPfPhWqv4cCoVkNhlpU4tNNcH+UQJSsD76WQ3mynnDcRo8tCWe8VJyWi3NYwnTFy
RY677LJxIX60KrxO6YjqTs+JEW0gFN2DPYFuTNNgxeoiA19hB76dmBWXDXBjTDGhm7tlnWw3DOop
dWtbmxVnpBlf+uiyLNl5w7Q5l+o/sYkdgkw1LWPZ/VbTdNACfx1DhNxogn6F51e5CglVBBBM15Hq
Q1OCx3IeT+B3xhvLgZaLjWJ1mHRuZWgmJ9Vw8YdjHXBftaymY+6s6wIjGUmvdzyD2qjv3bHdq8tQ
G7fMVmvPkpDMsrlXQZHKi7Zc3vtMbeVuafhL4GTZuv0QUPw97vpjWfuHrBTFUZSh2OSrPRC9hAxV
DuaHZPAQhcIcQw9jnUJc9ab5TeLpTVwiM78kpKxJ43/PCf5/pPfvlD46AdL/OtS7f51f/+OhraPy
x3CvUB/6d7yXbDpCPdQPtmO4kif5e7zX/E0Kl3oDSxBndYVKb/4r3it+s/Bvdz3HlQ71JOYP8V7x
G7lBaRKipZbf9Vzzn8V7PyTiVcQZNYMwXJqTgZTlQ0NqQ8MOyjqAxlvLcjfbYUL1D2ISvTXrK9sb
Iqq8aoiNBOI2Fuao+7Q1BDWj2LZiKdh07GiwvK23oFzG5zHO/Ftt1o54dqMhxpJcClUbu7bgR+hQ
3qohxm9qPMQEJ1PbUIB1Yx0SA03Tx0zENriYaO8UyYXMQYoOVkpgr48xMxuvNMi00BZv27pi7Tg9
JUi8N0Y7Xeq2fVnNPYOnaWwy3OZYMUaPubRvcx9FjFnFly3apAPGd+gmaxzmnda7dsv2U5cmxETa
cU8wbQIdGgEMm4qXQe+9bSPYeJUeor+kQJpBLTimpI5VsajD2hgyWzJNj7027zTvQHB+2IeohQD+
OtbGSO2uxpR3ZNGaW6m4ako29V3TlZdd4Oz6Yt6aBQw9kGrY3sZbPM0ML16PQU+tptjl8Ncraaui
dhav8L+xIIXW7pbuJ04TT1J5FJb/SCEyVFGoxtPOyFzjFCVO+KkicHrFnDR2q6YdJIrvRLs0CkTz
HrciaevHpKgJS0SwMMAztpR+jvjrln4gmCeCIvpes/KPRo3/nvjvr1WE6kD/FhX+75D+eb9M/ey7
1/Zr9pq+/jgcqI98Hw1AtdLpscty6bumZy9VPN+HAwrU6dm25TiUWDmouVX5ze/jgXB+Ix9jU/NB
VMjTdVUu83v+Rxi/MarwfstyTYEkxPon44F0dOOn/A/LO8+xOQ+Hk0O1hRDx55klwV+hN+Y82ZuV
KuYu4UtXeovvHcWz3rfMpyBBd4XJFpSAotIUNW561OL8cSgLFzqChb6ju2GFeB19hjLKksubb5Sp
ie8cCgjfWpK9man74GoYTVdd9Km/8QP3ORexZKkEGCtpn+I8v47hmK4Kpw22mt+Gm06MBPuArYct
WBhnNE4FIyRSAnczjxd+8pQG8muaiatJ+ruwA1ASDvAPR8JefcoYUymvA1BYZHPHdj2asKoKlId8
oReNIVg/P1wbvbVP8+JsT9btLB5iNEerBDTfyiKRs/bb+T0vR1Yaj2j0vxSDjfu0P2z0fSuJS1EX
s5atf++WLAuLNq5WQ5Y+w1gBDzFsWQwM+1LOFnECdsdAF+aGNevoAVo1p3urzFBi62YBNxd2rlMR
UjKsDQlcXEqDqdm5hnZRjd3XDtc+v0RnNOF6X7nmO7t9Z81yCUFFbN1PY4KKD75t0T/7uIitKm+6
p0Tm2GE24eWhdWMSoj8JsDUzq6J12OvfKEC9QHTh4Y2on/EmaDFQ66kwXLGQeu+MnXSqacXYORzd
FttvHJrd1B4vuvoJY+VDpicQvQiYEY9L443vBu0G33gBhduobpdUUgzDujGdb0LGu9RhXdeNyb7R
KFUXrcmgbidi01UIzlw8yzr2OXZj4o4ki2HN6roCbAF9si1FvRbe0B411wuVIx8os0sbcs+6jEe0
DOHWjwyAbSO7BdjsGqvFxxAX1U3h5yYij+lqTGW0aZrqpUXXYI9It7wX3NYgo9r989gDK29mAsLU
NBMnxABhG9RDsBn8dB3H7dHGYnXvV2O5G7LyHtvxa2Kn0oBUnr9jYON1w2pEQaJBgUB8BMtXUqgN
ym+II+8wVMjA9Hk9O/FnkTpAmfrhEjDPMfRJSdaedZlgX7HyRuOhs6J+a+KTuo5FfT3m7o0R3s4a
wINiU07NTT0Yp8bEmYiIAfXeK8ugRGFGXzOMWXgN/dnazLvqyfKJ06ExSPDzkhF1ojPicBOinEPr
1FsKbw3vPavbfVOHSBiBGFa+OBm+KioB+1OhdNT92F1VfnJVF8ktMajrB8uOLjuLbV8L7tO1jYCE
ynjwqSU/mSVe4b7+4JJrpRbLr9tPQIlYmtb1msJ7/QQKn+JFPiq0G/jThK/aFrPMYW03pbVLYiZw
YRDIQIKOwia+j1rghnxVRgwzig5lXH/ykb7iImteaSGm3TA50d+W83NWwsmh8W68CAUKmGfY2UTU
9fI+E2hdbaKvrG4atIkCNSfstWg94GJWx+GEmNkKwD/3KfIvvLLjJsh20WATR9CygUZHv3IlG0GJ
Od4BFgQG3wSp8Fb0L6+StsdJs3hokBA4er7zHWUtOu8xfCkP0olO7mi896kAU1y0qykJoSIbAaD4
qNtChnydgVgjjzSjo4AHgYsImhZZw0IIoE0gSCG93k7VDRXAMFtDeAgj5gINoJVDDEjB7aYbOwie
fNsjTUdn29hx6W88XwCE9Tog9MMumMJ7S7FSjU471r4BeSfpI1QYYGKnLLgsPKPf+mFBksycjlGc
BggwKCHJveTrNLpfGIciyJEBoOKWkd5NcBSpp5CUZdPdx1QuUb4ZkkjXui35ynyboXx1Z4QZREVz
Ksn1U8QldoU7w6oMr9pGT64s0tTXYUTKFKO9O9ZcsIzyqj92zEcHIpjBmqgcfu9UzqAuuupMf/yk
sC7rMgg0YsaJsZ9K3BWFGzx0sTdTQkNsLRjte0pwrCcc2Rh0tfJrO4w7HNhoFRRsAgWuyN75yUXt
IVXoMb8I6vjFL7zpAmodoJqUEgHZXGlBoiSrEa6zLevTwR38c1XXG+FhuAAV8it0Wlx7cvtGT4YK
EcakrSwrzZ+ZJ+VqNHT47nWabqbOh2Zr2FutIwOoj3JN0QWO5aWNFU6cgvpCSUAJbHJpYzi17pss
ug8MLLoKNuFWbNWHXq+nndRJdMGwnZC4tN5zM6bnJhq9r+RVN54sqP5xSyBwtdz4DUQfLMKcqyii
xHXQ5JNv6dElBm6X+IWlp9LNz1H5LXTRNxdYuc9jT2odUdxGj+UFKFiaaZiTX/e2E6r7LqLuq4dC
Km2G1ghHAD8f9nZWncYsIeWamttBm4hcX+VgIw2/zQnHxHBVswoaXGgwd4VATLhHVVuVq0pAFs68
h6CHllvLbBt0xlM3ufPmxsc8KtSyO23q73EVgQEQU+8WIrZgWCM0rWSXZWI9LMas42yBkIuzhIi1
NBToPjgYTjjC+OZB+H64ie3EfSKg5yJO058rWL2kMwMYsgGzsig+F76OL7c+NmsfTvkGpKbxiNQl
P4wVwMOyk5/N2SBNGiYPrWjna0zQXg0Xf/LE86PrGZ7bYQpIDIMeh81WudND6gZPIgf/Tz+/sirD
BaUSgJryIL9jpNKETOtsivzTqA3RLkT6Hsngspz69ipu66vJIanrTTEGcznFko3nTXvmLIBOmoMN
X+366z5yh31XzJsq9ElKhgb+NeRljbjapiEtRLPHT1jusFzrZhXmvplNI7iW3iAOBCleQ8xuL9zI
IpQsIpCYNSNLFSRnw8N+J2j65jptycDVdd0f28CYV54ExusUGhrBzviiReV4y0KMiwhzUDHT9ThH
32YbmFeNtplqlp3Wu/0VCPOLesJFu1fEo1r6yboXOVw1wwJE44fxnWzZElFxOL7mk8U6steGO79K
AioL4CDh5neP8KWFFTdYt1301DaEqcjshQRlwLiHDRNOWuPcQAc903eaY5BNxQGM2GdWjYpn5BkH
dxbvgFePOM4RbYXP5ghKEOML1CdojpwJ0R3p02HSfEyLw2tcD16jMgSNRnwxGZNzWtu7RqTkb734
lq37sBJ+SLljFm1Tc8YzpWcsz9q9SUoaFteFl4h96YW0E2oQwnFv1eWjbtU3iFFPwkjzXQEQL/es
XRy8sCZp1mXOmmrkvKHNX4EyxJmmegOlCuHFhwBvI7FLymE1Jz7hpdljaeSSmJI3UejCkDTfMkGv
0WRpbHWgzbLXySmWFlhtChNYkaAyd+qHzm/OgruRzOgpe3HIprkFPnfN5mJjK54ozHl27gBksHOi
LqQoPqV5XKykqALgQvoZUfnXgVDZCs5hve8o7UmqqbuUg9XtvdZ/mms7vLT97HJsEYCBvnODZLhY
/vEKEbBPbjuIABOmsD/8cfkxLExcvT/++P1T9cw5SkPuf3jT91c+vr/wI44ijQjzC/d9efX7n5AH
Dxc/fPyHvy7vqqfYOQoG3WKq2Gmrf2L8F8FX/eunOZ9//NuHt0ShqqdYPvLH55b3LN8wS51V2YfP
LG9cvva/9fIA6mqXNLGzZnGenfomyk/JXDDeturH5fc/Xln+FsZrDdt5uEWuA8CQEqTTH+9Yflr+
1qWUwqKjB3HgJVSmUIwCa/LL8o3LP4WET8Z8xGFgyfEehuRiwxKHhIrpU4sE1uYdR/hqm7hGThQ4
gCJsdQE0Jfk5GILy2E/z76fYqbNYvsr37Oe+6quVRp0tSnAB2y0bM1DJ/KRFPj/56MWTgmSw0Axx
Wv4xcy/aDX39vBwqq31/7ZsdxTnqoFrRc1PUOWhp0Gx6VM/Ms3UJ8zZXawenTFkce1F5CipIx8tP
y+tyNnl9+ePyu9NZFKW5TLvqzT98xfL7D9/zx+tFM48oOlN/W9k9s1NHnVsXhdWJ4sCTnEFjgEJz
qaRQN6ClCAwqSOk466nSLaJaPNI60HidIFd+Wn5ffqqhb268OW2+v2d5wawwFzcY5QF9qcdhFq7Y
GKgwoSDI/lDbm+UeLP/AH/39liy/LreJfJyEK78CMYXxtrpxyz/La3/8urzfjMrfXy3xVVCZe35f
XlneGAvSm7649m1j4wfopVNttNeZ0e282iL14q6CaQaZOBgPHohuO8muhsq/McVr5AlMcPrLinJB
PRdH6bj7oJlQkMsDdhjbItF2jodZB/PrlF8xgV+TRGcIEPeiaw41KE/dkpRsPzmJTibN2ztacSpD
7OrN4jW+0zV5UUfTQZnL2a6PJBSgplXvSGPvHWGDHcXTj7qThDJTthplv2UYvKlhMDvyW5B/a+Zo
l5kkscDdYqG28YcBZ3JIv0GqHuQey5ddlYidw3ou7+JtCv/DmFBJrahhTOtpnU0rnzSiMmJf+T4U
jS64xTLuhVjlJ3BPd/34gsXGLmLLC0oMFbaDm0KzJ8CwyftqbZvZReGVFwc7bi/GuLltOxaCEDoS
3TwCreUi2MHkz0NgnpyuuRgM6zD7zYkQ0qEwkRw048Fu8cuMxZcxm86db34iQ0CK+dXoxmMShNCV
4YrDaemymR3BeNE3Jv3bOcag2Y18QLRvXnZTexCTPNTFyEJ1pLBembOqLcF13zOVQBETyT3K853W
FKwDnHt/dh/7rLhzydeWYXXo2D+C+O8fWAdfJdlM6h/U6/jUYgJpY9Cue5fd6ByLbPiapOIBTSp0
av0mj/Rb6UukHuzAMDqOw//k7rx6I8fSLftXBvPOBv0hgbnzEHTBCIVCCpmU9EIoHb33/PWzQo3u
zlIVKnGBeRgMUFDJpRjm8Jjv23vt4QKY60i+4HdiyEK5j49FPvL/6txY46kBPWFiuo6EcjcizKqT
EKh1IGNqJ6yPt8kbKMbUHnVRKs2bb52WSTsQ0gDQYggLSQ0a8jWiNt6TvkMfdziIoXmOiQGoAZZi
/XV1JQ2uXfx1uW3NjLw7da+XpjOglmzB8kZqc5vL20EhpnmTqpONYVXWSf/6Yg20LtkFVKY4SAYU
2tXPJNXTregklYY/yOKo9dpDbvZhDR0Bly8d0PXIiee0YiqZ8n1qqcchlu9aoqXHLINSCHJrUCHb
UBp+T9I5yMgl7lC09ER4ketiLrwxEO7YNtq2tCdD4DAa4sawqlOnFaTFqlAKUshLxJkJNK7rGTE2
6jkRIL96GPv0ZSwSSvc7ITPV0LYLMWocc109NGTStpbmW+K1kjSXe5D+o97Ou9zcDt1MLUByhkgc
J6PfCz2+1KoI8/FZX76qqxam/XCDBCRIFtVPGiafnmC71Ym1CHVOfydXMXNm+q1OtdupYrkDDDFQ
1u7KUJ4tbgO2mgvdumt1bxoOs0aFQj/Ks7jQlvbINQtJ93xDn3Jr8BcoH8BfjF6Npbhwot5pV3AH
VUA2L06ebPdSbxH0nN0KEkQHNOZTK/tNQf8eGRCFfnUxPENpb61ueJYb6yi34rI1OmlaaJZq/TCI
7h5q68MYj/ttrthr7RuqKmbDbFXFATMUh9LxDr7TbY5bRCQ/t0E5Zm19r9T9YYTVOtR7icGH8PU+
GafXNu+PqijQLktug7Syq+TnVFdfC3XZy6l8mkm87iyKegqyYzl6ahP8G5nxBTrVa1agx9qi/VCv
X2RMMJQtnWmRnWbAmi2WI832fSFToVsoOcZeZA1nCTFWDopSRN+SZXq2yuGJc8NeaaIA+e6hUm6E
aoQJMqdhXk+TiC8RgZ89tRAI51XMGWvO/arQwtzYDja2MTPTH3NpwADDnhTaT8RLDCux4XCQU4EB
Q3In8RLXKiNJUu5ElgWREu+rxkS/ORCDl+yL0j6l0nA/ppWXj+ZO0zI3afPbfjHP6OcubF/vIsV6
nqLoUYcPIejh1Fj7Y0nZRxLRcLn0aEBQpD1zasl2JGjO3UaKHoMU5kCDG032o0hAg6nyEzG95kXI
yb4ekkMN8rxNJgqjSgg05UIsza1ZqfutSIk17IOSvLbR2OMd8OQsdloErRnjLEUWMUbpKZvzPRbM
YLYxhxnY4ucMDK15lqTqSUswJ5eF7gv1SOCRW6n4tC9a+5xiLu5hPNP2Q85W+Loak9Vd7OWt3uPR
uimWV6mDe1zet9F2IOyXeD7AvqrsfwxxLX9e0VkWWBmAtTsI3RmSoVoDEzZ6z5zIpFIGolPXE2nb
IR7xUM421+hfIyt5TDdBs51kZbSGxVZd6hSadi0HMwgOQ0K48EDayT6rStD4zJs1CIe48iCElMNx
7h/KcT7Khri0iX4iKzuo7WGfA+8h0xOaan9Qiv64TCWxYcRO5OlBnysSqKMXw9a/63H+YiYCAG8V
ystyLEXBmCa1TZSXLa2fMiqKuaX7stWeqiKw1WObPYLrSzcCX+Z766vongh+aCPQDo4xe0Zzs+Fq
Uoa31vbFHFBOU8WtjgzR1NRzZV8M+ME9Ju56NC+oru7bvnhMlziEAM+RBGUliS50wwgci/WEbfy1
4gqFvCHQpQbNrpRXr4V6Q+7mwbAkgn+yk8V8sq4gSSgLn8gMI2ZTeEIug1lKHGNDs7YxI0R0/Eko
y1HVpVdQWASfq3mztuoct6mvFGlAfM9+k3zVXMKI3UQUIMm5SQ3DG8JKmF6L6GhE20tsriIEyxJb
TH06mFp6NvRLR/LTZqH3w29X5HoA5BgZeYHOp3IXcKucx/YmCXSpAcucymXCrD+UN3IEEp782vyQ
AjKpp+aiAd+Jy+JOtx7szvqR2Wd9MM5SLx90md4vkqwWmEyzeFHxQmrJTk7k3RVBC9cRXdoCf5rS
IZBFc3Nm87BEFUuAGlbjeoLwcWjn5rWP2ndOzQXyf4VtVyrvSM6KQLC21zl89VZWtGsX1ZziQ1JV
x7VliW+ld06TXiru86L3W6sPSbmjDr74iGMLpQiiVKeeTrkSiAqYWEJx7MDQM7/S2X7F4Zgw2Y0I
2tRmb2+9U1VfrbjCO5N66AddU6Uvq+UnOeqIQZhd24I/XuBy9zXhDo1xjxnxKOjR1EYUVhUPNOLg
HNd+XAaR6O+MJD8uhOJI6/JtzLaLKeEqVJ6zvDusiQJzZEWUvt2YFoVZ6phmZiKmlY8JGRyoQykE
EJITt562CX9WMaio1zLzLbC5G334QgDIjdBi5qOcs8TsFaXm6ByMVqrckbSENUtjB2OJRQjdylWw
5UwdMQLXWDk6OctwnjfFV/QaTQ9KmB7UoxwFaZQHqlm6usT0nT8spRLEKPFlHANFy+YbfTMFp6dR
7wIjQl0zN2fytOs6edrq4bzozcsC5dyKBPXOxKe758LJ3jXjW69OLtkVHhLKQ8u62KElitaDkWze
ZJGkRg9bMHMoihJahvLUZasjx+tObA0Xjvb1i6KOoR7Fe1UXgan9pJrnajJshyw5atl6SQaECIRb
8gdppcQHGbTElbxVEfy+zQGRWB6YF1JfHHKA/aQm5/yDIE2w20LPzDT8JFEdSjiQ7QYsL6Rd25tX
Zra7QkRuxztQw/syb6F9SfjHlqNMOltuzf6YgzQaJLruxKA3sqcpBlv50pt0EvHi9qlmMcIum/ZT
IMVg04cqWCpstdniNiJnJJkk9aVHdaBdhX9oLui49z7YZV8G0ib3yQOMCb+bWaN6ZL1EFqZX25Vi
3klPRAX5iUUqaClTth4DEjB8vG0HuQ+Zvin2RgRDa660HKA8gwCfgk0j8MBS6Pu07sgTr7bVn6+5
x/VrrjaeRmiRsI4GOopCkj1iP73IIEOYoAxYdczHByqV/kJ/Tc/x4fEAk6I5KLhlY2s4bAvJAJGv
FYrfawqJEpt/fdoFeEFrhNIiD4fyB9wyP+rPEcFHdMKCfggaqQ10Ae1Smh4SJSHhjDJrI5+RGB5s
Nrd1wyzOqbHJ8XatGkhS9ur94i8Kmi/ilkZwEMr6uAjhtyq9oL4jJII+WibdjCDjo44nMQmXDCh3
FIW3tkWg26e1G0Kd/aLC/Bzp21nIWTDlQLwLtMprHxTGY1wtX6Noe0YeeQBz8aUp78br8UjWHgo2
8ONAXdseD6jYzrO9OIuJV33Rzwg9z3Fq3pkJ8aOthHSdGyjLTvUE2mFp3LJPmNr7o65pb1DvQuJF
qZ93ihZExsbONwskWwvoOO9IIUfbyyYqIRt+vk5jpkuFf59Z8knCC9NNhWtK7JIG5nZmQOD7bqal
MEUSnz3KTacflQ5qdpuejIaOrzJB51BoC5he3U74c/qAI1CSIpxWQTuSANLgA1bWLlhs1d1guhHN
GsRFHFjqwsHFvFAL2OsVPDIskkCZQi1ZUWyiS1QIhiwKHwiZX/Wog+e3SGhBriKcJgCdrgFKotuZ
6beSTuOmu9AfLZVgURasDXjQoK5OWrVOZ1KVUbW9juclrWo/a6igdgsh0INbDpJb27NjTLPfNMnO
5i+La3lnGg8pKVmadBc3aoh6nQUVdhQJ0IZUEYSt3UaQd4OP4g+ZKLgEe1qI9aBRgKIhVSOzLzPZ
+/j04wNhHfWhMiuMOh05SEud17Rhy5Lf//gRUoRr+yEC62+WJrHtqdw6o15fsyDiVA3WWQQf5Y9P
1ZD/fO+vqijplLz38F3JzEIYntOsd6Oll2nK5W8dstXQmKkO/buAhqMhdfKYidKYKCUpaxOypVkC
4mj8SRpBHnxU2PS+pyzzUbqxRxDhNUnwH3/k48PH9yeDw7spYEfJteQNqPlpKxm3BMVwX3e9xWGj
nF9i0CLgkpvtNE+Z+RQvq2NL7fSS1LZFigv58WS+lveaMeDvjyQKO2yJtEYmhLU5sm2LbrYZoNoo
pe2xjhLZKc2pe0lLiYEZQxD9+DKheZQnpvLcjkt56pPe4AawO5IpyCMy2gJ27PVfDXg5SZ5Fg1U3
ZHSMI4zRMwdr5bzNw6utc2CTCiUP+8jKgOThE13oQr2IzQzWziI8ZxzPIprTJ0mLXdEY2170au0R
2SzCnnQvu+Fs0WmSdsn7gv2KmbpDPEfhZJFIbyoR4tJsClcqAQ9yVRV3Rdxc7Sz0bzabm6Kck0Ar
9YUl7haeOyF9RZwHClWKIpWJOuYZ3hMl9ZBjgPM6SgQq4Kx8WaRHbR1+qPPanxKlVklJLINOiaLX
QliTm3XZ80zO7R703HZcyknQcYdjhyTeGSDKDmp0M6KqxUDgNibPm4nPoMCZkBut5N/y9XnqsPvb
9KpulKsk5UBEVxvfAAhI+2BKQ+SyVArg0qLUpf871eQ/0Dw9WxZaBG/ALbpIYAdvDFAGEWcc0J/u
TPGjQVVQSyw9xFulthrEDXCeWn3YiGaThXyw5YH+Jc8bxT7ehLu8qSiVreHanSYUGUWXHTcSj6ur
LCdD5zYOYVrW/oD6oDLo+gHeu05XTdseiuy+iGoax5mrFzPu3sotJsaCLfn1REx3QRaapNOg2xyr
Tzy52/eN6m1qDxSS7YqytxeOa1XlFfT/4y3xc6Ed5j7ZS1RuUmF5m0xiJD0VirWUAtc9oXmB+GFy
Gqe3clvPzxH3tzH0d5bekVRAnANJJRHN2zq3fYzpBE7HbiYDgJDScCGZYERxXcdv+rDstRaiod53
+1zBClLRCcY5kTBDOtUbcsGhQ7Dwpml3FDmM1zJ6zWnPK5AN08PKqiqHZqsh2z/GClXAFFKY2rpS
80SWTKOdCBTkrT1Iq7fQj02ZnRJfLymy+YRz+vJjtrpZ8tiZdzwWXoY+f1rsF7V7ZEFs2bAQKZtJ
jbOOD0PFzK68XLP4sowsajDfBQzfAXZxtH6nw0q0WeKqOkYXR3liL110fOd21p9U4yAQenXxF4P7
6pDWyb7Z+uMqWzeVurpaLVAHmdJOdbE6OJst2KkTNr4M4dLoXxdrPVC3/smBCrOHpdzAyX0qbmfN
ujF0Kcib87zA2FSGF/ZI1FcoMbZ4VlFX9NHToJwb1pjBtnaiu1uRBQ2kVOjlW5Mvu2JvzDWB0i81
L+Z1m5/kKS+q5gtJ5RSoI9TMNWfA2DVk836je4XSDEIRjhdKtRKUWisb73Nlo8OqncwSP1DFnS3d
6eJNZq9ST8e8h4mO7nRtcmfkFAoUHPKGeLRWNSzj7mhty8Ey2/u1SoMtEYCkkJjhivZqqrKWHtZ0
33E7s4HTTrZZP+q1xoG78Ay5DYpNvo/VeS/3x1onvTiXQZNkdPgIXiztL1mnUHRdrkENp6Re952j
WgNmd9u3lwl7cL0zORk3LtNMru8ztnym0yX7K2KOHnq5cbrGGLo9TOPXRg02NRi654nJNL6/3toQ
VQsChieL4C10APIjao9YsXfNrZBuIyzYW3mLERoFWfrNzJ35oYFWOXt6szcgbmtHydzVsTsWT6n1
amWvU/4j4/7or3jJqgw0wzhXFvcM0MiUE8daUJqZ7TzERwa/aSJguHazgVTI8Umb5kPac+PKkY+Q
y5+IaB4sHVshedPbaVStG1CgDTuMSYJvmabBtdQg6cZLWeFEw/VR5ebtRGiY8YoiV+k25jCESdLV
TXeK1eEUzVYoi/psp+37YdblJ0V0b6gx6Y/2t43YbrVcvqnBE1GtqVgtprF76DqoLrMUcPw4LVqF
I5y9XTwjmTEYzdntiJZhulrlLNklVWUvCKwerUuRESzERN5Pdzqd+Ek8Navq5jhKR3PA1hiv34Gj
2xdLm/uDENPCFGbI74ISbG+Ve10aVw556uwWXWncAANtMN9vsEMnUXwjzxFLYPrVbqyZRYNfmBV2
T0utH6WSYFumYYqtxcneTPWbIrF1IQhLoVVMImZUZyaiBZG8WARvf/yG2SLHIb2teYCDWCIpJidw
1gtxLEfEWEKNm0MxCeENdOk4okcmu+9IPLYWKeiavT7ALbotQCxebHBGQauRgWbOTftaDxEOIEKY
KJYXp1gGnl5NWvtKmBPu86pWbrZejZ/EJgfTKprXZGgfLNMcSX2xvlVpEV/iwZDuKdyaXlmF9ZrI
V9Jz8dBlVfGQ9kd5SdrLx3cMGYzuAjbT+/hZMZnQrYv4TmZFgV/UHlYx2adKLTgWXD/joGafYDvh
ApOMdzpQX0e25UCRYRhcZ/3rRxnJ0rFfRRpkVvpoSYjACJ/J54N1/fDxWSzlt5rR2vuR0NqF1Xz6
2a0x3cnM1A6mkvSO3oB0rbX6R1NRhFtlCbmppt401w8fn611hKA7Lmr/I8Ul2gxEgUMnMc11aEPI
82VcUFnQp/XAJpepbBsm4Km42pAFlAudAZoF/bJexEiCXk7jH6X73D1WUTyx0EgBW7vu8eNbbADD
KVu6c5YdG4xCj4smYIemyRp+fKlKiu2Xiy2Yv/lpkw6PHy6I/5bw+68l3b8quv8/DIb5+2SYsO/e
fxS/asNRDv9LHA7lhxgXyH6GDOAP/h4Qsv9YRUxYf7g9bAvhrwJW9F9WEe0f0AYNkLSYN9Bq/ysV
xv6HzrctW9FhuoLP0/47svCrCeQXHiCsUVuTDRtYEX9PGMaVGfSL22gy7aHNywpyiYyA+J0Q790v
ppm/sDOpf1Sdiz9d4ZMNpY70RDZr2ChEqHu6s7jQNE+rR7HJdFLndXCsB5BE5WOxT05Exz0WT9at
cP/+QfzJCvPpWX5it+pTbRULSRRO44odoW9O7a6/eZ5XutPnV1IH36Spqs17DS7yj69kYmSlaMqc
5o47O5M/H7RzEyr7xOdsfqKt52mO7G9e5iHR+M3T+4s38Q+Xvj60X97ENK0o57bF5lBng8bwvS8f
//71U67WgE/DRFd1PGk6wwR14yeInoH3Ns7pOzjrIQsVtw2iO1jfweqzkdk1AQnKXub85pp/MXD+
cM3rs/7lWWmizCk0cE1yIXeLS2nQGXbf9N1r41BD/83VPqOSr8MUQDJsTxnLFu3p66P55WqoJNH+
SOhw3Ha3Om+obHcn/itC1VG9zP06OUQgOM1+88AKBdNucYg9270ful3j/ByP5Nl64+7571+Cv3zV
gYLppkC6Bijzj4+J/EOBUNteOdUgEEuIjqsKNysvf3+V6+D/03v7y1U+DVw9T2lsJhGok85ytD5o
yY5seKf18O+v8yf+2D9fYsvE+SaDILU/+U86O5FTomAQVexq79kKXnSHpvtu2m87klWcaXc3unM4
OMXh4f53o+mvX8p/XVuRP5ErMdIaMwac1VGhAEASi492idPn3/bAv5jprhS3v3gh/3ONTzcJHv0K
pBHPjzDY4DrPaXt6tO7ktY9In/e/udr1Ef/5bfvP1a6P5pcB2w9NJdqRAWsF6e5H6SgBzKVdv29+
M7n85dum6VCy8DniX7I/TZ4ZISXY3njpRu9lChM3ZH8Y1IHt6dwAKKB3qStxP2YOabO7efebG/Ov
5jZNJ2SKXAgbSc+nQSP3xjhraLSh0j4r/fsm/Wb0XxflP76ONplrwjawS1oGIL5PNxk6xjmzknXh
XVtcVLLfyTrpAC28SM/SQUV5HVg7UqScKqh/8xZ+xqleHZoQvy0CbbkhwBh/egtbQxNSuQBt4iy9
29y3DFlxv7O/lbebL/iW6iy73R0VZUq2MG9eZnfznN8tXL99FJ9nPmEjL9V4FJM7e4Q7/JS+caqm
O/D8Ijv2TtldLmyEX5r36Jv5oh3ozTmJ9/eDWf3TYP70Snya61MhtVbV8RhGrwmtdVfjOLidPbGz
mSDCePdtdAWtMclDp+qru++/ufyf7tzr5TWWNt3QLWy7ny5/RT7JSo3sl6S3oAuHmyiwgiHx3uzd
OfWg/R2MQ3ZJLtlF+SkFqV/8ZpD/+R779AA+jXK1y7MolkgpoZgWTmEUEP4dUDJ4Th7NA+m9DqUo
t79hFOB4IYIHxsFvl8A/72A+PYhPN/rSLHGLQQHcj2sFTSheFADe3tvqmc4jaS5u59GU6w0PBNBv
L/6n+RnhOUkFFtta0zYV89NdqIphQs6kLU6HlN4zk/67PZeyI9qq+M1dBx710x0vQKGD1SR4j721
ZX++VkbQwiotA01Gm7REdxqb5FG6qqPtEYfY2sj1g9Kv9VvWauLJ7CdIj6upyKk3ChjCPvXCFJ2L
aSWGY3JMp1ZhmeVrluUUrmG5cwt3PZ4aihGveBufJWnJYvyUOY0JoG5bh0NCrRfwHU2nOAvRZejq
R4vaqCrM1yxdWgkctrKgY0i2vA0Bj0/6LmdSO+pxV3iYGFrgDZtWnVJimZ/mlaKmSmn8aKbAAXfS
TCY3sboz3Z0xYdDOFAnKJsoeMPLg7l6XTtlo/lsNJIlEIVSlpCY/AkzcgE/1BvYZZ8bod0HuZ37F
tlMKt8Tjqp5UvIY/xWZXiCWtuFCAotmUZmw8LsD7+r6+WNM0TmHZZfG2l8WVpjtCW6ETFa35tFPU
pJZ8m/pj4cwdrQ20uqST7FE+llm4agI6lClj9auTMb9pbK14oBxTv1Hjb+76obJDUtjTfWKhAxwr
rT3IdT1d+LckHy0NSlQpQz9VYVXfwfx8X4RKRs40pvDoamKCHA2RPsHe9rDw1whWQnNdoSKKCD34
bjcR5UBzbvMvkdlFP8Qokz2rxaXkQuntyCgzDN5G0qn1q0arrEZHqUXxMNUjGWQUVgFiIGxNSnjE
gxLdNPJMPnAmlV+maKRvneNtJYu0fOwmS1N3HQEypUCOBWO1iG+qjGCJPF0EJDvLzKgVEreWZK2T
YQWyVyR8abMSJGuO9zFBBzvAeJTbl6HZFUZ1NiNhntIId5ZWz5kjkxHMQ9wGX286atwEuFObm1/7
LdKcyMxPwBhfTd1AVahQE69izI1pN8AToSNeWsR/xrRnXX3Sl3O/ykGJ1WHMsGNmG3+pyyUZVrVm
004fVGkkdA8SVuvEfVIh8ZmwcFIX6kwozut8aaO1vbNj23yW+qgMUq3raIj3Zuq1tqRC+6A6VdhW
7NWK1T1NkdE761Jhl+9gK2ESoZ6NWNpfJXl0+zVPfWkx5LCuJrjZeoXuZUT+IW9NeSjntXZwjeqY
WGdQYFHNDZv2MFyI1vIqMso8UEsz7dmoJXYeQXA9qLxieluHml5wh43qek8YBr2qUpKCsV801Gdd
Dx7WLp2hxKhWc1x2RJFtSFnQvOWVurmNPGAI7nOD2bHN8VOkyiEaLdKIr8YasGa4a1KkROrSx2hu
JCV5ikZsbyj5q+lhKdbqfpOj5jiYDe+7QouoAGZ9WxMjFqDH6++NjfeEBOSkOPejHoNLnOSSPk0B
irRvmFSmvpGDcTAq4SwVMug+VeRjJOfd0wAgwJHLePhhces1O2wEDS6ttDVvEO8PQRyTChYtuY1F
KpooIC0WIaJCeunzRr0Y/IShLSW3NXZU1ObmuLndYPa+mUlEUWcGw1dvBgA2c5tBbCHC7xaWG0IZ
Omm3nKeqBJNOqn+vYh2zpNWwjZvkPv/GhEYoZ9qRyJQog+GXoG9QT7XCb4iGRouemNpTupmmr5lD
4Yten+8Iu2cbckW52PEUdvEQfYHbeFuRFIl93Jp/LPIhJsIOePjOxEdTWrMjjB+y/V6jXRf6sSDw
cbChN0GIVUinaqpLOx3XvvYFoV1LYj1zjF5uhms76RyJzukiKsPhGq/ugO04mx9j7haUkiL7piww
Kyu9lhAqKXt5eUrKW5PCdPQzbV6n+rxq7yO2VPCH583EMm2sFlghEy477qrSa1PgOoqa+o11Q3Md
7wQ6zzXdA9u6od49kTC3TTLb0Gq3ticGWSX10ON+FqNvRAD6lOZ5SrufsrrcYand7IcuCjP9QHpe
IftKHeRrANF8MYMCvtrg6vJpG11Nd6QIYeg+Vjt/a9HUGNn9bHSBwkgTCzSAfNIz3DsjCDKBxqZf
0XCi5lJRH8SPRiuVR6Y/hSGOeRrDbxgzCbhz1XtRi+hprJ7WofKpVDZYSQiim0fCu9PkaC3t64Sq
lAoFcrs63cfTctuU0v1SGd4GXQTLzcs0vCNOoot1JPKvqtC8znlo1fVxFPtuDrriXtB9i+Ifs/Uj
0d/BMTgbSxK+H5Jxlb3e/GgXccbTz/Mkzr7vZDybiDMALLaWgdmRHC5zIGaptn8yoToRyn5k8ztL
u0y16vTNSR8P5fqTWtGdVqXnYjnjNaVBwllH+1aN+M1sc2NuGwGPpIz+mq1qfByLxZnydw5jFHXR
B6rTTtYfWshzmw6jOuyHi94H83buFc+gc2PtRyY2ztaW/dWCMJ+Le7yMQ/GWa/urJ5MFZFdV78vw
LcMutl7tEjY2UNObMlqcQGJ3KU27EjYcU/sR3D9RlZZ13JrcFcp7h+DCgnovvuUGQYjJi0y9W8Rf
h+m5Nb8Tybsvigt0KziPaaA1FfFpgOmgcWpQjy1InRtExRKYYfNIZjgOhslT9W9yHqoohK5RBlHt
R9OtAhlWvkjsJSzrx3RdQeNtt2YA7/ruYeY+kjEv6uBs6bZ4RNvcEiF+Alz/ysZv13ZvyaQ6eqHe
Fk37BYApaW8WKepxguv9Tqg4/YeYTsmA2PVYm/cIFvuiuRrxh7I54LXWd6MCC4VUgEXcY592KhQ3
ZnOxukdrfrH6Bzl9orujEeU5FNNOB0O7pnRE6fNG83ibkn5Zv8Tb89zt0+xHU34rQS6qCfqq9c5u
Ycu0qFwsvBvrDgnaTunP03ouSIxT0Qx1xfywWYM/xPWpX6CuEPLetcnJHtDw9IZ5KObuVPQISwdD
f1Ds0hdLd1rW4kKb9Slv7Ft83E86TkkGjPWUmPJd1cwvhj7d0Cm5neerldiynULW8YqzizVx74Kb
M1tEFOkgXuTaTO7qHh+h1WT3AmeESMrDYlpfhtZwZsXy0k31M1JHs6Ty0Tw4ukZ81NYOimflOSGB
1hkh9Ze0M1xlVNhJDtuPQlNwSSASl2yzc7a+Wu6l3BqCDfSE5VTygBFWdFkzH/pVKaFOw1Y2gXNJ
wM1k6b60FWbh0ig0pvUxqXHFrkrs82XqpDTxnUZVVZYCIB3mqnZ0/VVUjPRQ95miNaHNxjV9AhBh
qD4dky9QWFtqKHARdpliZuWRmO7FWdM5/ho11qbutGhjA62kxWLdTX3Vzc5oNjqHh1XAj8yn8j3D
tL3scjlKBZOukUmgnmnhbJ5CZkWCd6QVukdpbdzOXbdqX3BAlo+RVtWg1eOofITjAZQUHXwDBkSD
QeQIBP2XTWM1xukDNurZnEiBJDcCar7d7izRDia6WQ4f7tZsFggHVR8eEfyRq6kMPRvkysjyfx4c
/283Y4If9TW/vv9ff6Du/O8/fvn/BoRHUSmb/bvs5r4P7//jRzWkw3p9Av/1P8Puvf1Dk+X66/8k
8OjWP0zaGLKgmvPP4/y/myzWP4hX0DhdyqZyzVjgfP+vJov4hwaoS5c1RUNyf+2m/NJo4ddN09Js
w7ZpIf+3eFwalrE/njs1k86PYXGKFaREUEP/dL4uSr2aNSLb2XiOGI6iiLGL+mgTxmmz6HHvmFto
0ZfDGka6tJy6XtzP7PE9s9Pzx6ZOBPp36yi4wc5YJyRf1jItjA3VuFOJ+i4Kg6wXNYu8GS+NI3Ag
hYKw2mDV5fZiVwr1upbNWIe+sMmLH3rOHkaJpqdusMwbfRFDkBmRHm7ryL4f9CZr3ag/oCk5F2xI
tygeXwa188aJOalXTJAk2zkl6PAQR7K5t60MzXIeecCCMpSy+sQJl20Rtuqrus8OtXxkbbML5d7o
oR23kXY9ceiSryxq9lS2xjvE8Oz7VI6nTZGNL0UXHeu2MAOZVY7UhSG+KEABLpqu6B5dbd3N7T4/
9fX6pOTRdBCV2Xld22nvUw9z1DbeJCYytyiqJ5MkXZctenFvjMWDsuTqcVT1MrCm+KrEQBDXXn9o
diBIFdXJu1E/qGYt71dNpvNg4wgUrflaT2Uc6HOKYw+iSsKw8gDSCHKCOi1s+sq8gf64r6AbujNW
V88uavx3nTAIDTNp/kdTc4s0F6++4S9d3N4lm0EueW7GzgQlyTfj8RLXw7Cvu2E4/OcDvLDhMKFM
O5Rd1QbYxQ/RykPfm5LokUDaMkRETKAWQMhD1W79gZWVLRc6K5JppnsKS3B14gldZ0mWl1Xl39V0
m+833QK2XVRpqKbtcv/xvShSfwJhGRC2g9KWrMyzV2W5X+r2ATzk4lSjRMIHf+bSlrXpFzbIC8nM
7WAp2DLOYp52sTV24GrSB4DylVcNiDjmdEhuiv9D1HksNw5sSfSLEAFvtvQUrSivDUKtlmALQKFQ
cF8/h/1m5m3UXi1SZNU1mScj92jzgtsZo5LrSEAjotMRR2eYw+VQ58CNAxGf/32wiwKKhk+Dm+U0
32PCHluGfnwzx+9wtFh7S+40iAVPVkl3PTj2oxd57UsYG2fSwvxL6hKUG9XoWoa7WGBwHPY6EJI2
yRiEJ4ziwcNUNJtKNHdve/K/H2KFeW6a8M5n5bC1ENBimUpnInulDWcVZHjz1rqdfbQVFi+NCgqG
kdaHKRNPHCPG1sky/Lz4s6DCj9O+JGZiOTc2ij4a9U1IUHM4JqhctJOd0iCmjQt8uZYDMgOhM7Tv
6AtWlmBb2I/ikjDTQShIn63LXSJnY9uCLwKXwoXqri2jh7CiGrmVYVdufZc7sc38HrXxmxfd+Vep
yyea6aJsVS/zMUKbVAMAyZsjCz0sd4GRH/rWMNZVGpEMPafHWKAHaoe237jDUDwlcnrAQPLd+3mM
ypJ/HKJ9XYztVBOSG9WUXrRHYxk9JgzSV1ZiU7yD+7JQo+QAgBduCXE55Olhf2U9pXib8dwslY3a
tMsE/ks//PbL797MxyMpSe2RIHTERaByBqkk8z9CtHu65VOZXVL4p1erBK002eEurNHmDSOhkZbz
12xBeDMHWo1OKwj/7Xkm6yWlEluKjES9SpNBjENqaLFh3H/ajgQbL/HBYrroXdq6//5RVnvtw79f
J1EDH7FFL/n/v/Xv94v7L//93n8+2aQ9qAfaRyV+N1b/+2CFdU+KMuo3524+b4HD/seu/u9nurAx
3CvbfbXsIFrDam7+42Pv/5nbo/mRwPBmOahSPniJlg+1ZcuHdMqooP77639/bPszvxnc/9K/P/n3
wRDMaU0jep9F/4Fv2V3/98/+/VU9fzg94eXRNE/b3neNJ2mn+qHMDBPqbJk8p7GOnuxlXjbmvtd2
shz7MXkOFXeG53QWjLYoeXaAPm8nEyTKv1/OdxBy5J2YpZ7ELcQQ/JQNdvrcY6ZMLDe9/PvVbBCk
PdnbusZ7lDSeuzDMLl55TUokssWypRmsP+ouWOpyODAeGVsQGYulFRq35J5C21YlCNhc7ESKybMb
4oth+vPW0XN4NtvmEuTZs6tzY9t7EmF2T92MVGcJbA0H6BTs/Ez/qAG1XVYVrM/SbusRIPuUx92D
N95bQkj2Cmzc0gyYI1hjXb/QaPg+9taJIUmhWbMFoI8NUNHt3VTTu88iN14IolxrFZUrmMLXtp0v
FALM6zWoPXHSMRr1YIDG2+O3Lt7jlhmOCqqaXuOuauqw0dQrLzTPUzPyl5Lyx+nkDasNZjRvpzJp
L2xGyMuyfy1Y1y0ASfzhDf5S+EzoQDt7k3vu5vBZR+l6LEIWOX5wqAjUCz0M4TbpBSUZ3c3Y37IR
bLi+GXV7tjW3lEkwni/Fe+iZ72NunWwasSC7aFOdEfdyJ7/7JizqSpgXCt9Hqw8eE7Sz2MK3sWoe
oPrujKCizQ4OZei/ZwYwAyfuf3AHgiCZIKLVzopI6L8OM/JFhEHDNN0DWvyue/awTAX4lHTufVp9
Rp/eZj8dD35cDJ0iVlwJzOTQe6ASVeNMspPe6Nl7LHtjh/Pj2vvVrQQEFNd/VGY83z8N0ozfzi5f
mpxvVBc7a5JAGMlbtIMyby5o5Bh+4bnp7zMYLHlO/eCKfmfVLdJSufda67k0xBY+HVkCAyfBuB4P
uYvJ3eX7YjPUC4zyzZXhY08ktgm5uZBEI5nDrR7rx6R4qPLxK7ZnLuW6vwr3eZ45i9nUPvuz853I
5tmc9ToAJBoNIDyT/rWs3NfYtc+DYMTjD5Q0N4V7pzMRUwbgjh14MkTG6GGZ1v5fHOOpOa77oX7y
sFLQUJfzUXn03EN7yTJcVTkboroL/2hr+JgdVGX8LUbdNJbTczdkl35MT0wsL0mAcag4hFh6Z8e6
EkK3axLjz5Cpq0/6EdlLwAI+4yF4CMwWQ5DMfhKV3IKEeYrn8pf8edeV4j3n4ssBmZvapGFnLpwp
KLDOxE4hmn7HBtRPzzVQjjbBzMb43k33c4WBIEkoCwXXDXa+ue4j+6PiGTQr+y0zxzeDQZcaMwiF
mQ4WDlpIz4kuOOStXu40RroZIqB2hhc18daK23Jfu9WPj9PdKsRvbxnvtvwntOc7Ni7iYgDq0Itg
QXsHRTF4K5Kdi+nEYPGTEMK1cKQAvR4IA3jj3WUoX4ZBYYeNP+PozvNORoKOUv9azeWrGPxXrD+h
g0h5xvkNAywYGTJe7IaoQ7wWoMaIdmiM5rGVjI58XNFxnD10TloxtUACGM0EJTUTSDYU8XXs8Vgr
UK1jZzH3UwaL3zQYnmzVXHQ5PYRm+l0HPLo8+5iSh9jwXmw8yeArxkVjZjfIGbySwMO4hr3PMPAv
siKNFrzlP1xREzw4lUdoE+4w9+uhMFAwFunKq+XLXNjvdm5/9EG0tZLot+5HcDNJ+9Xn8s8AdxcJ
JbKtuE+WUUoEvWmgHw6Kzxq9CuDD6MgA6WZhQoGcT6kGfmX0/GpZKehQuNnX8DRRnfvguiPxHWKy
yNr6kJu80amqMZdEN5FaI+y9kvRFXZxIbbqR5cM8pMXOlvM/FtPssxbnuUmLZ+a2SwxRelF1LEJF
hlmjqqyll6QvU+08+R1HJyqechFmOdGebAnqaj6aqn6jOeBYI31tYSfTphbqW5oDUUFowV3mJ7EN
T13TmN3LgaNN6kvvodylK3pq35LujlWyS6CVvlwRw4ni3gfMkTEhim3nXrj/zaP4NI6AwwqXuMYm
7P0FyrdDRtmZFe5PhpuXgaV8m41inefNuiUcJqk+zDZ6NzOegamOgCg0vNhsHN+Zvno9LxBQcbRR
yvqxQ3w0zEPun0uK+KUpIOAHZfpiRFwQBc97Rt5WWVlfGAihf9r2xTGyXVXZBfTP5ls70w9jCVyN
4XnO0pdkqvTK74rb1CVbQY/QttYP45DbOGGZID7CCwGUCp227EWe3c7/cObxZZ5ZyAyRu4Z8s8PA
+SuamcQGLc9ZOv40jIxYeMTPNT5jgLdfSankwsyytzzbZ33+rsP0ZZjtnz63b52hV2HG4H3wxdtk
eS9+mqxE6t1GdppE4TXfQ0oV11bYTsIE85w8R4X33bb5j2/6V/meJu4uHE3wtdSaYVteYt89DmLE
Hqq3bLPeVco17rYfAeu8+0G/SAmIwtafwnwkn2UR886eGfCWr3Omd0lAoR78wGX/ZEHULmT2buoO
8idvlsgdntPU4mkIzsEEUSE1XzIrfwox4hst7r45fCvy/O8g05trdH/JIBncW2TJfcM6bOHNhCJG
bcOeos1Xtt17ixgFW9c0oJzVnjjRowfBjXOFTai8lTPeBD2Nfxn9LhtnrFeOAh4UmF9F9s37Q6xK
Uf6E4NLQxqtv4B7cbDrwH7VWNzuv/hgmPEq0yhbhKBnDFSIPqTR4D04TYRGzOEGN/ixjD3bfnC2Z
Gv7KpruagD3mNlo5nvFkNd0PDH7SVbzmT1I8VvTIdBO82+h8XxrH3sxp/oWq5auc7O9xlo9JB/jN
Og9ZCTTBPwmbuNsm+Y6D5rkqjqawHnFNMGGVbDHnjpuF3Gm+KT5IstR4Y6/1RCuoSRCDrtvnBY6z
p95xf+PIfnX6dG2n9mEeDGwSPNV2ah6LvHvsynQ3YUywdfrMJhh4TEHcsLuWZri3pXcK7i9nyawi
O4PbJbtCbdpC7bgbR7Ef6wrNtXv0GO86eODavr/608s8guu9f0IHd8vCab0X1/p0Xbn1gvyaO9Pe
JyPapkudavWt7kms3ADpaNKIjUjgh7vLC9a4yzg07gH+spADGZb0pyB67oxhEwp1FeZ7ZI2/wg7/
1GZ7msbsWHPVLHIdnkODZsXHdMH5kczZD5OfD+44/HasQJekqUHkbU6m3+xUNxIqVjDgZsGbL2Vo
fEz4xL3COMLBugS99YN8nKvVt6tlKvA63k00cyJxRuS7YE7fulFcy8YQC2+6R8jCySwjXLiz+di1
aM+t9lJFLLH7AF1O5Zg3gC3vrZJ6oUV3I28x68PHsmCtE9JqTtZPm8C8yUMTtKw/Pc1dGC8AoEBg
nkIug9j7M3blS61QAwTmY+8I74Kp7IP7BUDhtB66vluh1dpqshx3WIfWHgaEfWeE7joj+ncx36pO
v/St+wzc894Hgr17GJO5O5ZT4iwyO0ve1NRiyk2T01DkA1ve1l7OUvw1FtUUuEB2U5izwKKoqsFJ
cu9ty8TlBccGaCEhXa/TSZzsOm42k6ffrNR+d9OOReV2jM0er9N6goe0qQr7c7b9cp04Od9ut8br
EYqT6ebvzCbb93Ygyy4YP3O7dHAEOMcgYbmOXflPOs27JCL6ZZrOuI9SbFdsvwwDY7MvweZaZ/du
2M9BjvQBtbcMqEv6ybWBv0bT8x1F2Q1hfhIDIReOp1+ltJvXqK+Ofum/6EJYn1mjl8rw5fE+QCn0
uAzwu60N3xAr4J8+d3TvLueW4YLlcE8yAD0LJ7ZXZsP6qg4KE8Q2VO2kEmxJy8Rc+FyPt77sDqWU
6VddfDNvFOwURm/nYyv3WBC/Nn65DCUrpz5t23U54pwLjc/cyysGmGy1+TO6KjxNvWttBXGzuxya
63KvZKC2yC2qA8OLZ67iIrbv0crofeMT4/3y2oF2bHNmZkYCbYLjRaxnFB3grcdN0hbTpqycR4lL
vaiBNQ7ti4Fsa7KN7Sgf/SlGX6owcTn3h+pR7w/s8yEb44vGsIk3uSx2ZisvZdyN6y6oP63Gv0e0
sgIB2LnJxnuQaynhI0gjwZJTfBmxS9rlX0sx1Mo8p90r1lZNXumN8uu1bSgYAi6sij5GxTTxZGYC
/KM7w4Ic+2ZV0zcNd6+prZznVlv2EZAzoV9J0HEqeQ+e94qBg21+5K0zL7m1ZdXurCw81qHMr1Ne
k+nJQJPQoqnBugT8hb5ylQj0PJ5We/VelgxnZ2389Fm/YnRGrQjYrauagt5sPMZGceusoDhYJboy
+/52wE6LWYUJAesXl4TKBEyRLq5KNb+jHOxF4IeQ1YQ621XRrEwr+maIxKApV38L4rJQoyW3shYm
Lqf8U6YWqTohjWZyB/sUQ3kyPN9cDfk9BcuJf2kWp/sI5ha5FckJfkw6l5X9NJb4dSOeOA0+sAX4
PH3ZaPY3Rq68Ramzt6iAkemqeK1G0r8zq7UBVDCl6u0Yj3k2pNRM/cOQZ/UxtFjdtz0WKkbjy3wg
YaGsoo2n056ekhTE1L26bANQ0yUcXE1UbeNUb5uiUpfI6o9T3PFKi4b3IZyLpVCafZhcRJX4m7gN
6RBz8+tLhY0bCPs8OTWjy/HW6ZmXnjizVJ3QScU/WSktZAY4Gy1v39ToOCKn/1tZ0YcZ1tnSjVqO
HFU/Ao9uNkEjr+IOM4/0NeNZffAJQrvLzT7Chr74bbbJpDRtVWC97dwlr0/PzcxlIburl/UJvk8n
B3CDbKC24y/XpmbpshnZgVM0tBTzsFRBewiS4aUY662YquKttqcDTBO5aOfRo94iV0oG0yZJ+AYm
8lsmmbtQEG0fHAMMqRXeRR/pMsrKmSSPoV05+imhZDjJedsl1S0vp59CbRrTYt82OoijbHUL67i/
kYbqQrYtZsy2DKo9dNdWFdz7BHPeeHetU2FB0QrCYR8l5AELK0I7VFaP1YRsrSVstDsVHqV0ZLYP
wZB++Axa17ltENFk3YEZgSnXVuj86qZ5RTbHntidvAW+Tb7s3hcbavZX0zIeqnhTTqM482N4p/Pj
2BcLq7K/WqWfKj3qlTlQVEeCHmGISkglVm9gurQvubbfkF5xCc/zvU+96OKBvT+PdVi6A4vjObEZ
Uhn61gJygWSTzazWLZtLyyjGHweqg46GXe0Mp0S8y2l8Vx7Ha9HLaUULUffpFRsg4rnpVTkPkNSD
PJb3R/fWiThfFaP2Vobs3sUg2Ou4PWVFx/gKPeUisFtIiA05ZiEu4mg0bbq3IlyH+gWFI1wFRZlX
Z92jj7QIrdJAeGdmHufc5jRZBZTKHMmUV2bI2TsWwO7JRjHDX1Xd6CtPsPi3/qT3VeSeuCV2pefC
U3RXZDendrAyo/6Ap2kf5iiZ8uBi5eM26Zo9m88Xx8eM3IVb3XIQdHH0O5UGw1Cv/FDmqQUGEoSf
RhX/sij5Hgy4q5x/hxlyslsM12IATe/c5tjaRgKqMhKj+89FMC3JsNgRsXOKVbgFmnWJ4gHhQidu
1EeoqRa58E8jgXKIyQ/S8F7JwTxo6i8d3xvjaFF4f4zSS5ZzGZw75W8ggu+ywjmlEX0cuwSbPYSf
mvdR40JK9BqOc6GwP96/tACEZMbj8wrn6pbN2arZn4AYYra5yHlDYk3mCAEwATKU6hymykKX4tNQ
DKicR+YYLDLUzk/dNzPzGaSibQxieZi0ukrEvwqmIDFqLxTWVBTr1Big7HtPTN++5zDa2uOjZK6n
kmg/hCxP7s/CbEj8y0hWQsQlytsjxIiC5gNHPmMaOS+Cin1UhQ5toO2xXFUyJaeKDym1q5pc3Qn6
41humaNzw/rXwS8+J49bO+yvucsZ2wdvjIY2se2dpI7PPuXVPP2dk/7m3gPCiAdmYXa5/3fKAMJY
T1dEZDAGsrNf31BS3HpQEouMBxSbKQ1q4a4Z9p59fGYGJRLh7d8N5B0cyqi+0Y7+0c2XW2cfgnTE
qZ8s1lmNs9fDvZMHJbInRFEubfcjUJlADgFWamrSZeeDGSXcdW4/hTJhcNkr3EOQtJBAVjG0xJEB
RYzrOZ8M8vmsXi/vuHEs8RDTvWgvcNSi84hJReUi89xz4tA92cl8UtW17LHmz/5+RHQCOqCnIxc8
baSSbF3R/PbuHqnGa6LgskTV8/DKqnBvOnrBamwDEWEfa+tqsJqSpt63hLkKnNjJeKpd676yXPvk
cLpecoba/DlH+uYPw3YkV7z2F3k1HlqRXsJ2/h4r42qGpIzP9UGGV1M40BGHDzq4dW9zaqYN2Dxe
6an4BJh6ToNxZXnkV7qodLy7qsiVM0hwLS+RF19ZeB/Q7fQgkmxZfWKhfy5sWg4AY09aW/sEwACn
UH9usv7MiPMhmOeVqniSevfUwAoHCX0WDXGNdlpeOa3BtSXOqkiMY+LnTwKJ/Gwf86B6tH2kMJbf
X1KHNAvu2dlpb21IwDRaGGYTrrWy8ylbkJGwQZN6EC4xo7he3QJ28RRcSHF4nL0CWZEDMNN9FEP4
bPqkzwa1/zw6BBQDtSMogDZanmKzuaWVdfLq4Tt15Nmixeb4/44mcA5R8FF48r20rCNBEYuUF1yT
6BPY16tqaMOj/g8yPU5q0sj9chXl48PE2k3J8kZB7EAfqvhiW27j8K4Znjh29am08501pjvekM9h
GBOPvTGChCB39vRSP3h29xkDnIMsfUhbDXNiE6XpBwyWR4OhNG8tgpyC13wwD/evw+do9akhib42
GrFMCHxwbbggZfUb+LzFoAl2xkdkVRdiYI/D/M7Be7ai5KUNrEfACU85AfJzJX9IiOECiaznvppf
++I+A5qXVgfBakDGGCRPvs9LX2bWM/Si91j0C8/+0GPHXPIug666fBtGxjcPtLvTIprROKgo/Yev
SRsB4Z6c4Xnr9s2TGwzuNi3rbx1Cc0N/OYzqzx1zo/3hMFr1I3PIc+Q+CEnifYW7mk622ZGNNQTg
vQNeK3X+Gg4B0Q7hVYX180QoYMCkj6lomHRr0vD2ha9292exGPoDQHRKWrUEJ7+YW/h3AuFt+WwB
Gr5/haaGFFIYFxrrN0qlVRBlx7Dxd7TFatmp0lslHR2P6C75OOyg3m0HeHq2QykSnksdPLuefwg6
YP7u/JUGgIDrrHnqjeI61pSV5O1EHj7VFuGZ5T9FKXD9zhKXuSe/4x6gkSzzIv/TW8PVlfbRbw2S
dgcGVFa3yOqRjWBrROvQKOeFACdVFoTzoGHfBCm44pjapTbdX1Pn6SkJvW5XStJrIqwEbQaWSU5L
q7oqM+iWbptBWfFzcE8h4DZl0aBDlBMW3VJSf3dBmi21xYy8spimGRVgX7LR+0zuUY8kK5IPPqtB
4YX9JzvI8mvXI/uOySpfeJ1od3GhHgHRFy9GLcK79hnJec/PiFot9kT3qA2bwlOcX0tbT+u6FPLQ
6OYjjIZXJSnjR5qBrQUqqgNnnUyZ/TDHIRmssjqRKbMeA7dYSW4JkiXqEkAdA6uuUZwPdbQKWMIv
VR29DzMnd6DucQ/pmxqTW8eAevYdOPchF26TjAzt6zdFQbgqAuYKZliuhXSMxTDwwbOA4dZ+9pD5
JRi3tP5urOci8721oxp34Tf6KSS1KY4hUEwDcElnqL/jGDFkLhOQ6zwhQtb5skfwyS6C9hxF5tzB
MslGgbYsSAhuqS0DsHFIzodP2ZPHSLBhKBJOOYpVnxzVxKBxNFt4pcFQLaUDE4TDiGWAbvZZVU7H
QsJkjz020IP1NrCDP2aCbpiqnyfkmMyBtbQc6KiGsXOYTLfeeNQBRJvSFCSoDuW2/M5lxLFqZO91
gm8z4ZW7HRtFado00TYY/mGT5oNd/A1c7zufOrVMqMS3xZx2G5aqJRMrlg4+NZHIp4WfEgUjG669
moSDVvZrK6aejhDTOin5aJP9Wc5sg1wB6WWa6i+EDtfURgXiRB+iBceQz+ot8mjKI2Q/NNkNe5fK
X9UheyQjPLp+f7C64dbG1CfN4LA/a+YnmjUm4iAxdoOd8LpQ+asSfbXqNCCbyaXc0bGxQkt4Tgz8
my2M9SmbrHVetyt7avujnpu1wKezmmquvcZR6yru4ZCVibcw4qxd0B9AvXAisR5yhRdDL4sIRqYG
+WlFiExtw6dAMYqUPU5hrQ2SLu5ViOFm8jaY8U/VQiIKZpsNUmCulYpOzki/oHmpPswYVthCKKAb
1cTTxyLV16+RjOoVLd8Z9QtJEtWv0wCi8xvnoZxaPFRERvD1yE1S+pe6bu2tYKHSUFeYo/MNC4tn
BmQEUQvrDnXNqkximMVN/Iyy/lbTEzJT6I5GNv7NhBVQazNmm6u4XiqTxqKQR2a80VHW4yuaTxyo
jLBPkwFuGf3iW++R01rRkbQ+A/9QMT+vzfjYezlmlEruBITFZe7TamQxJgw+wUVVyyaw2m3tFk9p
Uoij1x5JqDHAGM5XwrrBdATpmtb1bYYlrDVgaV3WNUyPG20ZHjZzZPvkEFkYuwF6Fc4F8uELkzmF
qHeAsRoa+x4u5fxE1CvCI6vTa1x700PWtL/kO6+SsGXJPcY7xcqmGXrzmwTKAsTtY4WxmCtcYPXx
4DVmxltjdxXkVe+nFe4rmDO06HEEqi5IL71pH0gtmjZNJL8MduOsv9+H1B3Xcso3ruGhSLeaHniV
Aa3dPU+hsZ+L0Xwe0KMTpvWRhOrmNWhnR5KgwTvtTEUHFOXtV5z96LC41XHw2+iclZJrDqthYg4h
zfEczuo8KHV0RJttYp8+3lCswnILXEdWIUvpSLVZYJK5hU6PhiLvd5KrfevlwckRwS2mJ9wG5BLE
ZMywVGTnKMtkRfAe0+9Yk77lHW1JOC65MHhGfdarkZuj0mPBNHqp/6B7AupRNk1q+LZsL7uGxJaN
UcNlMYbryEncVTkaW5bmBTXq2lANI/cMRhadGjmXzRPyypl9dy5WJL2Tu6cN99p6CNyQYRxGbf26
ajwRoKMeJorCwmz1mfCyReKZAMRJQqQFpV4nG+qjUjkEGTN6afHbZJgMDHHyQJSHtjj3xfxgcGFj
e3gg9Ei9Gk1+HMxqqbSc3kWT4cEoSfIE2t5WY/SA3PqrEQk2H+F/eXTnUVGQl2H8jZnGUQujmnCc
ZFvKBEivjM+pw2s6G2JrM72SoHFLRqQGYoTwHvtltXRS/SicjnrFIVJZpjY4mbqCsod9IAyHX+Hw
jJHVdy3KNy6AYiv5V9vaxKCQ6OBMH4+QGstIj6qEHxGT5USR3RMFodQvJOPmhcXubhmxtd8nLrDM
rPmO2IgA8/e/hO049IjlizknYKbn1F5UKbw2HukqrPz62nIz/fsJryD2rmYTblUANTLzUU5WVsXZ
hi3co9hdjllIVGJL9PgIscggCmfRdkHDbUgF54/pQQreMnU/KdIpusfUafHtMVEU1ZDsap38aWtt
rEMnQ3cf/b3Dd60eArlyHz0ESSxKqLOpvnqLGXifYhlIJjZwKSBGnhE+jfEyxXW6DSu33bARLJdz
OjxoGyuV6HlZVAahYCF9BNyx7sUNL0MrXpHCUjTVjL+bgMCMQhcUxLN/ECp66UgJY8Ahj51A0c88
jrBJ8YOCFofbOGWHqA5fjBnDbpFZL3XBPQgTKwBUPc/epo7YCAa9HRwAoB5rO002VRI/MkWpZYoI
L85ePIIYXbdLl2hCkYgY7WUmpCkmA+s5tr8LnKK0y/KAg8MCtzFnHue/17xzd++7IA829qT1crKt
e5DBuBsxf2NE00sejL32I1yS7M/eTQdMnN0kKWM14PmlI7ZvsTk+RTW8yokmTcb10ZuGJ8sK0F15
fCayBO0FlKE101hkBaCllz2H5iGNukdGA9YhMFg0V03cbWs0obteqffa8wn3nEeXYVnCqwr8yTQY
wcJruPjov2NJpJnyK/oBlpSTe+wjFBeNDfrCHcw1Nedn1WcnBkjtAaX9zbMJUawEuYtjVLBwil5N
m//KJr8PTxzGSq30uzvoaqWLultlijBtA2dFT+obOlHCCUI2IA3NqjSJP1SBXAeMtxlho3CMGojD
udEfPY0BrvUaqlUJaHgsT26DS89IjUNnZX/xJxw9/J2BkRj7waONrNV0dPPkG/5ztTV9XW8iQkbX
5Mkv4kqfRRAV66koGJQicXVrF0hfRvk60v56Mk3OKWJRtnIvaKb8NYEDN2v4rpXH4UU2ItPj31YR
/JCped+r/o8w2aOWkndVUNvjyg+2BHgdXGE/JR7KykgFO4PiGqJGscybiYynpLrOEeX4VOFaDRgr
tjr/ADQCgDCO21U6LlVnMGbPg2GR9mmNkBAL0byxoxQi2bgOTU74fJTgdl1cazbFY9rkwTo3GQYA
gxxthoKJdU0cQ22EzVyytvPPQYU7q8cYa47aANwYbX0kDuC/8j8e2rLVMFOZFBG88veM82qB+TzA
xdhvcg+uohtnAM3j8GqY7qoTZDMK0jw2XjTFizKdYNqGnL4mj77zsh024RlCl72mPdLAnNN+I8VA
w+PeCEg7l8jwVkl2nuDxoYhbNnrCATLwyh468i1gS7YOT5RtH02PvWZX8wSMkNS17wxbOVnfbZg9
kclF3iXZDusp/h3qAmUY/uGVP2ZvnqNOELoBCd2VWhD8wcit0urP6HjBYkoZ87D9taiios8pPZjF
bH/nhWRtOtgVZecgOSVqfz8rYhd7kHBcMtS5ykGf5XuEaYbBV9xyzpUPih/fykYVy9Ep5TO085lj
Mzevmanp4bp77Uq53VkpQixBAawMRJz9nE94e9CAVbkxfgT52C9iEMrrJLKifW81b11auIci65xN
j4irQShHKaBk+0qoWf8Jm2FYKDqapxpLY10aHIygURnlxwwDs9sMdfXFunuqm8l4KJPJP5YSnDtZ
ruYqhEL6JS2Y5e40v494KFfadA5zZyY7PSY1uQwsKdnBE4KQmS/2HFbYru53TjMnBNw2LE5a3oRN
j1e2vgdct70Os61fec5RJrSyWpxClMpuq44BCZPdyslLcaI5YgAhVMpGwvMJacWS2Ebsjaqwmr/m
If5LlOp0G2OdcQcVMctke/6KJCBNJAz4rgfzwj1gbIbYl7t8RgOgcmZzQ165rHn+70PUIj/uBStn
LPXkNyTi2ehFszOGKTv9+y0Eme5i6KdpnUur5i1myJQZOujRfMyPbuZl7F7zrTnBLh0KQfJbs8mz
WL8ZFtPFNDMrQKCDftMl8///Ye/MehtHoiz9Vwb9zgK34AJMz4P21bJsy5n2C5HOhWuQDO7kr++P
cldnVXX3AAPMywDzkEKSkqjFFCPi3nO+4ye6/+BhqCfyijfa/MzDIr30RT88FAUmbdZMzRdNZxFj
i34GWk/bUjn93q615miNwioXtJqb433bmXeGKmdnS2LvYjDK4SBloB10hatLk23xJRvURRqB2vbM
bfd507/HQceq3BYxRNK0J7jXKK8ZtbUF3fbWlTqDMlqp4/2m6Ilewj9tkNYn82vog9lWVCYKcZOp
UyGswflQT3DCCTOK8mjOgJsO6BLObtH652AoJhJbwrNnZunJ7PzwUDIr1vB30AuPVu780fRoVMeJ
3IeGhcvnlp6n1fG+f0hd9fk/rRDpQQf5iXNAHu75V/f/IZ5P0Mbr8arzdYSZ843vZMmhCNUWUj96
0catn+JHo2/kr6JmSk06pnVz5xQHEZONk+a03isnOIQFJcSqqLw1FAuGTOb7pbipwsxvMKLtsSed
qlasFKT3UlmHiaLnza3G6aVOnlAH2rchVxRNjVlPL9/b2rRuMW03OIxkEgXu1y6KXkiguyI6jlnl
A+mEFynBeXcRMiXSGQINk4cqymdzgr9rD4hbAlMnkjh3pufA3XtGZDXMKc3XmHXyAWUAehSnfbEs
roOx5W6VGzhrc1LpS0XrcR8zK1mKPEhehjCLr+XAqt9mtpXMN5j/n7EsQW2ct4zGIydUscayE2cr
+1q8zFxJCAjjugScwB9tdF5Ieh3Qrffuwp83s6Y3H4j6fb7fSQt8U/QiebTzN5Rt7ktlpt6Lz5s0
JWkbVM+9FyAlAAuqPjj1PavVJIkIeaQcFcWCAByRBC++HxMDPWDntjJAmZHMsUjD6lwVfL7WFtG1
zfnshpgdn1apvSSibh60yL3dt0AjVE+SFASN1y3QmVxHDYX1UPwgc3J47liGMr+LHhCkmZf7XVZv
rwazeyYQmAuQ1sY3KvsVo62t71sDW2FsmB5fhM/Cab5XUfYt4G1R1WACopoWxi6D+q61I5e/TZTe
Kt+Xx0qhT71vNnyNud6cgcJz3dKz2xDhE4Xac7hvOaRGPbfUk0EK+8+1d8ODJm+5+i5SzosuZvk3
DlN1GzVnA+vRvJLPiQ+0FQ8k5xiINuHJ6oT2EM/4ZrayfLhvqTljjpa+expcUd9cfiEL2ofaxjHk
TQlBdw/A5bKx2uZw3wRarC/zhD+Dr9XtreoKGpwauGF0xc0CAkB/awYu/kVOufa+OQxjvgYBHm8z
R/S3oZ2A1Ln2oz7YxjIuw/HmyA62e1OEG7Ca481LxFblwWwt2ehap53Dakj5+3NTe+JZQFU5ks6V
XvnC2W8gBuqUbFDwsO/+ME1PsqUxhf32976yi4jPMXuHTO4/D6e3kbUuRVCvfh8PYW217SgkLX/v
K7KKwIKWDsfv46mybo7mEN1+76LqK86lkbGE+vMVggiFpRZ+vrfP9zt/jnKSyykJ4svvXbrGFBjh
9GlURXjuRKfWQ7KDjdo/eGWYXu436RTGF6dQNAHRwn3ehJ5/wa62CLrg33dZzHsfq+zxfn8pWuc0
1Fm4bHsju4xxij+vnVjH94OHBkKwabkqu0w0MxY4WZrt/YGug9ELKR35sFqYX5tCrJXXMsuat+43
OUUfWO3mieXOFxtYBwATE1uzhB6UOGXxwcr6OlV6ebNGFGy10rMt1VHQjKrx915ZX5TZ2d9l7H4v
qrB/STPSOiSS5l0+Z9B4lDzmudN0LqklruwWZ/Z9835DK3NC0Rbq5/tmUSK4rjXSNn7v+8fj9DIl
T7yWu78cZH7+/Uj3fRklZk7o+PiPY2hMGc6JWzmnJsYnz8bnof/j1e+bdpmZ+1LjD/j3/b8fmyaE
zmBzpPz894Mko98yIekJkhkYe//yMU01jazGpZUt7dgt0Y3Nj7w//fNJmH6+ISUynCI/KynqL/o4
LuyqqW61Z/ePvpPf7rtrZkH7sMROdd8UM4KYJZS2u2+WwfROf966xE1Rvir7Yo2y+VI2HZlzbY5+
cz7yaOiw35qAuJL5XlDY7RJtRXgU82ZDHGCJW/BJi4viuRT8hucnFYU+HVOD939/EukQ4Ya2mtze
n4TNkGUzep+z0qbmi0n3ohKyvWWaah+Txvh871WT9/ugpJxwf5I74c9oWyvc359UOdob9UDn4qaN
fG2Abcyvm5JscPYLulP35+gK406WlMAR5jcb56JZFg0L+fsm5c1DRzXuKRqABedVursfWRmKKLQs
DRZ2vkP8bxeoXb47PPKazWjhJrX5Luq8WzeVJZ+booqfrOCpgJjwfH+AY1rNyo06Z3PfV2qleXE1
Hy3Z/Oz5OUkM/DzSoMDfH0F/uD/HeXCV8zHuuzSvHGlnRzFoJfbF0B+OGVo5tEYc5H5Tm+UPLMnB
8b5FoJ++LydEPvfNzyNJ78H1tGdbDd6pGeh80fJqV1EW+d8yfEtlVUPqiSwLn2IkdmkwtbfGjy6j
0xEyHyvgD5IUH6jRTNmcgcrL/EyyAgk/04xXJc2I9r9Tbwnacb80ndzcH1AbmBxkPGmnLG5Y/RKt
ODfbvW89gvJ0qNSL7XU9ZjY73aRm274b5e1+/9RTFTGjvDjK1Pe40FHkut+BgI6aTZ0kT5wveAq9
EBXefETRXMJ+QlPtwdy2W13fV/RAGPXz1/v9YSGtReS42sWaQvdUlii5KMH732KDzCFwI18rhzRF
6dGJNfE2vgauebg/gEkFvLauih4s1GDQV3pJSYvvhTLeQ5hGxs0rKmPnp76zkXWofW19c+mY8fhV
IJ6sU7RvmkUGWJ1CI+lcft5opKwP0qxZbU/jG7NfGgMJIX9ejMSD3m+FippH9FVwrUUz3cJCd7eu
RU55UOb1/Id5VvMDIh/PjqMc7TrWRk6a6YQl28xQopNJGaHa+WD9QQ8vrayHVKuCkzZYXKTvr97t
klG632Sv/JXhmyhiXL4btN7B54s7FDaJizO/YIK3Nroq830Wj82zqSuwKBw6yuOPsW+958Hr/N2I
CHurTWb2RQcCdn9AhfoFMJXRPNaqa4+anafrofXKb3H6cn9AqI3xis9NOz2q6KG3w/T51YwYkPDg
um9cMqx17QfDIYyr4eqykEFUx4vrjKpoIryb7oTWHK6R7kazSG9Mmz+PLV049X7U50+u0UcH20uT
DaKq6E0LWWzNhyB0pCLToAgggBjWyYhJZhCBZ344MHulm36UjiFWY+hqLKgicdE93Df3Z051usOC
h5pc9dMmH/V6vhBlzwSSwFWZj+375Xvg+UyvTXzaWOPTbYK345V/x/sDutQ1saxp+mOYcJJTRyJd
Q3TauxH9uD+gHHEjKt3vz1YyJQ81QPjP70YnS8VOx+xdlw5+mSK0D7qdqauloZK5P7UY80vHaYBr
g8QGRl3rKEWuKRb6/Bd7PpKviGCSY3Hfi4Y4OiQVJfLfD/rLf+9P8lxpH+//o8ZmhMgvUK1YyvFX
fzlcMh/z/qD70T/vuW9/Ho7KGqCdhlJ47ZhQ/+d3818+/PP+2EBupaJm/PwI90d+vvr9hf7yFj9f
yffacpf4+ucx74/55/v4fPr9SAa/GuqYSfKrzoJ88/t93P9XCCJ07vSI/9sAjXP8HUZN8av5OzLj
f/3PvzHP/1/CbMx0iv8es3Fs+29x8zfQxvyE/wBt2JbhgrL4k6fxJ2jDdv4QwgWians2LA7DBs7x
J2hD/wPi78yPduG4WhCWf4M2vD8EjGPdcwxTd3Rhu/8nRHPh/IMlCWcDjivAWmHqNkP5/Cb+SsaV
Za5C1RDPKVSr77hEkoo11gTPxdnOGoL+0BcVBcHaMXoixXV3ZTUZLc4pluaxxmukE5uDc0p1gC1G
uBK62x1+byqiQ0DCEC+RyB4da+QAjsrmR39uBxLsVqScrSa4I58UPQJmSu3B8u291n5NO5qqY7pG
e4U8b/SNp5zgZC2nvAT5D9qoab/4KgJ6PeFCK9Jw9tANq9jz6YPHEvO9KEFLQfcgdDwpdnGFrs1o
s58iN9KDDFs4qS867dt1qiy1DSOKopr3MlrESVpx8cMJ+nCDb6ta0a8eV57I5VXI5qx35HGHfoYz
gzeW+97rQJ/7DTHsJCr90OVUU52y6uY6g7FIscJtRSZQFlVmvq11kBeh3jwOJVgmCKvnJMdUZYb1
NUJEsQ9nA7cYTURIepCvZEnLLdWgbtoU3Yoz8W7hq5zy7iFV9gp368o0QnoBDR33DuIfVSPTfQS5
BKatDbayoDqcE1BbY8tFVyXou6UVUgjisU+Nou8kQuI18x4VO+oNvfbAKiajt4gIlrmQKZ3Isnsy
yfE1mQEgY3KSRdD244OZJe7KTZGLuKGVXkl9DGssbVoRA01Qz0Wz9esqPbnTORszC/OP1uPOG6cD
ECIceHF3pkaofFxlTF3XPub4HFHwKL+3IfV7z1CYxpWgtk8iGL1jLzp7U0XVsHnLdY/o2U6B0utR
Zrmpv1RVCgdRVfWKNPYNWo9zRbba0OhkpZO7FDeYLAjaqGvEI+ZgaeswyG4RzRiFGXVJWZdwqFiR
gRVNCFm7ip5puiKbIzuNrvl1GoW3CQgPbjubDl/W1Ks0Gj28bPVbWBTbumdGV0zNRLvEdjjB5Gta
IpjuRalh3J0/idM36y70yG0Z63atBwf6CeTmSqzxDaZX7CO6OxvZd3airU27m+idEUekSO817B51
ujAuWsjSS1bZjirGl3HiHAVvGpAkVR2tGEbj5FToNQolMGOgleqKmhLyEKAwQkVD5Dz5lUinT3ll
SygNZGV3hRjWNh6SA1rls8GPeqslhGhQfNsERQ47ajQGrK6dtp0cOuW4k9Nl6JnTK7SHE4GMLx3D
9SNeHH8fpYW3tJW65M1cAatQSuNp7SCk49qZEupY3kjwSeWGPzunPYy1NA42OsqVA0Ad7cZZZI1/
ut+UCOxtt54ePGOiZ0QW6EJIZ9fpvvHc4zfyPDvZCjc3j5mbv7Lu96mWKWoicXkZzFWE5jhxvisY
BSsnCa09q52O04jSh+aDGIkKpHpeYU47SDDJRFxwyjmJHKpvM538a3BvafY9nuEiiUMgkOxHbIFN
9RK4rbfil9cuO0+my/t5QIp2uAkxQfgpw3zTYb83WmQKwvzWdaVHiRTZ0eRSFTXRiw1S0Tr0ENja
DeQ01+HtmArzsZ7pj2hKvHPpuU+liXTClWAIomBjUte0FRcq0nHCTVWHQNpCoo8CPCNrO08QM4l0
TQ4pZyTr70ZdtRB5dJ7gK2hnkmKou0BEJsvdMPOGONZCR+xsjzwznM9WVhmoQwVpm8L/OQKuCfiT
U/1O1qYF0yaModtoYG6smYFDJWW4VjMDh0ENp9C8zweQQ5I9wsuZmRMK6DnZzNHpZ6JO6eRvWA7q
g65F9QHAC+Q9Oi38xODutHmqqZ3TOgczp4Dt3vk8VUPI+Uzv+cvNkDW7OKieXKdNNjKFr+EbkIGb
0igf+Sgbhd1F6kjMsxkaNBEshJIp7jmHBoMwOgK1TR05vuGLU+fGSHqIB5gxMTR7EfofKLQue6yr
m9L2xJsdMH6g8FuZYaTv6p78XlH3ANm878pusmtL4+NaAzxY0oamBIDK52io5Lme71TwwVdIdW8V
XkYqda14r8h+Mj3zm0VBa80vpTt4WnfzoiQl4SwnNnLq7PWgTO1qzsCm1INXjPhGbEvTO3ZZLr4k
bX2epjb50VrmN+GWCctOYuvi0EASNLtSqero1ykCk1rqLdxfyl9lY2UPUtO7RVNMrDHRMK852Tl1
Gmc3YpI+FAWE1D564FM4BOqpNf2q5mtZ9Q+RKS9SxvZzWnS40OgPXLQaVk1R681WM2iZIRe6FVOB
j5Ow5J9ahUZ+tH4APUEpqBXqyYIbRDasme97t8KF0fDq5LyAOBDuthgqwVjjmns3BGiVCzO/6KF7
bBq8LI5WpS88sVxbSlwrflK+VNUpwVfRYJOaqpOTIjKQrgOjZN4c8eIRJ4QDaKSDduKUopl6/+/9
xvARkuuDvw10u1kyoypXUwxZZcP8qz4FvY1axZYekvCmOSWT2ZxCq/tZWAHWjXmXzML2lJaWs0td
cQwnC6CxXU7tqeP9YUNjdhLE2cmGnceQpjogpR7YdWrvzUK/39o5JdDUHq5+BhzAaJAhEfcan3Q0
Mu4YvFdZ8OALTtG8SN+00nUQZ8TNMVItOKemSPY4YoxlQgX7nHSQWUwXmVmiOa9BzmUsiscA+b5s
t2k3W7s1szujZyDjEOF9Vd7LS+lDakeHsjIJrdVPOl/gibzyekXi1LhsujY46jUmpSaBe5o7g07j
vSeeqywe9cBmQM0N4yiR445OQ+xo714Hf3aSBxo/70dEaMY6yoR7GfoQs1k+aI/MVjSUqYbzuf5g
WRD+LB4/8xr+R97KR2IWm/pf/8X+B/meyarDbBWrBtNV10HN/ffJKpRex5oy3mYJFHnROu3PSpPX
ZqL3rSXFqeIHtImlQBgyqpVrph2IDhe7ZqaNG5kF37gofC+0djiZYbOTWURLtsFo3bnDgVftd2i0
v0ZR/a6NMFXTUaa0bvDLwBg+JDQ+ocRo57KZwm1TK0TWUTtTSbCbU80MdR+EUvXInAeK1oRoZ3IB
CjXJSvMRwP5lffFffBFkSfBJ/xJoMX8Tnm4xZ7d8l+LFPxNYqkEIKF9xu4K81pxglKDELWhhD8RG
2mXAaIrhAVmThhnUC/JdT6rQyjYRHQWK37Mk3zBllrYaBiu+NCE+ESYZO03q2lsEGc504UNrVULE
bEYTNE7HxWS37TaJrXfgY/YOCUSzSI3i230GA+SI08mqiAUdkPe6iZPvIzv316aX/GIi5j50gfeq
622G8lT/JRwLBZiH0LkwN2FqWduuM8QhtLKLqdLiLe5rcrlJjiM7FjhFmz8YKvriohBb2TG8a8rA
3QX5xNaBcH4sPUC6iIVb9MZ2/Fj73xrUeEHUOB82ZX4P9Oos0eZUT5HCFwAfZAFknIhnb13yHeUY
QlFqkaUJX8QXOtgueraxBYNdAQfYWeMshUUxbY6IpTRTPNR1uHF9nd6dj5d0JD0udkmGp8qx8dMW
8kUUzNHnFWZl6wMsSL1wOoniXeJJNDDuD8rCoeOCISQlkZ6F5iwjv12ajZ4cYqLibFYkh8S8EfJQ
7h165fjM1TNyS7EtZBusHXKXF33l1xvkuz2XE/WYFHD3qnTmsfPdegK1cN1iwGnKEfk/qphFaprV
c+4OX5RWfpSYfiqZ+1t0618rwTUptLFYOMJ+ybTkZge85z7TPjT7IfFhvxtu9BRBVV2GroVmOUws
rAvwpEUagS9guhPEby6u8ZccbyVVbSSj2Rv9v6uEW+5ORrXHRrTWU1d/TsefUiNSzyZQ7nVM5Pl/
/9MQ/xkc6blkfRmOaRAS8rng/UvUS+aUqdWhkV+NjVEsqoCvSnejR4O+xGhHL6YEYyVDb0JrxunA
LKFrJnRJE6sF2uFHSCKvILYWU+3aT6jJAvAn4qnEBAefx18JsRc1C4EUMVBL3hE6agbwYhFZ4Qtq
76M2jyjulKeLzKzHwxjmr2Yh3/xBfMsaZoF+5+FvAEcL2WzhmHRjRhPaaiOPBB1jpSyZEBvCp7Lk
YzhQ+g+DS8ACAyd6CQcjOX1nSfgHwwyYg9azNlZq2esAgkkSQkn5//WeOx71ZSzBo34vWniK49NP
ogTyv5dvCAX77+s9p58f35Cw/qdnfBZ8LOcP6iikf1lEZthgLUnn+Pf4OvGHoVswUk06or7umFzU
/yz42H9gMPJJtvMJKTKcuQxTF20T/eu/WNYfc5XH1smxc4niIInkXkn7PWTCov1vh1DD+OcgOod3
kdllzt0xnXu9f5BVqyB329jNDGzEEXlhbgmlFPnjd4MVx8/GHUdsdH58FtAI6Z3W8tQ3M6dzegJl
hA5OK8eHYSbYB+2EaZWQbe8IcehaaGgoWEMHR2f2vltaCAxd6jDheoOFflFVGyf0Bux7DC1mDyif
Qka6xnIwremuF2tVxMTjtsaPghr9AtleSgS2dkHgmeL/K5sjrl5jkWSmfSgi1GvIX6qlP1XW3qrx
eeNteMFhjtqE/sSylliefBwyhyYLoqVjQ8B0mOTjryF3XejGW2YkO5XbBJDKDFnd5Oa/CrrQDTgP
eAz+dy2FEB3OCD8nJHoEecUpbwOMoYOZWyRIxXrI1GBEt6KM8iPPy6/aEDRPVR4C+hRg4RwjlPu2
ES6WC/s58ZT3ilwmxv+buK/jRFBIWeAbWAQs7Y+qUCfgnPgIRwzYeYasO6bg5NDTNlQLZDJ/tzHL
5yikl6JgUZoU43iRtMl2adls0S0g7tT7DqV1Oy1Jp/qaaCkrIDW8euP4OkbDDTwNmQ8TZQZDOIwM
oYVSLp6e7LgcVqq3O/J9+wu8wBPKi3VT6C9lFHEhFP3Oy1lCknqKfUqioi4dPrUMzdtkQ5cKclwg
dP6RVMWznojFCwGJKE7TPniv/fEYl/YP6Elk/1beEy0sD8Sg35zGhrXKOObPtM/iW16INy8Lsh3G
jH6t9W2w6qWB7HTwfgqVUCHoAQw5QuO8FUWwjBgMQ434QDc7t8hB1yNN3QVEjV1oyYPKyYTWvSdO
topFNJEwvsQZYWs3ms9i3SvmiRRFFrmV0i73ze92mhbLUhXf2lKVC6YEhBwwOUH1iAotDiDDzEmx
FciNJWLHd+jzgCgnsHSMpHu3ivKtCHQc2xMO8z6tracKLSVDbJUtO0RfS01ZP5rc/tWajA8oO4Zj
37O8sIa4vdAXAQFVdkzB8aRda5ZA+JKrtVbiybJtfZ34uMVjawU620J539pL14Ls5LsziddEaGc+
ktdG5jWiqg0XHn59fogCv0y3uIq/DDKEN6RxjvfEvKN7G9ax7L9aJjC1LOPFIkODaTOgnIzD/EA0
DRyGtLfWzAleatuHb+B8RUrJupTYab7jHgnskPykWfjAOY8UO4Z81jGnMXN0ubLpXcY5vz5ijpor
Evw4+wK/QWqZxjrzdZeAFS9codsND1DJECMPsCEzx98PJpETQwSDLTFGaFdjbFOooxJnjah+m7TU
1rULetkMnfE4xEOIU7y/BoIk4r5HE623lEGy2Xkmhy8Doblrx/M2maFjGwm0s27Ez6aBwdNVNr9j
10ToOhjv9O+1Fcr0n1RQ6oWrKiwuEyOrpeqjq1PxqlAg73K9fjF9zNCJVcfr0Cjw6mkYzRJPBmcP
5sseJMcloWm9zIGtQKSz8zWGS7TgPd13E4w0H5n2Oydyt/M0mDSqVjh8WSMsW8wc36bIY70GetDy
Jvyl0t/QP3roWXc47tyOtTxrqez0q0ymXxHyiYWhd18jWfzqcVbbefSBbv/SIl5c+sX0hk1/J2Wy
mlziJjW5Rom2gah9CHvMVJN6qPF1Liy9kBAyimzp0B1eaEXN5Vq8VTYRblr0zc9xreGl2QRZYC8G
WMIwFNqbcNW2gyC2MrBVLtwygvygO+jw4h+qMN5TU9sVHlIaVwB91vMpQKmpsg0BNemOadsHkKRy
65OmvBsHbZ3Ugig8REL7Cebw3uYPgOMD0VlPfPFDPRmPnTNTkT3zKRlhfndT0J0wrz3VgkztKqNt
LzOmaMD5ggE1s/RSAnaCrFk61GwkjiiPlR7II/NARed50rt3AyASWk/qirgtAd1gk570ie5qT9UG
2ORbXxL10I7dQ1VXh2TExobn8cnit96V6XM4yK95XL+kUk6rPk6BZwRN6q8q1Z4MUqRWWQFieDCZ
y3X2VODtrJ8bJ2+Wo5UR+pKRLQ7rC2SfD3hgMJ/hnNP3pBGNkyM4tU76FGb0Kkuk5u6AVcFURbqs
Vf5Cart9DLA0bpXRPLtA+RZlYnubRKvfIIm/kZ0TL5jNh0sLkzpQ3IhFBVU+FDgD5ujxW4TznHqz
/WBk3XNls8o1FNKm0PSXeJyrhT9gEzVNCMSt0l+1bg6y6QsK0rX7YdZip5Sbr53JIY9Zp3LtSueJ
vhdsqYqGvzfMvQWlxQgrQ5R8UKjzOdddokUxtGQ5jdkrto4fDJFcl8pVPSX2MrbJ/OkQVtAif6wN
qrxtu+n05tXTO1Ig9J9WS7pMm82MzDBHpUgLQkPeXpOXwJqmuo6hMe4i6g+2Xbor4NTXdhi2lL92
qm8/isF6R6yJC958brTxA9swjMwBFbfl4k52tpUjKItZvat/yclfITSr9B9jOh2smykNZI2zackY
UyQiOcmI2rlf1229jZNkl1SA2NwuWdUBcsg6rMjosBGiAUpYF9Pw4oTxlaXcra6cnXS6vdUGJ9hK
j+HY71y7ZtEUSlJBhvRJpPo1q9pLaLnlgwgT8twAmyCF9bdezNdPioVJDgTsL3vQ1SqjAN86EKJi
l4R0V6Rnb6DeU9ntDb8k2HB9gwhzFebi1HrTmkSuHZeGXT0jI620XmRW/hGPwwGOzLKz4WNXDbnm
5RLK24ou5gqkEaX35pBHaGaQRNmNeHJri4KAttIB8FmZPGcz0juOVxLK16qa0J2jdynIf5/KlbIC
qpcMZ+h3RI1FpcXSi7MdqOcyEM0RpNnFZOyUIt1R9fsa0DpcclUFn9jN51/kPEedh+wkvvaOfLXI
xJD8lpJ62lY4SdG0bme6dpXjpZEEF+HKirtmaWnjOuxRJQPO28oBNNPoPLdGt0SEt6H6vw1GIElg
AhzAGo1BhjLUr7KbiyP2Jk4pVKIrxfRZAhHEEt1MJj/IABaRLQ6tY+Sr2TQzlvNMS/TbuOi2Q68/
UyFmRW8F0HkpZnv+o0Yq6MKn4gk8LVxS6f41yQilh3MsUCyHbbBkBQ6+waACw/dt47+3Rj5M+SKi
1FtWmfeW2Q04xkgI4HDM6RCubmkJse5Gxx0zFypp+lmAKl27JwNxTBQ+NBcIxvBzyurHtFGEAnGt
LutWLitRg09MzgGh8o2jUMJ3+5IrUG6qizdMR647BHJ0E2YKiGduwpyri4utFRn4TSXFce91lNUh
GsQTy9oVcthzpoIPu/DR0I7Or1FNAodK/2JlabWQHn4wWnMVCLesY9DRaIUU4Y1L7FofzG0zGQcd
6ARqymyDwOiLK7LHKoBoo2SLU1V972tEcdLQLo3lEtJqAZOp+7XpIPFmYpPHBXO5iCli7LmXPpgt
uejfmTYkzhXV80rGp1CJlSx4L7a69bhOhtG4Bnn9JahItreg8dSz7zeNuwkdYbTuYbhgnPvq4Elo
Z3Q2V0QnF68gKbd56p48FT+F+hfZugRs6UzXDag/LNUWlhM9c75yrU039YA5bapX8zVD736M6N0C
me/L2P6FxGo3GsHVhXHeDU80ubeBqley/+VIPPsQTSJSElr8KZ4Hhr1WKw+7VTM+dQx2bTwTKd9n
c6qUhEsW14LUFbzKPx2uzf2gVrBnIQ08F3549INby96UzLsBw6ER5WvO36WkbpEEH07kbRpp72X9
MsJXLaFtOXjtuxY4cJedYsd4MUfEm21KoXAgmQZ5nhYeMYWuLREfs9Zd5w2mZ2aHAgtuZBZrm3dX
2D41NAtlkrF3LaKY6vLL1Pcrn6pZzbJOY2IdTnQPfG9d9SUzYYxKcbmsUy5pUMZqB+8gkz2vEi8B
9GEbmZx0adCWJU6CH5EiNkd055xMqK6ezQRAtSJQVsQeAp0ptlxhFxV5EX26n1qoCSH+Fji2q7YH
VY0zjbLI1e9+FU71obhkJpNlURCOHwEGkatgQZ4WWvaVvwgavApDr7WR3RefEo9DoJOOBwE8Nuiy
cFVxmuhm+Gx60SbNtB2UwWvffh3MW9/Fq7SXi46PZHjme2ETa5yJvWzgXYLOR/JJjokM954VfVS1
uQoH/U244PJTsZ1soszG4ivY9b1vphu91HcdV1I/sWhJNximuxVdwwNUL04MBffVYY+aEm8Z4mQn
MsixNq1FIqbPQNKNW/5wOsi//FlnEhJr6ZXOI6nYoJdgmjYBXED9qeJjt6Qf1na+AbO8bXPF0Bau
4qw4FLhV8Pddc0Tgua8/sux7SDpnRT18qzfxoWd9hR32EVmYoOlo7Zza3YwDVIQ8cAccqj4nRspf
omxW1TAAsg13YqLdxIgutn2ACpgBdUzbY26EuJQ146OJcTbaIDw8c2Xr4CPgZS1CCSSqKwN/JTO9
34k4i/e5nkYXDN6wyg1caZWMGZXQoruaThKE4X1IK+SrAxGxLjrtQln50pUfdca1s8asiyyOYeY4
lHRF4/6J8L562WpTvC1C7902fIrReDANvQS80mo7U2eigT6uYf4BisLvznZobwbHwqzmSGdt1+O6
jY5dDbAQ42rkp1doxWgPYSNF3pZwETwTaCSs2+AZ78gGFyHMdMe2jjn55I7Z7uywZnon6NMrLhxx
PIIl1IDXTyTWrWKGokVRiE1Fg3IORumVfnaTihpKn7xUAu0rLhuQA+PBbtW59TpvkeCLS0S/MaYb
1YQfVIIYrL5nmIahoPwqkZQSJ3KA+3TEioHL2N9TUc73Dpydjp7nAHYIyfU2URKZe7bzNfvDL0Nv
K6T6hlLoOlnhIYnih04zz4MLMTKuf+o5Rt9/Y+88dmRX0iT9LrNuXjhJp1rMJoLB0Kn1hkh1qDXp
FE/fH29VD7oHmME0MJsGelMoHHFPZiTpwn6zz5bVkR+jC4iUHFuSuOTJrWw/KmUySUl3WtvQqlL+
AtfmZ2yEnDoKeDCFnO8GrPQwgYAVdCkGGsyHe6dEl5lna09p3pqt3DfcAIy8OnR6x6W+fCLQ+Z7k
XrSZFhyOtZl7fuVV3bnuo+5zWtj35owML+DN/tyTOIWmM8RYDU1SvpBtOPdb+yyJ6Sd2DeKmI5Ey
z1sNF2NfXulArG6btTTRyGp1RJ+/0WEpUx2KG2NIaIVcKgHa1EFB0VJiTw2aTlCZNRw7wt3cUOI8
3VAO7Gw4bkwUlGI1bDoqUjltAsloKaOMdKoc3Y6eMktPqZEwQH+6JcBwbbCa3dwwpkhdQ/uHOv7/
28H3X8ibZxh44/7PWu0jZTnLb5t/ltRc//4t/h5//uf/+Ptv/UOv1cVf+Owk1TDkpZimSfTQf+i1
1l+eBeXF8wwbo52B6+5/6bXS+Qtflkk7gs5fMuTaUf1PvVZaf7mMHTyXGaVlrjLvf0avNaT+vw09
hW5zrBB8GY7UV9l4/f1/N9AggB01OrdXFoUVm5Iw5e0rgPQL/y8fhptF+0K0RB5x6VnKXYVEJGMb
BKABJE7cJPIpiqrlpgnZ1JMSKVOfVtGI6gSHG3XPgYERGLub7pBlR9/MhPvjptPL4qDryeRxVnZ4
mKrveCFQXGJw2UB7eOvUUh3betiPKTg4bRXTutqp9jn3aPbXsWQ6EbFDt9xhsFWYG53zHSa/5TpE
S0CkLfOtnL4tnTM1wfcJLxK9niTgYLlOxhQYmtHACRphc2t3dRJah0VfXX/NfGhs5uPk9/ZDnlyb
SM8CkFMam+wKD2j6xod9DS7AIFlGCv3UdKkL0hgEQe10WMpY5uI4ajdnw8ioBk97SgSj4suwvdsR
rNQ+sieqcRZJ3tb4rZsw38XDQCZHPg02C8k6F7RZSH1jspEF8/RXSfVdoOqgL75r2UW3yTSzCYiN
0bsnZdvJ4wg5aFcr0ncyWrBDULmLyYKEqJZ9DYTnDkigQHC0et+G89GNON4wR77ti5Svjavv1oIB
2Qzdy5Q27zG8vY3Nh941tBuMWe/Pow3Wr05OIha6D9X0hixAuxMSihLTreNkQRvlqGUC3LhYzmdi
KPM8LwmNRUbIXu9d6YnrfZdQ89YGv0jGqgywJgEUa2t757nj84C4s2Ww3GzECJlyMTk8onM+8GJt
DcvdjJW13GaGOgx2dY44qm5mJti7Of6SLedW8loPeDunbROH5yI1Ag9TfDLqQaEL5JKI82PMIr6R
JoW/Og0heTHyA0+g8dJ70naJsSu3MrCiiCveG/Y3azOY3VElhRu4LZDBpqwe3W76AE5AzDxWzk4a
2UmDqIPiLyIaTEV3pzGo63P9LAyNQW7FFoBjZSJJGmFkL7xzPZXjLg/BTYv40JDrX4lLHPYmoDfM
BuO9OZZyp8bXGtrsRoRWzDUydbaWOzcnrzMedYi2N00tbrrYDvSU8xFVZnwFq7guEQGTHFOgoFwD
t4cWBk2rXhM0Ie7xTPtiGd101psjp8dFWua5r7znrMineytyvouFC+nAlB++9TY2C93HtGttDJM7
cMS9LDAHuZwnx7zHafXRYCZaLOxonXgxgHNcSFY+arMKurocz/FCfiOHcwJ+qT9YJF1AGk2ctt9E
XmIKHEENlg5tPhY9LMA9evcwHqeFSwp1p+ek6LCT4TgI+oG8luHIg15kAYIdHZGORQYgpoGgrOf7
ouw8viudKxOtvHH7QJYOcCQe/2Ly9K1theaWTBNgE9cGGrG8hziF91pNGxsEExr31EH29b2Tdr9T
AZ8oaibzUlMQEOh9Fvm9jLlRaPwo2/miE82440nr+Z6jM1V21TWnHSkDxlUvkz8Y1MaRwvehwBh7
4Kim6WKmg9TqU4hV1wYB0jCuzl2HCA4dDLhjzhrSR6iDk3BZFKPW2jYjfRRuNxwpJfkyV+yhksi+
rv2cgm4oLFTiXl9uLICCW9lXx05ApYiLnaVZ8K/9qRHTZw0ixnBhpjkGuXWLJQsoe3LoUZ7R43Zt
S0G2W/cO9YBmHUh9eC3S+ivmrxzjEBp/dAt+oOG199y9bQHTE4m39kJ/VBGnW5Yec8vVmrOoYoF1
QwuRZhvP7YPFQZMKJxTkBIkFRNtBDMYLzk/4WOMJj4jtp5Eb7rx5gl484f8dDOzTNvELncpyvH6s
DSM/Nh3mANUL5o+jUxti48ko0JickIQKT9ga6dphXyR1InPhO1P1KoeQoh/ovyTKabsiVF1EyDF8
M63ntRzA9LskKcqASCwDKWpIwETAsZ6cO2o24n3s/dYpf27SLY7KDtwDLOaMEdqTW8Rqh9kx27Rq
ei3DQzz3BHnJAaI9uqfSoZdJ2dqdQ1qBuVjONa4fToyxcMwZSRJQ2xzifoVuqeFTtdgew7w+W/yC
x8OwmzvJ2KBl9uPYROT4Zdyyy7aidCA3Exq8+zQ85ZBWuJTs53LiLJin3EuFMvzQoUwuDrE5YLLC
dupA6wf7bloQ35l4OlutaK296GZ6WZxhF0d/txsznkwJpLwD4Zy11TygroVXag9hOX602tqMaCI1
J63ZY81DP8R3frEWqHH8nu+m3UkuAPHDee8aWMZGCg38qQbwnXb9m2tNR5bFzqcAYwm6XHtQ+viz
vu8Gm8tB9YwOzTDeZ1nia8w2ISzIpwLUWTBHydVhmAgVwJNBqjjeR1p1TCSseDJbDlw/86ViCogV
pquDSB9TJOIy9zvTPVKOAm/7iv0FJBtBbeoQgDj3FQfijsRSXc1iS3QerCm0cGkn6g2q0n5VfDPn
1eCauiVOzQ+4xqndmu4NTbmMBNdvrMNwJWfuLhrEU54663NhwlHKctnHo/jN8oJWT5s2csbSFcNH
WiiBu9I4uqdQhwmIDgPKGF8wAxun2UAQc42WSSO38hGWXJhYf1KUA8uZuY2nIHfQRtffqPDZ+7p0
li31OdwVgXLTtdwTgIyA8fBHv1LsURCZuD62ZngDlxNrB6VhusndHQrjPWhciOAEQzZ6j1GTMMPT
38g+sWhN4Mxcjx2e12E69TWTJYMTmavLYpeNkQ3qvjgY2qgC1hrsOtDSiwrs2pgsj3M0vSs+Lkjd
ZFuZMrITX/iX020+ruU8IeNs9Ep9b8ScibLe2qTOJ3fbxEcSDkaNqJV2oge+3S2ueO4UZhVGB2Q+
YBxhrsvZ92xza6djvC9y/W6xrkJL1429uTQWIqtbUzBeuHceQbON7p3NzsVjzPyXf6cKWaJAd8Go
PQyMuTb2ukEWvbdLWJmIgnAbTT51bcEZEFMU5xgHqxBfuRtO23ZhHya7zgnB+bRKen5GrPXr/n+T
TGI6IW5cbAO11wWVuoI0juaILZdbnXLAMRh1dyY91yJcTnjyyHICCp6u2FQvjXZY1Kro1Vi1pmXi
v6xY7x3JTu+ureGeYAAbRagB04V/+Y53kSW2BvzE0UreLv2076iRz5KuhmOF6gtat8D4A1wZvg19
BOJJKe2LoMV47BcNpBQmRMSyvNlIhUdzgfjY5TYffvMnHRyX7jHNDWYA6T48d/5MjKOY129l/iB3
x7xKcXb1skusu/GRiDJHcXP8iZPlLnf0n9mBOTZP7usQQlgT1Cxk9fjYEQo8GlXItCF/xbpaviaa
epQlCi+DKd7SPAaigm5khzbpBL3/1i1utA7MQM96Jx6R0zFDSsQ0btIEPlDnkuMobFPtstLcRN6i
X2zgEDNvAz6lsvXtkAyqY2Mwhpkoo2drLCt/tPlbpq0iHKLmoc4TYHRslTL8sCXYJN3oJp+rz24W
C03SU5MQm6PbSetRJ0fJrykmHZk9U8AmMbuqyTqKKOq2Zs1PFHmhtqS15zBa7KsSzngUup+kxeut
rovyDAPY2FXYxYLaWgGxSRQDs4G7FlFNdrDp8lhgm/iW58ZkharuAa3soavz4Yw2QmORcsUO03J0
pXz13Ivcvddueqs41g2FcHKGGDNWw36yxvtYh+qWOw4SU88mW4hdaC7zIUvNb8FBUTnlm2trv56T
o6i0NUtR9amrpjm1XXnbiXw+y3C+NACZ4MVgtxQerEji/svUfNKZqciCWP2e1qen3sJLXyE6jVD2
+2FYTk2iHcrCPS1FFN01TWPsOJXcY4D+WBirbCpsBsw8sa3X6U2d648qrwBex9Y2jHRuXqM1nxaO
4G6qd0cPptSmHqLowI6WOPJnvS4yJz6TOHLncryX0HO4JA3caPRQOwh9vmp13/FWmj8Noe4bW+cM
FBp3er845zRPHAalPaCzkeRxbOjvBY/5xokrsXOV5mwLECeNTheiO/DNMprBCX2JRLdmiyIuOHzt
DFoDN29W4TK7a+kbrjz6SeKqLbehTpq+zpfnlscoUgK/phAvsQ4HNGTgmYxsTgOXZnzqhbdbGPR4
xNRURG5shn7f5NiwrdbYdZgFS0t9ARy1A61uueMQjI8HaJqYFzgR5Px3VMhjj+idDKNJ6y28r8ja
4adW26FM/+CYMal0NlVG1qCBkTrhBO9VqTaGSxODbWKgwK0eJE7jY1Pu9m07Ml2y0FTfohTMH7YG
JnT4NAcaDZ3l3shZ9lrpY2L3NryiJPVyqOwRLX8VtfFdUd0WtlMcQ7M/W47gq+BTt4YhDAYDeb6g
y+0Sz85LxZOMsZaGWPYZ1H+mPihU08ZYwneABlACByj7ioViaFpqPEJW8b6+NScRH6fQCkyDWa+I
X7GOcImi0K5uScNA1jkJFwYVl8k8Br7pThDGQRIRMSfPpLnfkyYo2BiBOC8lT0Kd/2iRUhssqiBZ
2v44tzzoDL0OeDrP7NzPkcMJQbGjqrajkKMDeDeOc7zN+HBqN5Fbt4eRlvLK7qqKZZK2GVy4bfbd
tTEqXHqcrd913Jwa/S1VhBkJMaSQaW9ZxOVNDRsLJyD6B/P0PLTylriUxGQs3tpieGoTeGV67HCm
Guw/mstS4sFE3+EpedNCa9uWlQhsazqNeXQ3l+zSwr7aJWnDoUGWVbrFUcX38jk91KMweaTPuZl3
oBadjwwmufdbErZoO3gB3cCKl3DTwFCe7spq+Um7HEKLa0rfailSAgDkculXx0E8e8r86ajtKFjY
jYUwVyuyP0SoTQZabM8xemfH0YjVgDq9doTizQh4VPiRW2Zo2hSEs01arvee+LiXjW1DYtZdplDK
gRloJBNwG6oOogmXrL6kt64zAXOIHsZpn3pWfzUYQJRK+5ml/m4SkBysZaawBWLjiN6z6ebw1CZR
QHT9exbFp4ehCTdqmfawK936g3TZXaWnyR7bT2MZd1WtQdUEL9q155kRNbEPgTjl/eEmneAYiuxt
GSYeY5diJ4f6kffyD/UT2MwSBVPL7UE8QBuOHIwIYVL84j75HpMy3dLVsoaMqIEybxyuGWVkNAF6
K2dTNmvTWvpgXMI/QJq/uyL9wCHgu6DxS6sLuYEawNPjI+fEOlBjO1Pbw2lJM4m8RaG+W0iw871m
GPN3w5DfxnN+yBOWYBpTOQlryOXGGF8yuVWUOmGLS549Svs2TqJNG7PIX1S8ts2O6seOltxfZEiv
RPdhdiaoU6O5TAWTtzlC7mdQv0EnxBqjXZrBti/oYTg0PX5Xf1Za89FK9y5CqPY0sLA4GVJsHuQc
UoZ9XclLk9sGNUTyOy/dOijMgXyKfacqUV3nkjUh8ow2wD2hcgm+5ief66dJY/SUxdXO7oFbMr70
l6pDaMHmZrMklIVebsk7PEEXLZYTmRWWuUjbjZHczzP6i4R7s43a9Dji+t6uUbfFbZ6WvIBJmqmS
DG1+l9vOB9vub94itNud7LajFd3WPZDcKmaSZbdDuAFAsCmOMeGFCXMbo3LtwrEL7HFFAxIJgcCh
sH5l8U1iq9khTjGRvwyy5ZI1LJ9WSAVbYeoX9Ki91lGtWzu47C1lnHJPnWYR1qeMed+ujtKzY5Ft
o3yQwrMFf5TTf8SypakgWUyMgfz8HZPG68kIv5Y4vBvmvVzq4bEtFBc53IDoCYxC8TWSDUpMhnWU
VKtQHyGdovsbOL3iKPoDHeOQFPnJyZKHuBtc6iqAmmA3P8h2OZKozv04oz7IVUhKhmgfmim8C3Vc
/sBX001jVYCwc32ffjXYPk7IflXPADPDH5npM2aJpvIuZAL5kLzbYlEXLx+w4gMjSTRntbWCu2Fc
0vTLiRym4ZTlNUvPdg/IIs5C4g/CfFsmrD8j1Owtm6nDNGT8Q2bjYyntB7puEPio/EFv9dF19GR5
LWiRIt5KDUVTBIIObr4k98EDvEdahRgx2tCmBSjpG+60pyNEXTOK/fxRdI6vUagWT1AriDfz0vC6
1ZarM9QFallODGRXG2Htablv0qtNCQ5OI52ZU4nTInZdVEtO6KGbMDNOqpTLZguwPDX0Q6/J+2R8
jU16w/o6D5DA1fadWz+MUAco1Ppc6V1GUTDuTGwFNiA9ms2cGR9ybsPxbpial+nI7jJU24osx6Zy
q/PgxdNtlHHZlr20NmNc08q+iArYCc5QQgW0FIS12OaORl+gMZSHXhjGTq0CoUEosx2jhMgi0ayh
3nV1mAe1sEK6h6CAVJhq4XY9LHX8pHvUTTQ9uPxSk1sd0ouf1okfZSXJBdWxcDKthZlN1DjjqBPV
LxRvfhex/bpgaJnm0cIvwh0dMBOFP97VaRDvjYSQTqTktSqoknXfkH8YGTQPA7QxaqVITTf4FNyO
migEtY2hlgfKwrg5rocd95azCiErUwbxqH/YOlLVUjKy4+RApGOZOD2rZVvE5lvW3HPDvZaLmT05
lFaMFcedkcEfT9OfaSVm0yH6Nujh49w5pp9rMJkXxvZVCIOwdXZ1PQlfG3AXYxRavO6EQSQCsHFL
weQlqijAtFQRwTS2bmgzfK4JdtA+7fzJZt0XDQua7TLXFlJ7BcMZYNAIN1xTk0PRvhULg92u/AQB
TnNh0/rA2N6bwYMYW6QBqfK/s489t0PnNJX2b9VbAw0StI4qEY9Bkjw7NXh2GzI3eBukjviE4lls
a2vMNyu+x19Isi469oGF/Zhu3rgITIGyTXIMknYFPlyy8igd6zvnJKq5S1oHsHNqef6Aa0SdI+U+
ZJWDlXngqDLKkLWGYeAkF5rdACTqkXHS6/hN752L2WD99qqTWeIYZ9xbju5Zm835TdjEy/P0p2ld
51EA79sM5Qi/GvUoizzb52eL/JUaWyvpxy8EtEHmO4c9I8zT5qLkyl7TwOybZZrtndF5SYB2DmW0
xr1Z0srlI52wz4TziCG/NraZPrwAqRDstFPCxsErb0Z2u61SFCWhgWTlsrgwfH9p8nrcU2z/ApKU
x9vpMuxu0XNXtl/THxE7AV2v0UEkz7VnFpeSZp/NokO6ngu3CmYWRF1Pu/vWI7xuCcUI3evP3jC8
tiT3ThqXQSCQpILtUXudk4kymd7ayaiSAQbWeGt2crzWuLAr04LGYI3FwYF5uMsUhkKdMNdGRsP0
VoBdlUnyWQETG2X+u3S4Enk6ultFkQLwqA+KoX2kL+pcOj1IVH2oRQEeTA+xQ93o3D7pEOjUfViM
gCcjzMZ5hCMN1wkdJyF9YeZob1pkLJrgl+agcvOlVSPNmQ3AvPCIixc79RRyMeO5Gr2QnHmLo4ID
u7nrPbUy3G9CB3sM9hn7VLY9Sk+S7WBnENIYcnns8Kxvy08HIuFtPSZIQJ9TFeJ1c/UvKzVZupTm
66kHB6IxaXNoMp3iP8Keqd1B6OtgV/mjRK2pIaT51OP8QbuhHMSqTiFXcZAQ6MKCrgTw1WjMiT7Y
+Lc0aE421gPVP8JVvSqHgwOkoWmLXv4iq/Y7q4k4D1VlbogRE5VwE/gKaw4vm+qbOlydSnb2Eubz
owk0g9w+EqM9sgYlsNKY2tzXUt06dfnU8jrSt1NxxazK+mSSIb2Vgg6w2tA5gvXGc5YfWkW1zFws
lFzjBVWUS5LFw87i1eG70lDiNQUJpFJFs7OYJ5W8TBOntARHVyfkDwgvWmJTpvqDWfre2lg8FI3O
4n6EpFHsm9QkPzbb22JaXrFqNtvmT2bSomQ1N2VBF27GgQacuvM11j/pKvxp+JvihNC7AOKkQGaH
5Y1IOdoYF7pcHuqp+FV2F5Q9QWL+iXe9WnmSDqNPk7CFsEd9M5v10+DlePOXod8yxb64PeqJF6mX
jnoWDLlX+50LCG7qNnR/Bx1VgYvyXD6oxvpu7IrDekjceTp69nyEiHjo4xAuRCu/TRrBTBvA1c5c
OBx0svhMBvnGI01VCR8suW7TuumFPlAqW31Cg8LRU7k0Re2kp/m87zdDv3xh1fdrkd5UJQnvAl9b
vkAhme27aSnvOnthQfVYfs0SdJIW0XvscF1mOgNMLA4gtyWHzGq1u3D9Jmkq35uaxdbhejBjy3p5
ccITbaARA2RlIWEz9Z5qMZ+irH9XNQ3jqUpPZD+o7OiM68AXuhdFemSAeASBFV+l270Lr81PkFIg
Q89eoNmx5/fMhrjZJ1UwxsqP5NhuAFF1B+WFHOM7C2mET4lweXluKeU7d1mE1bbHOKiZtX0yVVX7
Tkcq1F6xBaQ9K5JNsiW412ioX49xVH26ursEjdk8pVR9CHuRNxagrUDKhOsnshz+5QzcnLR58MPh
XAHB4LhKlVlqAtzYeQkHotgSwyZys1M7T7dwVHAUczYWnMWPNNncjbZ6X2BK9qQELOjsyDwTJyBz
LcezDgq27ia3dK5U1GjCsg051NAmZOBfzUV0I6dlN1fasotNnUmfZSoiV1w926K6KYXULxXtPiig
tE/NGvwPt+O0hX5A47CwtyJmm+/sh0rHF9rrVBVFEUNvL+1Pqdk/izg8cZgSgdBK7OuTq2GgnQ6F
cjRsDLnBGRF/sZqHM8aHmcWI92lmazhzGIRdA7PGz4VJJylPOKU3Ghzw0MGgajwPU8XkALcpB9jI
9wwukM20Un+M7BIZuOZ7jKC5YOjajD0TGzfbFdyrucVUgvk1LFgVVdGNN7DqTwbOORcmocipg7K5
49etHu102wWzbYmvycLDaJbMSBnbOwceigMGb7Y8LbyuRI4TVkrJKfsg50IPVnMBbdH1Tq8aIHRD
85LPzmOME37RnIH0aPyVvMJ5ZcpqwtmZp6nzI6BKep59SYPhkFPjvfdi452U6XFhnaIJcMPIt6tP
2CLsH137k4EJ8VWbzLzkP4blvTIvIDCkLWCY3WgHTmrYzPU+HiJGOvESxDoF9Zmy7mn425vDRAVQ
n2o8DcSAkqj5sFOOg9QY64wzx58ZcHST4S6dnnU29UWuKPnws+Z8sWSMGkH1ccGFw8Fxs93nqnsA
EsBjoKfpkRnQC+7ET2rTi5PZFb824F+y1vPGGIzZjzVz4fvhuxFm9RwaCvk6RYVNmldkGW65ZvTS
ivIls5wnDdwC4Cf6ecNpImBlkmSIUoojUZ42WFWio0hJ3oetSydEVNyWRs/PjO0r1M2vwXVOWWb/
enKRu4xiM+Aj7sHwmBQydXQHqQHOYTea+dzKKd8JIFEbbi2+l9GmMU5SHBZy4BB9siCtMOGRi/d7
F45+QyEG8V77ycoAh5pUsu10KhvnKMLE2YJhwSZ9FaAkGWp3XNrSfTUzLm/AQckyYvbf9BmqVXjk
2Owe+NA/lMkrqqU601mPsahkCD92FEaAE96Yxs/ISB9WFtDeaf6jec1XhWK7aQdOvioSOv3xELOS
4beojI8m5GxZrporfcEMB/EUpsmqv3wN0DgRiq6kBwsc7B1aHYP/mmDkSqzc0B6S6nlycKiV2wxe
GERckqDC8IdDO/0hXoSv2km+IycXzGHLCGU53cTEFC9//w/nrvwCPArUv0XipwoLpN2h7c5pH/8a
MfObpa1TLkqUBsEs+DCs6KgbqXlJPMM3Ev3XM/Q8gHVlbayBPygVIz8NAMwl65nKihEdnTlZvxsX
xjULKZzwI+GwfGkKyiva8JPTzGZ2VXiOKutTDARTmvARSm/FNjdxMoluapP3NZn80cpe0t5g/ZiH
98Z2gkWhL6n5ZXCKYZu742NpyPS+4wfO7ecO9OPyMNbVTVgkZQCjUAvo63mQqmLPMTBq5jOrMcU3
X65tUWYytiCKOS/5SzNS2jYuCj81Q0x6s24spbBoj/ylDAmgyuzkzljjOMpKsGNJ2gIgqKtD22Rn
QwOaL9nXpgZYVE3gxmeIxlx6oe07BcXoz623kMUwE59790FZORQM2I6Zbf6Mg41iCtss6Mc0YEaN
wE6DJtwBZvsrfDXftomzmmf51GgR5WOYX3W2IqhuWXSw562RmFPQEN7btp71mjkFm4kUj7m5AvM5
YxFSQ/iw1v6LcqZLmhqzwgDgq8EWRT6JDp85VMLbtnjVpnvYQMgigvKOYv4JBTpS3jFK1zm7DE3x
nc7aTaM1V9FC01B6nO8YzNypMtFhDeCTXJi5DjPyjj5Y2zhObnnJc6A65CNoTA7qXNw3ZtlvalPs
1kK1Y6XQYnhGeaPFKOmOiz7TBBClNIDqmrQlywROvaZKCCeSupq8PdiiUa/WOspfGVGeiIhO6FN2
npt6F83NHdfTPzDDk72XSEj5eYxEBdiA9SF+dbuemGi5QEiB0ZTAnNoZmLWcdN+XrGn8/F5UA0lq
wGS3jYcJhzKXRlKrH3jgzEO4VLDGb0iptfdZMySArATmZrf8xDQquFjOn4vb55c0nM1tLUDC0EfU
aMMpWat3pw7BeKut13p9bg6OGj8YqWQYTks0O2+5Guypwphg59WMTONwoIyzLw5pLY0g6cULgKjf
qe3lSTc9Yzf6MCn43jQ8WQWUvK0kLmC1FCx2BAplQTx5oJrvpEZavKoy0Xylnmgnu0LluGgYR7Zh
OzOe6llBsqZkVEoQr6tY6KDOHUNkBgd9OvfOFYytDy5pCLzWRxoRHV6ojA60eQNfGz9PnBIH4+7Z
K+uPRUGQlhNB19v8QkqbO5olziq5kWlecwZxXd9rcp9A3H3nqbUNez4MYY93ax2j/0tlFc3SEzYk
9oYtR5PeT8mw0xzGR8a7+JzsV1I3+7xSqHejVm2x+DaOSV1geVmiBfVc8bBP6wA1a9+1BrvFvwwO
PNPFRg+KbFwcE7x5xX2Wx5wcB8e/dERL10T0PiDhWCNDJVtLvsD+PRZufme4zrzxyM8xNClOTk5v
FcxWAuZkPFKXzhcMVAjC070h8v6Ule+C0uHtf5Md/p/IDrb8v7mFb4vP/4h1WP/4P2zClveXazqu
4+kuJAbXENiO/2kTNv4SQmD4FVxJPM8WwCP+iXUw7L9WVBFoBxsd9W8v8L/ZhHUwEQ4vFVublA5d
2P8prIMUGI7/AxDIIXEkHb40gy/Gldb6+//OJdx23OCMxEZ0XciCMIzoAqwvu4jE52lomRBw16fp
UW8kEPuJfH+XPLuJBQoo0Tn+aY24FZr8aQmqfyIdEWLPD4VlZg9LS0c1iaSbPjWKs5bg6jJ4VzJK
j+9HQov3aXcV8p3FTnxVKMIbBIGjTPXkGJFhAlvW3ocCRR2fmgwMaGJb4GZHmtIatDvyZ8IYXqkW
DJKqo5EN8p9VU+a66EDLOldd2Jh+Iyg314iths9/2dEGtY413eQzLtJt0YO4jqS6qSR55rxlvl+Q
p70OHdQlYdYRgyaUSAXbz8eyRDabUjUjy58c4pIbjmPAvSe39NlPtS2OjNtQq7zbRht3kzQOXZR+
TytugUT3dYqK7HmO8wHAfX5nDulXZ8Q/dd6CWQi/JUKYb/UNQ0o74d128VuV9V0vIPtE/bTt3YT8
ckfiEEbESL1TaN0PCbki1wbhFtpJS8S89yjFm7aiRq1G4JK+qofXHDHfbkYgbHK9OZUGOizun6mL
Rqr2Fhic7zN24ktfW4gWfXzs+p961qm4tevBN2uoAzUx3KnVwq0Y6UvQFXPjtBn8YeGkOr2FQL63
KSy1pDzbdnwqU10Fi5vxNbhl6JcOArdZhaRaSsJpIQUl9DXk3F6gJE2pHy1NQuqxwozn4Tv3subc
RUNzjlLjwzCKIgh5CPbQ3fZ4JaLL7NoNPEwKsCUoaQbGXFMa5wnExdbuI5389Wku4zJQjcfggHEO
x/bU0kZfG+ugzLJdNtn3kZD4JKsk3nZdpp88+qK3kRopl6qYc2bDT0s2fcuP1Bvo8vOiwYQZRpQo
xJS2Wab4AbSS2htMTVa18V2s7m/eoUOfeOrSFcnZE6a8h0xAaonKsDaFCD6SOB46FTJIaWgHohfT
wCR3i4T/RP6j2/Mz4GhlthipSU9hV7tzCOAzZvO+BoapF9PUv5kFMgoImSMy4W6C1vRQXwUtYrGM
qZMMp/Yw5/HBwybOg0WYG7BFbGc7mimucVUHZvuaSCT5Woz7yGSyXg6jOszVQsG0EX9XSYovANv5
XDMNzWBt+DAKbspMf5F5lZzUILFHcRWWvZa+WWF4zWl529MIPwwIK2ZevbO3w4+oLCNAgcetZPG8
DXrmbdjWdaZ6FidwAzGWeps04Hh9h+GMxPe0r8bZ2dKvbT4jVBOilZsO0N2zy103Y5MOPaQEK+uv
LWAVSLttxhWiF7Mv3H+l7jyW5Fa2LPtFKIMWZj0KrUVKZk5gJC8TWgt34OtrAfnuSxa7+pa1WU+a
gzAiBCISgYC7n7P32nAf7lCG0wOjHwWGofK3IPdKTkGn3kjebZ2o3t4pFPM4ZsXGUvmoZNEopxw1
98I3bO1SNKc2LDZ8zmcYnNeWyA9DUF5oa09b9E6pr/AwbrrMRRuEYW6ZPHU1guaWKj/mLvkLRS/h
QLF2plpyjKTrnRDNWAuZhqiahfoUgK/niS90XOBNCrJ2FaRrkeDeuq8/iGb80AlaqGul2dqNogCE
sm4eeqFN3I1b4U056Z33InWTSZ24JL4xbPuciVlctu5STFFHjp+faCrB9BtofHZtw0QKJxl092ll
axy8MYW7Ibx463R6yoptBBBsFOMuGK2VPVTJNiDsCss+GgLawqmpF/vQsa5hgTKr7XLjIUn8ZRTU
b3kHz7hk6dkHnGlhhle3xa7WUiDTgiCH+IsV20jgjsWiA8OslqdYaOsqGtNjTlMrIhts27ntpbSF
vQlttACjcLNzX4r8nCU0bSb6DmW8jeFExABXJSeIlq6gChsX0y0N8lV2GuoVbF3uu6KmOlde3q22
MGxbWfToB0V/dl5Yx3enxtKJywFsAmcMTnxs64hO8EnFEkZy067zFBmyi2JrpxdjdsCG7x6TyvlV
KZATXDdxjgQaf7fD628Tg/8GwTfZjP7LgOvq+HtcTQdFAZ9bd5kp/D7gxqZNK0cJrJVoUOgVFdUI
igLjQQZ2dbXzmEK7igHfDSjHlI3THmXzUQ3kqAdclRJyeHedQk8v5TJPi3zarPUC8dhDykrvCW9q
mdUxy744u4zoqv8HlKIxoRJ/Awia+qSrs1VgVHx03XCmP++3+UJAn2o0K4fKreQ3FLEEtXMzhTtD
t63QvbtbtL8GK9w7TvqN+QNofWM6PSjbI43/4SXjWymuTlrZS4Q8WNRz/5yBVVtw6pMmUILrQJ9B
u5CARZo2lhG+tWF0ZNhftkG/JhZuxTLbTMJ2+8/fi/kHGXH6wzRUfSptYcNjgjU9/tsfxkytM1Ly
7eg3azvNT38YZMeHTa6sRMHEmn4XGkbWwIXFT8dg6h6mNGxZFWYbzRgeOh1vRepE6wqI0spC7LHL
U3mGkQ6wwqBrq4QVU6GRrBCwQLsCTZErC1BOobZUWlEvUx/ZgV60CvJcokITIzmlimWf6QS/cjlI
lSzj3FU/ohrDVSdZRGjoz1nj4meKwc2x3nlKhgGRgI0o2XDW/3x86Nb88c0bqJMh46kWs1mmszMf
7LcD5LVBrQxpIFfAsqLbQIIstqKTFnzvuxoftm8fa2dyMCEX2Yp1TM8MGfzkg7YL6o0hi3c8Lz9d
tFsnFnf6LVOzCDsjbnTX4XJX4uNlpsy1Hnf6q9Pof8XQUK44rhykgyziu77kB5scfLfz3q0Oz4Gi
u8ZeQ5/3hHHoxU1q93sb0zISTK6vmDEoHBtpxPQgzdbweJxr5GfZioqYeZDiwwtjsBRK0UM4qeme
5GWyEVGFkzR0q01RD8le1fhgvTOeXCcCfR33Fjnb3XVw2uHkGyW1eerIWRxaG6SmHgYQCgO9GhzI
aIkWiI3rCzwVELv5hNIJrAUgMH1bTShmpWndU5oH6GKQDO2tsnH3XQZPcbDhwKcawcvKBNLOQ5LE
WHrvU91GFTA1mrjKCoqztVi5Sm2dTUldgmphcLMtl4g7cgFpPOk66kQPOkanKK9e6//VxOh601wn
rTIOyqMzQV7oHujKwUElUWVQgnPx65/PGV23/zxpdDDotuOCrUCGhxXxz+WFmUHYJx6XJoHiLksf
PlmYW4cyqWkEJeRULqiohrvPbVpLaHm6RZJaw1bxK9bOlcS8G2LxwACgyBuxOcMt7yb4llDL+kS0
GvC2CgdWG90YKuwniOFcN6Oejq6er9CXRq+NC7ipDt8ZrxG1EES1LSp9eEcqoQP1OeDiwZgEAh7N
olZcQ9yJ0Wvs19l+rCHhLSw1bC/k1EJlCOpnguXaS6pn9YoKk7+Ke8+4GRj3N0ozDkvND4ZFnjvq
CUA90NKEzDqQZg9FhwOqDRz31mC5PPLNgHWw6U3M9/E1EcB4UxkGD1KqiDpYLOzdpNxANC/3FA1t
RAxBs0pzj0RXXyHSMi67YzWWJ9x09a5R/IC0ZgdBMtS2JQZyIr3VoVOXpH6OwCUwqhVkjpzo1Nxq
teh2FBC7E01m/DTGJQg1b6WWERf1vAyuVUpjwRwhX1vElPdkYqMh9+GtKwqKYRAJeVUNeKmcBulJ
DKNmiA86Vsp7ptjPCgr6nS3T+MREbTVYRXKYt7xabxcuhcj9/DX13jVqGgB0gYecxFD9h97oxhU6
oh7xnUgYnie7UMXSA8fSeCI1WTC/gCbU9pQXsWG/FIwfC7stfg59NZ4k2swdKqOKor14wJ+Yn1Ia
GJWNJnCIIVv7HBPwG9YOezkFZ5YdSAANekXIWumS0wDGZZo/FQpuGt/rvDtJ0ft4yjIwSaO9Ziay
cjckCS7LrSMzPpiqivKUqUmwL9yq22tpgFEC/Yo2+KRRKo9c5rOjNiQZGIZU3YSD0u2jsmClg0ON
io1hnzQQOwuhi5csXmeNQh1WFP2ur71jHlh006kmXhO3+F62dFiaplEepU9H02qc6KyJkY9deSdQ
9B6jsZbce5EfQ0UpGDapkjpuk+0pd793TCMfqlhP+NVj7JJ+ai7sISwOKU7QSXlxKNFl7isd4LwQ
4VHvSs5FCsyJWz96ImwoVxn1UzKG76UCW4QFXrgfPLegds7J3MqKXUUtqHotL14YOeqd1loDq8Q2
f/GiRGfV0fugsv2ztCz1YHchyL0xzlqK1v5bzZE5f97nWT7FxhCVa44Pdhf0nnlYId4YjooGXxLV
N6TrVt245rFOSueBoKOQzHDj1cj15uwNaNf9IrJRmdCEWFW1re7s3DjJPJRn5o3yPP/P7RJ1a6bJ
G9EDLSorhktT6inap9K80D8EjxupOCxUUvbCOr+HpgmAPTcvaZYgPOpzgC59+400B+CXWktUWVG8
0M8n50Brrp/PdFsipKrAW8rkndQB9buNlm1N1JB6iKOBajrWrDxK4vdQVVZGplIidup7JrPmLqwW
Y603bIMgDfZpOYETO7W41NNNJTXvlCNcLlJiK8kJv7SZVz/ipISIrtIVtEm/3ikEpy/GFGp35pX0
gTsU9AgvmEmP0EAS5I+bbvBksis0xhKAB1Axgzi5xHFr70yJLATxp3LyK73Y+BgjH1qYiksMKt6r
z1jiqHX57mCYHoP+5uKeewDKHN2csv0w7EH/pmVALvKGuakYA2ReSbmvHCd46iJvvEQeOvX5abnv
0TA1OUvxNMCDHHRrH2GtPKeyXEe0oJGweeLGdE3c6lkcaEZiPz+Q6Bgom0r9Vqk0uxEx0nLUuZ4w
OCLsa8HKX+xyGGBiGfRNAtvFXqMZXP2nO2mhDpd6gAwRuQMmCFGbR0tp/ZUxLbcaZHrH2I6GLYEA
ty5jIQdihR8dv10oStwM8KvgDuny7//O987btVbqa4bBnwRRqcuhSK1d25niqvcsCgkHXJBjkx8T
Q12WUvZ7M6qUlWKYOjHV/bGDGc8RW1gAh1b4x/GG0RRHqakHDGZBsrBq59wO7XiGwXesdd86DwXy
2zpNS/rndavtRyIsn8nvPKhG3q0iXYX4htD6mrVac2nS47yBSkwerS46aFmV38LG8pYlCz7WaazF
HOifXS2ds41f5RyE7ocwsVMXfAtbXWTZ1iG94S03v8vS769a0L4nxhCcPeEG53xwyQqE409YtnEM
pxuA0u3edeGgC9N+oeGPHsM2jjbCk6oVwU42OTxTxf/ZRFgQTTsjhVmL26MGlyvqypNnxRs9RSY+
FJUJoqYMNlRNr36tV++ez8DdOT7pg2WCICtKmSRiGJoWwvS0igCykA3EtIa7UhWiePQjM38cdPUX
lQfnOG9lwhN7rRho6FdxfopyG1+yhxtYQEiopxuDqs1G1VJnMW/OD1h1eLXJ1qBiTxb9fOM1XCf1
xFPO3TqlFPiMj0F7arxHjA3lPSJEiLY+l71SOlDs8Dtt4I/vXEFMuRcVP1oaWNnoLIj86xa4XhgK
q/TWdXn/zEkZrqmf1hc7zKt9jdmDYZ2eduMk8aPmuOGhaDFkZK1C+ZVSxa7y+mw9puqDU+cgqvp2
OM43tN+jDb4gZ5dWZ9R9Jr6XwIV95wO+HVhMGI3aH0WFG8GocuzldVDebIyQey9HngcCtwBB1YmN
b/fvemLixI07hFsUumzVvydA7840BcMN6Cta0aFtgcXeS+rjLy4OaD2w6nfHIgnHYwUDFOAoenoz
VCObpGN6LZribFldfh7JlKL8qnffE8gL1EQrS7kEKkAUsIivXQOm0NGQcLqptcrV+lyFDkNLT1M4
Fmq1jEY4aa0kbxKbKWwPtf8mpLcbQWyf9Joq5DCWR5eBnnGyCx/RMLm4RSPKekw+CdZFkth48R05
NjNkekUdZs017jmMcw5fu0IbkBzF73qPbEmBSCVVIc4iSboLsaPdxZEadQn4mE0oCZtwFP1kZV62
oZftwFxV9XvJMLDP+c3Komd+KMMUrq+lH2D00OsbKBeFJkY9xaOnnYea2AsdeE/Tdd4BM/Men9zF
bHT/luMyRs+mVKfck2ezI1Ch8YOfAZqtnv7ijyLNpop36TzrkiNaDH69YUiFXtomUJWpp17UWjTb
1hLupg9ZlkgvpTlnhuL70CEAhRanRjfRNuamFuiiaPHDSJhsuphobRJSLyphTlvPQXucmyAdaG6F
t5bzYOc7ubYL87q8Wa7AW64n+buKRDf1zEnl51lXrJQvJrrFbyYCGeo8tXUbjTpaJ0G/jyxwgUw6
jV1Tqs0RyF6/p6cOsKiR+cHvC3uv2pO0N1OBOwFCOeJabqCjAnIl2weFTEpUH9Pg/LvlsJBOcvls
GrXYhyq6Ycba/Hus3hrUKYsRmgIp5zJ7ALmRbJDRixUcfUK38CeA9LX4fRELZh/UISYGABT1DgnY
49TLYGGWf9eHelgjQ58W+MA6qqJ9ICmCqWjZ7DLNsFASRtobM1AomWX6GHppeNJ9viLG+XRby8a9
A4jfG0W4k3GhX5Je2w5d1T82FWp2i8b/tjD4+jVOrg/coMNdFB9j2dff0M3dOUTvPpf+d4UfAjTU
2nxlQRgtKVxaeTie+kY3nsFF7xAvrDvs4m+axog4IsF6kaAIsTmhFcTfYu0sssTXRZz5O4x7Pw2C
CpaKMtYwWIOXprDCa2oAsMXtjLCV0WxMrfKbr1JEV4vyOQvKH6qv5t/iWBrLXPdhY9ZDcMp9lfLw
2HcrQBmCBLYG5WXLwpQa8TfmMe6TTZwBTaptGYv0tam0G0t7FHjRcJtvglGMB1NI0GOje5pvBpwD
acmAFUhLYKnzKeg6GuK02rsGRGIR71puXTdnRBsPg297R4LCnuhC63cbMfZO8RUwcvRCVqEAiRo3
kA6TyrWQxyIHdI0WArFb7Rp3aI8xmr5rWVI1SMddN9gj+P7BuXRKnJNgauKUyNvxiMreutF9pnNE
cXTnNSp5M0HwxPdBZyQf+OvTfniXVX2NC9FuRSCgHTiy3wQ2aVRJp8WnzHKOUe3reDTs/CRKLT4E
eazvSoQ467wjxkaN3eqqGRHYyM6332rd7fAhZPC9IF1u6cWgZzX88scklxq9DYI8+wFBn/LcyGUk
32oHc2AheuDJnTeRj51fZhUTrZv6yVWXzbhvzb1skWBS9fIeTWBza9zmIM90DVap1nvPOMhQYYzR
U0hhUdfghVkRI4biqfJU9pTzoU7Wixa93Da0MvfFLiOWWrhDoRbmw1aEOgufkfk64uF0ZbpioflA
VqJUk5ukdxNEH8SaqR72MCHlGgvyq8y9As6fCwmsLwogNVp7a/Oy3pIlXB7r2IL8wS6XELNBUgYx
fhstuo0uTAaEOV2KpzgOS2/jmIG9wGKiHcbe15HIjnDddEn1AIF7S0Lyt1zwp1tRnr4EsSOXYoDt
YHN+oENC8523gw3EHhgLlcInA978z159UOAaHfoS3QP6SA8bPDcxsSKqARBSVbLuKBAIwXEgvi+0
EIymUCqpDors6NfQxdXJoV+4PpEcVTQ4J+QhrO7K5t5b5R0zSYwh191ZToRKNmmusZEi8A5QKhqu
Hl8CoCgXegDiICHQkhCBYkBTaXUKgvggFlomQRM0M8j2kE/VkDVX3ddQtUMkHxIaV3EPCaXiN7AP
YkFymF5Mem2QFWr92GiD9wgekL8XgTEHkqWKl7uHNNGdQ6wAJ0QrH5vTekNu3S5fQhIND1aFeZVJ
7ogYN23XSmmo4Bsy44U4UrH2KQ5v0/GB4GDjoYgKF09CbW89AlqWljfU27wP9lGvNPu6QJQlM7qM
CaPWGiOeuAQm8bWxIuCJ2FZ/6U3q9GWVG3t7rKuzWzTPOW3Fx6yIh8esdF4lvJBzo5Tp2jVIeaNU
IW/2XjSlduumm/l/oyQrt4TL8dsDmVKFKDIn4+P0PLS32q0IZHPCznpEd4Eg3w2IwfW9+h72bnwh
eGhTCpQ4nUEL2jRpzvYWOHjL0cWDAiZ0X8IX3Hacai8Epd8bR1Y/65JoELVzh0dHMF60gmW2n9CO
S+LiYioxSUoygc/p58USD7nyTYrxDbWd+KWDeYLLm78y8UdBCZy/Gp2fOVEADFlNestNjE/IDWyW
qV74PGT5Txrl9V8ggA+iLO1voYmhkH6JPDEfzb3hluiId+0iNN6IM8tWvcDjCi27eKnjdF2VuNqp
IVDthzQkAyt6zQ0XPJ5GpkAaGeqlNXW59Bpl4xlV+L0pddQEcVtsE8e8DsKImBlatA7Ltv2Jx2Yt
1ah5I0ayXfst8dIsFmA0C7BbSVy5MAv4SeXoiZ5NSRcer85IyabMnmWIuUMDM5JjqdqCR8lfooZy
SmBVw77K4+KFpSq6m7YZj4GlIoMtNRxZZatgscnLFSVSQWBb+EgWMhwQHFybEEPig6d45gMSAjMx
WHYopLx7UMxBm4++8dOYdEKBAuO3GyrshsYuavu7bHx/VVrNzsDGmdDkpemPHTAOAIn0xHuRuwdG
VjHe2+KDQu+5G6kNehKZ5WASC8ZFZVSHYYEMIFvicf0RKt4eXXbbvBr+yJA2iJ+mSfKPIOrcLOsX
YhEe+yTbS3sUq052hFJawVsWou8x9FbH9An4uDohLbjaAd4t1lo/8+QxGDPalgMxcQbrA5loPWb4
rgNen2+ZnkFBmMTQk3PG9fZpFzxr7fCm6D1Q6rpjNcNMeADnjZHo2vXYwJqXTIVGEyVKSG470qjp
GXlEqY+RFwlHvyiBb5JDg5BYetYS1HC+bC3IlgYaVmkRNJdnGNkH2kdZ1P4yvV+FkZpLz7ZV+J/C
pEXExRhqhMzgKrIISqxhZxGzaKLEnpLYWe3YK/JTrw1sS5qHjU+VylxXgxstjFK/uRyf1BdPzRRc
agfaL2uCoGEXMzXexwfEtgra6GRFDupkh3Egzr5hL6JQKSENpO2jU2uss19RJtBDd9UXkPUXm0KV
S2rJmqyBgIAfkkA1VmltFxkbIbMPqKG7mILOijS2suZSiLxXEMiB+FavzmZr/Cizu528mDVNdtHY
cpsKjeMC1q0XNsjQUT60aoKwoU3f2zG7UFSUa7vCsxk0hASOzrlxgACEGXDHuinqbRnQ/CuteiJr
Bf7Ki/J3i19wLN/FgKul8qpnoKbUjWKFPCPJp+5pSRALN9hrnNLtIoqtF6O4oavI1naOLlTL21OK
BRdQMqpsr4+WUdSgkMOPW/qcI8IY1nFw1/KsxRjs/AUA+ZdFgDrpsPW9rVkgNfhGl2SoNqFDUi91
bwmmZqErKWeePZ5lZOcrnd8vfXq+ujB4NQ0oqrldflCiPuouvqIIdOZCzcD5qiakgTFBZtyewVOv
kywkdENUxJD5PyKcX8wujYTarf+uNeOjrcElkWpysSLpLdBcMLUjpjSw5LuWMMAWDeEZ6mguEEJ9
iyzIHka0US1g7UCf8CI62cowRxsNn3Eh5uaO4XNSSKSvbZ9Gi7zh5C1lAcKEAM4oAqVvx9Q0gzW9
3DepWlcLyBt5d7BHi4oygIU7P9aHl6Ijor5WkJxqHWgWGjP42Q5jhM8o8ayMuTdTJr/DiV9r8oXi
QYQ//Sj7IFi3plct+kvYUA8qKvJra5NoEafSV0qKRBUCrYdksF06phLswrLbx7SQsLoEAeFtF6ng
WESxI4QhCfzkMgirEqMHYI5FFeTkRSn2OlQoR/RB9eSI8a9K1C8u6+M2QMDR+jRhTNZni2VWNk+F
3ga7AJbe0lJUUsZsRMAs2Z4NT3k3O1awaC6Cjaj9Q8MvKo+oVKEOYPhrVw2pdkuujf1KVQsySZJg
CyMDHGOnIWXnEJDLFyxx5GWLcAIWkVuW4iuFn0e3QKl3kdr+NIEiUdzrIOg69asywW0dB9ujPnqs
A/yx2ylqx3SQJHPHvKdiT3mOI51mGYou8nn1wcWCEF4iAwhFZ3x0zsHBwLNypHcecy68DqQNeujk
8GUGIJwGIRVgva3aVfk6sVK+NAcFDL7xqhi5SNQJdiNqp4rRVei4xaot+V2nLRDpTjM+kgY2caT9
iFyp80HHYfVqmDD6iQXQ1nY4fBud8ZH8OQdnKDdm28enJAhZftkRk3Kay8hB4VREcbgLOlpMDb8l
KmhTqOv4KBFGLUBcl4TOcPgsUN3VRCfkA51UA460GQJCMIGD+wWLLheUzQBvbIV3gCJNkm9rh5+V
SX7a0qd1Iwdof2XMl4SqFicxocEQl3dl1K5Lt4zXhQJ3Vm+hxIG128Y6sGHojTh404PVMzL2FJGW
dSDvmi338dAhDdMFVworuFdu+JI1jrdzc/k9qCnNu9NwJHv7QQAWXZk6q6uuf4z1/qOqUqjIyt0g
SWBpK1VEshPnsc1CiUabsPJTImx/LfxmJDIi3SAOs9EBLCPA1ORfZ+260KtTwzRsjGSyKSpBDSfD
ezPSLlmTNscwG7urGD3GUpuWGLCmF35M6Sp1P3RZmrC7u7Ml1G6dmMnBgUW84AX6IrTyv+ydmrzV
DXAYZyy9iWECJhMmB+cVqi3MTZUFnVxiY3HUdFsFOsbnB9De/L7FKE521wecXqjWzRBmWRBY2wE7
REoBejd6IMiUEE5a1RIU2pUHGbY4K+thZ9T1duygxEdFxM+c7B0mbehxCi760qWXbIwjgxnr8xYG
BmG98BhSC2xflWqrYIDcEeFHjF012rB4ag5uAxiAAGJicVAn6nIbeclWgo+zvIlyTBV93bXZGzCE
iYyiKzw7IQLCxe9oA+lboIrAm4tRkd9upFyxMnudNjBUUVDVs4v1Eth4DFoh1T3uOXwoubZubLpq
uhWeaCvSZ5l6YlZ8LhwmDiraoyBPSWgflV/pdL0JVNRIXS8w6AsXRk169wUjEOz2Ya3G/pKWwdE3
Iu/sGuIpKbQEeFA4WbbSV9wdLsZuEn2dD0WlWkaXq6Wss46N6toV8V1gA18SUw1awWEKUpmkGJC/
EenFzvDbX44FYlttCEuJkuKDBIh+XVlavBnN8S+jR0sFJvqHY/m/AjfTFp1RvQy9/+rI2KA0mXxo
3rpPiJYSORK/sv9V2QnQuaBc9l48LEioP7rtcOvlsMoK210WQ3A1/IJlb6FGq8xUfjhcIEgkC56s
SlBIK/UMl5Xn4RzjpLOi6DIAcN+JQgMTq8FCpRRchlBi2jYSF4aGaojWLDqqJSwmTrGQlEqZywcC
bZLHsJXBuQ18gjqTVnmzGZXhnxT9FRFZfTP7KVLdoRSa615wZWxD8upSMXN5zhP80VPlCv9tbJiQ
pKbM9pqpaN9MBPvWVm/L4F0Qq7wl9MnezJuB4SHcsaNXOSTxIaHRtzKbUT8HgMc4bYsHXDvpYxWo
yknoY/35mQw9YcrqjeIqBiU9GiWhJj74MDSpHnww29gxyqlLZjD1KY+ja0oF4RLV2RmKKzTvcMTy
KINoD+c7eXP7TasW31Wqz3eZ1u62rcnj8vBGvXeIjjyzI/crLz7cqd/Wqf5WUOs7z1vYxD/vGiPV
oglFL26+q/n7WfPWfD99+c8Xft1FZXBLJ9T+bV/Ts1SKRuf5WXrvZ3tPoMANhbZN1Ng7DyyIOTkB
5o96gI0I2aIF1JgZZ1LfU+KgTShIR89r1vAOR/qPVk8JKxFUkGHbae+SHLeLqinFXaK6uUuUxEmR
ur/d1YTpVkgwktYAcOrrb+osfdsFjvP50eb7p7scLPznylcJ454+pJie8dux4Rl5Slto/nvm+21a
l/NdX7v+9wun/LRN7qqE4O396XDHwPu4lkSX+fUwp+o7YMMtc2wawPOfLNDxqk7L7Jf9JsDMz95k
PsFQ8q/Nz8+m0R2dH50/w7xvVUVJOh3Tz2dQ66Xzxebn66dH582vP2Z6hpxarZ8vCGJiWabNr136
tAR83/DOUUpqd91lQEdtpb3DtV8rStde5i01IDMt09CgDLS4RbelY9gsvTpSb1n5lNVhfUd8km2Y
PE6RRmwm0w2VmHIjcLR93pfi27xTLmR2bYX+stHHJlyCrJWbJmHxOb+uJFnkjjFbo7/SmCwcecnn
DtXI2gw1hf15c36g0z1WPSr06q/35DcRbLGoic/75gdYGKXUZBSicqaPNd9E4Ou3SdsgJJreY35f
309Qa7j4mOenzA8UIpMEZA/Zb/clYKm3A42+5fyy+clD4lpbVjD0rf79Hi5snG0lkbvVQ0X2C7O8
aOf3RPLMr5v3HytGtstdWBtfr8NqU+/SDifc132GV/c73zf1z9fODxjgVXdj3Kj4mP8+Tpaumjsu
e8Pna+cH3NKhYYYD6rfXVjGdH4d+y2/v0dZqthfTsvjrfYXmV/vSgHjx9R74e/p9rhMhOz9vfkAb
e3VPiifSzvl7TdBb7JlQ00H49/Ew6s7f6xmZUl/3Ud2KD2idMVbPx6gl4g6hqv/xtWtVx+tDt+TX
16v4gQ1wb7yfX3eRmGccmFv++PqcmBPcQzcaMLb+PjyGLMPjGLZvX7svRZ0dC9t//dpXTqPl2FEW
+LqrHsglVOyC6Ii/TxfKQvpRNf3Hr903vuMc7cx8+Nr9GDrI233187Sbv3g9CQmK8prb1+6DqmlO
WV1cv/aVQyYk3L24GBO5jkkxq3RcHPyUn9DOKU+a0A6KNw1w5aA8qUWcYJ7sRyRBPFgkfb9s87TZ
z4/6TLXWqO40Av94tMQ4AFfO61fzoybZqgfGKyCd06Nj6yWXUNEhYrLjngCHB40lQKcB26BBSrkm
65vH+al61d2i1suv81Ppz5Dy0Ej1OD9IGilSwcKQu/lRnN5Qu2rIY/OjuZFLutAR7sPpbWqfFTI1
CzrD02eIiKW9erl6m7c8u6ofqRQvPj9DwqpL7ZTkQZ9eaWXD65SSdJn3I0pgIkXsA7Wa9lOHJAuV
HoGY86N9GnAIeq9ez49qqDz2dkh81LxJvWw4jSUa1XnTYH16E5n9uSdXN8cnoC6fH4H2+250M+Xz
8+V+/NHqeXKe34SckXwZkmS7n3dT6UMIJ74Jt/OmH5g1pgLauvOmWqb5gckRTYfp8/K9jWfhK9/n
rTisxL2Jqs38h853OeUJxx4uznEEoYd3biKIOO+Ioa62XtDkzVi+So/VQJ/rrGZr/SREFu4NvbZP
5ItgFeFHcqBDDz4DdtNRdWz7yQxibRVb0ENl0dlP8/+UFqzLvDk/b37FvNnKorlqLY1RLbSfKlUV
TyTIzhvzzhwvPRWO7V7nZ+Nd6tEXWt1xnHc9+s2q1Qa8gdOrJR1HqpE62rxpUyvt4VBPAVLz5hhp
zkXRgod5T4qiIjVALD7tx+rbT9X6/+v8j3P0EyZ28dH+r2nPP0GDspgP2zln+Gvr/6OUEM0jhfn/
nBJy/95+r3/PB5mf/y/jn0aeM6JXh7wCBzH5v0x/6n84lobZhShnzaFL4/5u+sMjaFneZODVLc3j
Rf/KBtHN/zBdMkzR0mLWI13n/yobhOTn/6LhNxwTw5vGP9MhZdH80/OHuTfubI9zze/0iRy2IjCQ
Mcb7nuAMX8o2OFAH/2beKC1j58eHvgjwXC0EYilNIYepDPSpvLBOZf4yR767eXf77Tj+dzaJyQbx
m88AjjXHxkNRRnyKbRt/CoeJp4xdSo/FakhhMJsID+Js0+X2qpYwy4UCSMNchVOGOe5814GnUsp9
Gb/ohbk0MeyOxB/KyAIOmLyyNFrj+9tJU3l3vfgcOdCXYzv8Hz6z9r97KVUL1QT2CMPiIGt/eCOS
0dRiNQHm4nLpHYD6G+FHHF48VI9LmGV71HeXyAm8RUbE87KXVBmy1T8fN06fPw4b+vzpxDIp8OrO
ny4G1ni9jJAC4GueeFpcrjT3qenhaumhj1dO4icCALX453dF/P+nrYXvy9IMQ8UjgMvVUKcP9ps7
YASO3Zqtn68st6qfSCI4JaMXvLdGpS5HHCU3FPLBTvNieiA5sNQurog09XttNdhD/soP4g1uofUL
iX0Bxje3wEzZI2oIZPWAzEAh7keCAcdUQAjPzoVrncjUvCj4xmNS0hCwPmRRcVOGYlta0cWeoIWR
9V6q5b6wvQ26kT3p2BtX1ht9oNJHGERg7HxP39s21q9hM0p3CTK2G4t16FDe9RaY3jayVHYtBRyX
9AadkIqRYjTMyqVTFCdNNEskWVu7ine+giqPmIn/ZO88liNHti37K8/uHM8gHcDgDTq0ZlBlMmMC
Y1JAAw4tvr4XWGVtlcFq0qzHPblWt0QGhMPFOXuvbZoNsnFvF8UqsQKkGbxX4bjKhH8j9eGk9YAY
7fU4cJqR8XLAHOVl4LSbgn4jaLd7vwruehzkbGb3hu+tBJGESZisQBzdhiOUS+cGcdcmaNBMOWTl
BBxptSJ/GLVxi9ITHhMQdDV7GD1lJQ1KSWUJjyxEL4rji7TdexWuRUjagSXFFirRpQHaXCUAac1w
xZGG7BdtDY19Yev9PlXtbdNp95KKYU3hGtfOaSick59auNjkg3RGgl2H36YnNjmxNLMIyOBsIIwb
mhF1LRg3eeDMFWxOyFXm+HiOHvWNAIxmBNS8JpZojPot1n0Ci+nQ+0RjWb+SyoXg652qLMGO0Swr
V1/jiL6z1HHuQv/JVdR5HnDMzgKbHyAcQrygE/DZrRCShC1lSPDK4fCYai0QWLA5hbHug/YxKOQR
Mr1cRvaZ+ku9MKkuUjgDkjLVWNq+ekxMmja6Xb/4erR2yvIS5E28GlzK7n1rL9xuvO2oES9C+Ltz
0EjlTihYGKCaQkaZpZazrqRycnRvVWmAVBNwJlm6KrlBkUzMaaE9YtU9JXJ4pLB/S/vxpVEpzFX+
jTmIu5jQltJBeT095U5Nf9qA2aGlL6iPmwSqUycUPCtTHBXrwplvmdOwsXsT4SV/cPyrS92F4QN1
9yLoSw6y8HpEN1KUbwlgKuiKq6r64UTD3kLdJOpuI2rqZfE6mILa2OijvKQX0ixhiG0kzvOlMHl3
baNAd7EweYEbO3jCfmhd+5k+AW5cbJ00TdCnUMlYTc1EpxkPvjTWwm12TeWtHK3fNlZ3q1QYtKn+
+yhPOgydjXawIMdgCN2GFJU1JT5X1oNlFCsnHjdOReQkfbaa1I9CtTeoOAk+CpbNBL2xQP1CwJ/n
ab8VUbMkB2BhcN6aFoWx67fVwKeXNJQWaFv3w86rkzMQuH1B11iNsD0ibHKgrzhsUO0Dbg5Onged
aCWp6BtIdnTmYKtC/xkEwseq5UjkrgoXDQs4laxobptk2NLWYkeubqb3m1J5y3ySLcKfWkCZvpAo
+UiFH+1ThHS9rNudMOVMDvlPP1Fr2mH2DcoxPHocksWP2nk1c7GoQi4de5Jj0Q6iXjC9I+I/VzHQ
toTwEFAXmCtleqrWbTOuahEvSNu6nTBHipkcamU92Db8KHbzHewXgiawpjB5nL28X0Qx1l8+23r4
0UnavvVWb8wNvMA7Jt07tJ7vScirbAzztXOAv9dUVuMIvpmtDCsjZfT5lvPTMzlp1MatWpPboOVU
Zzs/fhvVhveIccv3i25RjVj1MrL1kLUSXMRRd67m/FSmHkan3wUkdWNg2tjSegpStOiIQ+eNKyrI
mMoz1el7ElfPkmeG8bbDGunTVUR2dbL67N0mg32JmgRk/I0zmYX0AdxlhNYuuBlGw5iVflqgH8ru
NbHKe3Md+8m9prgk0WjAkGjrGDDzTJ82ZkKpK9ohGVbp08c/Q1V/lLW+Ve1q2aKj8qPsR6Ukykyp
k5NMqU4HOc6O6hZ36z6mDEBwVLXIjOYpUGMmfn+DM/FS2IuwYT7AfbJWEGcuHGi3qCarXQeMBd5k
RcM5tFUwbKY9twPjUsJVLPwHOt45fVJHe1IhYKntgDQ0gkba8fTqpII7P/UHBHwwH60qSmNr/vHp
KYb6U0lKXqIDiVAhcHQ6PScmXiDtobXDdy9NLrgycQ7mSLuQQZf5D7uSFzSvK+j291kaPxU2dpB2
ym6gXsbXPrWGBH+UH0taTYH+i25NMcsF7MABk9vgC2c2/RkWYttZreSXYUwvBNkD13ke/GCXpEj+
wB2qM9I/YdWZHuV8K7xR3OrWBmY1D1DFK2p6Fqb74OTRu1fQaBqAk8MROJKbI7ic7jzQcyuCd7so
3qo62SZTOq2nhO+NXvezBl5kTX7LIoc7MEvNX2Ue7ykt5wu9CxFrGY06g/54IWoR4hDPGDAdQpkk
yd/jbNnlBG9MTyqDqTO11QCY1zxbm2GdpAT2RBmJmGC/FqmVvBuRsOYfjwW1MnZ2w1u29E+UnBDP
HEZVG+prib1hKSJ/6Y8cDDWLuwyRnLLFuEEvRypNqPwgTB2xS+r95Ov5XfRuBVKHDapFOzZkk6op
YHKqZrgTbfRi1yZgQrR3oPbjlW7h/Yyzl6xNglk/hO8i4I+qFV66ZTM5aw7NptbiCZaMSi8fjw5u
H7QevE+hAc312wqmq57gZkQLP/AJzBp/hcxvauRmZ7QgTKk0YzUDEZLGTE8x50I+tDLjmD8PdedV
C5WDH/OPm5I/NGrC9+n55ZIDgnDHR4x8v4g0gRYK4zML7TWJrpuKQHo8I6/Qj+J56qWXzEuP8BnJ
rLfTc2D3T1PmvdXrGzT2iEHRPlameDVle5ZVtEXQNMeu8qCavED2JStbdOG6d31wZO9FD7sIYNol
Td37kG/HN1QVy2V6cQeeiNM7HBSU21KY77KZOlc4AGmYPxq6t+HDIz5+jOFgcRiPYjZBLj7a7FQi
oSNKMDmYrUekL5OdKMttm9hrM0XeYTO8hgYaaMeBYpG0YhUhRm4VwPhGxFofpCYhYEP32xqLOf58
E0II6gJDzRmMsU4+jnNKfBgalAzRrVghauZ2bxnhcydFPOtQZxcmVyB1CK6mvLO77lkzH7Eevn98
n3jUHkZ9mKlo9XCMtzQdqc7gzdoAVG6ZdKftzPQYwob/+RjNLYqn3s/ugjE7BEh2ZjqOWNIFDKK8
63vVzM/Q0t7zEikI2Qrwrve9NQCacL1pKM2MAENbSn79ejpG1N2rLdxsUZQFu7rSum/t2z4iXgaE
owfeGCCFxscV7VOAN3OOKcQZwX+g1y0oM+XbgnLHWgD4INFoCeK0hdLO9l5k/YNmXcyI5UskWMD1
MiLCsZUIr/J4WeaMa5+4ybnmGHcubFYmJYp+MBTfIdUsunqCoJvurMzTs0frj2yXiLzmIduhsyDr
Rl/qKn0g0cKBIXyTE2HyTsYQ6niHGZyxMU6fj1ehTe3ks4ueZC7YoBewR9ne82CNDjF/VjnEwPpn
rU0eB8mvUEZG0W275xCdHhtXWwGGqO15Qvfa0II8hkVGR2LCJ/OY3WkiJhUGtgWM1sx5sCewMm7l
dJGH6lJMn3FnGTug+L9RZHITmkXYRQ/1RiPJXeucB89ELZZW8UXNoBECNEjmjpqdPSd99zntEcDC
OQWaMx51XSBbcBNwPSh8JqSyx2ZfPSU2gnaXdNk8QL1uVKwnuoxwENh8SwoXa5+pI6kYXdpFFCgv
1IiPbYuMRNmZQscU773hEn3PneDd13B3Cw5AfYYOxxEtQ1wDUTIUtyBL0ABrA9Ja2WEk1dlXuDeY
m1DwDOJBjwC8ssuKRXpWNZYQ9P4MWdK7eeIXRQkPKDcudW8/5H0K8KFWP04PaHWfW4k3Z1qaypLl
SjXNR3Rqp86Fb8r9Dw4LTa0kZyVlXTHwMEa/dYNTN59NIvnbLoaVmIq9mkwmAfFA6iXJkUN2MQXA
OC2mvI/yOGZuSzHvzpC5vJYZsp+RaQbvARt8JIPU9/gLTgSgQcP3qnQfJlu6Wg/zJvCPem5tVJYr
zgLFgTomEzRDxaP5yIdPKyLh6eqJ9YBzYFkV4Y+P8ZFU/NkD0zp1pI3Ug0uvUCPQRPQ+fZxs3y5F
4d1MHyvIEgoy5aP0q5OMnAc9TAg25Ew//deGG943uIxEdJneUk2l0WZVNluOKsgXZqV2DN3fWdis
tOCvB4xY/pJUzsM0O5AJ8hD7E2Anv9ALI/fIUTaFiqio/x3mBF83ObN/LHn6OZCUKOBxBUqEfSK9
VEN146bB7ccTtnT2B1qbbjO1wBqMmCeNn3UmuIWuhpfQ88GgoOj0kseP6fbjv7GlSzq3+9dYxzly
wI55jnm+yNf/+n5M3uGEPisb5QHxuzXX2vycqPmZ0k8FrZEJrGI8xfml7LnO6b2QsNyDlaAsQHMg
EL8Dm8WKs+6laLKLEvFvZcUF4wyTt7drJvtm3cgbboxKFyJwL1P2KL+OYSaPutc8p+k9uye0lg65
E14ZHXioHKsRfzD9PLtQzNEPIkM0ySyL3J/I134G6Gk+7uDjVhIXe22xyayIUIcpzZyRJwWX4brm
a3RKC4ZFyxAuxicIIr/DkYVimj4+ZgrFzy4N0W+pYe5gyPGkXkl9uhTsL02tfspHg8CnYevmPv8K
+56Q7dfHB9FZzDXTl5ln6e8qWDLJtBSj4oNVcw0GCQhO1h4IPAJEd8BdsilHA6XfKkhd9G74wsyc
+zJ3ATEjELAhZOeosMkDTxRzRnNk3tn1fhQZVqhUwZM2ymMXGu9akd63Cl5I0bxlw/hgBALvuLgd
XW2pUbSoq8MY8rWVORtJWZwj139nfQBBiopt0PG7yaWDFG1aopFFX3wrOUx7RZ1AXNOqjJmw0iUl
go8dbhsO76OGiyfdT9//x8YonFbNMOD6ih956z+kar1KLPfnQNLmjGFNs5wNduX3YDIxjwYuhMau
HDeZ0TIHsLcJmCvTktlnWvq6PLqkSvRuYZm34uK2ZhhZqf9OGWXeieSgRvG7r7Q34Xaa7CPdRJmD
foPPr6IzQRrk9DpsvoGBuvAsOTVNs8t1/dlja0fwFEeTsnpB/U1CgjalmNDHr/qnVAeeoxXPncXM
lTTkYrFGrxx3fHbG6jbBlRXoHfh+aEC469rqMs2pMJwvI5djlOrZsxgp05yhFt6Doipvkkc8fRvT
VxunJFf5Ff91T11nirzqK8gs/Z1T/vQYbmWaHnDsPkyfS+aSaZaGt9PkQlwDBn+2KB9/chhl52nW
K8vkAmP7ksc47E8Qx57IDLnEylGN5aYnaxCO84+P8e16SkLkC+q8HEpT0KCdlaA0XGVp+UzI0xsc
m+zwsRnNs+ElwZw57VCm5x8wTHIs8nlqXXqpuSzLw41lUKHOiWkfZPnbottFOYE5CDezeKODfEkD
f/XxvYcD8E1h53P09x1H+eAyva2YjBGc48HKUzHo9VW1hb6RkObULkTKeRI32wGHKN3M/Dw9j76K
33HiQm6vYcV4gLCDxy4I3qWaXJqpVoJj6R5F0+1HlXfsmMFEJ0DMto/TA/oYINNq0vs/vaQvFvTA
sEP1xWvbsZQ2Ds+gr/mchiGmNs+a71oByfGjx4KSozZs4e4hCSGAQmVUqa68DzTtFntLvOh7yMPT
P1vQ1nrmvB1vmVHmGfaWTZL1SwV+Ns1+myNqHvBUHXUAVQXRQaQBQDen3+dGAGAqEFsYFsS9NuJH
iep40cRch4T/EFRco9XhXAOZtU4JK1M4NAHNc9nsEtissBYggxzxw7MK1kEW39g1qT4K9gG7cirk
nwqMelZ7NMI1cygcnGnWrvF5rBGbo/qRbrgBmIOYLEieZaxw1rWIAhFFTQ2xZ2XSGzEPwYLtogaI
q0XOaqTTKS2LAEMBxblfhKEWu7qOMmJRYd/3HZB2vYnDPak4xVxjvezp+D8S4fZo+X35EkTIiKiI
eVn/pBIYwOwETKdyiQiM27OutPFtkSfJymF/cEwpA6P7T4M9NgaMGF32Rsy3cURELNZBVr2CtjOP
3fS3etjUZeIfP/4OBrO92kF1gCqmUEvLqEV8U4WnQXRV/GeH4ExUKVu3bVVcJb57CpiaKsQvNVVm
k5bMGPJ0TQHFH4oMgirJTM/ajjckWpV4OW3zVxMUa6XTjxa8oo+r+f8tw4dBvv3Pf17yJqvL4e7N
p9v+zxagrvJa/u8tw/vn5jX8r/9VPv8Onz/9Z393Dq3/puUFGNS0AIWplkkP8q/uoUEf0IVSruIo
grVjT529v5Ghhv7fmmXwzl2N5gv/nAbM391DkKGqa6sYfoip1Qyoof/56Mj6b/nfnbjq6v//V9aw
UIRZXf3Pf4yrUabbhDcYMKhsTZgmZrfrTk/SxLHZKSlhiNYF8L21/wDUDBqJ8dpoio1dYS/qLMqf
bRAGR8vMSV+p9PoELWSkCaa8+p2iTI7UKX9TJ5uJ5IMgrM6Db4ZnGsyrcXTNZ1WHohuoPjy7sA4O
+NrmbodSv8iIr2posByjpFGPnD1+x1ZvEreu9Uvq1OSoeMENqtzum/6efgUz+rhzi/aeS4iaCtR1
+uf/6HHl5ZjkRYanxeykMpsC6KZQRHkebF+uSun7KzdLtC1cD4x8JBh7kSeWtkbUehBOfSf/OSO3
a0shOFoHo1/Oq64tDwYRB3NQIcM55NhGebvc/2OA/f0G//nGphfyj1bqdNk2wC4GJkGmQjeviHMJ
23oQ/H4+L8zhaNRS22UhXqIGaboRezASTDaU0ELCb7qCDNOr3zVpRdLGtQQtcKFfTUeEBeSgZhDd
jgPkyc7DZRI73YruZXOMOgS71vLrGxX/8oOGBcLNNCDUqdc/GGsIWmxgUfNCUu8kt0YvSFZFxgWw
O/vmoWqf786CaAUxzqG4LezrhqfVO5FVRQ4Cba8Pdmo65Ec2I7eehrzZjHNx1jOX7ChSFx7xhi1h
+gHYbMXB6/SnJtLUG/ZfgJsMxZ/J6ciRyvCb8fr5vdu2aTB9aLptCXh9fw5XIGieqD3wqLWU0RZZ
vUB+le+o9PRQ+Up08n5xoi8dfYM4vNYXMOBQFehs/qeWsDCcqx9uQc64bsF3AjBUN/ufbpdlD7XR
pA82JN3AaMyz5vzypWLeuxpIGdsxsaA3LO8m4TbFgBCH83O8+vi/Tasmd/AeHkjt/Xq4/MsrdFgl
mTShL7NqTtDmf37PLtqNgK0LpIYxVmcuReIDX8abW5LOxr5q4CTiqrcgBRTygcPEyG4bRcUGVmnx
XkNht0pzT7ur36SVP1RR7XyznutXOg0CwXTD1HQoiyhGpkH95/XFptajE6Ew6xvNXu/YROuJdLdE
ORA5axJOmfN1raF3JBhc1Lc85JzjqeljpgzRSnQgX8zpf/Dp2hRmYEvYLtsqLWv6bYptmGNQnKCP
puxkKcGy7dJVAWbphZI71f80tldmzAbxg8lbZf03SoUPNcQf0xJDxEXhwSCxVJvV5M+7y4UqSRbC
SNBOnb/+vlP86pVkloUvq6Ufq1s/1qq3BrNAGcSX0Ep/ZAW4N1jIh6/HgXGlXZiesyVUk4FquihN
rucNXYYSmrVDjb1n3XDd3Vir+Lg79YFpkywwUp3WVq4chGLVBwDvJMMlN0ADxWGMlJUHSm/twWvk
EGuvB2Q8T11Noh527JNJxJgpxm6rD8RJsTsckWFG7bn3smJV+QoxpWzhU6PYYGzsgYzg29ZFivZB
gysGivWbh/5xK1cP3WL50iAn6dD4nKshPwCT1wGs4hyyEQoODLAtJf6NR7To3qw85V6purfahfaN
uGsFW8ScdbRFtoE5lgcHlC8ZLIG9LfX0xgTToGveCYj1dmDPe4ek6bvrFVeSmunVoKaxqUNMGw72
L38OktAz0pFFg/prP97mrox2Wtze4XsfZ3EovVPbxnA+UjvaDDAeXBl7IP514lczyMbq+NTDf/iV
Ny3BfbboOXloz6URBveaZxUrzkYk9QX2piIsi3ORgOlNQWeRJqYkuiBG88nu+cb2yxtpRzaAptre
V1Evt2kdBz9z4CjzpOUN9japhHXsjPuoy6qlA71tVSLtXQVF1j34Zp+BqXCA9UFQmVOfAoqJ3W0L
CYzsNWwBKw1/4zrQxY+WPIFDU7UvKU5UkoukdYuk8VWqSngfABReZrG7zbj1e6cb0EJ0937miK1K
oMfXH4X2aZsHeZ6NJOHlTOIsH1erd0VKKcBkjn1OlsIDG3FyqBcowPTd2/Z3m3BMAgCR7n3Oo3N2
RWyKBuNGlQ7d1vAtSRXrLlcMY/vNZV19q+iALE1l1tZ0XP6M4qtZY6hEo/YmIeEUS6CrkSFF11rl
uGMQ30ETtlzrGt27fLA2mK6PtNvLtBvf2pAeZti0v7++nKsldroa9lNsOXD88qCurwbxbA2miIys
VGrOasjsGY+MklG5ikZ1O8TKS9MK+Q2DV5se/T8+Yrb+HO9YFTAvgxNnB/LnR2E5YQLSAhM2IDf/
1htb/BIoh5b6BNE2lPY5BwCxCTi544snO2b6F76+b+1qK/zXJUwXoFsuU9P13gL2DiPVg88cPmvU
veNBqg+dXRizSQh96GW21ESAQMf2H2wdwRJxXd9tL68GKJdgmA5qM820QAsRlfDnU6gsu+yigcRH
Q+lePYOZ082bVzip/Tf7hKtlePohCyGiycRpsaEyr76EYAihupWRD8spmg9x/APb0JxWhjYrgR4W
qsu2pnqhp3f6+iH/yw0KoQnV4jxPDRjR5x/bk05FcMlcpsyAPkagbLnDRAGq6U5/9c1P/cs9Oq4z
KVV1tm9sOv78rYSSelQZIphLw4cJWaT92eqsaBv6P9W0fTJJHjwWVWRufIC6hLB7zglAszlTHG+4
NPrEDguS34EuMUloRn87RTa6B/gv5RHpXbAwPd/eAGHDYJm37oH8zTUWGcBzWmhM4LB4XZnRLjfV
le9Qa4OJSWg1ObuYPeqsII+i7IxdWPjOKUrjJalMG7smM4rPzZ2RddkvvMCIqf0D1st9YxvXUodT
2Tf7OG3OMfuMKRa6uS0MpmKd6Hoag8TXeX6RPFXCRHoREEuECf3FYSd1wos7niCHjN+80aszAyPJ
nDjTFt+sqXLEvxpJWd1iqq0IHwhHFwZN1d/a5KxTcf6ROk20dIkCm33zYnlvf04VJiOWDa7JO0X3
e/VewzEJYF6yidGK9tFuusc2bR6JLXr8+mc+D58pjGTazWma0JzrG8OsbMoswEZcaxHnHM188EUB
CddBeVh75KrSr63yE3qb/Jsb/DQD80hJV7FsNLc2T/b6BhvVdgCV+lQnnWXpEmAbIJQ8ORaYMWLC
1B2xVjMw9d9NgJ/WIeoAOho41kcXlvv1746DSOJS17jjQUfTaKPaE3QZN7EiU2KyezEjKJl8q5iZ
OAuKHI2HizWxl8ma7aa27IPq/PU70P7lUbAmsgg5WMm57atloc3IFqSt5dNLyNJdIScCqlPuVAU4
2SicuyEKaduoRXIMkGHRjyDZdvQLPCA5qrHQg7vvj94+7OzboayDXZwO48zRw3bz9YXq0ybzalDa
fAgOtSODwtT1aEl1EnLB7PtoVkS8b1KYUb7T9W9EYZcDPBmgpOZCEi09D2IVuLWV9humvwK5qPey
DAKPqCfgj4uM8EsbKtR8AF10CEebU5pCo3oEc8CGvuFfFe4xURv/m13I5++Yx4zWW1NBgnIrV7vo
NIXK6uJaRFo5POLu2oYVfdEa9ib/GWIr85t54/NKIBCUc04yOT1Qxrsa5FoEXbMFkzuhQj6+Yocv
+f/lK8ZegDZgqhU4KhvvPxeBWiINJ44OdKZDK2/wm5/kuQKLkGV2rPxlA2Nh4atOjC8mjb9bgT6N
CZD4pslT5f4+b/S7unZ8Q6OsxiqzmyYqyH6772/x85tjzJmUxzUqYTYnoD9vEYd8WNUFrB57ssTV
5UZxqUjk3pnGaraPgvr167H++c1Rkee8NVVm2U07V4+UAIqwjGq83KjAkFURvzI3J13j93c2bXf+
/KiYgPFCIqgwkbFc/1JN2h7J9o43o06BsA/3+8d2ULGHmyDozNXX9/Uvv+ZM1UTh4h+h5nY115BW
XQxe1Xsz3YLT28BYqSixBX3hrAB4tN8Mjk+hGToMeZ6iThaWwcz2Ed7wj8orR0Ss6QF0mIgwiaRH
EZPSOp0Lie+tzMzytpxssV7WEMNJrtqpD5PfiVBPovLKQ6XnVA3s7MaONBZbW77QaTuo5NnlcEqO
dP4XRMemKz2rCKWtaZd+/aw+L45cMbV8lyIo5p5rT4Y3VJlnD6Ct9Toplgif8IaGJDwmXT9u1YBk
AdXvod4bxl0i7G+36p9XKjboKK7YrGuQSq8nD6MYBy3wmKzaqPHW9qC+fGza8CR0sLe6tVQwGqil
fq/G6rg1g5Iv3ox/y6Y2EFWAHPr6aXwaOdSENc02qWep+ueiW5xG7tAJIsKNvDnxMMKFQp0LJOze
Bi36zSn205LI4QQeDaIgnTFqmVfDVBkBh5r82qwuxzPFhJol54fEZmnE951gqyIH57sHft0mMCis
IE0g182dtkTsDf6cYxoZoQksIQUOlWX+yjsJXjKNooObD90S93UAhpsKjANb+kUnHbmKoPYEjvtE
h1MewLkAPM0eBnI+6Zf4t9iG3cYLV7IPxDEFU0wvWH7XI/h8oOOi6SsxBX8M1etDTt8YlSN8wodh
LJN/Y3a3vQv3CoCOOndJJ1uIXtorGRHEUUNB6o37WEME8/XY+DRbchEuoR04l1gKPm0j1QjCZd4Z
bOm9NDhGXn+Lwq2ASutE3+xBrrtY00vixwzXZBASyXW9MfY40xNSTcLE2BCJ3bz3NdVUXwBioAcz
ppay6Jl07uq4e2sDvPgpBZxdZLfB3q3qY1W3DWUecpH0se4x/aLPDsi1PktN3/u8qDNTCzq7FB0y
Gr8py2u4aIpscGAM+SLL5I2IdfUUSE/dlZSozCDDPlsD/ENx6K44pwGqjNAufv2AtU9bL4YlHQuH
EwHtC2vKHPxnyRt4eCnNsJvGZm2u2MtXdB4Im+XsCzpO2/aSNGo/ho3qgfRZcsANzhnpS1mVxLf6
EJ4liISvr0n/2Cv/sXRxUdOxwbU5aLMjvPpg4PJ1mRIwQTYlzoRMOnPPERenASNZOjWi1Ww8Uf6G
MRWi66Akqx3kij1sc9Yb4qkNxGN+o27CBrEewVH5HfPtU4jLDMWjsmoj72cryhR1RN7dG6oGDCMy
shsqaeTwCvc3qTn67YS0A84zg1DTbtIK2JaidhuJm+kp7Hz9N6O226RI1tiY3ptEqN/1ivJc0/5f
AAMk34Sk6U6y2Zc+kXOlVSCcZb90KnpEkk5Lh4PFWS7C1pU3A6LorNCwghNvIdvB3SmjR8aAR6iP
k+bGOgSDM1Qye7SVY2KT/lK6yGw7+luTdOmXZ7TJSY1DfRMBvpZBfUwDWzn3mA8pfOJczySVZZ1P
SPeK2WTYOxhySrt3VKjLsnzFgtPtR1eMOwLu3X0qg7VZRYj/LPUHYaZPjaaFt21RhLfEXb/byaEl
bxv0p9usYlQ7M0yQ8U1eIQEdEdmtYOPipjYiZ6ta8meXNuYu7fOMZQTYrNNGpNt51bAQGO0PmtY8
BpDmHhRW+Y0CIX9RDfHwGFRE6A6Nfltn9VvRoy7GMEfiooRNYxp2MGt0098FlmLtIje2ER9pOOap
Vpx1ApdnY5a/pn6db/MCbIVKAepUyfxgFNVet0vAb8IiV4A0kgOTsFwaiX4EW0J+R/YkyhEIXmQb
R0emZyezcW61kb3yDM87uFKcRs1QjpQcVrGv477QCnVdD75zjJz4ISpzYmNj562pI7ElepkjC0WM
ng7frMmi7hD5AuOHYd10jUkMm90UF39Y/IVjV8vzFLg5x8horGViiU0VcBZS2zbY6kbfLnIqX9SG
PQOoiPECFws1fJAzUkE372WBlBiUeXtjYB3y/BAacO2O+3Y0kPw0jnZj2NEvg/BmoCtltC+TYdEq
qr93mrj4kZUY4lh3oiIEWUOAE37IpiQ0yOTMR4wNmdFJfBMn1cVKs/zGjcW7sIL8tq6Iv8vqm2pq
58lMfbfTicmE2tEUe7tpPcL1tOoYaP29nYN2rprc3iLQ2rSqPdyPjlItQX/OOaZ5R7C+8SoJyosC
FXuXSsDUfnE0wj3NhhalNekSYH1RRCZwJkcg3BvD0uKz6nbwiDvluzrfp52J69BloLJMy5QTwvUS
WLFx7aPGdqcs+K1PbPCsCAptiTconHEZ3y1B1w0wliDUGJwLJlO3SnN+up5/bGq9bpSq0NnUVgY1
PrdRqXIRe9DiOti4sWovEQXgLGPxP/V1j68sZjxa4Y/WwreRKRn6kv+jQzn/Nd/+Uybw6WjE5bBH
RSBiMhmzZ/rzchySgBAQsPjGFpQHBIH5Xq0SMhaR6hWk0GztWH36+ievt2dMthQcNcILKeG4+nWD
My+7pLQ9S5lJCa3P9FDxg4Mzdmw9zLUHsFzqYHDD/vHrn71+0fwsu0La9nQdkUVcK1giRwlHq+Zn
SYVk+XOY8Kf9uEPV/C5r777+sU/Ven7NVXWXBjO7DdqdV3tQLwn1pgpUHB9Zk+9dVPSHUCPIU23S
YQEeCWdfX2vrHKvkUjcoTSpaFH6z7l+/2+kaDEG1fhJjUDC7KliYZdwQBJ7+vezHsRUsjQYOYKAp
KPTZCbQxlttvbvy6R/DxowxuIditUKK7GlAh+W05wQPcuEJx1YuQk+ZRt3TylnDSQZ8HVrxSfcOg
+OqnCNPlLqvy5P6bq7jeU05XQWuXoUvB6fO5uB9yX1pOw62LMVoOdomdlpMJipuStnkZr1NXKU9d
3qbksTnZKhq68PiReM6Kf99lXbMaG/yMULrFNwfD6x4bv8N8Q/NiqkdoFISvqgPYiD1nyFEef5zZ
S+k0Z/K8lkXZPOSOQwgQkbimlr5WqZY/hvgsKqjG9JMCpJg/FZI80bcr3e3XT+z6uPpxUSgiJuKE
Tm/larwqSqlF8EM9lO5OcPQadAajpQ6PcWFEQApxdod9v2CLedO5jfHN6fB6fzr9OHtyqjPmVF27
rivExJoRs9HgpeloPecppzM/d81vHrwpPrRa/9xz8opVBHM8f44biKOuvoiqJJUpyEd+KDOYeiK5
y233Tth4FeKtp6pvRoyeNMEEd3SN7C1IQPklvv6L+tgLstZntyIfpjUBmg3jArbCk2G146ZCGF8S
RXGc7PCZ1xqnUtmVwfjuJ3k21eCLlVvYFFs5e+LN7dSVDPJupvuZvfUnf4Nv5d3WttRHV9HfOEKz
ffUCdxG7Wr7JelIVfLhto0k+EmYzyMYImh0++mUyFieN49uR1zprc/+VCMBqU6Vvka6mGLq9ck4L
80WL62itjdqinlyZQZYdvbp7VzLZ7rCBPnmh12zMRu5VMfyq1dEngwMGGqIR35kYucLH7K4Tjkg9
8iDScZ8n1a5FB7WvA4K8coRFAXJm5lVxaqwSksCTVM23cpBPlpW72zKC5WMo4RR1X56YLZdEkMml
dEh2tpI70VFQUo0IdH7obUbN2ZDslqzahpIMmFScGijnNrJ3ljVj6GQSaatG9rZuiS9Bi1XPYlHc
96oJIQmg9MbtdKR6inYbyuEha9xVTYKERvLbMo9NYz3gAROFf1eVxqsYSTMr3OqkV/Kxj9ylGQ7u
ZuJa4kMwiSggwoLEXjUCMqcRRV6BEpmNao9vrLVhOWNfmInxfzN2XkuSItu2/SLM0OI1Q+tIXZkv
WFZXNdpRjvz6OyBqd1TXvufYeQkLwHFEZIL7WmuOCbGtQdMwulhoUwKZZeTu0s7YWaewewutFMgt
M1mq/mzcj2Dd7+1CXTqAdie36QjhRoLnFCZReDobD05ZbXuVeF4YugwcNZT4soanVTDa9cMq2rQR
hQeGOcBymOy2pL9BvoFCTMdYfEQVhCgpjTeyyb5kFn+bIvFrIYJNGoHRr3UHPkJnYMfQK96xDIO/
mVhQLy3yj7YdokVitPnKCMoPL/ffTVNkGypVF0OAxH+o7PDcYHlddh+6b9bHOhyXlYYabqz5iSz7
0XG/0Hy0WwYSk7fPA9D34kFT/b8pHl9L/u+WY8kfZImF1LKF/oSYg0kFtpgrXcDmTB14G2rePFht
C74urfptJATMirFbwGeyFoW4JHFUbxyKJJYy0t7VmARP7rQn2OXpOhTpnoozDLcMZDWDth3zEC6J
0cObsAoqzI1+r1tNgTS5fB5svNcIFDx4zgMAjxx0BRfKv+FLykSxI54JpvNZSdpHxIwXu2MQn/Nv
G0l06z4I5ZVhniDsrLiYiJu8xAPF23kDUDYmczKxluNIJEg2xcZOCoRbVItgMY66P3ylOoe8XNQr
i+9mp2NcKHyx0COBgEIq5yRGseJayk/dSV6VKh6vJv/JbpWET4Por05R//SF3T2Dg/7seI6lzFy/
BaJbt+g0FX3wNlasc/JjtYL2DV+0lSRKyq6AAjkBGJw02QC7yoqGKoHQWGqF/Blj/UipUtgvE1/H
wC/8aEs063aOLzQpVOg2zaaubBj5I4De1Aqzax1C8IJf/1MPVWQ7hl89OkPzrRyKv0IUcQi9kvah
arXsBGEkS/CGbS3YKKiHSjSQyRbLTUpnRIl+0FHlguIaF7fvRt3js2qTP1wMTWXtOhxTHmLuKLLd
9sHskJW6WCrs2jbGDiJXvoEEtxd9Yfi7JBzB6khGr3H4FlthvNRrlNytTfqkzZ81CQelsTNySQJS
WJvCqscG9cEaJsIRk5m16h8ASTrrymGGmTfokar+pa6bTaDH3YKoCIraRuU93K7LVn1vMY9Y1n1j
HUc7sY4ylR0PCq/dDxlqRQcbpi4ozsgHtjq1+995nR/D2vXfLB5beMe671ambH2GZqrvYueud8Ca
B9vZJ0P5gukXRva9aJdRZTQPKiHtj2SEnw1HhaqltOyOE1m/qDXv0IYjqjiUsbuAgD3UZ7/iR5bK
pN5iWI3T2KYMKaSy6qHcG9NHaRYlUBeo470K96Q0neKpKpiFG1HwMn8EFXziIXCsQ59456r2k4jh
kv43wF7/4useIYcwOMxLGTUBl5HAFkWTVQI4DtcznrLdKcPTw5yWTAvuRh0qo7KudOfgGoa7jaK6
5z+uCN6zlCemqTbp1nXi8N0TefvQQC8+Ye4SvOdiXI8iKJ5H8hnPAUWYetb+qGtRbA2pd0dt+pi/
dXbd4Rbq4ZIT2D24dmHm6/uWIAz649xmXndrmKKo25BjePtt3b3N3DdCZXqUsjoPuey3f3QzN/5j
XT5ixjICyhaWt8xR/ewYZEicQ/nwBNZCKBi14mGcP++b5m/CEddmjIstwpaQuV6XYXWayQqkskB9
qLa6h59FrpvH+eO23TXav7NG+ut5XffPVi3tyIwHarlBSb5L1EL8Fao8xpLIko8w9ZI9bwux1jTh
vSPV3sWaKf5S4qBHmUvRXUatz77jDb12A09/N8phD0ZP/OWHsOtk5ZuPDr4wu86Pm7Vtp907liuH
uQ+3hTVsD7X/OHiFuTPqT9cdEXJ2WmftU5DfC380gLGjQPrm1PxvA1B4KwfeLqbEWm1eH2LRisJK
DbbzolECCReB+WhXvf1YAh6fV1MdEm3HKGOyno3imyIlldcYi5dl/xSPbnmqw/KpK43wWSXb8Zz0
EQnA2It2IWhW0D3RcMK091qpWZIvfB//rCFOve3cOLYK65S0DaVt7Dp3Qo1osqjS1mB80j5OsIlX
/W8n7vOfAYwCKmEq8QzAFssfBXNlbaoWLRo7WFY2vpljm21dLSh+DlnwSoAne7d7rEGDBEPoHtHn
sc00EwvBPnizovD73G04AB8KrOHLKrNx0WBpdo16HaRHrLub3DGTp8ip8ZaAn/7D1vdz93GJIZiT
jdaz1dYAbPRWIjl0tTPvfyLQfap+mF4NqYbT5hH7WFMl846Fl8+7vK1OlacOB0Z9mKREuXylWOd2
hZ7bLbCmKL6PXlsvIH9qV59hylZLFLFNkoo/mLIE2Fh49QtWqrAaqv4hLhgr+pgRvkKO6KjLgJEa
xqp49R1FWyJDUTfzVqVHmRRHUYDUisYZuoGNafgEo6dFR5jqjioefDGnfTFbNQ99xU/tqXb22hm8
7f1o+Jg3SuQz10DL9vOeBFraZ14J6HbpZ/6o3Ndh6P3nufXYNNvWwfNv7sk09LfMVnBfmA5TtjEj
Gx9Nx7wfLmUY7oyKf7uAyNHqZR0P4fZ2EmVjrsLeqNZz4zSqq03AVO7XBVRuumtST1vMje2YKJ7q
G9R5TqdlJFF/gsX/I7eFSX0uthBOilHWQygDiGCent0+yKBkR2owS0huFfqSexsrCbHymJvf1gKG
jquiPsy73HuYWzDkzI5urHOA22YlV9a4GH791uHt67zjb72WGUV3CnkaGD+citl7HPW/ups2tb29
gsFr7uat9+uYF3/bOTKCaisEv9+0133r/UTnDfPH/VpEihAQLDsGMtO1zI1vJ3Nvfd/SaeO5gZK9
rSVeELFe7vDANk5OURqnrrSd4aF1KUBBNhhtlAKn5H1sUJ4mq1Pt1X21kQx5kMpB1qqdshug1/9n
b9XHBLKuM7H6bcu8udGNjVdW2v7WRekY9k7XiqMz1BONYjr03E6t+Teo0VQs4g5HqId733MbZQw+
vKridTDAHtq0adocdSp4bosKDiKrsbTaRauWZ4r7erzk6uqxmPLiDKgvFHAzSJ8JwiMRBn8sYQTN
4OGpWRwYjziqh8eWRBjg/tJ+ckFjHG6L+Em+lIqHZfm0w9wlGPZXYTb94dalr+pvTkicfT7o/BGI
8Jvs1exXH0bXfiCDDW8tbqeV2J+BZrv721G8uPoeNIWxv3VZZcEPP6+GX4tl3/xk/CV/NSZNiRtv
gun0/TK9wggx9CHH8euk0pY0KTHm3f2sEK2CuSD6CyFsIk7jJyUeENKpu/mU5oZEBXIQCFG3u52Y
puD6FDhZ9Wsf4lkgHRo3+61fxSJ5XzIhua2bbxSOXMx8iH9v731j1kUIYXTN7a3v1pigGaJVt6R5
yTA2AB2ZGzBvup0fBnpgt7QOldB8vrFBRhE7v+zW5+0XlCXJUreNfvXJDBrKH4Xxm/t1G8xFMeaL
7c3tOLZVJQuMkrTN/dwaB88B05A9bLHpr6BLGfFnCQbt5XxsBH/VIrKq4rd++yBp8Eap083t/PBk
7haDEoQb5n2QxKcPEqO8r4bEYxI/9QsuT1u4srB+Lddhb6J9bjWGhNM9qKGTUMbbgT2fj9vgxLnI
8Txe3881UH2g6VRSrn+dm2tMRvMTiG06JMpdq5fqtZFuDczHaDbSXAn47EYogc1h0PQ4VpY8a8zy
56V2kNVmwOZ+gUTYP+lw4W0bXfLCm9jv5r8XmfPfrLqTyR5gsMiGTlbdpHFB5s+LU4vb/t1/tt4W
k9ZyT9YEsp92na2+51UBv8Ts/j2vn1dFrFJdXLkLDzcPewLle4RqT0xLN0rksDR9iMyJzgZu5HNf
/r7qgGZKA/8RZhvuSVr6rd9e6evHeILpT/3OR5n3n1fhgvzb0f/Zcd5nbtVOHgBTq/uqbOr+nx1v
67EqI10VNEuoYRttsiRwo6p4rK3WPWsyXt5XeZWvnvv4y3Misgxd90hOp3vMA2XEtwgnFyvXDmEq
XufL1gBLnrG7QsAPAKHrXBxWKlXSL3d+ukIwQ0z3xkzs5rN1B9c+SQwb5qX5WrXJgSHHiuHXrzJ5
NEwtfltUfeW3W9VOjhA6q26/ajftMC3OvflB9bc/mUi0UCxwKIk/SVrrayi17kYDsP+IS/sXlZ7G
ZEbhT7YU8WRQEU9WFQC+T9lkXpHjYiEnOwvXxNhinCwu/MnsIptsL0z8L/rJCAN3hw6ZEeJAa7Lu
6HVAYozjlSMqlvQZ4uJTONlqWJPBRjpZbUAMiPfFZL8Rwkc0Jn8OfbLm6CeTjnlRsTZWvdAnE49s
svNQa4w9qsnigxKxIyUL+Us32X/EkxEI4LjgEk/mINZkE5JPhiGhg3UIDse/zqmZjEWiyWJETGYj
BCaejBD7kSjuCRD1cAtaOJ1vLiYDSxVI+LUNMpy6ZBLvmiwbl4Na9LjzGklD3RZf52XmlL++GXr6
Lm0JfuqfVfO3qCqnefu0x7ybUVuobkIYA7e+yFaDh7/vMx8gSZPySIHYff2tm3n5vse8WJagvMxe
ZUIxH+q+z3y821FM4YlNnOqf953/bH3vW1cKgp1tur9f4rxb6cVc/P1SMmBsCzfAcfW32/LH4efW
SuPUO6B42/u+vy5+uu77Kc2by8oB46q4m99O8N7kth+w0WRlmr1zu0PzMW/N5y5+O4dxcA9dt/9t
zT+/3Z8nXfQmlKzS9CEG/fdp/XYMUYCAdYf+x39dzj+/5dxaRJW9y5O3qo3Adw75h1bpjALVUl6z
OMu27TAMO7tMgQubDSNU23TeCqF8l83Q/s0F5nZt/gwjDAHAqOmvUY4TL3NU9SSiutwXPhHe3jUl
VVcaKi097z5HQPCwmjqoe/EGfp/5ZXTTv51nyifTpVgHiUF88MzCPOJ0a66ashpfRM+4OmgM+UOS
6mung4dh+OZinPvNI4y9jJWhuUAIcSHOEMshDNBe5g1zEyY9r7/OeFJ5mvUP3JzRWFg+WK0IR8ch
CszjfOAuiby11XfN03xa8wlKOyTwyzHjIYZ7ilu7QsJzYUqJe8l0iSRHyv182fYIELFNWuM1Iynx
4FB59FPzl+oQtX9P9w3ctfM2CNVYRnA0zuhPxl3f+ek2NzV5nW9+7SX5R94H19tdMuOlDZfoLwWb
hIdMd9rnypDlOiqFd6gD2zs4JCrWrSO656ZCLF2VY/QXCMPlfMbT70rOgKwD70WkHWm5r5DO3T4G
XPhSsInGjkBmvFOHaqXaQpzhFwY77OCIthpNsaBoq39z1bpYNi2m4OBRLlkF9T+peMaKZOQl6vuo
W51KLhTfQuvKHElqebJPYDBa3nOvedVXmsfjCp9J8FgMjhIT8KDWRSUVpLxFRWvC9x66eu20jrK3
eWDveWF9UjhP+Y7ihudWA2UWCyBaZQU9a2jFx+iUH1HM1F+CWXc63MIoWkx3SWpkJH31GgpH0j1F
ZrFXbeqHxhhueewAYbP0HA5XhaOLX6sG4nnfOJVjbp4m2y7eiRGemLG6zZpEw3PN3Pea8Rq29MP/
QfJMfdMEry03SLLHJ1FOCGTkcqd9nvgvej9SgWhEeNoJpqNNWr2pGGlzc+D/eYO9dSM07m4rI14o
yWsbxMFrBdolyIbiuejlX0oLV9YH7nkSoVrzojUKjMZxlqiG/Fm6Q3lBKDSsA0NpNqa3qdBPB+SE
iL5+2G0q3kVfaksURN25jHHgsnTIEpyYsmlraV9xWsP5CQu1TxcBqtb45Us+kVO0zmn3xvRBMElb
VsBVzIm7Yky8lcE+Eo81TvMa6sB+CAc2SzutUsG1aBO3xZwILmJiuXjc11PFyGdtTKSXtL3KifzS
TAwYbaLBOBMXhqRUFDsf9sSLGQHHDBNBRgcloxRlwT+4iE9N0cencgAjq0XIj1J3RIbgRMm7qjMM
6HzCuHpxzJpKOVqW0mFsWfSMB15cQTTOhCHxnqAHXxVJDZOF4dATSLIIbQb8dFTyZaYqSyR31jaP
c++9SqLHolPUx1CgQTcpn7X8fMCQLo53fTmeSBNT0aBH8UMpO2V4sAmEnlIK3qVQ4r2uYjFL6NgF
Dq7FgMooG8oT53utBUQjSh1C96hTi+/o5tauAS4HVqZdeEooy6b0taXTquGV8inba/FvVBFOPXbA
DR3omtKx/e846CzKpEQRZmEX6NrSuLp9b0KVxrAvCHXx2EbxVjfDH+UgkrPwYns5TladkWomm0CA
zJhvUVEEZBP1IF9n082SCgOPqvXTQ9qSl88Lnr7E89cpJuxPaCEXJYTaD1TiyoNdkiwDmpStkODy
GzaUlRRJ9hhkXvExtmb5ECZRRQTNxG6mKsGjmvk+xndxMKojce9VT03HOqaqfwfmztoHyQgouoBe
61fyimjP3ekYeTxYEpvlrEjfGU+Ny24w90xrnSfchd8TJr2ffly5C2LgxdH413oiod9Smfs7tYCm
sBRtew2GSuyFmiOZK/N6qUolW3cuI8Ia1sJSdXD6SWJL7GGrUi0eVFe7sY9KYPRHXQ2GI+BO49AM
rzr/vhevJKCKt7OzL0UeXdCxryrdWCpBt9KsLPsoexwux7wQa2NalMX42I6EKEcx5FvNqOtt0rTp
dnQD/1EhTJ2PkIb7oXqZP9LhxR4ZEuKH6hyKKDZeJ5MumSRE2cqMe9Kv+7bMl7C7260kl7pEsJqf
xrFfNowM905XGEeSTW7zMOYuCBRI0UaHpZ7tYxAaGG8IXnjhCAhkFDgQbyucZlFl+DTiUmxejYYS
XM0Wq8jI+4Ne6d2h6JXuUIfJR5Db3woyQI2NwU5Bzu5JVzHpwWS648/5mqEjxRi6CPelndkPCaSw
J/I2jAZslLLtWDlPQi+edWxhL11L6GdQPhISA0gqDDcoyMEp8imPwX/acbE2ka2vGbSPm9oLxnVS
qOq5xc/o3Bnjd4MCw4Vpjs7FqytlWYmSVLUQ32Z/d5775Dffy+neQXIslqpWcKsyXb8tKroGeBb+
8qS7F4XHs8+qrlXoUtNI0uVqJOpFDodCAMMfwvCFrHTxmBkjwGzNf+LN8TzjkTto00+K/6I6sbyE
qd6fAWoTJy4vnKu5U3hsHbRKRmsrhaMFtIqclmdBd02DPaHZcxoK0FgFf/BFVR4LvMipYD3FpGqp
fLTalz6OXtqmnISb1cdgvQ+xZX6iAdRWCG3k3vKLmhJqg4dQ4WZ7SjuNlSS7BJG06dcxT/kVNj3O
Yf7oY4EYLHqLQn2R2V11GUvoG5DZ9KtfXxjSZZvazQ2KW6nRonQRcyPZfRiabAHyKsFuXmTwYWZD
swRrolxHQ1s3lhTfhpwpmhFYya7ccI0jVhK+uyI0bT0IG+fGPBD6CXWNdsIEHW8Ki6SLmWnFQZPG
sHRJdH6lZLybsnVWjusHq7inckwpC2vfp3q0tLw6gl7n2zhdYtktNcKMwq8qflXfXkpqkPaWJ42H
KFV3csyHdQ3k4VQDqn2yerjUjqHrFzfiYa013SKIhuJTFNTWJBW5SkK9L9xMtLBhlu1Q5ScbIRXz
6JNeQ3IOGb6JDW1n1TXAL0w4dkYQfVHQ7b84drGB56AcCLCHZ5f8KRlfrC4rTyiPcYEt7Ih15HJI
AC31XU8OyKnyc26c5WCZh7l8NWiaQ+XVXLs7Pd6cULwSbD8HmH8e/AIjjE5PKJUXSUYOrlurRjJs
GlfPPu0csZonFkomgvUYQgU2845KUCnXHfRrMwyBK1Rn1SnCr55/akZ1wbbuwvGIfcm2dnqgBgmg
J7221HORHhRZy61wGOU7GXzBQrUWlVMCCoGTvhCmLtYUEZT7JMyTbWzJJ6VGep6XWnv2Uy1/iYiV
Erty+ktmm3jY5YqKFQc1ynmeJNvIDYFh6H17UHSApQMQw6NCxr4szDPE2LUqR4r5A8ggcQwZpI4t
7B9LXpW8BgseWK4kQ6b42E31lC/gQo+MmGfnuqw+KdgEhtcU45oIpv5lZs73NEouQeIPz7H11em9
eHJ8RgpuWNUrDRvepxie3RpHHg27D0kNDLbxdqek+xoMSecm2Ddg1LDqfbs7xISC17kXfblFm58y
nK/xyoEda4xi2Smtsi8UkLAjZDuBHbppkYwa7EVDtQncZKe+1FVRLesmdJZh00Oo77uYcIDRbtqA
2hbb9UGKt576w22JcNvCBrBM1Mac0CcqwKtVKhXvOni7uB77Z5wqYPGP1A53xWAsAuC8y4oq2EvY
Rl95bZi7VsLJML22g0bquIu2qoxNTrFSPoTW0afw7iGozOZU5tiFZFE/HnA+M3g0DxgIhIa8+gk0
wCQM8genHhhcTU+nNFaMhSwN314wCPWWQ0jOatTs6hn4/VnpREBYJZ2qV0mdaSrTA8XXLwODwGc/
tVadmrkvdm+siTU0S70jgT0wUtnBEEtWWjx6H4MnHoWOVt1R7OFEzUb5YE7u87HmBlcUm5ei1fSL
OaruIualiuRg/GkLYjiOM4DE9vk56jFdyXWQV/2p99F7Gbk/brLiinZ1L/R021Ji/E3qZJhHqjjX
lWImB35oHfOjfDeo/ffYy+UVX9PuBKXozC/PaBy42icJoEeqWYev0Gyo8i5OiRrEJ8S15mOjY0g9
Ri61XlWqH5Tqw+DR+6Evcs+G5Ao/cVF2MOwLR08+icVx8lV5RrDtr3Tvze+84ju2KCgVnWZYp/aA
YQaSFaqTeU8nLeZRiKqB0KctCapGA2JlRsZeVyhPsQjqnSh5/Gwbr3xjNII+OvKCqyJDZhnaKFdW
T9VCKdzsUO4puTZevUiriFmQ4NDQaTiJ+UQZnHSXCXM3mL/Grm/D1FgBJLEpQDCpnzObPbLYZt93
IXOA6ZsAd8WQRJ26hnu1zEXZ7sdpswLKe39fTEj0bHjzrz2svPc+Y5TfPu7rsAXJ0Yc0zjKJZbfv
yLhOnkRaRx7CpnBFVmu79zsmIJm6NWzf3sP7UJax6JXr0AXjKkot5xJrLRBX+2qGvoIVhLpVOvTV
oy3PggL/INe0g0YR1VItYBmjCCRA0aurJh6bpVZ3FTPYhnqUKB0WYTDQDOrc0VOPZaWbm9QM9xUa
t7PgfxEfHQDmdX2lcrA9pS1zNDfLmk2MDQtEm0nQGyv2G6g41Ej4YCdijPHko3otljmgh5KCqAzS
3iEoofoaYgpfWtTZp/45dAb/UxM7pTWioy6d/sFPx2GFIfCjJfp4W7puc0QOh4/6/HX+iKOyXVvk
xqbkKZjqKT1dNEd0bow0ijRojvNySnFJWhj2tkTRyQbDh2prtD+rqGIxNzPe0x0xJOzSarRxsTzW
08e8OH9QYV8sFdWUC633NrqnYsBkZ+CFp4+g7vgW1p18yAK8Yka1GCmvm8ZUAOsWTkLJTWIPjbyt
9LMSuajEyBVJIrTsZNgZCdWPRgHC7SHueuvkZN3aakb/ig/RorCYY8tSNQ4AHYzD/E2mvljnMaaH
03rPycxf66fFP9v+s05nCIR1ybSceOrBd5ti6wv8RW/r7t3zUv1fuqlCTj7WuuLhtvP/9fBz/3PX
nkT/FSnJ7n881T/ORVjTEGRubZa2t0yDQXu4t5k3/HZ18/L/r+/bKVQYNOoG7IH/9TJ/O6abghHs
OuT3xSAueCMZ300l7h40My0frTxgPpbZA95DQ/qp+QpJwsr4LgvKz6EexmcqtTrm7EBp51318Ae1
6spnIgQ2YFRDHpheqtcuIU41Nwild0gC6b01pgOzRA/NreJ6yYvvFZ9zA8ap2L0rY/qMZXPNXezG
dS9L5Z1Q+3ZuoREXAP4dWpcRex3GvhSXj5mTfHfype27SM0iFKMC/vExiXP/XFDteTu7AO+JdBzD
D+JE8drVunDvh514Eg429HPfZSaxiMiTVzMzk61mB8bGygr3VYvwIp3ujVuDagmjqn+Unt/vzSEz
eOHbzsfIwHO+N3rTjwsFFfA5yevyFCqMEOdd4+SFh0+B85NIVrJsm0MTEwLEJse6HRwiME6phOyZ
XzGNIzS6HUlnP0ci+j73YKjlzywa5LNGJGqH0aGxHhntvzsJf27T75JVAXVwjqNcJvDQQXQlpc/M
Mb985kZTg2CgQjNVKv9oJZVxhucmb7cGIMISaHz1UYa8wMZawziUf6lHSk0Y7067Nl74rBSifkWp
F2xDzA420pLja1/5j3PfBDQJVUeF9ajHeb1X+txZJf04fPh+uJxbgDrnJmE9ew5M6sJhgGVL3vSY
pUXDt9bToVEHyjefQpq1l1faNuT19TrI5EytoPflTBgzjqGf07YKKVUpMe9IQ+9LcfS9Edntm3Ap
f6vtvNh0fRJ/o75/NTcoCzTDePg6x8jm3oR5ZlA3NrhfiYVNkWHGL1ZDnMJze6p1ulH7tOVl3k6Z
drgKVBkfatzTn3AdICs+7zgRmBFAuo9GyB+5ign6ct6gF6+p3jSfDp4ta8ttu13aV+VLn4av83aP
MlPU69K+iGhUjlIjUgaNyvtqWihmge+848hTb6pMDynaVbQ331N2cwPX7nsobrl7QofinNWopBx3
ui/8MJfUH5tXInLWFnMWg3FznX1kjDnnPb1ANsumb6OjVfbu0XWV5yJzz6KosudMKPjJjwISEV7o
u3kRtal/kHrxY166fdhMy+JybA+3vZIw2gcehEdVb618EQv/UfiMroqpz0ipq20SxXLRVMavQ7gK
JVRKwWBvakGMnsJ/3ZDLufd5nek/NXkVPc37mFjrrBpMWlZzAwcFzGMT/XU/ZUts05TC4Eor+wOP
C/meVzwfepE+dxQUPCEJIj6fyfdCDtEhFkTv58Ushh2jwfPezIt+zmg0zbmpFcnv90Y8uYnM3hQn
tC+1rXzMPbcNlbJkk8F8Tz1S3FIsaym63bxPIrXXTCmba22BBmI6PT295Dvi5uIkKtFRwcdOCDay
jVWawZpHhnxPNQOfGtwrDnMfpWVtgjjPn0t/aJ8aItDzTjYKgkOQmZDrp53wGxxXo6Zq/HlwskHL
WLuU1OnNWyvzwkCkeOvw1byU/vg5N+obIuggRtXlvBjCzl3KPBxu5+7b4lWiVb9alaxeYVc+zK10
Oxe8qJlpRF9Rp4/kvf/zgZ5VPY1NPZ7wUy5WXsZ1zFvnDfd287dB8P/edAa2Xv90kGo9ZRzzcjNQ
upzGyWRe/M/K29dSIR5XpPruvuPEYSD8FZ0TmE/HYOowGbyG8OZ0SnWbR4esGVZJpqGuue8WZnW2
1Yrk437mt56IhVordHMM5/7YxWpMgMLxIG/doJbUHlyM1pY4BC3LgFRCNk1RBTaFvpbXH4SGIXqN
xdLUM/Voe0N4IoRjM/g2/XPFG4k/AbFg9qt+QlsK2Knyt1rfDO9mHi+JmzqvvR7sjbzAfaSQAN2b
ZHyorEBe5g+/q+SlMzG6rBqq8v/YkCS6tlZqCyP4f++Ru6hlYs5pMW8g8C4vc1dmjbfrWOaEBKc9
5nXzNw08K4aaJsP0f28IybysIA7BDfr3Bi+O0WnEOAj+saEcKG8LXb9Z3rufm4hKbRCfOqQWp8ua
180f+NmnS4syl9UfG+K2wKywkNWfG5Sq1BZID7TVvZf5G1E7nj1w9dZ/bFB7BB6l75Z/btAkdT9a
VTJ3/PdNRHALwVPTuPfThvtN9FN0OrKw5W3DvHU+8UF1mNFVU7nQv7uiAI1wSU390b3x/K2eBNjG
aIx/buiqyTEqCnd/7JBQNUE2prmtjwQyqcAKKYjjAfBILW+68pQ+fewihNmpLePHzp+NpbTw0Yvx
Z/WYwF1Frhcrv5betZMKWTCmMhhfuhXubpl19dpArjymljgIJc0qdUvt2oVRu/JMgUEm84JVp1nd
NSAmytHC9tqV/PelpVJfO30YaeeW10AYKkfriiuVsBr9mdm1w9RthRIsuXYj2d4uUCKOllhszWEl
6IWNC4HjX5SAYCEect4Ftbu76qRpX0hzeNPRrIsgXMS1BQa6cGwVPOpALgH2btBz/OES1IglvNjv
kNj18TpFaHfpKt7I/BfJi9eaOMLGQ3URGSkCP4Um0XV1vu5iIS5pIIt1l4qUo6nIzZQ+vojaqdZp
OYQX1K712jMH5ZyWZbPu7Nw706RdEzZ2zl06dmts4K1zFzv92guoVQmyeGRrqJ8DWalrbB0Jb5sj
VvG+1aObdPV156Ud38jDG50XEZshZkM8/Q1MAmVAYU/GV+T43wn17I/O17zNoUj6mLo8soepKVga
nAMVt1/MW7XGi7eE98zlvCtgs3rdNU62nrf2ructFWJjG/Ts2j5Mq3EBBdmcoqftQe09+5W5MgKo
OoMbPy2SKCofkk4db4tMVSdJm5eevKZ0XkWZ/o29rHWa2yZl9MWstD7P22JHvskiDi/zNkMpnsaw
ULdaHiUbmTpiXRRU5FMDZfMkD2soibZnDQ8+/LMHvNijdaqR9Pq9gSGqZZIb7YGqnP80j5SQrxC3
dq7inud+5o9gwGaMWQEpzr7EIXhudzvY7RPRwV9kBdzN3BynY47Faxc1lVJm/BxFc4oAWSyyLsq+
8AJ6KgBxvuRR2O+LVI1XybS+xDXYTez4Wz0VQnFR6Oq8zPnQmqcQj6wvXTOdVQfWZqcAQn+1A7CK
0372/2PszHYbSbIt+ysX+W7VPg+NW/eBdM6kRFFDSPHikBQKn0dz8+nre7myOqvqNtDdQILQlAwO
TrNj5+y9tjmnuJZkiQ0hdB40KMK41fgfprqwcP2a7X2OI+FuBhiT9X0eDJbmn2x3UFeCqnWsYUb9
EaXzQ+051XPlZv3e7pCPaWU8/fBjauHvP+j1dl1P83RX4bW84Kax12Nb1h/lBCWu7Jn3DOYIq9qn
Ow53/2nQqtfv/7NqyRyrazU8RGUOVSBrWE+8PHyXJC0ud11DywiG3B+Y/LDh1W2CXjnu6gtzr+by
/VVGW/9sItL69x//+e1fP4sbznROmeG8W34WCYP7WL5K/vpKyhm9TuXTjuDnud4WhBb+9dvvv7N5
LnShxe6fP//z3/nr0cjGUFtzoh+SDII7+PPX3w/j+2b5w7ANsWbhf/qXX/51B98/06G5BMLsxZ/P
6r8/lmo2p5MDEOXPP77JUrufCLx+0JabXJ8ZrzvFuSyzL4a0ybaxLQZbTUefKCdN2kQvEHk50CNO
JQFQyA19LRqCWhfdTCU6UL0TpzwRR7fvn9Ug0oIUvCPzOe0ZVMo4cAwLsYjp0WX0zV82Z4grw0Vj
r+bMJvJyDh8NuzkQHWbtCvQUCIySXqzCbAhqTJQBHCncAWG2HZPy0y9876jN8XhXJoZ5qMhdblEE
aLl+RldCO6h20PfZSTXgkCUHriKjN+g4rfzsKYmyFi7nbFbDXiXNaRBw++Osnx4igmai2Riv+L0A
N9vOLUp0g6kXgdfkWSBsa5gu5qogFbjpNkXW6CynIA1Sgjp2oVDpzgybakOaXbZRSU24jCbGx6EX
0x0ozYtQNNS7aRpuuvmQ5MXbqKz4Xvh+/aI6ojWnMrl9f5fEO/E7nlrrKvVpfJi9Kb/qzVcKnfDS
5vHTMNmCrC4SpsuOTNAs8vW3qB+PxbjIzpyoPRgCjanVRDJwIzTmGk9vQxNgFWveeP2+6ehw3OFq
vYtHu3pzK/sFEcGqpkY3UmnfS6pJlLaudyQ8cNgwAZv2c1hbr7ozbwFovjQjCke64ElIFRlmhODC
LzlkzeBs2GuPMVPEE5aSqsK003ubGjvKahB1uKp0oLD0JK195rE1xNQCHNrbGVQEfrK8wTPXmW8x
1KDAsmmg1s0ywkYugd+NKU/tAY+ysYR+opG/mHqSPrvqybec7C6N3e44lnSHqiK7Y2/deZmI72rf
Tm+aqJ8rEj3PTXLfjI+x2yevuIgBrcrjaGMM6KolrMwB7710EvVhBvc8WM1Z87ZllNbkdqUasYP3
jAujSx7zvDrmdy8Zp6mTN1cQX30fbynpSwGnRbGzx6IJykyiCqb/uW9VWOP/x7em1OSuLYWCVrIn
h0OinaU0B+Kc1fiD6K4tpIi1b0XRl1XkX7o/60DJhbP20wBAYH4uJpc0Oobkh74hh7BBJrZRdD42
3/Cpgn4DRp1buwyhC7r3BQGXD03XbZKw6m/LT3LFR0+z1VtKU/4iaF2tkkmJrZ3ZP4da1855XVt4
uVYiRl5SFzW4zYiK3a1t7iUWHqsg0dw6rsZ7k+GylkzVhxcNzqqHMnCsPfnii6y6kx0iIlmFOJCJ
HQsGg9aNKThDj3100123OLqxK3eWE8Vn5lreISw7tYPuuZLL9LsdPFYPp02PgqTlU4h4aU3Ctrui
ylD7NjaKfZQ0I9gf2h4TZtx3LW9eZm/scbH7JoCZcrgziPnWWeAMMe+zIXff3ETcySTtk5U2h/u0
148uc84nrv9qXQIzYlAb5fvEVMO51Mp8Hy1fYV7Kmf0O+UFExVFEzEfWaJeHsxjqe1vLukNYqQHA
menux5bDfC5lg989HUhua0mbVapc91aS3jOdAY2BJAIRFP+iNVMnatkwH6sw8tcc+kG4Mp4KsQns
OgRwVAhGRv8nm9YS8sBzzNHQUrI+mYvbL4HuT6wijSTXy72jBbNk1fSF3Kej91n1JZHRGZ8RrW3W
3cItKru3IW4OetUAzOt+lhk6ycn2+/s/62R1r9iMr1HT6UFBdEngt+QGZp0vD5FWE7UnieFK5HDr
63NdOekbQkB9b9hUuDa6iJ84vRY/ocNZ0fVosxnGjRgaZ40gottRYf/QmQ7cmth9LSSWemqVjnN/
oW2mzJ3AzVf2U5ijONel9kPXJnEaLBz0RkHcgjmIF6flIu0zq12jtfwhptp+cRPjzXYRf2r+oiUR
ZmCj69n1Zmw/Not4P/TTi+ti0GKUeqeEdTcOhXH2HbFJpl4yA56My4Tu24mNn0Cwsm2hQnUIh6Fb
8zIUe23IoPzWZbx3dS3BodCb5za3uSnSG7i1+NICWHws5Gl0Zf+kt9UBxr25ZvKDMXm27r9v/KI5
e53hn0YnSbdYuKHaz0lzFRwgAhd/3MF1OX961W9Rpb9UT3RtGRofoOLCB4e8+fxkic5+/L5JuuIH
eRdngywPfJCowDoyK382evHUaSrZjInhHkAEdxszTqKd/o2PL7yHkq8O5tSUR0/r05ulIwGPTc98
S3rtk6OA99EO2d3omSGyffN3FFvFFiSpFSxBObdRFL80B626XNQs+VD+km087YqhfaJnq6G2ii8a
luwDhXF+HJeeJBuzfgDPiIvOl89WG9tbu+azEWfogUzNNl5Cx7zAvRAfwoXU10UqQUmEunMV1ZmO
BEZPriApOmL+UIrJOWg8aeDnJMLBmNriU6IEAXDmv9bpaG8Wl6vXMnEchcEcYLCJOB1/tUrvDq5K
mwOe6L0Z+9kPy6ixawC62CD83HaLEqOP/XSDVggahDKORtbml6PtSLkxGJEixGIr1bLori2z9Myy
cdAz3UOCG7qr74/SEFnPchqw8i0ODrqIsNw4HdRS3Bcq9o5OlqogmsLmMbPTfd6GxoOXjjKIbQpb
SuVrggvyOElHMuJDH4SQNbv02rhWnDewvNwJGOmvlbmEfOZlduuTBOhcF21c2m17hQsr8O1hPWbe
Yz7b1Z1v+JtvDqlHD/hJLwekbVl4jZG+KtUmG5Xnx4T+NPGw0ZutbxNmS69Z27jHyITCNVd0ScNe
I8a6KGwy/Wzz1lRjvouaUR69Lhr2IL+7VUnPcWUkSfGi91141DUCZYe0xg5VDp8wgTj0+7+V3tNY
zJud5GFubDVEB7gODO086f2o2zszyapLbJgbZncDOrymJEPRn7eDazxCH4pO+PPTnRcBDcgSnS6j
NbXXkUyQYOoRIHuJol/b184+TwnWpMGTB6YQ/p5QHGjdyOMQarkBeujyKgvv2CWKLrfs470wBCAR
meZE3nLCizXtyUPquFkwi4+9Otquf7Q8M3roHFW/mAbhFB6NDBajSQjnrbDcGxHWZRb/dFEXrlu4
FNtxqhdJr4EHmEystG6RlHklgh45DAFW5uzil+9tXDbPqdm3ZDPDZfu+iS2p/7LFPiPIm5fHNqlY
Rbmdlw8vG90YpBYSmO/P8ve3fdVaGzBzJ9TK+Zt02oDxkv0Y1+5x9uELdaJOVpVIclqDeEiEGosf
Pd3afmjtL+kmQY4TKRC9rCmgNWCQk4s7fPjXL9D6IDUad+QSSHxV3OQD0cAlTX0Ma9687Mr24fur
En6oHdF+SN340Vw0r0xuRYCCEgVNoz85w3Di8OLfZ1Zy4zJTmy70sTpBgZwNhY82DckZ9xBoKFGk
AT1cufdV1RxI8PmFEDq5uRYDOMswbN6WLrlx+vXuiKdEX1QErr+wRZIu33a60PCL0bxwC95rs0MW
VzN3T1CjhZ5s9rEozu99uiFOsbsKyevatZkeRDG+4LrVjmnSqs/p1E7WcAgV/MO5N/VTBhhjF7Xh
o7UIfAcIySfU++veUNV5CudVWTn2IzGk471lT4d6IhMtkggiSKg1LsCgWiKIhHtgqNIlfvieRka0
Mdl1gf21+tVmqLtyIzV8yDC9zwkP3NVcweschNV91zw5GPy3dVTLrdIsBPGDXQZToj3F3+kbnFa8
AJTqQml0whNOHhEMkau9MQ+joeVXL6Zq8t2QiUtnzNmmxJf0lubVhpPr9Bk1g7GaI/K9jTCGQDPa
6Y604XE1xm72QtzpeHRbypSCjdcwoGZ2LLLF4NqvxkBDT7GenxmuGZdx7FH5oMCekYe89N0EArDG
pFSQxBPohakOmYP0Ddi4y3sMbyjuu2clh3eK6uEesJsb0Afwdgy0NkYnshuoGP8xC2O6GVFZfNID
NO++b+DHqjNQc4RqbAbAkeqdxF6DWCgX+1nrkIZFFi5vVCobwIUDOmt+ZpvDT7KuBU29ECJY7r6I
3hLbVHXZngFnE0o0tctNKFzQuL1mb2J/VI+K8IwWJcEdDc+lyNIv7pD+6KyWNsakdxu3tgj3i0Oy
iSrLPFGO2CuC1JqTn6fRQbgep5nRXsKCe5v5td90yWtatVRpzUgMs2lM29TwO9AdCdk/XnT5vhlE
+SpJ6NkYSdvCf6ynH5FYlgqrvlj+mN3bWWhujS5yL17HZkbxM5+tuqs2CjoQSkBvDIYyjJ85Vb5W
nVFuwqK010Pb1C+SsMPAZ9Nd1Z3xNsswuQ+tObl3VDTuh6l9TxatdJnG8lybtb+KBlQ3UZUulx8y
nkKKYT+VM960sboj2zHdixSRSdTDs2xi3QmagU/vJB9M+1FN2FsMv7Ef2OnzYFSJtcdMQ9YJTVCr
L6+MgKYHR5KD4jnIyjLHvYKlCXLViVup6xsh8+qSsoTrWnygukQqx6azsbzRONkCtgv+k/W3VFmr
c3GwEl5Uz6ZmTB1jfFiSeiY7glDVIgeN9TA+dZoJzcgs2O3dOTurtjx0ig/UjIBzmy1IqzAat8RN
YnYzJxTvw7tJgPBjW/REG5sDnmC2sDcsDTE6qjc0WZ9RhhNRt3B7lHjHLiVU1UDYfN4qHSGAXY/t
pvLNZ17QcVU0FVFL/TsqlhDKW+LeL9YqIm/lczOaMw+UQMfCtRlZE05050+Y3zAL+HczCfXs3wt+
tatJm8pgNzEnnq4IEA7VEv2ljAIV+KKKZkC2ljG2mdqK9A/OVexglXrDHPIr6lBLN1lLSWtxhijS
9tZoWnigtXc3lsMADQZQrcATsbIoG04Fhr9El6gGovFCjkl4g/K9nfxR/BpOKp6upHy3L8Ct4aKR
Vm32UfMk4iG8mtX8yPgi3fT0hu/SaTdWsQI/mgwPhVbYb2KeapIr0fxmWtluy75VZxDHTjCmDMr9
J6Is/HuNYONVTvTzA7sP4eh6BCmtXE2KVWcw+obsedc9Sqor1p58upk9M1ZNFKCeQwNpozvbT01N
UUJsN4u8mMzVmNpjgJrM3ClNVVc3ND7HfJheUyM5eFneozRLp9eECEUolTEYSYcTx7c6c7ZQhoPT
hNzDULNvkq8k7rLXTKThFleoBvTQr9aV3UpYcT0GPhpGuKBK+8amEV3xDe2skgPHqKu3OOyxZ/Vv
CM05IVXiwwJSEPhhWG1tA79LYv8kpNI96J5mr5RuaY8tzRrAM+MCmWvblWc2pN1XuJ+IHel2kFR/
tVab/DAHetRK/ajUQj1LEfOnMlY/PH30diUR27D3RLZG4ezsO+GREYJrY6f4N29l/MAywNjZlztN
r+Z72VhPkkKFCO7pJ22Y01C5gRtWzUnY9JH0hK7gMGo/vqHebQxLYTZJOx+d6iSSyglyXUSncTa0
lSWidCuZ/t8PWQdOtm+WZdX7XBD9bl37X9JzV3P+mTdjvECY48eiZ2n22wkjR6SdDPXouhVQ26mH
zL0ssxysaSg16m2ote4amcnv2XCCYnyJXfqDhRt3D7mNxV/NuG+7DjSRnqtdQ2bqxmMStqnDjP6f
V3i3YirqoO1ROFUqK7eAJZjViAbHxNzf236q750pGzl6+8+OapglKHuXaaNxrOf5B95ZbNoAZE6R
2bwIdoV14aGkqLxJ3KfSs47S0+c1/Oggyxx6O6K315W0XrKkQLyRElttDS8eGJ0P0RmXvvWuUd18
16PJcbT0vXLH6PR9Y7ot8iW/Ppd2a92ZRvI1Dk0LcpwwcKR7zGhq60T6d339vtHp1pqGqO/cEMmS
G3lbqHnhpRVaswtjTApObYlriNJnx+BHgfgLjC5Wb12Xr/0WJJJ4cbXJefSTOXsqk6OZze9dFJvs
3Sa96Ca5Fk1cbbCVyGvmDq+RMpNtJ5RaI26a76m1Tk3bukGB82lGHHSdYnO8DuHHaCuFjYVtSDfR
FXESBklc8SoPTb397rckZcu0b5n7iZSlE+dMstYj4AatkxaXWIUSdlU6nxLHuS9AamA7KZgo5+rw
XR1zeVyyzuxOpdnBYcQvxSGqopUtk09ndJx9tUD5JoxFpqo/CjrIQds1OquSqNcZdJt2TnYCLwQl
nL1rSGbGqDPY59KkHem4Rbl1U2c4W8O2tqkyWs0AkjOlm7zNwzW9Wvfmxxm6CcZJSNnpX2kTAco5
EYcEXhUciUrtJNJyPzh4q2zzAkJIB0znpieYaZznRu9NEzzjbHS2M6L8LYfr7GzQCB8MPoQYFsJN
xDN+UIxA18l2NluPz3xnPw2t82M0/HFT5+wkxYxNP1INq7R6ixweSc4h4OB0ILeoqLe4KcN9b7d3
+MTLx3wC1Wf0eEfKavqgOMeZ4TeXLGm4YAmVZMYjH2UVW++MIMDEIFCA/pJ84b4IscpoMRywRTOk
Qv8JGhguMcqQRjOKj6Rr72G01r9jZMZGG0YPaLDToMjqjdGK7r2knbzmKJZeZegS59V4V6N5nP0R
k4h0rVvjMtDB59cIO9xXev7uFXjEBJK6W/SoFqy3DGN1bmBLHhDwWlss+UjeREXxqCzwKwjdiKJ4
GUr8W1OvFg2eVq78DAS4bLNfeWx+JGZinuMEFL0r2bfdNmz2nhPPgefLbOvrDDuo/kEDmXR7rPK5
XwRErif1AyUXfPvQOJbD1HySvPvLhMH0VrqNu8J+Wq3zMGx3aSuTSzhnePOwRPRW7G4KaCgwr9Rq
GSivLc3xGZsO/tmOJdIR5PfSF2stbg1MiO24BbplkB5qjsgXgdkRPWJf4160u4SuzooTQGfZ+Ak8
r0fU3bQEFHdJS0MF0LWhBO8X5wBPRfLY0jVaqQZG0So8ySrxj5XsotP3jQ0vZMfMLr7Ufcncs5v8
05TU/klfvpJqRhPX6uWW5dxY1eOPGUzAsUejx6ZpRk95hWZZK4jWREc/3iBf4/OwWuqZTHl7r8qm
E7xiKzD0grpZoIexUis/d974GUncM6Fv4ZplID93XCA5ynuGP34nN2SgzfiDHPg+iXWPYibGsJFt
sHCclD+i3S/0qxz99OBMKNYRo8V3mS1yujvuyWj8iTGjUwWeObpb1bFqtRQCa9GyaBqGMo8W1Wsj
+NSXEnZB5FomE0r501DFKZVm9GinCNiUm4vN1MWM/EN92iICtyFq4zOlggXtSVAjHR092aSlWtse
FSCrTHfLOEsd4j58Rv7NlVmXLl5C7dc8uESKMVa1NRggs9aCjioahhVpNe54Sl9m657roWOrjfQv
2QEJTPNy3GtyzQSK6yYxdLA7OK409y2LSnGCeXXoIwwVY8PHmsFRv+mLaPksLsfRmDdPART0Wmvr
yPjL0jooZtWEGgGX0P8j+OH/xHCTnWkya7cMx3ahXf47cHzSJrgSdgmZeVmLBlnQuI4tINg+6IWp
+5Ms/D8+x//534PsP8mmbYmB6P7Mtf/r2/96qgr++8/l//nnD//z3767JJ9tJavf3f/1r3Zf1d17
8SX/+x/92z3zr//j0QXv3fu/fQOONemmB/XVTrcvqfLuv5ZHwfNY/vL/95f/8fV9L09T/fX3Pz4r
VXbLvUVJVf7xj18dfv39D/R0/8J/Xu7/H79cnsDf/9ip6X0hxf95X3/9D1/vsvv7H8J2/maTPa1B
SCbDCjqc8cd/DFxH/MrR/2YSiumRf0e8kO5Y/DNl1Xbx3//w/mZpFgctqO42bd/vcBXJbsmv9L/p
rq0Be7d01/KXd/2P//3U/4Go//M9++db+q/IepMNhIvknxxn26HuJeuOICHLhZ9NhNi/X0StPZSu
EeE+xRrCpNrcVGlh7BNpfWA3I40BV8++6JydoeO5Jy/V3PsmIwupcz6cGWl4fbmN4H9negmu2GCZ
dbkble3BZfzwqh1ZFrWW/G5aOOYegAnuQ55JL2DMYcGcsYrPaTbuS5qhu8Ks2QKq37YVp6uwQBHQ
4BuJjPqQxzCD2agQUczEHGH8KEqCK2O1awnnXg0elR/LZQp0cJ2e0ar8KquIAxSHtVZa0XoW6nFC
7d2UNGFihy4le/E7ZnE+7aa3KmN1AvtzsYHPYl6MOk7hBY4H8h+wzkpktDotlI4BQt0CLGinO+Qm
d7G9yLzRqxhn5swbj7OtR2YjzhEqwihLVs6iUbE80juc5hhz7A1YF/pticuuy7VNwgq8DW3vPjWa
mc/w0G0NUwWQJlqyTqDaySH/7dpVgEduXAmJ5EYDUpjI7pmc1bemFR5dnu7HzBypBXqw1mvzp5e7
PyM/v9K+v8/9sl1RTQ0wurtPB8TNRtDTDnSDg4nBQCFc7D6CLm5a/Rw7/i7XZLKNOiddm07/ZNbt
GxNDtAU5Lf/eXzVVMzKZLu6S2svWHYRtN5keJSusVr3VCR0g/EdVACUVaITmrKPBC9K4jxhdo2t2
67uZDQFssaGOvKMIzdjQ/NJN9sL1A9pLz1wpVVCQC7Xy8KFXU83bEdLCSUg5p3GaBumii2gMcWJc
vYrH6feiu1ybo/6rEB3z5mZcOd04r9RHlnCIahjaQTDtiTsbi3jbeHR8kzQwVXtJdZo50N3gI3cv
eukw/Aq7p8JLp61OA8el1bGLZc7Y0SPUKPd2nQEg2638LHDLnIN7mJ76GmMwfSeCRMYgxyLIQcda
IRU3YeIW57mWhK6GUul8qHISCqIYl0VijU+Zt237p6SXM29EBcY2OfRZguCh1vf+FI3HqU/f7NJv
mJDjVW+Fv/awRNDWiTqkSG0WDEnerMF0rCnFtU2j592ahvy2Myy5RjHcBJhdrX3p51xh6r3JEA9H
2laF88WdF3St+gXNzT/hurTx5cR7m3DLYHZh2cazVQYwT+qr8GlsEBG8ZvSIfTOl6R37ctUyqAts
S+3YgKuxJtYFZMNqsownsHfTnh31CLIQH0qazeikcXVOMXw1P4F5JHV3ve3AxZxgVFLdwB8RWbs1
yVRcVVirgprQ2BXe926dp41OzzvfWD0z+hT8T+zV+sHFqFQaJLxr0jCCPuKEleJKCMycq5RJmthN
dBKIC5xXWNZ/6bLs9n3RuAHj8xfP6KvAiIYkQAxbrIjcSzcxYtGAupIBl9EV9zlWQ3sImabPSPH8
Ut5n5I2jEc8QG2CQp0kUv9q64BKdNHtn8IGh62nD5MTbXdlJEHII3BgaklU7Lx/TEB9ScUn7jqtR
d7KVC+xh1XUl+RFRuqs1g8c7O1vK6yHovXxGsu/jzMwkIwGceFELFpGp+pm3Td+ElpEcgcC+87bl
lCL5DYEDcJQBmEqeVkemVcMS7K2vDNbLxr5hM+vPxWw9tbV2gDPpH0DypCtydPP1oGgZ+tSPUe4f
tYiBIrmbVmcSalrC7nEyTe7Ax6zHWWwAwlor2ucncNvpuuvc4+RpAPD97MRMkxEr66Mv95aXxEeG
ud7OU92HHybXpICDDXAOLJfOgh7iMwpDwznTmloebkfThYW8aOvPCR4y4pnkGg1tuZ8sgJJx68Nj
Twv4NL0fhEhwckHbxc69QNAyMiSflh7DNlhlkDTeR5YBelbCOPnpOG6VOZydGRxmx4viV5hTRhdt
oLkRJR2xzGtDOPYATbCZY5lCNOHCxSutXKxK1fcBZ+BdX1ssuBkgvG6kBWpFskCWN0N9bk1GxBps
od4DDl2NIa33go7huNHwjGztR8QkYARadSfIn98KBZQ8hrvYSsW40odAVAnSvjHzsYzBcM4dc5sN
A6xSYqS6yX4lJhSmNpumrhOR1ZczsHo3/105cCvBgF9JCTKX3v64r2zM0cuga/xhOXnBTLFlA0Iw
oiZxLUS86SPnqDX+Zeb13jnmMpRoHzMobcdZ/SLQ2d9GTmLC5bFpX8n1jBJ1pwPHUcwuYgw0K7fn
KD4KlOLJR8lhI8ikvc2Lut4bM55jV0/TvalwieWMTgZbagdCDN7ZHNVac642y/OrkSOMtMfflLLY
byuqMf898dgkM7xO7EgA7ivpvEyDgrSDgC1rLQ7Vj0jbThFhL1QCuFRNHAesHQdNPs+pEW8JhSTB
ozMhpBDQtNb6xQXZ3Tjap6saS+sK8a8OAB2CNrTlq5iqZCPtiHao7kHot2vQUy7TcCsBV6K6hnZH
eKib3l87CVel6BlrIqXcMVjOdmEhNw7wQlE0+0qqMmhPEBKNwAOlSF/rTja2xliHx4tBAzH7MUEG
stEHfaVZzGT8GQC/UdRbO9kijDuX433kzDdTC/TZ1NdmXk/rtJgxr0stQAL40xjaV10auxKYuOM2
e61frJvaNYzqZT7K2AQJndUaF042p94F/5MQUGD5D8ZonyNRPIwlyV9pGSjsUutO9ciltUcUHk/j
wBLr97uhl/qqprxC7L1SHBAhjz9VtirWWiUPaaMe9AJ+usqvGlkYkRAT8+R2j0oqWxkovVYocQ7K
lk/NcLTM+tUfjAe6jJsWvCq52QPwsGltW96zkZp3tt8+Y9x4G5LqSzgsBTioX8O+haav1Y9RbfHs
XQofr/oUJq4Z+dUMo4UJGYVNgxe3bod9z4aS+mG1cwHcrwpVWJQHOnzRQTD7Ee4GV/w+rKovoDiQ
wXUTZaPeyZWsGYQ4TJW6Maci7e2bo/ubcWzqY2Yhf5xxIWv5vo0GyjclyfIY5cmczyaZp1qPZz0V
6RrWS72qs/VUiB2TwKNQ3hoE4FpEDW3o5mzGOmpNTW5S7JB8ZOyNkhOGDvyV1Ik0QjGyD4PZrD0f
xrXWqPuqSX8BBcM8olxIqlzrK9/fSGV6d0nWDmuTQdjOz7HIGRdloYPPt04njpnZPeulmwZA8OHE
mwyqzGlNj4oaftH3ptpXJbPnaKAzSMAzwmoWyPJTHxkbpczjVwm9i6hRlKNODqXUUEGJ0MJ6Hntx
MYxpX0Yzr4lrhcfBPvWM6VZGhhOzpLbxrdg4K7NCul306zrPPpsw/9ISLiDmJPNhmuQtNpO7Qf6c
9JrMFPlpxDDshXYgBeA1x/8b6jT7Uf/7cfgC3uPWGGG/qhlF1UnksSUDnjWI/iYQsK4ZD77YmfUE
siDDjDNfeuF+eOCgR/R8mD4Zb0rl/rbih8KLb0hLtok/v/qR091w9p9mrmfW5o6aGiFJTI6bTL+m
jNUjeVrEe5uIUTqfJYJsxw4xhdRooUwYPNNhDrS0DXoiR1ecF+1DWsh1X/sW+0tBndanclWr8CDx
2E3U1GvROPEKwCPxiqY+7kSpvfZDMa0oKB+syHpfLrFsmj+ymeIAvjXzDoMXucqDKJro5Q7TURjJ
lSCbz8oJd3Ukt6URLzsTA5/K9OYNIYkOSCLjKoAgysh45lrMQ6L54nn4KB2a8K11boW7q2K9XDH0
vUPpg88xbb9aT91FxgFT57jvK3vcJFHlBwlZXdpN67SfnmBbNkHDGM5scmJQdxmBcmvi6l6RJxPA
FaP9t5tNOE9HnfXedn/pU2YFzGFIA0mmiztJcm3KI42p545+oxM38C4bycJody8wdwHK5O4HPHCS
MUb/Zba5+qeeIQ4jyr6BDQYphI8h8SqOlT1GZvFutgvhIYZmOyY/ieoj4ZXUTUGgK9Zsvyc5XL+R
V7zkbwTE+OwsO0WKXAgubyPrN9PrMJPKVZD22uEpWWVj+Cas6Jl0qj3v0knM80Bg2eRs8Ovp+rV3
6s86z4F5ZLmx1iiGxyT5aXFppBqNMjDHM/1BCKqTydnDJllkpcV2uWpNQoH6dzOfL2OlXNjG86Uz
dY2VwniteSmmTnM+7Luk+UkC0K/JjB0eenqX1erOHnuNqKTIXPUIESqNIRHdI8RMFFwUX4uT7GuZ
49y76mr3OH6jWr8VdvdVJeJ/sXcey5FrWZb9lbSeIxu40FMIV3SnU6sJjCqgNXAhvr4XIrvbqiwH
ZTWvybMQL0inO4B7xN5r13tHj/cjDJW9m5t/EoCKlKvqOtv7qZ+oo3GgV3EpArd2uwBJdhWuSh4M
C5UzcD724S1S/XjMseysD3aNbREJR/KakTZgYSAPzcGqjmXW6lAu3IQ7KHnOO4He1qGx3dR/eDXb
k9k+uqtVhtUmMBmaEEyNjVX8aTDW07rUCEKzyu9kqXpLlO4HTNVHdg3Dvq7cnympXyo6vvvUkPSp
igC5GjF8NRFc5Zm1kwYk7y7TV79Kl2wXteiFsRpwRHCkTgTcpVlEDAnv+NldzMdYOh0lqk1FWouA
rd20Vwkm2Ol6tSvRlb0e06lxT4sNmXSzQfqs7NaEBJWKjeySkNgKENC6zlH8kuQUaZqeYnuP2yos
Tfs16cEa5Vm1X6do0yKUjl8DjQjUiXDDsa0OipsYp2xabhlHTrf2UO/IshIHgYAaKOFdgS15x0xr
DQiIfM9Z0zYpIq0Wx05ANT54UkDHbDvY5Ww1HhjcX1t1Tt+wi+mwgxwemdw7Q13bH7kO1yS3pte5
Mkl5UHUiVcfqs0jmvWOj3WGTfCYANPXntyHTVaYulr7X6/EUkzm5R2fseMaAV74C2RdqI0ipKOLz
nCjeeRVrd/p7InfWWPuyrV71ptZvwLbP+27WXmPchkEk0/yhiXFipt0hFqIPLGm2vLWTdZPNKqef
lU8HPGfcHswbGq0aP7WGlJZi/BJz1J7b2NCAlvFhL73LJGQEtWJxlspcZDtd8Ky11gmv0wguJSve
u4njfhK7ujWyXY3b3tNjBQOaXVd8FIl1M0W/HD886zbLOZkkniidvSJ5hBgWehc7JfCWyc3AYuvI
dJ0DrcsYZ/BIY/s44wUZyaWi6Nppor4SeKad2z6lyjLJSqC8fkhQx3kb5okIkFmECif7g7nsxgwj
xghkKiDeoPfTuP9j5SBfyMB8tcpk9nPwZ/ik9QPj/72B48SXFT+0PcPBq5pMhrqjMNOem9jTnWe9
a8s3isfcVbQ9ITTqQWh0dwQwZjsLNWUpkweuN7YTyz3L5XDZts4WLnqv1Rrnph7Qm8K02lAAjTfU
eKeqXhm3XjK6BUSLV5Kp1J4QpF7NfulIRCiy5NhQ4mWpiD/MSEfcrW3O6rj+bEHm7C2rc08O/mMr
LaSPLjYJ9Er6hY4ZM2cdfhwySXYV2iUMZnigFPRM2OmdsEoj1avSsT8XylUxxrslTegB1Fdu3jul
7rJD1GBKh0yKsI/VYKDN279Hd58Y3HEqnpJ9NHHGz004E8FwXKLBOc60JmEVD9PrED2P+PGCjdUQ
DJW+nJYBYEyqkh5i6ADy6J4sIht3UbkFg1XW54J2/QLq+RFV10ezquZxzX7MpjcgnDUpiws7WPQ5
Jeup2+u6pQVqsdKt0yxUE2mHeh4rrBsWYifNjNyOKG+9jMo7qGe4RUqvOgEulvrQ5C3NqQLkxC2w
AtiUMA3qvwiYBnm4qHWTdcf6l2kHIhHebcGjVYt7vODIPwEe/k4Fa6YMkXTYkWnUTU1zBHULBwxm
5rAFoCszVBu0uNuPDNdnVafzoKPjwb2Zzts8atM5JaxDe/sn44wN8AeQAy1p44oegw8oei+SBYzU
FQJ3VsvdOGH94HKW9byEymLalzkpSB/TDsAo1mtlPtuyLm6XeVx59BdWkCEqyeJdWedJ6I491JDs
K6tU+exa/Q7VW3KP4gsZECRTjMP924pFE5/fquDBH97H0VyenEXwUQ79slNRB3li1AiTERZTiTQa
dqoL28GZ4Bi2SJTztb/BD0FZ7ikEOrEhREEEx4la3LLtMHazz5ITtwMSSaxxy7dSjTASertj12+z
0tY3xPv0J+ax96SGzQxBGxfyBQrxSjEzFEdzFSP8xkezj829OsxkuK4io5xpbxMSd3GOFHCUSEzW
94VCcxI3xUc5OGyLtzU0Qtzyxowx8VaMWB6MjKoIqWl+kBSEvmM0znsK3Zerl1DDiaROa4l+WLnx
tr1mei5/hrK8jJ0o3owabEpubPis3gnVaHFvLVpNtop9+5VX41HgN79rIuV2Lgb7KlmV5rldPhkx
TgwjsV4SPMZh3mC7rzioNzzGO6zxfssXbv2mvVkKBwE5m7Fz9TdBUU/0vbSBubAcHY+YB/Tnv78F
R0nPbSHbnWLVeenMtQCkV7sXdNTOy1yROahGI6EDYsAhm7HMdGgznGidr+4A/1DY+fCRFtVBRu1r
UsK7TGVkeG2p1A9djPpQL83yWCA6Pbtz+ZBuKINkbSQES3VCP9OaITbSX1RY0yOaqVSVP2UBhpSM
YeXOHmMydKhWPE1dpyucSN2fkYNDvNTGYOFiNtS6ftMHElpFkw1PgpUeljRkl8wYjDuzeJsWuwFM
hnhIUQtOku23I5iSaVg+GYvPh79h9CXTw7vYrgaOeWaeHXX0AAxuNDfXTHqqG45fNjyvto5fie0y
b71TPXdJMVyUNAEyNc5PxqaU6pBY7/QO43PC04Aq2N4VbCz2BgOTa0/gHXB57uVFOyql1T7QpoLB
juEEMrh/pWYUIZsjeCJy1T4WeTHJAnyxB7X3dJeAQ6EYJG1u1gAOnjce987eatIOAXTfXbRKDp7C
H4aiFTH4DjQ0zfYfCbQQLYl6Itcu5sfSx1NeyRXR+QNcXL91J/Kbp0zeKRqsybxMBeRT5RN2WvIc
yT7ZL7mDjA6Rwn2yQOJYJ3wCMzGgznntJRMYfhHD9/r7i/nf/uT//z81C413zXb+TPGvM/f5l0yx
wxiFk98urZadC90u8P8RyhgXZb2LK6ouu8tQNKYzxdtsGce2FcntGilpuL6qMPQvc9msVy3NGcbr
rfxsavmFWsZ8IKLUKzH5hg173Xun4/GM6T/5TBbiMqGeEjOqotBbLPw13Lqiiuf7VHcmkgmM5iCB
wbiN0PGDVPPOSvPmPlG3XHkW6y9twXK7Li1eAwDbndbA2LByh6HuxqYzKnT+7CGWG3PAqN/Gk32w
mVzKcTYQZ6ftS908V+RVYd7oz8B7sFy2qOqpDNfP1bLecjRYjwhEwbQVuPV7yRA4K+6dfmw/BB3b
Ts7iY5Dsj3SgG+9gto25t9+XtZY8hqJk9/e3Y6Ie64hIu2iGn2Za4slFXInhuZ3PjHr0J6Mok6Bx
Z0RH6Lu1uSOxS2NKB1PS+hr17LVQOfhsNIo0LpP1aJRqMMLreVFKo7pdZcUzkB4NmXc2h33CeFcf
XbaEuHpovl22cwXcQQcxTZk6PLF5JDjOcBNZq4fcdfZ6VXlTV7y/PcdYNKKlMXMosBmAQ19V8puK
g8tf7Uw5coieF4knIysiNxg1KJagGmImJDA1WdXtOcPQCq3p74TEsHT5G1zBp2FmKTR2oWTtNSsp
dRZqP5mqDZ6z+LSk5ooQPTsauLWDTMO3LAX2Q0vOKfSWxSZYY4IZmsyXdeiLMEqcy0xzCt7XPGiC
Rn7MJa20WV4FEp493LfdCEp0N7S97pc/47CCWZOxs2/6hdkUl5G97FOJXnOq06NCwZvbG6/AcC6g
FO8gVdyMjIy0mNsI4UnqF4YRlFbWX2Fa5ZT0hc7EiDb8UvfrscViChhOUKViayrrsvU0s76jhnB4
8rVodUuQ/tQDbL1K9zzE4uSW42sMXtQbR2hJRlrMNKObNM2szGsBKdeTUjsMORVLh9x0pzBVLQw9
hqFTkKTEjAuRlcjrQOPYFojUcObNj+uD6J0fRuAgtEcCj6l878WKfEZpXnXBjcIfaCECRg8yE/st
NdXBJ1rkDqrQ50umCYTEnsaMWTfbqsyjtKJTUX+BVj2ORJP7k9JfNbLhLJoor+rP+eZQqCK2JpXa
vvWpVvlFv7xovTvtCBlBhWTX6Q4yntOH9Zx09+AwVY8J0zYpoSribGUvkX7Gbtx7lDV8HS25YCWU
LJC7P3Rof4BhkKRSHdzSKI/2bN7FEBE9VsQibMB2NllzJrQzFDWNiL663yrLdD64t6xYT9t+wZcL
75oWm0ylMbJ0S3Qz5eX7NFgsohbn18aWOudNYKblAG77K7Zgsi4JmzAlac8qUQDuEUqhHTPbsp1v
ZWJGVonhaoMt7FRa9Fa0Lclu5l2h3+vu5IZsVcfDcIsUasDoU8+HvOxei3J6S/DBjnP8Bb4yiLWO
vXKx5L6dMEIz3e8pGxnDCdQ1HTLNFpf74tiYDLaCjV9t+3N6YXbtnq6uaJfYlDMVgJ+r/DalXD3Y
UGiJi4qteWp7OPQib1rGjyRKLoQ6oBiIf/RRY6KRMsyfviGEG55VcOXYJus1uY5PfJgh4l2/wa6K
zhMddzYZQeuaDE8XMw9GoPxSRweM6JXE0zrxjSgPRRR9Q7vndMzoiDHUQMhEz5O60p/JXe36ngDe
TkXXEHnllH93dvIN1mEKXC71ntwoz0zhwI3DBubm2dzx+N80pOdecbEMWvQrOpbrPUOTlbgyej0m
XiP2Z59BDWvFug4g+zDItXnVhZs8QNjm6c8tVMdxdsqJKR4Sm8iqoTG2+qcJB2ZMfjfnodkxXhqs
2Q27mHlJ7jT87HnhiZoBZpk4B+D3XpTxWlt5RxSDgcOJaqhr8p1VuSnLT8GQmiGJWvFdEOTbOwkR
xosTarEVmlE2YZJtwY75gJJavL2EQWc6SYJZe22WErnFQE4AzhJL0cxDVk6AK6DEwuIAb2n1PB37
+VezoscRLmdW4FIXuf5OnIZ2YMRQB3J8Uqv0zTKbr0ziyjM010cVc7XsGbyybtxKJ2mCirKF8tLT
HIY6ubnSGPE8dOMy9RNXPM5KfbAz/Qc7hWcsaO91e8n2i8XVq+vUOpwplKPOh5C3ccYn27UKs4Wc
vFbjBxNmzgN1Gw9J7divDd1UksFFUpubZaB3Z6OwKSVRIXy5BcsbJ/nJC+bw2orcWpAH2Kk+aZzf
SCHvjEqpb7CXVdac77Pboi+24OOrA+rGSkG4MHLUpAMGJuGDYKOyz9aPaa6vGjgkr7bonUyn+Ohq
VGQKbn3bgIaNUAsFYrm5g/msk8Ge2DYZNzCrGTUvymvKPuqMMeTJQWqul+SPTJbqrePmRWnxKNUt
gay57TuiYUc1dTu4UYys42qXNH3sKTnUOqHgHq8eK268HW2NuwMcEo4iSMU4XyP8gEFdA2auGXTU
bdGHVWbejLOzhGrZLv6MVH12bocSCZ/sspz5WuZrem4capcloN4OL7HB+j9Nal8rFhd9y8QZIdQ4
KIkJDqWZ/gzbRn2U8Ac64oLtjOVGmSZOYCcTL1aQwkp7yQsigTOQLOrZYBaMjmvC3VeDpzcjPb+V
xLT3+vwYxeubtp15kXgQhvKamNodn/vLynCRQS/TKjldBinYx2UCXYkKsqwy1qc5xljCnXZmJW0H
UkiuMR1xYw5Om/UWYkRi6jzPrb/T0VF9Sp3Yp+v2BdqPGBOZr22WOm1Aja6L6TTrA+kF8ceaz42X
qnUckHTDNnriJs0VAL+1GhIAkfkOul6spgRDI0jOKe4x7NRLufv7H7utb0lQ+8o194+dAxIbKJZ2
qvmwAemaRQNqIHmAzuVV1dj0y6w4mODKG2VOAjPPKH/Gy0JEA1c9UnuTEg0EjAjXruHNwlLtZ+Zi
hsRn7rQUGqxAn8QG6OSq7hdrpJu0xGHVzj9111cEs0V4+USyH1dQlLpRJEAn9sb8JpyrHKt1P8fF
guIo1ZBGwbBdambsrV4dhj76VJP0qMGf8GDMf2mQaQbNSveoi3CNtoc5WhBZ17YaNEsDrqBF9b70
YRlb76s2MkZ18mfmVshFfkURw69c6l/X1l6cGodvxw5iv6zpi44gP+UL2vPyYkvMfgsTkFHLfwd7
5VwBpOzhY8RKVHLdTOwaLKKc/cg441uTRzeWyDmrQ1mWd4uzK8gPC3hzlcPEkCAztiGX1HE4G7cI
+w994hAGOT8iBCC3XNODvpyuhK6eWoX1aG3EPwyjKkbrSAG07nN01hc8EX3QqQYzwVYf/SEzsaIy
S/NgmDjHxWAz79Ss8UWj++Z036saGYmokN1ITL5ZI2rAgIq3s7GrL/r7O/ocJmBFxWKs071cddmx
AiJPWHtCeXiWeXmNVo55sVBLAZhV9+SY+HCGAhN4ckit/DY51bXtyzunZFCgt4nXuOSJRDLGPsUo
TsbjgzWwpTOcaTzK4bNXXaa29YYerdJ9qhMyOyfbnqQeTbJLSk6bcfWFu+kfdGO3SfI1Lde9cV7u
UtlBgwZRF03Ob9RML3oUvfUmtVrHG68Vz5bWAwARvHsuFDhZoCgBHV5Roxiu9Y0nD5j6Yn3lhV+X
WCCwXfLW6vmzmhZfUnlcIkRMeV+hMmZHNXCLZVSkzO0YU+CfDpShzwPHqv4QwBLMHPn7MsYEj9D9
Q+EePi84v2Xv7NasVV7WeYPlxAOFXsbOvDGjh9KyhoC4xJ1V2qFI6tW3NLLtza54cGk9EVmZnkSE
6TUmmvNqfjIL5uNwp6dbzWbMUSBjJJwN0lmn8UQmQ6J8t+r2rtlCrkzL8ZPeKr/XiTegiAb10dDw
F1MHJGdkc+aNJeE7jPi0H2njDY+sEvPLZlPz958bwrjNWmN+X8ptquHq4i6rVmWvydwCUDpWt6Vk
1si8Vr6QQo02lpSq5WC5a/snc6bYi9sEkzgJxmEp9Jh4w0E59jwREGfiS59GZfVpQuz3bl0u3faC
QTGEpRvJL7yUNqtyJ3l0KuBlk5auN8AgqrNIqCymSjqPzoBSseeh+B1b+LC3fz5Daq903X0TBic2
ZVxxN/GpHlaK7tm2E7LL42ehw68RJCfM6XhpOueXWzjB3FZ7Swq0HaMNXZ1q3Qi1v6cjSOhIq8W3
eo4GqSC7aHtOG5azsC1x/FfyKxXOU6MV197UMSBJcO4Kdio6ccJJKhXNKFGwtSkn9nXdzmwWeSzi
7mSSjeRlMWhphmacHsDE3YYph6kDI6JIsGAY9UbtBOYS3+Uusr1YPzUztom4VDRU6NrIhsTy50jZ
9Vrqvq2p+OHSxW2JnCS6JEwq4ZdXPG0OTImTsB4BRXF34M0zoI0DZI9s/dskFH6VvD95RSXYKJdF
5J/51PVcC8WffDsMx5JFrKiLi0l6S90Oik/FIHeiSx6oL+pDUg1/kJ2xOxDyGa2ky+pfPiodMsYh
42x1I2odydNmNqiD8Sxv010/guF919BUZ9O9NlHglHrPj0/sA3r+K3G9Orp/bzUQ3SU6Oqhhle9w
TxeuBdq+RNe/ZW0/Oyx4Csd+SUfVDW0u96FEuYBwrHgCnkvgwTiGqlqd3DyZwj5nwk8J8GKpA7Ka
0sxDW75TWL1OmW5epKM2nlqJ+2U1fDQ9gaO1aCa2ShfAUh8Ao8TSjg5PwcDFDnTP2BLJxbwZfJn3
7p0CaWSqdlsEtMK4KUUr2pdKQKjQuFrdzSIdvxiK/raxnBuymQCIxu0+2ybZbOVCM2p17hNAN8V6
n6AnObuwaMPBoue2nbfGmcU1hd9ZAuD2+iHFFLLqOpYKgndaYoRPWuwSwDWR1CIU4r70GHOX+bLQ
Xe9T+88qWVDWjvs688guO1rLrpCPGyT+mNfRCT++COKmbpDPiaOjG+kxX88EPKIxm879GO0NzbEO
rkLxMpTz/Xbg9EU3fpU218NmQxl4J0Ifar6BP0YL7Yq0bJ0usFpSpEfpCk9+opiLjTqEQkyhcHQK
sYZtX+DY1wg125wjQ91OQQJzkIGRx1jSZsrOc7eGBocAWQO/X/UNZwGzYh4PNmI/B5HvSqs0i/Sr
Fhh+8VcVHpuBe42cokBbMpXtKIFGWXONK4UDVxZ10M3loahVWnFth7yg89r0zbXH203dY7nTnbAk
/R0EX/owRpZAcLcOxYg6pJY5aC+2836mz8w9KCaaqL2iryrwiEpCEQbzdtXkMxNOZJ+Vha1Odc6G
Mf5abGnxSOU/JNMFpbsSobvQv+sJ/VBqoqtGiHh1LOOxX8yJibx+1ixmxeZ3NY29Z62oTQuS31zj
ruvzh5qsO4ngd/ueVTI9a2t+1Rdxxg39CMDnbFbyMvQlRY8NYm6Och/B60WNmWOMovrQeuNC3u+T
Ds0UBFeu+I2LodbpTd8yoS8qo0vF3xIbr56nJiU2zvZyjUnhHL1GtMSsmaETUeSJsKjtp0RVfpM+
+nWd5ZFV7KF1C2LXsvQpwXrPpgaPr2CXT71EBJw2nSOdR0wKTyFQLZWYGAXaoBs9i1oc0Oses/zW
WeRrisTHcyLDPFhY1bPkmTcCKE6BmGWaXZyYyKutUnOYnmCxyu0CTo0yH5S5u1ix2JuMtClUMPMR
X6DW+U+3ZB/MwV7SqqF1rg9AGxEVdXcgcBgTlONX71CgwJC9X23BpT+3umeRbIFq2FP18zSZ9lO3
ZoRejF+uRj6MLCzbtxdrPmwodJyGqVd03R+0318KMU2+ROJkcaYu68wj1tW+I8OtD5I0Ar8Z4mea
gy8hUGAvKoq/cWVTr5jZp8660HdxMweglzLPEWMfjnxGvjokJwciQ5DrOsRhlKxbUtnR0EzfYTO5
Z8z2sNJ+yIhpSG2bcJFclAgTVw6jcmZBzMlZ6jco/+zmZE3GA4LjOawwPHsWjgOE1YQqzXYDhxUR
avm2ZDIOJ6F8Cmbb3P2eEogFeYVuAJoa7DsNr3aApcopyYWCeH3tYs0AvhEzxLAvDGgdXj0D+Sa5
AyUXZlb81Ywj9MbuqUdj0VnTB6CBzJ+H4o/VQLzlUPWUVD4ybuWsXWbfLLoTy0wYz5BRkdNWGRsx
MqFbri4eD3lbYI5319MyaZ8NIYFhC9AU1/+HMfRPFT9Xq7lP1CCsFy2KJKDIkK754GRXeJW7IDES
ae/bDf6DJZvUwKSBsq1gYg3DEIiBpdv9JDNyhLZVwqmgIEnEeFgXPpelOK+z/tQ28xfQiMprVlx2
BTh7tB7A4xicWHgURiwqSJzQtBTNj2IQqbbEa+2NLqIo+rvSrK+63jzbK6dHFxX7DC251+p/ugqW
VO4wws1zHt2lHl+byGE/LpeXpO8eV5FaVJ7jWesktTKOmCHOHiO00Pu+s9/cIj72A5s2u5nudBOt
8va2fjaDroN2SnirG8EBEd/Gk/ki4bKQoVeBOYX9iTGCoqDqL537WBqTzQ/awgvR8l2cl1xSeY5G
SjcDCHI/MVg/igNk/7n4dBW+jIM2kb+Ot0fOn2xuUPIzMM+T9a6JnW2enAbaWF0tWGpJYv2kdgml
np+gXycZguZDto3oJpuYlGUrkQVdH4A2Y3S0QlXBkezZVFhrqr+0i6qfkvZ3kfRSJF69ujilfXeY
aP4GeW1iNSMJy7q1Rtx/kENnbk0aLiCK3A2UYzKPec96QAE4kchFrqANtMDMg5anhYgYRKFHu+mx
Erdk4zH308owF+ZZldVVwnL1OsJ2gpjbzpUZsZQrwFAxFCHxLJeEEKJUlkw1wc4odPiVsY02+VZm
dGsyWPMayRDG7sebyCyfQEkQcNT5awG+BIXldqIAOchvOvOxzYmRJIkzGOwtsofWF6RceZ3q+ddV
myNk8ufClo8TG1fVFL8M/VlKIpklu7SCXBM2Q/OM0AVNdfEI3Cp0naT/we+zE2nzEeVOi1iLB76Q
6qlpNykSZAKa7jmQQ3lsO5QBA15IXjvzrKqUlMwRYSnIIBojWgJDqyf8nmyfTeuuXAlpqHIWCVq+
Xdlm4MrZeICzt8j1QfWKg663zDGr5Tw6dR+IaLyzK/Ucm83ktxWJ7oR3+a6thqW2vI1TGSgFci3k
SLfL0p17C12ybOgne+S/NuWaDyqNznJByDiTWIbBg3MzhoX+r5c8lp9JV9W7dWXkRnCbJzTwk2jx
c88o+9cxsg+yotYoWpwXjCiTLZtxmvvYj/UvIDdfmSaTcwpxByMNS2HuXdLNSBfOefqM6XMnkbY+
ra3yOyg9t7Gb3rAKT0Icbl04NjBw9LFNwHYwcLISdZfZPEdmcCkhG5NpyW+A+uygZ8z+0Ngg6lav
MJnaUUMxDFVY10dmTcwNI0IGW1h3VecARiEKXOREPnO0lkM+uUWloB8TcwxsFbyLaKYZlN6DNWbU
uJrJdy5A1wxwUFftxPzjI1FdpnHo5/2O3C47aZQA0nvNdKC+7zUOU4LbpJfr8od1MfTjqEY1w/1c
mfGr6Ouz07yr2+bLAWGoG3spkx9EceWutzPNA/6h+ugSbgu9OLKDOdQrr7zMU8wozXvvzudY69/m
GWCkLJtzVGeH1CnZ1AxciAU/fJow3zM7KBUI5nCgdAxXJ4N2szgCd6jDSEs/IvLlOMZGdnEmt74L
YsUu1BXEynos6mSfi/7RWUdM0c43RwCNlKPAeBtMFpmgOysgWaabXNbcCQQQq93aN1+91u/tjklp
fKSXiG8Me3w2Uvti6faLsyLOMJfHiJuXgdHR6tVripFLX+OHclNa9tpsBYtREDSLDb7MzSCZyWBJ
NeVz+xrtQLHWqtkeC7lv5u5FifKPFmrNHoz9b+7eT4VyyRn73xiSBMTBpVsz9slUP832X6wCJCnG
fJzysxbflkb3B2B462drszcFnu2OoF9BKqDKfoQoJNU3dSdh4EUmRjoxI7FYB1Qq9CFhPM1jt5mo
J/bbxVdf0HLGeIMQ6inXhUWoP8gJEZqK17ufi105sjwHTM5hZ5mlD7Du5EouRzP+2W5Pdx529V/y
iiXukU5xpHbD/eIyGgIfKIkrMQmakp+mTbUHNmJl3F7fuLHyMKfJiCwpIkZkiZ/NlqJec3gx3Yht
kbxJICJcnNunXpoWmwj7XLe4oXpFVf3RmS+tUJ8XPFO+4fLiRiC4kVJumssCs1SHeoB4P6IeGQNh
2evYoaWsW3i2cQtPrnXKYtT0XfkjiJ0L00qc8wgjogWFUm2NJKgy66LIGd9UwdE6O2bAeu6n0osH
/je6z9IJWm0zJ83KU1lPN7H7bnc8B/fzWHxbfXRNAfC1lkRASwXQIj4s2ogpvp75rENZBq0I5cDJ
4TSsOXoSC8qizANrVTiGy/qoNOYSEF3uy5j5M3yJLiySxfWRXGgRbyW2+iQAgFBjiNIVv0e74psS
JPDEV9PMESpvlT6a+hLavTwYqEFYFeZkWxYC9grbmqxRuCk7zqa/VAqvLy16C6J21QQghjql3xPr
RwSd5BZAf/FFUUb+wlCOjXR8azmju+9X81GRw68Jow4vKqJ4fS31U4oCdlrZP+o806ueaeXiVNs8
Y8xPiaUepLC3zL2y3uflBeT0nxRsvBrjhdAGtsJRVEw3TGWYLaPBjAymh0NJbLIF3f6omhTCLphN
8nMAs85sRw3GSgvDrRgGhDYB7d0qU8swv6NGp5tfFtA6CZX1pJ4QrYCGCYtBGN64jDutZ+UPFosD
xoJhketBFy1sxPne9eBqD+yCTkXs3CF7Xpmhux097fpbR0Q86NaTi6jyZtM4aKVp+ArgjWOtLp6Y
f6rVEqHLPjBgHxGqhvUGgNTxJ+eJvUzH9KwIGr2jJ877er/MW5YwO5k1/tMkHA+RSjOLrJBrHxQQ
o+z3Pr/AFiTLsw6mtv3VV40s3/GSuxlRBm4TiJ59Ad/PJg9r6yHnCXWk+wuF7GCb1S0hgNuodTF8
J2XvRt4HfiTlSfS871aPpqzyk+4DLot2JBf5XcPoObplyHtx7hn8eYWdQLEydX8Fyu4jTtplc9wc
ptq+xA4gT0tcRYS+y6p5m0ZXw+xnoXwcGGvMTneTZG7jZXb9UzlEVY+Y2bKped4OgUFhUCrq8g46
HpfaxPxxw6aQ19Z2IWsHZdCehdpcIqUKFG0AuzHRTDsjhA6zzQ+xvYowcqOvZO1HJIzVx1/r/P8w
Bv4LxoAwseX/7/9n5P83xsArxIB/eJ9V/h8xA3//zb8wA7r5T9PWqdFQm6F4tHVM/P+iDOjGP5nG
CEN1DMOGEmHBH/i/kAFd/NM0yW522eFqltBU93/9o/8XZEDX/qkbfH0ud8MwdU2Y/x3IgKlBMvgP
jAG+r8uXN03bspg3mLZr/2fGwBw7becmpF1aWdZ+DfSZh3EYeSQ0a2fvYQ2Qrp068bCP52R9RLic
H3seip92aimHUc1Z4jVWd+aYMi8afMUzEPpqP/RKfGlM1zJPI9kj14q8ICcsmLAWQQfD1vSsNuYk
KluI9vyr+aSNalFj6SOTHjHmNxGyv6bEzsiadPXLrks9xzKfwX0AW99sE4pefLp5+rlIBklL9a4U
8Q383BAe4Y3bOpfcsnYdGLi+qu90Y37M8/RXrA7VX3yYR27BtjrnjXMYI+UGO+Lz3GRPakHXmhDX
iiZiUy77ETi+FskTOa4vGqnoclAvSEVu6x6XS90oH2WjlV4Scwxp9RkwM2O/zrnghf4/1J3ZctxW
kKZfZR5g4MC+3MxFFWsji2SRrNJSNwhSErHvO56+vwQ907LskLvnriMcDlviUgAOzsn8818yxvra
Z9clRMWFQsixc2Ob7W7q2kfN8qlW45L2fLh0JvYNLkTNwd1aOOLoFi2ZHzvPWV4e4T08Q+DcT0r0
qKfRETOqLxGi4Bxalq0XW4qgrd43ZO/kb1DcNimurEo3HWfy52MSV1ZJZBz0TKe7dtFQqT5QiIOu
hYTRH8nc7ro0eTKnFke2b5Hx6tpfwlC56RP3kBrKjT10jC5URBXBIQEI0AnAnTPtpTMTxqr2C6t+
xZD5PPbtTo2Tp9Gnis67o0XyPHPIB4x/dDZLXBvKEsDHtY8OZswMke8INKg4nkm3myzi9/gVvQmC
1G99M9rhrnAZxxCnKShntpFg/zTv2xoakDMdusTZY7T7xY3TZ8I2z1HcHbCreSunhlUZ32LCucMV
8QASdws5jWpWeY0S9QtzF2QA+tMYWeu0g9qHL3fkoDcwO6ByX05qeFnTo5MpW/yJd4NF1RsUPUgn
fQ4E6GPbR7cA/wQ7Jx5ukHGCJm5QOmQsMfYR6kUtkWnpngdVpMCRxm+jr3hfoQ4xdjYhfKnexJBL
tFvLDW/LwefMGa1veM4/q31/GyrwrwYleELjn6CjsvazpXx1DPVcjxRTRXWvKNQ96iijlh7KRNLm
CTYMwReglW1fqneTa711CxEPKQsWoM854Y2aRTotLMYfs28xmsL7Y7bv8d34OtH14Yx0jqsKcWla
fEWyuMUf9dHVjNtRc64ZJrSQr7yvnT0egtR/clWYHqFeHANGNU3X4ANbYPaevDPi+15rE3fKRONo
O8G1BjbmoLMocXLcfh2OequIn7osPdF8bvCwS1c0l/TDg/HdQDDqjc2rXkxExUZPzlARj+DhwhDM
aLEDSDGkT0K6NE6dCc+kKUi5w7lrlQOjrSyrusw5toxzfqgxE5rLnPciPVEB0Qqb+JHVhs4cG8Do
Hk40IgZevSeSXZonDyHeQe/t5Amj8/gJ6Ny7rTVICLVJupDfz9MxUWt8K3N3j1lh/tQYQb/O8brb
eE6ebe0xbB98y6z2QQnHeWXHMIKrkVDcpglg3IXVc1HQV2uF/Rj7LIsC5Ps42NDYZuZWNYauducq
a7OcKW9M+OlWX2k3Yegb67LNdkFGMavVevzIPJv0+gpvizhjSlfUNWkNdnVfBNk3o9AePQgIqyir
v80OjA4NpQy8Lj1YQxn9GkwWdnv0Aa2Rv8U6Wg6gEfa+KHhNtFjZ0iHfofx4YxtLIAC2r16eQwFV
gm6TKQifcF58wngPoNUcDoZp3+tdjCuAi+HBysum26JXtI2qBa+IAq7FaO7q1rgjT3mrpMZbkgUv
vZftQzd4HmPvRQ0dCLvtl2Rm0meqLOjYAYSyUUEyTFWHG8MYca0ox1QsMWkMmW/e6gZA8BjacJgJ
CgQpbp+zbIZYmh3x5HnAO+uTPeLYCid8bdTAyKEefmMfpgfCkgpuCQKGVgtOil0y8i7h7gDKzOuh
tCidGKG1QZBssma+K2LoRoxkSu3zYDSFmMzuUTkomypU8GUMs4SRN5hGqY/gfxbUNyILQubCD11Q
E8BGtK8y22eMhyuySWBfeFSxHP3lPrKT+mh1Vv/Wx2p13wy+Da1NIMKJ3rxVlU95yubhobi/Nv78
MpCSxdyVVYMaGDF8jBc61gDFBMFKH3b1Yvrd4Z9llsXN5HnOg5vNyMwxR7xjyGEfcg0z80w1QNDF
GBbvT3sHO+HRI3Ak7gruOx1M1Bbd1qoZT5vRuyI+YYH2dXCUB0aH5Y1taQ+Wqjw7iZUc0lm/tfzi
oXaiGS4sY8gxRFxcoM7yBDbWLB2bgGJ8sBP/3YBjecrGHrsT+wlX7oPuETnBb93Gbh9uuGtH5B/J
qibItbSy4jsaiic30Bg8ZCFBSVOQvSZeVdzhsKRi3DMYBBoQbHRT2VEBDGnl341Ym84pLQABhW6z
80H4b+Oxmt7bakKpUzlRAVu5cMi3w9vlRs9w0ff9yvmEIgl0zOGV/u+Xxv81by0cuvjnf4Czlvtb
Y63ta138+F+HJn0l4ODnwle+7U97LfsPqlTbUFXNNqgyVdP4v4Wv4vxB1el5nktd7GJQY7r/r/K1
9T/orPDQ8nTcGHGSpij+s/IVUy6PoapreZC7+bf536l8bX79T4WvZVqaael0vpA+PMy+XErs8tvr
c5QHDVZe/9vuTUpEMzXXTYV/R4jIluPRY4DZflYKy1qreuDJC7QxnPaJ+HoXo49JW5kKSpVSb3iJ
TBviCdEk1sRYFPnsjQu26sLZV+v0GGblqVQhH3Xh+Mrq3LR6UG4CU2WoP6HCHMtxyxA0XjNm3852
8IDQc1V1PyazxPIxeQ8H9+iMaoSNdXavGHyb4VQYCocMm2w29No7e/VIBT1B2ozGnoj09EpK8G2m
mp87j/wNHbm1hhu1i7YYB5sJsem8HZ3wK8MiKpSAmWdSXLXJRqXHT4umbwaalJ96oT9NzX42MdPl
ef16m23dcx3XUnl2jiVGeT/d5ryOsM/A/H898wGZ8qRHNBsJPE21p7zWhA5RQsPEEs8IIY87s4aH
ef5u+pz2lumd5V7ERA3ekNTAFL/IwSz1zzmJ6Qxw8LCIiYwFSnCYRhm1dd/itb0NvIkbUwaXJsuO
oXxfFyGSkuNhzpimzEYVwTJ9rKtuuAHdVdEBc0cyH5mqfMpSwYZ3/mz7zrmvwve4989d5Fw0dzcN
sCy1sEOP3H5hWnTxK/EQmxGTR+yheFFfEuvUQfhYN/HMQTbC8PCI7cLWhuk3zgFMCAdsRbCnyUJ6
B6OP5m2OaKwux2ndBfq9ZsFOZQuNsXgNXJchEn6paP5XesuFmBk9/4gpo6e0005vMXsy98zjPiVS
gCqee+bwu2qELJDhkV9NzGQpHsiPJqXuYIz2sG/c7HMHWs/mKYxRe6RNsLodNlvwSM30qrsqi5so
HiK8nluLz+4l5OVYLs7xwT2UgscO9QNi7nMIq9zI3XPONF4fi3MzsB558fDuLJR0rSZ8oiHj/iB9
3piGdZAvbsDCETUo65EbD/HFOY9+QcRSdFreKi3MrpUb7mJF/DDzk2bH72rlnwv8HdY2Uead50G2
1QuYDpG9nszg3e55th51H/NLxvJKezS8cUVzlSAq9s55XZz0tOvXWssLbfc3OaezNREEOkWk7+BN
vJ/N4t1uyJxI1OB9yot91xmXWq6mw91yjXdm5NafG8NmQhU4CLhMOEVw1ZrkGrloSrErItrRwe9G
47qVIvoyWdo9MDzOSgH+ehoW65YCHS567tXwi+K/QEJDOZOp73IBCuNvXECZ2uED9i5k58GMSySG
QNRTQxwX6kwBkF6In7pxJuZiuok1e1PHd2mk60QXjacE74DS4hMzLLHWHeRbwnCJ92LJ9AzIYQjr
TCCL7WSUd26ovS5XN1rJB0j04d/4D++7q/7tdbcsjbLRBu2wKMtlO/jpdTcVCIBRV+jrJiHNZxgJ
yQjyV8+FODMrdHbQuUEOTkk4MeNHRI1+l8Q0GExR7p6KgjlGNMevVOOwzmuFTAGw+EKyNoq5u1On
4tl6VnUuqiRWHVkxb7d6rJFj38S98VxG6cZINEyPtB+tya9U8ZKWr0K4c0hzA39B4uA6HOstz/+W
MVYYSCFZYVw44WaSPY416hB71+kQIwNUV6127EpmZkqHdaKBttZVbu0kAwyCj5KMPxxFu8ypftbD
CmmISuYccr1V62JTrIwwRrUeoT2XRBP8CYh7Nc/UHyHXh8vFSYlrZkhOdJBfQ4bYCuX6d1Out3Y0
cFd7/O66VbUKG7l6wc5/vzWD8vzDszIcAw91MCDOOvn7n54Vt02PZkrMdVDqF4/rktvUKujxid7e
OO5lIKayK7Qr7DhyEuJsWzWzDg11uldLWjS+2sM1EAVAgognDQ+eigtfrV+jgQi91NEvc8UGpalg
r8mrTc+tKeZrkHPL+8jUV2PC3dJqdeNMzlOTVK9GYV50j79O2NgpXd9oSRzyW9jLi1dgE2JOlRDg
IX1Fikp75GSvreEc1Nr5mgJXkCvB3RvZllYFcfQBko0i8G8anePO8bmBFBo+feEBd8wOS8FJX2m6
fmmwWiuc/qQN1gkohpGh/M0cFU9W3pxmQz9iuxlu2jjAuo0B4IDwfp15XHOQQLHOJKiJVZgX2mlk
Xws8d1NZzdbC34l9jS/rBvukT0gOy3nvJs5ublAP2nIFakzgF2jPDc65xJtVl4ZMNfhucPbUpGRC
xELILf3NGVjyMQ3ctlKx+dcJGtzPoS5Ofx2S4uRrnSYPv18eDjXYLwe3xdnB4gDqdk11WT0/rQ61
U6JAqVTsrxwO6Dw6VpZ7ygb3NM/cIxwo3lyolL7KGKYN0FX11bhdXrqCNQ2driv9egW2eUH28Eoy
wHH5SwjwOjRIHhapqK0bbODyHtWkeJWv7DBgYC6dvSopv8JQWSO6Sfj6gMdNl8LVMC/RpF+iwTsZ
tXMqLNioKuZhMVM0jhtuVkdEFA8zOhSTdul19NQhCxRaAYdm7kDXNJQtpPTNOPCb2v6SVC21FCqD
lZK7t5n+ie/DKRn715skGve5QQ/XRgfIT/xYDzENdNvDMDiHXO/XzsDb0Gr8i3gHblHTbaIaAEk2
AcUob5jxQAZ1TzYb3sTmB2Z/+f1D8v7pITmAuqbU1w5g8l9f4SlXGq6kRmFgEy5JEiRmFdpDq+Un
ZlyvjVO8ljrrrGXagXNogHqC9Rjpd1mDGQnPj9caHFV2Zvl6bUY13ap4slQkVRkpx2M0uG9+rt7M
YqhnqWy0TP1egxIuZKTgTPi5Ybbu+R1/yWtpZ8StL8+Aie5XHEmf5VnJho+9Ji+k9Vxi2R0n2hG6
y97PLfwZeVYR31XYwyXxrEsnu2ermSfkKvMqnlb9RPPa3kd2vddVky1IzhQ8bJV+QNdlXsKBDaOQ
pcGPzVHi5EN8QajDhsFbjtcs6ZMpTt0pezaath/4bkwYi5qYv0CyKNhpGKiwE0f9VcH4V6zI79sa
gjDUoeImUpOvAzkntBB38vyaHFoHG7ZTzMQWgiMDM1xqzjpGWSyRlG9p9f6YutYFy7Ji/VT1LMDf
P3WmA//wbmI/aFp4DZsuWUh/fezcwGDwNAWjTbM4wZK7qlV2RVh1MrMCQ7gAnbtnrXuloJrLjmWv
bOzyYiHN6Y386HflaQrLk+G79zFhmipVw1iHhK9X7cWPaNjT91LPyo0TWQc8aF6oWbBEyYKJpK4J
H8/bQm1fBT9X7PTEOU8F5j3HCKKoZRBwQwynjKqQBK7dIn7P6+AdHhpVtL7CCkEmkzdc1Iq0oBAS
EV5+8DFPZKA6N2044OwXKvieZ3mxxqh3Rf7VeYqDaMdIba+6zMc/6jK9/IRZ1U5vIME56VMbECBe
NY9GSzdkEgUTq5tcc93lJDF9nBdJwUz2KtEpnYkNXoXoERbdMfJAnqViJU8IX6ih7le9l2xsCzo4
jv9Mn1sKqJDyvqWoWLvdeSY/dDWa9c5MgovSBt865fNoW/tQsfbYvLu89ZxZU6dmN/hBZtjMcGFZ
nCJAysdj7nf27eQNglJAJBylXHTyo60qFzFMtvITdQZbfRWdg8Q+LhW139NN4NVzC7Hum5Ir6x7y
yway19ocuRQ3NLCMqoOd7wj9mryHlUnRzFFWUvYhCCWglQK5KvjZob8ht+/saFSmhRu+kwCEKlb6
ijIr9lbvHJOJ/5kU/mWkxYsChI/km05L38uykZVUSZU56qw51h7ktqs9UiO7nZBdjHHvW4DCcHTw
pdP6ddyc+wDP2S6415R4nyjlkRwMytr4rnCTawDvQ8uy93aULiTVmEmHnzX5zGPQfMls64DOeNdO
0TcFS1jPpCWSLA7IC9rRb+Ir/qYpBRLaLOm04a/w2SdaPtvZTe/4+7ho72oXUTa1/bSJmulr4s+H
gbThuM7e7QiCbO9qt3oeP9OHpaullVdDjewMVsps2POeyFmXjo+PVIQMO5o3O4b2P+QZkuCaK9GF
EEgpztOOmIfY1zTLrrXtnE3FxCk1eAdvgigb0m0oMKW+V/R2NndNwdMxhU2AhncTdzFQZfdetfF7
IbdH1b7E5FuGvnte1kM0ByglyM/qupQWZD51bnYdpK6PHJoaeTTGkH2qdOHT4JBFqzvctRDkblKF
Fzmy7gIzuOY88agIbBQM1vPQwYKqueZBHjaeYKt00ggkTa7LepPWe4yLl3FK3mr5MundJjS28GLB
PotjCFqJEcqZsxcPD+6MtYV79oxvyr5Q3I0r2IRFaBGauBChEI5XUYPtEJoE3ChoPNvyk6NqOqTa
gEPcfsPv8t3wsbLEpAovEvpX2V2clq+X/js0tVMO/ymY5KKhVZaRfWc0YYlRzVYxkk+F550LPyGQ
NDsuW8TsJPO2YQw+ygWKnn1yyGSuOdRGo3uJHOEVeMF7LkZ56RQdLY0me2kmkyh5aYGXea7euY/S
KwArzXXM3xuFtS+mb2XTfNL6ArskFQzI+VwEd1HefJFfh4fYaXCMzQi8vKZtPgcE22EkWMEb4kWp
ecYDPzroLG1V6MzsPWfcE+cG6tDV9A1cnxt0vGKqcoqt4dEu5X9a/jjlHebFeCdX51wH0a1WK7he
Zj7JJ7HLAa68CAZU0fZXbrXP7OmyXL7HKndGziLVIMshgaiLU4qWscxGTuN1JU+3nsN3QYQSrHFo
kICKc2HjQ1Vk4acamAmhEE3FPmhO+bWMilNXVydrujXRtTUeGXsGiW8e4ZJIOhHt3MiKlWWp1PnJ
jdJ3peRlBN3bO2DnTlPym/gZrGJMF0+ak14ExGk1bGDCXP3cVyjJNaTdMPGNU6inr2MJrQwnABhq
vYKQa3pM5aMifOAp9s33cdXKp2sEeXEjZx9iQqKQ+bb5PpoRfbzPBNFN3QdMFKkWoGitDYPcQyau
aUvFN6vcJLdWvxWOcT80qr5BuO0pAR453o1n1vldOyAEKAU14JH6sknL4ijsDUAfhuU8GIEBIy25
Dp3GmVFCDwetXmOhfJY1CV9sLyumybE0sGZcH2Age8lVf7Pws1iAjOUh69rcrHw72P6+ZoAW8Pdy
HsQcmAXUU6c//2vJkBvwVMkAhDHrEZ0TqsSlVz20RshvBVpar9wuRzcS/qs6JNcsg3wU2PnOGmb3
Znkpu8LZYVr6CWpThgdFG21gNMFRAKcz5pj2FfxiTjjkq91Exuq/XYBwHn5tSGzToNJ1XMPRDesX
psJs6QTL1bSrqj4fsdlAcNMQwwLxzWypc1N6MSVttiNc+oqweJFFWTO9YDC4eNc2eAGGAjRINVrY
TF/It5JK1M+8k6++xp06rmaV5dSNLcLbeTxLQZna8Df7OFk1dMu8xoq94oWDpkbdOGvksLNITwa5
Yn73MKvTPf5SDOGGwVubNgXh0shgB30UfKay2ierApYoczOhNuJO0nNrVKlLJyz9dKRzWT4jRGZ0
1Y1p8NbjT3FJWu2Tj+TZG7J6O5dU7BGVuBXzIVyNo6fHAHtqqxcVgSDKYhi3TXGwRucatloBxQ5I
1cX3MDwAQYEC0iPNTM77VH0PSu0lN0m6CnB6N7r3dJeOHab6NnjxpNRfpp6GAepKvHYcLwZG4uMP
bRRzeTcwW06hgz/eqJgXgQcmH52b8UlQlwWz0Swi3LXuO28mVwXj46PlIO5+O0NFYQbEBRQtfz4W
7kPhM8txdTJqnOLWyzG1ayLR6VUx7jv3evucJuOd3CSHFHcrs099su4tPH4w8Pi+dCwtkde9c/CJ
J4Es37nY01OWhiM2c0zWb+oA3QxtZgumM2kZpk/O0psoo3GJAu2C/jGY8ktQ+F8r97GhxoG6IK2B
BqksVICU7dZbo7e7T8fxjFtetxls5budnCsepKUXr1Gb7BqMiaVDUIzgUOBP01TFVv5/QL/v5sC4
A5hOirRg6Rj65KG0PmMw9xl2JijKQMzonFsnz6hfQpUYyZ4bTjrvMSkwRhHcQpFuxY/4L+Qk+aoq
VWQzxTGhj6falcba8Nh16J2X1nQk1nlkaDDZ3Ou8M1dBkf4AGxWuTXEyadqKpUOUNjaytM3UY8+T
kXPHssP4nHwlDp3lvYhN62Ai5f79xmTIa/tTyAlzGMtWmQ84sKCQl/06h1GNIQA+j3WYM955KTJT
PM9cU/vAjsGDvtejQ5x4/L7MZXpzuHd7G9Nc9dHt9I8aeRgy6KJEyTbU/HqUHpe9tPgcQapCtuXc
IlTYx1LbmkJuHJN37HQwWxu1NYT6Wk4N2aCzdjwWPjxT12j3o2de5QD9l+t1/xoNJIMn3hdPhfzk
GbbqqQKh/gSsFEafJUFI3lkm5V8Sf+9DZ2tKtWxxmDpy3C/gfx36556P3RBoVBr5Ne6id6mu5WiV
pmoONJSWqJFecKKiZqSwrziY5UZNmn/L/BQHsOpEV3CqguBSAZfLPMSLsDxCtuRgb6yR8ebAOCby
I1jA8qXQtDZW1d17AfUmNNezEVPy9YRlDjO/xsNyziqJSrfSo3SThiV3HBuJ2KueUzs7hZa/SQLz
BpOuXVrTX0yuf85JLQkGWOYWSGsBPK/35n3cWo/2FA83tFLe0jQWJf8RvwWmQheaY/oiU7XUxuk6
1q/LX+LJSoRTTifH2Tqp6VE+sVwWhwbMsTrdFTbQTAX7dxONHPrsMbgtQOWREseMoGLWSb7DzAO9
L2IyWAbPYyA9Ql02eNtSflAg6lF8G2W4P3GcLwV50PHrmpQd2InBhIuDq4LZ+9i3MHQgc9GDFSPz
goyufW2GzWaYiBzB9ewdWZcPc6bZjA7RCA2yEtjOzq6UJAmpqRkiIcczmIYVAUvAKcsXZxzvY5Oy
rtMo1pUsWFtKeBu1wSGYGJjZjZ6hItPu5GWR2ljaBi/chlN5T4YGUEt/X2RvcpJL/23p4ymnTRo9
CoulkckCjhX5bHPLj5MxUczgYaXRQD3ZSHM5yjt8B+oUlUG1T6UEDAjaYM7Poy4IGY7sDAQ0N++q
2XqP7SfYTnCWZdzj6axVOhqdMc4ySrNNPqwatwSFZ0cQCNo1GuXJg3JjpHsweihClfwCKfulBlQR
p6AvXg9++M2XoY6NlDjAF4106vPSpS8NqPdcWuWd2Rl7WQBIjcloKy5+w8cs9PidRf+AFai8C41v
72X1hj2/BpOHSwYDXLr95edo6Iptu/7qu+4e8vBHnwMd7CivjeNYP4JMlCW3WtmfrfEIB/ls8F5+
dMg8PodWjlXyBdRjlnHSMsTqq/KUB/CQ+ALpTkP2m4ngmryy0bZV2qqzkXPVfgkNTOwSB+tQ2sot
xuEM5FjLLUhOl4aPRZ7fp3N4ZT51ShXBWbh/UnaGsbgLSTXqOhSbrluY29QjGjplZKQa472eO9/i
1qF3QkcaYlDWTZDOraLaqQHv4SS3fOmSFLXfzoaLEC9dWicl5g5Gcqu6BK65rY8KxGya/QzwdMTL
XrAO2alLmy9swv5kg4sE8tJMdfMlVyFdSHGMovp96ZqWDkJBVGzd6BUIZF+z1y5LY9mO7bGet2z4
3L4JpX6VQNAR3EbAhZga3qygWUWEWnXxW++8eWD1blDvpanOec6+wB1PQL98RwqhE+AJi8Wz3KMB
N3HQjKv04G1B61awh0ZV+KjNKUpM3hMCUxM2rHzK3/CZfikgymJy91xH+NowOIj2y2xceiqTBcGR
KNOIpXHSMv2r2VFOSVtWavUdkQr3MmiUdkhxC9ix6BnkVna+K37d/W652rmmgQnkPTWGFwqBHyio
eT24VnVuXrz8uYrY8BZAJcdBYdbTAhJrcJ+j31qo5ohIeBsU3PvFD0Igi+VRWiiU1nGs3vWTf5KN
rmDUMMK8K9kafn9+LZDyX85rAqxUWB3M+VyOsl8h566WPzUoZ9WcNl62XtuZnpsx2wm+MA8Gu6+p
XdQQ4hOKlvopGIy9gb4AWhlzHz7yAhnItiePqc7iR8yE8KPY5FV9H8Ip9LL0Xw5d65/OXHLeXE/6
BsaBv5y5BLdHapBhf4NUZQ8WfdJm9tdI4wosHEBWavXNISEShyIUVu+2lx2x64XFUTvm3haA1F4Q
TP9cK5jcE8y96SqCl3tON86gBaOR83XZzOVPAlc5RMr0UKpcr6l2dwgXDhUJGAhujrIrLedX68VH
HBnFMsSd9ymClDbXHuV1U5LspnYqHJyY5gaudZYtYGnOHfk0WeXsMB8/LN3X8prFhnMLZeTJ85Qf
SOnTf4OcZZDwl6euQRFn93ZM3dZoI3+ZFUZmOswdarg1apGLhfQDc/hVV9CoyEgIlcoXL/vqWjYN
UUxNBiBuy8QNG7Z9EfY3y+xHOBplgIOwdFmT/jLZyksfzBelZhiTDSpND/mMSz+AvoG6m0kDfnbb
pWeS8YLMiShA5zT5LnODqGNu24yQ9WK/R1UEa65N9AsTSHS7SYJ9S4g+Umpmt6H4/f17YPytHTUt
/PFgIWme5VLUyZL7qYybh66OHKXX1r4/pQeDSOpZYYuFI9sVvPiMMNYcS2c/mWC79N1L6YxPH3iu
QGPalO9BCI9yRNB7dWgbQ4AGBzmqvVflHJxw6itdyJozFJIKL94qfeAwWngCQ2CRTWS+1G3/MItS
E343jU5KkTKsNL/CkUeG5PrI/Jjp0b8sBu1vWIJsAVwxn8fTGfb/MnWK1NrSislT1+4Qv2lKdWYG
CrBT4HRtirTXXfUOoxeL/NZu3KVYo2MLwZsW+iiVMZcJ8OX7/dPQvL8RD/hMZDhSV6uwyoAO//o4
Yuw7S7dLtXXUZ1cvKY7LGSOIOpGn676hSxZkVQhIGUfpUuYtOPVoB49e8NyX7ZcigokkMGsx2Wdj
qk5RhJHZYB4FERGwc9btR/HQddk8coPjt1LSHbphf/NRLacRnhzhTZDPiBHDgzoulBcMq9D68u2T
Oz119ttShC3Vx0Js6sX6tJ7RgypnqZ1aeg5PAEfZfOQP3A7/JhLw0Lo3bFhL+YbnPIY+nNCR6Z/b
FmBRc5t7T3EesgEoa0zAPbP8OMLxnAifXfqiNB5emVwAWbBHyyVJvbXsUBj9HFrmhCbY5QK5LmVM
l8tWYzQ6FmGcc8s8RaqwBqdfjSA6KSFVzbxiyso0B/SrF1RasTGhddXXhTqUKu1pLogL5GgIZroF
KbxqK36iRHrMZVaELeDXGDZLQgXGtE6743RDDWHvMUr/0tXKoSTuPPfGvZU0HK/uxoj8jbRlEHqZ
agh4mVNaCpUlnqCY46IbkBxoC4yGBwJPfDSuNkHvdFFaSzxBHkY3C6aK+JnjGS+QUiYajBMF4nXW
0sMUmKsYAWmXVnIM6QFaY37slB6PyI6+RmYOMnhIjfDTFDZ3AucnCTgKyrRAzd5zfXgmERZjasp7
wVlNNd3lafVQglHLuGepcCYj+WFG5gdYPWDJmfke1O0240aZa4yW3s2B911R49cx14kfWmpbOU8q
HzujEuedLKi25Qy6tTSw2axfOxUgn0RiloNMdaophZB46MM/aXAO/UAoE4Nqbvew0f5lHG2qf2vm
GUmqpqZhGmWauqb9gtGBlGKCCyi+ln0wJl1paer59VKlS3MibYDMXiw8vZTh1mJIois2/22c0zA/
TmlyClknY57DEcqPMsnq2tcq8J4sgOdR0HvZMiuN8R9a1FoGRzK0EDhZ3hUZTEmTDN3/cV7JOFRm
TOKiwQwSnrmqmzet+hT6iI/kB7WbNC5/yMoZmFN184sAt7YRvsvgVD4BMWJnGJ2ynS7vbc6Lyrst
P+79o++2w7euDohjRWkseHWDmxnTIR8B6xSCWjd5lm2IF3lNYpMpF+Mhv8nFaVa7Kdt5z5rILYbj
wlnsAXKW/wimR6IHvk5RfTXBANblKMhAfpVVnJkQ9AKaWG1qbpfWWXoVUi4YDznKstDLpQemIElg
Nnh+9TxYbBzLk9elarPLF48R9apK6Uk//QABpnyXOYH0+/KKu0Z5atg7pxSK1RSvcuEKQv2+yuYU
hMXWgne5bFLy1LocIDRyNkZ1X1XdGc/BPVGNT9iJ6hvplhQW4LIiHNpDFvWL1iGH0rSzOpQfd3Vp
LZctkahteFaJscbY8oo2l9oofkka2bFkCIe7022f43oNaIWTLOVtmDwkXnloavch5lWVYnrZjDMm
moZpHTMpoUDO6FywI02B5V8Y1zFpYTIhPbKexa8ufvXSKyMouy6jRPwa8LwN0xdevJyKEtkUL55c
vO56Jk6Fa7kU30FjtXy9rZqPpsEuJm274wZXWM/81V2DF7LisTV+DKMrxni8GHngQAbp1nLvYhLV
mMUu90mOnYV2rGH5FRWMPP/kRHLhy3hBGsk4Vn5oJJjpTbXyK5kHsi5kKfeq/4xDiZSt8uHmlvFZ
zqYajvEdoPAnl/GMvCIGlER7xAQy176VA9cm5IGWIV05HWszeFkIw5g2E2YCuorLG5eUynWpfO1Q
3H20uDrQQRWgNJIPPbTOpa57oB3rq+mq14ljFt4QB6QVMW4rzGdBGVTCfTL1238WQY7bEZSmfPvA
QKzAWXn38vFTT5a8jHQtUnBgWWyXrgtG2HEMeAEm6wzVeqFZJ3N83xIs+jExZJ4i85bETZ9Mwr+j
wd8wiKdop7ZSrbUFvRWbhrtqvMsFbFlWlMYwfabzkMGsTLBaOfWWyWWLZktTY1IHaWBkDCxNsrAj
/A4ThjKv8EhO3peezjbaJxf4ybmV/l0OBBkTyderJTUBFf3MeTvE55r0oJUQQmNQMX3EWE2GocuB
IItZxosuDy/P/c0Cpg0gXExYS7u8Ciqx9OwYKl7lqM0Fm5+i3UxkFTGVM0YxOHrQ0Mqb0+QvZoYt
aT9fqJY2cYbwsGZUivQr5IdK3yY/OK75pW2BuSt9BmeXTK7tMW9hxaOcl71CbpwvS3jpNBcIojP0
W0PnuxYW96iXX+zqxTW/gyK95gWy8t67+444y1ovLUs+G/ueFGE9M4qVJkx6ogvexpEfTGxzFvNu
j7l9xnODwosXsGS+ZNsAZayNFNMI9xzl2g2uNuUKFGPdetgctANbrGARMf4iRug+ZQsjXEa0JQYc
EjJZ8iPlZG8ojuReJrx9WWKeNeX/R//xz8oOiLPfij8D2//Pf00i8j8ofp1W8Kcy/W/S6K8/sh9/
iWtfvv5DHmKZf1gYS6qu7roWTaVGe/Uhizb1P2AcQpdGmEF7ZUgq+p+yaM37g1wuotpddMtIDm0a
jz/FIRrftYDqjge8btKV/XfEIdpfuwnHACHwLN1ydUh1Jv4vvzR3KEYmI7dhdtgTFnmEIjE3RKSx
UxQtug+iGi/3cD2N5cCBP7FXCdz80606fbTWPysnlv7xPzvuj49g6zqUOqTeQBaiX/mpv/Qb4uyW
j+A2JDRXin2jBWG3qXoneTa0Gl9Y7CnmbG5vozTvtnNUPoxOxtjab4udnufQSnwXSm7fbiN86n7/
6f7KO/z7h/ulA6xIgRn7uGfDZk63mqGt3noOhhKFF+U3hGdhjO9Y3dPsDY+//8WaXPZfbwuryGDY
CtlRo937ZY6NmRFHgBejjWOMstIbHyO8qE92CNOpvtoB62XqW9KSHuzKq+4j9/ukWNHn/D8IO6/l
tpWt6z4RqhqNRrplzhIVLNk3KAcZOWc8/T8A1//Zx+fU3jcskYQgCgQa3WvNOWbqgbqqJ+9fFp5/
9dXnIyHxNynsTA6TQISYf31NBCkGadfjCY7LkgiX6GnEI7s2sxTyvSYb/N/xeJ58/xyXE3eZVEJj
scvNWIqfZliUb8nMfhSiX4vBlJuALxn5frufJHy4wDRZLgEVOIKVBCiSk9yBtsR4xLd0+ZcDOy+Q
/z6wjjANg8NLY8qav/I/zjfdLmCrjYmLq1a8gCyOtgV5acdqKlPCIzr/4Op1v+pqqz1GDvK4IYO8
aql/qy38p7Tx1/F0LGGwdpCMAUsl74+PoXEA4NHjsXa95sya1HiUnsAq0dgHNCa3xmAuNkQJsalO
SONnRwHVX3M3jzf/cjz+xweZqQwMQ5aB6mBxOvzxQRKr6lNYii5KJeu5xnR5nbwIWkcR1DuEG961
i7AHJOMbrXRjpWpiA0nio+ii5+7zP38W+d/DkZptFYxrsCbpjP81HLVaI9D5svaJJdd8CcUud6gJ
FMTkPmR25SMM6N4y2FBLqtyunyJBi1D/iA3SgvAP9Cs6nTT0ERzse0vPtiWyxJWtWcY3PNMsaP7l
qpgRGX+dTAqTsRIG/mqGbHe+iv84eG1BFDYIK3InI2wxxBAKcMXmQz9BRKeHPFzKsnsvjIYWjimL
c/foNgguIIcdTbfQ7v7gE30WsuhB5uXuTdk0mzGlEd2p7smkm/YwBuRR9Hm1CRN8UFEU2HiW9HBj
T4lDu7O+daD29rECyVm4TnGFCxSuiqol29st7fPQNBcYk+PFSeqZlU3iSQH0fUdm1UerVTbzI/0y
aCj+I9Um+0DS3+wlKWemfETlCc/TtM5O2X9Mg5edOJjRA+VbkgD8hFwBBP/rYKAK98+nwVJk/Y9L
FN8jclFORpAh7n+fBonuAGcm7sWlkeKC/L6gZZW7LMbNpfeKllJKB2vsRtaHyKQuY9pfRCXtSxf5
Dv2S4DVz5Umo1Nxh1bMoiwptE6T6XF3qhvs43srW1cgWmOxjgGRDteKcpbn2szFePL0TGx9qP31G
7VPjVp/bTjMZKKKzkOkbWebDrvARfXXNdJJmWh8nPd2EP8zKyV/Nucvja/60cYLEP6m+vBRR/emf
D48+33T+Ojy6dOgoUmdGULBYEf846bSgkX0alCz1yT4gZLe+1Q2HAlfBHFbsGC9jNX13a9w9Vh5y
EJuA1YWhmrMq7Xs+x8nL2DKO//ypjP+6VercHqiZGzrrf9f6W3hVyNauul6CLVdV8GB3MK78qd22
ReZdcF/I7ZCGUC6Kz3GYiK9V1wDggpZIq9e/WlX+2bHH7NTpnNBmfNOc0WFSTX+05EfW3DAiBRKo
lYbo5mIrQhykEOe+Hs4OsYkPsu8++yaFceD7xs31wmFdZ4Q8pPS/t+SgcVyq6V721Wuqr0wfgqZr
Vud/PgLzpPDP70Vxi6R5IBBv6ayDbfVX8yWqoxx+ASpl7uotaTnJnuAKCCUWkMtelKusET86+Lrn
hGpq3RjhAZz7W2gH5wBUxzQi9Ix6bLchOUi4YAz/oKCwP+ajDK5eTBAlKJJrMwuqcwvsBb23aaMb
jdyZenELUu/By1xxmQJ9s/zeqDBIpso5RbX4YmXhYxOF+ln2+kcqJ33ftzI4sqpgWiPqT2brkgIv
M/fiIlPZ1FBoTxW1dhyt9bnrasIOfPJSWjXbLMEDk734VKaqOyWcCpgQx+GR9DGsR2XRntMRvU6U
iUOBAxKMfeLs0k57/+fD/TfRxzA44SyX24WNSMahafOfY6+oM3ytA3pMN0p/oK/PcXKSbWLgYdxH
Id3wFNX7Q0hy+b4fi5owkyY+pATGHf7lg/z39cgtgLFqdqdISc3hPz8InGVY4SYxBl1wFoOKz64H
v8Z053Awik8hrv5jmIF7aEscRqiZDiSm/5zIyngxjUocbZIz/vkj/T1bm09FVzqS3oXB2ej+fSqG
ndMqTc8bluqUpLpcfk25gay9sBoeuxb9PB0MsVcK2K3SnBT4dwhDuWa6U+kmiTCue6sIV97TFzWO
HROYldWjbWkKYATKLsK91qOmq9IaqeTg3aN08jdjfK9zHwX4v/wvUD3+88Lim6blwSKFi0tyhP9u
ynlm0omqhOk7ulZ2d+i7hEU9Ho1QEmtFlwRN0zRsqgRy4Fgk/r60gbOGbWNuxtpI9yBCOQHt7t0M
KuOa27G1M/pzYgPqwRaPHNl+Yvmw6xItf2i0yYY70miXsAcP0dLCdpP2lkzFIY26YlcE2t0KugHl
eXvHOBJtxzwunkKTwuLotOe6hckwaXnwOkXaYSxd+veGJTHjJqRXKG0XegU0GOqIjh0MGHxyc+M4
UXeBY1TfHJN7/MxjtoLeeqdk8jRinf8Jk74Ivo61AnFXE9fEWaOdbFO7QhnNXhAVbM02806xFl8V
wwgGCobhJCIqMBV5dcWVShKSDZLR1eSv/5dWISfOUQlZHgKKeStUQOM66XILnbRRXwEJS9j2O7+s
qlXsJbc+qrDeuyRHWqNL40D5PmZyoAKaHjyUJXKIAhDGhhSD6NwbD2WRfLRBirQTNiAlUPGJoRGA
1PDUOG73HhDslajw5g8F3hhSpo51MX4qyAIDtJrHx5Iug+fC/JMbdDV0yxVaQLq21aYqMK/HQEtO
EXCtsY6yF8vKo22vv+ieipCy5NUhs0iI91sdFFNNCzYkK2dluKTjDECtVkZt/nBq0lPmcYX8P+db
4Q3q7OUbo7PpfYxpgNOOyIckTYajRepIw2f3LFKPacXEpO0e8i77njtDva+sbEvLGN1JhPwxH7Pw
nrhjeHciLKJR0O2N1FMHqsz5J+GmwIS9ARipaxyRHKeP3C0h5wyiP+YduONpkvqOHOhgR4YwAC7L
/2iiSju4zcCpL/3uKQ2L9imqW5dqctLs8wAtY6B1NyqP1S1i5qPC6/JgTybMWsf9kbuRhrEbToLn
1dY2pFha6cr/KDPvilIR+mNeZw+aKQ89HmrUS/an1iswxYQewFQ9hO8wNWuhz141kArYLF7DPIte
Uq1xOX2OrtETMWha7akXXobnuTF2hWFm5zh1PjupMf+uTeOAsKG+uWiuSf5L32Er79R3OQT52dZU
dXGI55mKAu+lJA5O82Pw99XRiEhAi0Q8rEQPVQ1qRbV2B65PxLMAIx13XVpg691JqJM3afingv5M
iYUcb1Fh5asydbLldNdYcZ6DajiZorJ2dWPqL75AbCd8zbmUFdiBrijP4ZR2OxwL4UrlOsV3Fg3H
KOtfGn/Ibz6k+L2lCDBmlCBKCDr4iryTcDcOerFyYOfw/yvAh71/KcAPbF0TMPryyYyYFIspBvyI
clmeKqt/qu0y2KSaoFQIGvumhuQQVs54cuVorkRBuvHQOuapcH/Ihqs0MUbo10KPbyFAgVMfEPvV
+e5Zti0Rzzn982ZyvvQqJF2IuLsb2n5yGAaUsfZ8aNQA7Vz6RMwOuKRpiJrk2GVOf3WJJcjKPryP
YSufgvI+hdZb1GjjhTMkfLbns0avDhUpRbhhquKlR4Z0jsLsSnQnwpdi+m6b5WcLd8krcXS97oFN
Z3CuiYR4YoqO+yJOh72f+cbVpbh8dVnCigBfk3D8ZDdmjnatmGVfE0gIpzJOHpVonH3bOvW6SaZp
h0sK16LeydvyIKCC0LqE+6oTmEivu0hgTTQEBbXTZB9c8HcX/BO3QmedUGFRPYVKBMQSkHpF1vqe
+tx6AixC0BpReKoNb6bxURCScoopbMx0pPRz2GMUaAznG4G22VrUcXGJ7IpmkycPEi/ImetcHOOo
7o+9vId2G1xKL2l2nT24T2Mc4I1sSdiFT/QNYf7BcZ+dquyIxTmoRINIOnUepBJuSo3O37Wq4DGJ
GvfZIo77bE7OpYirbxXCijua1WLi0iDn2EWs7CN8r4tr4ibM8ORH2rXeMZ/5Dyl+xaeurL7JIIsu
veCm11KeDlNdfao9zUM1DmqrDkrEKUxELpMJzrzIzOlMAgnpjc74WDRxeMOcSNuoos1oqTY7h9Ls
t0YfIiWsk/zqqbE+SN/6kSC6OePdwbEYdO5upJu2aS2RPEk33HKfhZKUKO2aF05EVJh37bt4wBI3
i1u4DPA1EI9Ns3ynVWrL0s884x5CFMPleIx040sigvxZ1NQiu9AZtmg6HdI3Zi9VFrRnU7N2mRs5
u7rQH4s6n8jR5PLLRhKQgHN8J9bxy5R0BpK/c21TyUb/mzvPFNr1zTCPI32n7xx4Ec4AqjkrtYPT
emhIwq9WGU5HKHrDOsqcu2NE43bMJvEc0w9HJHQYCsBOlhOX9FkctWsySMc0z6MXTIkHJ8BLJEz7
aHKmrzTTSneAo+odiS24LPw5TKMnNjBDorPm5sLYOOjDujAgVePWqJ+cCP1DsqssI/sBCPxLGvVr
yUnwVBtttBHSeYvq0D3rSv/OkPXhl+ADB6+M9045vWHf8nZ2Fjo7TytX5UDLTmsTtBKaeEm9ZzQI
9nNrhSStujOQjnT53KqLvRF2094q45G+eZtvciU24CHkkZuaD0mZ+E+4JSPNn9pbM7mCxOqb6c+2
rd19BwLSdjp8lI2GTUA0AzyQQr5U1tbTTHVp/fQlrFi94yf1AFoz6+YeM2xF4RHclDTlA4EYzabQ
PHudozbA1hGVb3bgfqlkQ49/sguYXD5SZc+a9Qq0y/yckNQQKM0WdiQwmSn21pPb2Ou+y05+wxek
AMxshVFCFx6KXZOTTpDS7x5ac1+Tz3pQdlTtZEBoVxLPrDNjfIe1aUFRyOCYgTFILFk9pcI9EnCc
3hXqkn2sc/m4RLHkQeS/RHEOo2yS9T6OCWKamjQ6+JYtCefehJ3tv/idzeSB2JowPqjCLx7yrpPr
LJaQwa3BJ01TGJ+jEtxZ35SHhrnbYRmftJ7pSU2OGaVG+AJx7Ymn5cHusi1oY2uNwdFa65qZAqVQ
ZrC2tWrYwjJMrnaeqg20iU99wokh6wDh0QxFqowfFtlAqyhxh+dc6wfiK4J9MFU+alNzH4PDYFJV
O9cZX13GKFlYSdry2sfpsfZgv1RzXUQ3e+ekyfQaTMo4iaFiGiQLXEFJfRWMX3cHhnneymoDeApa
i91OTyRieIw0RbVpiiG6mgZStylPpl1KFesE8s0h1TA7a51MH6y4BAAxhOVnJCbrSPREAzB52Clt
huyPWrTOCyRzBlGASA6lcx9PtCKMo4e046IGm4W+88X3i+65DUabAEQ4c91kftZcvoXG657ayTfe
9WC6h5Yct+ZElC7FE/yD+NdXYzrKI3lbr0QXeSdob7HJODTLXGFPK9vcq9y6Rto0HBNpiqs+4Bix
WvVD1wz7aswPPU2BfSHs9zg6eIZPCrEJQN5N5GmYmOCsdKYn29pE/pxNpFB0FVk6oii1B1EHwQ6p
po7lpdmERdA9xP/3kDbkK+huXlCvPOlBFT388ZB47T7KU7yHogMY2AhvN7ZVjXJWr6+BsR4NvhZL
s14TvSVtipS6M6DPL2OdyMf5BweQ3iYrsM66Rha8aJlXHF1tXiNOpLyA8bS42RTj2RkCRkhbgXrg
bN2U5L1esBfVgTDu1liAR4hjZzuUpnunqvRJcQfdTlFMuOXQk4A5BfjaK9RDhI1Z6VYkkjnI1HGr
jkPrC+66NZMae6W30XvXEF5URtLEz6TvU2JAgHNHDEnhDzfygk/eZmx2Nu6gGDP7heAdqqOVE776
kbVizlXfCFrJV+iUmicQ8hTOwicOPl5mRzh7TqLiUeEG5EYd35ZntGMJb+96n6/M0g9hzoKisYKN
VYK+J0nTKLuD4+PBN75GxUD6g+FHe80rgWmARDTaOj3GTWI+15NktIGtvbE8ZzynNpMT4XN4TN1/
tjwsus2Q/XRMcziFMLfvok23dmuqW9sU0z3RQKL5Cjiar7nbzJ1QlDJfB0/c+MYmc7qHJvHTB61G
MlO3Tn+cvd7ELZgPiOy0VWUI61HrNQq4WXpq6Oc/EM27ai2zvZIkRFqHO0IarNpTnBA6HZE9eJgc
p7tUpX6dJFbkqqt0csM3lUGg9kCQsd9yF7UbkpUgT2HF4E5ydrPY25uN+Yk81lVPsNEWg2/NKgaz
ICNnBDKLWnxX+y0FgfBr0QroiUptRdaUj0zyTmY14X1xp/zeK4+umfudqZ54ZUG1wW3jHfGSRGf8
qkBfdYoMwziZGwKvWFJUprtBYZUdBpo161QvkDakvn9BEiJXVQnjoQqZ/qU2M7dm6lDG+Ymz9aBn
rgiRyHeGrMrnbDJnl4eZf9OY3Eu9tXdGnhvnHG0dqwLju+S0gF3l+W9kgOZk+G1S2/ZBR2jwJjrC
U0I3AmSr7GrTAUzd6YJcujG2pudE6tpDoIr9mP4UndM9lkZv3WXejMcmJHcgiokiS0gX6jQlHgan
kQenpG5Qqjy+i5TNJmeqVtPALKBrMObwb/fPceKt7I49g1jd6gTn3ZYFT0Dp+aSFxWGwjC868duE
h6U1N07Wfqo0drbbmHf8Q8a50KN3RxP5Ic2p90xtxSK/qpjUNdl0dTwydoG/p1u3LAj4xsq6KcM0
farK3HvUhg+Rt9bLOD+4zdn3dfd5eeJL/0nQXL3pSMNeaoqgxI1Y42l5ajfS3YyClOTlaauP8/3F
q4Ensx9LmO05ymtCd+enBb74BwdtKk0g62X5BdKqK9qCv57Ixru1Q07fY/kkNo2JKa7986+PAaNp
wyDd7peny0+mH+mbZWe/tpt/wydw7gSvCsOVrKwLA1JwtCp56TMp1yMAKKrBhD2ONG7WlaJ4LKSN
jgXUMfUhA+msQ74cAAcdWbNRYEJvwnIXB2V/X14iefFrEXfTdXlGHSVY60WSnZantpaYzJXgZixP
PacO9pUcqcTMewNCZTF6EOVDHqT2AkggvnIx/VzeFE6qPYZjfFjeW15y8aFJNb0sT4bUOtEuKR9/
bV1Qk4WJOP76nHZAWwQNc3Vc3k07Ygv6xNfBKfCHSpebfh3k3WZ5t4g8blFg9VfLuzX4gpuVjm/L
P6u3WvyUmM2m0xvGI0U2C5bW6nn5TRA5jxEFgIflGWCJOabdm+AH81ewR9EZMrLhsLwb07HchWGj
bZd3+xxqRiqVx8XMoZD1IEA+AxNb3mURlD0YZfvrnzMRWj8HhK8t7/3afgRhWAI6X14KNfkmGje+
Le8FArsyZyXY6flz1InbzYZS9es7sCuhg06oql+fo82S+sj31/36HInqpoue43xeftf3puqRGvmv
bzMtPfFis/SSsrxFVm5sc6Ljrr8fMK0ZVw/LNbPW5vLX68vTwYiKw5R478G8DF62/2uzWiNBnsgf
1iglFpPVX9tA7bmULbjb5fVlL793MAyhfvJquf/9kjOvtH8/rUc/2zoszdfdsvffO1j2V0kKeUVV
wryZ/7M/tkmMqLp2+Jbn139/prhvHYjVLexCXIEo9/7vgPzexnKb8igm6pOizg+9NdzAoKYXLeuR
unltk16c5SEhmo27DW8FeO0vcC7VOqINvf69zfLT8rBssmz8++nyUwUf2QpMCpnzTpaX/v5zRCHx
lwwDJlpFtvCyzR8f4feu//iIkUX2Vpgm/vrXi//rT//+7Msu1Rh8lWGo7f7nvpdNfv/pDkDrecKT
Px+K//kJ/vgvyJdmdZWyUPhj13+8rztDCz0zUmu9zn8wWeuvnrDS17pgjhmG1OMCr0lf00HpcBsF
soL53ZzZ0ibw4mq/PG00It1JZFHbZeN4YoVSzpNyt8qyV4t02WOWE7y+bAwSP7qUqY9ge35XNnp3
yxvxafnVqB+juxaivZ7fG/PEe+661+X3locBGHgX593z8owQRjw9nf74a09T91l1TXRb9tS4RbfS
60idf+3K4L5luLD9l9/Ma/JyZEoJEhVV+moYtratkjbaLe9yCybytLX0X/8AxpnuqHmMacu7hDGi
V5nL9WlXXiGG1i9ejpilnrTxTo5bdpBT7Ryy2hKPxlDVM8U//0bqK9GvQf5hjtpHgjPxte915vKy
Gs/4eKqrIDp+Q1HDevMK475squrqFPXG9Nmi9rDpod3duCibEwY9d0c8q4k7aCBALxryj7A95a2Z
/rA08qhJoImfXCbye4u+wjE1+/jRVcG0Ltpy/Iprb7PsX++8r4Wf+J9sn4CBRBb+xa8j54K8m+p0
W6Vvoea+LLunGHnIJjf/4vZUZGHbJA9JN/nQHptsX2ke7kAmhKtlt973aJ6rTUVzN4rMOMQE565r
kYJZqMf6gVmKuhLK6j+HANQOHsYegrFmws/s6yehh7pPofnPXaiTKUstaLVsTEeBLEUve8r0sbym
ndc/VeJqa3zNIFqz90zTBCUKpAeod9L3UmvvBGxZ90oXxt3O3fvysqVq/4ClAt31vFXv0/otqz64
+Y7UXjtDUe/ndWlgiS9G3MUwqkzmwr3hvaj6y+QW6miTI3V3ucuRb0oyRKMVZ9tK+reB2PEdImLn
2FaeumsBk5dMFNl3VVKi9V35NjhWucus1CcnaJjufuwPv/ZBNONREjL+JgoS3rjJxKckhIYRCjXS
+GMfCd2N2hflfnALZxvXplNs2iH18IXUP9FSS/8ZtsvE/CrR6d6YOZ0rzSZOzc4ezahozr8fuLE0
Z7wGVMCWF3Hn/f8fqRzmx5wZtJzS5FRMJL2iGbh4nRsC4QDmzqNV95eAjswFxO9waJvqtmyzPLDY
7i/LT8tmMqUzTMyc8Smdomm//Nbyxq9d/X6+/EqESn4XWPjX//x7v3fZ1FlxMNLuRyAmmvr2+Cwy
v3gusmkXszR56xwRXr0MKzsm9ODNFC3nbALEtCkL/y0KkQC7huEcammfYSHak0bBgBA4AF53L6Cm
ZzRQYednQx/FR5FlBet5gSWGBgHhKdJ9TL3We0Aj8tPUyzjcu7l9Cw2aBH5J2kI4VwiWhwwdr6V1
xVPTdFT5EzfckRJenka7KbEtBT3YM6fv9mmjXKxgVBtHisVzjp6JS4KGWVS2aHKD2j1XKOi5FfcX
rVcovCayM/TEEp+jCok1IZYIrhJmwslYvhSjZZ9CSKkbnYtqLdHcqVQ7yM57S2IQxy5e+E8IcC6p
01jfegsQVZrdgtCrv1HmOHT0Mk9tQpJU0ZWIFgfWqJsyGt+E1e1GiEvHQnBXT8gZb+p2L6vhpWhJ
aRuQzBeAOne6d1adH+6sEdrKZHoSiEEyswhDY91ZKRUUYDPURiMLkZZRY+SNzSDaxMGnrEnyc0Iu
E5UP6tPdwIVHUMB7D55k7ZJkSppzjPCO9flcyCKlE482axTziIDfx39ORagVp3iAGuTYolm3WQlD
Tc/hAHT07jVVvvRmLA4ZNpi9iS6u04GGe+wubAP/UI3Fd2ds333sxneDRROwavejYSK5Tc0A2Ts5
4jh1LG0vI9Huy3Yd+kDOJpHPS//PCbkxG2MMBpBBCSSOovmoAhbjRduBPTx1dhLv0wUqQ3zChlxa
4skMUeGkbaotEs4dvUcXQWPzow+6XdBV0bs/QxE6HbV+2z8bQ/Ex5t1jLZX/5ItkO6VqfPSm8NU1
IUy7abNLR/eW8n8eKhqEa6OX5eZVhIOG641lBrW/V8NMdwk6ypXlpK+tl+6NIWdonaMHOaLO2Jxc
kblH29hQvAjfDVNupbq6geZtAyCy66wXO7NnOCrz+CGKGZui8VnxtcfUZDWVv1AhEOtqMGY+Dd+C
Q06mJfaRKp91Ew7kkPYnQfgo+BXyMrLUIXEmEYC9CKScQzN0SdxXoCc7BWZGjxpnW0hWFj5FQuFZ
xKA5N2rcwCOmfh1Q79yQGDMwlJeoS3JOswCakGTuTooP9Bsz53Jy8ai4BYCqTDMR11iev8EOsSss
+6fSaVaSsOoUSJQnLjnMppDJFGh5ltr6SPM6Gjdp09WXwm4+y+owxtwlRoN5i83/aags3Tu59yb9
8nPMmbbFvx6uNb38PBU1ueSd9dEpner5/z3QP3wNCivZRr62Q/dto86M3msyR3GiRPsRLf6KnItq
m5kt6Uj0nejEW1v0d+MmIhwNA1O4jwuSUOrae1aGCyMtYEpNpZfA7LI6UNCXswWD2Acj3qOvC2nJ
WBpLxtnL0vmnqqdcBX6XApKZpHCfPukPA/HrXmLigmKgHB19r1jGsrtwXWj40VGt4Am3iWuqBkUf
BmLRmmDKYW/Xwl4bwl+rsNjq6c0IR/dA+t1Wxkz5wurWZTRbUyF+mCXxJo7zLYuVsR9Qf24Lx7pU
mbMrw/7FJMHX62W2PkahBdhbqBcm0M9NQOPKxLG6i4mEzGW4r10lbviwtlMQRIca+eKqbZmct8Q8
UpyxDwJ4mtnZ1H7HxltB3Si52+J9K4utp+Q27qub2dseRkMyYy0zd4/1WLyXQn246TucpL1IrVui
SLnTjBIZWOB95ryszyz7TmY6nRsywy9cG7twslI8hj66UOpP6OP2QV76l7rqyQfJzrIi77mw1buX
Fd0pFc3PpEuuwwz2C3SxCQih2mPp+14ZnJTobdKtI3+EXVaDkvZ/WCGb2Zp7NVV+G9ISRpOnke8s
Oe2lMcKXA4M52IS+FuSRw8mGmWL32q7IxEc2jK9cif1Rs7GC6H5mH5ueOn0ccu2GJLBsTG8y91wc
5Y6cSHKBs/5nJ092mxg3KflR+Nc6mY6Rn0+HdrLfO8HAJgZrR4DUbejir4jWv2N2/Rwm0bjyjOwj
zcboardxsCVl80M6h7AkwkfTnsIpOyV0pJmcxttab4aX1A1JVUndfUtP3NSG6MiADooCZEUSQQjH
5Wev7HQyLq0hf2At78/SyevXqmJaZkXWt8kXeIzK4hxnNqdm1ktGTnqO3jfDOKOUk9doHMkNSGtJ
uxjSbWME0YtGp8OL0/DmDelNz6VF3XruE7bmyE3hp13vjOSGQjQ8y7xYa5PhM/8EQJp1KLitVN6c
OKAxadYedwzpXY2Qbk6oqGEX07VITWoyU9RvY6a2wB0gGxgEdcN6wdBnXYumBC5GbCkm5aHc+LXd
bdvAaKDBOO+VosmYu+qn4xX7MokNguRMCX5eMSY3+cOI/TdDfD2j6uuj4ScuazDDPJvpc8mE9G1r
RCxMRZlvrEqv7rE7fAly5PGmCo0DhFdkq/aIXKHWngvd22gZaMFSUTKcpP3Wg9LatE1zy+MEhG2L
X0xCDeyUbB61aWQtkjBNh3JBx0ok65ziyCWf5Xo9TZIbDUoV5MmnLGzdLV7rz5VCiR9IImejLg+x
m+mEGGkmI2ZkgKBKPiY9MnaMxsWapMd1zQ8bOwxtUmutL63fJCwRhdhK0eQbqGTjo1nhUSpDR52c
CEqY27R7r3SOwmWV1fgA9NsmVEeFN4reb3gOax3mPcs45QXZRtlkOmncQE41QXTtpPePFsTNx6wP
PqJpyDfCL5nbZuKhDREqV4G100x4tUYgf0pcaKaE0mgqoPODKh7s2MkfpqamfAEy6TkXTrejM7Gt
8s47C0wY27LUy43BIT9qSTtunYZQJoaivRJaCYgi+y7eDKZAtxw/BkaIRkcN4ZKkS737GIT0qmUZ
jtfKUWQP9cU2Jb1rT+s+WC16CyTKybVSm8Qfd7Z0xwf4nB6N89rbO0n60+6cB2q7xRsomZJsYlI3
JwemZjXaMUIm4InGxCCqBujqLWOJ26L3neyZe9xUm2GQGiG+rXcOQ/G5iD9gRA3bLv5ek0j6XSmS
NGS307pM/+w08WmE+dc7pf7Su2V/jTsk08ZZlW7wXMFx1pLYP+eqMzY1cGLQ7Il7MCb5pHVhDEF2
HUiKDd7ON4fsAY/SSHu+D8640UVGHDUc3qPhvOQgyQYCUk+Tsn9MXZ9d/KjwkYjNU4o6+k5WhXPr
8+lR6WobAXqCe4lhpO8GWiSNB5OEpkPdjT1oPcN/ixXzygK5B5tNTE4mla5IwBb71hzaQ6WqM9Ho
LoXJ71WVxmcdngFHGfSj7ol0r5fjuCGORxynLAQGrfkl/WXSZ8e+p9UyEhY4apdeafXNt6+qroun
3MLFXBUA9k3T31FGwA+SW49BgYF5pINxjPFWrtKEAOlaj/11D3GMvxM3Ox00ywkez6EYnZsRDelL
PC8/VBo+9AinQXGGA1PyGLxIZxNQnZNhTjE+OtPVR7imtca6RfWyq/APPnaSarZRIjoy6+eKmcsX
GpTW/2PvzJqU19Ir/Vc6fK9qJIGACLsv9tbMIObphsiEBCRACM3i1/ejPOXyqbLDbl92dFd+lSeT
1LjHd1prIfFWds1sUK4+5e3m5elrPiyqZgooikWJGj73hiLr8xgZQVnnCN4V2RJtLIDSZTLRVWWj
PF+6/6nrmrQWxYvhR0vHcZUHrxvstdfh0H9p8CAOrhDiH9Wq8mptWFv97kD3u+zb4Z28ZXRHcroe
IFKs5GTfnwlThnK60xs5H/daFm1gPh1IyuNCSzGOfjVAbKUEy5jpvdPnrdVuPuxkC8oIwduUUH5U
5JEyw/ukd2WZd65DqzfsTShyUi3UMclmGA91nHc+pytmN5lRki/PPoqHaZgVy2fC2L3m8h53i+Xv
N8NI+vJuJ+owAhb6zvxHzsJrKNpYzZJp+epqbqLDxAi5RFZUOuCH2wwo7EvcjXtA5ZFGSJk6cqg+
3rPfb+h54klWOgUI/EUWSN3kJAQ1w3+iHvMs1BSGJ+C4TaLGslJeiUUhN+2l6/MoIikkGgXejlq+
nv2ei9+Rk4a3w3vtlLWSjvL2W3N/6jK8oxeQPnvHOTxatdbS5XTvCkXMarE+9t4xpJ03yJaoWYze
+nXd7XRRRH68Ouu0j5JN9LSa8KNuSnbCdxplVmh8bg4wZ239++uVkkDsEFg2DaV73WMJITv6XuN0
oCoE/HcWR2jaKHhmxweZl/hevlbopj3tEjERYhWbuEqv59C8A/633y90Ll9ZtgOLIct8mLll5zWq
hzD9qak6y5EuCKDminqk0kPCo9OqydAL6VcvGPn0Tankp+xThU5O0igkxun3wu+8Avda1ZTiVA9K
JxrCpDn1AH2qZnAujf6krpErJSqmmLpW6lb8amoXtvzEvEE52wVc43QUNv6sH2rOh6IW6EwRjxsW
TX9aZ8ERjGa7fb5sBsh39LjpMEjViqPE+FGsZfDoP44qih/Anz7d4wgqP/C/n+7SiAZ9WZaF5hnD
5DmOU4qdhlcYw7MHLJM6zvZsGCrIUqpwl/chlAZRlVKrVCstHSlFIg+oekBUJ076eAxHV4j1/6tK
6X+PQDD6eBxavwNwpqsa/1CJHl/fepxTDyF/ixzvcb559qi0e3SH14n2hLPmzv5v/b7WoHmMGv3z
GlGuo0617u7dRvOfdX60h58iGWlDpGHJC05+v4VP693/hBOVbOO4CWtEpLRjkA9Smrmtp0yP76FL
HS6MqiW1YRi9/Yn6JCrQ3AgrqMUwX5QghrIPC27S1N8llbjs2y1RVqM7cZUYCEf2OnOqlewq6X0h
Elrv8GLqASqx2S0KgIJAMg8ULTSJ21azaxoCddcPw4929IYFtmEYqh0b5aBCJgxu0cADiPhIUnq/
1U/IqGuiG2U6mxkUmkfQF1RNfoZk2NUW9a9PsneaBc8LulzXqruDPpz6TR1+QJShtoQb+n/Uwldw
I0iWtde0eNertOlGXll2Q1t7EPDrP/J6dk2wOa73zuEFXe3Xi5y7Okg0HaLWTNslx7bq+CM6eZoL
bdBN9lmCsEzaDRcEEFK7amrYtVKilgrSXa/sGVIPTqE6BV5eQfxBFB0sAnhy8oNhFiAucTayM7Hl
gfw8n6O3wbaU51Usm4ay62Ent6Kh8bGqfKhRw5h/o0QY+aizOwURsfGjq47uuipflRa5GuX0AtbJ
FDvr0bPvV4AsiITrVB4cyidreQsFeEDH+2Z6+PFL08yIlLTog3wS4CN04pqfWdwdfvOCidlt3jcy
7hA4vAcpJLDd5xFgo77ByPshqJT6iRY39jtLDCt5d05lyELeze4d+/WoKKShTBTj7rFjEiOu8dKd
En6Dpt+rdlmaeixREWne27GdtRJVxvdD4UHh+I8fzWhIMDHNcTVf5bT/vL+X13IIZQB1fNnsURDJ
T++p8/vET+r2x4MokiljqQ1JHOedXhmNQ6W3HCp36kZ1eGpv5Rthylt9/rWb3488NnOF2oxyXXM1
+xcoccNs1ocFhDC9T82V1P2rUxcgWUEDtCJhYUYt6PWNeg5Yn26HcGV626aPsjlA+VmKY914aW10
/aKjhTvtrbRlXGPllhazLDyqk5umWCRBVpRT3ZbwZlI016VYEaa+3KzSh42TkMzhNNbBm9zivr5m
PT51RtGn4gaQswvEbYg6pFkC14rRHcXNMJzWlOGHsb4YQM0B4qp3I5LzUKxQHT5GNQ4mGgLHkfZQ
vo5DpfwD1fH/VdZXTfLzL/90wl/N02bxcyUZ/mfhyK4GIe6flvV/RybgvBCb/B/uT3gljvofnPkH
rQBq64imo1bUBeJjQFIIZOavauvosKMdCRypA6YfKAE4vb/SCuj6XxivcIdp3a4+6FJh8TdaAV37
C6LtvRaJDM3bf1dtXf0FUf8JotjqYIIUR7y91weo2P9Ft/8JojhssNooOu1IpYyI3vdCx2h0Q3xS
6nGSpJ7cOqD/0gaVk7zwoTPDMS20iV5QOwg/dJB2si4zierdvraG929zrAeEBrvoqRLNOofqbQ4d
Sy6SShsD2qCAHyXh/IWfX3ymt+JIzTlBr1inyiOOkq51N/qEovJsHDZP6vuPDWiMvp+33ELdV3Ct
M4Z/x1c6+aghxgO4n3BVQlEmusRt/GVO9e+kMzzuBtpbg7QL0YbrK5/nNQI4eWb3352wK4fJrWen
We/jK6BCWFeTcE+pLayfj/5r3P1cCWlBqJaPks+rUURpHCFLug5SqT5qaOWppM+ttNeN77/+xpai
7PfyToY2IbZdP+ZRbQzs/Jpn3rNbpSmRwB5CmlW3QKM5fv70u7jydWTc5PH2GpLpYuPMUSGmAz6E
a17pCh3ZrqyRHffSpkpB8OY1TJR51480JIOTLsmkeqjXQVRFv5VmpMUK9UzinLhAMo/ift+lymdo
vhA8k+UdP6ygosztdqKuU2Rh7oTdeNWPm9BtrseEGv+6JPEC0Dj7eYSVWyXvZaW+dkAHhqRS1FVW
tnUEUBih3aHksnkpy2fURuQeYMlIagXxS9+nsYIMYEEa2/k0cLPcSFWGlGy9UoOAAFRxaou/cgwj
++pe4Um/q5TPVx1qjz/lCJXIh51p2j2oKtTXtM8rdaoC2lKwQbV7y649KiyNN3Z47CtGdLOuMVjq
N/QwMlfhQr8VUWQ3nWMyGkLgO8+MPuyGVOuuVPDxNYGPJERCh4zMB38MjXkCce/B0S6SsCIbVSEH
rr9IqjWfWWpoQOefSDsWb+X7d3n4b62k/2eMKxS88+//AlFetQMpFgQn/9k6uSri7/9Imfffzv0r
AUvvL8BEDWq2OrqmQXTwt5Wy14OAhbAC3I7gCnto7v5tpdQQ9R3A7TY0VAje+t0W6psRr7j9yz+1
f9K7BsywBsvawECz6n/989/pRmb/8PvfsZ+wNv8DuBFwVA8kKyt5SwoBV/rfo0ez7qOMo2PRNUeq
SUGlsFc7W0zM4HDIxAJCf1GbjfO2zjo12le7knNKtWfADOyeOErwchzRF5BEWWhRbkhLPkgXHNzY
gSVf1HbPvESykI3cVFZlrQxnt+uZlWU4N09xKeE3+6YuSEGL0t70zKeIVpSE2tC0medYEoMVuWnI
2i7co1WaqgmVGpe92pvdW6w+piJC8U0NkKg49mrON/M+z28HwAutu9DFPJLL9ajgMoe72Fxqy58K
TWym00bsKIWWLCQmV0LuT3blJNDki3c55GbNrVRBobwsrEnBnQ0LEXdBZkJytU1PzAseYzQ0d43b
EZFjZuIw3/Hj3RztJuRiOfgwQcZQroLgRxWnPU8rauEsPM97i++B39vpO2P+OeHuJ7vnSPWuUkYi
FZFohIsKhthNVt6hL+ZLc76bmI2QU7F8it0GGmOe9CZ3u6Ewg5CH3NFAZjDqSJU/2aA8xSGYeYeh
COi+Fw32FodvuyPf7bETBA35gHQoPUZETMw6liK+uYYmJ6F488L2jgCcWIFVEpy++6Y4nzPsq1gM
BVet7acIvic7OwhGwYrMCF9uYHurA11yeIlJQIZVxN7LCaB2Ew33BbnNwPigL0lCl5ytLoYr1VNG
t3FnzvOeOo5xSHfEZXD8g44qmiBxiebXqF/MyK9190C5SjcfATlyiPNYXXpraL8Er+8dPt5LFHK0
G7156ptcXcXP4iNW3x2rY8ESAi7MKu33qLeyptZAbOHekx3Jc1kvC2JDxbA+ZoHLA2c/sRRLqfHN
3Lsuvs6F3Nxi+0H3I2mxJ0B+zodmwmiHQ9sleiKuTmZ3zgPvaGKjBxEd27bNUKycU2npzkfkVmJ/
nLd55+C7tH7IuZsfk2Jw2nl2guhb1oIWzOipGQpDYjoDMSFi6U+3q7f0oOuSybSyKRpzMZ4dwxvM
hhapN4tiOkF9jdnZ4yXG9ktG9tWCgdxGVk20Vw0nQ0uxhnJordoPVo73lE/nNUFI0rtx/M9LEhUx
V3BDi0XE8GVQOE8PmK5lmKHUAmVztLVZODH2x0ggtZKtYWeE/U+sDOldhTAE9QTSoypBSFj3RM5a
IZ9yscjFT2TidIifq3U0OfQj6KC+mOxCsfACpxQsHEz0DWzC0jx8r6CPrPm6ivYReVbUfcXN/MnM
bSm8ruSWdDOssjKUJ3KWDMVJO+QmAQOSSeUocjsOxaFtEug4rIUhTwYPdHJmtPdqkcnYZIvl9YLR
hGG9WFCgKyYsbopof+qaizsPtc+tUs5+0IRqb7744ZcZz0MrDczTCZvIml05eoHsrJjFYvuipfJR
Xx7pjcj8cNKsbf0/Xr0Wi1I4X0ggyFimcrw9LdrxEv+eueAU8ZTbq1yrMhWz6++8p+BATHNxFOPM
ROXccrAlZOjs0ROQX6E8em+zlCgduCFxz+9nadUxmkmMoIi3oxmCHQlLQZvUIuBfZVopF0vFtOSB
UQ4dMVDK0W1ZbzWL9vyumAYsluRrxWEX0HqEQmRlGmJ2X78mkGQHoQv5I6tCO5tZEWCrp3Xb7qFr
ukKhq5/y6LBEQasnGb4P8dN3tkjcCMI8UvX7FilosdYd/sD/t6lwQrmaGRwQswhvpzQxGWIR0jJ7
xbxcxo2ty/12i95Qu1q2Tdj2AYNDqhICQ3GVTzsRL7sjQjORleybfsS999b4h9Wp5L5ieRmdJbP8
KLYUs4hvlY+3Hzkm2CEU88EuQXhV5HKJhSZOSMsx63BO5Wk/dn54tZnVPqmVykhu5GgphazEdOuI
r6t0Z9utfxO11RVfXF7sEanmBT8SuKXlhlz8nFnnUWqbh9E54U6FOKPqZ9/EZQTYhw+wSVl62ImI
1jH4YW4UN09zus6m2TQWGOIJS6JDNs09ysvmgSyMrNxlIvbTdSPO0xM0umZhfvmXy6hdlanbYSU5
nyuxdOeVue3YqdTZON+WqXjtq4a01PnGirJfzkmqiYeDjJ754HHXyTp2Yku9yvqgW+QLGe0DsabW
wYzpHVCDJnSV4kxNhORlAeNZbG1Y00KOxXQ68q2x+LEsV26nufxiR9R/32lZ2brv6/7VZFDLy5cs
rfOdLo6Ei5a4rZiVva3MqVvxV+IRdNS6GAFTku1DbuZ3lglKP8wLISATzWAmxoWVoi9Gk0ss55fR
Zj6ajOzd4TD3fWHJuZvIc3AXkzNtPz/yxrvd5sgGetHExfcfaItdsVCusjCsgZusUXM7dajOQJNF
RD932LPfIppD+sJMToJ0RKXE5BVA3vEFmdOk56IsTWL+49TOG6Qpg3b8tp/BZ08q5EKO+FD/VMF9
3+yaPdLJvUN3V0/CQIO2PrLOm4LHORd00lEm2E1u4x7ZxNCmfovkkM77P7WTTmpn4BaI7vK200Ss
gQOKH4i9+WrH+cdCeoVX+EiNl5JXabQj7wsjjPFzpmcTE8NgeqfzEguaarF2N0iu8LFrxnJbidGl
EJOrmTuNWQl/Ox5bH3EqxdifS2dh+cvxTYxccy8ty2GGjOXMn7rmiOdmeT7PwUoxbCvRcYcegwyb
im5LzHbeva3EPJRmn3WYpm+NQSq6BMUrmHk824jecs9/sq5nf/juf7ZUdQA3/4Gl2kf+UzcGBsZv
t40+/8mpPw4ej1vRw2uCnABFw/tCBZihTB/G5nXb9hNMk2gR20P7syosIDuMJdWMTX2sHXq5jJDB
Mgfzz2jgvSoguy5eKVszZa+/S8Cdhc0+OjWjFWOFoZ6zGu7bjftmviaqmzLbR+UZ7iWz8HVRWS8/
OdVBYrOPbPjZPdpol4rKLiVrfWhl6+fD6o/6H/jkLbCFNkhMs2PdrdIL3WQV1Ha7a4QLcpeh29oE
hfXdGjXtEktSZwTNwkzfaX7jlOPYvpldGXu1Ses7ldUzaxsGBrNzqc3Dy+qNDinTZHIVuxVpPeyt
1tRmM2AZZS/7CQUW2aTd4oOf4NsODh7KTKzmq1VrQj1ZRTAbgyA42PZoYk8mk8ALJi9ht98m7Las
NNaHG45s9k+6/Ol35I23CYLv4GBwKiYMdiIWZiYcIYKJ/Rb87SpsL2iNmzdHr77t3ZP99iW+Gys4
BMFqt2I/tldOwH24qb3gGxuj5y2+v9nGXsJkX8omXnD4uKvDymYpV0YZLBxus4DeYHz8ihmTckBr
tO4JRE/WQcMujG0sROdodwWIJPomRFOpIxM2M48NjK+f7Szglgtu4k0m+AsetqxnrzxxEhb2x1gE
9pi3t3emHXheuxkt+K/lYcpj+LQHYmP+GiqBjrGdjze7yW7H8Mc0AcGAUQGJgqPcZTFXD0f342ET
2gwS07mZWDOaleyrhWrSKZSViU09W5rPJwyLYvE9+T4M5PHrgfonVgv5ZUjTI+bVUS6Xl7dN0cTc
ZvdGYMzT+Q6Ds3y7ylg5HyXky4/JbR7Cmy8if7AlX+bcxFcj1nt2ED+Uw42RQQIr3E0h5jhlFwCz
wlpPLd9aTP0XK7guHou3B32vvFmxczky0XU2/9yMPUpAZXNIdAiqRbIfbNL9ffRZ9W1tDTB4HLos
ynYmq2mPdr4xuh6mF9hY4ZVDi9sP2wt9L7TeTLLIDha1izGJ+XBjtGJTRTYIbsmGTBoRg8qhhv67
xBCRmU1dMtPhpzWfu6auO5rXfordrXwpX7k4gRi0etbphiySR09zqPezWD2ZRAGDdxcE9reHGYhr
otA/N+52k4cDoC5GfybsA425wD9btY4vlhCTACdyZLO7BirdyZj0vu1JgAWtiglzYIPzdvheOKu3
5LKT1ffoKc64ajaulsecYqLhRXHrFa1hbRi0vB9WpbMQP7hIOH9+s6aOSa54iNLkIQ/MnknGpGUU
hqI1HtzdYcKmxlRpfa5F+06LgHvbts1WOGoHJTY1Hmew4Kqt4bO4yW9m+Tdu7s7e7Wwmu7daCN+1
Zp5tr74PwcZsHbNVsDpsmPQTZiCf4ybwxTJhY9R/6yaeMyLRXLcd3wusHmfKW9k03lvSM06wusmH
2TYlNHi/5vOhKynRYAp5PxPbNnGjcSh5pDev3U782uU2N6aM3frCmfhe4GwsPIc+8r4PnMa6wxTb
LxgkV66qmyt+19imsKjlyqNtcP/bbmNbHPOmLJniABkA1+fRVre9bt7kzZ4N9kOrFH25DTm2/Rvu
rcRD/q7ujMW2v9szgf+zbKoMvpv9Q1E9pih6JpPcK6xRI5W2z/GDpDp6tYt4jW9wco7mzbzZ0S69
ywSlsFqSc/9+4v+9Jkpov1lqCzPDCz6EBz20i64ID5khSWo9sN9h19kWbypAzGdveuWQCDr+SGqs
o5EkG/tcY5Yfz8a5mpHlcFtfMZT1InGNZWEXuKXIdCeyNy926G0u0lFvodC2O+979U23tb3Xvq0z
vsojptve8RgRq3bpnRFpOF392daJxf7Laf3Mk8X+nwjfEguHlvc4xpk540SMmQmLxWK73Z72znjs
8DMGfeuRLbyfmROZ7bHebOHgXM3GJ37AT7GxFzAbFFxLwTVOMwZI61wteJx2tjJ/naU1/WBoOIKL
LVZ0MIt7X3o07Q+d2ZcMsK0zlUv8XQd3d/XjtY4gZ46nY/6HV6Zi8jiSR9wLz3E8x2vdJMsJGZ58
sFiMLcfZT7H/nbEvv8Z7f7ziAWZjx/kZW7SLtV0vl9Z4u7f88ULsx/w43fuzPbk2QXPwiSIdGkWw
8WPiWgvugcN2s7BIicPIL+zdBeNkbE3dkTnlh4scT6cYTOPxIhb+xZrifuzXD/aOWFiYpKY533OA
3G4td7+3vnw5/hoIR/DjdG3JKcewHs8sxxLcHw7I2bS7U+bb7RiHbTrG53GmYmrtv+TWscazwiwt
62Ptx7413Qsxla5Kc6hy/bG2Y2dmKTS0GE8hKn3AaTQjwEH7DLj013RaW7go/OPbPuLZ+UTO8Knb
c7Z4Lh1cKuMUM8tnuG0fmsQpxq35g5vJNdvT2nGFWojg6OnxFM7S6ba2DF7U2rcBAIylBX7T7I3L
auE9+HuuaPOnvV/ZnLVlfab/8U0MnnnG52Put3f4lW41zNjtS3xr0tUC58tprd9xLASnW2OntVTZ
A04M3adkyjLnLWd6+uEVCJOIU010BApKvEN0zjDWCpMB80PwgTgB84jbj9d+LC8YqKO5O5+2b/SF
+8FjQNlCUz7EbM94TogJ4Wl+0bmz0w9381obbEVIh5l/WnTpuikyH9LKLXoypj2+fJxYmqGw32Yt
t7PKbl9tQf4DyxE6PV4Iv/WksDBFbII1m0VktqvQzd7OZrOexSplLf352uJFaPE919clvzHtfJ4X
O3KIGTLGFd2v20Vqa+HJL5eub822QuAp7xn7s1m72lKNJu/W29mOGaGh7VvLo5xTNyVozHEbmKJN
b/bJkmvGqsMUbM1Oq/0jnq4qvGmEgWD5M88LVt6CYWPRA9ZpwRZwFQFNsbCZXNZswTDZqwx2nnif
0gR0AY3IaFvTto6/X0/vps/YXG739lgTrDvb9kDKFJlQL7wYzqbzaX9c/+1jtGCye9uvPe3obK3t
U/783GVfjk85K4NiXScWho8pLebwfj32sWH2e80+cr+j8NcvU8U1YqDjvtuVlwwpzrK1p6QeoPOx
jZ513bMi0rYMtwKThidPxNc+Fxb/nX4lOJgfR9ks6D46nxF7FLQ0qBDJgxOnYU91HIc9z1lfeakv
HyiTaDuPAfKSRFzaQMiCbZgWDUXttkP4LlkiuYbjbP1pM3KXoX2VXz3pU67nxr8+rq8TLagzQAFC
BzG8KUJzwF769CtkUA0bZXvlQrL9Keppj8gIwCoKeUSxyhcDvMGPpTF0U8Er1F+6/GI9I/rH19Pj
xQoTDB/ZxdmRl2nbBjIOc53NYhaWIhjYcMStcIfHyuXmopGyijfxKBnBtMSg7ZokDH/n0Yej14qp
4AXeiERWrTfNJNLcpo1LRrQhX9SCmY3JY6CaxQHtWkkW03Tbx+s7A7qKgCEzcMw4573njfCv0v/a
t9egvImP8MAkXvuGvEBfmGc20kBdl4cul0r9fugXQTwfi9OAt/1yUgar47DUtNGawlzOzZHJJUtW
Sf8y704IrwARaIP98xuL9uVu3sTugbM6ehB/i+RwTMS69VDsb2wZXCPu2cdxxb6dk4HQxa4kBLyp
JJbxpU/ohAopIfesg21YI/YoyvBJcPglkcvdy6pEbh8+NgHMqvV9U5OkyECeN8NKXikDNEM7Jwq2
jnzqHwTc4kQBL4l8HBJHMS1+3UxnUxam3DTBa7kj2JYbUa5TJwsi/8b8dzpoZg7tdJ0a7ZP8PPFQ
nQ5BEv+dQr9up1evLEw0UtEqta/25Uaco40g0HEVR7qvAETUEiUsK5lrIuKOF8AiTnssKUZbnRFt
mbgdl1uGQTp5cXJoZsv00GHCQY/VrjVtv6cM/DEmoE3wSfde7u5NFKci7ta2SkIP4I3iZnado0xt
tKOk2/fO7iXkL0uFyNp5c3HXLAhzsEp0Om3BssS9SQftkFce8zWKcOBiB+51BtKSsPiUO/BFLY9b
kdC5LEMT3mORO5QPTRoUBcXQg9iXNYLqKK8dRZhHZoEvBHKbsHPp3iegYReDGcHOAPvrfhfvOahk
s/rKLEiYvfekF5S73HzoMreH3pJAQNsw3KwiweXm0m+IeyCx5uaLdJpP29DLprA6m2QV6YyyHk4n
46aRN1ywDWqRvBK5lwDT/Lwb9TnXZ8JjwH/smsB366KxpPcF3g/hKQxzRRyw0wNy5xZD/zJiaE06
vtlZ9FfmkoyHM5C7SszPBQmKNn7UJsGAKolzaW423F1k7oVgIzwRfmK+XeKvvrEGioNQ5FHiB45J
Vg2YZrQeTw41kqDGTtCc7cWW59H5fOFikJSLC+ktcR6Rf2P0TjY97+bML0OTedkefOUm9HAb2+u1
bv/v+W3ssmtBMjT57Kuj7ESScm6rb/aD2MvHpP5unnqu4VRAvMx8fl+3w3EEBTULnox3veV1+77J
eyOfiElRtG1nX9HN7K2eGxBi5NvczmK4KnflC5/zONFS0Vt28T8xgnNZXinjE+nVfJKEIUMQjZ7Z
aOhSRWmnNlOLFGExCk3CYuO+2Ywejksi0TwyOhiLUjFpLAamPuuZuU2DuDcnt7tORiZSc67TgjWy
D2lw4ynX00P5g5v6/+UUuQ4T/f/810TzvysiEsXj+pWGX3+uH2rP+CMlrg3+ghI5OKoB1T4aNT//
WjukaX+hZkjtDXqoPPR0Sov+lhHvdv9CppxceK9HZVyHFPjfMuJd9S/oQpC5/reyon99sL/GFf+z
jPg/MOq3ChMdKpdafTX4xPv/GGR8VkkRa4B6JIiZA+rTiztVLOAQ8/9CB0Lnjf4+nqnBjAxai6Q7
3PvIQRj/IGnxbnpNUkDBLZusL3TFjovqfA0VaouHXeK/ySl81peiOWZAU+KfKkaI7h61+rO9h5nD
w6Kk0eQWGjVEr2pfqk91e/0oAPbSp/cOvXwIb0gK75sCRsZSAziKPybl0g/ZdPKHTI2Fkb2HwngO
A5ThQcn177JTqbssvEOgZYTwx0K5f4wIKJYps7ZfA6hO9W39mn9ANIj0NTh9wrf1qXNokDqru96Z
N3lvlCjq9JE1uWfog4QnLs4wIYt3CW0hLDVk+AfhKjP0k17WqhzqMCDHrxpwoWK4qB2Cqn6wzCYg
d7UjLGJ9DZu7GHTkwwArol0b761Xu/hdOnDZwFBw7KH30aNgBqpcmDvcV3HfJ53e5X7sBdnwyL4C
HuLdO+7iAdne3qtKJFx4iJSpClWcXRC0r864iJrFK0u+9CuWGFHGAevT8TnEpDNC8tH3ddgfJVr/
XFG2/6m+qTzDjusAkByqJnxKN7N5kNn+PaNOm8mjUjfP9qEAnMUm9APAqewXxJeYZ90nCFOifZ00
+DSpZ1z1r6qPDqERe8hlgjrVMRQeQ0UYk3tPKxwAcrEAgPwz7BJlOCqdWV4+iXSHZHqNelc9X+gU
h589kAyV0qjXKS2fm2zQAFEHMl8inQpg9d2R1H04E+NJ6VIfZgTrXV1Npbpj6AE2AKNYiXcE62md
qJGZqOOhUbCvDV+KzJXjNoXtXn/2dGrk8lyi9ya5yRC9tjtmIFDBYb5Ln78Ec6FBeHhYEewGzhn5
SUrW5H1sVfw+1UXNFe+TPQ2q4cBSRVA5p0e0VihEFAhvfKcpcjLPF0zJL70y+2nKPVNLU4Gfw+nT
BZreKFb8IIZcHaH+fvSdYfZZv6OIWL0CK0f+mRoh9WcgKn1Qe2/K1gBJhJmemvBG+5H6oWBLHV7N
JvQ1496XUXo/A2TOxIzqqqu88auWVS90WdYJFAUmJJHkJpGRpBdreX/0yaz0gqbJKJKIY6pilLoj
rnXo9R8ZimuAdTJjidrdroSPNqNzNNBoSkcbgXGUz/rh9G5qA1IaZNqg6FyApkzVd3bp9bNlHb7B
xzXk2UEoES8il/lOYDa51Yl1vd38Lh9q3QEP0H0tu0Z+ftVM7Hs88DsZP2hgNRgSTgLmTB7jnF1a
SQR1t5v8nVEhr9zncOYHWdNJ4B7JYfXNpnH5HiGdEUKBQfFNBDdn1NPB1ash3ofSM7Mrcrh58nCU
a8ZIjuX7BkY0GsR+VS16eQmF+QC9UKTqyrJMWWmqr7TJEmr2EzbRphdaVT9Z61Hnog5i+Rjen26H
QmQsgRtlksfjD0XysGRU0DxeFQsV3iVAvMm1WwC9QO1Gqd99OJZjYPvYbmr2PSjV9SsKZRNVqcNe
PWfNm7/KxNO7nZE+PD01SmkA9hN9vR3dxNCDqmc46geKl+owLCCn07PPvKoe8M87RdryeHQnTVI5
72RIuFKpCauHxxrwYoY5+qJWMuk51ysmApSl8JY9RWagXljFw5MBTZcsXgDke1dQ6VU/t7XoYRvv
hlEawWVghNilz4pMoApRZqzkwItjKqyqOhnlyrB0+kNyvDGMmwYgTiSKjtBZTp4vg+geTC8Cbn3o
8o4TyGGtwXUoo//N0ZktN4psUfSLiGBOeBWgwZJsS+X5hfCYzEMy8/W91A99b0d12ZIQZJ48Z++1
4w+E1+RPOY/ZeFOCX4a5fbUH69TY43OVLGAr+91k3DJYZKSPwzGGJ98bUSc8goVo2fSUtxZ49Hh4
zOv4MxUNwQn2diGlkwTPd6fVo9lBsaq7W12fv9r+BoQonb1BpqGe+Xvf8yndbkagvTdxq3hkeVty
2JilR5CuQ0a1I1HbCoFyimYUwrZ+R7CKjOyW5BzWfpbe5AiR/Th5bHjZCAjPVZwxVwCHorjDjPNV
aRO25mWX+NreGhi+Jpl/XlT10KFC3fTxHdw44IS7kcAOp0DRG2MN46HMrfWpVtDIa2DDes3O2UMR
bgv9e8ai00NRDZKuNQPrp9OQcE6t9uOtLIRL6T70PCZtdk/4636ZsEV0xB6xUN/Xekqfu1E/5ujd
Jbn/UfafoPeOSROY3rS38vlhqEq+qYq4Sqf67PuO6EI53rLK7t24+hkmaIya/9jVzTvst5cWJDXx
H2/muL7KpjmwD9mWeMeyZO3/30ga+GiBasxXYNO9h4kEKetmSF/NdCZbupt+ptUMR4yHKAKfleVF
Bm9drDizs3Oaa9cVo2/VGF+GMVyK5HlW1l3qDw/Kd9D8e5fEV3d9wj8mIasl+b12e+5MOn0FyOjM
1O8qu/hJ3DJc2+qcuyRcrvcmSdid7V+Lyo0wAL8kan1sh7BucLU3zjYV6dH9I6bgznEzRp+p/24M
WIDN+0zAq8O+uRF1/2auznGcFfNPJ6pceUzSbrfqBBg4DZCAFC6C/GyF8wnjlK9dj4Q1E07S7pck
23ZojlVHcKvZntdcciCwp5fBG3cgyz67QZLu2H94CQvJjOOsWt/qyvzQ5urXmo3TzbLD7hMUvbo6
SmdtTZe3UtkM/Zt8izs6srP8Oencp34CFGVcYWs+aon2NNnNxQNjbsknOflfXjb0gZF3HCaLi6j0
sGxhHVTr0dYcvuTKuLBd7orO3kpbnMy4+YbDjNO89r+M1j/9IN69JBjbiCe29ih6U2396E397Jog
SykBAbNmkaOWDzCeP0mMKA4aB7QruLUgAWPPvpgUQSQHeKHMF7RPiw15HwykJ57TykUNA4l6IzP8
J+W+qMa9LJB4dU91Q74mwZChPptQGhr3XBnyzZf2p601l1WNeE9HBCwawhitepYlPTOdZXD2q2Nh
NFuyre/a1j2msjsLL3noILIOuvuqkkspP8ZKbBRf37jE/3whMU57TZC5e0dv3kjE2UH2eZ/y4ZSq
uAqp995snNfiVo5Y5n2dentoS3ho1m7nssbk/q3qU8NR5Tn462cQis/d5EXoY4uN1TsQUdIPbvOb
XV9/NUpYp6I00dN1EzjfkD0sKBrvbJvi3SAF0zSnfWYYR1sfD5O9vtSq5ieVFWGtQtPvhdUwXOdh
wY5vIO9L74ifD3TQFjZ44NKadhlZAD5t4nzXZ9qTNL2zjFWYrZJdBZwNe/fVJAdHKz9tQDOmPT+Q
PLGdPGu7yu7u9nhWbg+dxKQcZ06rjQ/CnNgO0FK0NYgw97lskIbJGL7F/C50uZsa7TsmA5u9x360
pwZbMTnD/JNTUXj+rRxZzgsefcN1drpEs6c5l6Rbzs2an1tWWjW/Lc3O5GKaeACq3H8zAA+MpvU4
Wc1WB8U4p1OYLzlm0imy5zFAmPxkCPSY2hC4XhZmHZG5mXaQuohqY7pox9Vcw9X4Xpdh6xvRjPA+
NZf7miRXKPKFyephvRcle5moL96I8itJce9Zofdh6+RX+Mu9ssyoXuuXoeHjx+PdZFkQsDGFdu5O
J6lM4Z2Oi+xUmPBApbonWeqQmhDizZPT03ZzU4IZOGw49+tE8LGegz1pg7LOA9+BFeEv0EgyCIj+
YdDPXT7tUt2JdBWfbEEHdO7vbv9vAiSAcRQ2K4N1x9zmmBZSFsSx1s/lijp5IWrBq0+eEufbm8Px
zuXvdxU+2oGRudaVd7c/X4B21mk4w7QqU+PRq52jssaX27dAqnGg5cnOxwnYtFNY6B3HDn8v7B+z
TJ66xtp64xjGdRzUJtKfDDZDUW8nC12QLe7jxN0kc3qZtWKrm0CXCLhzm6uSE87lfNe+pJ28G+3+
7LbiBb/CI7fktqUykS72xqbZTY4ivgGFi4MMAWe2N6c/LE97PywgKxhFF7oJvjJ+S1d0H8sk/7il
zMbeFe0ABQW8rCX2SYpl0YPvA62xwMu58fzmS/hIeG3YKMo9F5R7qv0kedactssKYzG+enWOpSaJ
KPMiMkIeJkIwJl0FmuuHiotucnd1pHl3dru1+/TezO+MfuFGKiNYBkFFvXl7zVVUjHf5jv1JRmPn
skRyAANVtulmbpfUv0AU2YG7j6CobvNp3XWNBxizD6y53FagAlqqULsD+F5foMvutRU5FY7rAge5
UgYbUnzo4x8x1wfHSo4ET1DsEmCZknQPb/Wx5+fjW7T0MoQJJudlnrZDj8KTHZ50laCtvft4KV4S
MR8x2u2TZDnRJ4ATXWynrjkMcPEKfT4RsAdvuj5DgoVJlb7oksaj1hz02X4YQHkAXiCIx95WRXow
XBXZE2Nlaz5qlhnM6xgWHiKF3tkp8FGOhh5QLSf9FqFABj3un6T3qTY7TELsbMTpQOwKNR78BIus
wZ1TahTxFvl+6Yu9roExv+G93Br9eyV4LjZs16EZi6ic0+PgVHsbmp4utEeMPyTdcdvjDO6T6XS7
n8UAOZt36A9d1NVybwHkgDcR4aLCoxx4SsLzijcW0irTdKAmLWd/9g4kb4JkTthUCCiu93kM30Ha
W68RV29xzzcyV0/j0FRipzvTNhnEw4CuB1pcmwKn0/xLdUOmkQATYhpkDVQRkOCLlxYH0P/wPZY7
4ut3FdErRmEdaBhtb8T4eLCg7KqQo0TYDehWcXaOnH7scY5WPYlM7q3bemZwxJ1SyA6xsTWA8sfq
K2tIPDaI4RCoSbgQdGsw1PZ7Uy9pN3pkPlTMDfTitamN87J+uGN5VyXJPvHy4ParErHsZ/bghcjK
20W0cn3XTHmQuHLvWs21sF6KRN/d1kKyE47K6O+WHqqKEwcpiTl0Ui5Ws75h9uAo3B3jvH+O4dGG
UymeZ1FEnfTuzU679hpqUWtn1ZCm6y47EfyIRgB2ySEpfE4XMH+WBfFApY6Fsj+ayr/GjfuCvYNp
L4Bp5S80RFPj5AzuDy6uYGjap9oGs1aU5hgCOaCijTH4dpl/WKrx4///JowFbLFmp/h09SBnnEnU
UlCv1hCM7AjtlMNqK7UujKX36hhAVrzJepHaHz5oRKc3u3Fp6BxgAb4Hc4lsi2iUazWtL0SRcRVm
znydf6VB87e6O82oTmkN9Lcm0HhjgLUlG2picJUaGDV4p2rn+OtLVa8yqI0e4EXaRYLjSeZoCpKV
drRyYFWlT9eu7QeATQu/Zx7HB6V50WT7WFp0Ve1duHm4Fz/WHNvz0BnrRun/gJf+2drtxdeYg+Qy
wEArzF+j53i+pBaWM9tEn86jGbQdS5sORy1hZeqMv2Ypf1f6dEHja2U41zPbCnmyrdZ/KuY8tIRS
g59NK4Avs4jL0JMjo9GJiAa7SrKNS/SgEN6udk0s42TbQFs5lUUbSYOFLK6X4sEp0anynQqiVsLG
Kn6JyyTIahJXwy1+60zjGVzpGRHC/WeN2lYlfJJVcaGKOjmocf5r2+FhBGRCf8DFvZjw46wXGHZG
/3kYtQdqQHJDubwSZAG8w/RNtET5toRgBFNvvdhJzJvn/DbhfF/GB13wbuz8d/Dnh9bymU4MFaaP
pQplku1qvf8kRJyhJv0VGkPxk4QKtKlZ4+VAKrzVczca6X2Z3+uW3hzn3EQkXH9WcXdtnJ6wiUx+
9+6qtkovr1X24FIw4Z3TEelwtTut3+t6/g2Gtg/cLAU8BzR1xiUHWpv3ohaPnJKh37mCuA5iqFIz
u2VcmB/NzFlP8OHoEm6mUYcmOLykNMy4UDYTspUTGaw5qCFTAoZwiTf4vtXIt264N74RRM/gEi80
MlRTdFGbyb9J2laos54Hoq0uo/a85BpksD5/UZqDva891zxBu9pa6CyMFeaoeDYZ2rhvkGAKGl8+
mYYDowpy1qwUz2XMJ2hKx9vEojlqA8DOXn156fptESkGULbdTVJazPWgsSzbKS/PvcvbluRZ3iqM
J0gxtnTbox7jqC4s46hcN6AZWoVL7Ddba0n/FmzyVi8uWkmNAxftYJOisR0cGHES8IDu4eOf6uwH
phAYeek8l/HIR55pv7Uyi2gNfy2O9uF1W8/gr64JsQre7ZLqFdyuBPCFKijtey5ZT50UpmKbpH0a
CZzLtE4E4Qwx8QXj7fyr0KK7ejKE2rZrxRWmA3et3iMFG/jxSVYQfybG6AmHwNU1lsAqEUd5on1z
zUbcGQ/VbIA6nKclXIuKB67R1k1jZeypkGpCCGWR1tJXKzUgkLevlsCTMnR0cXATzjVt2/xqTfUL
O+GhqVFqGw2Xoc/ke2oNxsFSWrkZ9Tw+QmnYuisEHnemVSmz6c5U2beeH0RJnTNL1tLbqlSaDfk7
Mvu1bMWi79lvOUGS96VJL5+VeTbHSFMJ4WRdccbCO24a724s1PoQl5m4M4f5WjvZZ1kZLb5T9lLp
9TghAKttZt0wAw2u6sa9JIn94Tg0XZWXHy2eY2mnHJWKFnQfrzL0rAj4lD8y1ezztrknsGEIbAqs
wBoWYoeqM9baU5NYlA3QJ6L4LyZyAlCBMYZdnf1zfI7tTe9j0/fHh6J0q3373Rsr0tbWOJYFpUTK
L8sclr6JcUN120p8JcaQ2MABDav6aCa+Xd1gITIlNxe8RG6PmuRBraflSCCKpMUKdnF0K7I36GUW
/bAfx+JbKlYoIx934zgfQbLeaWtDCstArktS/g568xvbE1diGOogX6Oi4ile7FvGjoeCutaDAT/w
vu7VjBKPrqAb/6PNwUZGKkYwD/lu8r0HHabwvegKi5AJ61KvGVwjr7/Wt7HJQjtmWpCs5r4diluQ
rfBvd2pX32WDfx+P1A6w5n8TT9ihpuv7wR9ZsizZbQnh2Th9NrL5u/BQrZmGOS/teulpaZ1fo+Uy
tYY7BG0P22sc/42Fx4rH42Ov+v1c5OdeTg+i9q4OUQ+bVOexc13+p7TmC98HMbapIJLPli+c7ak7
Kr77eMlwzs2yuTerw+IvCYwN0wjidnxN6e0fVEeXDlOwSKytXqKIn3Lx68cmtdqSb11ggBxg5q/b
2Iv0aC5Ypvt75ZD158+EzVc2AHAS+6AaclaR7PPAPtVWZyrVpZn97o/TU7ckb5OFBbmTC8UrxNC0
Tp58qTfhmIzpXSl0ChxH6+hmdJ953Mxhpp4Mm18vJpcCxJ3PZEp99yabd+xWv12j8CRCaFkgwjKq
6elILOJ1LZn/wIuFwSkoWWraX8IucfZo3ivglG1mOIdhYpG+3SbEzz04pmtzbONGNi2+/h64UyCb
5J6ogSd3EVB2dcJnfHPe9ItKo3HudjI3H2ammMRultdV+3JquHqGPfuhY9vzHeHtGS2vEhPhYLcM
zkZ8FsYC/qfI9tPwpBlSnbykfiV+yt6p1XjTrKLbJMQ4Bvoq0W2Pw1vhxWjYVO2S79d9xSYUINBd
xn7QxKVvpH7iEukn6HavtrT+TRPd1dwHybKW2gwcpiwjoqUA+0iaelnSAbkcDwvNkcgpO1qpE5Vw
s1hkn6XtfPGn0o86BnNhemuLNoZ5P5gpGvURzYrm0QYg0CkCnUpHxAe4SOAWSOtyCMjj5dZY8h/c
FwbdESIjhuJNX0frsSqfYNrmdJw0FVYphFSL01LtCvtO6d9AqoaT5ffcdvZCDZ8gc5ZklRFGEjKp
LFHPxogvbmIWr+tDpq4TGib6QH2VXew0AUnV2aEU+UqpPMyhPUxPvuZOe+qxzzJfznbKkMAxSaRq
27KDLzq/zDWbZ9KrcW/o/RXojgdzzqCXPFccY1NO8HWcbLl3cHrICaxAjT1h9UifF863Z3HuWFcI
DaO7VyPdprgWBhsSzCzSl4K8hIrYOliQtXncrq7t7vVJPpqO/eC22H9yjdxkPyGPQ1lPUwUGcqJY
Uqs+0r8ibSwVENni9DjaDM7cvr5jGeiy9dQU5ockJw+zqUGofLMexnzlK+IoNhXP/UhvbGn6Q0lK
FUfypd9Z/We2GsbJItzKBD69jdPxfp0zpkWx7wV6xZGzmJmHqMp6Uf42oQMpinQ/5o29nzs2DNPR
jhr+Vsoi+VzPVhpe5VoZ4UDNsYGDrgUmZ4U6XpCFyfr2JETSnN+pg5ap/dCK9HFpAF8AnUCXMYOT
qPtnB6j7IRmfPVLxolyDVdipMeD0yCqUr2/+bBB8O6AX6qaUs+vcRxPdVM0pPg2TyVASO+XOFp+x
Qx7F4Df0CJL+zVJA1hNac4DqEdUsXrtxCyh1quWG6OJyq7cD/FOQGWQBcWKcBoY0CiipKfM6Ku11
x6nnNsumKF3po06KrTPV8jsKzDZYTNYiWuCgqHUj9FiDRp0IjGQ2hxCnZRPjsRSVaYWq6rgbTD3Z
6tr8Fq+NCIHfxES3Z2d4G1dSfTrm1+27nrjWseTVGAtw92qNjLekydPLVf45605jX68nGqcAqHtO
FwPgZGP4IQ89D8oGNYzHLcjNpPadm3w6XFnXzgmw821i5J3yc4RovGvVfGbrSfZNeRgsn4rVJRmU
5cM6wDWPZl0m4ZR1pOOmJrRtIFuaR3tS1Mz/CPPeLK7R710xvxE+SWdY8uysWc+cgOinpaEaaGij
6lkbFQoCeez/rkbBFps3XKf2S46kqXn1bc4ltYNlTlAlXKoldzyaDTVaB8akMLsLk5f6MJd/QJjf
mU7nty8Dy31l/msGQ26ZIXJI7+uvxT+riYnN7BtW1LbZI3iL4SQPeUcqZxovpy6ldJ1lSlok7cC+
0SVZg85r7zUQC8y7SQ361rIL5LBDlp9ckH8jMMC8OivOdpGA8GssJKdQ95A4QK1gVumBGIOram10
uTpVQlL2l7nJvqo1Xzba0mI9dK1dfcuBFas13cFBZ9LrEg5o0W8XE38BdKjPdLpCnOfHQD6L9TVd
/sXIGMK2LhFRt8IOpjHdMQ+9ai35g75ZgAfN92ZKV8MWuh0ty2yFWaszo8RlXdmSUOWcnBCbQE8+
OHJWTjZmQgJi0Yjj4I6RYOeLWOqpgjow0ZCrwswBIGxJ+0z21FUK68EXC3DADia4NfkHpxVPSULT
ecpJAIekdEoboh1Sm2fhf3RiZhP0VuhtgPKCjD1wJ6vpdESJfWf5qkeZO5NeX7+wjbqR6e1mHZZw
J9s2ENnr0hv+IdUm8UJOx6sJyQ2WrOGCGyV+Uk7jxFq+oMc1y/dxgCG/rCzqXt6GJNOOQQ76DMpr
S+uGgD36Y2e/HeHBUXzMnsr55Hrk6rBHK8LZODPfwxwC2ayNXdgUCg8F3H5Q12Ldo4A4xe7My3kk
KJeebMPe9Z7aClA1LGdG5Un/ELvltAeBC9NPSxlFqPnYZUNgGK0KlGCGyEDhRJZG5pcd6X4I2IyG
Xr9q0iLsskhapR4CZiYRq6yiih6rnenPZodoN+05YuiKf2sT9axZudwJmgXtPM3gROl6+F6ihc3A
b8tbtiyiTs8JxOytH+eR8shVmsGt0ulnokE/iTDIjBi0wmGD73UH9ZHUI6UpEq+Z5OzMW5jOAugn
bHx29NkDFKtaxkq2CesLjIxyEQP2PaiamL2C5/zW58LHIkxUfYO+acbKBs0IGraswHXRoAvj+ZGx
2hJJMR0qke5jrT9koObDeATI5vU+rYqekm/Om3fHmB8LRz7RjURQ1JE7X8ZmEgmC8ZIJpZBaLUTr
pnWenOriS0VyntCzk2likuzalbGkBRmEMPdbdVxnOpLTPvE2ReIP26n2mKf2rkYbtvnItRgZapJ9
xfSSqwr+qqeZP//bN5EecP6iYufQ5XcceoDx5mbt0KZY8EfSXk3t6ez49bPfWSfCRsZ7B4TyZNfW
PwdBIsDUrbyde+uYuYW+6iJYmjOB7vN19EmHckVM54hxqr2dHcIKZe2FekE2VladoP08UTRbW+dD
KMjU5nrvJSumPD1/LQq0RUSgnGyjxnDkIj6qVjdsmgHiFoGSZTZ/jkiNgLoDzwZ5JonX2Pg5EiCL
RdFn/hXqfppG1XJV49hEpIV/J5bxmK3+jsrcKd6E6OCqDCYiGaPCmo3iCYY0HJZGMXEVfR4o0Gw8
G1cLCdWmtJHLui7PHKqtsJ0TRvgjXjuK9V0xeynt3+Wf6VPskOMCRNPuiDwugW6nyCydiZ+pyNtq
JFmrvszRUFG1l7UgFpCDdrCstBcApz4KdSSG5EBkiP8gB8qsnHjebrRJEPOyb3voREgk4ENa5k/D
qrRoIf9uYxcCPRadtU3qjXSSPedY2c26Gf2jXlnYD7XcCwZkA4Htefdz1j6MmUa1LZ0DCQk/dda2
OHOZ6iQjSL3VSr9bcwrGhqpGcDVZPukw1SYyIrjyXAlf7RqfponGayQiiQ92T5wryykDqDj+gk39
Jlc0W6YYL1nqtXekOv5KrykiP7G7sCc1j+7J/bB2V+lxT7bjoRNDFa0G8RZDESnDIhmzc4bQdaej
C7nT0gn+Wz2ipTURg+Ojfpxo/ZZuEnl9I7YGZHQfYcfBJehJlSqsTZu3mxjP65Ts6DvA2yZDlfNx
/dsReXzovcS9M5aFnnnkW2MbjQoK+SKtS1FKKF60oykBrX1c2ywCHcUTlMk9cr4sclX1N5mQdb32
u5tvyZeMDG7KFlavKtbrrVe4iAEWCW4EuU4Cg3WrqpcmVUwvB1wWlX1YfWZjU72cScnxHMb0NlIp
amaiSDxVxLux1TBtaaUXLbZ3WFad6YQvIGHMp8ldWOoZbXD2xxxnsVYH1qJdG8BjOfRwvn5vW8xL
tUVpQbC8imklJtbHXIK7shv5UozJsehN5zSV+a9IKxTKS+yEaS2frT41yULJmq3vuf/M9hflZXXH
4rnvpnbfZNO1a0iOWpK4iuiKBoltZ1EpkAxxKAzJDwIKi8gsKhh0NbkcIpX7z47tPlrESW90xYac
+3AfSXLgWpfjTvWkSHpfcyX0O2lAHHeYhhIIMWQJR2eiF4JiTQ6kYUN5B+W9twxC6piOWS5TJeWi
w/Ko+ERd2bRepHf725ekcKeNoQovmFrQpTKBveRAaW1IovTYjpi0jaj/30steb8FlRdJY59cMKy3
a+1ul7bfZuYn/UEwyEK3Nn2hjOOS+W9g6hr2oEXxqup9BPFmkSfKWHRSkeuQc5L47znnU9wFOFJi
fybQIh2Cih0P7yKiq9Ry/hiYProOwyq0fhpmlzmz8gNNkKjt0eDP6VkjwYNkB15qhYUKJgf+fN/T
5KFzcethzNR+7OOpB4KoRnXiCKQLdMuDnCgSncD5gODvR4vhVOuaP77kluoGh3lPc6H/i03G1K2t
1XLw0N4BRXZoDEnNq/z5yUUDyHH1waAVZ0nvJZPpA5z9X5cN0azfZw1lkE7Ejwa7bUPOQ3ej9x5r
Swt8RRFK5UEHQAIWEeuVFWkkcPcW7zIeLH5JjBtbOvhi9IXdgLPXKu6FD5+eYwgqUM6zOgHW8dBZ
+7HNbyM77WjeYO6VzfOvLWBg7WJIt8aIbYY/6ZfsbtHbe3h+8xb91LiZPGbrif//qy2j+C4Vmc9k
i3JKoI6U/bfjZaghexJsKQv62DzbvWSi45cxyddsgyZbouU3A2ctxHyS4WXp2EyfKsGZuPUDQZDv
wp1K2hG54VllvFXustXa5TpWKRu2RpKMteLN7vhayDeyUAki72DEsKuyGbVpTbAiIY28CdW/cibC
hkMzP8O23skcj3PDqb+RtGdnP5K+8elZDm23bDwuy8AOLtsuMHN1LXod6UTLp83xUkwx+rE0ztC+
1nD8tBRRguGHqwY/2NPiL6buVjRxzt02nb7NPUoLI/0uifgOY1Nc6VGcOHfQ6sQXkE/VK8sV4Kb1
j0KzpSx077vEY2TVRzNw142eMAOuorbTqtCLQVB568mSiKh8kmED0cQ4+YsdPPIkHDwD5UwqQf9K
lHzQbVngUR1yax37lhOTlbYEqsSsZGIpdiPWSw4JdB0zieu7KppAZ1FAu7RZfLpNNDn2+lg8U2j+
y33xkXQIqETWvvUuwlB3bO8YoYVrnzjQUNnCY+qrsaVstoYD8U4UgmRsgQFHQSQ7CCJGFhPWGh+M
cn7We+07Y+iyyZ2Oa0xSFVx85NsOn7LlKNgv1YXuUB/qBKVtBJpn+aNc+i9Nb2tRItP3zqHrs6w8
uhwWd3MzJRz4vceuMEQk6nbZ+Jn24qC3JH0NwlLcOUwIlofatV7grePAuSwlbdEy1vmip9olbkpG
Q2/99av/NmQ+0awTS6NHn7CvAFZbBokKE+o+fbXw1rhiP0544NxmOJmNYmeMc6TFWfVjLwgS0eo8
EbV2NONw6qwCAVTZIJrwUaHnNE9cer10H7CDICy3Evsy2osRinz5dMf8GYFRYI55RLzkufIETJt+
fTNzlHazRO/uep+JRm0Ur8YhHtyNRYOvdMU5L+Yfxzhrxatb+h9agtzOHjbo6n6WgpknTaJXdEwJ
inT0cxm3UNCXr2Kk3ci5CU99v5ZB639Na7tdSssL/dHHhwhVPMj+GiSmEUH078vE0CFBlz1kV1PV
zIMMUggmrz22yFQlyXwBU+R7DwFISfzgxrLqXawZJ1P3E6oH78SREKhRa7zmU/3WjPrbpHstWqgv
p3EungOsy6XGWG5/2HCyXVX/Ih1EPMzXj3GL6sxseDq8pg28lcYwjzG7rZ5bKNDVj0fYgN/mlxhZ
atKkeB5v70HPkuNSFXfjHCPryrqtnTLU1mnXS0oAj85d36LbUAbgsoGROuIPGRj6wKbHmbCsq1em
TU+JvhAi53AE0Kw9x1QqyiS56hplOIYEBCzuozeu2OIZCwrNPA82DjxbflseOh2CbQacCaQmP5Vd
hrGS2VeZWl9iaZFD6vJlIm5t09nLfTrPr5XkDugcejyLbx5sc0zCzrCIOnp0bwKbfORDtYDEWTLN
f65eh92ISdd1U3K10leltW9irdzNgQ3xqzQHEBgSLXvcOqGsxndzSpYARDdethWmZ+XDC1MpeHrn
2E7jygBC4JToTstC0ZAUd+TygfRfl33hEB/Jx0xSKADw9iebg7DR9O/KXb6buvn02D19FP6pvhIu
NDxWnXUw2+mzGqgfu24N4yrlwHmMezSjzF9RsozxRy+ZFrbdsdaZUNNFMj1IzqwP5K9R22eoqFy3
+TLeHYriRslrXZhvUlLx5Tqn+al1DqNYnnrdPXtOYYaqxwdiFoaNyuuU+PKQFvW1XPPjxKnE159s
VIbMvs6TUJyq451rNN+a3V1txBwzDfJkutCZfa1Hhn3uPO84+JC4+GBDvFYe3JBqekj67IsGUWsI
JDniX2v095Ux7giG4n7srmuWgWzvRjiMA90xI6ECHf/ceDxIMaMsiCsWfmX+W5Bja0b5gKKEIrJy
3xib3qPBvIh0OnW+dp8SwDJ1sJw8ojQ4nxovbut+jgNoBmTLzsZnVzIwuDmYzpwzz4y1+f8/ZngT
mG5xdNhTHr0gYpUbwliBrk2YADoJYaqXhOtCFNfsD5W6pzH9GyrjfjQs8AwZt/TirO9anu0G+zbk
ZcNkPH3fOj2y8eyQKqrGbmKO2c2fjZWXRNjzkacJkzanfai2h7I3io0otOcS0H89/mn2ctZlvy0r
fdfr5yWmmFuHFPl/jXUhbYp/5bo1V/GZcizhm5Z0zYED3yYERd0Y1BrcjIanCHO5a8l22JhZ+ZWo
Zmu22I6BKPHY9oStNIlNfUijSnKaoWTg11ofCGqRLbNueCZ37O1ItvRsgugS6IfE6Gptwp8Kjz6A
npHfMVAUVNxESEU+YpqHG9o/n54j6a96/Y/eJ8c4Ne69+UUUOqeWhnn6MtqHanCuvmCH+I+6M+tt
nknT819pzDk/cF8OMsCI2ldLtizbJ4Rly6S471uQ/56r5K8n3Y1OMA3kIHlt69VCkcViVbHqWa47
S0pSXoQJ0umzUxsvFG2eBPaHEfozq2ywmAXjTat14qSRY6/uyWUIzO9KV/A1jPio0cKejIFPc4y5
U+YlKhw4bm0N61eGMlsu9Vc8I/akIqqyw1TAaoR1h+47LzE6mh152u2QHxxHeRnU/HovSWLEBTqR
a//H08NDYuvvNX4gBN6nVdqQIkLiDoOQsQsa/0lDSLOBhlzeS7dOS26UDRJ4RYfKtBe9DWGRY+Bs
Z7EitbO8ifAOqsUpUYtt7Su0SCZZRKqHBEvqtitZLBiY7JLsbsY/ngGKLMFeVBg71H7J7xiHdsL5
HZoe7cCqMqBBNOGPfiej9f7aFdF3TlBuoofPjTN+4Zabd+iDchfpWcXW3zl3kzRP5k6Kupc6EnpO
9NYMgajEVZeS8mZhxrWVcZEn5cquzZXutEjHBoRsyolrQh3WokJdSGV2cZJy5/cO5koThlV2Z01o
FYQUqcxcw/oQ2g2hwOTUTayenqTJFsGIwBfNEvUF4a9PwVNP7hcvsM6slY4au411i0AcK3hJCcz3
EAXHR2TAqbeC8aUNtNfaH5fKeO6IiSb8fmfbySkpmVPaiXqr2/6VfBbypySSqLLeOnbSIbDHnYHM
GvkiiEOyF99wc2TZbKP/aCyZhDD0AEWU6EEu61mRWdFEl4GRjqziiJglWzuviNSLDQwNOvOy9B5v
iKFVsJ/Ae/528Niu0Fal7eAiv1e1m5tdMK0HnBcNSliWZsMa96to3un63lEYdgy9nStZ/XLXtZzu
Np4d1fgMbEicDlccfx7t2+zIrDfTvd5aFulgHlNLy21G5Kt0jTIbmTw1MAK5qVV9N1WE4zUgxbXq
X+1SjDmEa07qID53QbbSo1r0VLJcTCkC8d/PNHQBkjqYaw7mQKXMucWFFm0wDb9tmNr3IpzWeIfL
wnFcFh1UZRUwbxxfq+rdCcNNmjUvWKEuOchxN8uyDz0JmfIN4UyKjCdyyt5S/6DJ9xtmm1Ctviqr
/0xTa8skaltpOlZlorOTIgKl7u2jIpImpemd0ZexpmUTM13n/u5YqHIz4ZxE9ohs5Li2MDxMsjZ+
ZjqMLpNHxD2r80mbjh499C1uPFRIDIwqufTUZcG7ZXjKVCukl6ahRnovKd3e8EixduaaGRAY4nTr
BPtQXXaLnpsTMRbHwufeVfcDFTwipBBW/Vmv9W1MAMrcUqvXwCRIwMCfRC1DhUDtFU9DhdiEfV+Z
Y/stitfn/nlo+puSawyAebO/i4lb0zD1IK6o1IIGo2qVz8vigyikbKMjDacK9QhTlum/GOaJbh+l
lZ2sMgvnMcED3txUICQXpDf4IktJitt9IhM7BsrZW8sY51YhLs/W1NKNH1vFDHo99hSzP/s2se+2
RjoAJlt7LjehsjCic9o3ZFA0CXEdJqkhQbRvQVC7kuYGsk3/LhviQfqDKvW6m91dklpPPhl9U2zp
p6rNrq2F+dSssBa0rKtwfE4LsUpzdGOCLBohA+/RvSbq1cebpgflp1RGTyXm/tBsjkTTGl7YzwmQ
cGbymnijYNVXLav7oLNcOaKGtWIkw9/pBleRKtAeug37gEisGdOHQu+TWdd5174lYQ3rETn+ag7a
BJ2mmYUP0S7wFGCABpiXUfac2aOcd5uQynVaW8HK4m2diATTMTLhSNjyNvfAUHipBFe3qYU9jFtF
Hp6IYDpEKtFsFYlQ6KB05nTsjNZVdOuohSyJNbPfqs6WIEDAg6m3aVXmh/LQD3PcoBgJMJOQPEAg
jBX/GGmDHVczXT0y3syME2IRbruFpc0DRVcXSZpsTT7qidZholP/BJp1EH+jwug/Orga/ExOFzay
zi3LiFTEjJTqNraciLg9+8R9ZceahBWqjWuuIhpR7c2PWGFyqNs5WKEkmCu1PjfrTkFvS0xsVNIt
tGqtOeMiVHH0q8OcaC2iiVXG+CI3V2U47PH+rLtKftNZpQVGizIMppvoe8jxNjc5Gip14hNBxMqb
tRIyqbhyEqWfdCpXwei1YCZI9FGXfyENtgpU/2p7+refqEA/rC9UtydxHr4kbYgiWECAjG+85f0m
k/CpZ8q4bSJrG6Jtq3rxURyWOO1rVrN0S+oDSWZER1UAuRKuT4fnwyhst1IW3dgk+DfTaJoN+pef
YqnK42t2XxOHF7t6yVRNjeW32keWhFlzqf5IY3C27sWX4+NRQz7KI15UlLGU1Ns9j6CDqsccA/ay
Ds+Wjp8VC9PybrS475BZVlFSJNg1IkPuXh+EvjR5CQ2qDx6MJR9riHwOscD6+fAShNWXWjSLMIXL
mtlYYBSyBouAxNOirvEYqtux156Q3JxUSnalC7tBHK8cAJi4Tw++5a+lKn9WEzHLKomXb/px12NR
QmohzNujl7AMC2gOHfkg3F5bFKtKUq/sYp/72U+XddtGAcpDyH2K02GiWPF8VNKWAKrhgwSLK57I
Wd0or8yOhBrVs4NBoETzBQ2N1zFRyJ5q3sT/pVru6d3LKsNuOHpEajeIKKASOrHGgcxKrXrrcphs
RLxMRkV69vG2EvJtLbJKh9pMKqAr63eakZ1M8VqdUivpicaHa4lJWPH34hzKcmfIrHezElUe4oKG
uDnUVvuq2wxFxh3HUX7/YuYp8BI6uXJlzFQl6SZMOxqMsMaJFcq1SMyTmnHzY2ons/6Fk4G2TO0H
Bzmx1yHzj4zbPdq8xtKyQ8LnZEbS0tGm2Ui0qahnp+lhXzVkY3dVsvUC9aQNIBBt9YWInbNGyqqk
lKgzlYe471lIeOFRnFGL+nWCSGEbjF+NOi484xym+Rb3z7UKzWei/ldZIu3a9qg3w6q1pfdq+Crk
8lBL+ltl4203Cv0pC+ylrRKtiaF/Ug02YUwOMdiN9647SPEaOjnmngnzrolOJkMmto/2I6ycxdD4
u9gkHo/o/Ak6GswrCHqptHpamKyJEKSAbCVE0uR83mjmQvM+LYusgmzYGvgEbdGmAym99GWydOpg
Nlrmk6KQDR5WyK8669Zpdh3LCY9plClXB/wtq7yOidzD72P1e/zqCnlwUYUlM1DKlw6fUo3xvg6y
J9+8c/e8c4cVS/W7FlQz3WSyPZJXGTBvSgppq/TEpWQtNnOCFA4Jf1WhAoyx5G1q42GNWGdOvbv6
lNfKOh7DS1sVC1MyyJO8y0/3jiAkPFus25OdYTMBcIiH57Ydoq+Z5m+MaGikncaqw88dvndE7+hc
6rbQsfAY5JcdbcIjCRZ6Ub1Z1huHvCVk27J7yF5SR8RDDxU3NV/DIvvMmbDHd9pIp8aM/5qzVPEo
T3LcnXObCEcywH/IurrKKX7nAq3I6XC9E1Ti+vf2SybKKCYB3YkxYXnZQvVqqDxOIE/vanFJMFs2
hoZ10yKWPcQ+O5caUuPxs2PvMrjHvPaKomC2xCCtVFgZNalzCat+SROj2OTDWkfxepaTtpCqzKvv
cSBNbJnsdU27hSzQUVAuZxi/R9ch5quJfHJMoqmONJ/b9LY86XLYhtKdWB2N9IKOrIhUS49jG4nh
JCekZcREonBnyErJDf11ohGSpDUAkU2zXEQHW0r89T1jpAGqQaAjnk9Lu3pRgKFek5ZyHWluKBYB
gYb39x7pcxZd58xRlv8maCT/EpDln6uRoKTxleUE+SF/9O//NVmTxS3bfxJu/v+PsIn6qK1f0ZDp
Z/35l1taMwETZ/Hf/u0/rs1fdk31d+wW5VcQhe/9ElwM4w/ZAFiCVpyBwcaxobH8yj+JT2RHURFe
kg020YE0p2RfC+USoRkFEMAhfd18CJ78J8JFfGTgTgMI86+omWiQYP6eqaJZHBc/EDGYlqM5svUP
CoQoW0qlohDHRKedvH68gMk8gDoG6we39YMAjQnUYsEnriYQVIU2xlWfASaFAYsNc3IVGNUD75Pg
IbYVDx8fQi8CwK81gbI8ALoWqiQWL98G9/iWg1b9gC42uNUMC8pjK4Q6YMWi1QFpTGC0375fXwX9
HSDp9XC4vnAYku2ngAHvsxj488eHI47FbmS41WI/b39+15hsgI4ZYh/c4vlhmw+OLCQQBqDRwLq7
yTfyCuIzkLFXdDse5RavKHMyAU7FWl98g7UMlUIIMC9F2V47kOvgn2C0v75+C/564zZgrMQjs+Pp
8fWbefdCHFcovIi6eIhVPCrljUJYIGxFQcS+RIHBUw0Lhij2Q5TrR/kFgg2qmjh3Jn2TV04FrtyG
LZFonHBL4H/iI+ePLcRW0GH4Jjx5wZ8DXDXrG2S6JpKxLTpM32sGhIqAgbPJbaKceDebW0YwIVSr
yBfjuwBciR2Kq4Bl9nHpiFlBE3I+gsVt3E1UTiouHtC2cHKPdoJqYU1SyJLZuoTB+K3uO4IDrw0Y
r0v9ru9Y8+yIyacshI7BfGkm99dwJa+9Yx1MifZO9sU+fSfIwiTEqGUTsgbR46jM/egzNWZy5oaY
+hySRdZpsVb9FclwDqGdEgGlxMG7A+TYtbbsFpX7cT04vy3y4wX64o2/F1K9Vg0OD50ZHfhcmiht
+T9/BcT48Q4tig+v4Klx3wnRHr5KWw99LDgLxMiOWla6K6H/QnPHHAaOWOBdbyAMeaRvhNNHW5xc
C8G2Rv7i5ouPeAggowFNLwiQn0RHMvkhsF2IQuDnVy1HVPbmm/alurQH4GKI8Hw/iHzsC34vUjVw
lPOwnZhIASwQrBJpUwA3JtdMHIyTAP7LHFBoPnAOvHqchMKZ8IY4Pz7iYRbj+AAUxP2Q1rOM5+Lk
RQ/ic9EiRTOlc/TwlvngSrfGcOTSr6/QkeEb89mjRzy2utLPD1f6Oa/Elw8Uht4jji2O/sHGVOTl
iZqB5HylXHyBfR1AP4q984pf/kNLhUfxLaDMFNSfaReuVfIB4vlKdSLWI0Q0fjfp2TG1QoU/uujv
0djr45xfuPo8Ye+MQBzwcOXf4zXH48XLYX6PuTm7tT1RAMtPpXFqXATWmIqjP/wOVuxkYIRioBFH
Ooix75rOaXSXZI2kmHpjBlXgDnghK2WCBg7H5Jvo+TAnyt8P7QrZS1Dq5sI7SgfjrdyyBeD4R93R
xcV+2bH4FQfhOosBTwwz4pnDo/gR7/y+T3HEcCvawKPyLU7uBabyi6hYwZ8W7VA0AmpP/PzZHij1
b52A0n80eArJQM4oyV662RvHv6Ibc6Kt0lhZ3fFF0VzE6RLZIwRc+Hda2e84k0jNITd1prfLUp54
7bJnA1FtJ7aitZzaq4ngEQv9AHZzTs80ppjAjE216BbJMuHuML9exe2CJsu5iIb0aDfiLD+u1B6F
4/E6F2jxx9j48nJ7er+cTo/SVFBaRdMWmzyeQf7/vfKP7z0Ui/iMpsR1vvIev6BXlcnbh9iMnvrb
Kl4ebUAcX8gzPe5M4kZVPGpbXIEPcRfZfYiLKn4c3hI/389H0T2B6E2uzgROIaVmcKCRVYIefnpU
OcfkworTgz4EIfzRPq+H215QU7dPN8YXRpdHBYuaZju2piyPsp5uFzCr75ctcF5vKvapsPu/Ngu+
d6K9U1RxHlyx/f5z/356EZdnurh9cYJwe+G/wly93SSAteKHvdyoCipOdE1OjO9zDv2UU2BnpiAC
s7MT0Fgq6NE/QZ8CSkb350lcWXb7dHpawE9wT6ff9iGqX3zIVRcnwTB4O32J4VBsfPqtiMqlgYrm
6oOlfX+6LZ747ObScqKddGo3QkApmbHt063FsPqdb0RjErJL4fULVPvtxAEEJfb2hV7MgjL8tsXH
ST7R2NiSD2HfYlaYcuInQgABbf82ftGQfn9eGBa4QIFLQxDv/I70j8ZBO5gTczF5uWUuzYZ65eLh
QBT/s/WB51fq7Sq+JrrYo6JoUY8vi4bP5gdnfhVPfrsNLGHUkm7ilkPZv4g7Fi32tqByb09PF3jW
IczdYPIMPhwJnB/wlPz+PD9/fu4DPuEjwz2vPz8FPRTTNHDedzC7EH8BBPMIn3k/Q5LofXQhHnNd
6XyC1SwuObxcHFwuD/CYBVyYf/vz+ZNl4uRHHPP5DL+bo6z3UGUv5/e9ABTzbPu0vVC6CWq3k8XX
5esCPvl0+eSYNMYLEO79ZzpbQ6xVJ+fPz/P+ff95hg97XtP8BG70DKZzfwFSzP4u7xdgy+CCueQX
GpB4Gxz6lrB9t4LxTMEoFecE8lhosxA6zelBwl2r0ITfxS5EwSko+3miYERJzd4hG39t32EG0yK+
bhd2K9rjDcg3134O3pk3tuJdBKUe59RML4vLhVIIKLRgTQ/zPd2KPbP/7WV7eeK8tmhCUU9bAmwm
4sCcLZ/+lglxHUr4zgN72O4BkPPfEyWgg4oqe3/H+T2hFvbvXwuCstynd8DNbI5GEhVAzeBFn104
DXFG53fOmOoq2ZwafedDhgOe7z+58Pynil7PtltKIC7dY4NHaWcUnzfFOdh8wM4QZRL/80uRRPXy
3m/N84SdPAoodkMNIbclBnF/8nWLwV9zSb5O5Kk8hivRHUV/FcMM3Yg+/sS+qYqLuCC0Thrp7XQ5
P3/Sf9/361yw3W+nzzVHpqa3NBlxbUVtnp7EYEHFCs2p3qU072yxWEBtR2aHyuKNx9mI56IuxC/n
+Hg+a9oJjOn3DtLy6Aomu2j6ZAPw88toF+8O0xzktfd4F+0eIg0glYsNxIai2Dg+2KxaEczLQfPJ
jGCZ+HRH62uvkqn+g/c3e9F+OKjY/e/f77UW+xA/I71LoKsTV4wsX+KJGEAZUB9j6o13KAeXHUo/
/c1foRMEwxyWsnv+HKb0WS6q6Li/5abfDo8CM8tw5bni0qPEp6JTiwMDQidHirPoX8nbT6pV5izy
/KmzV3rwqb/h6+qahaKu1beunBLDgC0+w6X40x+JJ5qVyO+I8oEEoLjE36FQ9yVeCoE3a96uvHW/
2o2sruwF5ikGN9L7HudzofqAQZOCQUFLGixfKtx5sqClXb5EMxMfiCr963NEusTLpy+SlydfnDtD
Dr/W3l7ZwMcFCF1MnH4nZzBlOMwX24qGSK7Nn4/svZw1c9EMAYXfaspMKAIqJaendPOEL4SX/uLJ
nkpMQoSS3UMMcHq7MyqJ/QgM9kg+SjsTTaGdyXPWLaIS1TkiVfGC0GVep9Sp4CYPjEtcjV9U8pco
HWa/2aWcMBCiJSbkn7opgpOTs7hqxMg86gL/4AQq+icYXyKB2SGIcHEe4rIP4trSpTCOupyLqCWG
xJgRGIOYqJdLAESZ9oWEAcIW4s09yoRfswCU9LOAdZ8/RV1QjwhgPA75SYt41OxDZi/mJH/rXPyP
iFXOZuLp++eZeFPAxfXC5ns4KtzHck9ISlEqUQ2/7fK3xCj2oRYnriCnH1EX5OzxNVHcd128ez7/
XuA/WytnIXYg6liUQxSNAf2T4VF5UNHjySdLF8oCKV1U1mPP4kH8/Bb4z06FZgFvcEa/m4lH7lli
U20tupY4w68vITYgOrBQSCN7j94g+gT3FpmafU45KSG5Zu6dacMzAU/uQCiLCvwRD8MDMB1NMeti
Bw4m8TqnamjQkPp1VNvoDsmUQEJrTSgRbt/svT5pnwU4+xfnVh5Jm1msYVPDweNrIVRvggw5sLjA
eLy4hOC4+bsDbM7XEVJrVN9MfErgwKNhUQ5RoBRO98Dm6Tm9ped8J1/u0L9TNpIorPhcFN3iJISe
mhCxEyJzYj3N0moquuOVRlIgPChaT+SCy+KZ6BCJ280CUvAJ3dK/evz4R8h9u2JB2u8iRAhBTB8V
vrkSExoxXUmn7AnWCC8JC2B5K978XSloiEmrLuS97rV80ZGYR28sRKaKqa8wzIjRg8HtFLgSNGrg
ipwnVhDZvQqdQjF3o2D8iUWDMOXQxZcyOp9CzJD1DTsSP/jkKDJOAKwY6CnzJ+Tnulm5bZlldrMh
Wjov4Zk0sgW0jrk2U6fZtH5UZ4p4n+CUi0fRUuXJDwlCU2eJCSNdGt9duTGHaSAtu2xKopDIr2tn
kbEoPJAHLuEJTTtPoxnggVLdVOaujTbYWZVmSgJGBhiLswWWxKyK0i/NDXpOy/rYLogsDcpJjNDW
k+GqU8z2Ln5/xPk+CWAm6mYvzwnOn0LxQWmPCIwFgWzTckam1UpzVaHEgDzHyFjUTStkMlo0A9Cr
WelTofmJC3KmLO4rknDmOH1m0WqYZytxB1BmKCvR3NQLbQRYOm559HHJ+oMPLkSirKk8BXC/4Awo
D3CouTeLocI7Uw/ePEkt4luilS2GJbB6Gmf6oNF3S4ju4PLv8LuDWTxjTIiZWKaMGt7M5pK383Yu
CN1v7VxaYoUppw0yieU2fYIbNY3nxYI/5C9WQpKBCTH/VvzxbLXiEb0jRKi46juWbB9vUP65wmJl
yqV+mMZ4GITV4g1P0eIN6/gRwqewQmEUe9tsWO/uhK1s87p5e+P7b4jMYofjJa9ZWG3y6dvrx+5t
Gk2eN4g2sfpzjUt8UJaiNf+uGFm5kAM2S1fjG0KynI+6ABmxG7Ctic6FivI0WCDCjklE3csEsT5V
G+nF3ltg7sVPZQA/C4lLXsT1QRf2MfRMgN8bIOEZFhPi0VxyjJ3pDzUnfo6iK/zQ1/nFNHj8+f7+
Pn4jx/dzFG/++Q85MRQU5EfjXZ/FnFHM6xNhFsTYyMm9CYMKr48Ucye7YheYCPl4M30VVkSx4Bc1
Ss2KOmVJJpSJhIEJJas/7ZNsjSnvm4KJUyWDi96CxphbbdKd/+ysrJUot83K+6wQCQU89TxcxHiV
LzyWvogj5Lvumt4kaUmG7nBRr+q173Y9zlDJtYl+Xfa34hDOVHogkgfzZA4EFKaDW34kEP1/nsXq
gT8xYLKA4JnQsGRhwDNevQpjlejJGpt+C5sCphpxZlQcVcH5vWKq/OtS+jsWHH9Rw+Dz2eU5m58/
90+fKBg99n38+Tn+Sh7+S16K/5oL4p/7MsSB/tOZAQP9zwMLi//fvZg9rP/H5lYOp1vVxPVf8eli
y//qh3/6EF6GHB/CV9akQFxON/+epX8LgbdUEwqPZRpg3mVNt/j3f/JF/PfT7Hl2ep1N/8dfLreq
vpXpX4jm/Huu/D/d5a+bQjP+IJ6c4zmySlSLrOGM+HVT8IllqJppO6oly4pjoHr+p5tC0/7QiaLG
VcG3NCCsYNsrIj3wYGjqHxAuNIWQPwMhSt3W/xVvBRLrf++s+Gd18beClmXdaGWclCQTJ2BRSsMg
g5yg7ehuyEdYkhcyi++uoyZnI5aOod6+EqY+bXxlVRk68iIaENuySRcxdMSmheytRdPGqQihquIP
XI2e20o6EfWD6RGD55Pv2ZsXIkGVSZTlORrdChko4X38IQ2Ze/q9LZ/HSmZaHnuMwj3Oyzg5dbkl
KO6Bd2xqYABWm+mrCAd339d7zYyXQ5y9Dh2sMsfh7l8694bIo6wsTqUKJyToYe6QVNTDGsUVH1sK
Yr5pOCcYb1amza4iiHLutOkFLHT+pN81wEB2fSeksp1VJe7zoLzvi4LIn5zbYmCRaC2jclvYeHzD
AESrtR+z+2vt3I8h0fGaLEPEVxelMYyzJKqardEyuLaGxjIN4rhrqGEzLS1n4ZENPA2qjDDEPPkh
/RoREz9UXL1Xt0kzbslc66eazpGTFu52J8u3Kog/KxvQhW+DTNV0FB5JoDbmgK3IX7BMJnW50cwU
a/CJpzT6mdKiElIRMK2Qg3Mvu2cpN6+N6o+LpM76W1kVP0Oj4IX2kFoZaAaFn24gGJ1A5X1FiU5I
ke7MOg9xjXv80wwlpk3PXJIYBy4shXcSKJ0HxPu+NMds7jexrE/CMCZtMpBF8pRfV6skwlcSmnJP
QovcLNIySnA9BOET/tyR6AvFeu6Uq2n63gthG4TS2mnCca2oBmLYM5er7j412JjeLMfrhhRL2XVP
VWaoU9NJlIWvpNkuyTkLK4bb4ltzUjTGOSS94B1EQ7rRxm5cK/jRrdFAIdswAjgadTUXvB0C+HM1
XjpWcrCN8lTZ/jy1mHj1wXyUmdncSftPykUqcauTA+eUhNFGruB5EqLTIaGsERtY+ot6HPfk+6zC
ttrlgCBMLdyVQbVpenWma9wPVcJd7OTQ2+QzNfHGTItF1LAKMFmAyCFNX2OiFUXDcwPnh9ShYe7J
1UTP/M1j8Pq/M6D/PzhaI7/xv9f4+I/4+pn+/VDM9r8Dr6r8IZv4hnHqWviCHZlPfgdexflDNTVc
wJppyaah/69xV1f/ME3DRBXEMRlZ/27cdf7gLc2wNBAQhqWr6r807v6j7oZC+oosm6Ymq4qlKfY/
6G4QN9R3puFBwYqDjarfb3KKds1g7wAgLlVCzDQteZJkHKVMvqKa4Ksmut+8AnjH3bzWeuXAltuG
pn/UZULjnN6zyeQ0tw7B1pr5lsY4aUyalFv348ffVPE/UUFWiN75h5uG4shwDnTdVFVOQ9eo2r+9
aYxR3zsl2G43DZJ3uEDb3BGpXcB3w2HZpdrO79Cb7MDqTFKi/CblnZQoKUbvwbvBP4/WRQuW0YQa
0Y/SoWhIk0jDWSp3Ny93lh5xxYTXsu70U48wMIMEOZz8sBqiV5s4tHVtQcOz/BoeANLzMijlLD07
obj92ClDTyt/BZJZLKoCrNIA82wgoUR3nKuuWETY6xGr9kgneKolb7iO6w+g45AsnAGrjkARjs9l
jDZSoSlkAtq168REMgFjmDmRwRLdS8FytLZbFyIWboBawO2pCHobRAOkOkXtJ01Hv8+hho6JjVnH
I91XJoQ9lBnsAf7ft6aTf8jZNhnKYE4iJbdUS2bVH+FgBPyzH3zqpohw03phtmvHhDty7tfQr2p4
Y1eiIbmjwDmkUqVp1HKaQdvYM8n3nvU428dDmZ8yRsVRL0/9oE1zmVghpVUFGBHXjxpBEMnBBIdB
kbiDUWgQ28rnDuDRUjIUIsK0+7olwnEW2QTJyY2yyFJvF1ckaAXgRu4ZCuVVzWSbiNtJCct4QmIy
CUm8AawLagO8jffcy2JX6uDgVBJEzpEgVimaO8Z4qgufVXABVU8bLFLBCPy6w5gmGm885WpJImax
KM0Kk6I0LqMSHKmv7bxUvpFieAwB3tI4l3VVXYGnmZw/CgmVOSf/GpVlU/NQOrBfZb35rqtehZug
oZHBbSJqgO0AVoArGxKvdPHi6XiXVsQ3YfkDI71UyWZ17w1BqJ5ZAZYfYUhY11SrCXFryRYzMpjP
pp28ASlb9BoBmIWM+XQc1gBymLN/SrL1DXcJIKv3lWrd591xTh2JaamF73NnwPwAhyRdSe84xFV1
8ZvhHLbrOuqwaY73i+Bk9V7wakmtNal7Jl5SLW8y5lkFsPEYfhBFaLdmlbPiATkzIRF0k3nSwvaV
g5pAj++Bd98pJTm53F2NTdgVryTZYd0sNZEjNuz7ut3W9/zD06rW1UwdaGgBcwJcCylML8F4MR2y
yap8gAEDrwmO4qYHMW6UwRYAGmEQ5qZV4szV63ip5h3IE2cbKTFghde28n6CDmtKngfcmdlNWh4H
i3CG0JjBFv8omu4DJSAi5LMSKyFBj9zYyew2q9feTjYwE465sk9ryYL8JD8bMZYGs3zq/APZmgx4
ibFNyuxL8qExD5YxEBy3syOoFT1ku5b8BLdXanTXgRG0Wkf+bOZtjDzaOF16yjz/Emci2D5BzVcl
syMBHUF07NuQVXBIYdvh2id+UTG3MkmIE93xsbq1BjamrnKBD+yksTvbEe3ArO2pZg4/ZlARha05
q8BWP+syx+4FRMDt8ldmCosiJeAgRXyPaZg9KJuuqI7kodIEsnTmJ/d52KY7WyW1e6w7mPIDK9eG
lqlGFebCHrnrzNvpqbpuB5Ks/UpjIegQsNIMh9byLtJQbxoL84MR+ZOYhM9J0Og/KRxOWASDnqF2
14XHICkWTs6oUg/DU9mU6/aeXCspWXtt8GLEBfm+XkmHvu/SUroUqfo+RhrFY+JHgvQ4DS3meCRi
rZMauHPQMQ9LPGtDgmIxHQIGITMMl4bSknhhFatBWlUj2eT+oBfQCALmeuanHflvEdNqoqnVM0on
hDMSSxioXFgJtFtjouddwmFoxoEENHnvJcbcyPJlN2BYBZFi1s4XtUOL1zakyg/kF5JkQbg1K2ql
guYQrEdVjpek0EcbCBdwxzQtn7Wa+W3fy+lolMYCfAUe0tgf1gHcymkcRqu4KvLTXTqFWqivJJJq
VfkOyUTinmU11oeUti9tUmmz3lCOmgZyoU5PdaggYVkQWAnexodgu+5L/auWnjyjnoEVGaZG7kZ3
0lMBgGfIEaWNB8l7QKWEqs6mcgs2x0bRCcTxiBYLFHFZtZ4Cs/xJzeIzDWPigKEfTrlHTsJRvsQk
gpFQX66hoUBPkoiCqYdvqyPoVssSnVumvpWIK17TLz+tzNJX+Z3ctpQQyZJFyNzWA9w4MEUElYcF
QA5jOJG0qbG/s7gZ7W+tYzgJ5bnkWec8TIql0ddItPf3bKo2pDAVI02H9Rk5U9ambDosFRrrOYVk
Vd1on0MT0iSIQXKLye+vS4bHILCWAGQCWZJmI5ntkTXPM5/ZCCxn4BOhPjcMtcTgnGuI1GQFEbVZ
5qbgKCtLGiaZal8dPx3Jug+UiepU0wC7JUuKd32gBwQF+NIc47Q+pt9ekW+ToniBZ6eTUAgtoFWP
UXo/ALnu4c0v66G7SQ66VkXUuFrH11K56FABsYjXcBY1bOxC+wxhVJFVnp8lb6WlzQ8Q/HgyNPU7
kCripFGUl7MPq/K/c5KCieZf6S3JzBqgT7+k545Z+U4YNjBLY15kxhptHDLwrIMuDyIxdd9o7fye
RWig+nE849ishK1ZrQPazhQjJPI8q6ZYLH60oWdhdHSiTlt3Y/gZYIKGBkxZlV5900NS1O99g8O8
MnaRl2kunI551RA1ltnkhEWxuQTmiTG5IDBt1K1TmcXDTE51Ypk7+12pyyddFrJrGgka+QhrzkqM
WTIk6TRz5GNTACirpXo+FndGFUdaZEO4sGx07W2T9KNIWuYF2Rq+eg6U7FnT+mae6s289Zz2OITV
sdGMXTOidFobp8CLvluyuLvCP3qgD9KgQDlRT07SoL3ddeusNOGUhPST0yTQW+U7eqP+pVVBqGqJ
b7m52N4gsEKWwU83lsC7A9PV224K1hopxnEEwtc1L5Z+/7FJyiw0T0PzhzD8KIlfyjcrSuhLQUDQ
BKRx7kCGLwKUdzV5C4NcIRvJCJtkeT0tBdKlFWs5My+m5iet3CaPTj6bkvKTpHENlamc5oY0Vzvy
PNQm+yb2u5jAVYF8TdRfA37HVavhOy+KfamwmEuH5yJn7jpYFRnjcK/C5I6BtCstt+7u5wo9Mqyn
xE5m8DhNg3hC9QwCllRgj4l9bHcLP+jPcVZ+MsGZRXqE+KfAcacd3jxHzad95y9Ts/8pm0oSORUr
5PPIA5T+J3lnshy7cmXZf6k5ZGjcAfigJtE3DLZBMsgJ7JL3En0PR/f1uSCp0iRlVpmphlWTZ6b3
KEYQjfvxc/beCxOmaAaCWEkoGpOGMQVi+R2ZECGOiAbWVQ1NJAV3IAuGokVrfysn2c6lnlZcO+Zj
onpJrfw2Ug6tm9HFYZswU5LJRjumf45hMRHNZvjMFZqNXdfOOpbi3GCVJX7Fp5Ncb6POkVtZtwEa
Oe2tR8V9LFSHlXHaGLFjbgsidiKPELo2QTxv5eRsEdS4Hjv5Mqrgotw6v7jdR2LKdlv16Tur8M3I
zXcJ7GzVpdXWxyaFs5mus/soCWE5c7FIn7/hxv/BwPh7xPMalnDdsnk2WKT9g+XAaBorI1+nWt43
/nyfFrZYV+DmaJIcifW7VNY2apNDnKgXp4w/k56y17S/Club69CvfwsvxFI1EcFVC/OQ5czItc/V
ELBbAjLVguEnqKaHKfCuDTsygTLFsKHs3bjUnVvXaPf4xpyNodJ23QW7vgr5HOPFrZL6MPjqyRyp
qahiN/Yc1VuXwMNUlFdWum1dcOiwJI13J02AAvrtIj88k0vMHqE6bCR2dUnGcQvH653Yn26VY6VL
hT47CceNPq+/Mk0v4a+nyDTtT7F3l3vueKny+DMcoBRZbf8eSkI7Myvf53E6bqMy+2MU5NxI42cY
vfegfSDZ21rHOc4G1S3LOz02RUKEruQ1BLcV2TWTF4JSN42cf9nDPO8qK/01mvG2UuKL0HVcn7FJ
9nGOMid5l1nAMFd3J9kVOFu7/sXurW9r1L9MMXCbuheOE/dJ1750osBMPH13qfu7r6gqsTZ2W5JP
SVBIrU3n1wznTLXBhXRMUv2qZLKvHXL4iWlYtbbxk+FMSTsGdLn9HsiGxArSV0mjFcGqM9tzBTAy
dzKLNcW9K6yrj0fK6/WftMAuHi+/xNL+LvS831Ww7ar+7DTpNkUBia3wnRSXbqsr/4sIQ+fQprpc
WZH9OLufZeGN67mqmaAVPqVdlJyGbH5p2+Jg4TOOWo/pfMtgsVF9tpaQkcr8l7LxUtd1djMi7zwk
8aUeht1QGJpUPA+xpFV8DDPOrkF8J848ES0SP1h5d8SCfTYjcewLOoLLrU95SEVSMp5PrPrkieoy
1/OryJz7KIu+wmm+YLg/LF8mG+t3csTuq5Rh5Xg1WyrUxiluQ1Yx/ohLKh8DPbhfvxbpwppwCePz
tPxNTN+aFHMsVI71QDjQb0Uu+rqxvLeYVw+DxkWX3q8hMuizEbdDr4WQo7A4KGg4p6z8KWlhHprW
Rl3cD6tavImJcG2fyCzHmW9WRCphztXMo3E3tN2FGvjdyIZ8O5Z/CAojczK4x3WrjkEdYPgEobPr
PWePkYQugOefx07/JksOHlRa0WWtHzvlgyLJ3nF9fY9DT2YeR2wMy+OuUaALxZzsOoOHuo2ai0v6
gQrlL63958giownbPCsNs2xn8BZf3WKlm/jDJLWzV79FzhN9Dn9T5Ux+BjaVFW/+uqjxADgD0YZe
89XzU7If4Zy5z2NH+j3xoR/aIvGoW5IQwnzkAbWCaJvnLiNubVPJkUYtouTB6hi2uT7YybA2X9N4
fpLk0ax6SaaLPQecDaaXSQd7/iUcdocsY6IysHXm+YeL17L249c4Tj+V8ULSb7C1s4z4QXNhdMBw
kUUtd51ORkAKOEmNtgje2CDeG05f59hdjpJVH9+N9bQJQ14ejyS0jzRIgPnRPiHai02wdKmV5+TD
x+PVZC9+VN1KUZ/ttv3VpP6HEXPS84DYYdZnC8qGBLNb/NwEt7rLPxQhahyxgDK3bXaKJvrtIdDs
yC1/ZXG5T+YyoJxSdyG+xnVCxxhSQvLHzfsnjuSP4Thv6pkDY5gnt4J4STqqNYIf51gGzCwasjwH
rmykBr3uLELAjNJ86aHJUSBl930XIXzS9JuMInnlIER0fNRvIzN8jxsuZhsIuW2j11ApYq7ikjeX
8AVe6n1iFq81ydlxjYK+GGJJW998qJwYJYBLiOO4WGTDXdUQgBsRXCT0YarUm2l4Bx3LS+KLlcrf
FxdsRxhz4+R3MAB/zzMz2Dkb//hRMxwTHJ16cD+dMDhpo2hO9qCS3RQ9QIgo7nJAtcQDAlSCyvuY
coohqc2bdsIGHeZH8ljRoeGrGf0lotdliRLLeU74NB3Jz04Mb1EQqlVMRoHDKkgn6Jg1DYZprw7I
z//dpO/89FucTrdqHg84eD891vjFiUvyuzjMCSXQWAHRiYU44s4+ZHYNTbvnCFMGIyb+Iqy25shB
KxQEtXZqESBgfJ7OQmoISiWlcxOJeysw/oiMQYBjNnB7+KqB0TS0PzSKGlmxtRotdaDxWsuee//X
+IxSvluqFvT+2gdV5jemPMQ1QcWKcg/QFG1A9U1MBH04Kwbngadu5VcOdUz4MnZELnMJ7kEYPzV6
Bh2ENoxoCNgclH9BWIlNA4MLhg5JYwM3oOMovBjemozvpoPhSJ4YuX3gWpdE/rVhcvwJie1fV/ui
IlmhMcl5HdoHGadP7RJJwiJN9o7zFRK/TcMpPJrukxW5LTUCJK+mKom3MaP3jn6cGnhOXSsZ1jOn
lTUOx2doaVhExAJGDspzaxkgzwMDS214y8HKXLRll2sNL5zIcowQsr8RycBFZJqDhs5pEmjpdRxv
6go1jBs/tbRTa66KgLXSpN0j0YD2yktZULzc4aEdAQUB7aAspsQJg/JOe/IYzth83OGthy5k1Q6Z
e91DqsdbO4e/OpulJFNX1yt2JDG/1fF4S/VwiPnETZYnf0wb7LKwXwcb8qIf/1E9ATOlsynoCFIp
Eo6ix/RlrJuLwxFGtwPx4FzTeLaPxtA9jKV8xldMy0u86+Rhaq0I+4bedr6JWsccvt222ysvfsIh
a9oJ3T96XFvFEA1oQlwK/1C1ORTjuKGTgb6FZD/r+NfPNrwReRgB8+vMo/Hi5GzspfVoVGwzhuvU
G6lAfZbeayqmTz3vyBM6CA1mGqfhqlbwR0Nd3HsFe5Ik4qp3UIA0zSnClO3gMSV1HNnBEh5SePML
MMVN1UxXZmD3KkO5aGnOjlV3TYYPs3mfjPlKNs0flViSBmoZrmOUUCDU7nwFOEwxFigcnJIV/Y3U
LcTGpjHj2PG5YpxJCM1VCIXsWXbkGRc270PgRVujoisJbHmTefo8MTlYjzG5xJhIm5XZjrcs7fbM
Fmqia7lW8icp5EkEtb01lUFD13isDZDLaWO+UqMUe53LY0QM4mbqXUqCLNvEglc5qptsU6X6u2mQ
IdkAwFyZXONipBsQ8N+TKuDUQod9cJe3EeuqMVQkeOjmztBfA2GZ1cz9FsLCeSUbtFtYMKesRzXk
DPSYu9DchFAicCrRYG4H8HSC16schq2aaein8fhuumMKfYpW22Qn91ldhXe+N+8aLbCVB/5jY7jM
7BL3fkR2ZZ+W18w23+xAHFvR3M15x+NPs2QdGZy/jPBS0zIxSVr0Y+/Sq/bOzkbYWLFzFz7EHH1b
98lNGCiGCtsUxuiNLSIb7uKRhBsS0yLxqsOIFFhd/qEhfgpM7t7ScSGc1Jo2ywqRl/qRmYY06UI2
ZGstK4apavSZqbFPEj7ai/qL7TgUlHHylDc+wVqVg0xw9l7s7j4gGAl+k3oyaCLw/pISNRTzc2tN
Rzbns1PnxXoUy2JWFAATQoElnHBqej9uQk1qZOSGFnSSyKW3BpZiL6nOleovQfbaa5Z3t6H3O7Wg
9NC45v6l0dHTgq7VDYOLmmc6bU29FnxcAhexiJ7c2SHTdKZKtR3uTjc9VHRHbQPtGYZsgNSkwpae
cQEQvuvt/jZ5pKkMJfZ5VHtRi9AUCPIudSiefbTHMzF4KMLcIv6jRXsXwTJkXBzzUhHn2Qw8KsQk
nmfemlI5R8uebk0BAbTyaCWF5wx4EJ3cvRKOeapUdojm+SNrAiRlAyCmuJCfxPEsv1jHPHqwN/TN
LEZa2MRzG/zElNwX6dDtQ8B+AL2uhJk8FURUWVZ8HtTw5hIDtinN3mSL4YgXE2fmhjSFk70q3EvV
cb6vWSz4wLCoX/L+WsziaxiHg0OYTDVBnrLlV2DKLyszP/u4QhTbPoTFQz4kN6//wDX+OPbtQZje
JzMtNKQJW5VaWkAA2khp3TSM5S3CXpRPBUTy585z+dDlSQpZ3oYu+xM0LOAFR3jM6W+aN4I9hQXJ
ipZbnoXbMFW7wR5ugRf+MT0c5BT86yKNntqq3Vtj+JQZw5tjt3cMUY6W1eyMAWM/EcxsYURlJRBk
W/Pv325CpRdF2xFCA8UYSJR2WhsTEy0VSWyXO5zhxLa0/CejiD/oov4YLlEnZCnIlZv7UPL8kbO3
XBjOByt0o32ccJ9By55KyYilYOtNlpWUU6YJys15FQHtyCTZR5X56Q6c80eZf08pb2vBDfUoV8aU
cVn2Wgbbxq6fJn/Za/Grr90p4/wuoz2z/+9AIctM+O1WmJxAkBvE3cw3N3a3g3aydcFWwCJHxLWU
j4XFPGKk+amiP7nCYh+B/TPcnjzG5aHscSOvxil88W37kin+R586aFq7iyITXLUTpJv5M9dcvH4W
tJAtDJmxwx7H59TyeXYxZXaoVkVLzGYf/enCaWe5DoMc50hY7lvH40gw9px+sW9dYFffL3emJ6JG
tRCuk/GZ7VE6Hx6psfXc3FlldJfjukyVJt6Ld4iYAGay257ntyQdqy+m73Qiwt2K/1jVfFVF+1b6
waXS7lcQ8KiFrfvcjQT0DoX71XTi1tPw4KF9SeLo0gbNgzF/dF1JsrV4bpLuHTbaYWCxNORw8ALu
VhePB62nt4HQ1K4XF4mdnwc1vMSwJo5GQruDg9JjEUQwwvRwVxDfzZtR7LRZn1yyG0jpyqh32F7X
fbUjmmahG/nXzMnuTGu55nbfrMoCUiYLgbCT7kDH7SmS7VfqThb91ehPYo1vjSlJC+q2OU+0CMwL
qer04ocjbYr+uFwaN2zv/JoHp577N5N7tBJVDug8fAaaCLZbltemr9aWYV6LOFjaEebVK/WWoL1P
14t3PVRETWRzOfGlRo9rt6xCSRp/0IWHKRqQGxuRDhJNAEyJAF3F03wdLf/C0eFPDDVSNfKZYeI6
yonqYK1kvs1XVQ4TmObV8dXz7KFZBte68rPhTTHlCjki9sDqCoN+gMlIYVkECI87KnktpSRq3aU9
YB/bhASizszrtYFgxs+7h6aAJMdCkUiKvsSZriCxr0F9sNroqWYjrDr9E/Ob22DOtzoRz8tfls3m
5zxK8smRNnXAmvL2gb+E4wrvnJJYGh1WqOXXS4bpG1IqP0kWvBslI/Z8Bs1ZyHpH4u5skNCbPksG
B5H8ZdD2lzBnZZs8cRi+Yp0/TT79n3B4o9kFlv6rhcDDjEA8O6H86gi52jgWBzpzvgR9/2ZPtI/j
GnDnUOrNUprWNQ8tKHra75/OOJKFyQ7SckUZL7BRrVMO4OnIG0+9zVQ+Cs8BRNwNIe/pXJbHOswv
hM8i0ZZlt2tiqbZwctuYorPP1S2qw/o+G09Dp1NoQ2S3mIned5Otdy3z+tXcuu3FStg1ZIjncyha
Y0dF9eAVq7+qMP4tHc9/L7n8R8Xl/3vxEf4/iFX+a25E8btsmn+KjeDn/6YHsv7i+SZvijIFARAU
zf8pxLQQW6K2VHSeFlGQb/+zIEj6HhoXjxQQ17H5dX8XYqIVEo40l19k8e8t+9+KjbDEv6RG8Ira
6JTQHLkKTY0t/iU1wlaF0QHlIA3WuGPRKy9FMDM1E85CWvfoALc9uUdxUa5nE71F22RAhNsTWoH4
KZiNfe9Bi01ae8so8IQsqrxfxmNJ41urpqInojKAB0KA2gnPvlFXZ3OAqA1r01vov8jnlgMQI3RW
iXjLWLMn+Gq+xAmxMvR3/Z0SipHy2H/nZvPp9M2Xmu+TWr71xvQUVFm/95iow9tmROHHh4YMqdIU
kGaS+2CQSMaLlPpPjuaTYVa/Gyv+hBWyL1xBZrwa10PzXZMENSR700ueTBdAXLlkKesO/kfdnC0/
NzgFl7x4CaWWpWFxJ38Cla3qktF3GXJ8qaiV+8xwL2kttrntGQSaDQRe2KSe2XYJp9W0h40LxTA1
tLcNfBShcfEFsc3YC6PPD6M/PWfFb7PsE/RXnFdK9j41sP5YrnGe2nFPdZxVpnkfUqPucmuivyr1
vDZ/j0EIfVKEG7B9eh2R8rmONKvK0IHaFWfLdA6NN3JA48S4pZGw7YL2xDVJGQg14Tb2nLfYvzat
DDYVl4uhVb5HqkMkkVk+q7l8tF6tuPkJUuO9GLSA96mZzU1kqrWx/NFBsx8TirBGEbaT6JHsLlsS
b0FZp0rkjcmMyJNAqVWVVzOhY37xfyEr/P9xObJZRf73+kQ8bWGs839Uny//h78tSO5fBOsRb/tf
xYksH3+XJ9p/ITnGchfpNx0MyWzqP3Xh0vqLNBEsLgsYOmLP55f9r+VI/YVyYFmlOGEL11T/li58
kR8yDA7L4vj7f/4P5OiKZUgKJQnRcR3P/pfFyBTJmBFTJsldFiAfI+8+JfVwaLIrePKTSgTiHNms
21Ee/+H6/DfiwkUO/18/GQWmLdBwmUT7/LO0EJBGOdAdJbVxYA4k5vSaGMlVRhxJ5h/kIccs7+7o
TW+SUrwFg/Nu9tMvsncfxhAJtDrlJ2KVAp71/qSc4dFzhodz++gTPea3wAbFQdTDMdT70EFeBaeC
jrBfPIJT+vg//yEW69+//CmWrSBYodUnvYxbLbmP/6iS1IDJXTMIyJUS8Othfu+KkcOuduf3pIcE
ILT66hkBrVuvp8rICdp2C2Pfls5HOHZfg+2vxNgQZUtDb7326ModltzepF+a1t7403e6Wcuggikw
psRlGaQKLpWmU/mHCP3rugq8X2EAHaIFiiWc7Bw77p8Q9NEG9Ap9MiL/ZYPCgqlwvPNHEH9MJuSa
tPzPXkU04snM8sNfQ8ERjHg8D4iyfWd4/WtQ/Dg3yEoknX8zzqEwbdSq05I+jU3vlsklESGdDtai
oZWfe+j41M9ksoR3kCnooT6WLKizFgnI4yZ9EIl+0O3X2FFrTxmRbjHNpbWRIyp1vBcie302iPLe
qdQPrxvcnTncF6GxoKzUu+qbj1rL5GT48ePwLByMeS2ahqAChz779YlGxbCmMX3xtLPuRMT0uzLP
ZH3akI8suE35kD0kLWNIn+xQxpFYodBk8tgHh7mruX9Jqk6I54d7yJ0nx0MYVjP/ayrkYgqS2y5j
bhSKVOz1jJUoC3qSURZ6it0cZUp3yK3jO92GxoEmiL5HfpmTYBZMewGObi2dahdWI4OaJJ22qY1C
nqnOLoO+YERVCmEAeV2ZZLdJ42yuBB052Uw2Y8L5WsVfsu5oNRL1rGpgFvQxFxWs/ZjSfjJbrz3C
qwbqg2ZHdrgSw+jebpw9U5D3Ia5owyoQQo1rvsRkg668pvePc7Wdp93OGYfkjul8sCZWn/CKSDH4
9Cjxe6aACcN0Ev8qGhS5JhEaYMqkJH05BBKlVVNXV2t0Ke0wX4sRoVbup0+Qa++yMPxKGQlNofEZ
SFpxvai2MmkhX0msVvKngr61kUZMOij5/2VTPommPUliAI1RH0wjde4dhyGJKma+QJdxOB6PWkbJ
TjjRfVsteW/xUQbBRs8jJnK3fqlySqDIlnTmvemHA87WI6EO1T3FkPdApXUbCdMln/SIHYMaAtxE
GDDb7D1O+9p0N9Z4noyqWRUVueXjOKeUWU30ENYuU0nFVZvKcNtZOqYAsE/BNN/1Bif4uIitXWNi
l3Wm/hAG5q4rxv6RaZQL88uX1slv9AfAoHYbtuO4mpLoPbbieQWI8JdshYBFgwo5z+F4qQwtiXkL
u2YTFQWD9qE9irK3z7C6LjU8w+3glLfS8h5Gj8HCKH3AiYpnKs8i4kdG+V2kiFTcOrQ3pld8ZKaz
Ee55JrsSaAD5f6X1otBWMp43hw3RoHfMNpo1gDgLdR8t4HIZc7VIToe855ScZbuAyMt96TYvpQsA
Ki3rLUhigeZS7JwSZ0OiljRtQ7ar5e2AjYbbekFTleWw885l71JiARa2FA+s2RDtqBkNtaWHXspl
BjIVL1EenLwi+JnDFFKDsH5nFfhAePSK7gizSs2MDvzVAkUhhXB0O5y4yDWH0ZG7GYg14b8F4VfI
qnObVVEF1UZlSCnRa7yEpJMaTojxna4ecPnhMcDy45kEpRq5A6h+2joQTHkyZgikKIItjEemL7oj
PD6SI8cFF+LgRCMPvC2rDc33L/AZ6FVhD75bFc/Y75LWXmVA/mvyLtgneUdMSKsf2rD6cpzgI2gs
58kM6amGyH42o4sFR5wEEEenK1DfJKaHzOZJxv2X4c/2s7vAQhJe6yR4jQU3OCf8cWUYnc2Y0aVT
VL3S5WYo3RcPBk1IsNjdmiHYkymMZJPfbE/MG19FWLDtcucwTiNTeOCulF4HChW1nZ7TG0m1yblB
1kzD4SmdynfplcyBOEbQ2TxO5bnpeoJ6I+h9r1bFw4Wye7DUG5QR7u1U/hpjhH1RhfZogarnfM6d
FhVkmtxnIOWhJLP810oTo+XKMNu4kfsrsaw3QrbRtiwpldZYW7sAEUc1Y31KnerUQPna1eb4XFTe
JssQmowp1UfTwbEog0OfVWArUN9XpXHXnEnfDnYWQwlO3+YrkJsfqC0P9ZQf5xB1hRdE1Ako0UBk
HrM5+NAG0m+UDHKfxv5GF/iYUh/ZS6xuCasGNMT5peiB3eRV6exV0M5r5DwLqxKLfOvMkHztsz8H
5akOqmRHWccZTn8wQPzQpo9LNKIRYOTiqDuwoKhYagZyhLU5dkrjjvjSsv8s83IE8RE92Wnl7zlc
3E3whbbmzLjZH05NfkEQYq7peC4j5/h9BCXESoDypRoC9F0Y5NMlLDTPnk26zLxQ+c72G2KmDOcr
zrIVSqBz4zED99mL/Stb5ZpJ5zrO+iMt341oUX1YeQJWoRLVOidCThWDtw8bgZ3ddx4T7qCoffdJ
tB2ZQ1r4q65F3ZQRjr2zBLC7qUUplrc4mEsHt0rLI1SCJto65aMce0KALIv5oMsIJ6mDZ98zvrpI
xRt3Gn2QYN6tHb2XAi3pJs+Lc48jQPVv1Gv8LRWyWkYzrvT9jT1kCoEiElW/52AZhse6HJ/KDjZX
mpevkctC0tHWtL2ZeTb7PXsbQbj9xEgeWkMzpD7H6SMz+JuVer+s5K7sze5Sh+1naFokgrOupF6E
o6/FPG4j4a0S+zskcfnENYdQMnI9HB3c23lyZ7S0EAPH2EXCygCxdz8G4nYDwRv7v5GGhIKzWfgD
ipm+1NW6TaKO5tLeplk4Dfe1r5uXeLRfmf4iy7WWwsVOkYNBPwNqKMZ9kXkPrqyocaPpkjhM/PwU
XX7rbQI/vNqOejEaRgdDVL2hVUXQ12Caibo3T0MymwP5NXje2ajanV3Ih7z31sPYfVveiCfenjaM
qKx1VKCyJCj6U47KW+kYgswwcKxWs7XolavnumrW7tBW2yZlypEYv3zN4TYF+bKaj2YIM68VzLCS
mOXeH+jsSZISIOjtezu+X76M7Qf7qB0RUptvPUwDrcb3pvOnQ1169WMT09OtZ58s2YUx6OGh3Q0D
M7GpCs8eO+S+ddnHTOclJpz6jDyl309R+9o65nhqx/agUgC32RSlBzPwjw7+mrHSu2AAobhPnEZt
Ip+VpWKCvOt1ehuH1H1piIQwKHykNIZdNTbyRVhAW+MxsS+sJC+JH7IgW5BLdDUcZWe4O4rt9zYz
9a6ZO/YFq75GgsG3rsbk4uYlUqkAsKytfpc+c2iPhOYV9ETEdq7QIG21s234NmSxRHNDhcFBBKkS
EUM0VvwZKYHlIDNwmOs6nf3bjof8dQp+2t5t90WJ1yjTcLWoUDHEhJeplvo0Y4IwOrfYCEyja2Ns
l6FPtblS8VpXtusjsgMeNTlOxMGnaM3kfNXCMd4916XfINqbEEiWmkTRNnZ1c+CSBaskdZuNR60X
JQFHKbk2UoVQcsyxKhrZW6SKj6Ka/ZU5vndRou7juXO2Fp8WqPBLaSSkU1B/JzJRjKvnZhsOQfjh
5NWftO67xyxV9dlIXTh9NonUzXyrUWiVs5mvZYUDrFfKWfshqGW3s+/z0sRmM4rsbC34bIQWjL7L
9lAE9KSmyDrjS/Kp+0qQ92b9yxyciROe9o8ZIOz16Awv1uhdKrucoJwuDmeNAoxJKAITGGHg8Ran
ALCIdechmUH6EDORTwLXhuXrvMy6hdKhh1Ni2Z+lb+9iGDerGokjycAQwGOO4MwKMSmM2aC2IsgW
BhP0DG1/TwME0yqhE1Sm/s0RrE5V3WnqeZAtZXTmkLcMmbEw3GQgAY7CRWdqSplqwjrF1Zte/voP
dxLI/2ThrIJBu+vBdB97RCNIeOUKWNJOtFN5cccP0bXT1gsnTs3xQZnlazZ1JIPiUzlLN045hMz7
frJuJgeHXRpk/K2zcW2q2t41Qi7qArU3sFhUOqFF1RKSPVlueArDsQb2IHfYddjmEvaCwaRM8hMT
ngEGa5TxwStaBfd5KpvXdpnW9cY3g1n76Bl3YZHN52F2v42MbSc0SojOfYYVQmDByPMG2VfZQ2Od
fhtK0qWsFTXdHKtTPzTqFM7eDa54sauGGdjc0KDcix9yjgDMgyDiInbBCZafU0XPlJenKmZ/ZycD
t1BrBfaj3Fc1oxpwwCxpNqHqgXosG2KerVizz9vVWWiEBkypzX1rEt0aRD/lRJVcMjHgHMdkYqZU
KJtWbbN+vKtIjke5rxhFtYNc13mGbmSsDQyF1T2W52ozdUG/092Ii9qY0WD6Xr83TLs6RpjsV6FX
OGcZVuc0LoybOUb1nuattesdpzmiVCeiCeQpQKaYKXvCgU24ujvT54sQ6zcuHT0UEXmhKaiDvrrX
VrUPWY1dbql2YV3XpgJN0jvetudkgjOBUmpCxUQS973s+/dWOY827yQ+wOgRXFqyGwB/peYSCu9M
HGC75h58zNWpDXKwwi8rPAsf5SGA020v1Ls1xd/Q0wHBAySeJ+9NJ111rL/rqmbDZtp7ZBvkFV60
dUH3aKgyOhBzfuZMXGxUGlKZ14xBNKkeneVu4dZCqWDdLHp3rx2k73a8Q23/nXLjbR1R8fVXR7Te
AyVe7Nr6rCcDjhFqJ5WBgUwn59H1i1+dgoPXyxoxAk36lxQtvFm2nK/Jz/EwzMn5vjOjm+y6pWSz
7lRdHoYuMve5zu5E7f12bAJ6nZzKQ9YpMi9LTltRQU/s5+PYe+naiHrzPu2x5ZSxme3KeHL2bquu
lkzDswQfura6ijgjJGBdqSoAhoAHRJ6d8wx3uSDbt43j6hgUhf7I95HLRkQD9gWJ68Gto8d0HF76
aNgKzZ4dNd6p8lzzUoaKC5VvHAc1u+2FYLOsm4+FCQ3/zDHLr8Whl7gqeRjgXuYJCJbgVniFcZkh
PZRGEt9XSYcdMPLUwbLa0+wZLrSrTcdCekgQeIf4tyIRcbZpEPIbNUdVv0hiplmCK1Q1B+1RSlJA
Nwe/KzgVFg9pPbI94J+ldLgEaPyz0n7B8QrGz05+ZGBcLaLeaRTyzknVGLyqbX8XH802MpF0ht4+
Bkx0quvkvqlRPGAVOZhzCi/EMvVGW334ilIOCk5t4/iISh9JeePux6Czn/vKOgCRh2wHmrseKvGc
OG5/xFVpccxIKP0zfS3jHir4CHLc2DX1oB/9xpBHLhZcmbwlNa6bodMtP1Rypl+1BiangIHiOuqr
/L4tWgQ6tnFfzkSqWQNh/X2udxV0LTTF6jEN8xZHbkowUOddvUaps+68jdkWvFo5HPpWpHsRNm+k
TeSPf/tHIN66CmZeRX4A9BrYjSjS4tQ5F8PgP8CGZQOxs36X9ZhsFdEXsSOiY9DXf4ZUXJlZkZSr
JD43v35OwBWtzBp7QeSPV7AstJOmrS0teLUqvlC+OFvfgMXo8PLLnJQazI0NCrrubkr03azgmPSo
MefW/nCH7iKjlPmIixh6ttjGU3xDS71TnmmI2KukQrRheKgss+Z+HhMSsojESevHrnF/Sh2BR2qh
M6OQ3xRdSzmIVAGV+R66yHNbnJP/YO9MdiRH0iT9RCxQuetxzEjb3HwzXyMuhHtEulK579vT98fC
TGPQwDTQ9znUpSIzw92M1EV+kU/qodrHvvMXA7a7J4do2vpemWh61YIFmLqBAtYUha1qJTTgcIiJ
t5PEl7+lubY3nLbYk7t4GVeLzVTaN2a0UKfEhXU9KAZsh6CrdaQ0n1AxiYMwhH2kq6bfK6+GeU7d
/YpOmBeof06u4ztdsXdh5wMUkWkq7kbfgDxTknEpQVO45kliZ4e1kV2KnOurU5NI7uKFGFgL8axo
+51vEaM2l2/+BEbQ1OWR3ySRtcwCXzGviC6Gb2PhmDCUE1bZ4hU7/0IHpYvDcoug0R8qIs+K4fgK
140kQOll/kLn58XjbFK3Cfloq725Y/PHEe6mqYKQnkt6bxb6sjn6thYBhHYmgWIY1s6rpibSEJ+6
uDzZLTc330iKO73RLwgmQG6y/pb1V8lf+0B/WwcZLACr4qf4ElcuX2geTznGFwROE2CWb7M4q55U
RzORdr8Tc1+FGiWJ4SUYdF5jh4enFaYBsgXtwRYmaSm5z3MKxxInvtHGjsplasZ9LnbkeniUNlEn
oCD8XYN+oqH+3k3JPNXT4h6t1A8JQBCAKuz3YJY/gRy/yeQa3i/MxRzLhvg38RRaemthEbRnNST8
lxajSwh9Zhi6fchtQSFVV8OLrcfhuUKAw5HiXGrKxBBUg+CeRuhTPRNckzWKZOljyaEVGNfIVoaV
pzVezfI8deSsdM2e4Xn0J3spAVMzrXi4LHK7KWcHUXKJofuIC0UtC1x0BrWeTtNcA8/jTD8QBa3e
liQpLv7KB40OHzbBHCrQJ3yTxi3oMerbtCF75KS2Krr02I24L1dnuCb2lnDEqk+A7Jzqcd5XOfWm
jEj2PrSnVXfUTL0XFXe/uWvag6ehQs/X1aXdvFInWyv9PJjFDQ4ACe1MXaQXjHdefezn+Xua7HFP
y+/9WHXcHbNiOdmOOJmT83vrrM4TlwVMZTdqOThHBdg1tD2OYT5phBV+3roTK5cS9YofWxv1dzKz
KkjyAr6a1J5ez32WM6h29Jocty9y9XDA44RwsuQt81UVmZn/0ORdvucgmRLhrso+SmRHwVNSHtvO
+6gLGpcxPWHtaeJjnl/tg9aVefBQevd5m91PGRak2A/OtGd95rQCn73Z4MXGUbt0yZ03LFUoWHRS
fBZ9/tLozrl0a/ZM2UP+XBXzg9ES4urdP6IZ8H2XT12fXYzSx9ovD1oVHGHx58fZel8nCw7F8q/V
u8sxcBP6wtf00poeTFjcwruMpl8OmxYXqITw31qxglhQwygJT6gdkdmeE6PfA5Io+KimrlMHHQ9/
BnJVgWGxCkh5kFx+2NEdTOHe+DStJP6gJvkMpSdwHdRuy5lnq0qRh7I53WRX5R29hknAmPsF31Vf
ISdBiYNSdYf5c89IJLT64KG07T+6B0tkYCZFiqHnyfVq3M8khnyfM3fleWLvFxizsNxRCm9xGGTc
LnbQBSr65nYkSmp62UnII/US7ByIEzr3XsMVsA1QBnLdU9vCP81rzSx5rNaTN9NGJzkIprm+r8uE
1b0qvvWkmwMb3YessNTFU4vhPymX/UjxO24+99jU5KdFxtcjzW8X6GCLb0CtD0UTnLLVLK+m5mM1
kuHW2mu6l+xMrfNhUseCFNCxCpTOT+utR0Nn+sizj9ik2BqClMnT6ARnsXJBLSYshiL1d7NDPWaD
mu47A7we8jK+v0TDVkCvOn1b1k7vGfCxNFIxGplOdfKRA0pJQULFs7yX/jjeF6r7KN36wiGSrw+0
BbNbgSf51Br+us8mrBSu6yGRCFEczBKbQjs8Eh19oKiKQKKz/vKs4sfu5Ds+6bAmYxQJn8uBRbZk
VfizlDt+yEm8D0kdMfNxj5NuHzuuZmXffywZg8SFStZ9vTKtUfMrEtLJG/yzYMixx8lMMp8W8Syn
TV4mdAm71RtpRwOH19+AoHy4LMl0zFzzCXcxK1o3TAfbfBckKi6zsUZ4uMIy5aEmjnroE67JKhN4
Nm3jooz2t9jasDS5dHBI+MM7em8rZxwOvb+I+2CvDtycAFH6GuSnUz3gqP5ca9zBg0nR8IohsCzN
X7G26+vA/2H5fA0Ld+6apOqusfqnahbJTk8ii7DxYTbUZShg8YQOEvFi3WdEWy52Op3XFBtK4Hcu
zxL6pqchV1SN8XvxzH3Cf+iiYxqnSTn3Q/I4pZzL68z3jtjpvj1/Gu9mhxCpY8OmcNXA8SJ5MzKR
RHEZ2UL/tLWQj07pnIiEc4Sf1YORjYxbKgudNnNOwsf9n7IqOgjhBV5x9kKMycH8qHrmIjF297tg
cWpyB7xg9sQHrdHtdkOdheyp6EO8t4y3fBrIsAM2gXUhUkqlOzoP20uOGBsldfo+zusDpnjvUANP
wKwjMZBRfDi6jBdVmt4PjpETOyTTXJhWROL8NV3qW9pa61771a3UCfxmzvqWaYQyXV+tucU+CDWG
DDTmToznBroIP0T1VqXgDGw+dJziExgC/4lCX97FcuaD4mY/KS4gML/6YyaDiLOIPk4Z7Z5ms1JA
Z0cx0Sqaf73+vGLdH7rq2k/IwRPzt52b1xkF5NBBpE+Lilc0kRMQIV04XaSKFybBXkrcxv4mS/w2
iU1bKLf2Nm/mgSq8y1qQdZbxZV1S+8Rg4SnZMrwKGMiUzojAKgcjOozWiXK489jrO1N1J7PaajqU
AuLYXOsCD4/tI8dNdqTXJTi2bX0n6AwOTfByWdv7p1jnLwhamb9G+PFDSHNmWBkW+IY4vfOpqhYd
dmHPn58gibzJjF5gI7bnKKYW1UyDQ59n0FHSUzEvN0Z5w34OhuexYhDX6zc38L7NirOGN4uOw3aK
EOrN+5r8a4hlntDgfVxQPNXYKxkzA2fDOJjrjiDejef4G4vhzzA8yIrfIE1Wa1eBqqiInoULF7pd
2VR3dZM794uVV6TvgCEVbvvXz1s6ZjA1DCRRwjaobisH16B/soaR4rRy+jDXuQ7b0aWfK5t2832L
92vX4wweGzxIhuE/Dzkfvp+0fyvLes3JgAaAVfbZ4n020NEYpubR6i7FkcI8yJo5Zwaq6Yy9yNL3
fB2Tc7lZoOe2Omersg4xo/aDnpsL0jxKCXv73i/7/KhS8loqYZ7tu/bZn712T4jYPwSpeKBA8lF+
HrItWpzHQxzNmsmpn/Hec6NaaLjv8hAM0HtQDP+YKT8QJCIAuv38uzWWlwIBCuDPEH846ybdYOFs
jODmVIkmBuJcvJlhK3dF2t9bkR1a2yMPV5efz6syOXGNglnaMr+b1WST22qP7pxgRqubg9sab2M3
AqGoXXDard+epapveLcfMQR/Nduu/W83yf93ezIh/e9YnQL7z//bXvW/hq7/LyTO7V/4335P/18C
S+VW9MU50aUG7P8YrOS/XNuVpvRcwJtS4pX6T4OVI/9lsoaT67I84YutC+w/DVbev2wcpBh5cGRZ
pm/a/xMAnG27/wWiZlo2JWXo+rYlXXIoPq7T/9selCrdUwS9OerBFQIbKItDzZxsNQr8znEx381z
GgXuh0VkqY+X5ayWbfOY7+JRcKL3vBNRGjTExvV4cWHGMMOyi8Q5OlQg21SgXwImXr7fwUj2BQZ0
7jc7e3XPjooflend+oF5JxTF98HNX03iGD1Qnn2SeGY09fNmXh4OSsHNnTQIUFs/jwjD87rA6LZQ
fDI9XBc1fcVB3+8tIgK7ecx+B0ZNlIc70/5uc7c9FYXwmOq07m6Q4LuLmiWk5QA4Z+BWcNo0Shys
avjICw6j7cgl0BJ9CNiOeqfqESzM1ndOQ7uEbalieXZ1LDl+4kiRNdfYxcGAUfp9cpoJU+6kvCQC
MbFVb8AjRKBvE9CqUj4mBfemWnoeiZRkG8BGid8391293nJzufe85IEAyXtRcgMRKvsUCaFNu/90
PG7YBhBN7oTYOd0cNqOAaEYQ+KCRPghwvcwYZUN/actjRriuiONvgYUfLOR0dWuf6nRuVWFvDgOm
INANirFp3/aUHNpJvHcn5lAEWADwl14XIo1fKXZketNrrqdMbvGVlCeNVSuVFC4VNejtMZjUtS9I
fC/Qo0w7zfZrX5GGCJbn0SxEqO31qhODAt3+b5mT+WWE9WOvkIEALOAdzihqbKnm3Hl2ZV19Qr4I
IWxFqyr/aI2OuWTYJ+JEkICkVL6N8alyaOVab3RrZM+XJo2Bs43WepbafLNRpUOG5wDbK0GMAGme
Yjzg6f2CVcMDNjp2HdWKgTy13Gpat+JaZYwHZ0mpRUrOVY8VJxjBcPlpAJm7BN1CbG5+EEn6Osfy
VvT+zU96HxrOLvMCfp8xG0/DelIWOeoRtEBteGh08FZ2o/KfA6ukUnuNL5Vtq1NH7+DOJ0DNziAl
bKUWHgt9nZUdJFHgZf/EllzOQjUNF0LtRIaomLrpGgubVAzsS+dAIhmKYT+6XGraJxNvFNEp5g4O
x212e/m7IAtB3K8Xb5Liz2TLPw2xFpG8AiryIxl0tAjYcxPOM8S/WDj5eemm/ewrZh6yty8NORGy
CUhxDJJIJ4C7AZdY4SDOJSESWtyYCYROVhk3zAuM2bwVakSbVQdeHHJKFKSPGP/CJqVUPBjVoTAB
3MyobQbwMdIiwRQ27sSZc97l8+aISjuwPH73uuAxGKz+eRiC4MjuHfagk0Lmsn8sizL2xRtP5Nqy
04r+lhZU3wm4A4aHwFkB8NrDN+CWlLcE3/UaVSZydNfDhJV1zwXOyrvIJHpZG2sddiSYj1Zmz4eG
duEAMOQS17d5bZMPz8zeUr6+kPBIdmxN/ey1HKjRHTACbKn4huJsvqsHxSl8Vsy668FtjwYIFsSg
oIri0T5m62DBe8jgGLEMYi+xwsWHUNEE4F8aDZemxD/Z5eIrkXjVOZj/zQl3oV4mgGpSED2DNKzQ
lhfMS11kxbHYpx6B3gDNfh7Nx6VtbmMT2MRGJjxNfnzfpB+tXR+zNk3PtZX8pcf9bmwI+JDs9RE9
GSK5BId8lb5axsCUiqVhFzc2FsfAexAFKubQAwbezsGlzPTJ0+k7Dgrw8/TE7gKc+rslS79i4nAX
C+AHB5UB8ftBWxzd0thA0F0O/JI4ETrxSIm5tEeeMoPspYDLQ3p2rI9sCx95ZtEEzMArlnEblvb8
NcSB3HMVo+ikUh9NAiOXmf2+M5PbPFTE9oTSlAvvYy69GfHQ0rQ8ZlTIqkOrD91YNmHVcHlNatjL
BXPPyxy3d1heSPmzSAcBcIy+Tp9IQmJmL4MW/cBmntQnMLISyo3L1GAFYpDgYxnqHP9DEBA9Mjfy
edcawg81nh2XYD7UvlbEpxzlmz8R9wU5vjDIR30visfWa6g+CUp0YhKfbWBfAsNxjmYMe0nDJ8DD
071r78PFmerARUXZa0ouC9lRg7LhiKeuzdJzVyJ0S9KNmb/t3qqx+TEbTDbUj8Oqzs3r6GAjKKQg
IW98V66Eh4H9s0uJFdRY7Vu340GSw1M6/PvJyi84giFeVMu+bBcMWWyblps+eviSGm7usbE+KD92
X6b+GmTpcOnThcfVshDu/Tnq+9TlGUKKlSWRbhYGEv0zebiccV9j2wz2DWy8qDcHVGLRA4mYF3yb
vjrLDltbZRePvA4BoxP7p3dobRgM8SvJ9BTaTrVXXf2s2zUSDZWRIKDivVqmIwefY9aoPuyVzT1i
Zed2N/FoHD+13lLiYztRKO4We5M2dNxaMP3SpDijSCQhCwdHkX7fxMyQy8G8S+pf0zCf+9w9icqQ
x4LZRjcEMsSGy6xnxXHUI0BOefVmirY86HIzjml9S6oyvUCH5KAtUNliJlJoL7A6a2xOPo91AGtP
dM8WBaHGvEZAkp9Uk5LRRAYshjcHUeEAmJwbW/Jtu51JgoTYTKZQt5OxKQ7EogliZPNlcdwrlvo3
TlmZkX4sGG92E99AwjmiNoURJcxPTdP9st183gXx8OVvvqYyuM5IEKfZoV2j8c+txnMAByjWzdeY
WNeOTN6T3yXXvhIfCw6LyB0Z6sLPOddj70fZJiJWJX5mcny6F3elZg2YqO1ut0RdtmAjaB1oEXgf
KDmxmFEt8+NsDZQd9YJa8TTMWAfDpcrVqd/y1JP3hMECd5kOKApd/GOTQFvlm7AOM176coY4DhEv
GlSOlXqw9BnEKPOT1uCo5KUnxNV3EwwQPoSRsdRJesW6y5ooXrV5dRVeZtyE720sBiTcPEaNXX5x
hgHNrYBt1qn+WDkDdZuZMYnL9GRsiFDdIfYN5Y81ji9KATKy7OXN7DrEXFPBZRufCPmu+8ECfZWZ
0+c6FUFkZzbyYlND/JkWgGSFciOHzPJ15QFbrH69MPAxognCGOgO3ssJIsO1mFPM8aJQ96WFfTFH
APDWeN+0SX1gaDdx3sjxGOOd3RuGQ4uJpx+Idlsnh9tgSIG4R1c74ojnGPdNtzCpWfGgWrG7TwhG
7S1ly1sMsMoZmFc4pXrvsRb25ruJzHCZKcroAcqnU25gbuh2EGPr8yxSGr1ERvLJcy+iUx3DuPq1
6jjB16ipnCON+EC8DJAYa3BIggp7o3nEl/Qu1fTXmNWVGMZ4SDwBNV8W58TL2UBWXASpwRW48eCY
WU7N7KnvHg2zOJZFRxlVzJfz2EHsUuT193NTZEeaVlSXn2EF/qPq4NpWNSZk0lkg776K3oxJzcYv
VjJBflkyYu3eaTEReNPW/TBhtrHXlk8u4TVcOrjC7HXlsAEbN85Pq5t/gAY2OJ0SvzBbp8KLMx6l
mg++xN3hEB3joc3uEXFtTTg2WFlq7a7ZeATARLIZz+wgIfTHRQFmxtHLwWQ2yuaOYwTQ6MTKgV8H
fVZ11oVJ0pHh3b7nTMb0qQwzh9lblrbMyIms7CYJI6NPNiXYb/9AHTUx5awT4WhmpR6absofFZNq
Tgwk6mOa3C0m8lyXwUWIPZu1xKsuzpZXS+vLQIjtPMnhZFh44FrfYd3r+dASYu7Mi1LsfQHEijH5
rEy840F5wBI57p2y/UldzC66h35Del9GEP1/XBCeUJCwl4PJJHDM0pcN2ORB7w3gCvZFWTB0ypwy
Gv3l0xypKogDqm2G6tHoEvglyHiqhDwvJ4lSuoDb3D4FmeiL0CBZCV0cVUnPamNDJHVfCyvA/17w
8/qG/HDS/jtr2A0ncbKbjUNQxD/bObtt+p8cuj1rDRMJl7BYWGGWx8F2GuwYf7FDHNsN0tva1/HJ
mhhSGUChEid4txrmb2XsXWgbGIFTjNzYxMsCjygqHAyyC4aTzPgZyv733Khzyv3AY7h7hPz54Bd3
qEjMWIprXo3ZaU76Kx9ndReU5bFoobz2tvNlcEOOPEl9aqqoXZ4cKMfqZvucZ8cWAb6bvgK5/gTx
jHd3XhkWVeQPNCPdoeIEXlb1xFWLyZPNeVBDKGB+VoAdNUjYNYvNJrH+zkfjJDY5lR6Ey8CsLJvS
5jxmuBbTmresjd8MxvoRqib86vsx28CVrTniGrMjOQq5L+3m1nH0CVVfPyaYw06TlZwqj0qBrGVq
ZmKA8/hp7HoNwe/SLO+7/9CxwN9bbElvMfmgJf0llBMQR68my10sSX8ei3qAPWneBiGnO5drrULr
pJ6g3sdFiTlFpX/JF6yQcemWnf0ECOpifDK2esxTaOAMhNmKMv5rI2Zs1T+3ds+YK3CuWeU9KCTZ
x9zGk42GzZSP2qfgldWQjpzEZ8NZXY6fWWtEmdrs7G4QTuP0Fv/bBoDTa196SIykfXD7LNyK09HM
7lrPdSJrmP+CBq6O3mg9iN7N7oq6P1ijGp86TviP2HqEwqkmUuN14oGKHJ0yJLXnP4MfPBiOeOog
VQIVwUl1sQ1ofLmqxNXyYWst8XSzDfMt6Ks/dqtprmtYUwaWM0p1DXPVUeu20Nt5eYIi+FP5TO7d
/M1Ye9abbnjnGEOgxuLk4CYYfpB0aViTPtPKmelegIEUXPlWazw/DpWx+X3iIwmvL4NrBmyjk5vU
p9QRjLTM4tDmfKnFSlOIvzwyafFDsRkbsChcbLOqQToPQC8UGrKljuvqcLMqmIYvDndXchGX2Srr
i3JKHEMDOHwBUmrX2uR/OLe9QIDs93HXIBjYRoQ++UvYXn0e6qSIUv1qTI59Ur39YoH1UqKIQ9+e
iwgl+gIFrjvhB4VDVIv7ZL76c2E8qPvUx/BdlWMZmbW86jmp8cb5iLIX7Fo2L3r/3OhV3PcLYwc8
qTuwmB0LHQETjfdh5TtHPWrO5l8Cdvqg0rvFSpiEgvHzEhIGtkCAdVzGWvjSCYzpwAX2htG8LznD
BxnzI44zQAYBWyUTtW91e2f33mNaIe8yJP7IlgajOmFsNsoEz6aE7+QwnoymOYlKTlwHRogciu0r
g92rnVrvcuEktSDZtIjVu7HxuB2kAGjVcO74Bg6eoU4B/1tdLF4xbBquEmR24VX8BtcSCSoJLgMG
hqRxoIUT9octB6OdIp/9SOAly+c4zBvDIW/Tfq4YHZGLdXoKxn1uqvg8BwfDdU4G1FLm/D8dqA/H
BNM34sfHdQeDwC9g8Y/3rm7OWAgfoLuw6jsrHsi+5i6Vxp8KghyJlJjZ6LScbd8sz+li3OWe/Bry
4X7tlm7fzPNlyPmRcTolyJ1I2e1HAeHO8FnLgn+yimGsBrdG9g1Zw0R0KRxJVZugDw7bSe3KEXIY
CGyIkJdAEBb0Swb3TWeduN6/DesD98VTR8Y6dFbNPj76z57GX81yhVvCKA5r2zxOHIAJB3IS9gES
R66awxYO7KHBDYCsxq8Ws5kbSUtDTilufcCgWeYErDNrDhONUzzLxEv5nNo8TpWf/sarc0gM87kq
A/cknRE9Ig5+jQqI+cAeFy/tFHFJpL9ylvu1bfO7CYNMTDp2t0rvy3XPkz38DoaE4eLw5nEN4aSm
L2kl6NuG27Ki0MtiCoeON3Zii88IyeyFXXE7tP8WXKS4m+Bg/kQvAnppAktO5ws/3oGiBnjhzK+p
dfgOlkmye3iR25M6SXiWuGhhIs6tsBxZeROvIBHi3xtwT3aOmz3yvEoCCqSjMO0mxmAdOyP9xKrw
s3ikJwic/KWv5wPIyXBxA/fHcPyLgfw2p+ITOyuHSGC9eNO6dDdDHgznOsDPJGMMvzhCC7C2u0Lf
BXU/79TYPIwJiajGKadD4HXJschan5ajAnu0guqfZTdf4QTrV3WxM/RCWdfjo8npeJ3LgzLylkE2
rDOHDCznQXPv9wLkh68ey4CbXL3lhEYBtRZqO+VKQcx53AlHlTPgDsyvlOR7yCODMBHjGtis2Nar
b+CZIcnHtdiBadKXnLcC665nPAMWKPCItydnd9V37iifc0a/F0dOf7InKy/LT5tDlZfcbOQogGlm
HDZJ8TL0kgFtkZ2HJX53JlYGkrdno8wW6Lxrt5Nmg3Kh6jUqO4aTNeUKIn2mhGAMpyCoDkzmz1OC
3sxGR9MATmNUvopdKy8vsSuhu/HPrMMfs+nerTGOL8aemp5x34jt9fSSv75fvmC+/3YGXCdexmdS
JJcheW+oC7Bj87g0Bv4eF4gnJ/x7U/7MORAhZVifNdyGCpYSjzxcAtXz7AUT6Z+RAONsRA4P1dVH
ajVSljnfx5wd0H6CqlKup36g49OYMG61Z95igp5G8Isfpz3y5YcYV49VzEHdVjLyHXG2QeSSoDIS
EMGmgcPCGEhSlpu72p+mu17x89kiuBLYwUjS8DTTwvVnrViQNJYXLG1snGL5m6m13svGvoFicphy
DT8gwJYQXj1EXB9jQrmQaViboxhNbDtriVkgYKDapLDwXIMaCSpg/Oyur3PBEU/+XZQN4mnMj800
clSMZxyQm5+OkqhnsJPWhbec2rvK+QyQFx7k4lNSwaQeRWeIpNxnAmmwc8fmUgxN2PX4cZYKrGY2
/Zrb5jcJRMN4xwIM/gAgG2joU0e5yKqfRqPXrFQbKzZ9UwUyao4zy+aHQAP/VHSZwdb49pvll5qB
KxdZ/JZ572NPbFGbENtyV8Mz18/dYJNytEzUSFnel5CoTeRc4lSsxhzyeFsn67ut/4kTG3WlZ1aA
U31TTkKcQW/pAMTUmqiqiNtfQ2Ix4bbISmPROXU21lQ1TgrpQjzXvfm3Qa8vHAu2IVzPKj32BlVg
o3lL2ph2kOqjc9ycGXFmMiZXpFTESVWtOm/0i6ac2Bw2uyGNbgkb73Tn8Gm8OjnR1sLNtzaDCxoz
AKWKSMniH7q0IfWddL+L2eX+4MuMkgluNgzpJ1uud8sUX9hOWRk2DEYGR/YAc9lc2o/RLMWlpc3B
FJZ+JnD47GYZJuft+3UtyeI3PyBQrPtgxQBgebhwoEZltnGzioKtguVk7yIezRlegMF9Dl7mCrAP
6tpXYAjuKctvN13uChYdN8NahjtHllLx+b9MYPIa3Ka5mE61xe2fk6g9OMcM6abaKnoqr3noklBL
9c+2/qzND/DqqJ0Kl8EEF1J0l7Mr2juLPUvY8rHKrG8PgtRkEoUdRX+gR+Tgdq6KOpznu/Fhqlge
suIIYL166ctu2Y2pGiHiPuTJacoLlBeF4GEWP3lAUBQ94ap7i6Ze1eRXHfCrTv0pAA/86K/Br3jE
SaEmwu5UfXSnlP3DQk15KS0rXFHWjvYCf5JP3sCXj0kzk+dFPhIkmsIk9YaDU7XLbajQpxSHGxoR
OHLsIHiVd10L2QOXCFvJSsbBXp5Sxn+T7JtzZhZva2z6t6B0bq2r8J5a/VODSH7Jt+wW9mgsjv76
IME9IKz7vyxiS/dtJaiyS+7LEjhoETAQGbv019RHXuMeWVgAIBG3uSsCviZzeW390QayjRDijfBP
Oj6MbjBP3pS8xA0xHzhXj36tQM5bDrnQ4WnuBi+SFvN2+Ek4KmR6VL9Q/AEx096SMLKj+Wr+Tpzm
pxIWuL1uPhXx9BG0XRjU9j9BOZKgKvn5GwHhbkgeFETTsF7TM7MmcV3n/pff1fcZYYcoV/PvNYiv
q0/u1TDqRystTmgaUMQVU7sWDxX62nIKkgz7aTU/dh1CTeFOx1qUY1SkLhblJnudS5k81TNLzMyO
fkLUNk1z2TkIurcGj/eQVqFr0ka0ZneKSxsDWE9GQ1a4YZe0bpToOGQ26gQI4HmuiHdJJ2qXQLDV
b+NV+zSZLqjM9s3Jja9lMx4NxT90dJypT4DYvQdLXCVH0yTtUticqWqI4We7aRQOCN8N14CESzHi
oW54XkemXd8vlueQBcw4y1UY7MscBE1JuUdd6+1s5ADQCmiJxfixm9jeQjajpzHVEH0UPArM4/6g
IjcZimccNeXOnvl3FYNfkK1k5YPk3l+8Wz4YbVT1io27r+1oaCgZyHp0SWH8lEP1Jc3FOnmUaAAy
k8h3WXN1inHkSuUQguw9pJk0OBGXsvdNAu3X9qw/xFHGSOeLdQQ7iO3In7tHYfqM93QKXlYEkRQD
J7aumyIk5Ghs6XQwt1AW7jKPCe06ETWx3exLcn4XdPmR/CKNiCg/jPprJCCFBkOMR1fph4W0jlEo
AQUBHoR1Bdq3Mv8slX+sU9ixXWtXR47b18bFoGbmLpwvCroKPsUzFTen3iW10Up+E/Yqg7qzTU4o
WAMz85SQmznBcAmHwT80Tawf4iA46yB+FW7w4armKlrsaq2VPjI/2w2DKm69az4UeGSv7TxdWPPb
MBghViDXfpXe5F49p7yvnIRQmc1vL9qUUbICq+1wuI8Juknj7LjqAVAwYrrRXble6rNWSCCD6f6a
KE6kvZP8ZZz1uybLv3h3fIpf2FImwun4C/46VWPxrJaPRNf6iudfW1Z7KYeVN9y7yqQbsUJjsvOp
EtgouzYjglinf0rdWhFuYhamSaEWCP2CT6MjFZLwmA1YpAHbsPNAqHBz51y6W/BNzsc0vzGu+JA9
ftVkRnLzcQ8xREP2bsik7ejv4bJTItYmRUXnN9OkzRIlEBmR2IGJWHSXBuaBRZ/Ui321yIg+Fwlg
3WeYDVJB4tTcL8ws/c27MO5HX78YWmPB7Dx5nN1nw4VWDmp6bwtMQ6a1sHGN5scYBDrsZsRQxfTA
SbTk9lBhFuthwXIMEVMpDoGbfS4JJmwu7xi0tmx4URLhldYns0QZkXK52rm+QSuBHTiYyEubv7gk
O4XEuFxHW+VcWmsI1UlsP0nZnILZ+NVK1omWqdWefpQtoJc8myjYT3risEddx7LXvEp7nfzoCSpn
jJOE6tbf2E2Hq+cbHO5U+TUOqxtRB8LUiLpSgjBOh+09CWc+XgBff1YJtiuXpHWMmg4Cm/b0pLY/
JU8GAd/3pOUiquXUhDBWIVZojJlBHRpOwEjeH8xwouG1NUzm0aXerGrEPkH7B0gVXXrxgkc4Vf/B
3pnsVq5kWfZXEjUuBow9OcjJvSRvr94luSaEGnf2nbG3r8/FhwQqalAo1LwmgYj3wt3luhTt2Nl7
r83KuMVCla5rVGndTy0YxXI89NgP8zakB4iVXrrQfOnU1NloHQddGl8Nzi41FaGbsRkQSNNl06YX
jynGt/o4LCR353jFIabUwtS1bnyPIbByLp5u50Re+bsoXLhBnZkfxqJ9lrGGvF3PcCVHf0fe3j6m
7Mx2VJbE1FisLyYOXuJQP9WGkvebb5mML3XKJMuk02CnZDqxakFYyxfPvcOU3U8aLSBgxCuJaZnA
OEbxin2eoLzxTHcO7TELGng5aL8I/9JVMxOnWEuqafO0CfGnbB5sMx5+ehLe8zg17EcYrNpuycIC
KkfQDazdnViwN/LkgFJZnuKidQ7GgqpuE9iiaIA0nsBSkj2v3agOTt4fuAwaR45Ce6owqTlFYMGk
XG1KdKv5KGXBkVNjfNbIIOwZ5NRBEULcGf4oIjgtKtJ9EGVS0w+LrvXs59ujNtekO0GMOdrqY2kG
itKPCQRoG0l8rbVzIfwiaohEsPnZnBEWm8cUMjvmlvYbBDRN49QbshvCUDStPftkKwIXw2+jb3UK
m/a40QhiiwnYrXg+PcYNh/scnvFdbOlv0Hspa8OPgJcwKfeuvdaBVvwZHH0+6+Ti0Pe+YsUzuTTq
sUHi2c2Drd+WYn2ktoSB/JIu5YURGANB5jxlvvlnigsPHUs/Yx6uVU5jRKkNgdp8CEPVcV0vE7ph
a/cHQ88S1fFbRkfkXiPx4dGZQdfPYEXdeBpk751hoROLmdSEQOfTTJ/ire315H414vTUVWO4Sqai
JWW8GfmRzDX2/1WB9uyyb9iwbe0mkCct/mCWTD1WfXzr65dP9Uqql+tN24aScib7UWvfqm4MMjtM
Xim+MazZgErJrvERdBdxaunLQh3ge68mdV4L2i4mnXdyrVshBUSfmdrnMPhvM0JZ4E+Is0RDvpJ4
eZtc+Ol0IR7TtgVpmk/AdTfgurEs1JyX5njwBx3QQM9g0zeP0iImIYrmrGwrOyzl5hnZ0B9t7uLF
b3hNQcPkOYqm1aGJSky0KZr9W8ppEHhxjsppmgCub8BnNKt9thULYDiw7DnYLy88BQVtWQMqppmB
MBxm5z0BJ7QrW4kHQOXH3OZSA47ZwZZG9IoGGR/lJpCgKXg6ZYU3k7mqL51g9Wl4a2GPh53BTvsJ
lkf/3HS/lla7piq9WmOuwhY/WdLer15lH0Zt/MvOqgtV3LIN3hLaRW5E+Rr/VNIyOOnnXwU0rsnC
8dEhi0ytYnTxUM9hOfHh0DgQpum74djy4pac+PQz2oQhD4Nt8ATWarh0WhWu06texoTMBIM1pdnD
Ltcz+4Q/4uweaiUYxxLFQ5oBnTIH76l35BN2dQCzrrUfOVtDLOc9m0CX91TUpRSr5NK/+Q0LSgdv
VZq0jzMZ1WjQ2fRwU2DD0uQPfqxBGEbuwzSOKmiiQmoNwPROI2yCrloGggB22K4hzWVGwLZYBjLM
MFU8gZliwrX0m0HQEl6AT3tOnoR+xseM0e+QucbjlM2SDcbIAiVdLzovIL3pLsWobomEdbGOpXu2
U5uszFo+dYbtBNTNfWZ0/R1SehOpvrqmy2zf4TEknDTv51I8z6M/X9FRT/gqB4JGOZEZk22MzNVN
GZq1HXXTnqaK46oxV8fDHPaDOBfWcEkaxgccFZtMmU+hp9Mb03O/ciuNp2L7EbJ0NmqaXWDJTLMv
v3IBzPUtXm96omytwVxePrdtQmM2qeCmmoww1wGOxyMuEj5YLzbmD1xa35omP62Ob7KoTY7KAvYA
RrtPgelrsVIzNJIWZ6D9pzeLIVgaQm1aXD6S4csOkoeo4Lxnk2/dYLw1G/SakZfczqChpDbdGsmc
FMyykU5U6qfsac6TvTT3MXUpO8fjw8+bY7lWT+s04dkvo3LOvxarJ5udZS9tjy+UeXXPe2MKCNCe
Ozul5qOPL0V+B4+LsdfJyX/pMWl6x7ozkFUgBmUUWIqJqa2f7BCTwwfx0gAFl7xqs/E7TRbLMVSb
gbwmgFO2XW1Gf6MlOXkhExkd9/e6sp9HOR7dxIWivVHet+q9kPpQeqTopkyqyPHb+m6iVJQ15dAe
Uo2QlmGSsC74DDyqlS5FN/Oz75jnXDzKjE8TCZodUUu2OHX6S2eQylj4IkGkzAqAMLpcS+kWjghU
Xbb2CdlF64SYOx5yZy2Ip5OrwCDOszJCA0gJQtBfy3tE8M8UXljBCAmARlhBM3xOs37n2+z409o8
Gs6UhJPDas+a6yaorORX3cyh45ztuGkPE/mdICOchIeuDWE46dcclMPoLFMoPX4VrU1c/Uzjbsyp
6PUIhOiD+dvpyrONBxjr1/cqhBaKajnQ4hefW4Y314ms5NA5wzOr2/rN0Nkj47Kkt7w/9cX4jNkx
Mry4wtzkvPEE9Pu0UD9+tjy4yfjTuVQXEbtPT4t7aXnv3ricafRDiJkYRFcL5oP5lrcUGmspt0QD
oU4HwkgSvQIY58DYUyjl8BlxX6JCD8XVgznDTDAFqCb3moG+plvZlbrIDiw6y/GyPsZJ/pWrac9q
1AJnsjKd00pFuScRVcrsVOv6p2xm8bnQQQa/3cc5yj1jL9kIBYQsl7DcLgvg3hlV0ZIcCfukkdiT
IWSyI2/KRwOLmUrX7uSu7XHl5+GoeyuvDyAxg3k3tVy98W1sopb7WciGGUzhV0Dk5S5diS+HQUmr
00BoqtnT3/7JgnS+pPKpZO9s9wRxBpV6VK+6R5LHZqiNHONWnODzc3L/IHxSPylsqcp7cFsDQMvC
s61b3VVpebjatCqoh65s0wPBaphEIB5gvhlg2ZP03KfmuKea9xe9f1ReMKNx4BoAHabNKpG5n20x
8CnAkpnZex8gwdtcKiHZ9i067eA0V2O1gF11fRFSVrcky+8JZFXZaNPB1rF7a3T56to8RQNnes5t
7ODqVhVirqVzoYpvm8zqgkwAjL+HC9JhGeI4a7R6fGk3NdL2idvouQwY/x5tzu9AsIJGesgusZ9q
dzWuvaM5Yeizy6+B4u6AgAtVqn5MIQRj3N6wCMi19qACS+cHi9axQDLn+LU4anJ6rHz37/Yvyjxf
jgXNa4uxkBKEuXJODWDnCneIog1lqAvzoEoODHqySe/haKVLNfA8CjIb8w9WWnUgtYRhxgUpxojA
vro+oT5iorPKIXA2V5CX+nfsx/clRRDktUiYDkiPpE4MSQWRk03veg4XkfdN0PCk0rWjX/tm1UnT
WOA1OkgmbMpKNlvmjZJUaXoIGXUZ0NVOkeJKdi7BLU1PkHjNloWCw477V7LUJ3NtuanadOFMlGJw
i0pupdeX0axbL3G29T4liUmk2LiwXW9whBomu4UNzkJVcDf2d0AeUFpiN+bEP5MMhc7hPCeSQkXl
3K0D4kCcdyOa9nhKMZce8X7wl6uMNmosoW/RlwODs4uLsvzJ9ENpyOI0LFZk2Rb2WrUsB68+zh59
jRQGUH5kEvMWrn5c6kkczHx4cQDolez4jy1exX2WjDMVAmgTzOW8ILrAT0V/WfXROLqdfYYBhGbO
ALoDDmoElHrxRBhlJKfhGShRS61cPEQm+XjHIxnQdHJLRE9veLCO4E8D1de8IlbJ3lYP0DZ17bug
JPfUGclrmdEsHfO3sycq0Nki72k0R8rz/E8jFkbQahOHgF715z42w5VqBOQaP4uACjVkkq88vo9w
rwzu8aS37dWPmrk2ju2Igoy2QCsEu0ju4j74MKe7Mc5ihaBIaZhNcCB2jjrjc9kYoKNGW5HvgNW6
Q5H5zt0na6o+hgFKvp3UKPna48gnGGD7VHsuL1C39prheMeMhLfhkor2vYmcuV8RqnZinCMQYKCe
7KR7qv7BvFTkjFB6U4i1Ge9yN4l8pxm4jpVPHGJl2DpTuCbtyVHtOaVbdljyd2noM6Ydj6Oso+/d
ZLVLcQUoS6McXillwCTjItVRAhk1qCawyfRdaxuPutUQQZheDURvupaAf/jjzVyRULdBmtW78zZu
9gAlT/R6Xq2pdzFuGMYRvYIK+F7MYSzQXoich9hyf3PP+BFlCyXGxSkrIJ3ViNBZtRRYUFRARThK
NFnwkEOEicBqB1zhivSx36xUVWAfXAS2Yi6Q17lFiUK7085mTVjasv3nWqO5qe1O3Ot0vqT5B8Mz
hrARVqPH0pSVUN03kUEy7kUU82U27YdWg77tstxdjRcT/wxU9QU0AkXAsB/xRxM/qzE9DpiXNovP
7BUPEufxnoy32DtsPCrqv5MB22WSzx9DAZsEaMJKAQOZbKQ2YHAWrLzOOC2Qt3ZFbPKiqvtnUY80
6n0Xacr6Ilm0qCk/C0qc2Vt0h7borzTFy3MmFtZYyXqjfeVLF8U1bqhB5KbwVXm0v87aeHL6pTig
EFHw5cMfagp2NYpg5r6RAFQKA1d4ofMqqBzj9zjhlo2xxDsNREw7/2hShZRG0gD3HobbQUH98bwY
Hyl8WSq/TDb+UTtAFVW/RpNAiRanklX03Tx4VUTS404XOob12vuTz2N68Ayu0Uphg0kNnySeJi+k
mmm7bYjwmM0PcKyaCx9FRTYLQ7a5ygjsUmbcVa01yJb4fjVNysNcvBf9K9MS5C24zGiJmOs5nk1J
R32sg5rlh5K7ehamCZbMrSjCGLe8kbkglc0GCLFs+maJZYclAfSSdhtuY/IT/Vvg5v8sVek8znV1
or955ihhtTuOxZfSYuwkWvrbXh4pzzROLL+JxXDYcqTQUue39yxPXx3TeTcM4z7zut9Z1RXPheMP
hO8N/dDT+D3rb8lMBCvOuCbFIKhoS99nmS8jGqxl4K+oHnE/LzcuDinX1ixzbm4svL1fwUShaHsK
bA7u2IZrzJYhaJL8WGASX+aep7qgXcxmTxkMyk+P3M9qQPzbdgwDKlax4Q5IshnogiCu73XEgWMz
O3TmMnK/gTzKvpMF7NQTG3U1GAYO3916ZoOssL6TGlkO/bbi8NVAzdFq2gH3E56q0sDYZ82bjxsf
8OICHOQq3LBK+nJKywkp8WGxkiKSdT75K90Ww6nW6ltWsDkvLIu7YmdzGaWTC9sCi7BO/cTShGEE
F82nW/mgD+W9VRZUCGZCQiw6EwFVnKRkfcBNVeC+LRCHgCHJLTtz3R4Vknil0SBnLuSWan1sohn4
WZd9GdC1Dv2YsQ2w+3xv55TKw28CnaTXdxTYIU8U+KRG99osZnMxqW7cTTFNA0l3mCou9+mGoDV8
6Z/meY3QNflpWqYytNv8r6fhR5xGu7jaqosvFo/qnLn3g3TfOoKsYQfaORqT7WbX8+Dkef4aJ2Sj
yJY+c6bwT3DvDyOooXIxKS+lB/tUONRAt/be6MfuYt7rLJhoanGCuWqro9x2Slbz7HUehXOq+rF5
SG2PrrUaQsFuuV9XvXxINHIBsYGhTM8DI8seXDHb3Gf8j14r73w/pRnUAEkhxlfdkQ9LKfpzQudy
kIj228oIleSx+0z2nqKvIg/FLMy9r/wyXChfxG/HqW552HNXYf8ITu95ZlOwdhwvFk0yYarR7Vbr
SXVzfyy7jSTYin2JBHNgHG+UFd84xlTjj+fYwmRYrvAWSx8jrxAbf0sPucRtlcFNxFpSUtCVnsG0
zCE2UczGfsFafYRg1NnLb9MryRKRcN6lFH8HBHL1Y2lrwVLX/rnWfoSGbTWZ0KLdYqqfZtLE3tgx
zheUSQ3+9DCa1H/VK+XaOI4qRNcXoU6ydB8rE0JQXDj7XKNrM+YjNvwG2g4uObIwqP1YHY9DPoPv
yqlajpdmvSYTemC9gZXlJBDzoS91YqRYI+m6i67lEcIq51UPomMkYnb04zpKi+rISmS4lqizR2ON
v5PcAdGQI6qay0/SUepW02bBHRq3uLNs7naJq164wO/gHd41rrIRxabpJu0yAYCLaqNPRLm8TtwM
faE52P2VyOyhbXHdgsfQ90PnbjmSlPXx2Dx0WXWzBm8jAm6QRcM9GM1zlYs1WB3t4mAVI8TFDLVg
a1ikn165ozGhJp3Nwt5y96NojhxS3f8PNf+pB8KE/5dQs0Go+P8caoa8UWef//FZ//zH8Y9Uf5Jm
yurP/61Cgl//3xln/1+OQVGD51muoNPFp55m/tMP//k/dPtfrilMGhwsZnS4TP+Wcbb/Zbg20WNh
M5qxenT+V8aZ7gkHywpVh64vhOnr/y8ZZ0O3+Mr+vc3B0F1b93zX1A1fsGj8JwP9/flEpW/P1/g/
XWMtFwyLeP9Rlh+xR8TZSPIo6X6hCrIYqLv3BJ5d1DljfGrL8rzO8/xEFMO8EUDY2Dzkf/sezBr1
oJi6jeqYFC28pQpk2Si+h7Rhxl1NefVXor3cM48d/d9PEpvHrvS57/tVIu7/ITqS2Et5nz3NCzuK
zCTFStz5Pu0x0bVe8+o6xbf02bvQ2cDa+l4fVvsZb9IXxnZuO2thnoryIeuL6blvCC3HaWsETk0t
XpJOr9bWJGw3S7WXVW2CKW4fFpppLirnsM5Z6V7Rjyk3wPTEID49O6lbMpJl0CC26cvzxlO3Ou5Z
rnLjrWJPQWCsqX69YPBZ77m8/FmKDL88VaNXqSeYAwgP8ifa/f0wzsve7ur4ZFW0iS/pp40xoimS
N9XO01tacWOmDMzKir9ywgmhyirwLPZxngL9UCU0JBBcqryKpoM1GUAPAdofKawv8cqiP1XIyw8Z
rrxiScSvSpxsjXR2SUrrqJmcMV5jPRSQG7nfjQePJeM+M9JkX6lijYxSsu+gowtMkhPmffbL4o8m
k+q/VH5P1oQNTODoj06DAFIJH/Or1x1dXVEXD+KLe1wRGE3x02TxHAq3oPfN5MU3rzhDyylG5zz2
KRvBIsmWQDNYadRuGfPuWh8LN0/3NCrh/K0R3JjIYNfQf4M26Xk4etFOK6/vz0YyXwyKMbCkxLuq
/45n0pk1miwE5XHao2HnTIlE1pxqLSI+RgBcqrfCkj0ecKWc0oW2I72qP+ndNF/1ViLKrBn+C1ah
3SxetIVQaJK0ePRU3QY1ekk4Tc0ZnakKk6Y49ktr3GOA53izgYeY7Pi8HudCu80Chot3GWZWHJlm
mR/JEG+V3NkKpNbuTylWBmJQzb4BMgRX0gXTnoOzm3ymnC7t1D3OmXLfD3/rpQVppMGAbxqS1ua4
6GHvtfU1J2N7bZiwo3qCQaaPhfegx0vID/Z4dhxgZbGAIeJyCXab+hOALp4k2isuKbkcLobtA9UL
8100xL51clLUaL/vgcaNKGQjlNQ91zQ2dW3XX7yqv7mI/G1nQmumc6RJxs90ZXviFRAJ3YnJIGUa
RdGtfSib9NdC+Acnzv8o7iu2kkqwtWi3+P/SzS/lMGvRMBtvKVbUk9xWdGubOCDTMAmYi/3LqzoR
lP3iHeYU5Vz5fnHydPXmJ+unNWE41pCWd5QRfBCt4m3T362Je1q74g9kliGo0tJhK70EU9d92bFM
Lsv8UA9CPYA2hBVuhq3NFdNt2Zfk0qp2mZY/koLLP7EDnBUh6cisuvZkCw8kpHlq+7Z9tUbXIQu+
Ka+lTcN3nzysySLCmOSSN1PsbTTbYOdqj15Z/5YmhHY3Vj92pZ4sv66+9Lr84zCamFPWPZHn7xlC
61c7rZuzltTQiWO6IcoaUU8YdOPV1YdnQm4tqbhTz22KTLaO7c0Ga1M7U4zawN6wAPGETlj3kQcz
d6fGzdoEaIl3dw11yr0yIqMux6YbrNpg7ktSmyiwCKbb1LZk+NBjHGWd2T+iOhdhJnXUDROyBC7r
zEYcZGeBQDg3p/LdlBrtjrEOxUVfAV4wKe3Gv8uImUlimqSTZHsn5Ii4qLGIqIP6mbutjjXgdwN2
hOoMn/O1cF1ERj5lruliiorhCvjn1lT+cFy9iSV2zkVTS4i/SMDwXfYoEzpTWUoi5o5H9hh/13h9
du0sELGqjyT5jxRAHwvp/VgLhdlJPLwbM5k03XnOff2p3TrHsCDEsg5SBxVrZS5iucXTIbMnB+dX
O1tHo8UM29VghGXDdt9O5YswF5LXZO6pPyFdAB8RR808H1MdPuBQcSHtmzNn296gSGKUPk20NOmA
0IvRwoJ4ZYG4dtzGTdANnpv+jlefJIzBlQ/8GpFfMhMpn7auf3rpVvi8SS20jcCjjw+1ADrkVc5d
3oPuqkbz6A/ZEztaJNvOXHkNFtGJH9A2KlV21gTGakwMx5KFMjfcPNASHt/ukCy8jPU3ayTWUktC
mxqcm541C41CF8pZQRV0gxbMZvXdS8puYF/bO1GlSTT6UKFEmxb7FqQ+sjZ8nxEuyVzoiIlQnEgO
dA9TS5CjxLdeLfNXOi8xkgISM8uch5bB4mJV1gMkj/2EUyMgq6BOSa7+pLjZF1H8YAwngFhCEFTs
yKaK8oDKXt5azaSUUT3ntkaGyKv+dgN49oUbY2mMNGHgma3rPiiG+NNV3c32YmiX2LZDR4vvLIwK
O0eDzOK38g2H/mkR9nAuf3uZ9eMMZXtTVGxAvWX/THqUff3vvKGB23JtytuXf1op28dJEGPX8d8R
ThEKMhqLM0lRjO1QXlRxAcKi5iIGU62BOX7T0vqz5gxMSNM5JsKCDqwOc5WFpXcs9ao648BmaF+/
DVu+j76CieCO66mLtT/CSh/ixbzmHSuK3jMYQoxzo5XVSeenlRXB0F/nMJdoKP7isFeJcaPQ2r2H
TvMKGCuSXE+CthrzsClz6Lv1cCzox0OGQORTCERY4RQSSRNf89wUzAp8TU1XB7bsXvlO3I8+bJJi
tr7rcYaybZZ0b3rtkU7GdGdUNn0sa1MEpW3+Ic3KmSoAi431elzE/KkL7ziROt7LgTxiB3xF6vaz
pAbWdWaWvya3YJA9mNPrd4LSD6Zo6TcEoM8q9xWDP8BEKkGfO8quLTm+V/2AK0KneGZkAbC5/sDG
DvQoK/p/gmVqKfIZil/4M4pAa9k2eKCiuZ/9xbZo7Po6n6DAJLgbqNtleYJxoThM0thDD203rMl6
0OzNjDRAiUM7C3OPl9JQbSGDxThkRNelbb4N+Tic59G8TJLcDQUp9c42zBNjFfz3eWI7A4FZ9M2H
oMBnTUUedbr8w8VwjhzxZ6bWBtgsNVCSVuxzBU2r3RYYs0paqpiUjGKSleX2//ZJLvgrVaN0k1iq
+h0zkJEuwwMoOtQy4nXGQvmfTvy5qsnhuIDigrjG2rW0QHZh3H3ZVvHlpqlx11Xdh6m8o+kvN9Yk
P4T+E6Lr2LBZhZCwXV4kP3Z2q311tv3UyymncN558fDVRKOu4+20M7BoYviJp+aH1hs2AjovQNl3
v6yukudV6Yx6JkLAzh7eC8vOaGLOT563vNlm/hxfe1FPx56koKaMv4UnvIPmYgyjhgbs5KPnCBTD
UhA0ie8cSfMhbVvN4gKtjZNbqnmBLz0cZ1N5EgtqtmXYtOxO1m1cLKzR+QP5HiQTIIJOepvVlgBY
qy8/cb1wUksIuPHvOARJjzeMVGyjHACPDEglvL59AymbG4X9IFv/3mTgTmdvRdFMcLZ6+LI19VgX
DuhzLXIKFS68RcF/rpAgKSDqcv0D47iVkZp12TB3afKYsHIBOcfqe3i0e4B1pv9dTn1YduprHor7
TmgnxLa7rKaHaCbBFdgYVOMepKO5pauU/6VSfCOTfU4kyVYyWfTFFelr0atHrVM36K4pkFYtixCW
BBkP8hsIIcRL7+mhBs4JCJGL1QSo0KnI7Yp1jtZc/WormItgmxuGP3wqB7Npmx3AVxYUDT9QLjgQ
L/5M+PJSdkU5s72lJlImGf8yy8zDlL3U/uBGsx+fABdtD1oM61N9TDHXpq7+ZIn8hcz+4lqA1UDW
7ZiFKMvuUz7MSnzwlnxcm84DlogHl4ZO0uaOfRKD9zG6fXYW8Uedm8ulHBAepgkVieX/l71Cu+PF
zfweI+sw0yydD0HBgrE3E5SEs4DwtpGSrHTEn5n/HdRyxSk8H9biMNOTtJMtbwIuZk+Ccz7MY/ZK
Lk49bssnDc9lYEOnnD0yGxJoLn/xZr/o62epb/yWSj1bU3HRC/S9qu0DpDB8KDJPAx3psZX8znMJ
FiZfOUATk3R740ApH3/NFXKvR2yzAp9OENB1wviFTfRdm/X6xXIgduT5fbJwiuau97RM/aEycRlm
7V3t8o4CcdHM1bPJuemtVYzbj8eA98TdvML9k02NrgwghTeofRdjD6UkhpTEaPJqM6e8BD2pXoui
f6Aa/stcsHOpyX1pVNpdEsP/hfOTmlLoGUEXA7xtNf7iA1di4VeHPs6cnbWMS4Rpqck78ru4EfTZ
A53N6/BudbFkefObKhz13IDxVrhbbivREAs+o1xWto00T809ClGn0XDYm/aBDSKckR6upG55GUta
NmmzhInjUlAXTD7VDOyd/+BOsF5n3a/Plco5eW5SacuGd5wJ+WyR0X+GV0nqG2QwPAj5SIvzPsOP
eVTJTHO8bh+Ey8/54OmXoY7LAK6T3Bmr/RdobToOdwT4aUkwcbFzzATtWg4Ru26yPmOQA//xah0s
VzPcqgWzdW2Pp1Vk1RFyyBCs3LaIkdKM+Msa2JarwiMplGAmFot2hbqT7Awo1/stGzvkLtN3J5/s
kXmUpbgsQHKYye+YNMVOz9zjorDa0xn6QwKWfbLwg1zjaK3x3u1sPDA6Ed+90JcfPUvfZo/bCREE
Cqpd4kn8TONQS9WXKTmARubj/WxZH8bqV1HK2oY7dP3AZnELmZHn9fz2XaPia+y4bpXjKW8NvCie
g8uD0T+SbAZrzCBmxvvDlka0vfL9Qh5LUQTDAP7Y0uu/ccLamw8vsie4dXkVYnLsuNuhRlTa+rdB
uuocUjFlMx+SIm72ZpvIvWfkH25ubudc+0n6CeMTOqC/tifSEBMvXszmYH5Pepf5uGNHi6C2Hhq2
kd7SagiBdq85D2bauB+15cp9Y/XNy+ywjJ0MLiVNheduKZssdKnr4ojqSTJji1SQVsTMVYivGk5U
gfxfNNt/s7C4ePV6GbmvcMTio14uvtratLakZ+n6zxMvLqPAPjYKD8ytvLmcPbsOtoKQ5qNecXvu
Fnj8o4smjr1oYCfOtS8RsJxfaP/lqrCA31Jx9+4QhGKEYEE02Bg2WKLf4e79GR1U5GlGbK7pEHGy
/sp3gQ4I7UoxCOfTknHOui8OpcCkw1AkJvEdk/XdNfyamtYzbJPFd0cD3oFLMROyBPebY0ueNJh7
G4eqWG+uzku298tzay+vE5YQv8xp+TJIby2a+TbKx2kjEPGmS4O+XnjCPZ6wFcM9r+93vmZ6kDNC
9TmUo90wxFcvdpuTWp2gLaYc7caLGm1FswRnG6nla4FGRjEP82ndTReJyMgCf+9kmKqzpaBnwE2D
CvsWZyRdC91gJPfT9O047CHqiectUVME7M2gUXEb7NIPN14GthkzOePWiQxBkHxY/loO2kTK8ATy
KT3kQntJqGk5kk0vINcpbTikM6Wng0mjk2vb54EEcdjruLuq7pHoqbjEtstaC4OJkdTZPp7pExzj
wjqjQJyVqX80/JH7iW8yxxofo04NgQ/tOmpblZwSx8OO00CaZWJvgyuuBtJTdPDiMN5yllDTceOA
KVKpHXoAhGiukRwOroqapf7rqW8xGUtYlH3xlPhTaNnfndbNhyHnEuDQprobChxmLqbVYopfPFNi
z42z32aaPlU+jT0OKIlTXoGrXhx9nylcbUPXxnvTjWIZMxvzfSD7QWC/J08RE6kv8d2tWwUli9Id
XxGaFMNjYpCZW5BfpVF+wuVDDGnlSWhcQ3GCkTNLM6wtpf+56jxLRvmqrxCxPAUKfuarzHX/jSsY
w3cFDWojsY4mByCrKiMVMhBF3waFVl4LutfcuDN2YtJedQOXhabjF+sxhpnrFerJDwmQ6a4e/4wz
dI/WyZ/NIa5AlBs0sIEUzmYKUsuGj2PgdUn91XPu3JcFchLy/bpnGrFt9NM5rYI0nT8TdPJu4A5h
Zt6vsedvLBWZ4NQq38XM37iu2s8ex7RuT8/QCYGW+xjzIIQI3sv7SrBstFGg6knG4Vg+EaCwQtWi
3AAEuKvoDoo09x+C/IPXySGanPp3lrg/GYC/TJGQW+AJMo6xsqQmbudOlbPFG+7Z/HJ7mnuxq5my
1hXtMB4ck20NCcxxxATKB7RWNXELMf91OEN8LlFOUpFDcw6ry1LRmkgluN62MuQPS9KhPbpVHWk8
IYFnLj3rpTgwaw5eDmAsdzJ5oRz63ePpCfpq/Rg6843nlm9ItTm3FMxla2H5turnOqaKZvT795Gh
zmW7tMe7EhRMdAuRnwDiyg6jx2+RpDPvtmXzxIkPM34t6EyQKnlDrWMYfuIGCo1g5J7Z05ZWk/Mx
mauR1sp7IFyszKmAx68Nn3cAN58xAHlrDyPLIcpc15AouVt99vhbkR/ZhYzc9lQ3hbq035ukfqMi
jBOCgdLLU7w0ifnb0Bg+GKcxe07rb9lpd+jl943RBYKUTAU+nysOvIDtOfWHXGBCgAAgGMNaXESN
/xfsCPV7gz6GbjWeZisDgE4RSQ78I1hTMwnAP13HNgGOZdjfaP/YJyAK2CvGJ9vrir0h7O+seBGG
2GDzDAwL/Q6twRUlrjUDFRrcdjKf//mP/L/YO4/l1pU2y75Lz/EHPJCDnpAEPSlRXpogZOFtAgnz
9LVwK6oi/klH17xm9x5J54gkgPzM3mu7FUGN3P7oWZhDJ8lvvkxgGjNjjy5D4lJetZq/OF1W+yPT
n8hj7GkPSA96/Dsrk+fjiONQoS0uamvYEEMaQoyqGEjBlRwFUPyuQhiGdLpohpNIPJaGPOs3RWm+
eZP12HUlUWYsil32jauqRwMY+6+To+W7wUU0OlhsNoV3cirrO+vMkdiA2ufhWJ8azvMVtqGnxBse
w4mBT2FDE1XRUbcVPZzOHrxZWKF++6enzT3TSF6DorYl4oVzi1qi9MfvsfUYQYOLi1Iy1ggf+moQ
aSC2drJN6NyJzEGwgpCbHEpxH6v0MSHRYUO3DxYzu7ey6EbY8o69Uo2HJ0LdKLgY12CP4HMVVb8R
3aZBk8ibD615UTaj2SIV2N+CSceHhJVpHZnMjDsVHv1SQ1bSJGB0fE3fMJpvEpKbUQH4KyJcSGVw
lU6iZ+3tO1fcTGzP+F9n7h9DexGCu3zmaTZ7fFg1Oom1oRPwGbVnLLvQe2ZK+GLGa+7JlzkdHyKt
/klS0a7RfeMQZm9V+9bC3sJCV8aPYPVhvGSP8FzM1YBbDbXDzlP2b1/hzMi4s7MKhVNRoMEyp6tW
0fnbrfqByIrJlpp0MtvP2HrVRr1ZGs9P1y1O5BC9GpIsIoY9nxjVTdCdENV9Ktdhn40EWjEO/K1J
jzFrjZU5vQ56WmJHUA8UkUigcqHSyzqU4AnpPHYGqmAo31MEVyi89L9ldGAzMF2lt8hZ0kFYI6w1
n340dHZ1Kz71IiUArcsewmbcNE72LqmdykWr4VgF5FwqZNYoHogTHjll5/+MRVXfY08ncS9Mv8M5
yqFOcow1429VjUwu6+4zzFnwkW1KZYfAsrD7rSt509BQRUFk2Vej6Z6c8EGnillNHVdqx2QEHX+/
Uon6K4DgsKeHeQBK+uzGbHpqcL6M/eNAunwtmogCNtAuVMlHs2Tu9KixOIYZmcNLWBfh+yREuvYa
P0eIHpWb6i4XBFDE2KyRW5BxTfglJHj/y8/nvY0DfV1zbmA6BLehAfKHFQS7BuFhKJ1sO0dsgvQM
5Os0n+C9IbSCVOnm4T3FOMQakZ/n9gPbog1XNkOKRRBtkhAJ0GFL2nhjezJqdGCz9aOzUWYKGGoE
eYfHwV/c7hpolAHKIxPMm25zypkSIUE7OzuXNAIKi2LCblM9anr6GcXRnY8JCzkG56SREv7UetEl
MdaGXT5XKB6hIBV/hcV/xDVfNVPacD2/OKiewTXxoU1qwKKhfjux3BQDB6qeahevSz87956PlhCL
DmCh1mYApixwWlr+yir8/j/vHzg3G3qPhgwaCGblT05oLGunAQaIZz2PI2eUCkdyB4wtFjvEj5Ky
SGa3VPy1UfKbTQ4q9ti8t9APTWS7ar33CBvxvSrgZlFvoS0r+wO1Rb8MJHw8qOBYKvLsa6wAgrqn
i3mXRckoI1qaZO2zSqM7ssBapF85D6hFhZNWjH/sqqe8Mq+J697J1AOTyVs75eikuAp5gC0fFptQ
wjbqd73W3ibk5cjzFN6nJYmTdCYKbczoA4qxWWuPgBVPcRPhnq6X69rHBaLH2mUgslufxXsCcIcE
VPi+SZtAJrSuA0EiKs91DmIrCwBnbWKFT2YUwEZKDn9RT6cm1Zk9OY8z0X/BAvAecz53Y9Q/hkqm
lMTWuMFAQvRTMx5YFuBQt99xMbL0wqZWLQ3cUMebaua1gYJaMLXFQ+FMihksxab3FMbdqZPcSVXX
+UGm6Z/6mCwSlxAYcs77PPC0YjLzGEtAwylPrLrhMCqN8Njr0WeX8ydcw/lsfdE008wv4kkX+eLY
uUyu+I/Edb7NEDFaKnnC4yY0gQmJ33x4UqQW/HO7srWG5eDBqvZk8ShYobpxCCvCuXUxgVCZl8Vb
smX2LOi17ayT26eYnDOBIghSGAwwWYEhhCLXeyFE2NVWQ6eDhJObniCC3WyM0H6Fhy0GLsJWojgK
4yo7iHcniZg7WPFrM0NIpjtbt4MiPkLktxpE69TfVyVPebwpz0U43hAl/+hZ+Jh0zb1vVjpdEOuN
il8+kQS1kLETJBWv3/ZokTMt+nQt9ElVYnwbVaKtZ1IhU3ToHuYtrKkdloiQIAYbBWnk2y8uVIeV
40ZZIHTMip2EZ9eE6rsf3bXO3mFb+tPrqOityftq2KFxStJNpdYuHZJb2AlEcKA8Ww/ro63vWy19
8pAoJxjqTEyJTCr2s0rvSNR66IC8kHFBCAc4lCm8l4IaG9PMFm2jvnGSO1Mxki/s+DQrcUlacfZU
eDfX/qlsOQ6zEYgHdszEfK/9klEKEX9ZaZ44w4K2sH9z4XirWu+GtfGeww2PsWCsqVHfAVHDaRIv
aOiu2czsR5eEipgTd3FM0+iVDz5+xJ2TuXuDECGEUkTHO/TMpVnTMObJTMIq3u9p1RGnthWFIo9Z
WldGV18te6mN7aSPM+gg4nEYSfSz92EownjrOwMXAf0C+1Ct42EEvrY5mnjudm5OUm3avSv9ZaC/
B8xTkyXGzWjP7qdVq30ptIk3NL8fB9M9xtgxUbOM3J1UaqkJzsFAnGUY5r1BuhIxR2uHy5T7gGrf
m4+aUO26jzVQ+9wyQ0esXotJgYFlt3Yb6mlQE4/srd/aCBt3jqRk7xJ8hI7grGnVWULph6AwRSyB
inXcc+ovz1zdxas7J+5TjXahioHEdUR5byIxvLUtzrsko3eUzReQqhaiDWY2TyDexJMfdAW7eGT6
dBgWEvwZ/mFlPus+3hlR6TTkvoo3nbEFtjqsE2efWzzxmhhXiN1iHlOzfkc+D5TaZb0Zjw9pVB/r
maFZM9nrMtI/yh6MvyoRbpfNEulLzWlX2qeEGsh8DhYOowVw1xGwsng8SGG/pikTfEuDCDhG/HGW
vHOtPCe5xP4IeGqr0z/YghQiuwEUMdnElAw9tToJ3wQkuwC2R3grBLZmBSBHz4I/W/VXIJfcjqXP
HaA1O7vIclr8vA0KhRl/KXdBuzFJKlHsI2MqU3TXGFsZBdbzfvJ4GFq4YdwBMFHq2R52n4XJ1KLg
GV+SKTE2sY7LJO6K/9Xe/f9p79DB/T+0d7/5Z9vLfxPb8QP/KbazzH95nu4Jj0wRW5j0Hv8ltjOt
fxlLMLmwXc/zLNviKyWhkPH//T+Oy5cMpHh4YR3dYpz632I7x/iX6bjQJU0bgRziuP9RoIhnWMa/
i+10VsuWD1pJsOq3DMPW/z1QpBEEjif8OxtKArMYWeM+ogfwLmyg7nwPMIk12PAQF19jpJU3Lze/
ZxASxORiekvhdFImYvZXqNt7ozVP+dwA344/QqtliuyM3ZYAEeWPj1rr0/gN2h48/WMXkus9uQ4L
9QeT25o41QkdFRlJwKNPGKI4n6UNNt3Rvnqr7YKo/DJBrY6Y5MuKGZyYQm/jSnK49dF7lHNnBg34
8s1QJ6wUTBTrokYda1v9SkvR5oG1AK/CxlTDnsHzTr6aIo235CnBH/ReKt+jLSo6+DYNd107TYSi
6fadFX2UcPLCLlo6LfXT3Gab9auUFZaixNxXTroDzBbuus3CsAQ4tpULbAzAz0/jpM9TK++H8mtw
e6iUVmAZDiIqB3BRPFTkljpMICwjYMB7tAZOG4l8eN0P1p4ccbYeSwaWic/OZmKgipfOdVE/Setc
NZjbgRpHwDpXY2bhBxrmo9Q5Te10OgI+JW56/s5IZ0mF/5uEUGVUI22s4u1KbYyO9UsSRoehrl6X
TyTPwz+7ZNFEzZ4SdJYcoVfgqPCGD9s/oQfVA029lMb896ZrgAtIE2TQBZh9KoK+Gv4MUlDWY9/e
VbW8b30XjY55DziPjTRT7UBo7bnSAzKxGgy1uFDKhYHf1OPppVBMUUu8BuvJo93xtCdgIzTKlPsm
B0PvkJU3MMthn/8auvXDuOCdSDBgj4s11JfjEz3lPk1cdoV846rUrKexZU1ryTOiskDvnc84zPq9
3TbHZGIO1LfqJHz26KwLlpWkds/+pgoI/EmCeqTfi9asH9mMWkwJYHRdwlDeI2G4WoRD78a7akaf
r7VIfcaEtg/Cub+ToGvq0OcDZSsbJvOX5kd3xYRUuh8coHRV8VU7uF6c+L4cUB0gtEbEQyDDpnQw
RhLuERB5653HmH+dJBuWitGRNgXHSVGRtiCWYxEmmbTAEw0aVUbUv/hhqcOE4r4jjfPdCv03g6tt
lzQ6HAhsG77BOkRfWD3pd28cpin9GdsItBCG49bH0YtB6smIOzIXEkvjevHxE7EX9d0Qa9ngiCBW
9sjILMaK3CfssMAzpDSgNxl3ew1W5Nr0B4yv04vhDN26TUZ7N/uLy5k1GXFCq9wM50AuB7eKAb0P
evLdOF28dfqExJVMN7fa5H5PKvNPQszmyf0gCdA+K5SpR7RQQWgolAXSghM5a7jtJn3DiNW606tj
ldbYC01jWhcx4yfdayiAt52bVFivpopZ5pBuKtYDFsHq59kob8oq5WLOWObo7F+7gSgwzBc3e2hY
o/EYiLUKKcVkPekuqQb4ep2AWfwjEDbpWlCfsKBljTi5Ghgyh6V3/ZdJMpFYrZ3HNHWvtN+rYrZf
Keb1QMn+pGlTdKpYQk/zNDy5pf88dQ28osr5SubZOcL9CSxbczBgDW81Cegn+JoOFiIQF55vpxSC
g3bqQFruuWAPaCa6czOI8TilROx0dNaZZeNT73N6IhrijQPGFFbXrRY1XA1lFHeibbaMItKdWaAC
TiMiPDJ+IdoNbJDzn9MY86FGUIbEP96QW9dDmQHehpjPqZo0yDuoBlqM+AXZcsO+Knttlku3TJoX
FuWfyFNnXAgQ5ECluv7Qn0O1wPE80E3t3O+xQ5PjkgN7BYG8zki9gDb1FAPlpkjcaVVxrvqbE46Y
Tdcd9ON1kYa/g2CqqHL8DQzalt4IDyQz5q3Bd2w6r74Syebtq8g/ycmpN+7IDkUYI40u4CFfsNoB
6xDuwCq50YktIko6o9ka7dETPLlzhwkgNTyAwRhGD2w4kJSvULp5ABYYaOESrAG4VyNsH9bIdhC3
84HwCyw8jIlXaugl9LIKjXL7kaQNfWxkTTvb71/nanydGlsGvQOgfcCk2SONGk20XKYhQN1IME3d
1L7qQ817IJptk0Y9SADUbBVP2NqwXqLGxR7dUWz7sXPh8LtWyqwfpvyLCGZqbC8frkRdPQyJdiz4
aNG8II4rcDsV7cr6qj0r2snZQbiaNvwOGtCdqDH7Azz4PXL/u6YP3XthuD9YyZVFBIHPRw3rqbgU
oaAMJgXUrkKxwY+5ymLm7L5t1ndFQhmQNNlLI9kvRILWC+LZXlYDOrCJOZvzpcw+W4fcG+WsppNI
+b9iRxvCOlOVb7k3etu0FyeJyiZwBDBgNGQrG+czK2dg3mGRXbBdezvHqe57r+72VWhtZOpPBN8C
SyfILBilM37h109zoPSidRfVHfTGsngk1qPaUQjvGgZ6HL0uKc8+SIxZSkKIzYhsrLY+VB8aF8Bp
IAYtsvLiDsmqs25MfT9Wk0mGj7phzSd/nZBhT8BtitDObuwp/gY+GsGi839d3yHVMe+PVl2bO4Ue
1IREs2Mz8R62NSyDerxxvsHnsrooKHuG4ULvcQKpjIwY1nqRxMkZujrxvo08zganMJOOs2TWpYPL
3nhZQwLE8FsvewCwAd3T3FgPw/KCHB06QxS15GpV8k5PHONSek6zYuPxlvYS/L4LfwlNeyNY2KEc
+WNBjYYi/1CmcVYJZ7IHCBPpcXUUZPBeChekEKzeo23Q65rISv+JJ8CbTphkY4bfvoYKN+89dQrL
slnLoYq2Jdt3IzJ/eN69t6EOE6ioCDlgOEGHDo+oI4gqbPZNmb9UbWUfmqapT140HY166K+sNzo0
QYRh6J21MBpSe9NH8s0YeEZXSYaPlXUWbsUHsBZqM1pzc4j1aGeQ6nvvj4AJxUx+GRGgFuwh0wRx
PfDtssbPXJoQ8quC0N8ed0G2yFbhm67r5DooyyT/i+wIR9PvQhMxbse6AFbmfOiZaU3Z2HCd90UA
Fthw+/tszqJ9KcUGu1QIGJkv97b5N2boGjBm7vtUbjXS3w9QCphPY9kl+bZpsPGiPMIZKo+GJhbe
j0vdMKPdaPBQg+egW0WF5UxPShHHE3nTIj9cT0k/cd6bfwUdPy8QVIut32BXT4HpFxHHsT5vMpV9
9taorewUhHyULqoCt1Ywy9if+1G78uQw70l/yIKZ/RjPI+sw1nc5PfkdxRlWMVAtzEr3M+KT82jl
23pu5VlEetBAVOYGSS+6BQlG5Ul8z76M8TODxsSO5amCB+STbkqcqp7vxtb2QDSiQW1ir1/r4I63
yCADp5k4IFX3LSPyZXNoZ4neYBi0cwYajUwZguOUJprB41trJBxMC6x5Uoe5fpo459elt2ewk22t
kmJwbEfG1ezj3eWEyUf7r9GG+yErz1Hr3okKm5rKrjIkLbu3oU22bFdYQBDFyi1+wF/C3N9zDiE0
Hj6uNz+94N8N94k+8BHHEOXI09uIhAcri8ScRTRHAkvgxSHbhgfNYRLaj59zOAL6TLT9bJLaUApe
gI2hBJndR24kpAI/2ZBiNnXaxIHfOze3NoLaj5udP2MW6pLpNngAW5h4yyhJj4hQHqKpm7Yydsia
70GYFsnw1QKmA8GVD1urA6SLkzRI3TEHAzSCTeowGniE84UsGjaN6t5alPIrVNomTmFvLSoMizOo
oRUt436U9Z6ckYOWoHo2p15sh9gVl2xXqggmvaxHAnSb+7KEr2VIRhiYUzqE6ACSicIiix7RThcZ
E+gn6tDEp/CCp3HB4hBoMk+3HRkmFqLVXZV1aj1LLTkXCKI1IDmrIkYY2uY9J7JJLOuc5Gz4SxIO
ZmurK9Qzc4sek8TpXR0hym9NGS0+ZiKwaij2CGR1axIbHUkPOrJkIqwivs7+SOQAywLLsVmLqa6/
RLhuoc5tJ4u01ZAZO4qa5qMNUZ6wtwkJSBNXINlgYEziV7BRcGF585mQw2iXGcW3w9xrLNAEM5ck
IGxn5SCkobsWSFSmDdM4Y6MwUK0iW3tMnOqVmM0+0AV5VjPm7xSoz4RpgscuijxwfYHV0YalqtlB
tHsuHB04ug9O2R8tIiPoCzYzAO8N7Vi2MJ+AluIJL+0s2oVyovpDQ+YxxG7mZniY8dmbDjCpDtDY
Om1HrNeie219n0m3G3/2LSFH2HD35E1qQEORT4xZbAed3z0VlT4eRHnvtrIib9qFGMseJDdh0hVP
Dk0HI0OH2tMV13GMb7XLkjxGur1Smrou+C0gjUFBT8+6vnlKc+77sjg6Y/RqtsToZL7rBQyMgzyK
R7RheMEyPb+DbtRQPm18c+53nU9xawm8SNIv9uSL70D1oD0okmdRx3zi6KIH0/vRMJ1RXiLJMxD9
WXn27qluAxXnMVbTWxcuvNX6MpX1VjMxUPs6D875yRbhi58i/Ovj7sHXBd0dpOxWWcfJtWqOXsbW
YXllwbuK3H90dc2rjCySuTxt5+Lblr1Bru9UhQGRKykJ0wsFBLDRI4kTHsENg76Z+liw600jxG30
X0lxIlbK3vBYCpFficDnLExz65j7ZKUpHJSrKNLmTY6/JfanN1bT2Kol1l+Rg+yN/GAaYWVBznMm
+wUF3YvrscHWBms+UjAeqh5RT+OT1aER51RXAnF/Wn12KTPbvBzdjbCwsxU9ZHcNs3LBkWKMz/U8
WcwQIfm0qnh1/eyBx87boM7QH/FhYd3z6DB4dYnY68o7Vn7xzS1Ew4W2lFEBAgMK+v0/312lIGOJ
8cDZqBMTlpiIXth/1xeEK2KTe7C2ZN/zEzzPaM7J8kizOjioXhRnTWLGHnVs0tjtaAwR1xnjkv2Z
jDw7BjLhxewLxPBPtk5DHvsetotQYjsm09JQxTVMNMabuf2m90l7KCr5Y/iNvSpShkByqPdDSeal
7CCsoDd45MGyc5Tt7BJ0iRnZ8DdZE8YnW+ZSgnH2P6o9zgJ1/TULdc2iYbpnUJ6RQ4FHIwvKIRrP
Rp+e2DwoQKssQwwEApbE8qV4mZ5WIZGy73SXdjDOMYzUkWr5efumi3KHIRGaQl/8AMzv10aSHCtU
MZ3GiiuGvlfOYYk8prlVDaS0WHRw2ZbIlCK7WUNxL3xw5WbHO8DWlMk06L2hN3A+1TzEtIDsoXwf
NdOmZAa/8kLLX/m69V6DgNlrVG5bHVgZeV/it3axUc1Gi354BJw3tco4CvWTwPK4zpqxB6YeBal9
kYoTEFvLRwiwhZ+JznlfXoDowWQkdsGq0qeCDg/SOM3TFF8MI72GjvmMGIKNSCae8S/s+nnWecL0
FELU0T2ZaIxs1i4KuI2eejjazfSSYrrKCxxjOmvmrT1MaApOXWrwcJzyfM0in/gp40/hbQiJdyGJ
dEcheWrp6edevXN3FMFsN8eBL2QLeihvHXDsMyna8pMVFNOorNlGBokvWXaqR6ylynCDNvVefLPd
t7gUY8NCZDjd0RpuHN0I4mlkDSzZGhICVApVrnNT0U/YQeWomxWGwItSDGOZf7BjFPatxfPIzn0m
Y763rstDpddLgmPgVMViKAFm6WewDNbSlA+A1OlUOy7Oud2ouDxP2mFmS3WwmdeN6IyjgWgMrTEk
ZLNqX1k04on9Agb16DN43HuZfJUQtQB1YBGIyjpdA8on81NAmSKLHEMS+vkpSmnZdVZFtNELfWw5
bIwyY5ji32hg4yuxW8AWhg5XKTmGfpJUV930Tnlf5HeD1t7yugsm13Avc4hE16SCPrnOfNDNej4Z
5Ceb6AGi4WIlKA6aPtu7Tno0EJes+OvYRuO5QwoiYhzUgku5ULuuF8gSQ4SNzow4m2Tzrx67wHb0
OZRyz/z0CJ9+JOx8LdN53mBXsDcGIEDEGfgdW3sMBok9tEtZkPa1pY7FNN2lKY4eMym89ZyH1YWB
LbtHIzZ4dKD8WBw+XhPeK4iWW8lwl5Fw0aHbTyjKqU086X7GTanOeXfyR5Q55ktdF3CA3PFu6Bv+
FkQgXA6qIBmajGpQ6eEx914Yb6sLnIs3lL3IfkzthikEGphd3Bsci/yeOPCYTW9T0nQp/bEgWcxL
sp72dppdhC0y2tgFVwSboouv4xGZq1M5iRcmyhh61MJMAT/DmxsfEtO4VK4uuebajcM5uLK8OkGy
jzoul1eAtV6QkDnM2+Qui8D13JN777VRg4UKNhBn9ydPZHEU07xPlN6vTKSNwcwpgT6R48qUPu2H
PZzIOeUxjPQe1KMVbkpUUVh/5R7NJiPCiHwwMEretmVbu3IdPlI3k9TNXE5XxPmnWDHjGLk7dugA
PitVnCN+nQ2X2CM/jFPQjugwhgn2oO1gbtJGB8OmtXOLbv7QZHHV2+KxYbV40RDVFBHhesRA69s5
tR9UrJgCE7mMyHnXZo7Y6nPjMk9qerIlipPn1fLq2MVT0z3rOgoW3VsiarVknwDU3WiWuS+L8DQl
VbkxEhQOIcKyrK7AJoM3C+bsc1Iddu4El0jSkB4AWMhZAQnd+rOPnd6ItrwgedF1CmyTSS+yXiJA
sRkMDF/btbIEXg+7A3VtEh5mTHjiDJwezCHdcDw6aiYpcMYaFdO1rV0QNyIJfXzmuMiMjuVENR6G
XPb3IVj19dQ5a4JE7rGr4aTFRrJ2UfPmsJzNKul3PVaBlY9EA40SwzKZsP2YnfBmjvqtgYvbDyTU
+M/4sVl76+SKzfji4BFEx1ozfpCrPPn0xPlg/WkUO2SDDRfHNj9Mj7SOZcVITsSpXZpW1fDpN5Vz
wYuijlM7fmlj85Cib8ZEqFGUQubatbb2MHVsNrvWSEjQScVWmm9lmeJ0GZFroR+NiTBgFNImCAfC
NiPiuHwCKS4OunUfwdolL9s8lIThreORCRsR4UT2dvMlN+y9nszQfFTpB2P6ZPqmfrh3Jspg2qy7
uE0eSOo8qRwBGArZq0HTu65r762o1R+yMmPl5HmzYZjOIcZ0wJ4SebCiDFUrMUo8iFJ8lAqAdZ3E
yd5YKOGzPdM9EgRxbEt8NwOSpYAueq1lcOWqXD6PnoHajP4W49OlHfoHuE7m1sycq9miY0Wl4K5b
ewLWHg76FmQgQfPmaztmt1ahPrRq9+jnFebogXKsZtjIuYfXTvjHOg+TvfUP0jfViGp0mCANDc/n
uVvPZbujlFM8+jp772B7Rk/Tbia/fGhZ0jiDaQWGYC0Ei4Ude/GLQ+mk7CM5IvAncB8Hc0zlRgQZ
yUQk9K58x39jCEUD+A9Fz/d2yaB3rLtQtMa4+Rtertw03UT+VAZMoUdv6RfagX/HLi3U4+LY5iw4
bJ3nAo1iuYfn1+6bIf2IjFydlFcfSZ3iIvLFdyq9fE/Nc1FFV+8KFxD84NZUfzlXep4MVzKssY0Q
SrAVtRsH6LYaSBMstUEcxNu65CBkqXUp0fOAXKgP0SBwGHb6Fgag8SK6n14vBA0v1FWL+KEEpajv
EBibqugzWfxYbOWTEToOEzXPRldiQjviFerUMvQo6NX+xvknNb5l9eX5+OXeqZey4upGr01XYp3y
mcKVsub8hCM2CC3bZfmrlyWfbUjshGURTeokNLGjmTpnXZ9fy4iNQWIZODLbH1lGhAkUApizA7yT
O+25Etzf4PSDiawgprVGzUvnlq7wTWzwsG/bwjzDx852Pv1DBEfYAy5aup+eVN+1U36MTtcT02m+
ubOVbn/BEdz109ReUmGxvShRuIxa7DIVU/W+bet3I5mHm8je6kV4SkgTM6E6H/dmUu4mIk+PHgaV
tDZwcbnmFzIMAG9GZBGKme8o6z9QZbXbZPBoPMYfv6NoLlxrOOcpojrPwFSp6toCU8GxW6B0v4xJ
HfST+coVx4nVotrGkf2efjLmQdLk3CLT+GZ0x/tgf0x9+hphQybQbSRfIT4AoiOzEhMcckfvMPOO
RFWVn3mc4NKf/ce+icmjTB5Ls0jPgDiI02tjBOmRdmWAzu4lip7NPCNl1Z5ZoMR/TYyfxQEcXo2y
4RdUKBy0Wd95TfdbtfLByuxr6VTPqSJDI5cTGX6NCArL8I9WUzzkJbjCBcHMfPyJ0tjaVlhOTr7N
kw0N0V72S3SfVV94jTeNAnnTg9EsoCLgPMFBrGvZVkICOXXEtmhMfCMCV78j1o2Q9M7jGDZHB4PC
7KPzNJo7VTsLKdQNLA3RFiXXflAAZ4SNEhDgJtIl7bHXh+eOwKqLabslZqSOUk+v2otK4EGAmIOW
PDf0n85Xns+KZQ56O8BnGi4qHmtCGx+6kbdjMG0AgyX3nSzwxaTxxDQwGAofnxAz1qdRug+dKSBZ
MdIwY8RFGqOUE28KLrrWedSYXJw8g9S/ckJrg77KHsEdQNwl2jVBym83WDcy7xbCO2GpRmvWunl+
9XL9kntPpWdHF0l03LGby7tM8/VDFVcX1VNsp3gFRWAQpRaC84eZSrYmFsHyg2HL2aiKnY3Zq+Jv
7e3sPCQvaJ1WPa2FW3bbPK53YVzg6Z9wdUUHtDhzzdJovHiS1LYyDLz0Lc9fCqbEjfkAyu3MzgDU
+oPNUNhlD6chGG0w0FNxIT8iBCqmZMG0gU+GReVLFn1Jwqw0Ct7lJKzZxBps6QvANu1dWL4P7keF
JQOW5BUNB67u7HHkQ1WWu59BxK85SPdzbB41Q3surGEBIqwbDch7r7O3a0PGo8YUsvJiXY4fRcNv
d/UQASmU6zqDLu40PNeTs+GMfi99909AUUFLuFv+zGC3PjBWlNUN6BPml27T6w2ZnPLqkcmEV9vZ
kRLCFuO3w9vkQznzMWwM6kegeSfXj+0HY3pWOJaLdNrXb3KEWSJBOnbOU2XduyXq6YzHpx19T9Nf
Y7m8E3+y/MgZaKWk29cREXHqLVVnHc6QTr5DEmUImjm+4cCuTO2jrMI3EJMAbYEy2BGjsheD8TRy
imAkTLQ6DArXKeR/jUSf2EdFgjzeY3yTwcnLhhhKjs6DlMAaUhs0BxSfx27CD+Ls2+yPdRHI2Mck
nNyPU/QyYeckZySYqvQqYVVUINM6JpIRlG0+Upqc9tVmXdmVbyWYv47lS2OUB13KtVeD3y3Z2DR/
PRLxvtubpnqZYq5xgsHJbpOGe2SltHUm84V13BIOxPqEPQ8u+63qzQ1RiFvXA3ka6euqGZ9iM3s1
UCQzUCsm5i1kyhncu/gF5vB+0m9WCZre2seR1UGsIbx4WUTLRWg93DqGPbZ8b9lkxNjwaguUZUMD
GJ4se9pRgPBEy5kBGtC6r6HJZ0cDYDy74IPZ6Bwzs961t6m8Mbe/t+prhu5WsK+sm5NQTxZSV6Pj
Xa32pfXuDPVqKN/85lZ4adDD4M9RmoFU3PXuw4ACVacawV24AkS1c+ohmJOL5fr3GSsNmoiVYOio
2eFGN8qg6hnoNjPiuOpgZN9YHphkkrPifDrDYgNnIezpKKF5CUwJu6MitEYzAJKs0SMx+AcEO5jX
rKzXysjPLqYGkDSrJH1m9bHYr1YGsgm3AA7R/S2rApcJd+RIBJjqmQKYTSQfB5Tj1tm7Ijth1aLJ
bLDrXobqIVHxd09Dwg89DT3uZi07ZWV5QnMSm+/4TFcZmww/qIwHmrgB92GGQimuUd7E3a22aB6x
LkJhtx8lZ+ITseRPepO117okSnJGvku6nHmpuUZ6yxAHiRltk0kyo4pGtIe8V9ONAZjiff8Pjs5r
uXVjC6JfhCrk8MoEZolJovSCUjoYZGCQ8fVe8IOvXbds2SIR9vTuXt0A+4I1Fdt9dDYTL9pVECGm
7hvPvW59BuHXBChsFgmmtlya1LPBnWgpb4pLSrlg6Wp0jEgmiarHGo3izX/uUAlfTOqRiYmNgqVZ
2KrNTxjR7LfU5EnxMlnMkBnbCjEdKg2mW1O4F8ULkdknvEZ2MazL2eaYerAYuGBstf3nTFhtEdA3
YcVxfBIwOivoBzR903rKJV6Eh/qRDt1vklIYLb8MGnQ1z11lRvXTEth3A64VentCXkz6I5faIcqo
PGhj3V2lfQCPX+i8ZHhBGLTrlNq4iYfka+6HmAwIlv00rkVsos1WzzTofErcF3GS7wi+7nq9Bdo4
V75AU82AkUbxqyFadBj88fkjfXcn6ypHsL6t1h29vGHh1yScUGAKQ4rdKywriHQA+OLncGTKHL+m
ZyKMAJ6yMFng9L+wzaMD1lgO6EK2ofpY23fR4LwPTojfIFLYGesnJTtIxt5eFVjLze9Skur1xoWT
aFxKw4Ho5qYV4771rJVd9t81QvEQQ7J2s9daDn80JHjVWymTNzurKVSYO3qwIdAosmQyyMR3hwV0
0UYWIIiIo6ZpL0LpDGvRPgbX9a0i3OLDQEW26H8aiCt22pHNO6EqY94PeaCYhtn/xIQH9oiy2NRx
N6HQV3ytM+9n05TvLWZeZxx2pTJ3sYC7j72zxuHBKr/NBtPG6HxVoMgWw4yRbnsmOEH9RJZ/NFmM
aYx8kqud6zC+ULu7yaoRsEMLhsaGOyOM5kHQeTNZXFrc6CZFPGpMRiT7KqLiS5/sb3U+j/YOYlID
iGYgQgd2biMC9Qku1tw4oIOzkJCKqxwt3sGGFxwcwR1RBe2xjTrthH2CvXcD+KJMzfdccW9VpZ0q
IvaHGfpjFYD1ktHzJ4qAIpo+LU3hqwRmX0XaeyZlfUiFsJfwfccE/bPnwN0Z4UatCWCoWvK0QoBh
tv6Span2lpeoP+Kue4q971LmRb1liSQmlnTUW/HdcxBTutiFZlZzGCCSPnW4plKUgw31hGtBV2fb
59e63WX6Dg1yaak+aUDAbPjavMuAAgg27B6rNT/Drq+mYrwZgS72VR81R5qOTtQwVeuYmlMIytwm
MgZ+Y3om2VKSJXQ1JRFP1ZSeaox3ZvJiRziEaH/uNYfNv0ktd00qEUsY/+6qf7cod4E44VOrdjHG
bwMoVG0qmyF1yDVHy96BXeZk/YaOlsUw2LtKPutnBMFCntK+xOtJ+8jSKqZla7Nao1wh247lHqrE
Rm/eISbWnQfBvMLzFvsuNqOwhXhO5Z/chAxgqaNudIs1czz5nfbhUl4RkC71PkdGQ2naPfb04WpQ
EsIcv5ptbXUKMtQd/B7pl0MkzFhKw7LSPrZZzFYiHLdjqnss6IlT2FDPvCD7AeeMYAwmBjtIuq9K
qAwTLSTYVL4U3XlLgb0HhGTlyNyqNJjBB9bga3MMzzmwZzsf9mENUCcnyDolJwWwCepc6u6LMfnR
MGSujUrlWrGjc17VH2Uw2kvovGeb+20vHZpV9Moa1tngQZ7Vjn0an13HeB2ldSXacQ+DyZejfnJw
AOXFxOK7iQ56UNl+C1XbBeWXxR86k3bl+bYJu5iwDhE6y+X7VfGj29N9LqcWpERE+gqKeIsB6zQf
PoNzUnwX9RGKmVY0gHxmbxbvnmcqmPWJHo4RwQG32fRDcy3Yk/EyJ9FwMxuAgw3vUpgpjHp1722D
6E6f19rK/6lt8EKF71qzlVVi68ss4fCqjasC7Y4O4zX5jGVjTv5IE5Jd3VRFnjz2e41mPkreqiO4
2AS1jKokRq/iZ4jqOYROzeZr0R2Uzn0Bv88ZEW2+/S5ZJDBlbCbgWdrEsrOh0qp/zoHlNLzaymve
Db5qNRuV/GrYIXNQtBRz+io7FnkPj36TqJJ0+wCbi2x2ghJ80siL822aqC1rfEkyRmL/JNyol7cZ
ySAhGBV419SQZD3/aNj6phL6jjEL5TAWJrEdGSok+WxGfH4GUHy8Xh0cRz4BEpiIKOBamklZ2RMy
hNwmfUWyJ1qz/FxKfAacvZzNkEislmvZritcgDio+ogNByO6hLZbHSsWS/PwhW85r41tria7eM7E
eP1SxPK17NKX0D6h9LN/qI+uKre4n9disv2QdWWZ7jrTuXVORa92trZZ1wZIb5mg0K9T/AbU+Mhe
EHtoZf9lkbYhK7dscjZmk0qwKEumPZuzNeH2E5simy01wymJK/JhBGOUYV8PL8zHqFT50SSfyeQF
M4T2Qnci1lIHHC35V5blNfWGTduX5yLWcAbHRBl4Mk7aLaHICM9GV63cHkdlPpODhHyh14/5khwz
/giqpOoKr4N3iieI1AXZDevU2OO6zhPu7hToB1CmfBYjDN8p+vUsSyfE11xvk9CMLCGM1X1zqiS5
YrY+cymbqGahU+y1KVn3gdx6sUUhJ0SplR62h7jFSF4G/UI1pHZUCvy7vDh/04SRoYzPqeXeIfAf
OWmQRPFeHG9dw9ae9HDPpDoQkVHwxqWB8/BYpAFLgpdAv0SWfGU6piPDLV4Toniqi5OkomWk1lYe
HstYBpibwlWZ08jYbbm5XE07JpLpIu//RRJ/dcGRN3Bi9Qjcl9tNMgfkdHFSzLeuazJUqiv/TF38
lMl0VTyutEljVV06bDy2Vuz+IyR5BOTlbYQi3gIyrviSn6TxXiine05ascOusBxiBAMltvb9UMut
WVcX0anHUrBi59IPO5udT1dfa7w39DM+iG1Sl+MoPJBHt1pNGilH8p+6itU2MklidTpwzpLypm5i
5Qkx0PUSCkXwRnrZu9d9eumTcoaFhtck8RD/+iNP6w38Gbtyea/TiQWeF37kM4mddcV6Uhdvc6EW
BmAaDNazlcxRXlv2Dltd6OU6VfGZjq2GDxtkDkpzUMtDFtb31EVXUCU9iU31Y7Rttq97xkZSfXFd
g46dsbDx9N2ZJk+8yGyRFONLMrm/onmzppIwo61cp4Ruecpy1GNV4JrU2FyNv5j6ueLN+eymrKRD
Ybmhv+k1IrRbfsJpWidmRSertwCSxibuZ3CMR5olvjWlbBz6eFN4fz3BM576DQMmVREhvIYa1mnC
qo4QcYddlkXfCXE9xDPjbbUkWY/a4Gu9c0u08Hvs6NUK1C0esT081pWMOVWmQ+oT0U/H6IU9EAth
vI5uHx4BnzrbyBtfFTUhNRS04UHRuFKbZE/4l6O9yiNs6LduZ/pOHTykR3dTwk82c45ncw6UTl20
FzvzCx4RrDX1O8/bZzhA+3ADOnbIL76WDacyCxdW05hLRiKUEnHoi+aQ5xM8kF5eBBntRVyWJ44Y
Oz0rrhXMV0ggw6Kus23mqh+KYXJs1n4gsOZ0TAjs6/KpzvpJCvPU0g7Q41+ixACCBrys34Whfhva
cSvU0TeqchMVOAImHY9TdMD2vACOs3Lw2OCX+sjH6r2vaEhqWpXg97iyhvLeTlToGFxjhvYjm8Z3
GuPBH0w+bb7RQps6I/Y8k02dEpAlTcfcUtgF3kun+tb7Lj1gib02nrp2S8Yb2hhdNfoE2UFZYWzd
mZmP9vTr2hQzu4p8IdPzoiWBuSBy88rXSp+muoqm7jhhAN0kbDBUAt0zbojXscFOqR8K9YXN+UGz
cioIvKMU5QfQJTJ9FrS+nBlCpIijVAdkGkEU+6UsO8iZ9FiZs/wKeSJgM0fvDMPyrqcigWird5nA
XqHKXKPkGz8A0KkB2TJMfheT3vi5ifcTkgGa0IYp+4wtGKdWbRxCl6erZQHs9di+2Z1xyTJaoizP
j6PfBD5xwapAqm8jNumugWqo8/VzYFTFSqfdoTXLW6HK61T254EVs8nBufGCq12BnrIZ8Tgfhe2m
MWEtRsM29oA5afSvVsHVYBgbSvKI8huTVNfdZ6TjZPcbqYPGJIOPq+fLJbzdcFA0RuqjJz5A691A
AcoQhA0lZLdfL8ruZLTHuCSwR8e9R6mHY0SHQhH72uSG5B/Z46GAJ2oGjy5Uzx48r5rXR6IfXYcl
3jJRwF1QoViz1C2Ngc4FUvKjcWxoauNXb6A8IOmhKMVy3Wal7xIaLp3oJdSRBAvpN0D4ZG/cS8PF
UmBeBU5yMai7SDxiHHFLngaNs4+YREoVRwKBpyD/VzXWmQ7V5TiPkbZ5zdGr1tpU7KKRyiJzBxTL
8cfc2pra9xSQTBl7tDjLrWm44WklNmFo2pvcsA6QrO9dSptFIeYWjk7caXDAPhBEF1qwx1V8Ud3k
I2Yu6ERx0/vmqbXRUbOnYlO2U3qZRmIQQ3AdWbeE6rR1A+8eJtQdUNGFTZY5xFTX4S2Yif8xqxdz
lG8jK991zGI/UA6y/VEbZRN0TwxHNI4g7AjFL6g3sYceaCfvJ7teZVHtt5JUE+7faWq+nLlLBGfj
nrsakScqt5ylD7QJbrCigdtww0OOoudQkTCaVnAIYJ8vKDF5eo29ITcPe8by0RQav+Fv6SRzR2Ns
eq8dnmnr7tsmmC9G8Or1wNwGn3pXqnaASJvtleExzZJp/eMRcPE4CdlufAxSrH9lcsgy61pRMtHV
6VW8iS46eMF7ORScz0i4hISthpmNaY49R+pe/2k87AtEs0BKwz3L6ShsyYWWOn/NdE26arLaRR9w
SZGGpiAeIHa5LofxxJhZYazGjMbez9nkraKAZnEfXCNJ8GpqTAclnq11YDXrFkzkwtGRphoHQdLS
d42m+bRTzwEKoDDdRJ+mU90cMWthCX7I7rcn/WpSJkdNn7enloILuDX2BJC/Rzf8yUq6nhRosQ5v
vEandFDDfoJ/lskR5x+IkcwY1l4qaAZloeRaJuItD3fXOfKZsN8IbjTuWUuDpnMTB0+SiKem41Cc
bGqXwVThhpjAApQJp+WEmrHUppxi9pTZS+y2NILIbZZFsxjCZQj5w4C+bOg0MjlaOKydslrpRFPW
hsFpj+UvyelmbzX2cHXL6uFEwyNxsUdE05oJAWxlhhs+qGkeVUv6OAJzugcYKx17WOkDFkDbsL55
fjw6qGBW+UnF8roLOHxl9SaKhR+JfjmnpwvigVTLpt/Y4Gd238ZwlbXTAgx1aZ0Om5pNtCt+JU5A
tm0feVG8WBZ8YJoiw1hwm4wM495LzqoZrD9CGXNKaepHw/augRJCVvKH8Cb2WZbsvdQ71SYBJ8bJ
QG8uo4V6BtAOGeZR2vp5TO61AxWnQeyX5LkLRv2OuoG+3IyNetBYA49V9Cj7h3RWpT3sQtd67a1w
4+Xxm6uMUCEA5ZpKfZSp9tIO2kvCrFEbwmH1W23cme0aflvmSVCyYjV/sQuMP5X+oP8l2X7EwW3T
ozmYrE76h4JNQLJ26mlqtmERcUyvONnbUHwBhiIKIU/lUwQ5PzGXsSrx5hp36KmPRAcxm3lHnd2M
WgAKNbFxtxVrCkFvmhu352rUCCEFb2F6tXtn5yTJihfmTtTBbxFjdXC0ldGyHzOSG6d/DDnxnQg0
RKUoHZZKR0qCnYufVRKvk3rSattPCAp1F/Cu+yoe/hb0iRcFPrDRfleQh3pZQBrB2pB01hFWTI9a
VrzUqrENOIcVVnFXzXI/1tF2qKybrSVQ8nFqgm0iIVFNGLrtbdM46BZkv2cnTbZKCdCZmnGYyxvo
G/p2DQPXc4qZSEBOajRQoFm2ovP4qLnxIcw0olPZW9gjUMBvObPff0czPdq19QWNePbAr5tGvQZq
tu4FEionbh44W4qQ2KXaNWYVul0yFB/eqWus4RuOuqcwkLw6cZQZzo/QOF4OeXJTg8BP9WFHumgL
AUGrlS8n4mriwcQF/9I79b61kXh7VhXcGlr+hsrIhZ/eoypk7A/E2uA4EXIyG6xuo9HulPYfqRi/
E+nrk8ZTrhI/CDe72khPjP//ZMAZIKJIgkg/omwT3GutuHRVs1TK+l9H965hGdcR8yCmDL/UlTt0
nlUbK/5c/gUL8EBT+TLTPujUI1PjQqXT8n0YQ511w24b6K6GSbP6xhFM2yUrHMlyzyIOoEQcdpXO
uKKc6LLch1H6CTqZruykug0JLzPAL4ukz//CNnkGZfpHH/0/d5AfZkBssa4dIhg8yuvwHPesQeor
FefslVhwRcQOsxD1nriHTiZpls4zbdtGCLOieM8g/EVpj3+W7wm5N8stDgHUCvSxslXIE6ziXPMV
O8LgQMM3irJ2bsIeprz9bbBKqrvZSF2oNwX/hWwQXpLgaDr6k0akGll8/IiS4jiyAKT3DIw+bjgs
kay3fSOm/BDKb8TrhpD3sucNEyO8AbcYvPesGPZk/MjocvhNJ46wCZhC3cLtpjkkx3RxcWYDL95L
yWdsGLhPsLWEocN9hSjNOqEgwjjeUyY+UewCeoyK8Fd32A4Xe8nToY++JiRQeDdigycvXKgZtOXC
bcCKSePXsZHVLTWDWnDztFJd9QakKipeiHovYKSs8P0f0QXekAWXklorYltEx6gCd5EHFWq71Pqr
AgnReNssVBZKmm5VRJOiVC5OT3G2G/tVSq9SHV8TJ3vg37glhUoZCjGznvo+WpEKdm3SbDhKOyDL
i+oqk+SiKeM77Q6ybJZtXZ3iId5Fzg/pyn1pBtfSFOlan1dKBW/rULnhgNlOBREyITpBR2uFTV76
TqB/VIJrCoVhC054jYWQRtvMOlTO1irKH1IrZ3JruFXS8otz1Q2iZ7Fuwnmotuql9IIfKcNtDO54
an9r7AWrPvc0BmuUK6qaW5tkl5d7jzrqTqNIl0NXZEBpQWg2UfCLl3iptdOHkwRfNbKaVbL6wTV+
IZssyXoDslqbBhYuwzgRajpGo/vnIFuQ08Q4awfewcnfcqbhipqNyvLAq7jVW23HKHjxUncfpfrR
CmPehHFzcimHTrGtPf2p2xZedVa3SpKvG2u4iN56ISC/TzxsMCN1BmCbFiaKRdgIwGzjI2iBXOis
kQm9TGbxGCxsdbUOAZZmEiy4FfGdKWAxNbh3ncmHnLrzrFhcAL/EABr9/zT9bcafHBAt/KJXj6oB
XlZfeuxsRJIyhBZnN8rXGCV2UMlJGoZbRjeYapjV2gcJs2vpoNcY6bh3a/cRGo9AiV+8yaHZBZ9z
w5bQKr7dkh0Y9s9MB77DQtZBy2GS7jdDdfTS/mZqYtW5hZ9nvB3TfpXJatmy2sv14B5x1iBafHPj
5kSknYhKzW1g4MWizz5slAAPF3ZfTT1ORniWKV5HJWI4ImxtXCKd0cwsUYQDeIbFMjSx55Ov3WZK
ss/t2CBWknyqymeEdF1ZVDYbX+z2DkNPsS26B+ajfUo5JvVyfODyYktsT4bzMo9hprqocIp7zvSO
sEyh8Brn0w4myisxzj2c1UOpuoi/Fq0dPNkiJz/TSzjQjVZ/R3DNheGwS6nvEd9srQqqBO2b4/IT
opECkjdaE8hDLFXWiJLabKmATtX5pS3zl/0lKLzS3RClJXqYAS7pRrYbKYZsOJzShCLkLoiZEIxr
sJan9FKCtCS/53HKjyks0G6K8YSzfy94smGKWVXkX1K6CQk6xTsxzfIoBj1KY8bU/WiAqYd5eyUd
vikgdwaxEq7yMF5FKZGf5pzmKYpMzGKSvc/kQXIDGHxR23Ldk+cWKM8BZRzQshIwjCnQmjt96DtN
52xfjHeind9NDgMZ4248RC+T1lyKcM87F6U+e1VRe2wTtk8N+8Vysf94qOj44jT4FJ7YVQQSA6wG
1lRzLYERJgasbpIse7MIj7D6Q+oJTgr5hDrKyEST0TbrfV9410671NOraenbuSBAx0elnFoPkJmy
lMC7JRBZZ0YUAHM0MVcYEoNvSmB5dFmMSt/WKgLFzpfUDV4Yl6iUD8tQn+2EQmwHrV+VHyINFuNs
TjXLFv2zP0IQ2DOfUMEQO9t4SO8GMnZrd9c22GvFq5XpV6sx1q7qrORsERdE6nU8lDrfM2WEbdae
B4nrwTorhr0DQPLDmnmTNUjsjOQmxhH6aPdR1b1WJcehCcIF0Phc/oGFJsvAIiMrx2NslBtz3qGm
4T038dX35Lk5lBuDDu8beW05qg7VouKrUO2FwhnNcNQjE8ItIhQ5g5O+XAZojUVnHT0n6LZtid7b
DqE3G4m/MEBqnNSWfdOdseUKegltFFNyFqOyqkQO50hsNJUlxNit85TadpJldS2Oo2qrvmmBCy/N
CMksvE6tc0qH7F6Mygel5ktF9ocg0O4KR1AvPEfwbBNA8+n400rzWVvWEajZKg6BAVE/+FbpPPZT
CUaDnQjpPp/XzrZ1McbbwSGnWKh8lLwq2oA+mw44oMOSWzcOHfj6plYIMZpbaNsu2AzvYTQRT9uK
emUYVoWxJu6xtZVNpGIHCcZ4E2JU0TP4WNW/ylTePYMtTMKgAlDUNqdty9ErCbOZpArRRMoTD+tl
Q20GAZwGXtn4aKAom9n4WqJfKNw0Qs9eUl6IRa3sEq9kf9btRNAhQjM/lT1IfDewLzpiZhCircK6
43EGqBrXhtKszbm1USGSbw7UN4Rg8AcSK5x1SbFrw7bH2JBG9qXvLrlG2COpPQTS9Ejt4d6oicjP
xS7YYc2eyzAfX4WSfpGmfFJYCzhg/tXQisZ84oqyzU+7zYgz+1kxwq1j49YAZTXexlJDDw/zU60o
R5eKa834kOHToxCqiLMvT58pEO1BQmaOVN2vkKh5Rk3fua29jLW3GTKYzOGy0I4B1ekZcmcKPjyy
3V+pkokl0SYWuatdonrCSF8jq8h2G9CipTupWDqxRrKg8s5cIvRcFDU7euMThqyxDEpcBLHYBirU
tjyxWBRb0TphrR7eODVsZMqcWwSvUJC3gqNrEmoMjJp7S0XmA9cLcPLyWp9xITS7c1RAS3rPhvjS
0ORr4zYi3FCSTtfrHzTPGRUMLofN7/wAhsR6chW/RQBWhHkqh2ZP/GSPv3TrYh8QacslXL0G7h++
NQRwSn3B0RuIdyPDldssopYAm7livdqwyxvVf9qIqz+IjrIxuRk8zv3hVtXeXXMgaIN/KvaRcnEW
YY5Kl4FgG5/MhszwdUBmr7AOLOjqe4srarirgyXfBD96Ko5x+pMFD4eucVH+RYxMeVLcVObeaO7+
yXI/HrIXdXqNx3qfdOJXUYwlhtNl3zbP0JR7Ep76iCMmzy2wJCozyWwwzNU3kCCvSeGdkySm7LZ8
uNW4rHgJKgrW8lD/DEe55p4/tka5tqOPsN4P5DwDXnE5yWFiOCK2ltl4dxiVMvQjVPzOZ03CCNgt
RhIcXaEsrxF5d3xuSwSOtdclexu4XpSZhyZkpVDX+xHXNHUwuwjWWcm6Kwj+0gx6a5thl6LTFH5G
eHXkvwHp1EqjRUyY3tL2NHhdXK97VeVat4ttGPyjQpvXLNywiXdvvTGAt8ZfjpesJbcVmktogxzn
TtJjjZ93M7sPZVSWoay3FU8YWXwaqQr456qJ6gENnHnTelESgnzJNq6pagIvqWkpd6hpeRzuvJ2B
m2Qh6ISuIxUrc7bOVZ5dZur0r/FAVtoQ2b5z8hXbrGMNENvJu5UqibBFZz5EQA54jrxPFhjnbHhT
k1PIK1mZI8HcGXZyUzAI9WbPyQQFC5pkbHVrEAXbuL/PT0HAegAmx6VBz5qT/vKCJ0QxQFLr/2VF
7iusejt6nvQBf0C5GorkbpSvTkyi9V/EvlM3BtwqhyK/Nhy9Y/XbtbegDpbCvDVW7s/F2bwbGWDo
ur/EGMx5O4E3LVa2ePQmutD4wsyts4mVFaw83kLYYnWJPICX0ZBZskl7lelIkHuhTO0bc+FH2Nr8
ndL19ci+8b5ZNpfaYn8exeTm03J8j/Pun27rVHWbTbsCf5IuXVSLrZH+cPKicQX6YIYaga+VPVvT
fOpdbD36wT1DLfA7Im1Hpyc82LfqWRTFpWoLe+GF1VN2c9mblblvXTX+alU4YDMmJRZEHpWLZNlA
2+xc6yVpreBGIqMlh8Fnq6vmx5ROfzGgGaE0/EBKYoKalBLKo/BlrmPrcPKCfg3o0C6MOnW00l2u
a/ZuQCBDUOl+VELmcDnVeusUV3hC5WuW3tm2jxtWlBhmK6lSlVZnsBUeFg/XMfjueQDCiS6cH7Tp
YvqU3Vap/vTkXmS7Hvt15j10TIpjznE4yOizgTaLfBF4ziJX/6X6sx3zDWqZVDkw5Uvb20kbbFiy
gTpilV8TD35aEYGjwqpnzU7r2toBpTNtMFCxEgZMuihMjI187KF9CK0n6UQ33uoxJI7qxYYvESBC
Fpeeq1kxlN1ouRtN90FTct/v03IJDGUpGjxOxYYwL4PSRfaogy81B3vqsPEUmzGre2LhdvfAKerh
cwUxoSfTcsIjYT5yAn52sJM5YKUQEkQPZhj/ufyLsYfAtPQJjy4tELZKu6nAHiR45rKSVVbNdfs3
5OFqZpjZW1Nwl6sb6TDj4oOTOLPnE23I4xibz+DR3n7SxaOhHquM9qX4beSrUrkrk0oeuqy6W4Ia
TKZkj2QUe5gAaXXO3ID/tnsgDxVFKQGbw2KiEs/AoKAiwBzCfufy/KXfifTKqq9PMSGbls6H5txO
8Ln/Ku3g/XUjB15tz52yVOJdUT6zUmLBio45mzxQs4dGnkE+Qvl+p4tQ1SmSijueoiCNKuopubeQ
Ijmrw+3v6Lh7B4i3cMoPSZZTGVdZevQYu82o2jTo9pboVogty9lLoLGptjnqFva1rNA3sI7LhYrm
r4fnNDi3pQcr+APkAVCYRcgdz6aMjCFV0kuTQ4se4wkql83X/1cOYkbQkyxUC1/LmBrcOVC+tasO
b5exKJo1NUgrAp09UmdTEJzXrrb1Gdbuqjd9D/bY3Ixq80LyphcOEmDySuNoa75pX5KbSRqxkhh0
GECmeA/giGwCKHp3GbfxTuEtzfLQI3xM+IodObQcdoz4uix8fnt1IuzNR5MRrRlJb9cT3gP4/Hqs
rxw+mqR42nOAN7h7A+IvQlrIPBoX74U+YD//TOlP8hgTpbgI55ir9dGpOcNVPCuVpeg+Gj5lk5eU
zkOq5M89Wb3WuYQWSdcC0pezaNV652Imyst3bH5oLm5z7nCQZ9YXToFA5Q1RMXX2kMQiUr4EPBIY
EH3l6yj6Ub+JbD9giqzMbV2ycMIDwyER9BoRO+oRGHL6RwCYQMJRy8rfvGh3KTGD3voEd4zvZdtb
8Tac6E+BEjxgHJ1p2A6rWoPjSM72c75gzJVrIxXTvcmKiVjtMrK+HD61kja/cvxSJb/UdKVcZwHO
QNaURZqPjnfyEHPNdP+waeI0wYLLkok9EBTcNe2Y3NR4rdlU6qxRjTYBxwICcQRR1OydDuQie/xp
wFg113aNa9fieM2TJOIennvsUhbMI1MaoSIdUVpQW+DhbvOKeyHyu9Tm65pYqZUzhGiJuuxy7H9s
a7ivKYowE+WeC5BC9ImwYHcF4pXefjeKDRBknF57HcGwWE3olyXLnbIt4LvfLHherCM2jHeRpBmz
JIdSBeDpySst6YqkTCAmqpND8S08OSuRCK6BwGJAhW27iSnfQBrKDL+KEyJR/KJsCVZKuuvzSPGr
MHw1o5ySR+qKBiQfEeb5Gj92/06ZNYHP+qdIS+Z2pSpXRWJF56hV34JbUBotq41YfQvBoAdY+u8t
x6yD5XQ3AzdyD3JwhqnENsqlzYYX1yzmAEv2DKzviSVwBMOit6g1IaaU4efuJgWw31GLX/LOxJTv
+AZfbMsOjjMfUlG5HN1hDbVqN7Gw4mGCFbI7COjM3bMlyBjoZ6P4JRm3CE9t8IYTfa/SJ+RM9S5A
xTHwhvGqW9OFMi00YoOqRT+SBhkkc0Ry/P9/6CPAvd5R5sUBTmNL7hnkj9XC/JcUfb3KbRzCoSoF
ZEPtm561bmNVrJDCAAKS1XtX1baY7iP563HkW7TUVg6a3l3m8Yz1gB+Hnbo0GsgZCvXAle5heIVK
vzEq8eoYtBa38Udi47MoTYKOhO9IMLfGmsu4PWUeCpIjFfMzhl4lIyYeMOUDcZCwmMqbpGiE5ots
cMg9NRB4w9eRbitbldyADeqmM5IWoGewpp0L39TIw6LOxmVfWIANO+KOU/4upuDZN+ORCqbfnsv3
TSG7CUUu9Ec7jQ5KWb7GSW2+O1WfrU0lOUJHYhrwe66nGIMPmX+whDPScpxSrM77tiUWpJLcqlc1
Vi3uYc8YD4lJi4XBE7kQp2aqKBwbXyvmcsvku2uPmgqkDSepKtwn8BuNmI4GVD1rl4Fl3f6x2jqr
01XmySnPQhe2Y/09Bgf4yZ/N2G2qNLgIoz3lFt9llbJspIs1d70/nDvNIsRsVyTGsTKEPWNOXlLL
fCMweqk42M29Fz3NeI526pgYGn4peqdYDW3NAQc2WRIV8ptQ+4+hq791K8Yq29DToC5Noh4Eo7Er
sInhYg2z/qB31i0XBtTHrxpTZVXxf3e8+FEKa+VPmu2l44w9kBVvSLznvDF4T6Ma/2Xxl1JcR/Ua
NedARptUtXmRhTutvOfOd4vDsHIp6KVMd8x35ByM8FYRaiDxt7JEDF5QX9bZSUvYTeCjLkOMWAVL
Imyb5ao0Yijo1raykkvES5rkFMSLR4q2SDPlqlTZTwksif8xdmbNdTPX1f4rLl+7HUyNRqcSX5Bn
HnhIiqRE3qDEQZjnGb/+e0Dni18pjpyqt1wliTTBA6C7995rPYvotmHLGa9gkV9E7x55ng3d/7Z7
ssXH6HydAy4KAJJrfGuRY8a5Q3Hzzlt+KEIbuVq+fSIIGjOPua1xk8g6esymmtDCYdP773lSrQlz
ofNFctty7ocvHzSEAMh9xW6Xp9ONDTKBdCx746TyO0F/tkkNyv4YoIC0ShQMCe3xLpl3I9vqMGGq
nQARQSipJvJfDWNd88nOo9p2KdO02ZDPkRrvidfemQ4Kq0r6b0WbH4hzfYiVvKrqMwPNVY92qfTi
p8I6mhVdUOoEJzJWIzPHCjFf9Tz5zwT1PffGeE2Ez5fah1TjMeTD3EOXaJXfZbjlU5tEiiS6nmmE
lo5731OOMzOFQXs3N9DikrY6+BhQa/MpiutvkYTP5YIxZ/FWYDGqV02gdmHll6pwD0sSXEHAbcCB
VdD2siNcxF5HR6Hn0KBQMAd4hREhDIqme78Jon0o+kucwMGbCE2muLCcm5pmlsNY3sHh6QU3bsPS
ZQ7rPMFV263qQDz5TD6sqtwVFMQhACrtqpVCT9GRLgPUdzDo3qGUTmHsdG14jpw7mTfg9Jk5dauU
/0R4GUifYuza5YJHBdxtg6evaTlQmc89jrmiGfB2bGVLswmkZsPebsn+pXem63gLn4Jtu1+lWkHw
pS6xfJzCyHdz13lKuAE5ZawkUnxmvu4IfS3mCWkv4UJGfLYpwimTiCZcZRkxinXzxBFfi5CP5JhZ
DY9Ve1jm73HPENKi/Uy0O35qH3cCOUsCH8z8Pk0fTDMPJAyh/DgbZr+LfvwIY5tvZidoHmEQrMOM
AXthnzKkpKVzDIkEyk0eNmQkaV+uw+BddsN6yumMQaWa4kfW/6vGC84oxZ/b+MtAxIOLjhHvx61P
zeJa421Hd8BJ3Dt4r2sRYrtzfczpnNengqErioya3bEjBoRAaAhhyfMie+oMc+8qfz2K8uTH+e1i
n0z8uxLCY8FaNtTmHgktWSCgnozveTLxcxHpGmJ+iHqWg3k4gOb7ZnIUigWaCVLEZkNtKivbArnH
Ut7cjxDm2FMqQppoN9EmaRhw2SE9O+O4qKSN8HWEIuD21DZhdUcO+rqfgPXYdwQRXeFR2G8BEK70
2L2Fef1lOVqZCE6uQ7/bV/hvtOhQh5fBFar7lQVPf8T8n4MCEPHRQq7bBt6exYXnBmCi8PnujPe/
P8LQOTe8wzksQhUeC4k4CDJK4Tn7rJIEBuhrasy6q38IBINx2xwTy/zSUAtM/jnILx4k19FIv5Pr
s3Hex/DiNO3eG7ubPId1iD0JI+nAGwdXg5kNujBr2htS3Dv9eGTOdmowV6RNBVEMQr5PnmFeFfuc
pHDfuCjTubQGBS0xgsb4xZ7BIyS99xFSxEbdV1cSHQd0DzbUIz6KXYRQom02I41RSRFJdKRwSnhP
TC7FPT29XNsb4g4e42HaDW+FrbYKAxA23L1raT7qZNo1LphIVT93ml7MzLTmaTR2mpokc6pjaBbQ
OOxNVN/Fo/c1nopzZZPrs9wfuMiOd5Dek8+xcjTni1qcMstMh9fDo7/F1CQX7UV4wyr1voXF1pk/
0inb9Ewr3BAIQ5x9xF3+YPPwC9wNvHgc1feGASUFbXQI4iaZmu1kEJijuoPZItBqxRtM1VuASoQ2
fCHSeOc6w8Hs0NCAwTT7aNc7iGr79KZNyX1gGB0gW8UAci7oU7oFqlym3jGfT7WxQ/EQDgCIZL/t
HQs7GJYgJ0WWH16b+W1GpG/VpBssSMy54CMcTDYB+yMYFrzElU1pToT4Ookf8RB6ttolJYQiPCrE
nTzoQW+bvrrpyzevppMV8upTHlTwdvpkb9H/CjjR2u19W1YX4M1Uo93abWCimCaRfNMlM+Nv/Xyp
adQX1kfdPSahC68mWXQIrKlbKywPrdPCjSvRKIwIZNmv0fMaCYGh1CVJGbwHBBn6HH50Nn8N5hsy
2j5kvQF8vSX8AnXYkyQARFsoll8RaAAQ8m/ntAP37L/H0E+K+jknhoLpG/bkED1iH+WXED7pkQ79
rg2y67hCd7+hkMrxQEclMa13wKUArDKuQX1kBc9qWgquYO2+iqTddkB/DHRlQdptZcTPNl848r1U
nNExPmLwgR6O9zGn1ZnRD6WPzcyPreimmGn6Ep2Bci9zWprbLwmZqE72YhX4SmP11VCQNKdvtf/R
5OaKqFcwaTvdvCbluBUdh2rDuOeUajJogsO9V+5XhFqbumDMr9EQc+wtklNR380qvRful8ET34V7
m47dmsH9VdAhjFE/klyeINVc4a4sq+B7jkzWIkjdKAUwYcDaYriaWKT8+YfFNj+mezmi3QHaw3F7
Wzk/plDgOhV7FxtdZj3axQPASih+AiWsD56RYS1oR5hEyAuJ5aIOhbuG+jzeLOP5HieIrm4Wm5tr
mmubxSxEu5wS+edN8Oia+HtoQaPPhvuMPCEioYEvhjtRbvyBkcKEvc790nyGBN/aqbxbfEs5we4R
M/cRJIRRNBsZVTswMIfxwy8BVXaAN6KxWQVYEjpZrwxkdFcMI+HOOBukXPskMGj1DW8RoAxqPbzI
tU5QFoIohyi4i/uz4ezrRwYtggNouuvvuFJ/No7jzYgrWMW3UXqHEBz5qagk7ZgnP7zEPSC8d4OO
W7ChZzvoh7C/zPN2SE5RiN9tpV50scC4nguEeV3N3NOq1qJmpTtAL9zbrDTuD2vUG4f5ugPBv2HH
8qZTb3bXLojlvuHZuoTRMqzXpK3RkBqTE9PLqY6PlaO34PeOXkM/Sb4jB+DhQX+vOR4I+6qvaUo2
7h3vFOfjnvcq3JIuQIOmuTj9j5zguNo+O+xpMLGoPezH0Az7q6G+EKnQBs1RsaFXI1bZ4doSlzYs
N2Mrbrxj3D66QDwS6zGgrzllao9WX2UHgIsr0j0ZHR1rRo4ZI1HvpuWnj/X4RsoeCTeh1VyK8SUL
4JyJMbhBJpGTjBZfu11N3uAQH3ty3Q5R2BETDYiXbcHPoHdxalcIEqZUrg0ULP00tU8BV4K3lvY8
ZKiJ8DJaQ3CC0HEkcWbtzCF/IP5FHI0qWpHynF/moDHuUNWtCMaFvYHlZi1jkmSCxISU6HgkX030
RxoT2lWCS5xoSqdAv3ItdL7WDQruLJX4/WFjTYC3Ho1yi+eVCOYFtNN4yjqMZnDTueDHRihtLNnC
iVZhUH0nK3dhzWbfLNOfN43cw9aJNn5o/2Am9L3r8vicQ6VmwQ8OBnj0kw9JkeGdpmoEuI664RAB
+Dq24NOQiJflORQyI4eiSRnrUObafh98lU4PCxAu0fbzj40CORbpEmXo8q94A3ZmPNn3ZDdkD+ja
XU72DeKZt7hAC2D28XQB/eQek9ZBEy1y3h9JH0wukR2qze8S6pQ9vhjDO4Rm6V68BBpX287xJpfE
1ztuYa7mdva2xaTpYOSePNICfo+cCXqc7b2YpDRwvBq8tWEb4tiUIRDEhNi6ijQK+GJmDAulkq9D
nRpH8o7moy66HzmgzE3TGdmqM2PEo/OAyxNaE+4vPe7qkipisuZmN0zM8kbdy51W2a0ep4ofKmGU
eoG/6SVI/q5CkbJECOsFCtD3ZYXqtiaXrolLnA6lovNii0PadYJfsL+r7bHYLBHPUQjgMVx6c4YH
WjVtJ+sQpLm7q8HRJZlwjwrvwtRBTi6UPGbIZHkMm9sqDwvMvvgnOY+CnomGC9Bh79DWdL99Asc4
e1jONguD6BRGN3KYzWPRPUVkW59AMFpdhGrGtjv8rfTJzBwotjIj+g7+jPStq6p9HuygyeEGwmy0
cfLmRUc9eFU2XDcGG0mkOSHWLg+2wSzydu7u+ODk0aivxyiq9zMPMIROiPoWcVYWqieiNeVZGj/g
m7CIFeUzMvMZBYy4bYBvcgQMmOx1lrebFdsQ5qDzjGlnFpvE9N9Go4SD2VJLhuVwCJ2EpbwsXiKk
Vuda+DtzrjMyiIuPYaIjj14bYpAfHZtRHFyFyc/1q2IdW86asC17TalKW02kybbN+gNb25cWIo7w
YWaEBqOzsE/CI4M9mDdgcDSJrsTS4eZMOuracjHadJNGFbWd/c7ftYITe+Ecq1nCtsf1xiReosLK
fE4GI0IIcH3jnCyyQqgGYZ3uQzwy2L6GMz5pDE/UDNW+TumDOfnSbo8wGw4KY0eqDSwiTOKnglRC
sE6GMflYXy4Bs8qdssDvZOq5XSje3mJhdObqQYpqQen09nasmkfPxswWZ+UFuh9jg2Ik0NPKnZPM
Hxvo2PveRbhJg3FbpLTXCvCLVQFGL3DOaWdMu1LSQbJ7SLFw4MlNYBcl4YK1KnOYvwoAqfPMqcjt
gESMAE4JJt4wewOHOoUjXTsTGWiElrxClek7fv3V5UCzM0K5GhYjbNRR7CVZtIR6MLoNxuLGShcR
DEuyEXbhRg1Wd+nDpr8gK35z6jjZz6A5gtw6ZzUcl6yfIqxUqLwitiwvvZ15GK7QaWlCRpHxNhFc
QV14b9JiRU9Cc6kcA45KGWE6mYJWDXyIkay7rA7pQ91lT2DbmGxim6/Cdtx41oD/XoWEd4jhqxXG
Lsz2xNjo7qGMjOrGDqMPJ3GirYG3FFWrUKumkwDZEhoVRgEEoCPRfsK48phgPtRqmFeWKHCbRu69
FgzR7KVl0eqnqKndteV071XaM4/uDcJ0dohfCQtOTLkykI7lGf59UGXRZiT1g7OT5vXNOrE2UvFO
YgPtAgsvIbCKCGU9gpRmMgDC+hDZJtv7ZnUtdiEg43vfxRtLq+8qPgigXCca6au6Y4CjcyCHTms9
EsuHK0MP45U0xnczsiHGRbmLmjt/nCnCUhq1UI24V3lQb8V8NjPKtaFEqgelCRc2uT92p7Hhl9BJ
P5n2eVcdy3D87jUqxTROeVLbyFezxRw6F8P70AXFmVlzcY7NH2MwegffHN1tOatbc0ySg3JB2You
Pom6og9k2usJeDhps7B8ewZwnIxxcXfTsIcGeZxoep0qxAg+6hC/Mb6EtL73uk2u6xKDewmo58p5
xbzkXS3PeOUP74kw3wiQPdgBeGGvccv9zIw6QSsUJPIL0g+ZwCcPFWYgV0z3iMqcO129TIG1o4/n
YP6E+RaM1GxdaBIXadVrnFgD1Ecys6vFvB6MbE1dtjXt1gV2Zxy4Z8ZaG3m68uizt1Vx45cVqnU2
l7VifG7Z1C5h1hFzBY85GpAFQz1zKATq/hC6sC8yRGuEoutNkGrY8I7AUQ44xiY5lZwEMnWjZLgK
3eKwPOQ3swTbJWhsoUojWdm7J3gy2AkUbaoE7l+QR6lScUIN+uypktZyqolYLNMzrcie1OpLpGV6
rEyfgeRUVRgWSPeoDVgJ4qs7OocsLzzsVoq9IGjJUMS9PIlurYmuBTmXlVS1tYdBpIOyqSzK8AJt
k1ZGu081WsH2pS2Vc3YKcmoaFGu+Km8qj2RX2+Ngxv5UrBhAZfTjg2CdilIcMiLgpdnj9E1ZOSOx
2MUKCz4eo5x6bF/Ctv2RSsUJOncAAufNzpg4WQgcSGuQ64kFjqzRzSELUGmbQROtNfW+k4fhxrDd
jzJQX2NS0fnn8Jo139v6Bqq3NDNxcTKexUX6nNbecJxb7x4BHqHePbxR19Mg1iXvUte7+BBRAOqK
v28ZX05eyeaJk9HxpXtVJSO4Cmgc+FRwy3teQ/0XVu80lO6SdAEojYHcdRnWtUSUDswFVdJTxOEa
QiB9m2BvLZ6aOkMiGSbDbd+V7TZMrIemTOQ5J1IBxA1CWHjZBi0hZoy36PLPoK3tRz9g8jpIAMhd
47zCpDL3RYO7fJwDfZ4XGfZA8SB7a5eWvn2UqHRifsapRHly7fD1xLVMLcG22O9IJnkCSphtKpi/
ONKCi1FBfpyTmVtTwtO1mldDi29B3HOsgQDoFlWNHoI+ZF2Nm8rGvxG3iCLpWwCZJpjW9yKowtTM
TS/be6YOe5NALCxM+hDGAPiJAS62lPugZykdV1XmDvCVR7GpPbnA2+yTgSaESWt7BTWGSlqZez5C
xGctY3IVRUAiM3LX3dHH8Zrw9AD7xQDoXEz6J1dRSmQrBNlsY6aXuiqdx9qDyVYAWI0sEa9JOscL
bryEchyfad0LUgVWRoH8rE776tDmqCUcy3rCFPCl4lx5mZPoIKkdbgDj3zD56Tcc1R5Ry5PkZqHD
KhquqJzUZnZRAwDmBprnqoZXy2UG0Jx7uzjNEjvFBH71WhmuSS2a2qiiBf1Yf7ZfYKp+H6evfTu6
5zZW7Yqze1lZ7/mYGecJEYMpGV9KIzhDj2iOEiKX6VbIrQsX6AeFQTRGZ+UxfJSpPpqGePZHVHsU
mfQSzcWQoB+njujnwhugK07JPW0eGptGdVKuDxcRXhywdX0oA2PfC+oWdMjd2krZiYbEPo5jm1yY
tF5Xwn8uIaujxyEsE5beAJ3qqtcCnXOEWg4Om+413QpS8W7VTFgmPrvnYfCzk57uSCYM0JEswSiK
TlNGQR4n2lo5dYtzVoT9PiKC2gGJhc7rhFkAjo/ZP2OA309Ram8af3rPDSG3Kjr2pFzlDoOc1rOv
OukyVs+7H8Sr4GmJ6DL16HxzF8lO1KH85fYBh7CqUwZzFe+kP1wndv0yeA4FRuEDOgteLG96ZO/c
NhTjO3di7Ro6kGh2S/iblUeIz1v4pVaPwXVoSnGumRrmYzLCuHb3aT2xYiHqNbz5i2sW+pKN1gpc
omIDnwDxtjTzAZYQ+cSpJchrRExwrRD4pnvCnBdtRPQcdoF9UQicShECbKvNaYd3DUKJPTyVLaZM
0tzRYi46R88c914MeDf3smHHTOK9NWjoIxABUx2b7irB3GOGzT0TQKBJgCJ3AzcaD37WqPak/G5j
R1wu4QNnp7O67dzJGLWvRkITl9NOZL6JrdNmYCI58/EoE75m2Nu8izel9QW1OwoSNLBXSZW8IhRn
Qi80EXOZvtQy+RLWyFRtFplV6KZEF9QGyMARAqCl6m7rafluyZo2ZpjDb6/0KW8jRX5dsqpGa16N
LnEPdDOPgd2WzxGavERXNUVAWiAC0LeWEHjh96PA5NC24GBmMpnGGkUhndhVxPt8leULuSoJf5By
BLskRqQ0K5i9I27cYWi2Ct1dRbR6OTZPRiBI9ynDO9dBm5gEDgNnNLutGoevHqT9Fg7sEDBPoQgi
18JsRuxW4bBBK429N69PTYd+xXKbvTm7P2oIbqtgxtVOY4cQ2r4ny5JSZRy7q1FX1pp6BhlnfBwm
opJlWNwAhfSBLGyJ+8bkgmcTp/sb2V0almFx5DmxN38xyCwg46cP1qF5bwp1KrEnYp1b1RiMVmpu
0cVEB6fuhs3AKrkrkJc1UNpXwYSQEt5Mu0KHPF6ns979pUhjC6iOMxPbyim80RwqSgXEWoIpd9Hf
4khtFWppwmdzcV/6CFOKqCGA0HrQvjvsPsNL/+1t/Pfgo7hleh0UefO3/+DPb0U5wfsO21/++DfU
cfz3H8v3/PfX/PwdfztHb3XRFD/a337V9qO4+Z59NL9+0U//z/z0/7q61ff2+09/WPOotdNd91FP
9x9Nl7afV8HvsXzl//Uf//R/Cnl1SUb930NeVx959r1O/hjyunzD30NeTeuvnmEampRXZaFY/O+M
V++vhrIMbZiOp1GIeKb1j4xX9VclLa20pTzpOkuQ65+aglEl8a/OX6Ukxk1rQ7uu0q7+8///tX+6
ff+4nX/Ku+yWmIi2+c8/e2TPcp5c7vL+/T//7GpwFKbUjsRQZDra0/yg8u37PRsAX23+xXZAUjhI
6plQztOhKtqngRSTXaOgXHIaNRH1zt9RBlFZ+uYhHtCvW+YD3612dStWDD7A0xsYYxE7Yitg8jlk
3QmtPs+pSo5dzkQ4rdnOxq46S1pga7dif77K6FUEdjHtusobmOWSQvQaashmVeIdep0PzGbxtfrB
V9tFzdV06BwnnMM9D+2WevTNzp8wh7kT27jlVe3a0tTJsBaPScaQvWlc9irM4qu0x4eT1JiKotqb
mECrmVaRuzXGyj9IlgRCmAlrye3mUI/+tKlU1390PtqDEiShE7ffEq/zjs50o0E+o/gRN9q0yLlJ
5/FqpnkIyMl5m7p8IBvsNtdPVoIfyPYBEEsbZFjEUXGa6UcK4gutwd6Tp4mSPrXqpWNPRCqCA9pq
twZULw9CPjNo6/YPD+N/3fQ/3mSHB+kPN1kZhiNpdEIr9LShPEupn2+yaOqpnma0H9SJx6COwn3H
ebV11DZIXVzxZhzftAUxJJ17zEKn3rsJcgdN0pk0KB7HAkGzPVZHcwKkOvScOQLfYyCI/yDO/W+V
vXD2W9yjfYrvNW/8+65Esxh77Z050/HQ2Uh+dxKfXCP/AZTdOelSvLQhmjHO57fuTNrU5DbuOfa8
65IGvt9EaETUTaTSr9olNOP3H4hacov/8dQrXkeHT0LLJV3ZlkjDfv5A2mIyRQr16lph+wKhB0VX
ignJ6yBePY88J2H3Hx4ujWuNRZlkIMqhKaKzTJoW0ImW5TWhM8mWBzl4ZkgChg7AV6G3AyPPBZO0
bpEZzG04Ue0HE1nHHYoEeky22Rk4jmSy6nR6ItagWnsPQ1HAZFn+h4JxYeYmvCBJ7+C//jqzY68l
ZTvBH1aA6XPKTrIcV8gO5o0bTaBd3ApVzwz3K3GMaAXuPXExCRBK2mztkJsa42JTZKtFQTwjUalI
TCVQzKmcU6GBkDfkqa+monrvOGdxHECyNUTTtRjq8VQJankkU9vBH++aQNX7ACHCs9uT4OBWdbX9
/Y2xluXm1xtjatd2tUfTTEqyrf+4HAFd4/pCt7yeVYKGU0WCzOWHcAmwKzPO/m3WmAdnTEPaqs1e
dlAE1ELylaFeAo/xBmjNRj50tNqC82DYh8oUYDIKqnWLkoV5EI+2jZ+Dp5rk6N9fvvnzavr358qy
EHooVzk4IX/Jy4aP4ZszTbdFSzlvrADU80CS4WrMUfGyRzRrUihhwC2Pkivm8WYwN3Fh6x2jGdY3
P7utwMKuGsa2U0zfNHacpcHf7l2j3//+WuXy0v/8UUtDkmehTSXJ6lbLovGHlT9u7G70aA1e++SG
stgyR+sQzNpFgXaMJBRqVpSmTYPH2aXbxalUWdWzX6rxFv/Cgx9WAF6NeaOjEtzCLOyViFipESIQ
+TWR9iURnFa5x3RQ0n+QISF6sxlnFJHMP+EswGMa5/I59eH2RW5yldHm3hdZSRKgKPotpiIA0zwE
BsvzQGMkaRO97fvXdspeYNi5m1CX9+aykJp2/qUfo5kEqi5Y23jsDRm2J+GpJ9et8cBb0AFhu73D
M0Y6ZXRb00uAieIWuPr9p2qym//6qdpKudKymaI4ZDr//Kl6sySjxafFT9AQLcDSwHAyW5jBkwRq
UVcDkzr4dMUw3GZVv7YTpOkwrV5SPD6f1+rZvKRE1x3nRdmSy9W/uMB/cttt/JbOsvRRxJm/bPiR
A1aMeQ7D+uXaKh+pxCDRzvpigCCKdsWxGMSVuMZ8d8LJzqhfSts6kBHPEudn9lVT6wfl5diLoucy
hRP3+yu0ft2tSDbnA+SxtB3H1vrX0Hn8H36TDT6KkaI6l6SFsIR6zdroK0pMRRnJlVYG8oUCe2rk
4BLUdjytbbLKrsmWrHYl/MYr4gNIPeIhmlIF3id09caNH4OwO/Y2lRl4g6ffX7e5rE2/vFDKXoZz
Nlp5z3Lkz7e+H5qOq02H69YN2S6a5MeQUIomjF387o50NRv+dY2gKgdr4s0DKXN+Qvsv9YMtQkXf
CCcyOyXErGH6V48lp89fr82zpC05Lpo8nsavG56e2sZHxwnqhvChsIGOsHSoBvBgnMDIwylLq6eJ
LcqdrbsfNMsQwPz+87H+yZPnMWoxTWl4rm27v3w+VToXZY8NnlzKh1HqjL4S60XZmQ++hKvudtah
7W5Eb9bw9uxt6UlATVMLKd6uryxr7K+ZSS8hWOE3RSrMrVKDf1gexkJn5qFSzdF0OiQNpB0t+19r
N7RNHRvZ8r/4TfT//DQ5LnsON5pP1EJu8/OdhpY6tHnKnfZicx/m0LdRv+it06mboSveOG3uXZ+/
oE3HCSdvKRdnrl5a7frz7wF3AD4IcBZ14bc2QFKZh6xtRSffBUsizS1O1RaJV1emz8nJS9sGzTIw
BaeGwbF0/s2eQYhwtmIs31rqB5SwAJBcX1GXRRyXCxbF1HNOxtKdcFsUPuBJPw8o5AC/OV0AYIFE
czXG+ronX2U7VaCQpia4C30zWbdj42DlKz86pG95hOwwShIytHLj4XMJWBi7aTMke+UteZdTxfVN
LNx0fqD6jwlFKWFim2yYn3ztbWojocVARtRmWrb1tAxovTHAxwFxVwh2SoU9WIREfeGAEByy5Eve
2+Z9ZM7+Mznq2wKC/zlgXrxNJXc19mkpdZ2ssOedP292PS4m65lfVts1wkINcsqprX/xGjn/5MZb
LE+2ZfOae6b9y+LJRx8zcHCZJyWyvzZImTyZlT4KyqtT9hH0wX2lKucmy71XOTjhwVooiQhqR9vu
F5fmkhvHatCTLpwb84Od6HmTwNjpkZhDZ/HvpKm/0a9FH0U40ibhN+BINKyqyXg3+wQZYazPk1Oz
s0jS16sOW0oPYhZc5YQQlInKvGyZfakqsL70EGlDXPf+wsKZIK79/oX+J6cd14GtQDKTtJRjq18+
DU2WAlE3BePsZBpvukahebWrGx+S2ucDPw6L8G4IvuPt6RCa4dJxRxVdqyl79TLcFOUov8kUVIW7
nN8icOzCAc5TROpf7Xr/c09xWfTY77TL7uIt1fkfDztdUrTQFUnjwYBAjgddbFqINdsvYSLCHLZM
CTzMScU7N4yhh+QWd1QwGNzF9e8/NflPDl4uG5xJBa+kST/gl3Uw5bN0fKITrxl8Ie5sJlRly4Kl
PawHrnS+h05wIeYFRSHahngAO6EVpqBy5jWNuwu4mu9/P1hgtL5KRfbepLvPghKlAeXAfHZ7sEug
AourVhTJylHT2yhghY8z3ffZ6IJNQ1Bz71dqZSaPhWx5UgRWgBLq2OdqMOMBxCkxvweSarDQDadX
uGt17lxE1JY7KCBE+c6ICFtyhRHj01D87gIl2E6TS6OciC0nF1tScABExoCCDOLCQecVkHGv5uza
ULDc3bS9showdFJiHG684c5A0T5INnTQecPehD2y/nwZEN6aGMgmcSZc51Whx8BrZF2GJRp8KhBN
ThiJUyQYbsmYdJGnOCnoO888uZmGeJANBDZcaVOrVVXnrzQnO0CLKOhhNGL4GZlkLCEdDhvJNTxn
eUib4kuyiMTA1IGBDBh6VcTNJ5yYCrRCK9NKXkEysz5ny+uWOglSOPGS5bFzFDZmfdGz2zeJnODc
Aj8L8h9mI8cVCsEJnj/MKIIQMfPhnkgJNeGgzRjFBVIUTZs5pbEb9QSHks33lXrgcYBNcD0iPDrI
qK7X02A+9taEjLEgkcnx8m5lq3aH3Mk/hGLYQLh3VqKtgyO0YCw3vvFgkK2JyR4Fp8+K8bmE5xZy
dFq6dQAS/LPUHWdaqoq2D4NtW/TjU4RSv0flx0tC/iIqdztjoRc9E4S0cL71NWxyS7M3fR5ci8Qz
1i0Zpd2olg4+NsRpogPCkWdTk6bA+R3hQzDhQutqFOjLI/+5yomcCAJGn7cgHUnd9Z27qmXTmBvm
T11oYVyP4mrTxf7RHDisVtD7GrRNq17QfNHL3jgtpVy68CfM2tl+Lia1Bf4Ioaiakmw9soKhonkt
Qq7AXq6YInfdutF7MFPjmwn9L88od3S0EY9hgjBSNEOLszVfypGkLl671EFNxUjgOnNZVvV4qxuO
xrkELeMaBE5ypuIH1h01k2EQplvDjKhyYr5iY1/1CZ8BideY3niVvNl+5DiIdtEdygtt7bfOVS9m
aS5ymZgBSt2v4SQxK2HhRFvnHifG+leMq+1Ha7ROqL1AD2dcdMTtvM9pEVyqxTM3eJfEDbJ7SLwV
3vk3+oAnylHqX8eA1gFSZh3rYsDuysDQ7e+CieALfvF07djJt8zJNebl6ibpO3M3OoC7aok9OsYG
0eUh090Im8Xnoo44bt7YprxurbY/irC65ItvSCDDmjBVJj2UanTFnz02Nab5VpM0cA3WA/RFjcsD
XfErgY1Uei7PeQZPCWYoQRaf91X0bXgSMfrDz8dS0dJeOTGkKithbiu0R2xDIexzG4QPijHhFjXd
xhypYcYWpw+LIj9vKpeDDdmAHRNcrBn4czW3iPRl7n4GNfAQltFe+uG4Tn0JUhMtWW7It8AQsGiX
jasrY2y1/teo0d66i4Jz4lu3uSXNk+5IS/Y7Xn/J1Ah26Xyn5vmdSDQHIRZfQHNMrO0RX3Cgt76P
XcxqDG4gmjQst4sw0gblhvetvELrSkW9aZa3cDChU/a2sZNu+O5MabE12ICvFQYuzqM8mSDqN444
QvLalGbtH4RXQ+os1UGXFQ2kpefQZyPJxdbQXLJlKuBkwR2igyspliiZRAE+Qqok22ZmRE+rSfSs
0ER3AzfyEaB72a7ruC19gRimJ0Rg6rSDvRuDsXIhLwNyrE/maH+xO/PAF4Kxq798NqHUcoFwWhiS
kxpf9rq+sT26pQZZe0vbCeDbtTAiWOuFxadtTS8zsfLblhwdpFH+vR6huMte7YJyfjZA6qGxG81F
gzCuNCKhjSmaDy9X99HAZZgo3kmgx8vltiY0puxr5EZg/BAWLh9k0Xhnx0r5/ZejVDSb+8CCd++A
8/zsL3wuAX9vwjiXfA69Iy5EfPoh5OLPNzpnHRCYyDZNyPudmx0jPiN7+2xK5Uw+MFmxki2z8602
2RiElZqvTR2323Gmjcw7/rnYfS6OZe8+oNZX2DT6y+dJycog96Tp/yPsvJbkNrIt+kWIgDev5V0b
tiX5gqCFR8ImzNffldkTNzTShPggxYgjitVVqMxj9l7b+Vym9Z1orSdBtgVCSj4KlseQ3+P72SNU
W8+K9Inhcoxw+kwdeI/howNP8C2VtMGH3iJJ1EN9latq2SzSl0rS4A40RubAA6dPklYFrQTxTNNc
EbLhwtDftFjmp7ZB3URqHV/3EU6ZsfV8Hu7S4WccA/k2+1J8nLYfH7D6uuozU9rdwWysYKvf0MF0
MHjNLiBLwprUyEUfzqnPs55YT3EXAUILCENt6eUgJ1MBVMdUIK/JIzIVFHx3txj9FVIFvnyz+Krf
ZN1XmKoDIs9acXNwTeLdUheHbo7mxQHIORXHCgMvfzTaONs2T9C2la9bLYDTlsFyw7cqJztza/g0
K03PKeeEAW6eTdbn9cXgcMZln4+HoAx8Kumx23J3QIkVdyVZlRDDqlsZihtnc/BoD9bJkSwTPPdU
Trxn+q1k2LNwqC3ELkzBaVIU/MTISOqlHiMeASpC22cfc245tO4hHGvxpxJXtfD/PX6grGTwYKF4
cSEVqxL4L/O8ooyHAJILAM24tF8a3/rMzI+RMBfY6MObT9oEEmMCrzypBog0ef7FyNMcCDDYocmL
JijKxp9mIv8ctPusHlhTWUxm1Mv77xeV9k48RpJYEckUemsxNjs79G0Y/2C+9YzHARZYb4Rfd6yc
CKnk0j38e739P8ZJlP7Yk6n7Gfs7egP2l/cFdqSHpACzbyyZF+RQpOZg+e0iK5vI4ihXkur1Gkef
B5wT82mVb0PDc7pKwDT2YPweUVGssXFO3PFtiOg06xXhXAsWr5v8/ClYx8///qL/xxjRDy2G4FbA
DJFp2N9aqx52/6LY0VtTzlRU+HZPYyGjfR3WeOMqjyTtxiQmNawfYyOuTnzdultnNrdqzO6yYCzu
wmwIlb4L/0tQHapchgg+56d/f516SPy3hy50XcTLkcNbG9h/62VENrjZiNYfg/ecEbbEvd+Jlgi2
sv9ozO24v/LpPBtJziTHN8Vuws3IhDcGxtE143EKGuQhjNZZRnBuzilDEpj0HD8t9L5wHQ99yXTA
X/2Po6ZvccTF3vQ0tHxL3QZknH9FVkfNnITDXh95BKkMiGGsj8kJUs69Y5fpfgY5s6lRxbkjLJNI
8N0vBKqROnxpKrvYrRIbSN/DunMy70LeeiBoo9fkM6n2cDKX1LlMq3N16UvAYHDZRjhmoNjs/aJ7
09cpZPAR0IIy/oRiZ3QJd3qdnqSH5l8dW4qUYDUouSziGqRqX/Qv1y4wqs4+/vuHY/2PEwHgNhtm
hpKe5URqYPmXJz8ep6xOIz4cvdMTxJlu9bmJ2IOilYIQOwVs3/NcfR+88WqNnA0TluR9UfRf7Tx7
/MPrUQ/D3x4WzgGI067t2qb798aXXVtVMPBlizav3i4Ss0opR2tMd3DIZQxWxq7ZNZPDOMJ7xH74
q1/wtwzBSIIWw0oXtFWbhs0fTs7/sXRiKgpOmGWIx4b078MBhQybV6xMrEd7d2/gz04SxMNiNOcD
ky5ApcLBucQ9D/IZ83xUfAuJAWE5UlYIz5GrOonzKroQTGyDWTl8Z6NLa9Ixc8vAhG96UlKviVyv
4A2cP01hzH++rYxVTRZmVuQyVXXVSuIvH3Pbi2YOzR6RL57CyWwI51Y9dGgdw7YFLCScz3o8yaAB
JaLjfiMtmZlcmT9NqoPrfXc8W/XwdXIK8gKNGvF9udzFKhG1khlp4g4cUY/SYZ5W8V449HT8AV/K
xEHm3vs+8Ughsml4mVMh/PcuI4mTSeXOUtVHmFc9SOvuN7ova/sxEEi6p6pc3sucBko/kDIDRsYq
E1JMvZ7Yjz9Vhn1BAr5s/Z7eumrvSHijUGyJMRPtq6iq6ugtFAa6YbCNOju67rvlOa8tq12UtYLV
vSle0i74tYKi2w/5hFe0par1jIGvgWrbXbiSeJ9W/JSIldghoHEo+ptrYRoRAJDOyD3JgqrX1/KX
blTnGPy0A043dLLHVpBn6fpTeAtIbxYoJHUtzZbfOYD//5I1/UFXMZaLKMkbaJoLA9Y4fc3nDlUf
pILqAZ8F9iLPgV4cjQcWXD/bmKq4TQP0EErXVMxfnLqq/zCDIlvkn8P4AFCz6cC0imxGeOrs+MtD
4zc5BWRotxCozTeLaUtEXbVLptLfNWE43mgsSfEJI5Zw0fA9MxFKefiP7t9MjG33QfbVjImcg40u
WCsTnGqBQhnAfuvy2TFdYuaqXeTTYczmAHSbSX9u5l/NVUJtWJLzOKEYBEhyzgrWYFohwvPmDWA+
9WXQdXeWInH64qoHTA2KUH8tFUKXlik/IS/nglbT5NogdQsf1f5jDD0yrGZqd+7dKjxOxNyAexi3
Tg/2cUrqM17z3yJuQf0Il32MJ3/p3smRlcS9G6R0RMljnTBB0XVmM43FIU+mJwlYSc/haxdLagie
gwyFG+tqGgXVCWY8E/ARkydk/Xpt2QXmfZbhiyPSghZCzQncEG0xjoD8NuPDmnLM92OC4nFajE3X
2Pd2Jk4D3XFEzjMoHOtLJOwvVYA5QQZJ+58bJKf/661yPyJS5VKHERPUy9ZkULHTb4CuclY2yTMl
72admFN36Eq3ddS99511IlDwzs9J4kgDJKo0Obcp2ESzEX2CaLGXLoEsDa2lua77piGcVA9lSh8Z
wKrKaid9oEy2biaCh6ppYzIbrX7bFNT9QjVGUBUukANvtEyYkRqDodlyyFQqR+Us0wmlSv+uX6dL
iM3sMGcVKfHNhjpiI2wT+yjrobbNKjpNrXbR7uPUxvKwWSMsQYHXgHhqhq9e6yU7y8PaYblzi764
g0jerYQs1Jh5HSuA1MCURPSIj0WS7U0vWg68jXCYYApPZM/vsimurwXhxbsVkUnT32dQp/LuPIv0
1Qy6+FoyARZYl3AX0tf2iB9ggdAqzMknmw4PmgwqH3ulZQsl6R5a5RIaQLInKN8tqeoHhJ6s7gtc
96l1nyIPQzUr6+c1BWYLXXVyzSfbSfrnCU9UOzCUWS0Gqmr6gI+z2WzwdpSHDiYxlFXJKWyQI4cS
/uq5S0Ti53pabWTKIlZ2Ymr6lNh4O+DA9XzclDQ6AMq4iDyJXYeYQ5JCzI6QGjbqW922GGMFIAMd
doVxCcVjD6ahox7OVnY4G5T93GUCgbn+Ro4D0DnWOgTc4oRaHaqY0MCxYW642bqtrPhCMgBAIQI/
rmq8geDrqUDVzjOgezC1qqsjHNkU1+SHEJIAbxe+kJ7GGAvxP0vR7LOqLbZBBG+JDPt8r9+MZKZ4
TAqugw8RTkhWOc972WVf9OOJffdzEZAE6aipWdB7B7lCCGFccircnJ5XVZZ23YG9MCNqwUf8SdFu
sE17n3XOsXBEwotyD2ZSIFeHyc12reMqZS82KE0Yc/iT1UXL0R145ZNrnIU9TgRu77y+6T9JceFt
6zdTQgJIhknxsObxJ+ZUFhIo64gWCh6FlZ68NedFNbga9NjL9qv40sp6m7YE+iEJZ1hFQPcWxAU8
QjNi5gC3v3RX48x4+qB/9PiROrHZ6d8vRM2J7YGaAQ9G+VdvQ8TWelgjmnC5Zt13UlwHXGgEcaiK
2qs5lqOOlSoDKrBxqGPgK5RuXT/qObaejeUVLvd0HqoT1i4gn/O8k6B59KaYARO7LJ+0Y+ruaINJ
YzNWv8fZB+sVEIbZ1ws+bLYKRYtphqW9te3JeNjr93+EfbKZKmSpHmEjRtaseyK/AP/V4bvfFMwC
e6s+yBQXBYUa46U12enLQx/ErVprTitj37ruX4UjbYatIjiaWQ22RXVr6XLvLS4ZEHPwAivgh7f6
3aYDP4IXb4BsSPyYw0qMS5EEB7CIScUytZlneqfwpTADhgo+EyfUyxtM+r1AYV+Y36Fnd5uiT4ML
6GZcgwkJHbpsauLxqSgjON+Mr3dpjvvbI83CdAhMYcG3W2g7dmnjX3wbKp1VoBuP6sLa2gOAPuwS
uYjXPYC1E81Id3anoXwWFbN5NZ9sLBtLpxM/OKrGIVbVBRyb3sfhPiv4Pheh/aVnyv1x46Vzm52h
c6FGZg1C7De3OO4Zz1vZ0MTiEWB2HDwuxc8hI6a4WnwgLkH/BK7+tRhVhgYg7F0+A8LVy+Ziji+y
srAENV8S35Qn/dxJ4h0dIX/W5ZyeUls6Vz8CEakb54aT3J5GAv/UsCzPWsGWBZPxtszuR3vImC0F
FR+q2mfjBWd8ZU1vk2OLj2m4ProH1krbSLpMaWmz1XKk8ddp3xCBCXGHd8SDRIGSX5HIqAHzNPsW
1+qTymLwMVSxhuFvCWdxzkFWPHbL57xMIj5Q7J2Jv96c3LkEzaCgavVPvYcH8PCStMBKKsoTfTvD
o5q2xBqoyAzR7ryoT05+ULz6Br8kRsxYuKqaOzdM76Za1FvYkRd3qtrzEpXNmUlnsHcau6Tt5dJ0
ICBEcNH0F9WX9e/FxwmgR57WSM1Upahp7NiBrGfsmslhXlTG3acx+i1rk2cioULBNve5BRTXL5ys
eYQtwrFnDA0xtWsXQtLeuGrfxy7tEwHen4tkyS62eNVLDH2H6x+rmQP6aM+cNt5KOnQlGMRWRg//
QKXD6AoKvXtzrge60NbvDdJbENYaQ/IYI784OgFBNvESEksvS8GZ5MJtDEDY+QbMLN8uv/IZy+sa
4LcjkJMwX4iLtN5rjmpWGU59iu17WVrv5NPEl5JK8ZBTQWz0x5ZmU6XpHj1sukyNC2PP2ZMMEmyC
DuCmpaK5gHl0an454TtrAQKd9HkSRHxy+rSjccFKwFwGBCdvD0skXTroVkCfaVMJDjt2kgbCn+Uf
u5P+lkUPHZLAo8jB5+RW+SUIXo2593/M04zEX1nyAKb7zM31pEG3z3qD0dTgmuTEodnh8FwTQCc2
BJMZuR/CSZAPH2uP5fsStGxIBBPWxeVDmDtHHk1e7AZY4bD1LHokp4rPec09tBJ6D4TA2ejNrtmw
X/EcdJCjiK6mZ/ULxV78ktZoC4mTwlQi5Wc5SpCBAYM1t2IFpH9oABOKVQs3F/oXgpt07+o+SY/F
YS3Ojo3coDPeUv3gi4a8H/tbyhdLDYzDEAoK5eupDNnK6+8holMQpcaPrCZLo6+YNTdqoQH7wtrL
KT0VzghcdRkO9vzQghT8GDEYHV9hhsIV8azdU2uO08eOm/Dkdr9+hjTwXVQtjpWa40Yf8KnbP7RZ
AAFMWqS6OPbRfkuQBdyU+ifPzHFLyErAiJysv08sWhVcp2IoLEsVoQrPGNSO/q/pNVYmokfHtkns
Uyu9qjeOAYKS7Zq5cBzj+tfAqmAQoXWqWVfszcl/IdrhYmO4pZEUL74hLhkzY4W3JEFWTUjNIjj7
HCWQPKBCVrB/2jjfjAj4DvrRiDrxMwBid/zPp8hCxpxe85UIkEKtfJAzq3a1eSnE775QueVK+DJb
y+8xXezz7HGRB+b0s/ZAi0fcLMeGnei2Hppna87viyHj4DVwx5krb1mIjRAjvnnoi1MNuRapJI99
UY4PwO0h9alNkh6FfXQx4N823tTe522671VFM1ned4GnJQDCpp84XTkVSqKhTtKmIB9a//5oHa9D
iKnEVxruJJDfW9/6ptvuoEfQE3jmBl+wSV4LNISVoFoU9Gl10mcPjrGfXtV/yW0TTXlQWLvOHn/p
r6RjNN8Df6q2zUSQSjcS1dHInmFEQRrvmtzF1XxhLIN6hVMD6N60hzlOMkTTvzsRFb432q8LlT/9
WvhDz/SRlhYgysBksQw2PKow3UvrE8IZw1vLFO/CmSzJ9MzP+vUVqUP8NRnFu1rEAm1ujVdUFRrL
UCBjJzUwDeIXXWJmqnbQxWjDGpVMFtof/2vOrCU0ipNQZUYPBBtCGCj2jWcN8JwCoGr+8m42QjBs
KN6mESud7KafuiX0g+YBbja7uR4scJRKFFe9j5ghqXcea5CYedJeZLi7TWAK+pEJleKtm/KnsqKl
yX0mDCs7oTFuP+dm3ZA4nlKFKBeXzxZdC5wzqI+NYzN5BG2nt1xwX8oZ1WY/MeJwSa7I1pFnFLn3
h/i2UxOIcu2giw4DEOYQSUk9EMk9iHMX2IcxDDPCLXEpQQxAxGJ3DSK+cZdLyDBZKX70IWNdZzJ2
ICr68zhgJzX8Yut3sL3idnoOwCfS9iNmwUK5VChB+k7ykZnxs2018jx30Ws2Mor1VNINZQB09d+G
y28wphkTqTdcM/uY2/gVGqbhLdfVyeU1jyk6Fg/78gFlIMq/Otzo/7BV0REl2RzuLAShO0cyNNA1
wIjVe2vjX930Y/IaLij24nBkopAHWFOdiYGgNJtt7uTkgLHexFwKUMiwXnWh1Bjjjyx35DmUJ3th
0G4Mqiep8/zUFtXzR6fiQSbvjOFTNHGOYMeiGVuq+3qSD9NIf0i0EfdAaD25QDf8NfxWZoo5H1bW
LTlGAinuxqTYAipXbM3WcCu0k+RB5MLoTjzdN5GgdHc8QOI4UYM7cFck1gJ+7fYrj9CeUCsPqeAa
7qQ/G/t1Ldn6jZQPi9HQSIbNJ2y/ZPp4HWT70s6v3sAH3RUvWcxYr2+R8BmpABo7s9wfmIva4aAI
1uBN2wU1Wt6tfA2UbAD0i3FLPHkqSO88Fxx+Ajnro36bpT1QzXb+D5A76hljydp3KxUqP95+deSL
rhtFUz2jlYDxtYK3cGJ/PgB5vpST++K6WfMuQnheVVnt2xVy6iJnCVXBA5vaCu+g25fGXvg4ObZ3
XQENJahJq6Ent/iDkG1gj0Fuza7lKJOQmHYQ8OEIKDAQMKdkWGRHLK5DCUa/VfvbSYlLVsjEO6tK
ocGGtXXtotzZj+4MqDxdgdIx83kDFnrBTZE+5V53KxtzvPMXF4UtJ1Mps/aYizYk/MP75klCuxlM
uXdewP9f5SmmW6vfBBm3aTHZ/Y2E0SkJw7MQwEmH/FiHMe5bnoiDWbQg8dHh7Y0g969pM186dJIg
/eVlreybYKJ2GpbVouXNfvkt/sDcBOXUrgLg/lrfcpO+fCB7nqwW22daahTtY+sIfiWwDlMMJsoJ
Y9anxgxMSS4PYe31h8mB7FniGVVSdCsnjiNigbosy0thEb7qob++VLBF/enOsbriMIWTd6rjiE6g
4nl2e4IaklpMD0Yv95iE1o3bTTD+Vog8A74tLHAeIVNGea2YIsxOhBXKB0oyrOKZjn/Cysp9hb/Y
g1tKEGlfD58ml5D0qCM2p4uiZWORh3uoMp8rr5/OwRJ1b02XoaT1SVSK1/Dk0XctQem9s3Sqivcy
KgZS0Ik/1BejHZuHdgnqQwSKxB3gabn5OIPUQSdnGexyFHLJAIB8CJoa1zE+M2Qh+3FJK9YlRkip
xxjKxXtwNHNxG0T6OWYND1iVezSsutfAgpQJjMleJ6QX8bA+m5hmcQPcCsr6uzQeqtehRd0WeMa1
LMzkVI2r+7LW12SFzBV2XXYuh9J75vZNyaeaySglowk7bfpJhhwFyCmIX0iH7HGydm6PWL401wRe
P4dxUXCw5wx52MlJ8oEi50dtr8UhkVDIpMkaLZWCCfd8n0SjdS0CZTZRX+ac6aA/p8ewg1pYWgPi
KYc/fh3Kx0XU8dmuxS2RfXcsa0ipq1PJY8PkdgNFge+dvcBrZnMOJDsnyrAAme2mA1q89IkQU8bk
xXSXkwwNbbkcniZ0XUF+BkaT3Sorynfk734xOfVvNFL1fhHGya6H9KGE5LZRXpOdJV3jMPXZtHGL
fIZ4PVTnGVSRG0zYep3JZKFFlFOIkIZNh39rnAZy4mIvz4s3+/guxgDZ3XBiWkHsugXOyRPDl6Av
wxcM1+YRNshyCis73SbBulyl799Kw3ceFoZGD2sT3wZJuVz5xM7Tlsi3SaY3UiTDx5oQtIzB3NKI
6CZJddwCzoDbwyDoKArqODUkx5hQ9IcxJWvH6Yrgov8Gp+Fgd7DoygIXeuvaKRgU9qLZnIOyNlc8
8nlf7ngP4uuagzlEYk18pSg4TPrkxhPknPSHtTpheSoTAnOLtq/OjhFMt7pJn/oVJ8nE83CoRVk9
FyVuMWMO5KlaVZIN/K2zbyBRYF2jLgDCkmhYP8WrG1/1syPd9mtnz4gLE/LuusH82StbOXAe98BO
2j8AfrCAkHrTfTjk8305kpSghUF+MkqSj2DUuLbxGPZA71czWu/zPMWkEcfPVR6anxt2fFCILZXD
Yd2vXfo4tX5ylvgV2fcqkQsvPXUBdIXj4J3CbPXVo3GGH9A/Mjx6GRY+kyTJ7SdnQndof1uRdDxo
3eHYNdmp7Rro0HEQvxUYIbZ59ZxjCXnuXZPOZLLy4+oPnI0rpVJdVhXB12F6LelQmNJZ29YM7dc5
F96e7MFTIqMF7XJHGkzcHETSltsCseoDU+etctRdmIvvp4yifLSJPMqqZpMQ7Hc3B+aZ1PNy13md
8UiEEBqz7gczYgcHhLU1lyC784XxXAr/V5rn4m6Rtf+J/REjxPEukPF6V9XkaPRNO+29EanHGvJ9
aF0TxF1hXxgHeAdBv/cIFn8z9XF5q9ke3PT/EjWNZ1emxbH2lTRFq1IAJQfbsO2tOw/Wz51dvYyo
d66551c32TmIPeuZf8FpV3eTpgkBiIvF2U0/cKOlPqAIYNHuE3saMcK4GkSwbABjNCfAhYzbyOBL
ymmGw47Uw03OS0Noqb/+8Ni23pMlNpzrxH4VY0fgLeKNQ4oTOErGb4255g+lDPDfQ/DYpp4V3FsR
eHO3a4NtMBJr75ge+Cs/mG/sLqcQdgLWZeLli10AqAmw6PM8IzwykuWMAoblYotquRdw8LDvpBt8
psXJbZppDziL/FAjUaK7Odt3XiyPNBjFA081FhlXDRS8+kTESnyPkCK+dyQB6JDw53MLrnjw2/LR
miH0T8Ivri5hQ1sJ5PfgQLOa1L60KbLvlRcy+sSVwIZ7pLuLMdYqV/M04wjNJh5O07oD10ouezoX
94PNrKWgye8kQZ4oWOkMEzT/upqakkZuhvGKTyiiiySicABbxPyzspiEZn69K2d/RjJCRYyvC/kb
K+Mdq1WvvtXKgeBLymFdneoFLYvAl5ZYkTt3Ge7XiKkZKjEDa4H5fc4b533C52sU+6w17afUB+ZV
ZwC9gSzhBB7rm/DG+T5qi8eATqYH8PeTm5mZxN7sUBS1SqSqJ3YNKRhuKMNb2a7hx2pn5IDfdtGD
G5s4tGsmD0rwxhYUXnbcNV9ct3aveZWxoaP4Fkt8Huyq/saaMvWZPnd9FV6wnW+rIUI8Ms3KbguS
VPb1KTLMM9dBS//G9ED3touprC7MTrA6tZ9ZU+ElzKuzzNDKGSuKXRJZwaqmp3FGV1gnc3Jm9Eve
JYOn1fBf+lltqyPih4pmeRS4x7d1+Oh8IrHJeBjtX1747IjXHMD4Qz7MFFVmtFlcYlFkGOxtOZ1H
z6kuack2j6YOPUHDaGtY3BAhoY+2Uxrv6F7bnUVCw8b1sicWKulDErJcUptpMCP5tvRExDHBY4sD
2KI1GCzMhCPxyf6Mg48j+FwVL8hPjiEGTme2a0gz856+Yz7a5nQ3hyRSUWt9ak0TMFhZxnshzXAT
iSS5GW63x+fx4EQgvJy+eGg7gMimKX8Vq7VSY7hYB9jDsPXblrFpXQEkIkpcIOanjSRjMSw/V2Ex
HLIReMiYZvPRMuprnYzZTf/NM7gHgYxlPNys2ZBlHkYD0W9nudV9AYp3UtjIxHfMK85A6tDG+8Va
ayB5jbVsh990xjG2Dwbk4nHvgSQerbeQ5ItHu4ZCx2S63Y/zmB2reln3mQGJKTEm49GgdC5fi6Eq
9nbU1qc/qFr8f67SOeZMF3sJoHNUUMoU/JdVem4zajMRooKCYaJjTQVO7Wrc1xIB6uKZgNLEfce/
9dgXzl0gRLPlsXgyMjdj8LwG5yQGneiWxFT0QPgIA5Uo5ag1udvrF6vDTePUbvcEBA8VWlnUW91H
xp10D+AAn/VJ4ufmtzKUX6AQWdvMJdHdsnoE1GkLzZ8l9abqCKsizJ3gbaCuCNmGS2314F6SmHlg
IeQWfA+hLUCt43LsH4zxM+UKgk3CbIjkEisTR8c4FqIGqZBa5B4a8sLQ4Faya4H3z8C26dhsVWS7
nfXQTfsRKOJt6duviMFlb3213DTZaUkIDlTqxdp7FLBU8TZgDwga5xOZ4Xd4S+JL44RXp/FKDh63
P5YG9miGbm9pWLLDx9iydADD1ijlp10pGpFrjdAZionDPQ2QZUmbIaLljMfMll863BgbSrtp7+Nn
w428ovJPuPxnMhj90n0IakXp7coLwmSoOopXEVMFHgwCmpa9O6fRVata+9D+lZXLZ/0PUbd+doT7
Sw+y6zx+GZUpQ2kFERaiuzHmeKcLkFhpYBBCo6/qPpYsScHoxR8BKudqJOCLL14bPRZLl56mxjhZ
c/DKfWxh2GlINnKIGU1TkgJc+gKfSX5N+sa251qtlE43K2robCpwUM0XQj7LSwHINXSsec8g8DlV
g8w2TgTAyvRdEts3LWQzkUv9g7x0BpFKSiGD5jPLFNj+0UWfeYbKb0hqZDT0B4VXv0zO8LE1hmxp
nAK3/+kZs/uHb5PzD8Go7zuhjTsU7aMJs+hv1ko/9Yc0ddN16+TdxXKy+VAVsc8eAGBoE2CVCvP1
3bHimhI4ebZJw9ArJUbN8YnAI9JFHfegPx4+NfJNu5+pxMPlUR1vwwjRvUnUg3GxUJkhoWDersX8
1CHMAIFcS89lbuuuL3qd/e8nhfMPE5rPEtQJmV1HPsfF30WdbcoCJoN7uM0Cedc0KeGiyZyRbZL/
jG1jPJnOVz3D1+sNPRbS13TGuIhQFXnLsmDCoOHj2bB+OCioc5XnGMffifwIj41g4pt4D7YFRHxU
A+Cm+VbW8iJWq2POjfqvhOa5Acocb9gwNn+QG9r/MEfy4zkBnx36Y8cPtU7tL+egYAEDxWpgidYs
b0Xri53dTRm5P2tydBtJZk5fkGLtHfVgSY+QtYYrqDoOnqRLSPtkeFYkxTO81gnz7VEbjoYAnwTK
YYBI6Y9//0j+KZHkNbsBxi9k+niTg79JJPuqirjLkP5BYz4V8XoeV/GCWcKFGF12p0aljSOLAAfH
+NTIxmg/uYu4lsbI7ZMyl5Bw2P/wmpS2979kkj5MEiAYCsqAnvvvQu7WLuccQCeiHhPQ3WDehw37
RShij1nSR/sSQf+JLBxssMvanBpTtZ1O/GIkaP7ytbv+4eWAU/gfL8i3bZgWVsSzq5/rv3ywUJ/7
PmftoNSNNqaWwduDmR4uhu1f+PoAofeGDHw41LPWsyDFB7b5XRMwtHQrRfKEg1dCzwTjt5tAzuJl
kG/6MaDPvistNt198JnoMZA6OMR2HtIKcDvpPp+AT1itC1adLu/czcanQim8nPh7YlL+jllzLbqZ
iVO9ouwIV/PBJODCtupfeZcw51JHIn8RR60kf0HFDlBxUbQgMhckVyuIwDK0D43Txg8zDMneYZ1c
G9TpMeUsYLbK3SxyCnfsvoCmYPftRfGNUDDzOoEG2hR2bbwsUfDKugan1hrLU5tP/XudTl9ENQ1E
p1O+jnZl7i3mnvBiOHpyrznm3hN4ofF1bgli6YaaGX8urj6XFu1ucNHvHSZ9QKfSalhjN+6l/xUl
pUNixSQBzfZvzDW5q8rnNuxgKKX+He3W75nCqnOD4Soip6bEov00o6K9dmxWK3KkbnMl61sbreRN
An4OFuC8cg2SR5eOSbSIgAVZrbWqqoF5bLx6dgA6EywhReIdF4G4gUrnh9v/6MKovOsSJQUzk/wa
YosDFjGQhGkbaNIHl7E9gazeZJPAoCAhfkRPsiCyRsj5UHVoCiyZkvdDHjMKdhIIUmQ5SRLu0gyQ
aNva2UUvtta6M/ZEbiGSot3AEG0P4fKxNzQ7B0dGeEbyuk0B1s12SGZIQnls5/m0V1JzZp8aE2Az
25jYE158zAeVUuTxJ9NfrjbrLS+7K5DubLQAelbetDGX8sMOhE3ijMyLu6YyXqRTfUl75LB6d66l
1VOP/SUhr2Qa3O8WLPajy9ZkpjZmemTcXFtyDA7sBiP7RqaWlMmGHTKoSAU1qFmFbaT7IUtQch6t
6xlNCTqCSxtLoLOTk9+/t1wYI6q+rWdEw9V+K6rW+pA2ZQTcfUgNdKujtbIMgiKSVY07uPk/Ogsv
m89fXYQspB+EtfUy+5NcU7lvjDbaBKBgNkuCLgPtyDYoiYJXmiljjUhmzqYL59Ehn1L7FtqEGEVe
fNBLcTzG/DQkLnWA1B8T8xLZeKDYc33xhO/jpxzJ1QzBCUjzB6lGLP7tRwxG+b3XtI/JOJoXK8XH
lBnewWSxs20Ni4Hsut6tBVVfPfseMQnOS2uLY8EY9dHpxK3rUWc0A8nCeB3dw9i1p8lr562Pc/hM
73OSIyybJHHqk4yxeaIi0ILMzCZvvSV0CXCqfyhH90vukoXtoWo4toZACzGOb2lD3+648Y/KuR/b
ZT12sm8PXqGSRaLS2I4d3X/QLedeDYpsvH6swww6xfng5emTEwimuzE4ct/PrrmRvCpGWedOZ1cg
SOum8UecVdV1XGtQjtlZTEZ2zss7Svuj27rzY1W4475ak2cWmNNZffpL7958p3XOFi4IAhT0NBhA
wbuzpumDYNeQNKrRwJ7PMiVdn1uLOtjB3RT2tXuwc1ehtVHchm783qFkoz29+R0clEzELChjnCwB
eogNdOFjiS/2lrT1FSRs8kk6DlmPeAZdMAtVauFEtpbpJqz0zVzxS1rxnlEoEK2Gpb5bWcxKx++6
ntLGL6mEKg7m6SfKMLUiwp6mD++hmb7L0aEtZin6oe5q2l/r2nx1KmIsxrpOznmT3XQZ18beD9Po
fUT4Xng81SvyQGbK33SR2jI1YrLkkd3misuE4yWroo0l1stimc2HcQ3Qu8KQF+1O86/mUHEqrPAF
LB5Tg4YVQUqiKYBvLMmkYJO/XMGTN1uUkaMczy5M3FSprqqwJGa3lbg75Xxvz+zsZfI6DvhVRmf0
sVY15TbNV9JwVg53dUv9v0xGXwHhFHzKJ7ZQ0mWvMvJtiID/6A7hP+IC69QZyM16dSqxBHaINGWB
zOml7M66qRoHNhMmocmbMEJlnyPL1dMRXSgyNzyuSCP2ad3zeba/jGruT1JZLCvVZ+S2D4WME/Bc
O+Jr3JrzDjTt/Rjl1oVGY+eFfLNy///YO48dOZY0S7/KoPdecGHmYtGb0CIjNZkkNwZK11r70/dn
njWYIqunidnP4hZQ4E3eyIhws1+c8x2y7NZta08YgBZIE8XZnarkR183O6UIFbLC8JbPfnvpoHJ0
XTGcIpQII9XR0bD9Zgvk/ao00iUMkO3CTtt0AfjYDoHmOsJahbJxxPI1DRV7THBqydB/XgVidTDf
XDw3u9XhHk79S2pT/kVA8bet9nSvfILEjvKHIaAuNh14DpAykZeDp9+QxY7SACvB2UAQjE6UYby/
nNcywIbBdHFF6d3ANJLb18cPFgKnQpsJCgYN3LO6hgB59m50tzuqERpr6tbicy6Q/2YGElRgd2wO
NekqKcU2LpkrL378Y+mFuyfrg6jByhenpki+zSbpXpGNOCqelueU5GeDp5wjH7gIm5uAfcvYtUTp
5s4Vp3dwNIvh0TSc+JolZKnEDtoyc4BgpDJrC65isySTgnQA2X1VIohMIbMXybkbLRz0HSuaXgz1
SQumCKMkVrf/pVVDuAiwM7dyW4lQ7cY+YFGpRbmaQkZcLiKZJfzZuQzDvNdUFdWRecCPPA173gyW
EDVOD6QpUcvUqf8An8KcBm9PgjISatQeutbJcwxSgU7sKJzvTT3lj+IpeFlMw7qrtd+StdOrlShw
AVoEuF6cWZ1a5Jwa1nWOE0jxZoO8YrlWWt5XolXe5X7+5tREvA1jdcn9B8nc8Sb96YGiZLxYFuxV
FFJg3ueGUDE7YWVClECGZm1jVUl2qWzrvsBnsqui9qQLjt1qslZ+9tZWVrGfkJshpulOdUE0QoUX
pDSd+skcy+9GUpz1P3pMRtPs+JfcId6Jf2oznR5NVdxnXGvNEtpo3Tgb8P5/NlRVHFaVTML4AvbH
KR/hWkzjGYVtcJxmxAMJy69Nowp1WYUGMjEfxsJfeDOJfOKMZP3+s6jmu9Vu0pXMBaPOoVUXZXIe
w+R1nML+jJjvdWgppcYKXNIsfvS5ZR+ZXOTb2vL14HCPeHG6nysELMC0rq5NWsr7MsaPiZNCbL/a
wFfLC2IHAgd677DKctrRKHRkW3QfyvgyzMvr+nM937wLShfnDOjtFivfPkWFOq1lJek4ILs9tAlL
xgw3iwAAMFoEwGQS/0l5GuxZlEcHgl5IkfBwepYieVJ+QuUAKVhAiDwkVRTfAprKowqMr+GcabZN
ByBIZv4hlQm3u4e6bhXtuOjVGWYihVCGe/L3VpyIxzxfTu+q9VX5uLbRIncRnSHMIGiKmAhDPkUz
CF8nJM+TLNoDnmzucqIpjkEXHVcJzyQZRPV8Zx2fNEIC01cbczghrwUWUBr/pECmBGoMk2W867CD
CojooupjrGbm8lzn1kAO3Pp42aDIvkxdeVrvMgwKx9xqUfMgzgBhR+KwYCK/gjRmnx2L0xobP8Wm
mZ/LmkK1q0NnJwe0p+unUyCvi6OpfX90u55TJEni2/o0c6SxeStZaCxcQ6zttIynbFLMI5SbI1CP
/ZBR0nmte178RAKLNg6rebuJCrk1eyvfTu4XLIHkgbLWOWKgua1/3nY6yLJCN7oIHDgsTLTtCy59
buscJ54d2HCXntOsq6RzXNWPsSieIphUj6j6Ohl0GP0LskSl+NJGdnPBS0slQB+YJWRpx5Sbay2F
1KQecW+kQ/TCeGzT8dJvoRvup551h5gdSUyXN9nbEWRPX0ITL1ovvcOyQxyJIMTZUnlJn1AeUDFH
H0lbO/oDvPIiytSRZJTb+lyt88fBbBa0ivxM4YnwBtEwPIGFfqt1WbZeF6tDgvSJhbatPUH803yQ
Bm2AcSaqLTiZyn639UwzZokhD6Y7j1BUCcX+3h1DZOI1G5BckB0VRvHFIC84YR/4RLTV49SHnKux
9UMsuXy0JXKZ0mvfrBTnhxewbxdB9qNLWVgTsrHe/qEY513R188xYTJ3zWKwhtO64PWRqLkujlbJ
PeSVtGrMBMlGeKyFd7eyoqycdGgRqNtQh8+r7Muf5VuTyXkTaWUe6jg4rOD2HOeyAromRpcXGCIv
I/r4c1xN9wYLfTbzEem23Skx52PTTuZ96mE41NSJpXDJK26T7JQErF/1xbLOpAQDk7ZN7yO2onzW
yQsYt+yaWtMBOyYJE73zxCLvrVU2sZxEZ1AxzDVhSRktYlw8r7YRV1tYYjnD7jEJha8Vn5mzDNHO
SaGXmPAQtlVVaJ23X1+YSBQgVQtuxcOAzenQMK3p7Hq6Z1P/OrlxeO0lDf1UDmfLqPqDkcrpvCIS
UqFgcKXRh1WQPgmrOqrO87auaAIkKWOwZXNe7dRYOgcGz+R9NJJBiN4PMdEoT0vgPC0Sqn5uRITV
1jLbGhUDZkj4+86ZkUMkpQeSRu9++njZ5Fw9glhP1Cy4cNY7MbJDBIAjA/XCQNCAS+XbAAvz1AyE
f9DC39W0MCmyYcAPWKMIoN9bXsHApddI3mj4MRCgnGiOxHqumAQMETl1DdPMoBvlAW9FD4ZceNdZ
QdiAmvBmlJG/Leb5tgJF1hqzgE5uxiTyrffW4C2PmaYj9TELMLi/r7MYMmp/dV3pGmmDzWIqP9Ya
SNLP/UvcD9PeH0gRyYmFO6Wx84OW70Pe8B51Fke5BBK8G22R3ujvLCgKNdjylkZ1tN+PAXcKcExS
et7nCg9KmnDNpn7uHq2KB/1J133HKLRHNn9Zee1jVgMuDzcbYo6BBGHE5I0PGVLCbWtaLji5UJxc
pafI2qVgoZY5LPEjSacxs3MadZu9RVzh7gC/zE6lnV6DxIafTx/U97J5VzR3vZMdIv2UFyRbSOKx
9KOzztaLpEYFE38vFc3jXCZX3GPlPe3VX5Ct/90A2YGz4rJpsk2gBn/ARbOs6YOpI/SN8AqSz1LK
kui7pdc0KXjHCyHBmiWzXv4rVo9Vnr740e9raishAp9zjW7KAQoXyUfDI9EQ6/oJrZW5IWshwvFi
f45z7kYzHNx9BB+VkT9Bt92S2pvWJmu2k80juarpnTD/6mRe8Xl/Tj5BKkIj8i1b4BH/fZMmusy1
RmlPwK68T7jKMBtky9kc/dfEomsDZmofLJNxrL/AbnZMQsAyU9zW9XcSsGSBNnAxCrdh+ZaKi+FT
9xBDj8edSKuJMK0JYdpTi0oWrycI2ibKDgar+M67uANKubmT55kUYLuOQ3LmsB/67vSUc0Hp/wbo
mtwn7+QaSxsFAjOinW52QhoDu86fmT1a5y4vrlya5T7y9ZSUjsdkG77rU9cAru3eL6JH8ICvXOot
sznklHOPmaeYNswJoUEG+U6I9TZZ3vbHeiB3tAtJdEoL5wRgCbNHyeFO4BVXfDrkVyAld8XE6pwB
HneQ26dPU0tAFfkyq2lxgCl4qVv31ZiDk42c/hSERBq0hEZt1h7dR8woFbrToP/iaKZhGvH2i2a2
yLdu1d0EDDR+wCOaB+PziDESUSJ5JwES8jAt7+xoTPeOrnYcyp7KtvPNDI5mMzSItdjSDNgxY50p
Pd+ikVB3Nl3yHvcfOhk0NKfel9/w3KLm1vVqlhAdlcFzspCebAuvS3az1UOkTSZuPXG0napE2FYQ
BggC9phwVnokG+7NgYI7FIqtQdbuSaR6HwzGGhfZzRAYUrGry+kTkoz0L0Zq+79Z6XiYO9h5CIev
n//nNzbnGIqZm75Tdhg954zYloik655CX6joYDXk5Wq8YapB9JGWU6+/rYUgptWj0xJt5sb0Wqhi
vXWXTMMxM2fczo1JqnQS/MhoFXYQcur9/zzYd/4dWEsV4II+01h4FBPuHx5w7v+Cbh9i2cozi7ze
3at5oKYO5vsWc1DW+vVLLqhuelKg2NMzP6WbPiwlaj6gaHz3gS3xRTOuTdMR+DaFP4wlA8ElMY36
bNqwpOE2y7BggI/3DqFdPysCPk6Rd173A34Lkrv3Yxc1OlwnR5B0ZrU8Sgtpmez06xgImVlhpHrX
obvZF2Ohu6V7QCbqmg+dhnQh4tJlFx7dLJm4a43TXMflnRBfbKN69ENCO0eC0Ow6/JDY/he/RUa2
Air7jpMgoxja8V0/plVgbasWbl0H3+eXS6GKC8x6wQx500C1OsAYWfBBLeR2rjY90t6h/oSPIRU+
rjs4QmJ2M0bkH0uX5e3cEkvWkG+lFia481fMkwXzMuDU6VtSj7Q959XEtA5FQoCQZYoGWE+hD10V
RIh9n1wSMtclb6IhWk71lvEk72VD1FJJPk9AFaRxdkxL8QlqSNRS4OhBsvjeIkxkszHlwzujV29J
hxJ4RO2ux0lhbCHGTpp8M3ZEm+Ya37qOICut6NFIxTbg+CmSkdlBVVSbpTN+OKPjXUuy6Xdh9LMM
vc9JqM5Dht6DAnEi+Kw7Wphg34frqZ2wXEBLKWTzFqXQQde6miA4dfFqRlVpygxVu+NHtJcbUcXP
6wY9sTXmozS31uh5G6gDCCNG5rOsQGlN9Bs/Fx8YTsWXzPeRF8Txnu1FhMrDma/dwkKb4dTBidyn
Hvz9aW1gW+dg28Qmv7dRlSoOKH+baJgeIy5AE2SrMtldaKtUmicoCzK9J7K/+MnYHNF2cN2W0WX9
6dqrmTg1w2tUXYqOvwHG7mbuTPccFGh+cA0sKMaPrKAYrEQqJ8xA0MrEsUV/APFfDncQW0A5euMZ
pSc3ryYkVA3WG9a3Tw5LFdAh2XO4MN5a0ysADJCC7OTY0yt8Eu2d5aXBgQfotiZWJMx6KD8WGJoN
wA2O+/cAgESLAzwLLf77Y4gwIexQni0VaXz43Xdpgkbc7KddHYAlWd1eTedEEB7V53DBqImGFIWW
6eFeUg0ur8aK7uulJ/AheIX88E+QvdIEtKkjxFSEGATX6t8V0XXmijoYxYCqlmEAMov3RnX9Eqwj
TtIJp12V9eFm3XWZDLhLEWuxnv4LFVMbGZJsoCdmwlSwS1R3rzqOUuUWHUltweMUxjjwvXE4tU7+
XC8oXZdCfTBDWsM2w0LQuuoWdmiF2OXgqR7Ka1G234xpRkTne5jIkpmBvo+VmKDmynpcIuZ9Tm0a
r97Q/ojIXr+2+ALWWoAEQbHpodHcR2H7OQ6I41mr9ip2z+Zk2c+FJO9TLYSoY23buVq31zi4J2XH
tzfKGmRbA7PO0MQk1qITW3K3PEZJSShQDf84H7pbWETncmrkCxiTQ5Xo4WMl0JCyPfzbmnlFfPxe
bQWO6QRCSkdIU5p/sLmWyh5h8vJ97QBj4FxkfJvOwrq3zLzeDdj96SuC9pDrLUeVLF8iJPyvLoM2
4GrjZaxpqsKYwZXk1g+xFr1aIDKNFqLikucW/U1iXlNHfPeMaU//Xl5aVLI8pUg+C3GCHMWQNqV5
CESsdhKjxM4nJXpjkKVBWGKPGq2QHwzjSxjHkvSjyAPWEhFVzJjlWHkhuub8fiCD4aGzKVfSxbt0
JV2LN/vWKU6Be+gxcBoJAV3Ca7ZV2It9krOF0ZOR9Q+F1nKGQ9pcqj5/HkcEmJH+3jvOh2o0snc3
EA7AS2Yw/WwjI9EQyYxEvvJNLLRp64zAy/GlGASXscnbWrH7ZQVhICsodkSmt618Ztu87FedSpVJ
tW8wLntlOB/X82TU4IR1iN/b6bawg4eWVnibxDrOZmJL0HrbVUtVw4LE2NBuCYUjHh0F4mWcPUXj
SUQrAi5F+JYtmWWu57tTtPlVKgKk7bL/ECTVcPXU9976UKdcHrEcyDNmmo67Hw0TeNsHcrrng9CK
0VUrUkIHrGzGLh2TuqZd3qZwqLdWU2F8McIDeSZrAbkCDaGs99dZRE/r+nHdoBrVMO5tIz0HIvhW
4TvcFmtibWay6VLZTc5M9Xu25e8CnLlP263drgbVDg0o+8lQYsxGklOkeX8MRcOzp/U664guHPFe
+v14tjnq75VbLZsyUtmxMcvDEslH9r+MHmMGvwz2EZfEI4ki2iGJAo5RrENoqemMG0/7Sdtp+DE1
MVqO0Hq3Ey725G6dpdFa14gXEzOOUGn9g2qHTYRCSDM6fQng5rCMk3NStheCKCogDVduerdWaf8/
cOt1rn7+5398L/ui0/FdIca23/KzoFj93wO3zs3P7Gvx488feA/cMtx/mCbtMbHpwmN2BgzxP/7X
+LPt/vM/WB//A6s1OVfCd11kSg6CH73b0cFa8h8EnEqXet6EUGb5/NT/ztyy/sG/ikrItC3hC8eT
/y+ZW39w0yXJG7raxt7GfwMsovijaQhy5udB20H9943iBY7o4xQt2XGBCQ7+1JEINxjULnENksGu
UXG6VXxPwNjPkPR6EDHyMnqzOoZGT13sAqNsHR6MMMjHY9z8RdX1R9aBfrGe57i2sCS/OWEHfzQJ
fpabeAtSsCRT+sCYHRlilF3Mlmz4dRU39SnTnGR6HKPMw2ExMznHW0JayOOkYEgM3ZPyYrHrOvFl
/b16oyc1z4QEaFhrpu9jWLXM393HUPY+F0FKEKaynGsyRWIX5GigiN3oj6o+mcUkrwxI9rWR4+Me
eXp72pWkLc5sex4Chxk1fXl1UEb8qyWBD6Z+p7dMrNk39sjj7Sv4oKV0tmOS/3T1+dS4Y39az63a
vdkTixbLz8JrHCk4gVbzxjYcQjQRZ7cgsINnnBvBaTFJOGg7+0uQzhASIueJIE7nHAKfyWuvvMf+
Uaegf4N6rjbtPLp3cmIhny21T+2aIp/2WL/1FCmOrOS1WaS8unV+sxtsaCqeY84iPz+PEU7D6rKo
6WSkwvvYzsUXc0ovQxfIfdJz4dVpw5Glot2/PEyP7zXAvwaG2b9L0NYP3RemG0hLIpLFfPH7IIY0
Bc8IUj50C9XuBpov2CT2EdAXwva6/o9dQbggNeiiare6sihnkeWAEGbRQHq8m5yULqiLtPlkRuS0
d/wq+VJHZ6DyD/E023f0iSh1PXXHduevpc1vgrV/vnwXsBmKdxuB3x9UytqPohQyEiAjy2nPZVYs
955M4nvc4bTUktlCLEDpw2Wahye0bcEx8tPq4Bnu/brxSPDd4sSCON1zr9cl8WCl+CuEjfPkX3R+
768SYaYJHtWULjX/728ydulmtnEPbad6eTTqArg9tTribrIyZjs+T+bXJSZ5h8YwRklzLqxGXlXl
ZvddzUi9hbOchd0rPof7jM3b1VGiO/3PX4R/P6pIauGk1A++ybxR/vEaPTPxa2qbkvVzZB3onL/K
Plcgqcz0rvM0G14P5iYeSYIGogPMfLxQHqJwDPTrWzmn8KF8PAJxknXHsH6yHRxDhdP8ZZqximf/
TzXLu+m7ksGoT/ieh8bW1O/2v4gUwf+HTmBNeCaF96seK5KXo5uEVWdlI71yvytmiBkiyT5qy99O
x/OUM57wcATPH2Ipjq3WhkFQgoD23Z/W0vySzsCwg0yswd04Xf8gNC5Pfwijrc+hIdB9NdT3pIMT
2xL8Ac6tjO/jAt1N5IevJuBzUzntkbEXXvSKqSF9JRxWlaF+i/LHLO3nQyHGD+BkWZino3zM9Xix
dE5Wj2TR/yVDr39uIzj/UiTyGtkYcLPtZGCi+MsnrZWu//b+8bQHxCDoO/OPR54YD9YpmkaFPq8+
ZtBpr35MQb+e2ebI0QYi8wM4cEblWX3KWXVVqetfShHmJ1MyUFysMdiLQ9sY8/1fXtzvuWrrhyss
fWPa0ham6f15YwYGZmKc0NuiMruTU9A199zUGw7bO78YuHKm6buLf2wXkWBX5ZcZ3PNCSt2GPaA4
D+F4FC34uNio6b8c0IQDs/6HIQH8+D+/1HVG/cf7yJsXWDw0qGV5yb9/Dxm/zokzKa7uNvwxtrxn
xSBg9dhFkfF8TJ9QfOBks6lDk24wv62JDNMsmN9EvMllrcO1y4glqL8LkganeOFcisaEILtkb2Ef
ZH+54S39iv54xbjrcLBQ+jB6F3/0gY7RGAqLfLEtCySK3MHZGZsGilvrYSis7jCYjCxgpR382WPJ
LzyfNVva3eYUH/df3r3fWab6g/YtIUhUMgPbsUjE+/3dw9CHRCU0We73BG7XeRM/LHY6n5l6fVz/
X9eb9tWYkpNbzTNOOYusDWl+lClMnvXpy2X2a5zJgU4UOaaZyJgOmSgczRlOBZKB/hr6KOvixt/1
ruUdxto4CSyyf3lXOXL+/Ykiu4wb1LYDTqbgz7AgiXDcdxmxIJsuw0PHmp1cVHmZhXm2I8wUMTpO
4Bugg8hkJ2nAlFdbgtdzMXRN+oRxuuVTFobsF/FIbpxRpltIOtUBYZ2Ns2Tr1ojesrm5Fn1P7lXI
rMK0qsexys8VjbBfBfZ1QK57roK6QghM3ZV13HNQirG2pAjbWl15OHH8QfpMVedEfA/zhBlh5n0e
YeVRTBX72v3aksTNSQYTKZrCb/bsxGjAvDMDx+dgWfwH0SE5zsrkayWi74zNiKPxCyqcqL9bO2RW
puSegrC5bxOOXAjLwMFGxluSRdvBqGccEZ13U37O2I6HwPWM6nMZFJ+ToYz2tY+ZNG3jl3oiti4j
SnPTyL1CkbQJqlFeZ7Ta9/D1yUeyb0aqvVQMfXg2DwT+VLsxzjHzj9iCmzJ9WQvUkVz5+0S1Dx63
Covz+C1CZnkKYuuNqBmD5Qw7jFCbCNc3KF6Y6vtDeUsDi5RvHHymSbQWkw6iX6CMrISrsUi/svcG
ZVkZDwLwkcfo9ESyDWVg7j05esrsBfV3fofovCwTTpSJzAHFwjnvik852SYsXNn6rh+xjw+YSpfw
B59jLiqLb+srGUf3BucZjjDVIcqtfZ+Btaxl8U0IY3osDYCUHWIejDvATALXA5W2yFf26/2VMSO8
UyxQis88j9Xdet5MeJZ2qapfnS43tcgV5iPyYPtoBACwy4VJgw9HEmN1c4KeCa9ClgmJsfz1hDQA
Cx0HNhf6Ik3q+UUjg3ZZl3+MbSZDdQy2QkwSLzSzpVl5zku/oJLIxvMKIeKX7Xtm+zlJyHvI9UAq
Oxjn8F/cExIb7ALNwSMY+x7sVnVI2xxQ0BoCJH1rWwJpIbGiJUBvqs/BrIxDlSegQBr/1DtOzFph
4sNgjTZNEA2Nqg0/jb9qrwq3Jk/GcdR0xwEkIW6jfNcbKBih61wZgcOhdhniKR/KeuHP1TFvEnHG
oAfPTzm8t/V3b2DiscVHZLoxnYC0vq9VZIL0irPN2VXkFYO+GKGQH+q8LDRwhRez+N+slnyk9Uuu
VFO+uKZ/iGpLXhdSPNZPfk7dS6UwyfjjbQlJk+VSZJ6Fpx/JpyuvmAJ5QJYuAs3pwFnSLaQRAUkI
c3kc/fnNrgcTmZb10GSTd85V8AND4bxxS7TYTZS4+zSiR5udYjj07qdO5B/KCvmI0/rPVjJ7D2x7
9KwaJ0lxXN/9SuS7pcqLDRjn5tg6jXrx6/Jrugz3JQrsTeV5DTRvslmCClOe33jQLCGBhIvnXJIK
8SD6WBMCjEGAXP7qVNZHK2Fov37/EEC8BqMp2Dw52aYAgbjNsCkfnVAx+UI+2sb1ZfS1L8KqHqZw
nyf9W516v+gd7qC2FQfUWXsU73sy76atT5DXTlYhVSiRj5f3d2dyB9SWbDSgj8GjFfZHm7i4h+wM
8i8/pFF8vz6maFJIt5ZNytbGZPNAJN+4HUa5XIPvdWxuuilOzrG9iD3sRHg4MCV18auXg9feRAKA
CgR38Vy+OL6/r4vceZ5b/x6j5PSYtblOgcQGbiu+y1FTp6jORoRy+bf17V9PskW5h0EHgniVMnnS
1GMPZoJR+MDGQYH72nQKqI2NyOGGwGJMQKxyXCYZgHT9JXIDRbJyWx3eH2Z00Pl9C2E6dvkCM0s/
FKR6lTkRmvoaaXQ/C1J9PZ1hiB3IS/b3SZt80WrJh4SrtdO9URvm9705I5oJME2rMhVnBpjCDNjq
tYTM6BvXk4gbbXs+s1PEg+9yedNE9megZ/CFHHR2aCxcFWP7JfTkUtdzj5BlUAe5YGilu3kIuAS3
GSjuw0Ig1DvJNUYhfWokLKI6tk8rX3t9kKQDC80RhGeL6Og1IAoqz7ggOmqzWV7j0Yp3rtXg5k+b
eb/+GM2H2ARD6R1beEh7P+yJ4zvMYcK5QrTT2Y+zX3Ni7UVKnAi91Hr/rjemW6E3GwAN+XOQ78Qy
FZfYZ+LhMVY0Ojb16OJ3AJlZ4yQKBI6EfunHL5hD2detZ2o/Pa/j10khRg35mpNSiq+V5emr3zX5
Sz5/T9BzqHJOPsZyeU1bymqpjQB4cGwofBYSngpuEVaSPmd7immarjT26axWEcDIcNqEDcae5xEi
04C+r7yb0z54SOKPdjgGt2EiKbmWyn7yPgm7y9j4MmGyhtHcWCEyyaqFMmSY1g61BHe70tLDFJuU
VxjTJvBqPj+duNnG4msYZWi9awA3QbJMtxj1wRnHIfJfJ/gem9V4cHlsbJTBbrSoveMg3FrP2lDE
wJ1QiyNTK9VJgixqEDBD/QXBIbOBGnn9qAYEr5gN0PDVhTomGWsBizMRaI045QEH+zRaBAtX+KVF
m1fnTD9CXm6fpmjyD7UXwO6y+E1dtFdTZSiiGhbKmbSiDOoJjAwT8Px8yCPwJ+KMwhtpdfHO8BVI
8GMW2F+NxJQvbpP9cnL0nqgT0sIc3pPA1g59/UZIHuAGmesd7xDFTNCeCbdIL35IzFLp0Ki4WOK7
HH8qN8V87sF/Mk1uvsflgCcLUdUe6tqAzWH+hNbDhuSxPMxk0h3Xv30dApRAs8kzI0yxVJSG1UQe
1GgdU9+H692H+ACMmVBv5l17aB6fS88bTkKlJ2eZiA/vp+4ZnL3J91ZvAAPANyRK7QWn81H65zFO
kq0VcV6v9yQ5vvF1gMaSTfJcF619J2SLiCUZz1WaRC9LTfpoS4hckQtEwE34xQRgRiJX+tZnnCVZ
S3WdugVGSptZJCS2J6ms6AC6COpCRooZVFh4EojCSEjeB4LUSNtHBKkgmI5d4hxSuBKb3i7SB1Ao
Y/jC5thBjIO4y3bdj+uVbVhf7QAdHsNdNAi5vlDrApmlyrd9uMQHPNDe+x5rfXxTP1yQw86nFWLs
RjpPVLf4Dmt5CSNkU8kgwolkExsOvB3dSozhtLOAnujq2eUpH6AxHtBJkeXtWPW5BJL3AHvv6i4h
8qPloVy42KKcrI+ylBxFuliJ1CgPPguIjXIC4/Z+btdL9As7XrUhYrnG/OWRgjvP6X49iM1AKAgq
/X3TclquITn6TF3bQ5QjvxzMcbdS5+8RarR/H7EGKB2wBaChDFhlSjd+gv0N8owUWV2MuZb/FsAo
BOeEJFlmNA1OcTeVmAwHsCwEqDKKUOPjegc7bdugOHLS7Xo5yXnY22SBH5fWO6O5CQ6dvUcF2VzL
+FFlZn5bXyJr/zvaK/Y35vygB65pWV5tBSEkaNsFh1ZbnwEGrc9+i/b/gM0EhZol8O+n3es4P9nM
Q+99l2CJlCA0fZCso5n16142vdyBgN7TszJJGiMw9WLjRZRRGMKb+2KJb0pfGV0fPuRVC/zuw1rY
ALJJL8oufwAZMhlAxo8e88az7FGpDxOR1lY040TNyRXMSpIh+ra5DdXy0fCz+gytcxM5wyVUBttx
kR0Kvg/bTkj0kT6068IqqsP6AdTJvKkHVn+WmTq73ILWDmo+3FtJdVrL3ZUKMM/lsVUmu7KiZlDN
8LkbBLNoy8VczxyahwCFO6vnIT6PLZLM2tGICHZKLelT0M++Vws++S0Ee9DYjIww6mXFJ7FIWKnh
6zw0V1DB6sOk4ps1i1cxqS9G6EWHktGUBRM1wpc4DOIZ0zeUwrYHdwmEYMeITplOdcN6jTx75kkK
+chGBvUbMQbJXgDg3bMW3njuF7umYkUBEj5I/7WuMWjReBxtSMqbrq5/yRQNTcE+Zju7hMo5Q0cq
Hq1Z1ILCYTW2tczme9linlzc6kz3AyedxLVDwdqD8A3v4PRDc2hi5MvIxDY9FqHR3ifmVG4d63Pf
uQz6y7TfrYgyo2i2MqkcqBB4NhOnqHYhCpaUzhHZHD+SwY6dsIa9ZF28BVsSn00Fp8o3pzfCAXUE
g/0JPzzGG0cke8ijgR1SOg5EaAI6kXRGM8MFHrSXooWaAUySuAr5TdaUlbWaXUQhIN7todinbk0S
k4tKfXLqt0gV0WWokDLkimi4ynOOVHuZ5g5cYF6xPUnu7Phn6VwzxLbb1uaHjditt/LkZYl/8GkT
w7hWNP6p3NSB9iwOcpO3I5TvMvyCiOuXmIb2GvcTQ1eQhzwTAUprbei39P3sSG5AFQNLwwuU94Q7
C8/F+oEMGfzgxm3yat+RdRCJ8C63Deduzlxmo7TplaXSbSlnliJ1A+RlsZethdqiS58ZXPxKyhJJ
/twOoCNzhYYnBiygTQKhT6ATsOsgt776/gxbARuLLwYDM1nwOUpm6rk4nrdNI0+j0/Cta+IDLm50
JSMFqzP2V7fwgVODbe1p1CEudRuRtJ9Tc9xNE75Qn0iCjRPEn93B/Ojp1Q6tlaJoYeZ/7grygm2N
oS8jhzyQNOCipOfv8I43iy+2zRK9AQ87Qn+ZT0udHfANfYvjR9EMKLgNzLOe4Ds6QEE/OS0ZcPxx
AcfjVJfm1Y08a5e3UY3nNEaQWv6i202vqIgPTVI8kF0rMbjEP1fAypgF2z6tus1kEnM55QGu14zx
BhzOzJZ8HNb8xRiCjEIXObOMxq3jJoBQJP/ukRe8Gzr/WljRLRuY7/rVcQpxHzGOpZkP30Z+lzlh
AVAKWG19DBi1o9EQz4vcSujxUOiqSzz+Ir776DbNE6DJbU7hsOnsUuCUT6/RDcbMnWUZ5h2z5Rc3
QFofnKOFU6LPl1/epA/tXk0QteSLF5AzW6TZuff5YOq0PydgD1Mv+tHVJmIWhkQ2VBqM3sQUiJKh
QWMG30YpPtSEXG69wX+rsJJiCN/L7LOUFcO8IvjaZ+pj6PRMrXx1VjkhwBlEZWqlD26nA3qW6dX0
7ceAS0nlyRMF5i0uw29zIGBejMGl7gmOMCsI4BbKOTLBsEV55mHxo3bbK5Q5Ze/zogr5cbISGIf9
YfBom6Y0e1BR9Yur+yHNkY8zP3K5hdtiY8PKFD2fVZ4yzkY/m0blU7RECklmgBt0Qk4HK2PnpiZu
Cbv92AUl4Fh+xzITapfnWNrB9js7iL2bLB7rLfYXNAN2/dXG/rxnZaDDdOKXvECbmDajoUkyBJ6E
VGWR8D+SR6eV2eQCxROmRZS/yiezKbprVPpLBPBdlsR6aZLowBl87vAL3crZ/9G7zn+xdybLcStb
lv2XnOMZesDLynIQgeiDDDaiSHECoyQSfedoHMDX1wL4zDLr1av6gprceyVeUQw07sfP2XttAFlI
QzG3lF9RZgKawjITVE5LcqGJuJGnOUSoAGwx0bVnpm3E3gGGQCM74dHBS2tKeQ+B/zRHuYsAn2qm
9moHBQu+GmIY87nwgs5GPK5lb1ZjIsWpasp1odjEKROKanqdRnsiCi0P6tl2j3UJqno06g2jDy37
kstS5quSbcBFdNf11T13m5Ysh1dKFCNFUOFgXiJaZFyPijWEsdDH56fOKZ2ITdj58HuKOQjb8IWJ
PLLOJtlnRW7sqg5tXjxMlzJMLYrSmhs4129ub/dHyvcv08Rl0qQskK6509ND5cn3SplnkYBTn7Pm
pLchcxzOyvgeqgn/8HgoMzVAXrbnjSyiW2Z658Rkne09/w2kt86wNYE1TF6JNE6tZT1Qbyh47lia
KCTPwovJipusO/rMpIuUOkXJpDAtZTBYcmbcVfMAa5bTe4FgHJ5bsjVHNnzZkcMCMIXFu/yyhw7m
HMJPejXk1JXbHlr2jptIEHGvHXNUuKzR6jn3sNIIf6qCmq4h4IETZ/DqOlQjacmcorg0NctbhymS
nBYcsY5zGJyeZRDgQyRCXFzD8DslmwUr1XAesINuiu6JPjbC7O4IoyXjiefInbnm3o4GtEGJfDN5
V7PIrM5el5RH3XOPWv2I3mk+EtX95Q1GUE31x5TWP2SXfKHFJ1+AJL+zqS1h0oKVpDF18r90g60o
d+qdtD/pbCaPled4W6I6PQxEKsEQk4L7OtPrWwp1jdCj1P0ofFY0VZlPeoIDz+++UBe8d4qw7sGQ
xMy4jOxsso0L8qa2Y6h1F9U303ksX0QSppcwvukC6wJ94nk3thDQtfx97ooocFC+Bm449lt37A7E
vI5Q8gwyjjOzR6sesnyYJjvxdMmaDGU7NonRUBy2HfXIXhmRr+v8bB1SAAZ3oJAqnHODepNimNXF
Zl4+Rd219nUIaR4/tQM4m+u+d6P5kvnTp5rfNL3xTwi0n6fwPKMD2DkKHWUHX4OHJQFIGeeXnuaA
Qiiwz3IdD+/Fgxd3LRAIb2hj3Gk2ZY1bmiCgNZvJqvOTkUcO1wtvdtLNVxu4eKOVHRb5dCLTwM52
oV0SpKXPO8/Nay6YuTU0SSCDImWpAn2+QcK+J5vpcbBv7oCVefidxd1nZNqPUzmYpC/7rz2ck0DZ
w0flXkqX9a1KeuKhMMsezQlseWQGo4z0vV+j4HaFy+RQ13GWbrJbVVn1vdDUQrzEB+m2wJxcauat
+VQZIbBYphiBphnkC3Gg2qWkPAXOLWb3Z34M4JzemLiLJYhSJ46xfYt2l5XgK8bG1c91LP+SaDTv
aRQ/FE09XoTwHvEYYKeSUOCU9pTVibOpG/urR5uEsCvCXoFevfLmD8qmW5iaOYnhzautSPko0o4s
l6H6lF47UrLrRCTicCvJWvF6RfGi5c4hHTyDdohyTznsm0BJ/SPtw/mgec2dP2810wmQpudkvtAe
gUTwUfun0CD+C4MZa3ekE0abIVz/iOoCqbDfQdLXB4CnlJxQ2H2UsFV+BG37Z27MZ2C6lDMh9VBE
E6CNHBYr1msvan8OLW2++Dkdm7NNAQaiug44/5Pa0cDXg8+ExbROWLWqBX7SWIiPDc4JxAuSthTu
poySNSyy4dy7xW3M0yLIeREwBP2K4+REnPW2AQOKKv2BmcyLEY/1uSKYe6gR/XvmLNHkoQW3iCQM
MoJ7mQm48mD4ygqaQXo/5tpxzlWcoIpcfsmgVLuP/eZx/SKjZfHcpQBSGrInPL08eXk8P6z/p6xw
fpLZ0JJWA4cIHoj90C7/kNlArk5ly2M6COvBErP9gDoz2jdGuxtJ8sDGk3s/ShWrAKy4ShJKRXLZ
aQXjyf4+x+o5S5zw7oRn7ReNv/TT/szirDCpkMHnZotOJAzDY0u/cEv6wk7NBD8O/j5JI/tkTvVb
7JViz1KF9tLFXky+Scb+C2MxhQewnur7yT9kRa1uYe94m7bEEO1bNY/EWBYnI3uT3bjDGlw+iAFr
s5FPao9Msr2Vlr//VhUwoQfiiIiTJWka0YwW6SgWt19zyEjWDrK2cXasOf64OG1n5EdTgx+7Mknw
HpaInGwWRF3wW99qp+IjsXDeU+JmHGHm4aAaS+2NmYoYNIfIuIjEvqFOUSAfZrsjNYkZDZiZzD7O
xWdH4NgLG9OqPVuO/8VoUcqEebMXNQom/HrlQRnzryHlU9Oa45T2wTHK2TDyyek+KKb21XjJhtHZ
W1OEVTdaQh5cdur2byQTk9rJA0k6RlTw8XSaO3L8yoYirwyH5Ho0E985uTBpNjAOPmfTYsfoZbuL
Ogrxqmd5tDOjvMZa2W88MnLPrcuPbxd6vEuACj2YUos2euy2EM2fMMP6BHuiwsu77oXiLcFjtAPA
YSK7SW9lPiU//fGVAwETMCzWDLLSO2CifyHqRjtQYW8actRHq+PZXttKS/5ZFkU/s8SVoFVNnKqJ
eY5m84WsPHFfN3FzcEX6SebZGGh5uJiue0Kmxlc/RNa2dk1wx9jbMUYDj+eTeVsoIhKj+ru1Dz+5
RIAYVeyd1n7E2vUpE9QoXpiOB9smow2RXEHMj35ftRbHSyc5RbHNAHDpaBtFyyNshsatzcD5c3ZA
aG8Ux9qIRn4KVX8/tlHM2UHZxJ8pDen1ks5o9m9pLyRUCe+ec6R3N7OJU4wm1NN7QRbGVFhBLqL2
oDUM22YLNrUZfgla65eS0WHEnJs0qVhGE4Zkn6dAG3LMul23j1HxgcHn/B+pCZNzFp9r8t/z5WFm
MDc+wAJ5I1zoR+j6pCLPE6Z/2/+i9b2fF6n+OqirQQHuczQDjVmmeyok9smlBepjj+McS3mDTu8v
qiZwYlTmKHUYiRNuweAgY0cPhXfKE7rUed8THdiOPMXxs499ZYM3gvjeHhC3o9PGWD81dTOEI6aC
MB/zXVW76a4TMwaLuuUlRO9XO37P1cPLuPw9TgogpiPehYlGTkafRTdjmxI4tW2TgZiqRahY0Xo9
eLHYNHboH9cnoVbRT2wWzlkyKe2S/okiUhy7ZaIvuB54HqNNrQyGWSOGestpzT292DFoZ0oBsilI
QmbB3fZ4w4OEBAn41xn1PAAm1BMltwC4SJjjntPrhCzLiTmvpctl92a+jrgA5QQpRnEqUyJSvc/O
0B9iTx+AQEM189wS3Hq7POI929Aix7FFooIIk4oMp6uTzePe17vXtqxqpgm4h7pYf7SZNZ9yHD9b
QnUfOlSIF13a9zZ+fR+3NaRsLSadAbLWPCTEMgyZ+7S0Rc1YphB5aHb3JmLypLW+ZAfixh37CVcB
HyQOgTvIOr4iV/0Fwn2hR0/0w96S2TRvk4l2vO0dHISL/oY+VLOpOglwZOlhh1HikLxRO/gI7AQu
jHF0hwkXleaANYvyYzhV9b7R2ETTSuUPTuIO97BzmCSz+oos3af2Zu39MdGtN/XMhj4DNcXI/4hV
e8QPQI/Xe8cIOF0qE1NR5XtX2aA0y5BUdcq1Wc7Ls7PoK73WSqkcCGHAXddNKr10wAl8v8DSXvF4
CJ8EmSWpCBpOP9dQ5eDODlYBNat1n01Fs9Rv5N/WdcnJcLWbb8m/60PTjxjmZdS80Lt/jYbip1CD
F3y/CVJA4QAKtpMywlqPy8nuvfs4kUjo4DTEz20usIrl4astMdaANDAWJEu0sRDcHkeaANvGsl8t
H3qVo03Nnmzhet9ZS1TOiIopxQcULrNM0VKQAheId3HBZusS84HKjell5Rdk1Ti/TebaF+FGoBaK
FoqKv8szW3B048zN4ds5wO5yyNTwcBPAb5V1+LvKeOXWpnaZIX6AkRfdrHp+jF3zw6D2vfeMpD+X
QJO/bxJNU+MATc/A2YAZbZlW2nP6w+iG8s4t5V+rTY6Jn/9SFaNvWxjPLvmOJwtw3p5kERPHoe8F
rW1GD0lX/fXBMS9ShWmGpyUR+lz9mAzCYVZHIs3BCEbaZ2o0WDZ88xGdyeRb9CcThWak0LA40hyI
ZA3EpmObnJLeu1s/SmT7AFuoYCId6pntCwDaTWNusymFsUYz+OjI7i3nXXs0HH83NSUG6B7pcZxo
J99imD9M9t2YtdrF0/yPCqj8+hSg33IupJ+9mZXzQ1HPN3aG2CIrfkcDvt6sO0P3VvQ9mz+FxJIy
pAROtoIh9oh6Urf0Hx13iKs5lEh5baQ2GIH7EAEGyaoZpBIcMFr0WVUEnGjTxvL87KUbwmtpMaFo
SDfC5Z5dTHFe1yAcciHSyHmC/ghFLcN8tDGT8XNW2Vftxta2QT1G0c3YOUaaQT6TOW/WCm7d0IjW
ljumQ6e8aG5rUVK1Gl5bTFQbUCFqQzwb8YfQiAEJl91xsbyRdOyja2JDkkl4p4vpC2NJ9EvnVVp1
nmuhtC7z63ZR982X4fvDg5oYlQgbIKIfPhY26brWyFujpUPQQgyASImbRZT0Zhfrm+vTVwB+lgRO
mFLe55Gz83tMU3ldveF8A9uDOtrxQF7XTvyrd2Hbcn3TjpyxehiD9V4VcOuPcR+d7NpXzISLx3W5
mhcpS2yVQdlpxobRR0/zg6l+6RSniNEJBJ0GsLaZvq77yLeAHmWU9m4kiXbWsvnXjECBgm7xRC2F
gef4NT12Zd9KYf4SEz01XfRHVQAGGmSiHUMprvT2o3O6JKVr5EcfwiH+m/T6RiY9hEBL3oPAyu57
V3z6rnYaUvuHZireeNtEF5nVwCpE08Ppj3ryFXwbk8BSn3pdyBhKsuIqu2fGTGVmh8P0M8lYcVfl
7qrac3TtKRaEDo90ZWBkTOOtJ5Il4iljb+bBwtS1F5ydU9oRAMvecy38XOeT/TK0r5X8O+L2Ucqn
76HJa1QTLUHw3MNgcA2+VUMUFJUhgS23C+7PNMDWDnIKrFJTp0qP7kUUt/tcg2/E6R5B7yJaY4+J
Dl4tbpV6NafWQjtm4geQeOksZpUQXQC4LMAKZNqMABcdcbcwjvpB52yTTeQzLTeht+g3KWG/kCa7
Aa4ld6oGIhi5LWw3vr5sgWRs1RENMCI1tut9dSlN9tILkx3qDxVoVh7fm+qSpRfYGYttojoOS64t
J7Z4t47y854yJ03cmz3im4tQPWN4IneJ5IX1O0aIocB28WAtyZdewpCnaiCCzThPjm47xXuoynWI
fmKssoJzUwyj2qht6k12AppgjEV5Iuk35ffYLQ9qbrQzKo57dOYvVpSLY1RpD3aPwStyiPayUcXZ
Ko8P6412QVJcvZHRjLUsdGNcH81mqraGaRH5KrD1VeYAHBY4GoPlMyg3HJWs3Wvpzb0BJKOqD3h2
KhDdmNPZbVBYOhSQDRYTKmGcpq14q6riucdzcV96yNCadoRN43XVthuhpuu8pinLQZA7DcCPMZX7
2qnuu9ACJ8BlXK0bc0PpGeu0OPLGu2isxWAMeBI5ltV7oAln4qWjraTxF6x3r7I6vliEAJWsJg9W
dbI9P090Nx5KftDeJ/AHGEoShGNDM93JiI1fykgcZi0dk2GatHvwSOdkME56QsrSWmuU4CIRyqBa
rMmKWQKkVvG9Qum5w1J7bVkyqT59DEO63Yf79aoaeQ4ddRxuHurSbAkzAo9L7YWbHmwUEgvDns4O
GWwceY0jUorHlt3zbNb1awp7PumadyD/d4Y9ZN9bLq83iZlIYHYIwYotcWUNhvh1XPXeSDc+rLuZ
4KyoNeM/lTNpThMXMyA6F7oymaueRWZr30ccctvMbapZICEjdVtPwVFfHhonW3ht4kofR9z89NHJ
SG7wQAFs8auKoKU3ur6RE/ndSsCasJzwbt0xi9Ospe5hXc2jVPacz0V7LqSfHMKxuNjYFIHPENC9
nE5HNjA6jCE6IeWHWyuvPpTGi/4tpCWQy8q6y7pyrfsIgb/OQa+YUlPT8hfP5EXqDUcrssJ2eflB
39g69Q0Yp7anx24lAKfMiBCVrlf7dTlYxbksX8AndbhoDvyDwfnjR8DGtP7UpIm3HbuwO/ZQBoK6
UiSg5IaNSqMFCR+rN4K1YOjOpc+hGd7cWJ0srGx4chiExwXapzSiCCkrf9olkc+IMYnQfkbRq0Pc
NqlznIylixiXZ906kGp0n8LDW59kHfKGWfFT0cZ6SmB/fh+1Iq2CXAHrRsnL92AbijklfX+3+qHW
m2AzbKVvvROVZ17QUIUb0sw4s/OKoSLUdqaE2EmcrXvQLDptXlifyJt+8hroPzHBqGHLLNJPxnfD
iK39qoJFim2SX+zvvM5hoGDBYspzcUEGe193IKm+L6auabuuNjHNs7ykXtaRUEHy2tQx+onTnHce
OG4kq3e97cuj1urWXZGnQb0IXJycMM8lt9ZOSN9zetPflREOZt1iLlRa6k5MJ2ugVb34PfKlYvaW
U/v6prqZgpRt0+nzvBawcOZFlLVoE5vltAkWd9vIJjmijzA3YzL+FBHSeyIXkiO5IRnKEcqRqVR/
86pBMOnQ5wO8gfLRnQ55NhZf9OUdosL4r3ISD8whWSQF5W/Ylp9Onm2UxWyPYdhEPsjvavk0BDK+
xGk33buI7TYVJx5KR6A0XfuxvmLuUnQv+wrpEttEWR8rjkkSK09zuKl/+WjcLvoDNTHC4YbI2DLF
aQHOSgukN4M88LMJopSx9VgLzjSO3yQ2a8z7n+hzmf2OfFci+K4F0uXAkvCqyKW9aoYFPj2Sd4nw
iTEz/kQaGQmyZ7qz7vgz/YTN6GP0SyYaoiR5cFjVyrsx9OTFGkGB6sZA5HvtPCK3/ZEpuIPRCDa9
QAaDXBeBTyfzhzlL/zCEye+rRob7qsg3DFcgUor6RfLG7pWsBKN44uZd62x3Wk28tpEedY6om8gy
/qRuSsMIHTQVn5cFORhYzsA4E8mFdu5VKBBf2Vg5M/cLYBSMSZXvWjdnN69Ces6L/HtRZH4vGg55
2kU7yq0bGm92zsiGdp4bmB4jL3B4RqBojnNeZPWJR+ZShW6IbTR3zBh5/JH5hIssbtwomq3BIDOW
CSj5i0q4LBYf1iLQ9Ee5bwfGEHGWqSOctGxB8eeLhjnqMLerMPeDwf5TjKG4aWZHM4YjS9cbGzg+
zPbHwj/Qt3W3Zc/57Pu4WMl/Fhq1SP46BFE+VOk7EpBxM8QZwJHybxP3HnVbnG9bKOEXZlaBmNvu
cermX5qlsVkLOlImkC3H6uPnjuCNqvJBzHDm1sx2b+WMMZNFQSDckmmSUTzlcadve6uz942dvwuF
Y2MmI9Q2CVWGR33X99Wuzwo+Vg+TQKECpZNeH7oC/lNvqKs1Tv55bqa3tqriO0oSMjTR/DSwBc/4
aXwSkzJQUpZEx6bSfYuE/EI8+raaVRdYJt1Wi72pGTlfSYi+JF4+TjH2p9x7nAyH1Dp3GA6zqZ5M
FuT7tuBDGAkJLdw8LY1GTpQIZ+g+tkRMd5yakaaaYcNJmrnqlM3d1qJaPKewB9o0ENgBWYRYWFld
r3ULLao/kTAQPeD1dJ27sp6bU4MSDca/BuLYQlXggBszNEecv3Wmq+YfORXCw2HUxclpwuRcMZTQ
bOSLYNjoPJo7yRbKiZURCzMr5ICTWBYZKrUx69EweR2SInM661xGwisN/xyirjkDEdtqeCDPjeeX
V1NUOHKocDprfNbDTr9xOWsmcyYxdsg4QDoofB2D/07SUX6KR7ZYHj8wWIl/11ds2v4YnSFl3HWt
KGBGdNGO5KpTWAOwZACv8Bws/qiliJKlbM8OZ/Gt25H8mC6n5dj5IKjbvWtoRsPKJwpOKFTZJXSz
9c8IuhYnGSEQXp+akWiNGQllU3jv3w2yNvxL3OUhQah0Wcvhzh/OyDM1iF7oKmZFXr3rEknuxAxr
wzr6K8IHhILFaZUQln6kLqBZkmszAnTUp/FQ62RQEmTwlps4BFIEQsIMfxt6jYtuMo6T53ylfmJd
1tPmOJs3WVfeQ6E1e6n3eCxSBNSRiG7dT7u0mof1KbJagbJSJ3vH6NBvemGZnnOvxsRDs7L8ibn2
HamE9wzrjJVyKE60UNpj0tJVGOtPrboo0uLQwGfQRGkz2j6yeM+2kWeiS9vLpHNodggn4O7LcurP
I3LmShstNEIViNLleZUFE2ErvSNCjg5qZP7tF6MzuWRvxWA1AYIPMyDd+jAnYO+qzHzE/MMpAsHT
uhYlXRjoXmTvLVE328G0SRam+qJsDdETblYx91qp9jiByW+JXlq7uS8cM7tfL3Tc9yFekeGXyIDQ
FIBcr6qPtisNrokTcakpUbZamDxXjXuDuvmTAPOT4WhIhJY+ZDI68sDE6Hm19iY4h0THYRbd/mFt
XesGgc9ZefKrjn6uq43btZ4rE5S/KGJpDK79JIFUgWHSIUkimslDPl8ih3mtkdXfjs+umVPOAxOT
e6AYZytnSKDDCclzkj2xz2F1t1NMHMZ0WiYlFvmAGwcX9yl0UJ6tS+z6cbNOP4/MB3eTpelHoTs7
5F4ZYegOoYNiKO5o+/1sNEF0IzUI6k+FIoFwaZgl6X3Z1i8z5JQ67I82P+4ZpdBrPC4lPWeoXRdG
8c20/rrFYJ6TKv+j8jlDl8WYIjR+o2Zrvm954aXpXiqY6bSSiYwjbihl2BdodONIzPkwC+Tya3mX
9cSCCQOaIhpK4oRtEd05UXWelChht3M2ndv4ir3QZ/ZRI1aZ9VvYPjkV185ceoII8d4TAzMcbeyh
6qzj4Mtyu55N8CpuK59M1HgRXGWSgdTSig7RRW5zhG1HIMAV+8oWE8SvdXHplueV1m/P70cIoZcj
eZW9rchf/o2N40dBHh+LOi9LW2BWXu34ZuI5pywD3wWE71yn326MFp3gRpelWIIoykAHlbYT5ILs
XA3ArQqv6wVAUJDcr/8FoNMieo3zzoDq3l3CQNHJP4vey2BixlcvVPbFJejtstYBnAiqS432aEtS
HnDeaijOKHYvWZYhDF+fh2awgrUCRfIYGGY/cdDvZ6hdbnWd7erexOt10PDEMHfmHRHe/Cx70ANG
eTY8k9ZxSmjtOjNZt9hQ14d7ooJ0himpA3S++8srOVAPFQpGznCtfKRE8YJWDhFnNh0ljajR/NRe
EqztAZGzioBr29Jya9DsMd1zXJmxUvOelTHklrUMRPpwFQk0tXHWr1aXMVF0TEpQlD/O/F6NIvDw
AP4CYbhJ4MhuGZ+lRyVCMG/lKe0MKAppwuiENsB27MkS853x048i1JE8R6XQrW04zt5jvUjbDfbI
VDUxUCe2kVDN02W0rUOdJy0x0vMYhMKWVyTvwVreE5MRHy2PWV3izce1VzBIx7hhf3tg6i8265Uf
QpPRKaHgvU48xKClyX6IEdI0A0im0e6rC6qE5H7m2IZkBEXZWFr2KVTW51pjaY1eHvqRjNFaly1m
+C7bJ4CQ1zZiLBSB33M93Xi5yajwzO8TTdP1PxkitkdGDe8ISoguWJyZGX76ncN8DsH2iN61Yjkx
+07fx7FziTqJ7or8Xo/05mbg87j9YfV1uFX0hz6n+ZIBajUbUvo8UqK31pBw0tLnif472bnm3J6b
0IUtwOQl0dKHtUEx9Fr3AOrnVo+dSaKiBmJ21MDPa3Z/8WYK8dX7N4m+xH3dbNpGOBcUjbCwYkJ0
F5dIQV/sqNJkCMKJuUNSksJixgnSJvpWxHjc+1RRztyZLwJ6O4HevceGtRw0WMKs3foVr/gSZFaS
Yk3GfYUBjaxBjeRx3Nux3EZK92kHP1ppF6HZpitWjQ2/wTzEFNGxDTOGQ8aID4QGQplE3iVJ9PTJ
jpS/b5c+UVvIn0JjXe5b9TsyCKspO1b7CCE5gupiQD6j5YGtXJ2hFzN+2Ro0JCm19tqY/4jb8i8j
SYdspunokfDXKW5MNSqo8TaKd+hQGMSz7Vxq4lrGv+tIHqTHW8O+qz9XstCfgZmPBQ0tvW7FphcR
RVerj5CMxA8HMtE56yjOKh2hAlMVoCiCdrGysMlRosvrWKYfq3OgbrkDC1+kMWMnWH8rwpqNbL3R
L1I3o/uYVjrDVJbgpS5dANAddm/EbFiIiUaAzOxxsFs06eREaOfUaTiDtdN7q2ZS4PO7zhXvLsXq
BrEWoMgwfxuhw6OlGoAmuv27iqruFA2x2jtxC2iVipsLsXELqN3azMnPHC0agpoGIUGHjdjVRDCv
/jI11/FWdxkgmpH0r8SnLvkm1rZyab2U/oGpScrZaQJulTvqknSGh2g4fYzLVNyK37A4q01GQFNi
M9uwgLv2vRtekh+FnPpTrSW8GBmyCDsng5dwxbfYrqs9bpmvUMhxV+U6Qiluke1fzHTQA1dE5RfO
F+dIv9i/YhoKSPR4lqVShwa2uWt63jOha82Jwfvduq82be1dct1/YCoV3dFGgNLgSdJ6R8HQzDWP
7ayfWyNxntaHrlRTSXCW/1ows71KLwYCKIw6AMVnBKBYEg5xZcAibmEQCjekd/Ow5/QXyOk85N50
j7CXT1zoZ2tyyaWnktuBHp13kunMIwGus0utMGavCDf/IABpbwMa/ToiKckDSbudey3hPMjpM9Z2
KNMw5Rh1u6n1niauWqA8y7oGNg9GcDqhsV/Kb6NB5WuVM3nK9HrX46njMuIbKyZ+YDUaKhD8AnZa
n31Uv06pWy92brznU/2c4p444O1JdrStxCZMVXWIrNxALGxiJG3zn8ZoEv3bMHRqzD96bKfHzuxG
vku9b0HAPTCXNh/lYDKjJLHBVt57pPnnlZ+R1vallLRCZlZYFNboGUlJkJjaLAI3ZvdctUivoqkk
BogPe9L0AsPTpHtbE4UCbwIq/OXNwULG1CZlIgW2Yo6t6JbOxh+jUygZM8QNcuJBjhzWI5e2VcyU
e61ESonk2OuPZEbkJ1MXfzJnQshrq2efiBAbtfZagMq4ffUbT557e0D4h8yDPycfM6tSxEItMZbM
HiZSKjY8pkBSevY3o/PaCwekxwGA6MEln4S2G7HTwJ5pAGKUOHozonIDs/cOk352cRQpuMbokkNR
FvKaTuFTcrKXukt6RXPmruIqJ7IYz4JCnmz6j17/gQKpIoxgsHYpGRyuz6wy6yB5LNOwFcRU5vVL
HWI/TdlcCdEwWw6pLE1h6tHtyYib5XMzZEQ8VvzIhT+e5h7Ogo2UwPNVsptSZwxc0nh39tDxk/pK
HrUoQ8EIMHeHyhejQ02nPq/t4aYNNckkDsHsixzBstJPD7HnOXOGl3UgoClew95o6yurZlB1vHiE
AqGf0Ei/81zztGYzt0BgGCtr/c4g4jMKcfLi0at4D6PfttfCaLcgZK5NuzIxaEI6w5ci5k9jmgDB
FKzdVFoGPuC9CRHrDMi3OdTODAfBYulvmuJW2qZ3sOryaXXRG9jE1wOnS3acS/fsKWWWv2xn0qoP
apkOWgmD02LKrT1ekivNWTxFi2WblRK9A1NWg43kWGcEz1WZKs8dym0G1qhXu/RNpHkOfRRHdtn9
Wf9YYU6voaH0c0V5S5B8eF9aEJqGyDT2bjMMd+gP9d9AIwBHd8yfm5InBZ/9GLsc523Z/1Q4H7YQ
7Z4Jq4jx2pcsHIRs2LmeYwrs/3nqHk3qcze0m20nvECvLcSyPbbsbGqfc8sh4aAH3qq62d2iBL1U
aPjvwpj2sxqNkdNrcAiZ6d9hb+WGNLVzaVv/mjEMuSMMy97GQNuDghDfQ6yP+DWX3RmTW/9oFAe/
7M8tOPaLA8r5wtjwMllV/Nxo2jW06OHIgoac3ffdw+Tw0WUIRzVynsIWbok0JaHK6cB0xh1bGmnI
NKU18UoiNvj9vc+hsMb036iB2QDyCohv3/tRObfDYVy+JXt3zzwfHm/K2Esh/dmN4Sxu82RsrUXx
ZPPWWhnxIA6LylGD+BJARJp3KwjC1x9X8gawFPeEYJWu1dTZECjSNHBHFJtlHuWIETdegxEt1xHI
M9HKTnqGvSsWeDLg+DbHBUTrVq810qDSC/Unbtu34mMY07Nh6/XZ0LofcvCxc7Bp4UmGe+0zrpre
pN9NN1+XT2ulHNK33w6hwAyoRfUhC5W378Hy7eIZ1VIWfwFwG5CJW9WuwjGxt6eNPWrvtglJMsfW
xIiT6dV//Bet798Axv4NcwY1p4mhA64eT+TKTvlvtCaAFmqUbPBbk7BQyjGberyRFvn2qsLnQvVC
NibdbZNepepcxB2Tnhw8NRuX6ptx9f8Jiz/+34TFBaL0fycs7ggBLJOP/05YXP7AN2HR9P/BloY4
wnbAhy+8qP/4J2DRNP7h0+vzBBWpLxyU6//FVxT/cF1hodk2AHSZ/vJMtMScLehF7x+OwQFXON76
3fjSf/7PP+P/QBvyz4ep/Zdf/2/0ugX19V9AI9CBHmNgMESGA0CIBflfUFZzPKeAZSMjWLnHa/hc
PaBa1CHSrcTe0eaE1yJJJcXps3XHF1v6ryv5VbSEXJSDc5uYRkGlEdUOw1D+DctfycVGsTELv/s+
W9tudiLMYziVc34Nbeo4iHFI1Zbku/929f/NGwPS8P/4VJbu2LbhGZbjc7H+BdOkvK5R5CnqQTrq
P816mBhI0HaxYyKL1nw5R2tBS4cCvRadLwsuj278mh0vPQyRrwVN+eVWBtIu0kgbTXc3lZE85+Qz
7QdWuAV04ezWeK4VNb7ksk7eOG+Bou/8Ma62Rd1o+6iqx00qZ+xngxHtPQRWG4Kiu+1CNsps1C4l
rpLt+m2dBlJJ03Xzfo0VcZVeH6uBqUzD7MarRmJey9rb5XDuR3RGmABdCd4n3A4LmsW0BuZ3jdKP
uln/CEGS7MtoaYaFOSY+VlC3xQuQ6QK8GjqGjdlIdiaoeJtkwETQlt6TqAWoitH5TAwoUDFC7e+/
G3pPUDLm3XK5+VkngK6ijw5InJb/oZ73rivROJnlZzZkv+Jlfijhkkyk/jLIrbHvLrmdODr9EvFv
UxevJlNZzYFkntY00Z2IE8/Sf1rDeWRb1xy1GEDNzJpR234N6c6btB+z/Dl8lIoNn1L1woil2UdG
99PHU7ZGpTJ6MAfMm1diAjUYHn26QbnQb2jK/i/CzmNJbmRbtl8EMwQ0pqlVacXiBMZisaC1xtff
FZHH3jlkP2sOuq3ZLJGZACJ27O2+nPGv5IVHhFbh3chQCSfzyEYL0zYPhid90b5HyHCBkLi/1GVI
aNJSbTH4igJw2+iKzl7qPzQ8pys/coe93sUIWeUvTHBEbAOqxVbmC2WW9lhgAAkGL0R0J9H08vIl
Mq55IXFD803yVKOmOmdNerBHsZl1yI6FP/xU0Thuwf9tjTes1qSttbl+tiXP2zOTY7gsP81WQzUJ
i2Iq4W3OIwdNTqDQj0d5hJKfYac33FRT/oLl9z8g7kTHXmQJ86e6fp6RfECl/phtHgS/5xiSRlsF
7FaRv0ZDK6sms4pIS0TQtVFhrBxecpdIeMWbIM13TUwBsecYjwgj+xk74XMsIexjgHKOAwmJkDI7
2AfTrvdIi+lwq8gtvY1ejcmjUzRSe0dDwW1tdu25KYsVgVLPTtKd1L2M93RMilt/mCEpSWppNI3t
Bvh2cn18Y5nQrh7MzjmEdPv2HrB7GnDIlpOGYFyz9rhlC367H9rr2AwubuJ9qluiK4E5IHy6fn9i
LN6eqS/DQNQX7UYCmdaV4G/7ONtcszllWGzZ/2gttMSNAzVF3attCyjN6+//+zXq7k0kRJ64elpy
IQ+8uvhkypVbDe3eyjlyksHkppEBVXE2J17YXPddb23oHdzHIHBWTHhshIGI8JuQtAhHsPzE0TKT
VEDdKC+9euPqvzK028z2qp7QGv9GLUaB/AwUUl79avXO1Jc1nKbX6RDg5I7hpY0kZ+mGIE29LpDu
EjFQ1vbjIrHS8Pw3jk6AcGJCtQPG1m3Vl6sfDUk/keqBnt/rPy/2XmancJQimz0JtFUW5p9a2Dz3
Zs3/jlP0n3NzdOWbMCsEapPjxYy9+aPO0gwDxQAeNJFP5AIYlTFYEfL70CZELAzDLQYaxsFZb0In
8j4CkbzNsIm3Y/kSdjNNGflMO0Iezkd6iGiCSOIkGGwbZh9Fpu0IpWbUxcFtFTdw043aR3uEZ4wA
w/3s6BiEifYc8eytZ0ZZ69wxI2pJpi9sTCvHdLa04UtwtTxVpY5Qesw0D77jPrML5wYblOKGTy5t
oolWYiqXDCLKL33i3asUR9MffqS4wjM54QvenIArq+j8WZ++mMv8TKtvIJSpat/oPzVHsJoB9868
L2O7IDPLFdjWyJ7cBNFc3aUlK0rSngv5JKK1IK5TtOKiXp5o2iM50F8xWfeRiSmg71AUWNH46sQv
SY1VqZgSn5lyd825qCVVd0TBRk+VQcaULeTjIFhlORlEi/RCk6gyT98NKASlqIGFSyaDB0O3rJKl
fitQVe/dksGUm0HIyng87VxgmtNIbVRvXqv2lSYZO/IiVdmYHMALQLxStydD+95PfNgSJesQn6+M
3SQgCFJXXcLogH3P3aUSFlTghaLitZaNX7ae7isQuRvZxmrk+ju5rrdH23qftxom2t65LRrutKon
aMwpZuOxGOMby8IZJbcqAgaylWFoB/VkqI1rHJZp1dt4R9nY5O+dCHddKVUf5mJ9RX6GHxg7V0ZA
GDy1u8ARN8tCKrkTjvScMvxHCCUHCfivwAxhgMQjU5AZwqq97H7QoGw2bYSDTEqFFwOzzzXRxifg
hMRlaCxo9Y9N3e+dHrwRbaVD0mAIcB0YHLPGZe8yVHF0/GK6T61xH9k3PL/1lYc/5A6eVic69pVb
8Mgg2ZEPUuXkyRH2ngsiEzxR4pvdNrOcZwZuxFPMg34w5CBYfqnb+u4qIZJJeJY4jbg69Np906t6
Oam7K6vnu5JscL1+m81gPMw0xraaR4fFFtt6mg9mgke8GdAqNeJLLU8a2u9VMYZo+1eu4JqDDjVX
oDQwS7ZoNM2KfImJpv5aRQxqaUfbqoIGZnCN5DXQnse0qLeMiVproTETlgt0BLZTzFY1PYvvkSCS
VST2eJxiMIc8Z2wTOnFpQ5k/93ITbC3yWGqvTQig944lGliCQKazSveb0kqsYy9/1K3kMZ2cN/VB
lI6NkHUWL2rv09wIogQCEhTMONJZVjM+4MBCjjHWKNbUJ1kEyOCJh94RiCJ9xnq37lAkIT+fvlXG
sBN9fcAPj7WEN8Wt3u4F/D3E9IvF5RPrOuO6xDknNstrIFjl3IMukZONzO6V38MS36EiTa8fCyI8
5Nmg2ewIs4GswhzXfY5l2E1agySJIjnvdrj1c5MxeSNsUlL4KUPFJB956FVRKB9C9V9RRFCd6xtY
CuRtMY48q6RcHEp/Yal1miPGbIqPxMRTUTcFoiKz3xWGN2yqRL93y2Y4o1MvvGe1C6p4gNg1X8L2
KXZuVByeK0tDiBgkNcRoOVIGQ0XjUoF78wshscw8UmTm6teo/XOUa41KdyiRj2XY4WzXXOch9rYO
5147Ebqg7jA7RWmGlL4F2/DUjvNt7TUftYe0POD+srWRwNAxxQn2qIMlZsrvEA2BsgCiAKX92Bwt
wZQ3j+OvuEW3NWVwCfmgDIa3azOJb1ScjLorevkZjL3zNab+fA1rVEuJXUDWM5vHdmE3n4hT5iaf
7mvrc47QBKj3UEfmj86Md63D0qZWK3IRuivpWci8tJICL5KLevUztDKMybLYM1Ulwk7cS4CF2iTU
ot/o2Rm2OCswraWNWrvQsS67oJQyly4nPYTrN7rLu0daNFshkNyq5ABU13CBeus0L96zyqAiwTdZ
/fuB6x/RXpy2kCM5lguH1vFcVzLS/6dFMZAmk4DTYHIiayh1I9eT9xR6Qb+ZNAtkKObp2dADdNkB
3EcwcCp9Oomjo1+S/6lb0TvcYtYq3f5aauMNk3mLywgHZhcWh1Bv7hrXa/7yuk0J5P/f06+pM4rA
q0qCnkn6wZ+RZFHhW4xdRbhte+tc5UWOlwEBtMNogQu/0/zllKZ4XkPzrOr5KuofUnJm123HTI+w
5GWvUjJGQaFhA1BoNe3GcKn1A3vMD5yEAPX0SChtbzVqQ71Rclezy/YpbMR1GosnHt1h4/ufA/vN
HgrsuyqLFzB1f7lGvyN2XSwmDkMvT5gelF1asn+A3n3OKjZcXUQmM49ZlFOhayFnOqWG06qRrI9I
4wwrXy9nBI4tLCyMrYNVaGn3qt5JdTSxbZWQLiynj7mEnoRNcwTIzhaAcF5deWJGj1SPa0AtGWBP
wDo5UVH//m7M3+HH/3k3gBbQ4PiO5aim2f/ccU5B1bsshOGkxaaL7a/e6sBVGdiFQng74Rjei4a0
Nr3Fi4ipBqG4PMtXunckFYZAsDm7i/XxJdcY46unTD3umeaPB8evYbEZ7xjuN56ez5R7Yb2TA4Wk
7eyVPZZYPP2JvZUKtaPhukFvoz5URX6srf0Q/fzL2/09ZEC9Xds1hGk4wnGBe/9BbB+9MU2wp8Rb
ZIPBSrgDhtU7c5bbRN6fS2ZmW8g22zIJbnGgT5TH1BeGQNGotkNVwMklTl2K3JN6Wzg2aPtlwZJI
slyyqmf+KAsDDPNiZR24xIQ6ZjACEx8Xm1pgaCTNawYVTwaJjqNnfP37+xT/eJ+Cdyhsi6YXCSKe
98dNOnb6wgk4da4iebyo3SYa2CBndmVslsTZGgNHymjYTeI0++nTqIVEX89FuRWZ9vrvr8Z0ZZ/o
t/WBl2PQJLMJRyBi3pLrx//cZWOsu34oMxF9R3wyeo728aJx0qhkDR0QxYZXQ05QppmUvDoizQ/S
9q4uQmdrB869r4uMCZy4XcKAvkanM2/3YAgH6XQMLDKdIotvHNobtWwGafy9TSiBiUa7cEylepIb
KCdPr4GFpMqjoZbTfEAc9T6RKXRVhUC975eVOluoak9DyHF0g/7BgqvJfsl+n4ztXrfBTBg6DXQM
d/hQ+cnq8fformCS1Bva4SrILGSuLYPEgJ/Y3o/U4hwY+8OOdny0ruURWNbrSZJi+wi/2mJ65Mk5
X8+6nbmlIPtQ+ziMi4TmD22tBmduO4GcCh22KpJKpYxePS9NTLFST5xrfUGM2TiTT9wu4z7AYnZS
PUZ9GfESkiQq9xXVZCDD7jEoqUeAAazSDBxSUiOt74a5Xo+YuCry1jJN304mdYcKKg8qmfUX8ErA
T5KuxmMQjlBhtabeMW44jSC5Obe0r+ogpvo6YOhvl4SThAqcIl6NOmaMf4WpcwFw927aiH9TF595
m4RwLHwDnnKA8M0eun1aOszTDFyIXfQSOnsMWuO1BJ5Ksc1660Pld+cEV16aPL5vQpye0GyQCKeP
uHrQnZD1drvMtPpKcs4JfiI01Um+8M5tdNhFY2OfosyKNoZHPaES8cJqhgU00lpsIu05p9QfxPIc
GlSA8mpRcA8HKCoaM0b2JqU8acEd7mftqMVorhhOE5+njbuhxWtgcR5YB3pLCX6vYv6EoyAnJUkw
EE8r4qLkHpB1yMbLqCKMioSDFYOLV7WXOBPwUlR+n2rJTd2ZnpJWX4snEbAV/Mob2nAtDm4IXWyc
rYsZMNDrh1CLn90YPKCJsG81kdO3ct35MZxn9yTsfl2TwYntkaC30QaFKRXciNBJ5mI02gpESWqX
GktObAs9N/Vmuxa3bjzJeEV/Otne4F2sT1WgxRqaerIPVP2qyu0ZjVbL2gpV6ZwU0aPShKnzZ6Yj
KWahsRqAWNNMcLqG3jnLl73oMA32nntUG4gTdXcVZTm+EOoXxElg9GTjVENIT4kd8dtKz9gDtYQV
QRsmnWJgVcFw7Mv6yY9SaxeY9CTCJsE+Ju/5ztJuEyR2a7WEax6c9Qqt7ZwXJJpFDSIU/HeDSH/l
9aLhyB7FJVgM2LrYDIB3cGloFmg5W7OMbodsB82DQB2Vpiaa1FzpMhtNvnudCo8IxISuJwtLCKNo
1/ubPiLhsorPtLBCSAN4dNyWaT4OUr5VFhJFADyhrDkK/LeLG7IdYaJ4E3UXrRYYTky6ZR49Cp4F
UAYPfULBRIlb7Srhv3B2hUxLG6FM/IeqtBeM8QFiZch46qTSZ6wQeUwLtsP+YFdoR9ouyY/MuvZa
jhLMaSY+XV/jx9n3BukcW0GtqDqWVjPWcrTf0+X2T9CyqXqsAlWoFvHw8/pTDzOmHwHUrnzfP3my
VgGCWaxxkVz0xb0Dtnxv2cWXajMCaum2PVt86DWQaBzpbRuO6q2PcpWA5VUQsmTvhR4ynAum690F
0k+c2/6+/RiCey9pPmJZfjH5f5vS7qDuWlUZqicG6SODAg5IK8eYrN2oiYNnO+KiDoIkf34Dx7js
jdr+6JfhrwkXKvzljz2PItGnRvQ8YEN/jhvNAvelUQAemF1dXAoL2Rnh36U8nHal85/5iSW3HCML
LpjYwtG4nigLKOAgxKDaWFmkX4ItS1lJmx0WH/s5N7M3t3wBizQ83xsnhsFjdCk31G3NwfsiV+5G
g7k0R9VFtY5QWSAdlk54X1DZtWQ9OeWLetDw1sOa8dfyAErvDDE2h/Fettt7d2iO+OjXQeJhCJVX
xdXwjORTtRK14GaXka6uvM6al+3FNAUrdcwrTHy1YEPQMVdbAcTLAMq2tow3PZ3ENZxhAtDvOogl
hShvJjE+4Ql68WPvRR3IzIK+EMKC/3SJ1Rlsot2zsRnejh4Mas0inBRZ2o1rRAeXYIKeQGg6PNre
4ESxabC943DYyC1KfhrWqH0LY2+8DlH+31+dBT3Xnepo+1lNCJYL4l92h4kHNfGfamSS0FeLa4s2
lASvJXtdFsMcb4n3sc3u8d/rpH8e/4TMwnGZb9oqnemPcRtAznAZclRyoew/2k7ybUm/w8l6S8DS
oWdnKVSvT11UNRAibkN2Xqkm1LMTLtEvY7IvSMu9VzCXv68sgw9dFSv927+/bPGPM4QwPFcua45N
/UbQ3e/VHSZk1OdZ6MIzZcCmmoJGFj+52C3lYVrd8pk3fB/0+afWQ88M+uRMlIQ80LGwxwE9ombI
/pJcL/5ZdJq6btL+Jl7Gc8WfGTMYxiYMOgMQVaZghGhqW6i0z5Y90ThVN7jsSVBFEwuC4qitgR2A
Xuv/MkTlXPGP4tfUDUpUy2E0jdX4j+LXjzxiHaXnoREga/L0xkhwlehj9K2Mm1XOKrpXxRIaUE4Q
rR+uih7Ns9+zPeNIGcI0Wo+2gBvE9E1GhaqvXiZxNA0PhrBToDz/1DTE17Odfs/1JVpl3NbiBW7K
th3XtTG+By5Nd22mV96EAaO+6tHpjRfO23TCbjB687C4JQIq2Oumr992HpsqdOrzkIvqFm17LL18
wArvIfMVZxSVEFv0w9Aze5i0EdCuHdsnEcwvvdDZKAoUPImr8R00ZNT9OcvOdFJzdh9pz9SCiUgs
72p//JjdzkGyPb9Oufnihe/oh8Lr/TyUlTQPJo8TtJkDbiwa6rwwOrKvXS81nqX5PtEwuh6v3WKf
teynoxyFC4wVxWQxXJFP9CQ5euTMZ0Az58d6pJnIye0ZIRXpAvJE289TJGsGKL0ecj35qAG4tDdm
re+Erv+iULrEkFZAfNDWbus9/4PSVMDfVxNBkl3qLSXmdSxOeru9dy/GxPhBLWlVHD7bUfueFdaD
OtxfV5Zq+JhL8UP2lOiw/9LCayqgKlzVtNonADqc2BwmWpxagLNWc6/dfvVUhRHhjZdS55lSj508
l0uhK21vziXqpKnLpXpE+o8wejtQX2Fho+knf1viXJBnAY9vDh0NtW4EJC4fSDW4VS+7dcZt0tjI
5EpmTm1t3aplpnfDD3u2aMqwwMrpcuv5xV96SsafigpToNLx2D9t5FC4a//I3woIzNO1cTDBnBPu
oQ5GRks+a0P2n99AfXGJu79Ot+z+ce5kg0JuroY8Kxmd9Wj01bKN3OBZ3XrVMpx9O2h215Yq7WEX
b+zKlo+bzVyh88e7yipe0JBt1aCW+ezfui3/n5XSkkukY5hMMyzLNn5fKcELFb1jA85TI+w0o0SP
hHOPgYEW0YjXOrXwg6m2fFvY+3GSCDph3UMfZ2wj50XabLy0FFx/EUeZ8tP8vVqxHPKvBOuUZ9HF
+0O/4mYyiCsdnU0YlC8Wc7Vl5iHyPTUhB8WEs+G2Y/KfDDR61HkzSRjEpFIvQbGwjKxYJKnAtDHF
MWeevM++5PlJrbSqMaSmmJXbPoxRYm5n2Y1XpaDqmgtbpxSE9d8iQrnG2f6m1flNm8PH++e7o+VD
M4QuvGx0YUn7/XOHFDT3wLzpT0KghuHeMOIriRlYAqQIYv4yRg52LiMpHWcikuB9F7sPTgteJk1P
YVPkT+P04rjli9f5/rmUOQfI/g76UGKYtHXrrP4VAjRCT7DhcEY+URJ9z2FL3ol6I6pmvtTWTter
Cyx1+6SDv+jdW9cBcFI7/k8tIxgH29FjNjC8FgQ1Oem8tW5AKkU7PqoEbCx7t8idQxzCFAzIeRnY
tnjNQbdCV2Kvh0Fr1pYWLseWFsEihn4bmiln6ZHBDnOR59K+YR7P9HRiw8DQvMlmIZ719MYXHZ+7
1iyHzh3vfEt2yPXOv2D83WJuCi4lgMW1ryU0uWrtU9jDg+UUIeGo8bkhzOKAzcTdgPJpjNleaV6d
HGctvYFmF25EVk68KhsrEaXspu6RmUNuwNqVahvaYSeO3ftU106Nlh0abIzD+Jp7876jexr7j7HV
QJqCJu4GLOjLXdqmNx2NNLEJkN9IiFwcFp9mCOvL6r8WVjFU0Jvcp9UcRZXk74ww2r88TXtOQu8u
6rfuyK1pgpJgZQ4Ti9AXl8FlGeED4g4knQPdETHu3UNBBAMqhmkV4YJhVAVbUbsUs3nXxtkhBh3j
bJbGoHdDMEaSHOZsPuXazy4/1jnhrQjNv3uwQVegpjZAA78xfN9BbHxDOOFHm/nFJH7AoWEGECF/
anHKJEKsMh1iPCyy2IvQ6BrbqkKsWro3zdn46m3zVp8czubVfTSBafAQ7zcHXupKFzeojmvK+sL5
rJPhBsam0y/rncgZZqbW6mZObvzq20h3Erm3eRtogI6Jp3Snnfwcs/B16PLN6JTHgnp/8fB9iOHL
HSvmzRcXI4KxuCS/SamocbDgLa6iGNexhRpfoqxg+/Ib8bRz+xYvabPPz1rpb/Ux3FC0e80tet4L
WtHbGbNn1A8SzLbyU+3ARwwaBl1VALC14EcKBz18xzxNZPhop5hax/Vvwjq/gNA6M7hiju6cW3LV
Un54WVsfNkQTrXd/ZAiLg/JzaLF3WelxhocypP79ogObRai8re3xabJAiKeVhXhiILw32oCsvnGb
fNdF051jdKCc7deAOY8eZ2de1jt5No827zYLSK9J73EoAIO0X2HAftPIiRoS71COnrMC8baHBXQu
JgymeYU/KycjLA3IfhcFIWLWYXI4wBvdbc1sY/KWU5RjUnN0g1m7AcCDbB8bxHGOlTeo6WIF44mZ
8NaI6NbaKUVaPUSHEtpB38Qb36gf8dIiArrY2QSW3H8IDf2Ye/eogu/GMSBa5xsqsbVll49paa7h
+7/rlnYhFwt+z4hpjbQ7CMwTwB6tva+WiiyN4t2WMAMCyDFy02jIi9PklPugKO4MsjfTsr3psNSH
4UMcoAAHtFZ5Yl/XuzLWL5Fn3sVZ+rCU0dvkBPd+0QO8lAYXbSWH+BheWEg2bPJUmMEuxfekMW2P
fDYTrcFGjbDaIHD4wW/i72klPvwY9J2ld49j5Z8n/6JFNNEktaB8Kon9M5OtGN7M6JeIXs5FUa7i
vt1KZFKdWRv9KfachyLc3BnDD176FGApNGl2v/TWS1Bge3C/SmvE2GfssvCwdMS59SVCA5eywdxW
F5r7sEL7lXfTYerzjScMEtgcg/nRaH7q1b2Ol0czCNnike9mnMnTrgLOUGCnDubsAdsweTxy/QzX
I71eGWRMqRKADvAXxN9d89TTfyv69I50wVWok1Yz7ruuOAc+7mfcOyVgRNzVqONmkrSyECoxVEvR
EUbWnhoe6AprkysIxEIsmQ4fHVp0fHLn1gp3QBxwdwVnjyvkuSZ6efcQVcj8rIfF/DkBS5mG5tHG
Od4CRsDEvhqtCopQdgrlcA1tniaGi6eV+yL8qv2ZTvRlqf2NGARgqW7jk7Lkue8WDAUvROJj9Fuf
GAi6+6T63LaE2gx2CxVrWAPT2GcF+gi07E1brPXgPgpu6EEdagH/1Uhxjex1/LxA2O97PNQmhrfW
buh5fgyVgeOsOeLq3piORcXBZ9Ckp2kCxWNuy0ir1qOLUNund0Bvm13c2mNYxAdueMemxPHNnFoT
yybxWkLSOsrwlni1gZ6breGT0R8N+y1h+AIxaDUOcI1CuF1fZX325UqCdWjBpux6n7gS1sZJGByj
iEUi3QhwbYzRgamk7fzsTQfUSXnmFIp391VEHiehliDnOzHSEUdr6Sz7aH7rYng66dYMNLi/+tGd
vmyaX5GxSOvhGszmW+xTjNrBtinb556XKMIyhMetI+6gsVK2jxZDdw1lx0SLDbXpdhbFS6jPT42O
utKHw81Hd7KH5TRq0xYNIc8YLcNsbemYTeokQv9YwWfR70g2wUlQ70UTr3Ui9iyv3eca5sXhvVsC
g4wCApWLajzD0brTTeMnaPaLblYH6IJsznB0fbYXEzqUfw6gXRWmC5XGuq+i9CcQOYxRZYecp3Bf
UzcgL3MSIMxp35afli6zYQoZRcv76d230S9f3LQ/YSSCWJ0+LbFMZkKOK0Ryb7zmwKAd7XHppo0R
mLcY1KxNFTdPlgjvG4ws9Cqtz1JA24uAVhc2N/PSppdBdw9mmTz2400P8CUyXwbnsxqKs4ENJaNG
NdwUk61sClPXgL4T1akt3nqApoAs9lFhsHPuCG1bz2n5wxzEjhSW98ZzNiBM8QJ7JB+m6QOG1WFJ
zh4DTYM4B8bV95FlMeHNAH0tG8gz94Jv9d5d196mrGe+TkLOGUXdTWyme4ePXrqAQ/IgNUYg9VK+
pF53KQkKpAyyP+rO+6iD/uQsZQwVbjgNIWQ8zB1nA2DwlqppoUkLd7MJxSMDeDLUMv19QUGPJJSy
bSCi9SGxDoI9aPRT4uSETEYxdNaWRHx02cTcM4RsYBUNdUBkIhrc5I2j/0AZiECLNOjJz4ITcdDo
CebBJUOqaC4j3ArWjrE4Vw7H0yjK52NaiBjRT1gfDC3QnhpvWlba0k8nDBbhs+Pk/d7MvGqj/tbJ
yMXALnIa8jls11qH3a7LCvYivjWwfRKri4n0K/lH0g31c2XO+er6xcn8yyHObDMg+SHlckmfHTdl
A/am7OTXIUQvjpUYHnGstwGQ1dQ5Y6YrXiFvZ1BFgHybY56/6mPfHbymmsgfyiqQCJ22ngYb239F
xor6kka00GcBN+3VD5jo5bJALABnpiV/dRMWtJb0upP6W1OOfAl8EBf1t36CcpvYAM6tpBajlwve
/NLYpmPNPNgKiAxyQB+v5vGQmFQUwfsczB+tzqsvJKVKf63K+GjienLyxwSALI+DRpY40r3enQ/M
jXCJFuTIU/APeKXH7KdMWqkfiJZsycep9g7xZ2xZw25sgZ+Tp1x4zcYazCfPXczVbrIYBTPV+pag
OmOyFb+N7Set45M+FU+RF9SoY1hJ8dSipCWjcITTSk2yQtewt7Tll8dOK/8RTQ1akdnE6A27WicG
N6tInwP1JchQRO+FRqvhxWaHaDTGXQbu1C7IQPD6HD4yGGhnht027WCiMI6LwhffbHe90W4LeJ6x
GzzWANdXc7KchhKIOTQMDalEAekGVUW475b+NBv590jfBf3i7KQ6LWoJ88RduvbKdYCLzkXZvHYr
VJqkrKB6FQ8+LEvidG7cFTJcApQMDfmWE77DCEZ1TCgU0tV4Q44qDndvuSXC4J015+SPxYOZE+dB
z5+QysZHvsUaVTBUWBo0ysY2tlhtwf7cg/ww9HHAFNDSBa+cG6aYSPYYdfcjKbJI+pOTHr05jcfO
z0yKwJjpZ68ztDVT/zJhKHcw/Gv1fel33Bblsu90c2O1KCAbHJFT5Tb7DL5xzYh5QwkPAodkUBJf
m9n7VVAe+DVW3erYRtljkns38NfXWmq/prgt6hFpb4lh3HAujW1u5tGGrhCtXL17smoIy58VPzSs
rF9Ml0kyDzDKuQcOvC9Fke+MxA4IE9D2E8xYtLz11sXfaxjmuutoEKUziaNdubzaOMMbvf5lSKJ9
4ybw0ajtxmYAAyNh8BYPdGijF04iRlZsaFaf3o4x6gM7wHpamtW3ko0QQI95r80bdK7bwMu29GkH
8oKobILBBxYCH2tpH5c5hPiBJHWqoxcXLN9ctScrgdlSJInYV69mpllkOa5AS5a3cU/2Uxxt89Tw
bzSHNaJGR3iDWuS+rx9MZ0nIE7WJWpWBtBwy1FzPMZyFPkC2qSvDOQutIuhLIgA60cV7UTgSphsd
sduTwQG3/cB0BRfZtEG7+lh2Wjkf/c7tWIrIFTKi+pSW843Sry5yTKE5y1sA/uWcgSVfBaFpbZvC
G4GgB6fZJMMhG5pg46aGfosk1llHSxu81+gMoUlp4VnPzLVNRRXvM9kuzU27vhl7oi0h3PFv7Bbj
Oich+mTKdA/SDTlDzsHTgph9H4qqPhByfp7nOjgTLncWTFA4szH+pt1k7rtaN89G77Fv9wTc0Fwb
DpHAvMf0BsCnZ9mgRNy3nIRmYgTonoZ6d++Z/q8UfluPKRlNN/X5QAjCRcvZFuPUehgFdVA/mMNB
CZeHbDD3TRGe1WfaGzvg5KsqN0FqWZZBc3yZkUdbSC5o166qbiHw14UA722nyi/XV9G6mo54bU9k
Kx5sjg0lngXtR9F6D8UcfAr8DkwmUT4uof5rCYsnahN7oz7KCnH2dqbTUtJOd5Bom3NpsKaNL8qO
otrXSsBAyhcOYXQcHcWl5TI1lV/tpQ5++UDbBg4HRHyj1xE2obcTzZ3J3DoW8Qt0wgHjp/77OFiU
KUt7HCSycejtdvszV46G1BSbpcyH62RNBwi/DgkO3EN9Ck5xlvMYpsN58ImYN9GV6iU2CB1ADEl3
xISgzleejrZB7IoooLugcvTleM6K/EMT16+5q5HGo7XbWmsgWuXeixI1qU5vHuEOnQ0v2SiZrk+H
aUW1s/cLtHd2BFdASlbU+4WZ+wuwWXGehHUVN6v5PCSjXy52eyw/wE9jGc0sf7kSaSi5wn8bheqd
l7m7BlWtX4dE6icbi64xiRy26nUlRqE96+F0Y3eYo6X9KfN85hccr9QlQamW05PGeMPchSiA5oH9
ieHSVXChviQSmDsWD5Wrl9HR16Q8C2NJzQI3rV1pVSA1h92QyHAMsKssqYpN5WRvHXEvqzpvHwbZ
LFeT/tLUD2MUNbt4PNo9sZ3T9LOTrXZB8/7qDtFXs1zCUmGTj8CkRc5UK4H4C9TbKrVSCyJa+4Bf
n/pZ9udDI3w38navBBguTjUGpDJ3IV43PuE53pSeXCTDG+b21SpxdULKPCWF1RoIFcw5J5YpLUmP
qSxqXQqUsf2mFAltL16XdjkDwMuvGgVwQ8QlYLMi2rR9UzaXZXl0nGS5kSNa9RZVr9ZoKhjYjr5X
65OaL4ZT/UQnwlEaGACzn0PC6q8+sdD0m/0Yw3GSAl6lAFHd9hDvgznMGY0cFLpKQaDGHrPfbOam
5RDj62TZoTBXEhIN8T62BNqDLmKYtSY4plU+ZLTRftU0WvRKSaw+buUpCGDphPlydDTLIeBHd9BQ
+uAbaDVoxEayoeqY9cgx3QeZMa/aQePs1+eXqYeGL+R4WY1Q1TDp6svRli+iogsaXtrz4LdXN0TR
JBrHRdrehPZIqSMACINYWZ/ntraOcovaVDqz/DBksh8gfxpYRjiIOaspylyCM7npFL+C+ovJqFcQ
xWOOayUvUbbPoGfeUhTRcdDZP3E9U0HIn9rZ5osdN6yAsrtOJ5oJFbMbJTKUpDPTLOH5GLQA5Ixb
TbQnDkvELX+hJGJI0pOrJGhPr9X9EBHXyw2ItH0QtHC0/XVE5hjVOgqBRb+1cVtt1FBOzZEcvWQh
ACWp4VTJ940Xpoe4yQ1uGO5bkg69vboOU4+ipomf1eLg+LKs6+lTNxp3nV4cZoKR2o4zsRXT0zPa
O+XvaQYm+3JSBfYRakbZ7bI6PEcjkIUMR8/aMP2DujwZPTpMP+h6r5uwabQrNjP/+vjbFTX75EJA
DGmf+ihXwB5rzFPCcWW31UNTsRYZbWg8wtNglWGZvipt1AgrnfBURgc1DPKn9rNfcnstx1mlj4Sn
t5+92N2BPKcUlvq01CXzR0snzD4z4mtpXAnGskXIxc9kUML4GmWn1N5AOu05VqfDzmJBkfPv66Ip
nXwaO7HXlQ1hPT21sQA6hSt9nUhEplrkraapiZdz27264RvwoTCO7tRPD2IspPaQSmqEw6R2oINs
JMNnWFrvY+hoZBsSUSUtCElCuIw15nwM5Ycwl9sqr94FTavIb76VEerw2GDibgtyylLzySTk9aBb
dbhqw2qj6VV1BDuBE5CxaFnnEQfeFmQUz7d6wHQqqKNByanuIR2AFxmYxKpkSb9rqP360LhxC5Np
g2F970MHEGufMxyoxgoVlPSXdZiF1jgYVmqVVJJ+tUyo2zwxqLkCbLO6J26V8ixCb7Hp3YqkigxU
2f9Rdh47djPpln2VRs9ZoA2SQPfk8HiT3kg5IVJSJsmgJ4P26XuR+tEXt4A2d1CF30nKYxjxmb3X
JhYFmER9C3MkQjDIKeK4hF0x3tvwi1aTZJ8Ji7wjmhxYxB55FFUVrEdeSpQ0yjSBrY2vMPrb+Vg3
MbtmO4ZvVaWkbtWk2SP1XBb6B7aIP6ulkE89XKkJS/KxN74H97XuG0YMjfPb1gitDYfuA5zzvhBL
fB1P9MZG5clUmbUiDGz4MJMoAtgE5daJxc4QFjl5M60EGzpGbunoHDyDVIn1hayP//oQ6hqmwdQE
AYG8SpsObIWPflSWfw0ueQ/hv4ocne3FvFWLuFGS5b1pbL6W42LxC63PvJsPIGWIpl+eW1ChBNEQ
2LIox/TeZ+zO48b7+Wtd0K2L8vW4WI+89XMxcXnsrKY+r58/AS5/NAMW6lqordorS6CzNX8WYiD2
YakalULoZuIGQ5nl3q0vZF3LLpehcMxThWYDKUPyJYSDKoqocziZr92ioqwZfY+QUm5tW29W4Z8M
SQpLCkZ4pKutx/96IekpFLLIJ9qIWzY2HQQH+Kh4t3Gqe0a48Qt2NuUijVmX3StoUHtko/KUlMl7
p+nh3kbSuZYIaepwe8VA3Ql6XX/cv4eUhf5imHToehoPu1tWfOFzipoIffRmfZfWL+eqYsoKoMtE
vqpz1xzXknJV7Q5F9CNxuu/1mllPHan8Rx0JxN/bB4EWwI8EgjPzXqSWy+fsQf+F/gVGYFPMvtjL
mT53EaoQnPWj4BRdb7X1E1w1ASKLfxURI8f17tVHh0Ne3FGlP/3HZaxCbzuR9XOQDdNWtxmOq3nH
WqRkIv3Ao0iKN0b7mTi0XbR4tRdJpZPY14mWiS4feWNbzKT7lvZtOSPdNsJgD8MWxCS/dvluaQgE
NkUkzynjh1BkP3tMd4ec57g2puK4vley6ieUmuFpfdB7Zmicm4h8ce0RZhrbrMVJ6d6sqolV3dgQ
ObYZoy78x6hc9l0wTN3rqthYNYgZYVSBaJx7I4bwmC62+hUoo0v8g9FEPns1uEcABVvP0i6DNJ8m
nP3r0eYsqIDVXbjeLpkD0Mi8TxfH9ip98yo+aLTAf4BTEojs5ijt8OHGOamFIIdH3vX9ejvPTcek
WB+DBFe3cjlr7Nz0MYlSOiJrb6n/tdP6hKHlrHbm765CBxSFyZulyZPRS6ZrmQdO2bKLYP1mrFJZ
1+AYismxPKwPr8jYWOru8CBJk1xdzouAZe6pduDUPbVp/GoTdz+njGgW1ZpFliglAcBGTBxBMoWk
d/PY/+9ywUMBMSNMH1t/l/TZK6+UDF5bnBxnfGlnqSgH+DFF2L5PdN1mx2tfNNDkOKNfjQ62SbxB
3yBz1srflrLUI+kNi0ONUzLy0NUXXnQHOGHnGzgkBjNRfAn+rFKL1SWxviEuySwMa5gzpT/moRuO
Zo8soFpaDdS818Qmk9RY5LurZ2/9oq2Yh1XX5pt4/3I3mkFwZ+HPaMaN0swHQBvstprua9V5dvHi
nw1Rtlt6ER9qS38QLtNT6cSsChpxnQBu1SHf1VI3D21VXlOoLzspxbZdpEbLS7ZUhVOnV39NgUpx
E0a1++KAzIDBroL1/bb97q1vl8B1zqTlIVlli2uVVEQv9lxyhhmNBtzgY/1mrKXB+iashbZaurb1
SZtK58kLBcS65TdZ7jamekym/5H4mE78LQhxWf9NODGFnwCwx31tHLmhyFNcxIBkwSx9z3IT6LQt
zbjVfXGuXfWsG/FBkuq1SoGaQkdf0nTfWkkZOpG1HkVhdxgGeOh5KNs9iwAeYUTDi0jt7wm2OLS9
zt6XHUhaTTevdTcV+1Wt2TesxYE4mZucN+tvYT+MHpMDldGbTg9rH0DWAkkoNWln6xO4nuHSzZNd
rf6WfW3S3bQ2bLEv4JyCa3KlwbsKmd+Fi89qlZrYpnwDZMv+SSz++k5PUPJRrwyGeESL9KNM1ZU5
wF/xF+vGH3XoHELHoYXUy+16Oqiu+bV+cmY+PGWjcbSM2uU5pRZbJaGL/cqfSxvzg/W11lXrsbPW
EVIJnwBURcodi4eJBfkiGFu1ufPUgtMY8Msvvq/VXOLgBkZrVPxVZa0qbNUvBly9vqx97fqFXy+w
oowelvCF0NHfEp9EvPlt/dYPM60NICdySTL774EwILcNVbF7rUfN3DTL9yetaHeZwB5SKycgx0K3
JZHTJK3+PoTe93prYElbwsHZY3havls791WoHur5Q+gXH3OBESBRyn9gDRKhx1ua+ESHqRVW8y0R
6omvfLXJtO9m8YLrNI/r5zilQu0iPImkJFOpaMHa5Ie9S0WNAG997+BoQ4F6JBchPHedhl2xYIQF
ZW/9YixHU2U0gHpTRAXx9GOOJs4SPKZHAmoeyZHDO56BYJVZellf6qB5L1Ym30TcgnWs2J6tf1Yp
M/3cOYJMkcUzStzR8tlwJsKE+240n9aZmfV69K//uPYjKlfpbkR5dJZjUNM0udV6+4cmL9qg1+e1
wXLGDPNzcpCzbu5Dm4FjVyKXWH3MNgfnclSsH9byF3LpBVYeNVnkycDOq7Gj53ycyZpdfhTdxD3B
ruOvbXe97bopK5lDpN8MJG+oeYqTLgj3WsrwtZScCB9kulGx/DBtcvWWEod3NtI0ZuKYHJD2c/aG
o1UESE+uOiFR19QEew1ni6kiV7aDZsLjvAzLcQKV/tzTPjHFLeROOb22t/vqJeqr+hJ6xpM3690/
pmI6SvqWriXraV3EUGqu5/j6pV9/PulUEWUiDYqX2syi4vZHWJGNPDEML4jQlMr+iub0Z52FxlMy
HKLRB2O/dFGOKB/HGca4J5CWL2SgAZUSbR7Gx7QhfNXVycl1KBwEwinW8iGhXJ2ZkICQE95Ipg0I
2FllqBrEXLHlVls9RiU5Riw2vOpp5RDQKgwXJ2O4un5YQkMuA9ePTp2v3Crf7CQ9aQ/LNbXd23rf
4lyk7V9NGdjBB7idzWy91HbyGrfmd6wTmLFc8GvP7E4JovkEacF6fJA6ku/ceL5kktM79XgVWHIj
tonaQ+Mw59HS6tGx+UCyQmcfUHFPCjKvF5LFWLNj5+a1QQ67/aaU3DEk1RPidHCrt7gwnF1uJIe4
53eOOkY+OXvNtR5zwcl7PqN9Bw3HSF1+1Kwcg0bfPknlPjOm4q2hX83CLrxXi+SrTqujb/W4nFlQ
5XBIT5LR2Mxd3BZhvrWIfmZLjx2ysGYBSJ8EeGtomDXH3cHoG3/vAnnaCihMDroCksC7bN/kHMID
K1PL6yu8Igz5TFfkO+ImHjIY5HsWx5/aaLv71mTSX7hH2P1cMIP8RdztsMWM/dN1GuIdzPzco4Hp
atBAqZYW+665YEi70HJx3Hky3LIpvSdF6nXQ4vQQk1okQajrjaw3caSig7R4vDThkJ8Jum8LfHOW
RMtJzyWvEUvPVHf1pUYqJor0bDbMgLOuZ2eNCarT0ojhLtplIgVJkJGQPkB2PHmRcE9ybr6GgUiq
xoFfMrTJJY5Imp1aCEYkjDmut5uTkSWWVWonk29iEBLjHinQHiZck4CBFNkeFfHpC8MqrR7a3K+C
zqy8nYx23aCrW2iBZnRCB92H84jHJKfxZ7o0FmQWKRqMrUF2txmPYI3H+GicSHfJt9OsnQUpJ+Rj
WM88D1H7TXD677jhKemN0b5Yg/2gxvrHDJl71w/AVNf/q5jAlG3FKWxq5Z5QnwcmTAysO+t7hlZ6
TKt5a2ljfQpdfZ+3Bjo7lKqiczuW0Xy0bY6VlnemwENMiOcUmd1pRNCax6QjZZ7zIGzvuXUqF+/w
FG1m9uOqH97rNr8WDsMh00UO35raj8qNoHU51UgM5JLu53Ufnl9/+hFZJo1bIG/KqPVmpMZml4Kl
kF12bH2zY0PohGzdGDlY6E6GMn71JxBXHsoQRszmQ1rImYCwGIFvSLxIDfcGOH/gjRUcgKWfY/30
GbnRIytx1IATfpiizWHJxn9wnRIsC/wAIPyl8eJk56NKxsEzZBsPmmw9dj39ghw3obrEec+8sPNZ
NztRkKmDvCmSkQ+SPntnSSJt42b5dXViLTuSg5Q9IHtXwik2NIwQPt68cch+0mw4h7lr3jTmrPMA
pKUpf5Bb1uzR6e2R3THo8p+t6I+LmOJKHgHyQW+8uEPrv3Xmp19bf5zRt/ZxlPxK9NG8JRjszDmM
795QGs8g61kBYR0Cx8Voy3LLrfLovRGaIzKgcUlZt6M2IkSD/m12TaJr3Pi5YwsAUAcBvwupvDZM
ArxLy9+ymX/rDHD5Cr1jAZzpZFcSVAwO56Ex+s1UG/3NAA0x4ElKJfEnMkbR7kP6dyv7x8gM51L0
y1yoZUUCsA9Kbih/+5mWnOxceWfXGogaBSGZUEUhCKHlIGktr8woMGvGeHrKYjkuv1N3hHSadydm
Y/Iy1j0vI4EaW5ONydBsScUTM/wOrwDdhlZr6QrKvEDNGJEv2af6tbQ8onBIVWWKYe5ap3sjEs05
tAK0EqbyHTSn8OoxI7Jjtz4NbvXKKO5gwb0NhINJLQ9NgcE4jsj0G9qbZEavtdZ0Fm6u0ISxudeZ
dpwbr8CLwreQww2NRXppE33JzEWQlvs9Kh6HN6LyI7JRNMKDyqUzcmv7r8L+vwShPHyVd5/5V/s/
ll/1u6xg/0axWsGH//F3L9Beyvz/+p/ckt+UX+W3+vf/6j/9vhAV//nptp/q8z/9zQ7YuZoeu69m
evqCWv33ZwDGuPyX/7//8r99rb/L/wtCiX/p/wyhDOav3/G/QSj5BX8hlIb3L0/oOh4tn9wQ3RZY
nYavVv3P/26Y/6KFwr2F/ckikHMhCxRM2RbSpPEv3QFc6QKNEJ5vL+TKfyCUtvcvxzZ9wzccfpnj
2O5/BUIJLeTfvUYI+L3VQobv3wLF8W8GAzjo/GjSK4I67qG9olozVFFchiX/SVWIj1uI2iJHbqHp
8rFs33MGB4Ge9POusrqEyL6ZuUmZssf0CDmihNxACXszjTw90RPsqjh/VhqGkJkkFJz4T1LHwO/o
xY/0CfnVb6crDdRcDNvy9AKo9uSqyKXRY1OXeib5AQXrZmqpnqCNjUCWRltuvjTkXBpGCos621gE
K1Gl6p9dlMmA3EMtgY6VxBAbOwOeC4i1niFn4W06K7nvm9h5WoqoyGQQEiM+32ph1gTTCPxrDgOv
qsganMsBtBqxNEj12Q2lMNqQekOgJNOMMbQL1vEg2g6aQ6iIFqvaO7dSI1ahS05kASe6YpWdCWgW
XPSTj0JJD1kXVn6M1A8h80aN1o8oXVIe3bPwnG+zRprSVRnc5PKP8BnFz2383bb5D7pj8zBMswhM
MihS0j4iM793seZtoJ7fWGNgsfD6XajILEMNlOkuOFDHRxVpEUhCzsmhNuZfMtPeLdbpGN5bfFrj
udUn0n/wKMJx+0Gy/DG092nxFcsBXaTBrHmK8Dy06HEtH/ciPSby5YJgboMYCXkmMwmlYdG9tmR0
1+X4YTunyRefPAnOkre1n4BaX/LRp1iSwIWmZtgp4u6Z205gm7yfns2dUKYMZlVkPYaD2g9N/pFa
DYuzxyw1npMkRciQmgRkZMUvllnJhtCtJzkswyWGIyOz103jc5HCNW33fjhuC8GRK1K8Zjaqduwl
7X0uWS2pPsm3bsKLHv1HZyYWu8/w5M+WPIb+HYOG16ZFTYzSiKiYFIVsKc/KQJLGO9xfcnrkHhHJ
dshBsg7E4kQOGYx1QtudlXwrbe2rFJK65Ix65T0y2SWwHEYXOX+IZD7rtJNB6Pe3SkW/WN1dZ80r
Tt0wnZA4TwFKZYKAxuhnlXUwJe0ZMVDFu532I8l+Nc3yuOiBiHMt1cF1BqQKBDl4Fhht0X7PVnQX
OvaR0IhUj0IcfgFw0+RIsCLrGVn9qGY6BZmNIVd2EeSWHUw6QQrQoRdzr65v8plQTS2LziVpCIbF
tKkwMPOGy9JQs5eqPznW/A8CAkFPERmPSvrXriaUqAMLInTEPZOxwAvMN3Zd1z5yrh2wiXz03H02
kXoLfH1XTpwM7DDGPeBaOvKpzjZz6r5rboe8Uon7uWou0VDdaq8Koho6lJsiUsDUpAUoY6C3YYrY
5DWDIQtXL9ptN9s5MW13jLpyRPi+0zDLMyTdz38yJ0YJ3C4Ud75OTZreokhiWPNm3pNJ7KtkNm6h
TfBbiPsPSVfjGnsKY6YnFWEYBcFYCZVGoF3FmONJHK+RXhk3KYF+A5PFQ5GehTXmO3j94dYol3Qw
65n4HOuYJC+KMw+GmmArZqQ/hzkkAKFj1T86pDt23nPv+91Bdxfx6FKValYBht0sqrNsunMytP3R
cSDg9bOP9rtAVR3KCytoO5hdqrvGyc46Kesbs0HNHLrTPQHyBL9k4MP1nAhiBqzQP9BYDcdwxIJt
W59FAgCqKwHaj/P9GpDtht7JGnGyuJpFaYcfFlMHbA2gaKj2EKbhK+3eSACyg8x5IXmWgXXu/e51
Rq+ar55Dfaaw7Y8KT260fCiuRwKvZyMstKbXMRyeGHwsOM7SuKLLnHnhajzbdw1O69A2HirHv7Os
8beVyHbTmwMRJoZcxBvg9vuXZnLbe6OPejpAtdeVQ3xAb96NcVMebKv7k+ekx/coulAhoU0lKJ6l
PoiFRTMn2OxyTvX98CocbysRLLHKBqxZW9hUOAZlYLs5CT8vjOIQ6xsoSDh1tprndveyFHfhLK59
Z3THJu4fzRhVVAFHwWzsayo7b+c68b0+aT+QHdhM+zl5eyTbG2bLfzqghqd5rtnuG/3el9AacLuj
xDW59VjcmHalTnWJHQmKCMa3wZ0gxFKmVlkEMW4Q2tGfvS/ZoYOk0p+3Zi7oQX/yvSg2BSXhfY97
PYot76i11X1Dfg+iYZrMngDGFum+FIw7ZYpnwL0fHaRcYUsFXTXha8KZ2KVeeJCDrE+KE43covOo
OdkuTsKjOwwfSWvuHY0t19Ay0Yz1GAxiUqE5l+hSR/pgVeKVKZIF1NWUaDsSvARuOGLdn7/1dvhE
LJPRuxuQaKOnZrDvNS+3947vnUIVe7uqdj9zanVINHyKcMkuhtVd07JPj51/8ZNoPmj9RWbOXe1m
8pBg6PKt+JTb/YfUvulOHjIbaMjIbGzXlsazEOpEAB+xQ0hWO4J+UUx5b6VWppsyI20Ae9zREPGT
Ww2MAnK+6/AcCpZ/hDqa2XawidgiuTi9JjP6O4xfz27lvJRNLFD2NgtbKrSPzcg53mJmSvOpORIb
EVjKmPerQqgJlX3hZEbPRxajR3t6IYNmuA8dHgUJTEN6qfOZuO5OSAxHk9DY2spDpgoCypR2Jtos
qM3Ue2H1NO5ogRilCLSldlUUzALqae/1pP9Ec6HvchSm+Zibx8HiZxgB9cKfGUhkrD9oh5qgS3Cm
FZQlXNJDxs40OZVD0V47MAUGyY5BZ+NFHmYcO0UZ3oU6t0+vazEKTA54VKftOBinOS4+wUuSm5hh
TWEvfOuTtkD71BV7KxmJ9Bj662Tg0y8k6eTVgBo7rppbB4Z2X4XIWJ3e+6wsDG9GCrt1TkW3HYhi
4PEHGDZ59WXmEdAj3z8l5DbPvj6dWuS7jMO4sh08HqVADMHaMqjiJqGKQ5CScD1snbQkp7JVi0qC
ia4Xk38xxvoTi9Vve4yyu8q3PjwU5AdmlOl+bBBicKkC3FRXUFX23mcqAg47bfdNPGk3FuGHdq7l
e7MQkWNo/iQBLWLo2UEbS33Yh2K6h2bMEiA3bpHro56xd+mckkBhMDryspFAgtg9GrHEzqMYjKb+
oqUgU+DvH5FDGHbLRTw6iuFoK8N+Kud6NxPgfBThgAzfJQmvcLFJ2ugd8ulVJss4Sz9nedHA2xqy
J7vJEV4Xcbfo6f1gZDR49AeAa6mVgM0dmNrkg78X8/wsphAbTZ2lx0rjadXy8FKREnp0vTo6p/Uf
UdZ+gIggOjvFdC1JuDsUkqR4Y+6JDPZayOhECXfDlSaluLWATx+0iEe/6NzrbDG4r7n/ZSiBEHcK
oxIRr0ejAqyDsviT7mK++YNxq+PinM52cSwRcisQRDvb0k96Xz3pYepdPA1dBCKyC7z6crttw7q7
OIkRk22PYSnM2vpeS6IbAwVGTKynLkLguEJvu3AZyYzVbUyFum46+7SPeE8aZC0VuoQm++QHxZPS
sF3I2+LMyP0rM6S38wtGEnY1tRdpx2JjWAKLo5Noh9DofrdDAhTM0FJG5N6xgDUM6Kk2WBkRyaYq
/WyWWIVKvWh2Ta3dy0ZJ+FAkd2N86AYXRmH5pbNBnPPFmcIcu1DXvGX5NgLB28AFDMaJOquU2lvV
4hMn44U2YiQ3KiYufUQBsymt5uKI6TSC0CuALzIM1T/KhJEl3Ll+b01DMOajsxU5Qg4VjQe78a0g
0jiGe0G1RM5VVCVXfLPJTmF48Zd4GcS5cFqnowOKbB8a0cZleErpQPnQiH0ys87LS8bsk1aesXWA
CmkA6rn4LdokZ5jZki9EH1OiFWS3b3x16JShKH5Rj2b7jNdHCB8ifjs91yJLSYivj72mKA2APcBm
H26NCukRsjdUEIhb/OJXYuBirZuOJsmc1bHUuhCqn4XpkZFGYDfo1YGvTp9I5vRpg/4GpWpIxm7H
6bTRqm1kmKj7Kn3cThEPniTfGiYB8gpcG78yuwGR5UyPYeXeV9HYBZ02vIWNUW8mNb36bWXvwpx8
MW3Mmal6noQ1I072pGE8HImVZ6+Pl8I1fPhO0bZvFAdB1TwzQpzoyyzNF0FbdXJXDexWknm+Z/VZ
HzDXck4P6dXFlRi6cf88Z0s0JCiLuCGgSqjxt1uj1VNmRT9U2OywUEB75FRP7MUlS3GayEuHTbME
iQK99NvWTAaaVMmNUZLcorHfhykdtb3BBJeimu3BR2UCpvPsxf2FUSMNwwsU/WdUNOmdRuoqfeK3
/WpTI26HqoQFTCTcIa7EXreIv0nltB31dmcccpKvNnYhX7uYzT98fRthO7VnC+Bh+QlGlv2Av0os
zgBCAgtd8ZixiGr5AHaL46urZ5r0UXwuRu+o9zSEHcxWh8H+Cn/K/m0Y2TO3A6+hS5GHOYi9C8m4
tQyn+mTPuKdr96ffI+A1clyfQ/hW6emvzKFumpfWP/5KMv46Gojms/rHWXGzuxEQ/3go7iO79HHF
tWedm9VycA9FiRWYIn+cBEdxUvFgleG+UfWno9kfTZbuiRo+JGO5s1S9RwmJtSomc2fqp9/tZH1r
ZCZWMb9uGjEuaTrWUYGKljYV6JXLI5SnuFsjjR/qF2MWIqRV7QVxZ755WExmkJQBIpfHXhIelUbD
fV9K6+QXtKGJ3oc4jKpt5RKWXrpA/EO/Onmje7BE+VCnELSxRBeY9KzflVFJZoGsDwTEM+mSTcnW
xkaNmMMjoZgKYIy4XgYivQTV7IfyftTtQ5oQOQoNlOg0BhJYxF8iTLpV6nC1+Mx3tZ+Nm46cRumf
3mGSndfJLfaWLsJsr2FKdoXmHS1Hv2tVRSyhG2JWZmEESuiAkfrgtNGna9dQKe30xzj7+AHt8Wcd
RnRyXn/R5uqTfUDECpcA8NJkC9pw7+VZ+api40/kU85bkYEOPoZXFmkVL88pX9DPhQQGM56pNaYj
yZABEqXjJJat5vnr1XZssBVpOfJYbYkRN4to72TMUJISX3vXtDPZeOb72Nj3joz1Hbq9h4klWG82
nwWhqgz0y44fowc+IxoqWIa2BmhFkZlHz8JxPBsH3ekELtwu21m2s81KYDeuehg9v6NsxZhNTlOg
pNzFtNVs5fplOQt1QORvJXq2Q++wVxJu/Y2NsWkZQKW51HGFPReFafFgolZiQYxZ34UeSmV9cBk0
aZFPJKLT/xkNnCctNWvgpPFHmkbyUJtETLeeexRdBqltb4fzAMjFmoKyoAqYK/Dl+C+ATxU/TSO7
d50W62lk7zTmdizv+Ndi2uRWYe/8ZDAYTgvrXJKkUoSkS6ueGBgbD+qk9wQORFmJDDxBE2cvm7Cw
yHZld/a0xyohcE6YmEUR03b1Xsb8MHM2Po+p+NXonbFzJJHPnqkFpF8ipYm2tpVd+iL6YyWwaouE
Mce8JFnTHHfGt8lKeY/2kMzhwSd2uuWyrLzm0rflG3RVWNDudGGU9DR4DG8KOW3Y6Q1YmFh15D77
1JydwKHCkdVEibNb/wuzLfFNI941I5AZuk4XLkj6cvDa4GbcxUODUNjAm2aOPECkxL16HROWnjuf
arutzhT9N0yU0wkyzRPq9+416xazeanqXY4jrIMj82IZu9mUc2C19YCrrLskfsP9q9NtdmDhFwvE
vVCyCVjXfzS2Q4hG8+amKeGG5l0b463HU56ho+wypGqZVfWoDe+oKDhBRE/QFjM0VUBrAsVEr2J/
xKmT7oZC3nk2uxsnZD83l5g7NfNXOPP8Z+5A8GqJMsX42dYfaV2e+khm26YlyQ7+ytbhgN4WmTMf
8jx6CLvJvXPGnBjYmPAAw6LaqF+ijBmRqKMHHK0aRYHMeZX9BjLkvs+Q22dtAcvWVAc6ayXy9A3o
PvBDEKCkrSfsyOLxGtsz0m4WG3CAo52Y++QweSjaRjAePf98V7XTVqVReBTGXetxj3lyQWublbVH
B/jOQbtNpRPdkNA/kOEUX4YO6MVYsIaZ5vF7TLTLhBiNzOKRcMzG25k9Z9sS8q0xvNnUM6KZGdV8
xPfiYZxc1qYleWpjQi6lrJ5Fxzo3oclh2wnsddZ/p7WFINxAu+vW6CVDPNiYf+KtLZjP2FRak+Is
N1tyTOZaHOqsyrHWnFB2a+gscPEZMdPrZhEzZgBytQrHtyJS0SIDEZF7Mh7AH26VSbogaSPvnYFe
HD+t1OHCmOO75ZXx1o0GPZAdoW6+XV5UitWxpqoTDpl+mSMUkBIaq14+lHLkYOU35k/mgsDxuncZ
d9mdmq69473bM/bDLhnmQwrhZdMJxprcoyKOCXrTyyEQdvsu0ya/FSbWRkdWB7ch93gU6YVu97Gy
AV6pufgoakCkYBPfhl59sUdWRsktk8W30FXFneaHtwFxm5Ol5C8v2QOs5zfc9p8l1q2t0VGIyXzP
ojTfZXX73qX9d2uPDNhVeieZ+uyV33w4JaG8uNAAVZOmhJa+DbDlMvkDpkFxngZCDf52TsMSgAev
O6yKADQXq08GCoEgsKVRfFpyGr8HVPUPZqqfOLfOXBJoV8mzDRPEvD66plgju2MwGG+5OTD7kpUy
uJU9+otm2xO1vqDMHphvPxvdyDVWIchJHY1cUeghsFBHJmdZeXanvH+lGzlGlocFzYzgCLoSYW4S
kBXyRCIvZa0uv/mKoBRvmxkvNQ4pwbwmpmFhBUIGsY4YUbN0ECapCBTX2xGuMsMfRmTbqsgSesya
dN8xToLENx6KMJmYZfF3Y2x/6FoJJaN6TDsX72zSaUGban9mUTzkLpdlZDD58EBURUO+H83q5vV0
Km7pIIQoXjAfY/U1ZbabnEtZk8CYLZCBMsu2xTNIKQbswA2Xy5G85TdT7P2U4Z+eKw2zJpKd1I0U
8T5wBQlNPtqziQycEcNGL2OoBVN2i/pPt/bSbZGM+9hkdzqxddBdss6bRRiTP6YI6gKtHj/NjrIN
pzXCx04/jla810E5b8aReK6E5zKPRHZOJSPzpHKOoiW6bPl60LHk1b3yYbyqIr/pGOZvspsMQBFl
gxZ2CkLNRzPLfLBseqoUcHMM4Vh+Rl1aHbQSyPacGgRaqltlWf0Bdfp9YoQvDmdUUGh8de3otxWj
/WACmG56MJYHV8te8Pos2EdKBn2UTyrMOFaGogoQaNRoHDX/qAlsqbnnoRBR9jlOdKQ8bcSjz0BJ
FXjo6rhERxKD1lHSDGpn4cbMp6KHqivb2TxZNPbCmD6qliRDM5H4ZdKBYftwpR7o8G4zg+3KieAZ
I3ziHW7wAJluoEn3xg1g7EqjfBpqdAF0YR+RmRR7Tw7IwsetCjXj7DpwEAbsouKeC48asREXSJ0e
kgvfOHByI5r3snfktjtzsPKdMpPfmT1g/0lBweizdU/iDPxyT/EN7RmqG8xeM3w1zGLaDIPmTOoB
cwmovFlaBsoa50czswg2U0eSO1y1YJdrGJupP3yYInrHH4GVpHk3fLworMRYprf8arN6nCLxDq6a
rVWF2GVy4YEk1KECxX9LLY/Z2SU6me0hmi4/qBQO95a889KkEKiVNQcmIZ1wg/wnx3SPWcbaxND4
xTPWaTLEOG09noF0pFvBpW4gepCYdDy6tAJ81dZQ9VP8S7cjpjJz0jMHj5YMG7/Z6GgKdG7c2rjI
oXB3PYKizQC8xityjH4yro5sL/flXLzaiAcYn/X7yszeDSBWl1OfOc0mTbmZ8q7Yirlx997VqHS8
TUyX5pYlJbabJ6VpyPCLcCfgXW3nAahkD3IMC8LENZcc8DHwUZnWW67u8ejCeqw2kZze+zILma3p
KEZM9wnfORA23tuAPcA2zKX/oJjmk3frK1ZY+pB1FyOy831YT1YAOe5DR6gWou46JwarJ3Ld+MOr
Bv2W3rx6o3oxJlMEdV0yF6tg+ushjmrNMQ8cJIAnButuJjB3Sycej7upI3iW8cwWwA89Es0GcyoA
Gc175SCNKPKTR4l2rqjQRzyyOmrP/cB3cRD5p0zs37WoC8buPG6xKz68ymix6wONVRyZfc1XpanY
TylRWNsBaw49Ulpue83vdpJFEoV79ezGI2lK0fDAfP7qYiYyDGpJB89/GYbMQWMnPjTgZQnF+wAD
c0vLXzPJUXVf7PPGfY9zdaejnTmYdvpBtvI3r5yImNF8jgp6v9DqnyaWmsc+8r+zZryYISOrwv1h
sb8MwwYJUHf1LSZ8aTc8FZO8asbETdsFToYALRUoVsP/Rd2Z9caNZNv6Dx02GMEgg3xVMpWjZmuw
XwjbKnOeZ/76+1HV98KS+9jduDgPB4VyAeUqmckkI3bsvda3Io0AcuQg7KFVClvr2USqpeym2pTr
drX2bQvk5BeFrmEKqQnUf21iwo7kdSQIdI17waid6L+daE19IbBDxQYSuzglQ5eW9dYYY1x/HjHI
hTw5jcDSLnw3R2pUuIKsIwuImmNMV6piVlG1HgJ7M3huoQlvFtN6jrEmqMqk8liSmwxx4YUxR+E1
P+CimqruBGj0FscQyAfAvBbQI/po6hmzC9Y9Usc2aQ13EP/D925pj+OcBX479T+yzmhoAFCUeDp9
NHUtD0XwUMQG0WL2X7ntlUcCXJ/R2uRQ0gXi81FgxZvXOFU2Psq0hi3IILbY6tLUr1FekR2jXgYg
YltHtPRuWTQG7xV12GEseF6z2f7eIAtew9tewMsoPylWgn/kag4GCdwPy7wLTeLjtSZ+KQ0QlScN
Xs3Fqb8mZUDzIPu0bnA0xQlGigED7lgU/Pqi193nQuGd1j0tz0SC7YrGB6uJ512KuaPS+kxLDoVD
FR9ZYL63BTFEUYO83XHp/+f4Qx0CE2QBLd9QFOhifGoyw6Hh5NxUUXGH4vBZOZTelazHHSnhyaZv
5TELAyohZVy5zFEajBlmBxyhwTPuoKlzo4AGXUD3q1nsh2kSOUAKlMNlStEkMB7LNn8qenoLqSef
0yz7AT39VC39U5yX4N0iYnfASPNp56uWIgsC87aJkBZIkxpjwppIy+DVLFKTDv4hmfvvhab3Xb/a
ZClt7IaTptPIa1Hnp8Soyn285N8r3Z07D03krEMTwCwI0mHmFBWj3+Ipb8tt35mXLHv9YTCCm8J1
nyLKKrs3XprAW7YZKpWN3ZIlnccvlo27BkAFDYlyb6IMvjAPTq0mDJM90i+O1ZtuqnxLxzca0O4F
LdVjgyGwdEu44qlxFO182VU5zClXa2g93oU3Zv40jJEflCBZIEGbOalYbU2jxq8jQ/ADsbAJ2kt9
fAi7RWwmJQktKvQPVHaRby2CrzDPbqtJ+WNeYVzINI8eYwymzCCYEp8wP95AuC383OwwRe533TvH
yWY6N3qg+lJO+lvLZBbfA0k4CWS8KWcotGXkNM62edJBeJhDJHCEnABvGvWmmaguCOg4dQ5HAsdg
ai6M5HXUho2hHA9xnXUvE8/OpVTcZ+XlFVqYCmSfuXxNKxKyiqjIGCFz3HMcQ6PCbRknNmvF6RLH
0IBdw1LE6no51Ag925SDO9Gky17a3yvb1htW1nSb05HaOnaodkafPreWCRo4jgqYXxC5ioF9h8Vn
KzlLX6oCXHxcJH6cBaBFiGBbE+l2rkHUpVURbG41lLDZt2YNrCMmi34m02C6x5Khg10RWom+h0zG
jWJl4vNbi5866UMxucjmRmTLNBrY1gsgL9INPoNm09Xz3NEG8jqKsIm7L+YOKlho3S+mgC2HZfCi
MKEHhuvyHLKBb4nb8qvEfUjrQvkTegKGhNRkICn9wKlt2qI3Xav7TdCaIMlIwMMNi3QvjTzCWVmT
kgVxiwDuw2iGhxJA5gX0HNK0I0y96FDDC6WDB4eRZVXqwqcd+JwbBa2giQ5Dcz8qRP9pFK12ue6H
ruqbwuk0na2lp6W47JMmRx+rkxAj166Q4bJBVTFvclEcBHPqo2OIazHJp7gZgQPkweVsDN/5ZnfK
M0xm1ut9C/1m6L8GGZ0JOAl45IdUKUhvcP7a5EstxHUxD3JD5JKJ5HVCVsh2mY/Hkglah9Rn6/Xq
hdEONg4X304vHsbgE522dDN7r0IekL9HBkZzy3jgi96nRvUEC+x1GfRW9iudh9OkrBm719BsL5B/
IXVPniObR08BMKeXISmO4EtMk3Vu8QxhUqb9WC4ulBdslrUFOc7s09vCtq4InaD+LDWPn/Nqtgw2
S69AbzcEV3WK6n09TvU1ZxT1CIoODbpG4cRLyDl9O44xzTszKnyJYgqGF3GfpaWQo4lXg7UROUbx
XC7ZtlBMGJYJ1U7uMo+1OQRHy+sQdr6d5wjkBJfeLOY5qTtG6NZjFxBT1BpANd32r5pVGEm85sgZ
E4se9sYdqKwfyeLsslS7xyIgEm3oPnGSslvYMzbqACepNh3jGqMtr7VJa1OO2vo0gpvoHLCMgTzn
dZ7T92u/IqMn4sYNN86g8lOFCnTKneQyGzTJXtVlBFDa4JNhHjaBvCkhfQVaf6NsWqreRGVbWvPf
IaQXkdeG/jJpEhCTUzRk1aVmdoXf3PuSivA1sfTTiKhKeOWzjZQndF4Roef+INHNSeOYVBnev7J6
ROL6HaHIdAJu5m09S303LPWAXBArCti+eCnAfNr6oGJF8bPmMPPQsZywxtjyyVaQ+roK3FwUyXaz
MFlTwsofUm96pZ+KzVZZV5mN3pad9HUulbFdaEWj1BnQcQ/TMQlzpPdh/20y6IrTar5q1i+IxS9a
vQzZzu0nSbJolu1kiSgMTz7FE4tQ49bu1sRev4e3czlWw31PSjF6cRrZGCr8ssibjTs43nECPy8X
uviIHymfkBoy3tq1qyzDlOtyj08manm/y2yxL0TYHtzSMC6qcflkkaoTNuMBOBVKQO3gGE+GdSWk
pShU9zp+tlvUG3OE8dEQgd71PFUXGA5IsqbOuJ4nmFQh/hhgRFV+IeySJSqrsESx5o9st8IUlIzJ
jN0b+DYD+O7RG6OJiiYdL9y0nVBn2psgLww/i5OINPEUtTx2fhx89zJR5kXkhAJRTy9JfNMgjnni
GGjdYFg6ZRWzNE/yR+VjSEwuh7AAx9LFcpXVw8skGZcUqMEuEHEAo+2J8xtqoF5NzqpYgQ4h5+27
rRASpsVyk2eL4sA+dius1SRv9LM5IAAxl3aHojy+rHDwmH2RbDoKDpq2np9DUDw7JjdE8nN9TtZ4
R4AA2NgELolJip1oXznVd+CknEw6GIyJg3Kq0yyvXquuGV1eRiWcdrNEOZIHkA2iHAWTnuqrNFke
dVMe6sTh7rQPw5BcJ1QCzjTGZ1Qofu71ziEOKV8smwOTaqJXhDnPuZaAp2AAlAGkAlNm0PmRZOQm
kknXC0iYwU1aeOKA14WcaGiB/przxft4nOJnEYGeqAu6ATrsgVKBti2H3C/tseWMpE/x0DwGI/7u
JtqnmmZcDjQpYr+6nAjnIIIH/JTB3J8nG0dT6UHYrb1v2TxexRNdwhqVOq37R3uIVphnEMO7Kl/I
WGEsGdoHgtO2sqBhrHQMU26cyJu0ywNTHEessAW+oLsO9EVtfarm54DAAQQQaAfos4oJpZvd1eS+
gAMqoug8xp8DV1eHaqYbUaB2Mbx7olNDPMvYI3juEoq9Q1jSOiV0gfbqjB6/M5bt0INRj4N4i3ww
30ZSF3j3r5CZ365oFNT/Eu7ZWjhMqj8lAdOTuuI8rad0i4o2BMoYF0dX1EQtkdxn9diV0GFsK7Vq
TXrco6CJUelSYQWod3E2ojRkqpuGKIIZAq87ZXesjd6lQxbiWC00x0jQHxDr/oJcec+RgZq+bQ/Q
Dy7wkN1nC+I7BEirFaqAl1UcurG8y71HGnkrw8xkAMP2YQS2vKFTSDE3lfUGxd5fjYy+NyPKWWQR
F85IhznteiwbFo31NnkNDSbO2mY8hN7hYuRf0+8ce0ZD8sssRo4M6lmZ6Y8sm2AxrVC2vm/gFyBh
SD0RHtHDPiwWUcyM1RMbuwI+KbTO2Nhp4nIgK00odrnK9/BCOSfkmBpH+OVlPvK5EgMGhsEIs3F2
TmzxuIEUMEcIMbNjM/8el2PVOXojYmQfzZIh/Y0BcVbFQabecDbnjKivT6MJpsTS/XJP8bvce6Cc
oga+JjOTBPnb/Obyci8i+h4h2ItLaY9XU28FGyfJ+AHGmlgLSHBDtxZaacvxsu+HQ+xW3/Im4C1B
yjcCcEFnDbKlm5BzN2gmQ6ME4NOXu8kA9h2/eH171qJyOa1Hz2OFNrXNs8/CaU7MGJ8yhbakSOdv
GlxZB+o1XLqrhu3NQhU7Q4glk/sQBD3FUv8l00wagwCvUqo9uFQTZ5PY8R67JLwbCswheUv3pc+c
156SH/ZMxBzb/VKPA8rDvGKkRwNzdf9V+MqOGKb9Xhn3aZxcQhs/q1QDRRAQUgD8hjm8rLwbr1gq
Jw5QByTc6LGZ0bCgttEeNaPvJXG+TQxOg3Fi0yBYym+GnW/mFkFzrdxP2g7vFxUTVz1BGGSXf5mI
0D0XhndJFH13AMWwbkTryKNBcmu/dqMxbwMsQH6UjuYuMuSzV/OxyIrAgxdwWI7bW9lLXITRPEK/
5tScSaRTfftd9uOVg94IUR7Cg1Tqo4xbklBMgLsp5SrngsK3BC3xMLsas4yWRK9h07kch+oxfDaA
bONq4lGP1Oep5aU1tMkG5Th+Cm7m2C3ljyCxgn1AkN9FUhnWdmHWubEckZ0Sm/SvYe79qmPJQie2
o2105I2/kzVD4zpn3amZrkWVQZfRtUGpJ5pVWsLtUBZm7vuC063K9F+uCrBWuw58t5Zf6omoTaeJ
nrsRPFlg3vSmRcCf7P5SWfwliCcNdUIdAzkAQ0MnEjkKySynHNr3dK1Ue/QOYx4vpxDZrg+jzgmm
Wy/iaUwLOnazhwfA1MBncXdirENBSac1JdTSQaJLmO5diK8Su0GeY/eL3d2smarZy2ao4Gw4OZoB
kI9gJAPzyg4QhvW0Mxi1ZCFD+CbaeekUPWdvWV8rsa59G6YCo7ZjjrSYv1OoxvohH9mhqyq9n0lc
JByAHLQyjC4xJNCDGo6x3SPmQq3vKtyIqlp7qdt5gj5qqvuubQ6zhdLXtSTWhcAErmjk9X42oi90
T/y8Mc5h6R2TBJOkSAS1BYYAZrDhwR7GcoP/LBquprb7GsbxvYEj+5Cjil7W2UkZNRO+XY1vN6Ji
pV9NL2NOD9RmD1WZd/uwecAVTdwcXIxIrQJoJvRzylk1nAhfkQ4nlgnAT1nF144RRIQERN+lKxh9
7aDe5T7tpm2GnRg7W7Kt3YgmY/bVJAFlEw8cpSDckh7j+KLAbmDJVl7LybkMoHoc0ZERwsAEusQd
ny/6vu3T3SQ9kItgi3SXLL47pD9ij1q+EKxS3irxkfJTvSykE4a7Jtx0xlMgUD4EMoAQWOIzD2Km
Lhmb0lzzlTCtbnZlRihaFDNXM+VNLt6IpCTPyKqnwiDhGu38gQCGmqe0Ros4QGhdwu0CntGvKk33
PJVXqUdDLl6epAXpO6d14SIXFE6/bSm7gafqswaRfp2V6oXqjDWKIvBItTTeRSki+SqY9owdhwvI
jdmOM/MWkfRrW2UCW2t6CheK8Ch+RDGJ7VPbHHwhrplISDkoEYrOyniM4AgMEgB9RSCDz/PywwxZ
GNzauk9Qo3A6fo1Gth6rQCIDpJTDf1l9h4nLlgb3w18C5xwtoicRgo71zM4Q9HHvL8aqXxMDok8y
iTvr1SisQ0M455hiNZFdsSvBPccSgogejM9dQq3cLwfPYETXrm0SvEr7VhYLDPsMIHdCdJwTCZ/M
w/bcTcZWSjRIsD6mTWnuHAF1rxQxKbOU6WFnv4xZTDKr92MqW/tKonE1G7QcKViXXUUqZfTU59Gx
Zt8NpxU7ZSzfHA0U14leq7W9nvcZ3faNGAIS1er2CX8HXdLyEi//l8p18+Ob9+w/8uj9/9jv3rn6
/jeZ9IT9W5feFWSF9q+m+dphzXsz/R1eMeGt/9PfTj3Dkf8QSuF4Ea4nTdqpZL78bdVbf0tyVKZG
d5XS0rGJeP6nV084/3ClpbVpS8vU5Jph8PunV4/fcrDwOZ5tacu2bOH8J149oF7vMmlsDH9agIV3
SKXRlja9D1a9FnJTxWBr8oeguZERDXHmHoCfdwYjY4tBKMaTSzSJfr2YftA/dYKcTVftMizTdMqK
6obGE9L4SznPexy5W2p8tAX7ZsQmVY7XiuZliyx/rNtTFfIGL86FLb8tOEsG3R7KpLwaGMMYWX2N
Pp5TqHvQqtmqdNiuUXk0i7cJ87EZ+01DPqt1KVoOGIjzs2ag+Mn3sfMZshVW/PYAfPMQLcWZqgsm
TAQtzKATiV6ij/VFpvYp9SJsqiuZj7cRwSYZPEY0gYEb3hdJ+IDx+0elryKDAZecwxfIfokdcwRB
uWecpD2cmCxyRuqIqgwvcN1zQqOji6xEHZ1quca5BGr3ZlZ0HkHggNU/thyLFrk3R2pGdeVAT5Fz
wgwnOq4KEjFaSD7gQcHIk+P1IJARNojthxLN/2uOgLji6NIwvV2sATw1cSxmDlt6vJ5a/ZjmxnM8
mmRpdDTVszvSHx+8yfg0Su8xckN0TQtjTn0TcztbGAtGal2lw/i9Sbq7rlFMqrFmjt5Z6R9uPm6d
kE9RJ3cEaHxB7MzewpHcksRTMqcQbIcxeaJpd2NM3n1jJHc1Y303b77KAnVkOV0Xbnx02m5j42Zv
MXQ7yHqmplkX7vizsTaUWac0aDZV12DZ5jMMxYf/kWXq33Ib/29apTT+2//eSnwZF9nX4vXnFWr9
H/5eoCzxD/hQ2HWhkyKkZVn5v+uT8P5hm6xCpjTxBJv8V/9vedLm6jI21wQrrW0YqfzWP5cn2/uH
S4y75TrrrAvlzn+2PPGnv8sDM6WjYYthada4mYGv8Pvfv97HRdiyzv5X0pOmkihUX3mTqENtu2S3
MqYUKZ751ibQguOZ3yhMdWb9mBgW3Y+5rC7rcCC+qG/xs5DEhPTcsf4Q6yg/WpxNBEm4UVmChZJC
mx9y4XpkyBSZBAdRuB7tbpzurGi8yY1b1UJIV8x2T5OVkOXXPfXMJL8Ih5Uk6PTB4EOYkQcHGw/p
iA0zq8J4z/D9hx7M4Kq0NOCPaZXsrxwrs29dP29pVkuroV+PpauMhun2pwfi9u+AtZ+zyayPKXd8
Gi0sxyasXbPxuB8+jQM4ZUDeFW9dAN2CCe55CNxtbhuPJu/zM500ujltdLu0Am9PU5PHlg+Z8ZDH
gMcCBoRVOQSnZv2l8Kzvb2BGA/vKjWCVYWVq7um4NE/EQ6zO6Kq8Vf0uN1nUhqj9biSV8zjOYBhR
RbkgPvbjgFc58Sp5cNwSuXRPM6leyfkx2Q87joIR/mnmqb+/C+r9Xsh3iB7QshVvgmJ7lfJD8Cn6
0Rkk+YhFbrL0ubFK1NVB2J3DuL+frXmfRqj9vWq0iVhKaCwEkbzykPmPTXo3zEiCvFwcnKBnfGiU
8P5szFk4xgnqIrr70yLSV7pF4W6ZQF71XUsySxfpCzUUzHFtJ37omceEtij8LJSWnzSaUavBdNJl
bn7V9rLejtL+TPrXa8E8bqOyAcmuZkDmo0tWe1nWT13h/KiVth8Zf/3+7vz6jDhCUcTwPoLacMXH
Z0RAlCdpbrYR7a1/7gjDZf9maZGWsx/z7pOJZzbq4fYUDD4uS296Xrqg2oVM0/adYgjVzzu3y6LP
NSRwbYj2U5MEgoS2Drvz+u+VjIxNt1IzmBmAgElrunWtfcbqhB0AXwS/PGLtyM9MMujQTBC5geri
a1gmujSTmz6EhjwWtWSybMbODR5L5w9Bqm8Pwc8RhfhrLGD1FrAEBff9LTDy5yWpMUTj5AsQqAqZ
yxj0+7lPzgmxLxvlkvNdBC2bZ0JnKY5pSRZjDvPEsNBGV9OZIfXCid10N5Bm7tsyD68MRHExLqJD
scgzmGHYZc0Sff79l/evr9oSrtQ2v9Agfr+QDpMk2aEauOoFruDiZJxHPOI/wqnDDFg1yyERKQKb
dLzGabQbnbY6A7tHOZ2T9T5j+UXBtlm80HqsnWMbDQ5maXCyRX9VryEBMdOw7e+vWayl57s7zaLk
ScviZXSpoO31df3pTscVjR8GJcm2CcYcZs1Md7gHAiMa5Icrc+xv+LNV26dRryMJx7jTbhxfz5j4
//C1/xLju66Q3logW0o79OY/ZDe69Cl7HPwYX0nkvH1b3+3QLm69HI7yGAUnVeTTVW8TDRepQxKV
Ht2FXm7+cE9+WaLYq0E3cFv4iyfwwxI1DpNtTSaEfs+cQvSD0WpxigJ3k3QNMkbPJhGARtTmbcsw
JxwhS2DhQkicbh/ENeCi3jJ3v78ouT48774oCgdTScW5hHLB+nhRiElqmsUwyaXZpGeHkPrrKEak
SRj7vvMYStfVc6Sl+c2YOu+CqZvhVw2VbWZn3UOuzZvQwARsyJFdJsuiL2USXhEathwVoozbzyHx
ZmeW0c4v4dJ98tLgixQ13j8MmL//JNavu7pLWSNti0/jKJ65949cYEeTRZs93SpdxbsggYnQL5zh
2zhiNjSMZybg88Gqk60zITgXSIyMsfhU6fmWdAz6YMpI7g0R25cDi3S2IF5XXnASBmNFndEUzqpt
SlACymSiegKb4sQZui+RY3zt9OT4TdYnfuUhKkFQqndm0nx3YSVxHEju6VozCyRX+VEF8tZOzIff
f3j5MXzVlBSBIAKVyQOmKf7ef3ir4jtm9+XDtytzzyP+Tyvwf0OePzRc3UVf2OlT446XJoIBvGmh
vR9LC4WQORzRN6IyiQK8o2PvXbuOgi0iK6aOeXuWoZtcdzWQ/t9fsrW+dR+ePGG61CsmYhGbF+P9
Jc/5WHtOnEhMOKiQHVIzN2Tx1uc35KHZSgFmm8YiBKTy1qak6C+maiivQxSmbsBmXo4TQSaBkR7L
VhyroLBPRgLw1jWs42I741UZMcxjYpOEvDv2HHVHWSmC5BbbPi06pW1F4JBv0ljHP90hhPU05ggb
3n5XRDxF+v4Pn/jXd81yLOHRMLA1LFHrQ6U2E7DTNyPbz9ta+LYCGsyWfTRm4lxX3gOr8QbzD/Rc
mFVpiT3HizyPwyX2/24wv0FFfggKzzw3gxn5jkLzIhzoN5RcW6b08Ys2w6MZOYOvDJs6cK1CXSSu
aAab8FqpKzXgkBoQqwBF9Ui7aEPcoCvlOrd1eGrc5cCwbr4WIgv+sCPoj1nq7L2svdCvJFW3YjF+
/3UXWeFWbmvz4deraiKaBBhHmA+mAXGDZYSNNzBoQJeRh6vOysS30EKv24jQxJJVPWYOxAiaZ9C/
3tajroFwIlzEG9zq6JgbWby1RfA5IirjWDJTP7uYyPwscFiZbKZdCE2WL5cpesGLbOm+1TlJpLmY
HjIcm1dKDsxmowERPwsiE6b5c+noUxkg1y3LmVjTqvqcSBojImlNfzKQWFixU1+3mXFTBUt4VWoS
FZuM/E0OyxsTOznHizxBmaTJ3wBHBBCgUtfmPH3LB3VjCmWfAoLQkOhE9XjCR+fCPkNKMXk1KFog
UmdZdEjhKprlwjrbYsyPS9gEqFGotUMAHIUch7+7hf9t0rH45TThSMUXJDQcKpPvan2Gf9q40c2Y
JZQkCwkqO6CVvRSt4uryEmIHQ+mX+9mle1S5jnWXp4gxqQCsI10QbzeT6nRh5Qi+TTcV1zGetWOV
walxE/WHPOZ/cZXAozxqOMV9Wrtf768ydNtqFtWicU3M7sGI2CuLMDukdhxvcqXmF8pASvGI1C0q
189itp3bEqdFk1aaEL04o5ublMnl7EX5Zc4M9WVCUpe+PSu/f+nFx23JEsLUklqTt15Swq2//9MN
hSzhWPMcNltJFBSRmuMZ8z5EyObcrguRhz8KL7bzSoz6RZY7LcIUekh8cCYYdRkcW2V/dns8jIXV
GSC2kqc/XODHb3y9QOZtHIj5qlaW2PsLNArJQbCJmq0xe2jc6zE4MAOyLiv67JusRww6Wfan2u3r
YxLU6Q2uogUbZGB8qruaOexcfSnn+MvM3I+RdHhFyJT7h/OL+0vpJOlZsGIK27WpKz/u7XlZJ1O+
WBFCJ8e8DGccg8ZAc9MxK+dQlgNj+gkxjZE+KWXPuxkDgc5Ojl7SM4W1hxyUwX/mJebNOLnPcl6w
6E3ylPHMnk13KTepNMQnRsQvcs5IHpk9eTRFKjdc1AISByQJTjgoSTGxqpuanuZ1TpzFCefkzhJs
+dZYqh0zouV2OhLqm98m1sRM0oXnQCQwZkYG/fkQHLK6T3aG9VfWDvZp6Hv7pCc0jukStjcZzZCL
TprgsFqNLmkMwDux9HtQdXdEujp+VjnjNmlJEBV2e9etf87C23whuRknsYASMcz0slyr3AGoL8BV
y8/yUP0whubk0X6gk/1iNag5xzjYoV2oz3GJHYL7tMtGZa+B3YxiVxCkM8Y7tOt8ZOJMKJrLZTor
o43/8M3SU/qlCiC2gsKTjrinLP2hNlelqaMukJLqCOxjV5vxrszzYjNgCjoVyNlhio0lmn1XP9RF
ABtCXi1ejfYgcr+F3QSzKqIZ0zdI5Ifebf6wbVm/bFs8eejITGGBjeSfH66vrs0+VIEZwjaiG26J
gjTmTuyDuVlD9zD32SO+rAod3Tx3x7fbhsrGN+elu4GbAbmzXMrdsurThya+72TePjalOift9KWX
UNLJYp5gnLryrkQSIlF+E6xBNq3ZILLByFj/QN2bSQ+Vh6hOTW9/+f37b6111rs6jE9om8LhBRMA
kD5WJTXr/WKGXbT9e6sUi+58Acv3Vg7fzBSLnRrsa69GgTZ6DfEoSVX7YG2zsuz2GuEW9gy3O8D4
5kWpZu2/VSrryZB4l4ISPLEedNZNt0sHujVrIrRfOIQv3/pMbizv7Nz082jAnTLk6c2Sja6fpgba
gTktdmNLw1mEBr5quhS//+RiXdnefXK6Io7DgdpWNp/c+7CLyGGUqrWwz6fCwUG4kJqsi/HQd7E6
xEPx5KzHwmX2S94CTBOAdzCsebX58oY7Twdv/pLASEQEhk09ny5NCddKdLl7+P2Fyl+WP/oWrFBM
AZgerQ2c90t0kSdsXo1p43OhG+pqZMpeNaDeil9I/yEbr6Sp17Y4pty1o1RqYhdMT1/XrqYAIi3Y
cKcnZDs4n3uR7Dvb3GRhbRP+DW0M6qHl9t5lW8x3UeUOm99fvPqlzuf54vzNJr3+TRX4/uLL1K2Y
xWKYJ3+CcVTAuSlmJL+j2Vr7FK23kWglrOqg35rHgtS9u7lrbgqUD6zx7dlKovy8mHkAK4X9kqfC
Ow4KwX/YAMTITQX6GaykpWx324wG0iTLZbrqLiSWyJLxLoXeTRvOn9xcPnRu923utbF3DYhQaQQ8
x+2otAXQZQUsbY2C3ZiOEx2qAMlx4iVy76xLYcZxaFfGapsbeF1+f4fEr18vrVuP26Rcjm6/NHiA
ZGO+NlLte4yN2tn7DrIWMd/o4eFbcc/El3CWDVi2eZSLB5IlsCfCr3EN5/rf6Y9/PExSCUghPcTA
tlpnmfL9N1ZMWqouQonNf4ZULYPVga/NTrY5RmyxEFxed/k98TnlwXLHkzfb1qHzCB6FXHrqqhqj
wGI0PYSatTvqpdaONnl8thuxB0BBL3ZKrv5wC39ZxByaTYK9jvOO5dLsfH/JpWkkyjAni7rYIlGc
Lgao4773WHEc4Z6rdMAkiPDDB6j1Auct3HkV6C1OmRsjNbyjaxnGJaGNxR+efrneq3drjOQ4zupi
cjJXK/D1/YVFFnrNJG7QHnqmd+Q8jJphgcUDE6HYaHqRp6LsgMjxKoccivAvYhwkU2s5G162S9uG
7C5DRDcjUbHLtqaSeywlar+YJ91kfnFKjTg5tfnwh43vX164NjUHjRUDy6v7/sJN0QZTDs5pG2Jl
8sOJyjoNcRKCNgCZbhkAvcdXIE/JBi6iF63IeUTVSRHi4DXUbmFFf2yle0/aysFNlxsjj5xdv7bV
eHEfsqsJdsfN75+CX4cA60OrtcRrRpttHWC9q7UNZD9JzKF+a7dHmeRjtBleOrdVOKwRJ74V38TJ
U7+Co3yoEDZG6FFRPjHmBsoWTNknp1leEhUH93T3/5qkNPf1CgdDv0Nx5P01uGN4062/qGBfToJB
0Xpqh368IIQHbNadTU6K+0YF7jU4fINCi8YFhDVkWUDVZtfu/TxsSTws53NE5rclG+esHQfjAEWt
29TJf35W4hRnUzxrVLUU+uur89MBxBlDSQJHxoluVNV2MLPufjCiH92g2NYq3IhJWs1fQpSPakjm
W8kXPUJ++uxgyjJDpFnLMuYrnp1KGCeeeZ4GDNH/zllJ/vIWM5TjYoVDLqyjxcceAS0QO7cWiBVW
XEybJk+tLVlxoDwsQayGG5zy7umtLRINmlA2t39pW7a6dIGdBZ5gzMabkXYy4bPA49VI3ifjhPzg
VNFth7r1ba2se7wtoUDhEBV/vfWCfv8Q/tr6dixUI/SbPVMhI3z7kD/d77DqktqGhuqnLg3FSerd
YJKsGy4rUCVXzZFaz9nOi004vKm9fSXNF2cJ66PH4fkPlcO/vBhbIURBx0KT92N5beqkT4xGOD5R
pNiz8QFu5jwRl02Dbgllgr6O193XGjqykWcgM12eetshi9JDWeEw+f29easl362G3BttcX6TDs0g
8+1yf7o3LZbRsB96B0dH/aOdaus4jEYGjVYAThLOeUw8dkDDRMk42gPuiTUXtPdecLs8gEdX1xyw
HwVrLdAVjf9zwifl4FmckvTJWGxCopH6n8oSc8rcmHvbGMxd38oRZ0k7IvxLzjG+wcPbHNBOpH36
/ef75QFed04asW8zJhb8Fe7987sWSiMP6fW4/lAE8tKLsZiU9XRbUrb7g+09QpT3AE27xtayWndv
u0ilA3PYvxXIhs58OxTFfb4UyaVBortfZRgfkhKnZjE5J1lgsU6X26QKkn1GsPlVIlvEuI0u//BF
/XIse/sgDO7XhqVNR/lDCdBZ41IiD4aKulY/qeuJyy6Jv1qL+fR2RjPR9Y6DhewoKyS9r5zxaFQ/
RjxauUYdl9TGU6QNZsIeZ6Df3+VfKkoujqviVtsElLE2ftjsHWPsjGiA5fpWDofBsOvKxEGilKZ7
/JF3bd20N9GItyTq4/9D2JntNq4sWfSLCHBMkq8SSc2TLcvDC1EuuzjPM7++F3UbaHS/9ME9RpXP
tS2LZGZGxN5rg9iU7vass3jobenYONJ3XdP9JHl4t8YuOjybycrozw6hK8W5REOV2k14ymdTP47h
sIlmvEF9UJPHaE/mCSUxlTsM1CplNNgo9EXIQ3XNegKqwukOJDL916wSJFaoGrw5DGfAqlmKqug2
CF/aBAGCItpq9n4x6U/6GP0/9yG12/9dSpf3iMmOhtJBl5dp5/++E4skbRKwTBaUOF14wufo3A1T
tKvIOgU/AcloJ1VZcaxMC03r8iEvxKtcF5YX2Tnd55ZEnRoB5/NvwfKp55+GIP7WEM7u56Q6x+PQ
v/ZyUx6AUvV79jyZ9ugtEnAj6e4fjK5rr11TvpttNO2fn3qO4KRefPWatCi3TfkNDhkqU/aD67Nh
HeopTMOpkmiFqszDoPEhOx9h9KKyp8xZLm4tAXhLoK9unn9VhA+nAkDnppU7jyAR+aW1ROJ2attD
1AmSfVwNq6jRKONxq3BTEZI7hfJxgBS6pi0WnyM7wmMzczjQJyveWqU2HorhK2+GcnFjdGcLBfp9
5mirVJay+c8IT0P4SbVeTiAxpulg0aT57xdq+dYBxMKXZOvNZhgZZtjzDPwlIr8SfuZGpSGPq2a5
FoNaFLsaaf2+1Bm217128mPZ2CMGJlEy0c8SujMH8jsomwS1t5FJ2rXHhO/SxQVHRXasnabJnSIe
bO3QRm/gXYZtOdbtCwxlWIxzeZsxSJyMdPoIOO3cW8MevSENle2AyR5xthnQYzd/Ql2bvnpyfv77
pSX6ImsjM2WNcK3ZJToKDh2Z80UOqk2TKPILDR3sB/S6M2vNCTe7t8mgsoIrtaMYrUb2ZRK9G0b7
WgFte7Ur40G3zdVpGD7UrvQdLGyAW1p8tPh9pbeePv3QhC/TqGOebHz5ZSTIzin7pqMeeo10OXyV
5nl8yUzH1NsDxOds39ZVcariIDrSlTE9qdW1dxPRCc3UF3MGXKIlg+EFURh7to3lPqt8J9Vt2IdU
pmtU9pWniT506NQLV1b83DPNUSa9SwpRx5GBAiSP6N45x7basQrUaAHxpiY2vTXR09yQnVoo2UXu
AzCEfemkKXncdHV18pui/L3tbFJElNVzfNCKxfK8zK+WM5BLpLdyeH6oBmnzfDiI6lQ3mPhCN7bH
DSq87BSab22ry2AlqRzqEJJeAnfhVOnDzWDMtMsTrIhB1bERauIQTVXkkXjysPLyc7DTg2xP7S3N
8/Nz9JIg32RkwjSsUpA2VhDf8DWRe+x3bwpkvPXgx8qxQbeMO4hDg64M41FGC8V6TOxwYz1KOHik
GekSZDRmVM/vaj1n2oEtE+ICQmiXqGqNnSiX4I3TkuhFSVhNOyaeonh+BmiqGFu4zGqubFF7YDA0
h3IPOMa8higUHS0LbDcwC33LGanZztiOMZJl8Y+Cq0SM80cvM3IAfWORUHwLRSEwH1QxG6meeNqs
mgTUReOBrBJzHWRN6OkhhWGOV3SaBsIXFUAaUgHEFtQs9j3BABycE2RLUspXhl6YJ13qyk2/PPBw
Axk7NpG/txLpOORITH1EAi616N8Rlfgpm0/P3gSkGXF6DtZKys1nHwxwMUMRH3F6FET/MhAM+JGt
CLmrHHQ7snfmc8Z9fi6CetpnymC4eDUxoc6oTxTDse0S2hJ4IeZyZGs8lwOiyD7wJOKLo+fkSiI3
9rYf4Owwm/6eDqDJy5k6ZIouc53qF23Svoj1KVHUslbnAFblKPcJ8bXLT1yCE1F35xBl8Knqjyrs
uDPYhlWUWmdSKpmxTvVtHIJ895y51cwlsayDOMd8TyhxUaWENQ/BvskM/zbKhsy1zdle8L6vqnYA
SZdsSruff3yrUJGhjvqLFMYbMOKR26BUBUNU6nTRURGNOBm3ZZZangj7u8pqnPizf3h+SOHrr/Q2
qTe6BZuwL5PJzVoCBVN7yjbAT9hTKcRQyIRivBdqleOS4BRmJ19pmMu/tJ9+sd0TE2GDqGcBZ/jS
MhrViJ16rh6kfxanZKoT9L2LQEpmuSM+aTNos3alXC/xGfD8lfjFoJogIvtP9UQMlnGoLLo2cyNe
Bxn/QJFF2+fi0mSkPpg4Mje1qKi7xnxgYaD7VlgKmmlJCraQWQaSRTYy/3hDNIc7KtZgxCBFpBCY
COI5oKftwgkba1NH35aPvwMP2BX5HmlV2vJCAxu0jUpwIjTn3s0lydxXw7TpInI2Ql4P3lAJKhHu
KVMKoBAX/q9Uvj17+kUk995YAQXppkiR172eM5ftA1i9NRgSePAuHAu3w3HkagFOrVThZ3POy69z
Ch10jlSgpMC8Ugbm1+eZ2ie2LTF97azkbe2pknZ/vkWppv9LohoEnBanJzCQ3qQJ6fC8fyLh9/Qn
h/pSChXd+J0sP7hpefWiBZPx2urSGnLN8znThqUFb3cBFlN5GxehfxwqmAvP79NYvhdhbZsL9bvu
4Ockaqqul1K1CXJtz1kXm68aylvdDhPsrfDvCezAL1SH1OX+fEzTBjibWewBSu5JzgPjJrg/BHQV
fSr3agu+yQ8mVuTUWzhlNkeTFpo6chMSnve52A1aAMplh3qirU5lfTdxlJYTJjymFKW4hAJWXggH
Ae5hfw/Hv5CmmHbwHXkYak+qHAf1xUAcVQ3pQLN+xU3LP1mjEPquLDyGJU7qLh9lzgdEu0TyjK92
/OqB6mP9C37YHJ9JBLQtU3EXal84kYFXU1KVY5BObERYB/EuB99NFX8mFhgQOnJETHtlZW0Un6NG
oE5UGco+9B3i50A+K16VaKTRleF8ncbmXI/y4PZ+GzPSoO1t4GfbDTYu9axkD8fnEruWLUt7i2lB
Z55nJkns87uR+Ekvt+MPvUnPVeQnmxr88drvp43RBChmopiYZguppN5zjK4TBrS9P7ebhtYT4MoL
Z+prukzuzWB6z/1J24xMnAnqoSnP+QDoTdRMj1EJj0bIIR/vw8jriQUThCw/TsS2gjyhu5ZojUuz
cNi0Yyw/RjV7kxrl0aa9Z+oCnG61yktsm6otbYxoGun+sA1y1QMkM0N5Hsuo8NJZgA7vWMXCK+ez
ZqW1jDNAEY2EC4GaIs63tbyakXOYyTAve2VpK52sxvxniP44yMBPCIFfXOxmneGPq3elWt/QRL9l
jTo7UxRdA2O82eqEwcugc19CuQcI/VPNAbuTPfSeWqsrxQyrvWRnZw2d1lxOR20mpqSv5HvSatka
nTJ0sKLNLtoAkjFIbdJBWiOHs0i3zmbrIyubbDbdo4nyCuvoToDp2/NGobmI752wmHXUytBsq9La
24hjYfD7sAcqEJXg7Yr4KlnFFlc32af+YTb+2cZwt0fzVgffRucfUEJ47KUXP8IGDR5zzCZ37hEP
6ESnDdKq0iG7LP6phfaFUmkxCTfjhcuuxwpBgQmQmYGZ6mrIeVs09YecFGXNEqXgMLS/k2j+nofx
VEzdyyCrb6YaI1OujbusVG4HTSgBQnAaIrk4NOO0jVMcgo3m6saKuvLDaG28F0D1XKOyxE1qO8gi
CrPYPlbwhtRFg3dNgc5e19H7AhsWRmnD6yJUQwZXNV+g6enFv5wUIiv/FomxB8mIujL8GquUGkPV
TzZRRWZXupwckRH3W736ncpkJU83wMJAqI+1PV1jWD+S+q+dDoPNWCfdaKRtzQRTr/I0eREaG73V
Dpux0dHYsuV1Hem6PiDMTCUP0YigHszVqfNjaTup1jsDNsOtUfqGdjrtiCRHvb5UUul4YFY3r7u5
+LEZvFjgrrX+Ebw1Po3Nc8CMKMPhAmCAjMZ1m8orBUMQtkHHj1kgFre4xVnQ/miTzH4EyuTZUja+
ZfTVDkFlK7S2suFT9adpNQSTzJHCWElV3161sLnHZdJ+Jr05u5FkEpKbNtk+r7Ul63w8JjX7Z1cZ
9b6cp86jmL2NDaLzzG63amY+DDPndejrjOiRDj0daRrr3uBhDWAeo1mrPyo5dwwKcg0kHxkcq34U
7mCzQiL/GTw4D9LrhMleI8pEUQg0fhdCAdLTqjbZC7Ra4NFdIF8dgSx7kxrmdw6eLVmVJa6pqsZD
X61DqOXoG5t8A4R2F9OGhslMPMUUwHVpULrIhY+rr4HJZBLra7TbsZ6x6rRsMFOX7SXevFzYj8gn
tym0NLc30p9pMC60Y+kBV7zlw+gZ5tYvIieY8i3NDC/PipUOUU23IWhUHIjaH3pBnjEvQUEYlnuo
kOA4OPh5lnZXyk95yL7C+A0ZavoSAYhZd/Wxh9VOxXuxIv2nF/QAq277HQP/MKL8jw97JoAQiJm1
1m8RnLomFfKbLS/Rw4pwFftPkuF+ADG0ZGFNwKQpRFcGBwFMVFO970v5IGkktVRy/Ft1lNzztiyM
O85q/0TgSspvnWO7VLFh99Uqrl+5YQQgOhycl0Iiemlk+LDLW0As1HUxqDSyTvQoP6aC4Xis6vWt
9eet3M3cbAHFYihk02utNwWEklKy3BADEgrkFZhjd+R6WUcDXj5arlZBujD3axsg7UYQPmGmAIzm
SU2WHJpbGmffbZmoXlEEERjmQrppRX1kHB4eOmDWR7PqlyKQMfZTwP8CIohzQX6PuwXDfqK/N+vh
OiVmRmD31Rb2O6wsbgGgm+1KYo0rA0gtgLBl0C6UBetE2VtYQkwLGrOdenHcksxUDOaqUlIygjAV
rydrrt2CBLutCvbYi8LFZ8y2nkmyR8OS6WbO+Ze71rUvtD8xys7NS19Eb7aZ3rBV5HCQ6gnKtdZs
iSchRyACEYa4nbiCSP9SGPu5vLPLONEiYYXPLxmzNzMkYsMG3UVt0wTR9MhJvNlJfvDbCHUBnyYE
LrRBR7TyfAoMlms2oBcwg6qUvMv/+uGfYt0i1vZg/E5jmHQ45ToQ1sbAGd3vEDfzfU8yytP7lLC6
hgQJZI+s+1tIDcxKSk/oiGG6p4JeaU1Fcm3CGRCYNLyHQ2uQthTYsA6avvISTS7cEP4jCLgazmzS
ubqfJg+zgIYQ0B/xT6kMVTrtdRcDLgChyfwz5ABryBat4grHQe0M8mn2T7EtDlqHOohYuAH8dqGB
yxdFesxj7WaMQLiyMvB6NPSKtFleljVq7+FE2+tdK7Hv+1WJz5jW2o2jwCanAUqOA6f+gRE0hFZc
2wGlTK7JRJmP44+ok2/Z6iks2pGAMo6QVpMka9Q8KpGouPP51c8xFgx6ujqkrhIBiB0YK2pYzquQ
BcAsjLdpWsK8Wfb6txZJTPyI8584+9BCHQwk6HY3G4fuGkvho5pbcnYYyO1njNzv/RCfiJDfgCoa
z5WI1dekRA7MMw9BsF6x5yfMJ9WTFYuOchMqTmPJ6nsVtlddOjZqesjncSWs4Ktu6GuS3feGNTOg
vF8lYjAd6PcHkeCpCHOdlDET7WM4Y7Ru2CAWHTsZBLspddSshXhBevowOSmC6cDREJaTPThKe/IP
gUYPg1NyKYGXj8Sv+kI7RGxDvA7MFqQFVCiwgltFdKvC4T5sTDS8IR5WIH+gOuw9QEXSHPLS1Sy5
fkNhDPim7MwfSfwteSr/WYV2pyqkMlbfe6DfULN0naJzzcY5jHRW9gJpRXxIBb55nVfQ/5qRR0qx
nzMs2Y/aVWSYyXem8tqCsdGUVzn9F0gc/RHxc3ShGxETL3vIJY/VdQCPN0DpHM9x/TH41x5qnc7O
pc7bQN1I/h5x+tS9acU9gExQPVDyppI3jW40QAZ3FPaNQN6mISx7KrC8hzTf/NXgFPQFW3X9a2Jn
ha/sK5fJ+phoKubGH+YdUueNxsZKyLYgZPbQBR/BYaZ/artN6sJ3YRtsHj4SOQvGytqs4dQ6urWO
iLwoPqP0dWDJTVeCt9tWpAs4QccE62LbLP6yJnFw0tH+dF6XBck9KcCfd+yQbjB1ENJy66OE35OT
FeYqZibcIg0aN8X01GWbxGy5XgUVF9GUTaCwODa3uFaUzSSAuQItcIo4Ux96O//kckL1bIy1MwcZ
+YcNWmWp+E3b5f1Ls4gaiUzRMLV3nHV0oOv6cBmpVDaAssj+dRWd5JgSCwDhDdeGVpQQwP9Io4Sx
K5F8yG4A0LevY4zSLf6PWvfCwYiOGRPx/dgbxkYbQ/0yj2DrCaZk0+1ea183cAfZ5smWMbT0Ei8h
ZMFZd4NfvPg6vkFyxIhPL60DDknAkFN50jplJ6sck9PgIJi6EsaO+8ZfWLmbvOjhl4EbTz9GAaIS
g5RO30dzlb7z5siA3Qn3oCT/oL6XiF389F1uqTzp/y5+ZGCxNqReU9tl/ckHzypNhJsVHTASecWX
Q5+stwn8joJEripMDxxWwOjVTXxDgQVkt2JOBiIh25vdtRi3aYyibjzGSOdfZGgKpFVazcbsAhA7
AftejROyovYmDZrnpTXM1ay/sa7DUV71GLuUmDJbqY61TI8Py6MLw7GB1pdSsJeU72NqKXt4ejEg
mY5qIPcEVEXC1CEqswzMyam2mx1x8QgjUeZUtB5Gi6i+nAwyi/0r2HYqIUg4s7SwcEqCnYbeOEXm
uB3UV/C+m7DTN5MvARijjCUItmPXXt5n5hFk/KjEoHP/0Z6y2eK75ZrYpYNYaI1ugF5wgD2QaG90
IBnOLmhZFtqA/A1IhaG+KDDU8SetZDt1ewCmOct862cU/PlGJZzC16gSiM4pO+5P4DO5xMQc4Pc4
8xBbx7aglBw6Z0nTbBimjzmgFy5UVB7HlQbAFcKMM9XVpir1PTuVGwygz1SIEdWJ/0XZVzS9FioO
tRAmOICtoZPpSLxmKKqyhmMlShxGTfCXFXhgCPoRduprayhJlMRB1GGs5zEbisxTw4jsePRVApck
/nBt6zdfgoRzxMYrJK88pc3GglRkDA/O7uxE+qYkGC/rLmNHMGgS5fUtWz40ufne+gesbyrBQ/kh
rGnUdnlXsZ+0TglRXFH+0Oqw856VJ5IezHK25FfOJ8mOFaq0aU3DjfSXwd/LpDo2KUTqfAL1gxvE
zNyc/4b9bZ1qJt47G95JSY9bpvEQcBOaO7uBmAP0VxiSo87E4oEoIbeXSdDcB1graeGCYbEo60YT
CCcHsdA3YUtpHnmmThh8atE9wRJUh/pawzmTQQUxcvhrlHA621vbNaB6ln47FFGhuZWvY/+8hOFn
k78YduRSua9zc3QycV+8QbEMRo2BNOhvdGQG1KlvFqVIXLkPzB0+/dAbxsklbsxyZMk45lqNcjSc
E3fK6lPIizwtW33G8dnrFPWvNPAZGJfBWhvhkGCVIbfSlAAXCCjVVdE1B7VMWTv5W9rNClOG3mrO
KPWNTUUnDVJMpfPjhnYthM1YwITR8ploDE9jqJBOY3TqLqhrCOVVfcqSyHSGGZCQTM9qM5raSUxB
8Mt06jqZEwfYdDpAaGDQXpFBxuCoarcT8ahu15uvUZGceeo3ZbXRIpx1IFUBhJ57TT7mdbi36J11
TXQsaFGOuEuZ+NBx7pO7Xy8mi9FunKxSqaTMFsSmapYXkr7exMAUhjwFwtj16dxN3YepFMq9t+8L
zm1Vy6/1u9HlFylpD6TCnckpOPjSz2CHngakB4LGhmnugXQxsvmWdFGSa3J3LixXS0o3l+21plpe
DhcwaMUZneqRbj/rzWsdCxdQslNzLqNHxQTnMlU/AVhKRX2RgmRX4dyRh5tU0daEyauP/p4qxh25
A0A40YuhNthlkktWcsDNTC8cqegfOdlQs3Ic7clAJpywm2d11QVbkhGiS+P7j4o4g5VGMePaYwNZ
Hs88jskUoEz5YcGV3el9htI2qy1HbQzO0tZ0i7riO+skGeFGUFxEr+SXzKyKS6xngWvpCqjv5XOE
f2How+WzNsZ8h+FL3zd+G51LZmQB49PD2Ha1zJGuudrTXHK41+trUzCdrbG/sbWl70UVBhh+7fKl
qbpui7KWo8APbCYyPUsQWHbI10lNI7ZVXH+FDAwuPcOFh1pc09EUb/zQ7ABE6FpYPG2ib6KLbQK0
jMrmgNtBP3EPI0yZQVLMpYPyO792Rd+66VQ5ga6mb9YE4lBK3gJaDYe5y5ulcA7cPmsjr1HNzoXG
7BmYzj7GwnoLwm0Uil0Qqp89LXsifpuCtg7OZX9Iq02hHiwjrB0yr6SXNCtyTwmQxIKCafehrfkO
Y1xxyK3032Al06FUSSJ5/qmdZ2XTydJVXIFqsyqx9+sVhKaur0aHPEMKJBwJnUnwdmLQOTV02pdw
xOLyREyLVzLaO+RmCYKoJ4qogeN14PWIaCPnRFWuq6T4k8c5R/DIoNBbPkhzuCQU9is91jirJWl+
DIFjHmnBUpALzZtIJnSVFmQKEWwJaStNe5NN6dripXqX9LbbddK2ZG4G1bSWHD8RkavPc8LNmKGF
7ewIc0T8JzS1lsFmr21ETo8clqpMW6iGICyOYQmyQWoxRzBnoe4diaYxYTaj4OXgBTrdAuaYlXAU
fZiQgD238lheY8+gpxqGDbFe6vxhdudUavmN6/tAnXoaE2OnBd18KcmWO86J/cYDPp6skNbGEL2X
SnYTXVSQY4MltdEoR2F2MbVvZLHmeQab1aFDLRVOj53AiklAiE6C9/I+JXu2mgKfLwMhPbISyPLV
FaPX1H8ObfsLPSc5h3EAIAe8zSntQhkegJQc8anR7xL6Q7AdO7RpToFiHsA1/oloD3FqLFoP1zuZ
z2r1g9zV3wcSJCkrGmn4gc4j5sOrO1Wj+6H5pCqIAkhE6DXRkkPfTv+G2BeQ69JDIQmA6pZa4EZX
6BJFfrZ//ul/PmiRWbN0xJ0nOMlEQL8utBJ7wmtoqniGEudn4ImRhnTatG88B/GamsB3OnP8VmEr
n6WEqAdABQpPakf5MOspBK9aeg9UKnep3Rq1PW8tGPmCDt0lVKh7GgUV+VhwetE4WIWSeJCGSYHY
3IHOPegVqW7djxrX2VbOfaduUpg47uzr8dWc1fZcmrz/TAmuU/0dhKDZOhxMW8LAX4oUVT+5DQxU
UrncP/8klBid+gyu9CkYqQRZSNlYpo6kkwCXR/MuHTR720yK9TbIIB+h6ZYeSo6NgegbH75eFgsE
cwXCad1NXwWJrDGgjkcpGRyebAhFLmomp6FlBCaH0GvsJmT+zTwZHkjh7laMZAXyeIc7tkboQcwC
dGusv1gPJ++kVMGwM9NwN9vtAtr9YIBBoph2N5Xc9rS6Eid6kzNMlUPGb38UPbGbvhDQCXWIkYHc
AUdMteqIygimTgPTvlatciPs/IAUpd+DLPg1h2BYs70gW64kVhPeT5jBNgN6LXSsJHkodaMfptw8
m2WU3TKfyAb4yBI1d+G/00HGEFM+bFoKBzIg1gCNVtZAZmH5kqV2ds8IzlvRW7U3qVLTB23Etx5b
zJPSjGqjmOERe3NvRIcxszQPGWnhBvMF7ejS4nsbFOUr2CoqCQN0oshe45LSfhS7firnR1UE3pBB
Ao6UWyaH3TkIW/U0FMzZ4P3Wj0gpX/RAvqn6CGm/beZtisJ0XWnIcMaSIiRtBvre2ClpzJjTqz0o
6nk5d0ZBtucaXmM/Sj9ZWjcduFco44iowwKIbzdtLU4SJJSh9KQXJ6fluajM4pzS9XB7G5DcTIOW
RuDySX66sbN77dI2xras079TH55Thn1qrdEvWr74+aGRUUgQ18BRSEc20h77v3lNakLLQ0t3aF35
rhIGH6Qhf5UmEMIsvmcs/T6cPb1DWuDqHLR6+I4exHK300iLKYmRI3wEh7/cV+9TYL2NKQ5sYyA9
lV2cQCjTLhwVWROOO+iaxHuFIYM7lwalDDBbqh0c6LCKqwGxZPD7DNQA/m6U/qvKaRCX4abuyFTq
xWVgqsaXUta3argf4+BXquqtBpCDHCtGIHFBbt/TF1JuOmb/6vTMDUWyT/NP5FgNUn8mtDXRFKaX
NO9CBU4uTjfS90o7cKSO9pFhMuKzT2U3D15jQ7aUk7+owi5ZrchvGgeOsoEs7hf1jbxoZmGIBWp5
U0qYbUQZ9ivYvWjKx7+6WOopmS50hV/WShEZ4ejTY0KxihywN3nDZLitS+K2jBZ6Ig/CqkiKGwJh
Y031BHWMPm9qo0Yozfg45ojt4sEDMuOX0gPKMxOurG84KhZEk9oM4vWSJkmM78RRdDocRaY8tJhs
hHgO95NmekPPyCjNzoQMXss8Uu9sOQxlSaetGWEfhYG4pScWfmU3+QdzMoXZOOM+1F04JsPZMchW
4302twne3gtM8s+RKlxLtX9Znuk3W57dsdc6h7B2gMxuNWWSV5NH/airmmE0UxOJyzgze6fEKVTZ
VbgEgfLhg2EexV+d+YDQPjq72aK8dBtNh3dGYIx+NZM7PlgnTE/kt8g0NwK8SSaD8Lgx6ZozEIcp
OapGuDcYXtR+9NsWXBc5lR74c7JDK8fBObnBlBckby5KhPary74JdYdLwfMp/PAQX0TUEHWt+OLK
QnCxUyt9IxVnHw9WuFZzMmcSJj97PTYhr1fScZpt4oV1HcKamHHWNypVBHaWXYa9GjxaFbxj4bFZ
qmaDVD6K58JAj1WXUIUHKZbuDMyutKzN/jdv5k9aPKTy6nxhSLIBMc40dXyLskvjuZCvWfWSA/jM
yu8pI6EoI2Ey5tqr/AfCVPuH8FtHjv6avBlhYuAIf5kM8gYI86MShF+J5OKrCWjiR5iqfExB+LwR
lne3nsFUggyOmNeQOB70fi9hCRK8ljgYlxLkar9jpYJuReRmXEm7wmhcNbmCWQAA+aD9sW7pIZg8
SIJMKIrKVrhVfbYXsm/xp7E0YoDFOp8DKsKSeJcdhG7CMnrZvNbxaJ+ICdXZdOwwSP6Q3vBpBeNL
NIbZCdEXApDCbsnC0MI/gW/temHZb1gGux15ZxyDWtPJilD6Uqxu1eroJUKDSHAwP1GoQ/mlh4rr
M+vldUJHJ1jSPK5+8m5thv5FqjZWsPdtwyGQ0tXEhclBPz3q1Lzrsa85dYYbqjLkfwnra6wBy68G
pzaCTwR+uyr4lyN9q61uXRHn1irf3LDS9DMzqS6i1ZAxoaPX20c4Htk0wTt7hV/qjmoTFsjorN0h
C0CdGLTmps1GaT2LqnmR/HuaN/lNpel7ktqSqSppftEBpM20EM6xc8uvrRy99RrhpepEbE1PPNW3
PuuORFBnygGSbJIAFcKqh22x64RS7lvYZLSMovGzn6zfEPHxtWzJGVITRljPzxNqguSZ2TWA8Fdp
qE79MgiFZYOLRx4+WzQzm7jqEBIsf+Xh36Ma7e5KLzRwVIT8PD8/CVQkXcOCr5T2cUqC6Zr5pPH4
FiMJn0Ac7EjaLQnH2+J/6yMbexWe3ptB9sOqk+L+ixEHLO5uog9cn2s7YchRMtJ/UCevavY3WvM6
etGWyUuBPJ4QLSxQqZeApkLtI5qVQYpEbIYrGZM0nsy1FdwnwQkt+LCnhzW9mbG/ni0WYP6tFapA
bh/MIQGPmUBHoeuywyVZ5/LRME8Kg+Kyz9fKwIwmfkd8sJatzK3sgbM+xUE5uAbsw7lAUIg8yz7W
TORgfK8VSpC+pTVh9pR5wMlssn1HTwuR71VOQQ/O+FloTHrH3Kyl01hOsI5owDAkC2gKLYjLqbgW
wT9NI+Yu+Vo68J01uAFCVIDGMmRln0YS5uW1Oczr6HciipFc6XWxtGU6hhNp6lWR7MzGhSjfdTXz
dEhQkvNTa34j1HKqKSCco3dM/k+HmiNGHbGnfrBKxsqZ2f6qkR4GfS+L41YDSTPgDa2ZNnT1K9kS
vHJ/1bQqbet/BU9JXH20xR/iVhhSEVIyHJUmRodpYWC4IFDyJmjuM7sMiFtWGKJ2CPj1VYvIqf9s
gZlpE3UIZxqC9DgjQG03GnU7alfuuNjpWOSXeSPbhGMwmKMidRrN4AfdUbDkzO+TpqMDjyBduUn4
Itv2k84uI+uCZtuOB4HMLjrqY7Q04Vd6FTmj8aKP5arT3w0B62YnweX3k2xrB+hKgldT3APi+waZ
jkj1yju5qvheSlnDKSrXc8MIx+KuZ9WU/XBFji16cy5hh58BBvbsFpazDE6nZN9zbyvdXiGARiBA
GCqAO/KLrnmL5XFJHkxiAjF4sQVHOZH881uBJ3fAj0wnBV+Haf+E/OrSSMtleZ4Y1A1/hP6lBX/T
miQiJxrfupYxq3S20p2GwrN5HhP+mdTWfJ+F+W1pSFLrK4r5lSj/VPnesFJPQXHEYZTwb7hyHKhr
6zuWq/UIgTkpf0h3dpBkrArkB5LyC5oBzYzljOEbcXRr0thWEOvWYSbxbuLir/ghGPwbojjGJXbE
BufyYcHxxm5MQ17z6gaCc+MJMjWSiEAH0gKUf8nICMMgZIUM0r5UXZm+D4ecDYk40IlRYRBkS9gQ
0P+1yU9YEpZIhZ9qBmaE40Ua2V9j6NjWyyQGupkM8AoUuhWMlFxnoJKhvvKSPA63uQUKw8jtcy63
zZuqoCfpTHhBZuRbn375YEqrIYZ/MfwMZXbVUwypILTt3czY5Y7LYLjPwJnHatihgx/f1FnV3Iwu
w4ZQBvvdH5Uvn9vwGnV6fbc0wyV+7RtvXnAlz63f1yPDxU50p1rXt+TGSDsW43Mb2smLnCQ649rm
IP8XW2fW2zYTbdlfVACLM181j5an2HFeCDtxOI9Fskj++l5U+uK7aPSLYMly7EhiVZ1z9l67GbPn
tCmMpyDYIGpu9p2L45pJP8LNmNqMfoHn7Yn1SZ8REybPCBaPZhSh68uJRm/sOX6uZ9N4ADC7lxAE
nu83Aycwt2OGEWXKuLoqqc+mK8CYyDF4laT4oj+y6m8OwJwx3fAr10O+5trjFGqMUNJp/Byc0fQf
Y9+sees6/aUinjG4zS7Rh7aq5Mkprb9zB+jS69uEYZmDWwA73tXATkv6EEehJHF+NMl4S7Mp/NO5
6U33fFCZ0pNOoA33+t9NbYTIjEG1u0bz7+H7I/89gTS5kLCaalz/9w32dtQuNMYX9r191cvNPOaH
SNfz6f5QqnrySO9fjmVCX9fMft6f1mNHoqf/O9RtxSAzMq6W5+iJlcj/OU5EzCfanK/3bzRzY1xJ
hfhq4rBZtyBrkL71R+SV4c8qG429a5NcIonV+ln3yauqrd/JGGVn6dDrIqqappMkxrRo3fRDuNrZ
VB5cfIf5zcJKrD/ISy24zEwjYdHuVHOa4uEvf8KH0wjvvbwN43dRh9/RQDQKG6h9yG9imudHWaq/
tqe6j26Y94gdgBaAPfkw2f112z7bvf1VTXW4HSfd7EZf8PJO9NnN5qmwQkK5kNbST1OnlPBjOsGq
vmUubU/StsjDpn2ZhdL+VK4CACHFaiBI6Uz00RJQJ7I9kkD90wz0xikrst1RV6RDzeClVjdU5d6+
EQRthb35bAQZoYOGvY0NkOVkW1jXTOBQMjOygEm4ZdYcOLRSu0Ncqe9R9cMzTBJSu2IEQ5FK5wuK
iPkSR3TUVwSQRof64Jv6WRQFbX8fHUBpOquocauTzsgCRkub1KcBt8gew/FBEsPY9jVpQJDT87Kl
vuKZ6extsfDEhxHu+WqBKp5mR1gPrrdtCwgR9iZ3rKvdD+Ig69Ded7Xyr/cbLFN0NExoSBrJ7r0d
dL8RYUJ3xp8v9EqxUoUO6Z5oI5xD2IEONZe2EZ6uzifRtARLjz0e/T+dpfsPOzldkLC2LnOwRLvc
/6085xcNxH0w+OF5FRzpPXnpYt+WwqWJYHs7pGE+qwaB3BlN40129RpVPKIq5sNW9SbHXnG2q1Y+
edJGykZ563XDY4VPYqOKjoRdVVTEe6NZkP6fseW1I+xBru04PU7d8Ld0GYy3nXcVTvKUpV6+8yWa
7ISw+1dfLJv9XP6Nlnv3h6LuOej29AytZxMW0aub1t8Vo+SL0gWSx6IZDxhjkg3esfKQJ7H12uYV
DmKSHsls4q6bobFtPUa897sJn8sbfPxzXTsYh2rQdzEd1Re/3cWtzx6vW+iigw8Im+a/TyjjxyQb
cH5VEJ+k350dpdobgY3kLdX6QZSoFCfqzc4rUB4meG2LyXuPillgTFnlA83rqVfozEjCQJ8pqFcN
72oNZsdo0S4e3TJNtpOp7edYDoS1YpL40QfgtsEFDD9VatMY6vv5060QGZelZkOKvlPf3eB5pOFU
5dbVs1UAAHxxQ7VuNxx9IofVcu/+XSx5CCOGnk9eQM4niYJtuvlfP3f/8v7DfLAf7UaXx/tD/93c
/y3hWeKEkHn3//3RQQbFNlJkUvz3i+9PbM3pVkd5vK+6aO979i9SMmcC2GzyS7RQGxUxjMJ5DL2Y
F4/BvW5ui8TrNhNB1bJ2ne73Kq9f9C2mODCDIFbYqZ+iOHAfibhKvNl5qkKZH5yatkBstdaz2/uM
5pspPfSd81ziVv81BNAkG1ayVWuRNDJXc/E0SH01nPJ7ziHHxU3QIePi8gcp84dKUp1kTkfJmTtF
NkoG5Sn4pWwxnfr+6o5xDNrJIhTVRqHBQo8Gt8l/tzaHescgDducH3pOgCfZ0XirpRK7ICPSVtJm
FaZpb+TS1KDJqbH/2wifyLuSQ2atSYX87abZogromotqkmIVzPWwbbHqnXpB98WZmmhDmEm1I5zN
XbmR9RMtpdjFsXdBo/sbbkS4xyLi457rfpghxlprcKJ1wMnQCvsNIizz6MuuOydxWx/MtrmGBFrc
kgWsZMztTCguzJCppcU/js5ttKv6WpntIUQWto9qVGFJpBCrm6h26upnxxK984L6Unj1fmZy+uFb
6BitLI2PEDnCuh0uOA3si61IlkZWharEHtlsEvUQtUXAWSJ9TCuu5n5Anl9XRJ7NTtRy2HGKawjd
uqoI48rMRZGgSQiNVccJzkPbygYmkP7EI+sNbLBkAeSrbsk58n9bI/oQx6X5zVj7hJAqyBl3SOWh
gU+Ccz4jGi1Hgaqj+ppc0dCUFHobalUdytw7DkQErsu8QZQavTQoI1bsUn/N0npF6FvuCLAcVsjE
ViX+D3LRhqM3W/tUTNGhcRp5Ui3/oBkOl7g38gcHV0LT8WZ1LcnZpkU8tZzVUYGbGfJObnqL8JcK
GwnbjDFdVMnOmIoQc/9y1x1D2gDLV53XceD/7z5WXWOjX8yCNJXYmJ2tYQ8/dIAciZOW2qkZrY4Y
0s+mM+c1q3S7sqOa/BGzJB8OqeCY1+JaT9glW63tm9nb24A0GafDnTdObvk0UmI/SHKppvppCOLx
ZtGeApMjzgY2/BWHNnNIcJuBEUiJfweoiSwIq1UaZ/oqs/lr7IxhXw2MC0eXYEGE05BZJvrxhOvt
cuFkj4ZoP2uG+Udb/kUS3VyyOuiuJg7C3o+nUxNm/aWgcXFEmYZVtnw1l0xza2TkpXJsB7rPKGqr
/jYH1t5WBdGS2vgJfB9emBU/YDInNqj9FdbsX6NAd6AHuzqX1MTwQ+hQJLfcjl+MIcgPOomYzZbp
YXRJto/m9gbMTHj8f1oGA/y5FNa2g2fF1S82aXBuVD3XIdm1HAUEMs/+kC/Ut3ZkBGexWO0yI3yM
bGgwsVCUzD6ml0apGQm3N13IzouWINfmkAxKPARzchgUsBAn7N4STqOEH6E6cNniVhHVNHjAZSdo
z/5IDdHmzqFwBjpKuim2yJcF5aruWnX+aHICjBsi2ilWy2ybEdrC8ZLmrDtiehqxo7R00b3O++uG
hXFFHl8xfZdZ/80MvWBSNEeJ2JYRfMVhFh1GBvtPodP8xPRkRyw0ejG0P1WPkMvPJZlbuUo2ZkRq
W0c15Ic9LjgSunukVohI6KUm/aWc3Oewsfwl3QujKwUBmrJ47Qz4csayitYQc+VuRnncN9LcjwOk
JZRWwbaUGXojqpJoCfiRQIiCYuJVbBzq5jnZ4dmAQl9GRwQ+19wDkp3DvUSjDJAuIaaBVb1/H7Te
QpqEre69FJNJHBDLOs7HY/c5DpNxVZP1zIm3fM/R0KyqQjUP97ul/OlV/vCg0gLoQkcUUqWuxRh0
T3EyOdfMRaQ1W69DpZ033bp0XpJK7IPSPDFloxuHM3OTgLQ1cUquVRB9ICDCW+1PP600oPcqpbcx
B95xIyY31/vh17Ozitv8CkGQC9ocIQa3NsYSehkdIrla82E20qCjYjYuRVRO287k4mSGS4s+US6Z
1hn7SFE8Fg6J4MHov5WaAptBq73VtAqKmFhU2mlkJ/tHh1pwY3YkMZsWme5Og/Mydl+zyCtoOuiv
KSp/OH0NnKP8HNKWcTrN2RUawnWetGRG2pDcjCzisxOHf0gKrA72Mo3O/RfQf2rjzcfe6adNjKwb
/XtIRwUIq1c+jInfn8cheIoCIm7FJ+nL8lLWjrmegR+tSuDcU+lKjLDjzVWW+1ha3tZPMVilNl2Q
QdN4GTvSWVkYRkm4Z2c8SFxIFd1SD0LLGj7dEbv4TScy3+s2fpHu/JXExMCTQdZu0C2lqTkduJ4P
XaLGIzq2Z9n+gdKeHwFwFaumpR1W2NToekTUNMbERJFz1lWNXKmp94EbM7qA5TTT4xvlVtGxuMnW
f8ck75/YUcaTEvMPEUTIcDEd91jqZycgm8+EGNsUeDCNEu10Cx9Nzxn4+192MVmbnl6HUX24ZeCd
4fC8mi1Ng8mmX5Q0AHSquv9rE8b0aIEBz0c6QVmrT8Qf1ju7ZUYATio8DH3GwcKbuXYC62pOifck
UhZUEZ5JJZ4JdQm9xyxt/Me6Gf+ClQ2PyXLv/viMGbhALtEOzcUL0hxpNgtz3tGMJKr03029fOXi
biPKK6RTnFaaRdUA+z4tN2kc/d+b+2P3uy7k86MpcwbRY3FSqeGtJy0JEAvUq0hkvx3N/DOoc//J
ojwJXDe/dQJFhaWmo3TNnqiwejhnEr4XhR9tdS0PTcabEbpjcuDKNlL3IYuN/GwWiEcZrPBlEUKu
dxh+IpVfXCEJYInQQRLu5LQiCHP0+W5TXKvexgNl8iKXLL8nNyImZ+ySfTH01bn16JQpTQxCrIS6
Vp1U1/tXEGrZWzs+ir7V/cR4kL6z7h/Ay+C1TunnIBuoNrpx0jfJVWNzPVkMf78L/n4OAeHXgO+m
G8+z703nIgWQOQUns7TD05gPCrnt8jiG4/nfM4xAtycjpaJYdhhU9tnNlatZIsSiI5vf/nu4CppH
In/V6f95HPyJQ1sPwsX9p6fRy4HyExic9ea7vYg20/Yd1+My5qQ7dn/YxbC8Dy3Ix3koXULTQR9S
8Rmn+00gYlwaoWHQgeU9pVFwv70/nKkSS0CT0VOcw/jhv5tizlJ6d+xJRRCUBpydqTJWCJeyYzvr
l/sTQ6fgrSNAzvBaeZn7llV3eeF9EKvngky/+0P3m9RpQKZlKMQwt5CX5vrqULPREl8cpCMK4DGg
LhD1viIc/OAgBUF5av8o0lpcepf9uPSk+9PVxKVP1hydJ/pUP7svXLrj1QoYVkbTaxgK9cbpU+2k
CL/MbNBnhDDVuozk9O7b3sgYKHABt3F3dhkX4Iz1HkKAI28au9BUTsiQtXWdfASp/56FWQ5tFTOe
un/0TVhm8EVnxPQWGxVB74h2J1xADXEJgC/R11TdehAuo6UpzPfpHMkfOFA5mHOotqkQIs5Vtyzl
fBeg6f5Q6EjWo1vgNxqAAJFRvLs/PtPn2QeBi7Qc/9iHrLptxsDm1aveDdxWFz9p//dN10FKSGIH
PUcKxv3+XTkZ//MUoJb5prBMhvEUS5TK/PD9n2mr8mZ3WBw61JF9Z3u0PDL/0QpJmYK/ozcZ58tL
QVIsjmSk4mEZ7yevmJ70chPS/0NJn+0G15lRsXfOU6DxjXiuenId5vmGJDLSKJ8Df3EXzQNB5N1Y
EeoY0Cun3bZxsknxbtrD70i9J00ffqbFeBt0fusbuDIzgSZPZk50VfGu3LY6T1VonKNJIiP1jfqJ
Rgj9YgfFRjpiNBABOpL7DUVMu/cFjiW/n3iDl5v/vluhajbmVGMj/58f+PdVHw+bOGQR++8bkOmH
hyDfELAeP7MMxM9zlz87wtOXfrlHt6N97HJF255792elBrt2hyyKlsvwbmfIlvKhf3HCsaJjg7nC
lVND3DxQKKHqbJPiYNygTGyOcUBy7CIgut/Q+lL4QsdxLWrPODLXXmtvR0RHd7Mc54ffVOnVSTg9
eenQo7CAkTAHzoX/dbEdpdnt3Zzzq98uMn+6EGIYym08mPnBtZFwNy0BHynaIYjtzWbwmPzMgc/H
W6cOQ/VS73Q7k0SoUTaRqM0IOxjeZsNcNIyPAk5VrLPuYuZcuohJveuQPo7im8LS2KPSyNdBpr/y
zvrV0m/YiZlQmgpRBlECpXsOkJw4KZ+BbqIehQMYlJl/0gorZIN4yR87DMHQEa6Rig55lPsnO+Mq
q43yKeVghgqTAzsD1RPa9adOgJSo3JErpB2XYViPBdtmo8vMBvr7Anu1Oz4Ohaab4VM/ryALJCdc
vR9WDLaFgn7vQynGzEZfte6+mfJnBzu5ZdmAbYMSfQtxtNrEvLlr31CAVWnKXaLgPdKucYg5T7hL
SUL/5BNAbgTBwiInvYhJJyudrWmF8nmIGVf0TfYnUdHw6jMyIsG7xcyPYc6YOvNi4w07l1iizNif
DtX01XjpMTSC9pQOL41lVWfXxALWSY/jc05wdKp2vlEgllL+flCq3lW1T2stSI2TTIsXj5p4yxuu
D9RvWjpvC+eSyngo9Nqvqr9jrBjlz5IhStO9G5S6iR8sSmzDWXfDCM6vDhnIWiR9gvlag270z9Bc
aW6UYCP0aOdnGaEw6AltYANapg+IWE4e+74em5OnHAJee1bNSMeEQLd0yYbimcWh2UcVu7uQvfOj
stWxj5ovIDTVKq/hcoWcfpknCQ5rZva7s9yZwh4bvKsRtmXpS+aa5snUCQowVkiEdZjQpglHg5qj
XZiyUJCPla8GL9hBnOBZI2LUggW9Yjax1zac6SpnaugnhylHhtVZ4Xly3eEAwrHlGDX+RLuRMQu3
jF0tNf7DbDrQ96pX0MsQRjdTteE4SO29GdFBeSnZmKVzrQwbcAUWkJSOxoTecUcwA2IdQ3k3cNPQ
UTyZbg24/luPA9wafZDzQC6wue6h5GxxzrWPtgX/tMTOvnMAY+GS5c/E6WI/TAQRz2jzVp0ZZrtQ
l6eZk7kxhqQiLjta6tGNK0tir8jc3qJIbNb8Lc3B0vmFEi9fD4MhdpBVd2MC1UtxNqFLlFkwsWLF
juSYZYkuNXwiS8MB2dD8mPsJJ5U527ysKGanjtandy3c0nhUU/bV5oTd9gp9SIlclWttn405oOUc
zxmV0CEmr+nqum60pTlGMkLAouFl1GaOx2hD4EYTtQMJNAv0vuw511joB0UKN4RGFvrBLvfXou2m
B8VEPPVmUv1G8hspvw6zJrm5iRVqR7rgj5OPBLY1u2rfxz71+yRfapfJMuVFSPsxXSJQEOFnZFeN
tgUWyBBXB6j6JRgoBRKN+xjl5aMAYInCVxarXrLyIPWBHcTEGe3G01ip33YTfFTdrLf1j0Iijndw
gKxcGBF28BrXuP+yLPCvadm9VyV0GC9OimvkRZ86MX/aKqv2JsaJ68ziKqmRnj29eJUUirWyJQi8
y/PgTLekOKZGfmkcBebLiPbsjCvFGfiD3KhfuI1+UMImV8Irk2vFWdtOeZWkQy/NMkG6zDQt2npy
MEVhaIKXszOLuDtClCy2TnaCDcNgv4ywZ2j+RfjrBzvHolsZUXGzIQ8YHRzXIPIIItHWxp68P05j
fKdpEDHbS9ZOkL0Lp6kefQ3bI47HB3N+H30UR50JB4kO/nMQHbBg1idOklT2PlRmD/H1QTW0wVQl
KtSt8yPT2N8SRhBNIeOSTOAeJgPvST1Hj/FERlbvKv7yntRvJqPiGBdfo0f2rGweIlfhL4YpFOiP
QTZITAVarpA6pS1TGMbIsdsqxf7w7plTh6w6WhRliKmqSOF0DJHLEjq6i+dCHgAR/3LmyT3V06GU
1Ui1uIzzaenajjNs04UkVDWvmZ8hk0cRqpCFEWs5D4hm+kVfIjP0knBceD/xKhiCngMQyAcDpszB
yKpN4zLzi5h7rVpbwZrV9ZUkupHSpbPWXYAtuIxbjWWZ1vPCvEhyjuxhy6ASSPwJR39wqi0OwobY
jzRTH0KG3zZX/EONh0qWl7EJzePkLAnXUZxuhLbNszv8jgurvjaGIuBA6Wxjs5ltsC+ZKz8mRDRC
2d0REHeAq0+Qc9xsAX/bG98o30O3Rfo8TR+9VnRkYnyvAyAeHFI1un0wb16foUTIkz/omYadzdGb
DSKrmcRPxdagOqVJlY4LniAmk6bb1/ArET7GfzvT7ND/thWOE1zBsYCnl/lqlUzJ3yJK/V0djb+o
DNRx6XlruQBd3Z7xVC6eKqxR+77D8TQMwbCOgDptlEyeAH3/sjH4IR6rX3Ps4Retyz06ld+JMX7C
y9iLCqEvmERz0+JnR2F9zCdP7+NhqCm66VbAxYWvUR1VTk9Uoj7flrF09mquLHr+JbliJbq+euT/
FKBZZewoPoWIrYNIXOe9NryX2knxslSEbqeD7I624c77YZltdyibdkXkhzdpEWWNk5fD4CSng+rm
t7rNHiXS4CGyu+2oM9b5jkDbNCFMoUbVQQeacT9N3U1Xl+ZuSDdJXG9HDExPTadeXK318UCFDbBB
kzuVS1BhHu83O8IeaFS2RdpgGMNvUtMDlKj3cPnX9aAi++zlCmaf3MK98x4c4f/xi9le1R0wxabR
Yp0Z/lvYoAFIauHRZ8k3mibL81ASDVfFH9mkh4cRNzTtuXmNq0SeOd35O/RoG1fYtKrM9tXADARb
ZcK1OD3KIm13Honx2wKbpD++B2XabIpMMn4CHeIx/lm15vypo2hahep9TpHFuVkG5aLidRucXxMO
pR0o3HZtaxOvf2YC9NHWdo7755kxHQM2t19PahnIastaOUHzN8VktJJu/V1XLANGh7y4/bQsJufI
3dXOBAVPW4+PYWp3F1Glw8pya0RySewdrXanpEVGnxs/MF38QpI4bztOglbWx5cw9Y/mKDjoFT5W
LsFB8H5jR17+GETGd23O7qklZNyr67dKjN+wNsTartJx5ytzbxKNxvpBR7w3BarSKjmEDssy8eYM
M9IBO4PzlmjFf4YDGOriajdH34nb9dfREhxCDf5CJ+M9RdK6z9HqmsUgzjkTFahHJDnMLN75H1uH
+6qWHKPi8tMezE9OIck2xaDOaKzU56FiNtMnH46eh1tLhQFlN9rZwlbnoE8uRFFKxHGcqIZIE/NR
PehpjHdZ6wyvtDiZFEfTznMmAnsgYrwZuYPuWPV/zbTPNoV9LdtmuAqB2p56AUa0wNM3J1dM6/MG
FVWKRQGQPVKRjcwLHzWK8ztle6A/BsPH57WzGto+cnQPs1lDo0lLGGLdMQpAMSIFnTZGBH9aNMg/
RYXvsGx5RSJKcly2m1Bh4gka+dwGsbllIH/QTRRuF19ua6XiGnps70DQmGMtzPTki3jMmYE8h0TP
oQEMVBOblKJMYIlfeX7zwl4AR3Fe+L1F9SJDm3yMFGp/VjHX55KvqKXQqFKKGkxUfSBzJVgbVUnM
niqUzA6HAwUjw4OCfiyJfsgQONQqPZHC4gbvtTl0u0rMOYQv6xj3GCsQ/gDEjb/ChNxPt2sWgL7G
rNZN3TNJylDVp2EfFNCWUab21yYo0IwDDfOgBJ/uN4w1f7lm7ux1yid1oU+wfBsvWYU0PJ5ZrDIw
cZXwG8ypxD4xJc9wHdDfz8bCXLcO7D3MHvhml2gCEjiDfe3V/t6x8Or13jNRtsbLHYymhoW2nTlM
bu2o3BFG6uxdLdHfTXS97Tj745J8sfcCfawiJr75omqutC1P2muep9wik2rJzTIJQ9oMDeHTNqry
zHLXQ4CjLrLd5FqUWH+mQUKOQOndBzrduOkobl7ODpnVVv4WNb9HOTovka+gEoXA64ArwmWyOLtj
G3BXZWG5m8QI/KcopxEyLL9SUufuOw9Zn6nVzXQouYd4by+UY7dkSDM6cXEj/A4nsYWiJWVEEqsy
fiRU4he0vtvAy37S1OaL6OxOuPQ6o9pYmFdu5M18d20wsPmqlybKS64FpV7uz3LiedyhLyKWFtNv
GxBDTWcF8PFYc+4S6e2OfZt88XCnFLqWeZLMI5BtivZ6f9HvWSKBqRDwwekiw6QSEJZIsyljmtVl
X7/7PYmKQQLHJazDJ9ZYzawn2pa5hYLJE+c2yxLIBQx8mpqZrls3D52K3CvNZxAPcBDuUaX3wB1a
NWtbwIhonLBaN2bdrEGroT7pEYQvJ1AXd6rD/27Nykl5TMDCtXVsJPGNfRZ1cou0Q+g4lWdfk4cn
rDS9Uq1WxxCrRGqTe0YwpJdvm1EYB1175OvKEK9Jopx/OUaW7VzsVjCOgju9qpLwTVb1fJlRK+0J
kX5v0246JWTc7KLMHva0esd/jEodJMEeeyGdOHbdy/2rMMb90bp18TR23jYyveGVp98/ROGkF9cc
p7j7Tc9CUVbpqoFSdDOV/5yVgTwFdB9W80AxC9M95QMcK6aSXr0JSX/uO0GCEWeWJ4nZiEGNa7xg
BsFuJmPiiAuKz4JO/Hnu5MkzUJ3OuE6PcxsAfcI25bOaYtl5bgLLeLPn6TjiiuyWPLtE8KdFTAgm
rAirKOTQC6lw2hkdKpDCRPfcIdxFgB1PEH/LNLiJtIfomC2ALW+Su9HGWt8EUYGRlV0lGUmkiQyk
1FH6+x/P07Te2iU09X6TZIFECjt1RwMNETx7bCS2nW6iyBds7xy7/SH5wJF9E5ZAtsY1eF3ujX0a
IYhmtjulE4BR5IzN2DovavJfA7jTD4pzIi5O51xjHmLIXG/6nlYJ5tiRAnFC/SQwd9gFlBhD4pFF
xb/hk4B8oxA+vVR+3LHS5KtOiD2onZ0MUcoUIvX+veNxEgcUQgSmGOwTQZqVD1EdGl9jlLOEINRb
zzoGJ2EHf/8LhxZFtU4myYQ0V4g8GwkGc4qjYTdLYj/KqCo2gNT8g49Z5I0TD23S0eJ8UtZWib41
nfbCKOd9UuvXXhkn0n34uy2Um6OG954yu71SDLSHxGiOnerfayau36DU1mGwuhP+wzhy1rzD/hUR
1bQ1jZFzcDo1TwMl3ls9dPRel2Su+41hTSTVezSuxwC2UW4kD5xZOVxP0TM7CfTWcLbYMIP8+O/v
F1H+ZtjPDaMRzpYItAKivR34r5u4wySLRoB3UZGBXcRpfhjJsbATdHnorfMdbIV2W+qJZaQVKOra
7uCWc/ikgTUVeJCdOZCfrBsMBWZr2s++8913lvhBUx8I0PJ6QWXOaRrzGTbNlyCpvKdscA5xHh1N
Cy4DZrIGeTd+9iC2t1aSIzRiZv/AXP9x2cGPXQQai7zWmyVMzOehcDi+1t9NYOMu52P8eH+5vWpQ
h/vljleYoePSynHYyWvmQ9vQZOyMNMKj31/gpUM9Wvv+jzl4Cac+3kjtK1KPgSL9S0Kj4xVsOiW8
/b+9LUTAUq1xZT9SXccHFLwzDlXb22alae8yBydNzWCL2tptDoJvH5AdAy6BZbXua1TN2ezsgxxf
5EqK9A+WZ5L5AtoRlOIzctrWz+kl9GreF6iKXwsgx8dJ2+0FRC64LsPYDJib0OQXj8bCpb1HDd93
gH/htPdFGhsWaYV+vSvCyHy4pz8ELT620TOdNWHE7kY24cFqO7ERiRo2M7boW6DkN78d2iqvg0GT
B+BCOEbuZp4q+QrYgW5yaw1PWVWdIi3fXRqmT6JHFFJJ/TnqmHRKOgud9/4PkmwvZ6s5KYOr7ibn
jCE3wAOMPMGks7MDbuw9th0i9lQUaCoFg8nAFQTHYojXrn1gk/nKEFe/zxN9bKwbYbsIqcCwLqt3
ayLgJJ7nR8WkpFtY6TNuVkbqHJ1xPxN5YjkVJ7kmqS5ZOk+/fSFW/WSmyJO/IjBot7JH49ePkXcJ
1Yi6ul84YaG6ZB6xv7YVociEBwXnFtoVGsfG5xelP8wKXgg/Nhm7BPfIoYoZNpOFsbF6NT7d1058
QUwZ0hS0oCUw8syMY5dgsHLZks0k7TZl4mzvsVpjAhAqLp3dv8+a2eO6Lmz7F5GnHqZDC9pN0eFD
6ZiBzs6EQUwE+jCW5q8+0ekW5gWhC0V/wlPHISPCyWXMln2KLfQf9WThxxN0ltIk+cMLbb0btqQ8
I4taQtSp6fkchen0B8MoMdNnNlj7nMkV5sTSDM2nsiQTUZlt9TQcSiNvOfsX85bkKJQGvb2y5o4e
g+WUGBENcQgHKuVKC6QtS9pg7QC1UorrYrSNYaMt8CDe0K4RMYwPrt+c1bDPR7O7kXGQrpsk8UFX
c1Iq8MvcX637UkhD1PjKbTPdBMvKEMoCC4Lr9KdsXEjHabGtFy4FfZUBfets/o4sYK16c2cX87bz
qTODGDXvGD90vgl5bMA/e3/ZMlxlW886ECJY33yD6ruPrG2ZKnnw7itVK7tdw8R615h4c/yFKTvU
HhxkJyI/wA8OBukrHNC/pi5JNoSNfNx/qzSdYG/LnCb8slwj+u2vZmOSOsdVW0vZHos+m3ft5P+O
OvvV6v3+2R24DJIwZsaL2JnT+KhueFMXaEb7YA7T0axLd2+PTvY1KUSOSZnhT9W13EZ9Xj9OJYKj
xOidh34IPwRMza8RLjFaBkPvJR+GlW7HYgfwHrjMcvGMlEwYA/CSpk20jiudP2f1EpmCSqt0VPuk
BiaAsnCffTkB1Vw6w4Q2bWq/jC49+t4HaORfwgj6Yw2gjCY3ob19Ddlk8mLi28lQzEhMp4PG0dsa
2LQ1h8WN6S3WHGIXH+8vDSNKFFhEyrbLJL4yjP5A7nR2jjKOQmlki0NhphV2Bg5cAaXAWTjVNW6g
p45K3Urw10DA+GOJE1lsDVfMDJseruPaSa3mWEiQp20Kxz5fQM0z7l58F9Ayc8KTVlmBwsUmZ/4Y
mZAyhjLHHbsEXzbS+wQU6b10DouCWcbLvBIEu6skCwu0mFNTxS4GicZGhVcHjLNh905BaQNZQTp2
z6/Uyp1Xvt8kl67ArWfK4s2Z1Ph5XwEYXtXnEcfvtm+4Mia7HjbGgAC6M/8PY2e2XLexbdlfueHn
wrkJINFVXJ+H3ffc3OxEvSAkkULf9/j6GgBdZVk+IVeEg0GaFLkbIDPXWnOOyfJfhT0ZPxhx8PiZ
8SUnMZAjNWtX3JXIx3USxwEpsSZrKPb0+LVv0VaYiBQwqMe4j9M0OQV1MMLYGFCyet01n0x8Ke60
lWrn/ApHgdrUFYQwRfiR/Kzsz+H3msXUjF6tcmguTpBayzQykh24fQzSbKsLB+vwTRrF2UEQQPy4
epHov5Ypvp4ND1Hd0bdeDEW39i3K2vkVL32ZYe3H+557XXRCi2FuxlRwKh0780xvE8OeQHNo059Z
52WZ77NyeKNr4y0ztS23Y/8GHRgtY0vagAHip7QVZ+1a6K6YzhcYpVKs/F7FbuEqC4G68xNZyWLb
90GLp3P0XwWMLoQGXFDdbSxc5yYwnW2yVuuvH69W2hLGPRcDetFglQESgFDoo4QFHHu0WHxhie9o
/fecCaCd5DLdwVDwjpEtOQqpJaUlC+2q4ui+nvdj/FP8EpyVYtcgZ+XWo7Y0kGXXX3xBk9afjuPC
qDG5VgrC0dzEYtkT+j1wadax8RAUBrqrweCxq+iopzUP4HcpLkHttueyQFPuwAKYIwlGSWk95jlg
K6AiCzA/TF4oFqSW3dEhc1alg6lU4SfWutr54KUnSpdwT15u+XdZ3e1krdyDeQ2ZfrXwSQLEL7iG
aKsCuM2VRD6EJDBiOioJxvGTZjkXnK0f3tl+U528qkCmhyBrPxepWaUjXvWCh264m6/11Ma123U5
3J+wv6NLah3nEhUoNVIwUzs5U2ohd5q6oklckmABmL+zFDbEySmmTHE2TEPlWqkxJzh4ae6yzl/V
vfWocxvdZBsYZ8wAt1Kozb7V1RO92nzZILg7jBDg0C8q1bExvOfCS9e5MWDxTht5sjXjNbN6rojp
CKUTVoQxWz1CayiPVbpMKxxnnqQbCWKEykf48E7b/pBW9tUAprKU8QBHXvd5t1rlBHoxOMP2o5GA
+B+9nIHZRcNDGpSqvCCGb1GJRsqe8BY5NMbJj4ti9dEhYAhmgUG7hLX6HAwJUMQ2ri4p891z6U5h
aa/0UzK2NEe580eJmUIfn7UW7ToKDhC7ZoPYrPBqbKRXr8Swb+NK8GJt1dowFlB4uccOhSpq8nh6
Z0OFYplnTK7Dtc46e41tRiLE6tYD2A6jjJVrrEneFtt0lkFvVC/z0j7W9XNPaNcYRupdj9Bvmai4
SvORJFvD0G85WVBr0+XYM9LCOQhP+WZn4mUMhP/VsBn5pg2gHtQ1j2gDihr5jQkL+04UxROFVX+S
SVtsXcIdoPrRJhpCIC6qaLu9RqbdUOHCHhKInR8HXCULXhXu0Ze0sMdFEFXmmR4o6NAhfy1E3F3G
siHjuvKRz+tPVgvovx4S/4pR0VprMb2xZrS8a3FMTvP20dmQcj4W/8gc3a0+jebsuorP82dVg8u0
xZG5c/1WXpUye2mEFnyq0JBafXcXSeSb5LnBLwSYz4NW+Ltkcma9QecPfn1Htb/hJzYGB8ZJaxsc
8Rfu6A1luwbOzrH3Ff9I9UPAAyqXVt33YxncqAXC52ikai3Es5WYuwDsm26bxM9qdFc9kqCWQ6T2
p84YkDf0Xo9+rX6sbBVSS1c8YEhhjoDXFJqF1z3TgsHiXHb70AU4M18nmoeNve5XZhGlhCnEgMBb
wkCjyPs2l1IyKL8G6ev8l9AuqQ+pZEnsmgc/HDWHJa4Pz+istzSX1BXBCkwMFAYOqQcZTE6RsrTN
+o8GApNdIBxcbIuEpN+T2hbfC5VRnKfV4WUI8rnsofCwVQh8Vg/rkfXvoUW6tI4jpd2o/djePhZm
31xqOs7i+eJS4JPGKPa7Agc/+l7d26s1pwdETckj1mnJAbejGh2cUVtyJPHOafPEbG3hdS61bax+
9mvQ50afv5nTbRghYtqSTEC2JpS8BxgYiz4v3RMnLCBcLVu2X+x7A1deUhgvsecqz4PNwcLn3UR7
EDl3FkdR+HGa920MnzVieN7GmiVE1FF6s4eIsnT0o928OAqS/l4GnfzdrI/vc99U7gGO3VdZV30K
C8bsWMC8jYrV4lNg9wjJFBGAk+qoGxGRTXs4uuRzCAhrmAu06UOm0qtDs7Gfy0ChkV8Up3p3VvwB
lJNTPNt4QeZtZgzhXUvZlMoiyogh+Ij7sKV4KQDGJaFbr504QD82xNnGqBgKUUCu59CLuC6NQ9ZX
D5o3+x+EiscLw12bF8c/P+QJiQWCQdcRJegdqhSNPoUfnUguU7eRmbI4DwBngYiubJfB5bwxlgOp
q5zGy12iO9oyYZb3TnwXwLKhBDdejQD+fdiJNmP1k8hkwGDZL7ehw1uGD6Y7aGKqrypUtZkTMNGn
x0X5JLOlNYaoIuhMW0fYYM5Wr+tD6wcKJEoy3gghh8IiUsZWOeaEQOTRNpX0ILKMw787tVXDzsho
TzXXmOzibevw20xUdAvNzOsr7a3sTpQND6/3gs/pCJlMadEh0mRmvdHrW1iW57Ibxztg3YB5Y3zj
ASqpA9NM+ci+464cHclx4xj0VTgyzKWPOdY7T47gWMRQ7UxoJjREsIpkntnvqg7LRx639bEZbX81
2Tkx1faQp1PyEtDFfS0zpVm2Jm1SrrXoqYkPzhxfhJUTaE9oQRHKJWYbyLNeq4z7POvyjx1eSZHC
1maFU1RT3+eLqTIhwIUt958h2vI+bcNvMSXqSqcJx4Kgv0QuIV/TS8vOugp14X8agE35+vCJ9Wzn
G2W49CJhPIBRf4zBEBxo35UPaEjdw3zxJSZYqyKPnyPN0KCro9VTFcfYliEyK5TCjSbezCjewYTA
0Nifp1bhx0QCzyycx8zz91Up1ZXbchIOorG+6GF1b+tZtFe91mKPt72ztMHfALp1DLBprW7jxcdk
AXhDrxZJWCVn6SLpgXxzDrrM289vQ6kg+DZ69cQEjbm0rXM6KDtoM3TtAlW6W9El7nKOaMsDDmi0
EB7hQ1lbHBD+0qwN3F5Ujpa0xE7gC/F9coWrkTlVkIl7z0zNN2GWl0YHlVLTgFtx7lxSqWnXyEbf
lWUcckPqXK+PlMecIf0i7RFXwE49R7l9LfSWFmNAC2zupcI49NOrrHp/PaTtGxCrCaNZE8Pk44hC
RtUhtyaaLYnb+y6jagf+FyEzE9qTG7vhhidJGsn0O2yx7HQCqd1Wf6IGeYsSushI4EdwGxTmgqDh
7eA03mmu5z46C8XnjES3WynJCpps7EqiHeemq84BeGp+Wp0xeX3S7zQ2G1TounMeOvID5otsPhXN
q6MiPfBmGtqt+f9FVkHHJTbvx8J66adOviTae29H2CVBAG8oBp4ZRtu8iLp1oQ0HHqOEEj5/qQXk
TOMuEhMT8TWCR/jSUJTiphwOSPeOGHDTq0l0zFVls5//3miD5A1CWazcVHRXUxgB0iQCDQCbi0XW
kMJjhkNwC9L8amo+psLE4d2qJlWuqFbCDOq1N7TZFvVFtyA04hNSedxMA/v8fEcbhXEudLLDlPGi
qo355rrJPebrhk2fmNfcPOZWq78QSH3DAgzrtrNaZiTgwMKoRscepsXeGMKvUZ0lexWezKV20Tix
e+zxnYK2FXQ/iBdceUb9XdCRu9m4DQkI1VUSauhEzW/h/LeMlsgCl+ri5FuiPc2fSRNX3UfH00TP
jV2muovNAX2WRvu3SNVH2CruOeNox7rEyGH+CQMJXhTDzbA9Kv+A/DdEVzhFg3rcKi16dKDlwcXj
xt2SAIBialrQzDj6MqLDmuOkRuIXiioiuw+J8CcL3dKU6UENqaXVbn7ICQOgXWcehAzGzcft6U0c
/BL+ap600XJe3lE05Sd98Ipj7E79aCSY8hRk76Xl268CD/EmRyivESkDWijadKEWHtqkf0iq/lly
pJzLmDQexkuroCwvN15TUIOKXj/5bTZSxvB5ojEvjV5isMxnREFfOx3N6ccxJXdyeJtO0F1Twf1i
1umnSEPKbgbUjYR4x9v5+Iqp1+FIYLWbOn7QFcIpignjNd9xKeUwvnja9EN53zIQOA5y+BZg2r5i
Y7KuSTwG+0qqcI+j/ksu4jOoFeYKKnEaXKoqHU4+GDjJL1nTU/c6C601tafRFteP3V7a2kmHJdNS
7F6qVJb3JlfKUrOJ0pib5jJGO96xUQaJfWw45NC5ge1BeKv5T5nWU2TsXyNzhanq/GuNUOG/J5sH
Qoup6BtSCopCg17MuSTmIGKWQ4S/p4MxoEDo5EiuAwLBaTF/6IT8Mi8G+ZAN+3IK9QLlki5zGUkC
WmkzkzjvUM8B5nDb6DgOqrYv4n6p96q866KRKLEk1xceh4MVQBH8mRLlbGuX+IgkCrrUVMqdH1bH
KEThplTudpKwryKRkVI5HGBzVwAAWUPnFVA64pxaqXIO6M6bHQ91zAaSeOL2sex852oTF4biKQj+
KcRc/duLpyHDMKStm46l/i2LufPjQdVbEinrqIZHRwP6Luwh0pgCZmYzjVvCDB3b/CDzUJ4ih6kL
ggAcaS7q3Uqr071XRcPWV0iriabQRT0iJico8mMxjQGthn68P25+nXCr6j89bs1kZmZwklN1TRco
5/n+ty8sml71+2/q/2oDvWD/9MSaEhTpq9fWa5QV6opoUoqJ3FubfvrGeVw7jlb2ZCvaJ9BF2rKQ
LcW1zVT5149HmxJ1f7wIeTys5MTIqrbtmI6YXucfHg89yEHLRS3WAfXyouMn1gH91tG507yg2/Ts
eqvAKGLMk2kO/90aPgoF9hzUzGp4RNP3NdAsc8ccUNtr06XcyMDfJ8yK+4GklyIXGT61gNNe+tW2
G3D+rdHfoMS5W1OgsCZMu1/++mlZUx78z09Lm24tIQ1hqVL89WkxBFIKUeM47Ibq0Dfm5Isj14pG
QO+TfeVp0SoacuaefaWsuMbaPT3Y/ho5GrToZu02ivNlCIHqzE2nZqDYW6paQeynqaP8Ty9pgkj6
kGQRTFv6L+AXUKDJNHvyDFwxuUE+AY3QDkNuSVuETUO5tWi+hZPBp0oAnyqCARSn1c3cEK4skBfD
6JNBOhr6RfCyL0w7qxfoICElTeM82v7f595EXFTA5BQ0zmkHr8hFccWsdA09G+jR1Dq2fKQck5tf
a8mCsjWPVZxdCwlxHx8NK9/hqu6O1ShfVRwdizwI6RpETMjM/k2Ng4wnlxIVAcF+HrRntLg54NFS
FglmHFxkNXtnmW00FkUwwkZ++PW7x53809sn0LBrqg1FyeEBW8b0/R+uSoWBgZ9EpiCgZVHTKLgZ
ITFzUQ3yDXGGXIYiGj+Hsf6J9Wy8oer8mKCYFbcKKofg0jM6syYhhmJMcSLFGFEiOcMdxXbqo/md
jgMqox/TwQdqpEJ/CptJFZmWBzM3SeRrRsJu+zRnWJ1MLkTJNj+M8XMXNGh19MWsMUDG+RVX/rBv
GUcvobcSTEO1v8ixNeEI6Iq9B9Xssc/5fS6tZ49K+EIrAAHGPHWsVAS8c6/YdG2sa05MLkNIQDfa
nwTuGMePYpPmTnmq/OoziWgWBiuRbAaXMFbZj8HjfElHqU5t5YDVyxPN3dtTOqSNkNAxuzetVvpX
2qVIMDRpbxEc0oqSCekUaZFtSUyl+GV2SP51d6pt8zqC3k9zl2obZLVWRGcd4tlFYXK26RsSMbBt
YNi26Ad29WbIEXaWNS435Aukb7b5NvfzjgvcFxOq4lxHiCnzosGuMolFFMu1Ng3/f76O05hY2wRK
HPRicXIjhfQmeSlaKhvbIxKmYhGUWv6ileqHMkMvzClAka5JWRFX+vFpYbcY1qeK0QPfs/BDvdkm
qoX2h9Qo02pfGfmCSi4jZ+eAFNun5fj145THqljAOY4ryEzoUbscr6NBstxJk46zMwIo4QHtkUdA
s8YqpuYT0ed0oP3jRJ4G5If5oNZDoxxNYsCaagi2etFt0Gen2LN08ppavATznBq6T7VojCD42pTj
s2qJu/nob3Y+SAJnrO4aJJVgsRmSkdi30mWQv/SBi3+OExaXw4uqwniqAEmh+utVGsxN8tgYo7gL
mvEpq3zaeYGmHv0ab7rNsJzIj5psprJ/tmE4MI1rywOb0kEbGolsHVouOsaJp5q8m13W3+qwjo4B
wJZV7N5kRyAuROh1ibNhropiPK4kPrn6sotgzZg4NpZqrz11deejf266Uyq1l/lkWrkMXT3YRxT9
zmn+rG7r7520mBH8epkwrP+wSlCuYqmdotCl9tPexbw1tsFRqisd6Rv3Pa1fPfeAUrUGggUTqJHH
DawpvnKcvzmFnImos18do9wNglmSatw+YmErpP47IzGcw8Aptp1kIp45fINDjPHd6KpdnrOOiKio
H+dr13uSsmZA05ry2EemDceUnJpG4KlNByvaIN1z9z6DnJOtW8hVDHRSKx1jzgbnKQKnygW8Ffby
65gMJGd4RBuSi7Cz3f6BzcpeOvUgXlNyu7AAa88e51sTZNvRK1tS+Gqw+7pG/GgtXQACrnaKm3JY
5xa9ol+/xPNL+OM+ykJMyLzjqJajmVLMYfQ/LMQIYXSLul+uIjmsjAIIJNOqr2Nlpsc8pkqifk9v
CTT/vWvUYN4YA69LzOb+pMGLAU8gQ2Jg1IeTgszb2Ukc7EZyATcGZlUqD/EIv/7Lrx+0+h92D6lK
DbMRUlBOiNN188ODTmXvW9gT5MplUDogKLyNSrZDsfRMPiZLjg3uIR9Bg9rSRL9sfpe56CdswjJP
SnKOEa5FQT893eDy64em/Xzm10zwUKbKi0n4HUzu6Xj4w0MrU46FVYzjELAXRxLbw3yQynzF1LT7
ZvDu7oo8PEi2ki1t0FMVFhdJ7+Qpyfk/TSmzfZZ694TkdndGqeLQ8PPTRJiI6fRsHb3sd4p+jy0q
f0V/oS4c6SmsVBzA4licVD9Ut2VeWPv5TPnrp2Zof7sbdV5z7kdTGriQjZ+eWhTYeR/Ftlwxd7RP
bjYWN2qrh/m54PcypcSiOtB4yxkAPmXWoJE6Giv6ZOP54lcOwsXpH9oNqR0laEMcIR4EzOkQpIwD
SoIEDbdqWxqi/vYZl7d94oq1T1rm29S9NsW7hucnCGqNDCoiCeYxZxm6nxDaOptZ1eZ54dV1w5vr
FdUuCQz7RDufDHN6vejllSfSH5gNMYNgKkj+rPvN0mtyWCytOrqx+m7TXduNAxWG1rRUaoGdnOBT
yf2vX0r178WNLikIDY7muFhhR/71KjGGASULJ9s/lMFdE3Ako2gLFY1ebpCtKIj0PSTTbhtY6U0I
1OmWGd7/+mH8h5ufh2FO5YEpdZX39a8Po2iYJNkjPm5wf9EilM/C6CXNwzh8UPoHvwQhxKxGRXIP
JzVEwLnu04oDTUZTWDT6QXXg/QQO6a/YVRxAN4TttsS/c2qh6zxf8eReb//hUf+H65BRM0sVTWnE
5OpPd38PvioMohBRWkmh53b4F8BU5ys0+OCjEnJw2qgjYzdk6+QARqDpqHxSGcue+8B6J4iWtziM
rJOvYEzTDGYhlcnBpjaBmDqWQuvJ9w5B5+1AwA4v84P/72/9//beYdbGg5el1b//h6+/ZTmsTnj5
P33573PwjQja7Hv9P9M/+38/9td/9O/te3b5krxXv/yhR7BzWfLzj/zl1/LX/3h0qy/1l798sU7r
oB7um/dyuL1XTVzPD4HnMf3k/+83/+t9/i2PQ/7++2/fsoYBIL/NC7L0tz++tX/7/TebS+u/f/z1
f3xveoq//7Ypv6Tf3n/++fcvVf37b86/WEUpElh0QAEIR6fA7d6n7yjGv1TdsjXCGYRh2bRaWJHS
rKz9338z1H/R1mFjE4ZqcGVbXERV1kzfkuq/dAOlCWs/17y0TPO3//vA/vL+/fl+/lfaJFfQl/VU
wU/1/J8bqCEtKW1L6BxR2EelZU/19w8LPuZPOn45Aro46YZdqxNg6zKj5OSg+SdcHf4pNpj7Z3hW
Hxgp9136+WMyaxPovLDGcbj0Q96dMmbQ/7C5//2xGVKnD2Fwm5iCV/GnO0UkmOOqbFop545QAz4R
mtO18AeB8Qz8LYIaxIqdHtIDHS2kC9hP07JUls5gUywJDuF1Y0QnL2Qe+sM7/McL+eML99N2wkvF
yYPXn32cd8mxfl58gsa0iMxAU/5xmpvrLs/Lzl4ux4nvJjc5uV+FsOtVQLDTJYk5erS4ZpYE89C4
oD+0KKBQXdBMY6WsyL4BwjUc04jsedypX50S6DlqQlkG5Z68ZutsKPFVj2L1ht8NNCtCDoQeKRJl
SHOYbo2lY8SrsKI17WvIwmATRJe5eBYqhmT8IWhvam0/N7uBpi49UkhwG7DM+Gl7VwfF2hZ6sHFx
q8IAoB5yIsff0fWfZGmUmzqneh0F3D80Gqdb4K/XoCFpP9B2QoHGf9ZPO3NWGAGzsYhg+3zsF3KC
R4uxLdEY4/kdCMwRPoh3kIhR3k8sbkU+RHgyUuOpzdvs0kA8i2GPka2rnpiDuoapP8G4y1aWWhR7
HQQ8rqPK2zM4xgTa+aT/xZ3N2yKqbSy9paXQvCZwsdwqtrJvCc1em21Cixq002lW6cwf0GU76H4E
9kNum3+4nuZl/y83ouGoqiOERq9Ltzgb/vVG1LOGjAAPv93Hnxae2OvZqp+qK38CoJRwzrFvPzLB
1p/sUD2qjJH2oovH/fxskopZ9OxFiELX3xi+evuHK/5vb5PJpc4Fb9KEJh5Anza2H5YKCSAl6UyC
PHy/fJtLkMpgplIFyI1p41KZgO9P1fRalmi1JeGcd1Rp30XhEnJtkhrBYISAOSdMt27p3Dj1lRjW
nc/8W3PbDEOJfMP/ynilAulLXPrYYkdCqIayxpbKmbTk1Z93TadzJYNUSiGV9P4DutV8A/AXgIsC
vac76X4w6W/W8WigjewlTjH3MWUg9jpaDEEph0tUi5j1uxx26KQMBEa9F5M82DJp7rfo3MokeUDj
AQykD/IL1qI3J+6fYrtXD57BjO0fXl/Hnl7BP68BemacuoUmLPx7tqEL8+euoB2YTo/5faF2IAiH
3tSxlDmXvtfui0gnMgHM4SIZDG2b2dWKGY+zZlaFKRpmTc0sBVymopr6acjVzzaxOIbbJufc+FZa
Mji7PsYxVMzWgq4KBmoAAIy85aJRFcRJufq19BgaGT11oulr3/3p6hsZzkHfJcV7bI5k/MF3NKJt
lHYlnPShwrZD78cssM75I9D4EEc5P3XKGPQdm7h59BVtYRHIuRwz42aH9lOLzEyLlM+FGE0GyhrQ
8jJ8KuuJhFkc9GZN6Le/BqmpoyRNLkTYw3tel3RNFuA1b5aIzoFv5ytVWkdZaYz06ejL6uYn3X3u
jPFyQMyimRMf3dVxmtuEQoe8ZfFD5HsvitsDdlv4GBTwEDKmKUH/VFH5QKLumMfpkl6+u8SxiwVv
yoXWwvvEbL9kww0UL9pf1ooKgc9d4n9vu0A+TzkuVqJOJD3jiNPiiqQ93DuCAQfRBPq+C/BvtZlR
o7mp+w0yCWAJGRES0Bw0YYc3I7pDJFCPV5fm6yqhiwLFojXztZryIFis1ZWiEH1UmrZLPOSA1cfr
sqsGeyC3lS9dIpxNVQ5gUAbtDj7hHx8MTZS8ftZdlmvZziK275PmEHmFpJJmliYPEi3TyvGkd6v8
sFs3jp/fWYMX0iFSjZOaVc4uLdKrYaiEcdAY2gKuc6+2DetdxaT8ovrjdz+27bfOCZeAyIzEZOqr
QImZP6CGlNu5ue655EeqrXtqaXmj4UlxBPALKHLnHp4/7YyZD96cjMl3Gb2AK8XKrSX5Hvy895a7
8WvoNNnnwGBmi9NVPnMi75e2RIxEys0Kt5V5amRaXYQg0ilVk8eqVFAT5Y52styDGkvr0Rftq2zy
ntYmw7bEsBfxqB8hibTXWqmbR6SA0CcL+RIV+Sbw6hHDmE4YquJVT4rlPFdDZ21lST56Xvj+FTE1
4Q6AlAA/jndtDU1wEmAXzaRVoYu1Aim9Zvm0iXwi3pVynqjRACb6CEhr0wy59lDWjGx9riHMFd4X
hhjZZ7fQ7rNBDa+6bhDfrbTOIcMQsZZ1ScYzX1UYRXGRTp8WCQkTnTyMgiJggcZTOXx80JRLocPq
Y+1gFONP93gR5MEhttL7JguuWpQg3dWa4lTgAVgUiKlfHPcS95GzFvkEqHLGQ2Y4NUlVprkkRqlb
yj4dNjRwWy7s3mM40XYk2k+V7ccHfH1ggglaATibWcu6aOrznx8qGv27NvPp9ha8OSC/tww3uk9u
JcxdyENZBqmvHZgWuCjUfR2urGyh4aqnyPfFfSh4ghrZDXtGY+7eciSZXvdKUL9bCRy1PojucT+V
d1ZSmEcDsAaqCfWkFqr2xWw3We+3X4PCdhdaPRrVRk6aYqbSmCFyOWUFVXiO+Sr1G/dD/tnQASPr
ZNKoBOopbOHG8Ovva5ySVUADO4gInUDT4+ErGosV0WbaTnXC71WiadOunC1tZGhZ4D/QA+mXqZTD
p3wU6mRPImFrHnwjq6+2STmpndSohoJNVwU5wipVaPEASO5us+TcqyXSaThXsZO/Qjx7V8uKSRZO
WF/nUAm4niOPJsjnpEODizTR7r0qPeR9Wd+iwCTTkU5wr1W3SFmJqnZuqABuqQ6dL3Cy+opBuL6W
A/YWnCXuLnRS5xDUoQftAfuyDNWDSpFEhn3yLZvU4n2IVFrroPdkBzEw0V46mB9hMwSfDCMkPcbs
lv3cRSVPzv8Eqnv4vCn1On00WsZ3o44Ftp6+jJKIoztgnhuhwe9tw7uXjEgtk95jNCBhx+bDcf7Q
WJb2MRTTa4cokaTJTn0Z17Diy2rlWU6xlc5Augx2CCgxsq2RxuMvxDT0RSAyOsNb5UDOgJ9VFDuA
2aVicpcQ5FbK9qZZQ3YoJeAgOSbtTQm9BGJU/NISOnJj8tXcYNUOq0AyxFJaXJStRGs4m5cRdHmL
IkRYL6gRjh2RhNvBZ7t2mjQ8Bhj1iQebPp2/nj+z0xTHnRqt+6zxrnHHwHEejrhVFJ9K+VLqRftF
DZGr2AAiGP0vO6/UTkYuMaYG8FoIxkT6Qk9xp08mI+4OJGmE60Cj7ZVNrpOH1rMZbRAKEtQcMy9h
UF9uaRNj155KBNJ1F3ZM6Br38boFznTmpIOqv0meCzeFa4n/696J8Yez0719mLS9fN9MCmaLjWRp
Vbg+UdmV9yMRRCtZINBnTr0uulx/8jParXFKDOo0sXDQ/akG04MYRGth2empHWoW/bE9KKgHT5pI
WWAHqPtd4aePbgGwQg1a9Gi1724A8xBj4nuEQ5l6gUN3hVhEvSlGiox3nbC249wvA25t/3GEk8eW
1t7Ccay3ie2U4Ejt+7wn+iUU4Nd9pDGLYmTs0jnjpcxFfl/b3rEym+YUkBE/hl7+ikrlwDhe19qn
IUWqDni03NS2kWxIGmYntvX4Yo0WXT4lx0RfExVIVXfmbsxuXvpe56r5EskxhWbVx1escPlqTET1
oBh+sEIa9iaMrtzMP54ggjp4RD8xJeq+NuoYnBhKFw94Oj8zLWhPTh2UD+TbbwCvGiuq0GzT2Nm9
4Ei6arrw3R6R8zbyLgzH/q6okaxhj0vZVUBPV4hctTedBMRH3ehaBk/ElhWNcaiG9lIiY2REnttn
K46yUwliYEGdGKNC23id9YoRrl7kNCkXIPuvKd2M45gL3NQZeDm9vEk20gNHlO6iYcfElhGdhJOr
C8MOFz6SgEUPnkcLHkIGoL78LEkARC9G49MKOCLmI0G5WJD1Dv1mRmpX0uPjDJMkOAtQCcu4PHd+
GD2RanCu2uye3hc3S1cBUMcvC2Q4o50cPYeqZ5wqSsJFHWAgNSrtwQx1vELEtPDatWOMkdE1CCuE
hC+H4ADmdxFurBboHUDssx5iwbUNQFIomL86/B7Pa9dOYpND5ce8awpkvkbZ1KiGWxQHMNHPAM3X
SBPIc2qSFlirFRKmSpj2mA93ps2BWZKlkkJN3ZHnsWmsOt1V5LgyYHU3fWUcdCCeLA1Of2m8W9CA
RtQchUNsivEn1ZRjrtv9NkOuSqaVnVfefWzBgEOPVnHeK9d689ATqce19V0JhU7o5MEV/knVsZpk
HO5WQyRWzoiU0I2mEdIwfBaRCG+kUEP5W8gM8JNjIcTVtaWW8VAav7svRmBjEIyOdZRvwJbZBwaq
nNmgEqCTXPgdPh/DZDcstX5VHklZatcBrVZq0FWqEbwV9O6DmSoOlloirPOMKHSn+UyOD7EpSfze
DN4Fhhqjbg5mZd+kG03COHfSVZCXaEVqMe76+G0kOFDxfIK69fERm3W2K2BEr/qWNazue4w+8akZ
omWVcFlaA1c7c0hz4Ybdo9pU2dpwXkHF068KcjRKlrR3rpq9hPCRmFErcO5Rx2ZRaeH6+VzqTsdz
cEP2w1caIKySHZkpQZVg1h/enQH7edcRMipU4rUsgv3CACCZkp8bYd9reCpXkALzXRzCDoscHFPq
k4XdfNVlZAQUVXgXqpaxJtPwe8Misva1aRpWclob1NdU1xgUVOGnYFBIXcqMhvH0eNAhYG6kC8on
leOhMOtuqk3b0xB31yr61iFCxSme3MF0U0RobznXIYlLxWfx1HDd75wOKR6xI6Q6VfpGkJHd5cV4
OruttmLOYoO1qwhPQR3WGD2s0QEUuAxHhC7QjswpULQgOcoMPOPQq+l6yOOBNgMlVFSjdzXghvpF
v/Zr/QYQ86CTsbgYYrBTCcEDLJf1vvPVKYagtJZWnIoLbfZzpeaPhtMWG7PQL0YO0C5GnNe0XM5M
gCpqo4GMSZVOYzocPa/uTxZLvYASr+HzXHTD8E6HfKthNttLZohEgyD+shycQHoBo53DZKhDK6PL
9xQkkpDrfNy0ADVWaPfew6HDVlwYG1ElyBsfLQ11OrGwn71MoPYpfHNFNPO9gGg0NuS8TeG+h3wY
l1HbWjsxdojyTDzWHiVmPOZEjfFsyQNb5npln5yEpIJRDRnCGmHFUf+Q/B+mzqM7Uizdor+ItbAX
mGLCR0gK+ZywJGUKby4efn1v+g36TaqrqjMrJQXc+5lz9oFsvC+b7LVSIvfZxaAgMhWTcU6qLiJf
N3TK74mIR6+LN2lzwqxpXnIPH+tw3HqiTCFIYVJtPnxAOjTHRF5oyo5YS+CCK4+wy3HkGQhKPY3L
m4Tlezam61lISWxxMx9Y8uIRHtR6b7vKVxVXJBfbq+dasjwXHYrs0iWGjunpLwwOLKOqVZ97Qg3t
3LnUoKa4DYxzFJvQBRvxRFGl6kr9xeLyaaZP1uviHdHFU9aJmJA2EDyW3VaIRalGSKYASm9W165g
EFt2xSb5oZlarXWPZJYJFijyZJQ/NVkpgU5DxTO5eMhu4epFLXqtGblRCrnsKlxUj5RBxhYo6ZTk
uBXQhg9JP/9IlTXoPMpjbsddsELpCDrnZmUlssex+gue6A53DG8PWzj4Q9vKsi6ZC/GVQymiuFM1
QDNy8XlCiNFDRbECkPW1ur7U3coRUeUEi2YljkDmERHQT5C6pJnVCf8lYU8g9eVVyyKVzTARx2Nu
Yv/nM7NazGuGakmPeQWciRgsXG99MhSoPX3902lzvi+UYtj1MZ4Y3S59aUFS7yL43uY6hNVaHhor
yu9VLcJmeM9hIfjlVEMNXa0nKKhMdajj/FmvrMAheQTgDYL/RgJpjzQLZij8+iXpCLzeBhH6rDV+
pfIzKLuSwbeWZiFRFl4BegGUnDn6KC+JLJgWf3JQw4xpsSdqg8w83BatsxAWoAK8a5f0o8U/M47N
dx8BMxkUfSdGTfpIK90d8QXP87yWR8Xojs4G+oOtFFv/lrSEaTn4dZYgDCtwjuLwiMSzDQgMYzQK
Og0flWmgR2kAwchk0uHZvxdssn2rxgKGUnuP9kAjomz1J5kS6b64m6Tb3OsMFu52szzFGfwCJyfk
twQQ4+lVRrJjxFk2pWEy4H0y5ewneYTZf2IubEmuIodAmTjDOdzXBhnkHXe3UPpj3tGzNDUICOp7
4lVm0FhaI0K1IrZILFFy0CPrqDEFFAJ38bZuSB0ZgXoFWmElBcHUNmoY4oqdDXKkJjIPpqQeAhBN
mrrBBLu9rmndjlylNESKHtAUECSXuuLK9L4dOUhTXcfIkzO0N+EJ9+iiEMnN74vLBY+9/JnENujX
iP95FuHGNnYKCXDlStHFZTWzKVCNoQ9bjcooH/QltChrJ6hiMa7inVa0iLUIm+GCG8eg2J7Kzf4V
Oub4Ry9HpEvFn4pQh11dKXwFFiQd8lmueISDcmRQ7ohnrELmznTUgRfOh7LOvrFbw8TaDjR2G6ZO
rq7hEE9ZwlTN3oWVfKuKPQTsuMFk2M/9IN9QWpDhPFZNSJOEp5RP2Fpt7RDXvqLgVC+U6GpyP+zQ
lhycfrLxg47cmESWhZmlfqNYiALZanHYia2sA3vgxWb+3I/RjuIU1Br+6esmvaNXzfFhFI7hNQ5Z
YlNPbG4KS25OCRrhdODwj+m15pnRKVr3ztZg+M1V65WVRJCmvypJtPnxVwxYk11dS9XwFwC5gaYQ
9yxtW8GfxBnnmMD2p2U4Y+jI/c3cyTdoK35kcKeWaRwibssJjNZUIkv4Pcr4arhZf0pi3iuLgGXw
WxusjFYXSgL1rPBtfv+hw4Cd5lPFB5yNpzqC47FSVl/Amt06taeEtIyRDQR/+gqPLMSlG5ZqfKPS
ZxxocrRPNkq+vk79koNvWrkJewLHDQY4TYOHTyQdf0IvaGUTTIjLp3SmR6BoGFGY6TKJsZ66ZX5I
nBxcEyFSjaLLkHpziZR9oaNLbMhDFNFwZklgcaTl3d5JG4JdzXTG7amCdN9YU4zxQ9rZF1dzVuZp
3CU8SlIqezZAbSARgvr0e91JwXcGwCRrOH5icaoKUfvg3UDatk511pq1Qg0KTHaIOQDbyT0ALGlJ
qEFQbWZDABOSVkyPwOtuSLBcbQmViZHBEZ5zMnv5Kfl84PINx9xKjpFS1ftUSfTrnK/+uJTZqcXE
E2vyE7TvctJ6JQdHU/LSqyWsW0DBmbO8GS0yB7vRDN+ivcStDoBjjJVH2sv0kOPh35ld4UAzxjYS
aze9yo+1u4CCE0jXWfk9zuIxX2cUPV3/i0eM3BrIhYg+wTJP34rV3mgOArUJKXtvrsPlh5nhq8M8
DVqFsKCsxYde78jwgfDx0cnmy84BnMw7saXCrKSYJfbPvPCvjKI8OGI5OsN0HBZOalG/DNL6oRq7
5/SeXOxjIf5FmDbYDHw2POCdYYZOPL51VkS2A9wVWeIeH7ZvEhoRqMhe8+wOV91EivCsrkBLI/sz
W3JSIzX6Yyv7N5QwtqR+0YiUBUHWRFB6l4KxspuxfiPUqWE2KX6ayUTVqLFrIwUemmfNvLa6Lz/2
zPtUFvO7Vi7Cp2R46TvaFgvAxlKQAk+5EBARHmTUZZ4o+TYBX/1NTPTSrvbCCIznjnN8LCUE16jy
JwWGSCL4IrMF71vHJQSAEpnuoJHT10QBQxOZq699jafQUrcXI30wH0lUak5RRMrMWETgJklf6u3+
QSmfMOdS2U7tJkHNUMc5o3WMpPpc5NVbYcM8Awp3a4HIIZmFDQv2DlQQac+eanZmEEf9D5q8Nzst
Gf+W43b5mZwr43NU5e3VIoEtwWm0M2wLB2UxskMBZbdDbqn7o1Wfpi6BvTBqv25KggsDFxCKdmAD
ycxZqHXtrLL+Ip8IqsvA9Dvm6BjjsHfJpkgR71HrzGBCvlknhcbkmA/2D0JCJi2iN48JY/lgSfMQ
SQI6ypa6VNn4QE52G6hij9nEDq7idoFjhX1aFpTmhQvgNi1B563REdH6VSEiCBvmW8/8nK+nab3C
mICl5ZHDUQ2rIrF6fy7r+AbVtg5VDrCnRkZWkDwSfTBci3iw9pLf2y/6ju8WB3gN6TiVf7B/Bgvk
pwe1g9gKzPwfsC7IH/lXRHtKcT5/NPSnntMJphgsl8OoM8vDxIA8cCHDZH2K1ZlZODZ3mvLawKS5
6ISDdJHyHhn5zjY6arBISU+WmN7NaTy7NoIcpU5ScpkYAUs8ogtoj50CcdrPAHJ6PZvySze+cpej
r4HB0oNWtPtvkgRexWzmd5VANgYK+ZvsJrLo9LfKydQHRIYFteoWn93xMykgzdPlzOnORgXCKTG8
QajX/WgE0jCh012TL7NlnjpAAfQXIPQGWwi7kvRE0ZQG7PV5yPROXgxhIP8sscAh9iL9lWRt32AE
4sGWFUFFVk8EWdDrmmwEGFg7z7Zd/IV/E66yWD+yIjojJnOAfJ2d+qQzVsQWbV9mPSNe1WAc3D7D
v1ADnfyIOpXKo7luQJWBMtxconuHyuxMPMW91lkAuJ1T+ZD7W95SfxnL6UQsAtydnva/w+IW1zUh
A029UKhPdII5dtOVvHBp8WAZNvlw/OhPrkBLWmrTbbTVkxhe7ZqUI6LPLM8UDodn7DJZcCiWxj7o
25iAHdlniOciDJ1IBVgZg2GEFhU1X9ueMTI/jLhJDzopZ94Sd7sVTIG0CQvM9WIrEwGtuu4vab/1
oVwABRA2UQxjfEYbQcRzRYsAkvGhVa7GMJzkoO7i0cEyMoPkbO2wiRwo8JCd2PmhgKX1KO34JRqi
j8JOtoo5+o0Zy0wInInpmrxW4WSxqFRV7akcrY/aXLmLcnP2O1gbymCBayZ4hCfE/BMBKFg0VNDO
U1S7ephpHEJ8uPcFiSXFS/YpbGp/vmKXWAQoVfJe50bhoej5MDvmluKqpSaYbZkzKzOYYq3VwZEN
6J9lshhJEJLVO++52v8Usn3LHRC7DfzhjtERVDAdEnHaPFZFFswpfLY0yugsRqoTsMbnccxeRNTd
qUkhHYCjlKoV7Xr2dTuEh9XWPxkgene6DqvbMlioTpMeVii4KUcc6DUtKhWdsALSTvDtlIRZAcgs
Ks/qTXzrDWKiITemh7hByLtx6HJ9qVmgMZOpOHRnFHAXo8tudSVTX11sf8aaSb5iIwOWvV7OaNWD
dF77sArhi/qxPRa7QpVwgd6TxH6yI1c71IwkGEsMGYPZmiIzI6janaIz8W7PCCDiU6mwqcTV+uLS
jAXIENEMLG3omiz5tD4hE63OjmlhjHjMk5b3l4AKFfgQ32YRqBzzV43BnpIwxs07Jo2TU8+PTdXt
YyKyVrvhhyTLXdZAUysYV7taur4ryI4RBDHz07oE6k/r3EHd/RE6IvWFVTCHJHEBjLQ8wLgfRNQy
KOwJpsuys2azV0ZVi9aeUZKKh13DPsYoQCxmviPu57NYx4tVyOhhwv6TLe6FQWjFVbUCU+e6Ih01
JYTqlH7rTaHtG6v+FaOOElxRYRvP8dPAkQj2G+GuXZhe32+ti1CPiUP1ykbUQ8zm7EWecm6S1ams
h8JKf2ODW1jFnA+seoKbyOmU0orNSQ9AuCF7S595+XFZkly9NgNdB7uU6HHSSXVqUeHADuTMEEgC
inhd9nE3/cnUKhwmtn2OJfsT4ZPnbinKUPA44KaaT/Vq6tCj04i0ciLoFrG37ZgiBTLjmuhfJEnw
oqlQVwRRukz8prgOBFAWWfGVLP0PCriRuYRrMfYdXhPeDAt+mGfri37VjeKSbJkjfwo2029JKR9l
Vw7epKnmPmNwGcpsdoPBgK0WqwL8T8qKEFmwldv6La61rTb+tAyFZNjHqM8zuH5m5M19+0LFD2Nx
EiOfhmiRJCMCIj/CYME08x+rlFusug+5NXd7Y73goxRhXLrohJLfms1Sp7uMDAzF69refK5MebZt
IjW3/51XSRXTJSAj2ncFv2UAfaT3etZHylj2J2tpxd6timcSGZ5yWFyUTGxH2bKEE4LVUHN7ZUd4
FiN5p3RYipGl5S8Zq/QBWU7r5h19UC38HjDDqSvfqaCq8zCNpxImfiBYovLyZrt1Uo61XL+seoTL
oG7oRY8lDiYts/zIO/bAuMfp6OXoXguaR03EP0lDXkeizDgSkR+k3HvB0Grpji125LmJg2CtMXki
SwoV8x8td9BpTPAZhdTKkxQfWayhoidThnZ0JX81LvbC5IdOuBLBBBZDM/GcYFLwhd3U4SY+c3uc
zerATb4gB+kc5aUH6Bo6bj2GizOBq6OfDZqi/dcUklEa6QkpkAnfZSLNL//QegfKZ66sAFZGJYSb
QPmQwsBj33tsX5o8aa564x7zom2DYtBg5uYWh8nXWODwn83Jr8aJZgtWETZv3jZGmKFr8abA0EGt
Uc1ibyXyinxPuUzOh+xkfNFJ1sGkC7Asl8NDMaHjcMXfsqsATrfdV+w+44zNYH4K51S0Qr1aavm2
tjyXyMwn9BnJeAPH8pS0TDg6dVA/Mr18w552KJqm3rs9G9/m0aTu8qd6QoYe1X9zwAlSvHcKkpSe
ysN0MPY161nNrewy0Kcnw3dsIfFfInSKacLfdVH6F2AowPgMqrFoaMzHM/fPpSBRLFBzzuq0a0nl
NX/bxEmOSbHGuLNVnzwqX7HS8VZZ1mGWdQFpb3psVYwqtijXnT0r2sFto3MzTO3RrGZWmSgADOuh
6hfla8kZkcGqxEtbWvHT7O5Th+OeBbF6ytt0PCUtFHJjnsMBHgmw61M5aB5kMoQRZvdOrgrqSXLD
FBgWiOB2eDONXTWkBl4wqTKTrgBiwyoE6UbTq5oj/ntiG540JDqw7jEiGmIi/bNWdrArll1eGElo
Ju61tznKDSVG019ufEZbekOlpMfK+ZSsGM/9Yh8Ni/aqIWA1qMHviVX5hcPzqC3JHoofXHDMAhl4
BGCPkndjBdWcchtisADLq1vyyL7eX6cVEDZo8mKt413fnpucVId5dPyxgCzpSu4BKNe7oraMIJfA
nbouv+VFz5fa7wYLTrsFtqQVlAGGyrhXRFztGTVt1xeJv8z5JSv1GcQzyRzd65KJl8UtvhctJjFg
sK4Gkzw4IA5qKWbE/rhNZZW8I9Sj8cirJQfFWl7Vere0rOZygiszBUpG5IRdheSwyJTvSssQ7ycw
+GxaukS6VAWL0zGPOpG+gCKigPJMgtdTopCGY0hw/jL7AvH04DJ2YkQTM63V2T0P9b2Gyt6RxhUY
KmSWkUQH1p3f85w9LrVCCDAdH8Ji2kHVaPDsLWkQqcN1NalDY7e9qYp6VrPhZCcI9xVXLy+KFd1Q
St2NJN7XuaDsEuvHwAddJ6rquR/21ssSHiGVwTMVw75WYkwhTuttoG2tat/lb32/3mQhg7pmJqVP
7asClntI3jgmOs8h/oPk0g15luID7CHNzLgzOBCJc2qvpumeipm1LcABrrHl2mvNJzSQS1qUDZCk
6WUds+pkyvY8LJl7FLn9V5oEMWpbiGrJrBzrg636CEQ6lGHDu9AXOlXJ/ZulTuIDJUSSB9ZPj43x
CDSQ5NVcmbxEuHuklWhiFfNuWRdAg6RrrYDIo2Y4EF5P2AowqRzZ1oH+14/QmnnJbHThJJD2qAtu
SbYkktTV+tFSsRm27hfF2epNonHZkpSIjSi6vFhyD2irCt3QBCaWKDvFVEVA1tWKrUv/V4hUOaQt
+sLW/Zwkm4t4m5yi/K5Ck+5p2KgD6GC4jCo20jh4T52tPLZC24sZGWSyutSN3GNICE4GYyTGjcq5
M9v3OIa1rbowNErbOS4rIDa8hiwSlwIpEHmf8RRgn4eIi6+QHMY+QWtpHYzk4EDEC0hY/KkTe/Zq
vdnPmXVmuBPRCXCjSVT13jTVDxpjzwgurz/UVrPLGA6A6kjf+PDJBcDiGOqjSTKXgCY5A94uNdO3
kD7QfgRRxMlLYlbmaSQ87VmOEuecRX42S5f1ecpLSuZTOV2tATmAWP+VqXblPF4CiTiTd+BP3tnv
vbX6WHy3eAN6y54kLECCJHxMJRVg8uwQdA3CtfpxSusxbUwzIHAH/diCEIlIa6lkT2O/Eg5OnBIK
Q6aQhbLme0Y8par8EjouHpnIatLel6xLC4VCumcirI012yl/7SILxFRpeSXh023JzdFjhCNvKmr3
mw9Nn0FwEv/NC2/rl8wiX6AnhZEO7gWO+9c6FP9YwWDjUaoBBQk5ioV2oo8CYTMZmNrj6q9sxQsY
M3bIBg8gS899kny5JlKEFJoHgnCH6GQ7Hg6ZgCijMZZby+aBMfi4WHLfFiXaHkKo6WoAivwbiCmy
K7LweqGxrQAa4A9OBrKHKSK7H4YRrgpfPHerMNteV3NzJqqM1EikCnEJcIeOkd/bfM3A018JBsUO
nnB6S7bryhQ9ZTpYDH0rTk3nuzXmS7K1qy4K6tAe1kOttud8LX5TaZA2iNN57c9dEt2SBsk0Epe/
1VDv2Wd+UpghUZqmYDSrigoSgoSQT3OWfcfbrIDrCE4pTNggaiWbF/emp/StKi0z/dcKjH5OMyb/
zTt8oh9ioKqd1TIej2NSzAx38aveRKOg1+XBHN8hiEYhem0SY+uJO8itDmCdzzMWK1p6Aq1t6KpY
23qvHPRLLqZ7rdpD2PTtAr9Hfi4u66hmwetMVijBj2XYKcw9FYPCZxRvkiU5K7KPPPnVe2hL08SV
PiYAeDGk5yAqA8OOCKlMrX2UYmh2C4glDUoXGIb5r2xsJUhqsS/N8aF2wGz3MGMK3OqzNdy5Mjjo
8u3jAlclGuMHqACqFpAISIMEleWM2uNIKhNFMcassk8GEkWxF1sJVC38W37T9lRlWsiW/qnXk38D
tt4VDwtKFPu3sj2r5UEY+gGBsVmjVdBp52cuB6IyKtcztyGyWv2Y1VP7Vpr/EDO9tpN6ERMzjrkC
umQ78RcrvclN0NFmw5+lh+frzgVSe5mniN+B/Y5ESvUo9QCSGmQ3GAJNbX5mBAUpweGlaa0v4gVI
o3QQXy4igW2REsHNQLyvMm039UPLpzT/5mOCKi7KP5wiFoedTVYnyvAW6n3sACeQ31DpPrs2VvaV
MVNeNG6YzUjWaiG+c5ZHpI2u7ytsAR/2607BXowEhDC1sdK+hrl/iJAiaq3dHq0G1RVjoIYpWPIW
De1OQ/kUKLyfXcT6ZVjmNwCM3Q4/RBfekTh/VBpY/sLCxCxntHv2zNh1Uc0Ts/j0lmbKXZ/TwOKF
BhIyRO//3Yd3yvKs9fMfHP3gsjLCLNSh/cf2/42fWhH06G98QQHN/5dlnqXWILZSEsP8+a0x3Ac3
026Jndtgmhjfka19rA1NZynIA2jUarFfBQ0tK16gYDP1RMySi7pVp5jBEIvJi2jCMTnqefZW5TwR
iQthOHVMYC9UJvstXIPiMPGLRXy4hUIwAadfPaovVVv/HbnAt1yHLSSEXCJ3etuOWm+5Oka+LSNI
OFvZ7Rh2/66bTYIFtX9UM69z6rveM18bgGUo9YBkeBz+ri1N16oXULA4aq61rM/raise0Io5aIyB
i3XVvQg6kTcOt8yJf0XcfjMtvE8DBOR40xa3xhp5SmkoB3lVjWwbDUd5sFhiZuGbhTYh4n7eq1wj
tfltaS9TLbi57e6Jjdbgl8N0T529ZYr44jhiF9GTI8WmvcsBFhOd+GoDOtE7K9k7feS3bQpNAMV1
RQp1INQCWvQa5sp7WVXPTq3ZTJ1BxaOuJaJQnrN1QSMD4MfmO5Alx6qUlyomaE6rCyghXX9o4/zs
thTFjaEf9EZOyMroKQkddz1Xr3ykBI/qgrSG9fNJ5We/lqCtxEzqb5UyZdeY+RpSvnat8Y0KjKM1
cbn724r9a8nWSLCLiFzOtZSQAVZBjE4VffbmrlZ80PWXEbVcP6bDEXD8tiJiBdNqT3MOl84l4WGv
0ofgEB32MeU/BB5xT6qZuUVEDwGUhgiZ9dfcAOywjegqXPnKAJ6Z6cprPYpv2YPLMOYWWZ7UXnAK
UGVkWdDm2R0f0T3lKaJ+b5kiri8RBNqxIR1Kn5meYCa7TuyQvTGivlhrRg0yjz/kmojdNK+3tMne
6jxkP1oc8fPsV7Zu59bRT4RmFp7Ap0CtwuW6seTLPgsWhWzabNZIaCl0wqoGYgR0u2jPWFCJYlHG
hwZZ/w7ROMefcupIaWElQ0w7n4tqz4h5Z0gkoGni24bgrm2Ur3AYH1aHDFtW5cNIB7UkCPq5tjvT
ACiRsw7SaSjdavjWjFXsgSxW/rwgix+pQrnaCxXd9RKrJM07f2RMbmKmVBs6o4bQYCMHyMAWO8yZ
TsJSr2YcMLBmd0+CUzBlybcwkLc0W2PV6v1jr9F0OawngdzoVVB2bK365mIb86cOifYwYM4a4345
Vpb8kFF5E4UbE+lXUTfvKPYIfrk25gj5hjQYiN5amC0ExyIVmTGptH+aTdmPxtcfEsiwwgKEVWeD
nzhDULjkkABnOK3Vm2mQBDxm/KCxGjyKVoz73CbD26j+drh7sC+Vr5azPncT8CPd2fCXaus3NHEI
Gu3juEwHOuiX3tSfwdvH/ppT6NR9/94v7n5O2wdS7c09V0IYTdpbYo3vo5Ss7VTFm2OlOUrBfgkv
dmAn9putl7/gTj6ZkSd+mve3op4enCjzOSnKHRaiyHd4ID1l5kOQKN8tSKOAikliBjiVyfYUtcO7
ZVvjFVWE6689cw/Hhrlu1oe6XI1Qd01I3GuXEqyb3gH18xnYS+gUKnUqHlGHEsJbzCEQnPReQ3VA
STa/U0lhGOMia2JuU5B0xDDgb9zDx0Emqf2yeOOYgivqdeb7rLWeIgwyaSCVaynDTsZFpGwbsOFc
aC3suAS5U676nRTVk8jNmDkzU8YR1mS7tAtpMW0bRjWpaSCc3wXupp1p199uQnltONk1ceRR1hDw
XIYpB2tm9b+aRMZwGTNCcksfJgBFvnmdImT2fTsgEiyFL1xBpSF4gBqqWDvTvLGjVR0sXrAR+Cpz
UqExycLB2SMlolzFVF4hJIiVie0TGhMfGcyP0Tu3bOCRJpubKeOZ0SIBittvmJCeBrakUK6JjSEQ
glsb8yexkIPNDMKZqN7B3HL3MHNfO3cTHz+yvUm9iNmdTxDZzlV03Ru1ktnr8EMwQLyrlObbKEcu
+V9hw2ZROy3x2ygxcXySPpLZCVFVFaXTVj6XCr2SMrPJGLL05DQue7BiYe5r/mBjUa5QOa4L/fsB
vf4rixsWS3bY9znixOIxmbpb0ltUgWSRlfMNc0rxlK/p01Jl5slosudRuc3ufLcHmKJSSc9JDkJl
qaI9PYMNbzX9gGjjHOe8Dcs2vy75ymPaJuoOvYV9VusM4JzZKV69SXoUGKt6Uu0pN/dN1YcYDC8L
O+WCcO28sW4FwkayXZPXUeSkK4Oyn603qNPJvig4r90UHE48xTjn5gfg3uim+UmNKDT7mNdRrEEb
Iay0RHZIY20MTGyKZC+RluCk5b1MLHbBRHQ7ib3Bpg5mXi4MgpB7gXK8zpMx+sM8f9vNPhLOeI6L
mEy3mk2UWt7NNCa7vY55/xySJC+pGPaFTRpk5DKwGbI36E1d6MCX1U3HjwcQFjPiKoA2x3FEZsPS
MkyScbg4ZbdXsjIDEk30lElQgdOl/I1WxM9Qkmjul0CFQ+sw6mf4npSnpX5N10Fh1SeAiyTyQmio
rw2JESiwLjBsPzSRVu1Ni++1J+FF0EUJQe6ZLfIw7SIq0JVx7NyUxwT4P7+GJjIboezZBnOaTV0s
Z2nuCo3LPnOcq6Ra32Qx5qnZ1gLNODzlCYpZlqnbtpSgD84AIGYYJQzwsUDfCTCgSp5nzfCGIfpT
of/xTUV8YnpxEY3P7q9tlcZbz3rNyOxATou1LwbkA+m6XJUhfSxhYQJ4SFWP15DULcubjTLzIYCr
O9eOn8siF0ejob6pjS/QJIwbwHXvNBPk0zKkxxKvaJjJUJ/7Oti32AzCqSLnzTEG6ZEpkxFLSjbr
SenTx2J1U27HbNtX8oE5gh80djANlPCXOll/SR7q0dmvOyUiEpyvCW2lpVcHwQSfJh9DCiDoblYP
nd6MZ5Qn+8qtfiQW6+PcGmEMHXKbYP7gnLj3VHi7jqvVVymwLWX4auwAxhm79dbukDWT2Ty6Ctrh
mQJZY0biLeULezR8+tsuUy7tdws9OtBdtCWGpDohdTHs06zxteXb0Wm6UrxRnkSVwDZh+bSatkLU
1RItgkcjGhqEJhYsJC7tusfZUTMEDzuLANJsZc+Y1ZRnVpFG55JKEx85EuBECaBw04G5TGARExr7
atJ2AAdiz+3IcErg8+2Uet2t3Qa37SV2pW6Dry0wo2sIwZZBSaWjN9XV+os/zYwz6hKYbVE8H1SX
KORmmegW+dM8IvaueFuKBk2jnut/lVjWfhedKg4dnrV1rxqPNdM+5ksD8cdzN+2aIXkdWvGb5PIR
AQY0IkTyytgSkYLlnVNBmRCYuvOZ8DP0ki1GJDNMOtYaIiHz1576q9rpn83Iw6Pyy9ZsuGjRcIHc
3T6QXGLy8VGKAaL80GqAua2bXhkp2+imhoU7HWXj/KJR6/nI+ROP0Mm7zrphH5k2yovcfMGd9y8z
zORo4puiF9b3i85wnWEq7sNpcgCUGWeX8T9ZnsTdIB1DTuTo2S1nDOI7iyZDNQctF2usbOc8edSU
2DIPCsHOTMNxja5wXsDBMVXJuzZ5qARXTR67e2us+VzdvHqaRrwiPaE2I40mw6PkhNqk8c0hQsBr
yqcpchyqp/ypNvtrRHjjuYn6ruGCWV4GU5Jcw07xxqr2xBVLDFik4ClBJ7Ro/bkokvrkVgobpFgn
EAURhBvTsJYWlJHsX5nb6dFy13nrKPODYSEvqPrxTtfTIguYKh/XfPpH5hNpC5M5PwjM6be8N/5A
8yeJ/sKzXMBFbn/QBcZkQs8XK3KVR3YY342YsdRs/zRao79Yunuu80a9dqkb70Ym2xGLlUOPoV3O
E6JJq0Ga1TLGSRDchkxAUCjm2RKOq1KderDUOkrOuDggiXd3bDEWX9sCPIztL//9u1FT41M7Rtf/
/ftWMcs9RvzikF3psojDFFh8VhT8xHYAJ0SEczdnlES5Ou//D01HMM6eeTI4u8SNjtDnk710qR5Q
oWNRhWMQlJo+PCIodLC+8utwHrFxybOvzrX0kJKfkOMtXQm7DVwoWHIHtafmnp0ZorIV8D6X36j+
OesQwOVKJcibWNHLG1v/3dnWi165f9o03eoffX0zChYGqpanN7Nq1reK021Ky/6eTrZ41ckl3KR8
rDfTJyDot//+ltrRnMu0uD1zWZAwMA2IgLeqk22hQtTaynj9f//ItXdTpP3WDvr4VLZHA97u3dr+
gqCjPiL2+VYRShgbvi5SnfpswGUe4xmZmuaeB0XEt6Hs7dsIlvTWztGuQoV5jirXPOa6+lLmqyG8
pHROU1KhxV/t4uoC4E6lRjLYGlln3nh+sDPnLgl89vl/f5nH3DkTHoGoy07XEM8EM0rH7I+Y8sx7
lQ/ipgE/BR+k+1XZTodUVMVrg7s9j2bjTgJi8QpQ5QYN0nhwnSK5CX18kwsfvFAH7dDCZ7xbkFie
qugdwiSpO4tV+GY5dzuy2+yrotdYejFzdKNzb6wyaqj0o78ab69jFuXJBC9zzNfc8mzpkIop7D4U
lhMdyE1IqTRVK+ypTg5ZkcvPJuMidNryHYPZCTyytc8xehB8mGqfKWZxr66gUVfYTAmQ+A9hZ7bc
trJt2R+qjEAi0b6y70VJlmT5BWFvy+jbRP/1d4A+p07VrYi6LwhRbkSRRObKteYcE+pvGGhmV7F+
zpT3zwN1gkBvsfm+xWmJURVIgYuRmNb/5CO5TE27ONSRTA5daxmXx4WoMPn3q8dDyQiAGIDqIGmG
HcTg+0ihUCL7ef/mEzp59XymXTbSh01naYISJeB+rBEGYhpneDfrJkYT3dVHh/yyqKu6c67s+vqf
ixvwoS7q5fctjhJ6IBqRf1/CRZ46gCxu0A3/C3OJMpb8Z9iGW8dS0Roj1cRRAIslgMsWtprYkmkZ
3dK4W37d6kw8DuuYQZLQ2vZRjCONyqKLk+sDlvTwYKnaPgkdSW/7+LKPi3WOn5bgCoARcijTiUWQ
DcKGIaIr/TxlyO+KaspPj5BI4QS/oAgR7Aoh7PzI6EnEd7OCnLD1+yF4Y2MXK+7l9pkDGzqWZMnw
QlJVXezpPAUgHA1Bc9YYTWNd2kX65Cp6ZzMzB8lu85gk1HF7ynEr70havyCs774AsV7d3HKeS2P+
XppTtaalY7x4rG/I0z1CW2exN+2bu+TE8ct1WDLG4WLTy80T60OmnYFnFbjyRDriidO8TV6F/3Mc
ovhsYxtnuDAxKgyIcy9icKlYCCgbIo4xOTm4uFiO8GmQ240wqquKZHQzpxLPsfWtXZKIqZPnf70Y
oYEEp6vHnbYMyg9a6+fedK4o6s0jOQbL6kiPNo6x50k563WGXwVw7OffxSLDPTATLPLAQjOBoU+w
kENrFAUbYyb26fHOGzMc7D6JHd5ChcAfK1F9ZnbV6IPZyPcUZxLDL5XfGTQSgsYtSUXk1Jt0VHjE
U/CmIom23hiN5Cj6jA+XjqtmPIvUxCdyieBjWMJIs5OC2AjTwCKcdi8IyCNEZnb4gmLuOI4hG7g/
59cyEuT9CTc+C1QVQ+eCtWz2lXNzGgm+/HEZyuopdkvkw8WABKC+D/RA7klDgM6wJAfoef6Ea6sO
rR0Ue5PSj06Ze8+1i6TX6AhYIYPyMg9JyUo2HhPibN95o6JTCD1zhycgPzxCZ5Qy3jdW3pIyGBM3
7pVBchnLpkauaH2m1UCD0AF/DAfiW+OE/VvlknbuzNSVraU+yN/DK8iWahV2vwcpQJq4zdiIyUIM
kfDdTWn3Dn2O5iXLv6uRxGpykrOj3SbvsZpBQEzmayOH+JbxIQrhvfyaM+ue0K49hpLpjpcO6YdF
jbUVky52yOTW4TxnZzV7GQdRD1svhB2U5jz0aq8+zEN7sEa1LoGtHIeZMxByd1btEo9MR8RrEZBR
lrqufS9ri57woBuatzU5hSjBbxkizxsmEp5LZ/yGuzRvsSEgdOGIsGFknl+aqEKX5ELnfTCEwCOG
EHY9HKU0uvazPdnfmnh01h65AYBnSJGsBXEiTexSKuUjaQYYBLgdGWolxDKn3jvmxeFaGLZYZwMy
0TwV8sJdqP3oHVi9uFKI9t+U6DhUV8/9RBQVDSNqE4cQ6L9A6rHTRM8sH3uZzR3DtfanLVr71Up+
AxpsVjaN6QrRBXQfvHImQkjWiQibXJ5w0C0TMhxAOuBDNYlwWhafFPzCI1iXxuE3mq60EoNBo8aJ
iGSTqM5LZaxQgE0/HCQfpvJBhC5HibED5zVT2v0LuYzdSjKPGY5Rnhr3QrS/ZYYsqwqVvDTEhlAx
NvbrwiSOcF4jzALbYGFddWsbt4c/pqdHFO6cRNlWoLBB6Y/RwJbtH7dSaLH4La+TUeRX4J/GocnV
S084FmKuAr9Q2QfnaFDH2IGVjw2ZRl4PzMTxDOgwpU0ZX/iYaJ14O8RY/0s0JissZObm8cYGXv+i
jAEfPFEh58CZICNOHuhY6aotC3aAgcjnCBx14hKpiSTCMaINaujpMlpUYIkTIJnQ1T/aZJMPOQQ8
VqiOtXBHBfzHlLG/iRIPXMns4jVovQAMYSHWOI6IfB0GDBCTxogdxZ8kBw6vZUgDm+LPPbqcT9ZG
ryTMBy4iT5aR8APH3CNKevI0ZGGLpU/4KsMpLu0NSWfGaczokFegwMYIcIWkJfhY/KeIMDhbcx94
GVKL0O/k+XEZTRJW/2KrW58yOZUxc/pG2PvIGr6j4cAc1kQEV/k2dKSoRcvsmfIUMUrcTkTjXobl
MraePhEQhM4EOgPnaHc6JUtLL1XJzaF35xB1fQ2ZDD2x0evVaDjNqUry7xkouSvukuJUoPVZaeUY
3KRRTq+u7tlkUVDYuP1ImNLzbSqXMnoI78B+CO8JpfX37KPBlr0VwC8WU+M7cAP72ktHPxfzoXGo
/h5Lzhjpk921NVmI2RMBJO3RVgONwagZb8aQoCdmKdq3reft/0ZxLd1j2mGMYoI83XSpnA5dWF1q
9AAvSMDFuiKwi5g7dOhNQeppUZMTGVF86D5pL/7oDJzFstechWeDoWl4p6Cpd1kzR3SnHFg6/XTB
7CL2VaDtHQYQ96X3WCDmdDnT2zGHTSfaOI4J0DtzNqSeHKymj16KgPpB4y4uSQ8nNri56MaKdmqh
X/x95mM8/FhSGlPku/fZJs7VnTjggI6IAO0sJZ5AHlwnmNyKpho3xnLLSIwch2x5qLI+2k8irtdI
TQICROoazXq6aeoiAXuBqlnauqPiK2GX6QDtZktTkFwMZBoheZ4Vou8HxJWxZwJKvfgAmz3tx8hT
pyR3kgv/I8ffmiQYw82Cf6fo5u8eTrkDbkEC+zowOB4xG+sHZj+B4OU72aUfPoe5c58ITA73Bp3K
EKPe0+Oec81KbhK3da/BYBWnyDDfmsQ8DWI0PgYEVbu2s14x0TbETTLOdxwwX1SlK57aSKJOnm3q
ulxUvHhFchTIMg9/5PMEw8nP5oNn1Nyp3LA0BJPx8vhKR5fR+bV4gWYnjJ9wfTl3SVl6d1JUfXVx
HrNAIvP597eRxwFmAruWjRCL09HeJmkDgTzr09VABvRmMsTeiB11c1oGY5wU1CHpfXWXut5NHM6u
dNH2uk6qS7JwS7AgBGe36Q6W21DywLbYFH2TQkEM06tAI8hytpnVRMJTCf0b04+zjuljf069u2Gv
2+Z+4TwTVWHuuxazQONUFfPKmBA5u6vP5tz0dy8hs4fcONBrfdjfH5daqmto5F9GNj9bucvMm+LS
l+M9C+bg3BMfu/ZslDb+VJ1jpz2XiV2cm6Tzn21n2D02g2EmV/LvZ7Urre+wzZ6InLFusk3Tb7UN
/rkOTW+DFtjaw/9Mj8q37c0IAApd8wSdqCEfoRrs898M05G7esb7dC4rycjc1xR/0POQS5rFS1LO
4pPuJzML2wn3xMAna1jR+b5uksVJ1YS3x8VRMry1oTWdmrQ5MnQlzbqCuk8DEe5nrEbEGmYinrnz
qCXS4MWXSPRkh9a3dOeagSGe6aSW80aEvtiKPk5flPUtAxiHwtthP4QW1DIl3f9N5q7qlBI6teS5
k4x8SMeL6f0PqymJymAXTcLZuSzaq2j5TOOBBdwAAmPrUHY0YaNPczxml3G5EKr7yaIwsuXEKWFM
Zb3zK4JKR3QY3yaqhs7uGJGOnt5VQ+cfsN08O1oG587kBGghvT5pvKerePlJahHh1W79owA0d7YV
4YLQt5FImnl06PsekA3iqT2SIZS5houPnVbTzgUBtCRkZffBsW59mNlbO/KnXRPo7O5L5/YAQaXE
x+7i3pjOcYdoq4wtd9+mzAScTMNYa4r3uquH8GjblYeuoi/XeZuVZ0RiIYGl8wDFzypXVdf2u4rO
KcHK+S3P7f4Z2xOpjaBhkA6Z1yC2n2nx6Fc108uIk+yL0nf4TPEmDSIjwND32VmhKQk5cfYys/ok
B/9PMqnm0ka1i+OCuRXz3flYBCjN8kZGGwmp+m5pw90b+DNPjRMBu5hCReddrEVS5E9FYHsbkZgA
uxrPWz2eekdDmzYlEPnHQww2rGhFRJ+3RVqBACnd2AUHw87B1sRzuuI5pt1OHm452NY5lW6Jf1oh
hXUE2ulAAftcEj1YdkE/1EugWY7NNhmFvvctRDEV4vSoWv9dWZQVREMPGzl7qBMWRf1amY1zoVxz
LrYK4iPB4q9OXR7SwI/vcyHDb2qI2IB0IvYyQzJYyrk5G1Fb76LIZh7vOZtuiRRFRQqYAoHmbRrF
z8TRYpvbdnEf3Gj/WFAF2MlUOgMNiOcqDI2z487pRUTOdR7E0k9dfssY04nNnrIREmHI3Cn97UFX
qolT80cCD6RtXdCCwZlwrfBqmcRA+j7TYlSpbT3dLSdVT6n3GdiC0I1mWLumcA5Z3BFTltOxavkZ
GAgZunB6oaWi1GnS5ypPHNCRRofJ4tnoeqagS1eLU8uKjom4ya599asgZcG0v2tnmo92hOuY/7Fn
UH7kXBts/h60zKJZzzQKcL+Qh/g31gKt1nCQzC3Po+nhcGWdppkMrlHNPyaCflcPDFRn+vdKGQRw
BHZ0cjJK9VA7R2K1v6B3E4RGeiG+0VZv7SztGdgSEWMGcXL1YwMAB2eAxuwBM1jzQfuochDGl5uB
o8vpwW1zlPtZz8RQdrixt7r22gvE0fcIAyT5vVwc7TyNVkOYKjwRFQ575Wb2EzfAAGKIHN8VPr78
VGsY4rp2fmuzBLeQDtHr9KvDzrH7m9RpdPNZOt3W7dljKjicUyvFe63okcF8CpmDyvegzcM7kKT4
Y63oN5/rxsx2JqIDeFygsx5W5GJJcepY17LiJ7mbtDzQVq61jJdInH8/zIlSOlmgmf6Sz1Kj9/cV
Y1ycPFmwj5x10bXVmzTR3tpCTNsOSAtvqKXXltF6e9Nn89UpsuRyCXLv05o0d53geo2rNyOcTyJK
UIVlr4ti9YbBP74/LulEQeCklSLTvRFviINWuXEXrRv9AtjKCDbUX2aKN7EXqX2Q5UibzdpHQ0j/
CMYVFAFsfyTz4c10hF9vS9EHvC8VDfd56vpT8FUPZX9q6rb9zoSae9X77mqMp1UW5K++VxGoGXEO
b4p5F6Q+Eche3RweuZZZsRlduZxTyJwoDcX75ccvXs6Q39X9tzTtD8UsgNnVSAK8yNanzqvDVVXb
05VjV7gLLfBwgdMFJ0ThmHFcqIZKNN+bsCPAD33VU8zheJ1lZNDlozWf0zj4Q6cKzfgjlo9Fk8UY
/ZnsIw/tUFfcxHiyB6MGy0KGtxAZsyGqYbESRDVbAqZHLp2fhVuTDBQr8hAt60mi7JdQcf8+yjDI
KkmQK5EcxHEWL7RQ3c/CNmimjtmwU6N2Pzt6Q7An7Tf6adhUrQ8weP2WvCP1midQDQXj8zMUAzCw
zDy7OPtUYqqPDSaeTcH6Thj89Eq0HQiy5as4YVD4+Gqg5Yc/d9haLTLlxI7N58eFgGEUgy4qpuVb
3ehlt2Uu2zgeQ8q6PVMs5i9tPhv3mB27SzRAU3ZwquVmAjjQG+jElsvsAxigF92uqSmeByc3dlbK
/B+OXYlEB0u+h2bggsTIhdsPooGoGf+YR7PEScOJoB0IpLTFcC298SJnBJ2WSTk0dkcOp8mZLDnJ
MIxjj9+k3xyIR58wSD7wGQuKARAVsczaazpRfQ/M5w8ZrOSdXaNgV1BSsEK4XzUWm3tPKV2Fv2k9
xs+PC2Nb6xAtT8gtlH83/owuls9YhP2zrfAkRnTsn1Etc7pcqrJ0hK9SStJWwyT/J0ULS49dp081
ZoIN59p/htKpvpGOtUUtV66HLPChhznODm/j3UZ55mZ9h6i53MyG/zXqvLgoN6w+NlZHMYVg1Xtx
Wl7EihzNdbncJGVaP3O8Cn/1PfVYAwcKfYLeu3aVv9UJk3sUBxIZdYyoEFyFMbfbcVySgLVLDDXP
EALMbPM5DcEXtBPyj6wHN9ijHNxCXrUvY4X+PHXr7ynutrWKvhrUzOeGCsHWRMwa+H8fdXBf6hs0
ZA4AovMtxFuVw0bJgcvwfmJbRrbrojql9xZs+9FIzvXoJ6jpXYTGA6t0X+Vnao4zI6EdjFj/b6qr
nCNyUJbmto6RuARU3ttMlKc+G6bvlkFUn859xh0UF6mA1KxnYsxaG53ebPkIzzGWn7Bgmfz8L6MG
FDKMfvPNRi0J2SQ/mzIXINO3Th0Oq4ys4tMjptnFnLRNWi13j4e9WcBQa+QrGC54iB7TdDsavV91
1T/Fqi/fB101ey08ZNhNm3yLvOmn0tK+6dTOV/jPrFs+4W4q0NQcyhnJ3qYjTnqbTsaVWTDOkKUl
WpdaPy8gGc6NfE/YoX4eTSc7wSYCTBa7/JWwFQcy7FZ5LrqL6Y8TYEF6oXnW2j+NZPpFfVq/tKia
l4gmlrvqAMAzR0pc8QK6LDBijqt9btIbpxGFY3kJUrM0BzJgyLgQJzrPw+y9J0Jdu9nJ/9FQs0KL
iLnOMl6o2+ULYgpk/gbKa8tnouDCGHhuykUGWfvpT1l2+76maDQU0wevSWdyZwljm5fg69wdz70H
ZEghoUMO25m7StW/sIXgDCTHl6XHO0WMeQkycftXg75Ng4n3gyEuAhaJRT7UiXmmxZJvZ9y497H6
8hiBreGEDB8UAbCpXbe29t7IGxyXZbfrzDK+AjiKr15QMin9z2PVJa8NTYvD41v/+f7jqzJqmakI
sEp+Hgw7YDY27iZjvv3n4mpA264T/E5E2BKvyh9GTj8yJJBfhtmmgrymLD+PqJfPk6PNY9BZ8gUG
af/W/WxMFII4CHBqNu1055VmWucZ2YpVrXkKCpBJfuvH33vwSJswsghHXiDvTasPmL4OpJqGd4go
9ksQBFc2h+l7zyCUOkMCHyv91zJBymOq36XCVxEanfVmJmzwMbFQjgT99TivIsm3jt3okjqaaG43
VHPap2XoZu14rw24HxOemJdaifY5DfbyHT519081yX5tJnQTpFNmZ6QUfBwcuJA9vbrHZTBGOBsI
bHnB32gLHP2y86/uchG9URmbUZt/+Fxa+zA0S2Pz909wSO/1YGAE/99/G9zXDC5gpgzpdXUf3fk3
DQ/z+Hj0uNTEvh3YDit2mlJW2KHQcjXOeHZkU24sheuSIFgL+UCjTrTNn3UaWE+Pbz0uWRlJbn5w
O//tD9ygfZNO/dRUoLe9RyzfrEKIK9mHN9fdqTd6cseVM1NomX8G0gw/cS/R/Z9D51jbef45bbJl
fllajjy6TXWnWKUz7JrWi1Y9p+9ZWu8oZviECaN6iwnFIddnV3bV9INMS73Fqs1gG17fETbdjkD2
6HUeSvboYFK7R3WdFGdU0usyDtWpzWr0jm1GIOvUBBKnKEs6varflhdxAjMLMsonZBJw5P7AsVqM
d00J3UY1H4ZhHEUIPEvL8hUii16rikcgRxl6A2pihD5jGVsljXVPE5J/DfVndD5o/XM0Nd1kn7W4
AKkvkSZbiUIw3ycnZSKdFkZzchf3MSMtHx1htqypaFRd2ghN9MmxwsCSb9MOtjoXVYBCCRJscnho
GEHnZieSX4pJ8EHFHqA7JuOIVjaRC0nVSXCf+5SbHpo5htsYOipgiqBZyrOh9D0YWiRNmuDMckJb
3XKDlEOwEAORBNtCrabaJ+MsitUatWQKZ2Gxp9GlQ/bePjtBzTB8+YcFyE9aFOnWF94/xdL9tDpE
+Yz4151s4HZwMNzWmpotijgjD+Fvkm2pK3A34A9mSgOkuOmL+objCqYx7b3Af5qUSABiet7RcNJj
bIEsYQBanTIytz2YKmuvqUGUjBd6mP1TjnmtTKx6VVdzizHVNdER5tF2tjlad8jRfKkBYmJ4cRIK
KHayn2FA24YcnxYpxGL9tKbPAPnbqjBkdZ0qpMqh1faHFjtyNmALxdZzGrWVP88ty0XMPLeyaIUt
FnjfSo59kF90V1zqUA/rljp9NSsFBSNmj6T/tpnI4wmIyaCmBrBbhvdOKIL0SMWovA6gSs8pP65w
alPN0LE0xlXcYeONXGTnXXlMpLEvR9I6LE+LXWkbYH3isWbBx9RlQ6Nft3n9wzAASGR9DejFrIJt
YBEsMNHaFPIWu2m1jkI0rA4q6dFR1g9h9OvA18lazwnwYKmPOUqOQxnj0OzVPWJ2++ZFDr6LqaPX
hnRduYgW7TYgdXmi+b0QRedALNIrdjQOQTti+Pxj3ZtP9GCyPcPIlQDJfwzKOD72tdg0nGk2HjkD
GL3Ar80ZEJAp8D6jJl+3lmq3w2y5h7jaRNFXgG+cRC+6Y10VH+cOVoDl8Su32ANPRYtHIUzkKltk
33hl7Bb7FBBasj7d9DJAZGzClnYppqN66sC9hO4IuJXx87RqyrFBPZG+QDdgcpX3v8HY/QDCMYFQ
VO2uqsenscIkh0E0WziWEmXWZnLHT8+KICOmrreonE+enb4h2LO2EM9Yi3oK18H+4hC1NU37t4Mm
YuM7ZG0X486aU7lTvW6XIWm6cTgEr8yusrCS5TtD9cEpqBFNZgDjmPSBWwRByKhvpohT+VsqGB0X
KvzEoUqrsfwiNocMtcHsnhQ6UteCljhX7ReOc/u9YqEsfbWf5+AjyTGLNhODShsj5mmMzU/hYqMr
HfsexjLHNIcBW0TWV+y6vNKR+OHTKN0VY3dwo/65gipMWZzt0gafxUm6fvrkc0KqZv8iOfb/UFG7
T9rE3UrWXlBRfN6s+kt7/VeQMoUkM6Rb9yGZGNVU70EL/Izc4tdoZwsIZAEjQV1fR6i5riQWq5Vn
KLm14ckieumbIzDgj5ltuSdkYtu53yr6B08qgcAfmqAWoNjvzKi0LnEcIJxuRgAqBAuxAbBUmRVk
GwXvq0anTd6qpH2WZStdkhkxWCQZ9GvtVL9I8LnFyqnukNXpGScAjuhqAIps0t96Afs4zBHp4sp6
IxsXCbZ9bA3RnbrBeZoK61JJZPDMiO6eCafc8gkyb00nXuTdi1+ZkgMoKEqD/tqRTbVKE6TfRp+/
EHSE5z2ofvQ1OoypxgQazH29iUxzOzeFdYJ+iOg5ORegxxc1z210i7vftfG2csJzSmiwoPWzLYbq
kA6ZODWTF5wcbj2aOvO8wcA/0NlpKDvKAeF3hxoZ8PofAfwR9Jd/rlsvRpNufPBJ+qhjuIVo53ae
AwfF0tLlVhsK8Ky8Ylo2m9JExWeVKNKEDU+ky3/DXINVGK+LOsRMLU1wu++6Aiib5d1rWgv/1AZP
dYPTGp9ItUZVigrJZoLhpyAHx8F9ymqINFM4oIFj3dmpu9DsHfSYwpfGRytpMpCn3jOPSovsiMkQ
F3/UXIys8G+kFMXbwCOswXrpQhIgIKtfZ5N7TTZTchWj+DNm7VOF+2xfGcRHTIP8UxXFB50XdFFB
+qfq+jcyY783s3lTEV52LDqVhfyZinAhnSq4Nz6H7BSScVN/ji1oms4YvteT456kxps28H2MtXBt
MyrGWXLvROV0evbnkkF8axSH3OX+cNsDE/atO8TyzK31CtCHU0amOWRNGAogxCGe3yeTGE4JkjAv
KZwj+OmL4w43B/X/CZ0CXPAgPuX+SEJFiNOkFXVx6uK42+UFn6UUN+o4cc4I6vyWDs4OI8PvOTTu
bV89ybA0r55OT3UTHpy4kB/eIg9BppMhl45/+H7Mk4rFJuHPXocgLGhasayjmTNp4a5KESe7UQXG
zZzeJjkhLo0utmsgTixZg02FRcm00IvATxfGCz48vOu4oQ9jXPzy4fgkonO3dpuvDcOk22yW7d4z
qTxqMRjrYArRl7X2tsPdfLUqzu8FOCinMZGLIBnpy/yLFmF/61u0rRYZCjSw1v5ix0dkuYHP+jw7
xF/MbvLcYwILxsvc/ioqQiRyx9ppEpGrLPwRGNXvwh5RM4FFoPUOF0Imt8Kw0gMDhVUq9kJ0NHhF
mG1N/Bd7Ji3PvTDfodQlXvnLTKof8dj/U402yhosOTuatQNi5uk6NCBi3az6gyPvT6KKZ9xQOBGY
CRw87GGrvvUZ7/txdZJjU52omRghX2v8L6vKh/CjGvIFECLaO49ZxbdqND8kdGGs3EWzobucEWy5
Kcgrx/I8vyCuxUGdFoc0Bkwa9d5zkiGK9ksfJBMwiq3pDYjAbBRkttWt22o85j3dWVeSDxNQCL40
FrMDacCzHDdpgq2c0dVzLMEhdLRP17YdnttGW8dB9HtHu2un8eZLk6eoqxrfebIrurfzU4RI9nc/
iGcM4ISxR+Vby8rVLABK0/nGx1rfamT2cwbl1+m93fCnDWW7NS2gDi0qkhKlcNv71bEyMauQ7HpJ
dMmlDvcu9tgZv9aV7GpGFGlPvkXl7Bo7B9AojJ9eWMmnKg+MJ/DdrSfCgw9D8iSLdIeaitJnmt8j
ErnXjZX+wPIjXi2p22OI2GU1Bs5Hy9hukwbyhQaCgxjNJsUamuxh0h44BSJxXO6SA4Na6MYVZJJA
jcNTjqs1z1t14rj8v6KBwZCVLgiVttiBtRyONV7UJCTVZzLogsGYizG1Cxoi9oBQnZiYPKxuWP3U
N6eszr0LDWtUG9Q9pkLOO8qnsYiSQxG7R87SuzLzGa4wyjyEKSkK5fzipAEHeYue47T7/+dn/fdY
XZNID5PoWpcwYNOGfPffQtkRXrng9zBoNzNJM14HOCdKLXfrkajD9AtdicuOiGgwLLaalxp1MwqB
ovNezcn+Feq1Z8aKoRnBd8Tr/k/Juv9PtpenbIMfIBV2SIcRLNlf/0d6GqgYzj5Ty7ML2TdSspVx
vWXBc2fvMBfyUmo33tm5sc1Ta3qRqv0xTvGHLaMr247Y6QqqHt23C9YBCZqFlaQw6Szn4kD8h/Ex
4+PBi1z9D6FkllxCVMtHDugSfIlGzfcMxzNd11GG4dJG+7+fd6Md0D9ZB3rvMTCBQ5ve8HujP/Mn
54JOK39hcfqJlbQ4zFRYfzUx8HLggwmL5CDcc6uxtQf6cM20E1PjnAbP16dm7LeokdJvlpl+C/0p
34XohhladTtW8Q69Y268YHE0XjqMXULDoJsxa5NiARnBqD0gjdl7b9j9pSuSAS+xNmE/2NHGbkGC
YlYCBmkRZ1CW4AUCL74g+M7PYTmPmxoXBYWS2nZBXd7bTupXXgALcBcJEKIC9KWTilm4pEOZGUV8
juEertHP2Vgnh5gle4RJ0yYxqyK0toMGywVDDu9TXXke764Nla3Ghs5Zqz33BWSiNJbLgBfuZul3
WxBsrA1m6p9CDIEQZ0Ha8n+Y+JxMsU9Kpa+zU0Z7KyI7Ocqsdoeevj7ZlYDBv1weD8GovyfoGHf/
+VYWFdGO3tk7rAbmYm1KG41NIt0+/srj3z/+qRs55BiQG2MFc/TkLJe6wAJsmt1lbiosGCVHUwmm
e+NNBeNNxkysAeY/9aC9O4L/Vb00E5tw8F7pDhHuIYGdm5x+0r6dgKRzyTTcic5GmY+B7fZofVVS
TUfZIyUJaWRsR1FklOAdUSSxSVehxJv7uDjSeUOPbO3xSiVb3DwlpJXaPfha/KOTPseHDOmDpMaS
WCweWmn8NDGO8bQxnuY8f+lauz7Qq6WPKm5zSy7WrMxr7yMFhSD2XVILHqdIQWyXVUKiAZj9UU/O
s9lUSDc8kh7ATgRk7HIp6gxIhavBmlqRuORGSU1stCTHUGc9N0Ol3mKAir5I5te5KEwEhTMh0NRS
JPG6P0LfHPBtgUBRIRk95sioqa2HtROTXJPR8WbGicJ/4r3wZ+tuVtfU872n1iytu55ubmqRRt61
/skbERQMTQu4VjkjR2pbnUijgfJeNdPlPvKpvOBRblA52yH8AN20O0YgQbea3di6tJzLxDIsxeqV
nR46TDZbOjDzeRRhcSNQrGZ82HwBHSWA081bPBnV2qwHeRqVj5fUnMQL3RLGonRD17QoExrVxCkU
tRzX6XKftMvdUWz90MkOJPmVH31VpKuQ8ZZq8urFAisIJ2MmSmEBCTBR8i82BojtwHJOolYNGZ+M
McC6xndPAr6wehN7FhzrexbiFiiL0t1EznKGiTNofdpFyDbneu26Y3MysduuSF7QuYYu23gYqRP0
FYxj49Pkhb81OwTqlOkyzxZKXlj1plkTlOGUx9ZLmqPpV5TmdL8OYor1LQ40XtISJVlQ+0xMlu8l
rDfkl2E9abTHUYUSGgWoV9e8r0KdXeHfCJpLebZVdEFD8U9gpyPD7CtFg3UJLBv5alZ8Moe3z25A
RrPXNBgCU51vGwtL5MTZM1hiTFVlcTwxCr2NSeHaj3mBAEPIL9QU0/dowaX7ZW7BFhwY4MAI1vaI
1Rg1eI6UCp2n50d/cO2aB+aW1TGHIrkZWG7WehIwPQejuidqDg9YZs9u5usnFTc2xWqVvnURt4ho
T6WVZxfEhcmu155xEy5tDq/xs5NyUfFa5XBVuMCxpCpCXcoEss10Sr0k+ewWgPOUdi4xBpKuBnoH
7OhoOcyg+/XwAZFSOq8S8UHcwAij6uRNiILgx9rdO2rfMw03/+Dno7uPjfZPH/X5c5yN9a2Qhrtq
lepuKBit7dSq+GIP6XTozf6z7Ol89ANm4dEdNznGzClw9IcuvscWkt1QccZohqykPoGAmfW31u6W
6Yoo99g1+ifP8U9BJK8xESpPQWCJ41R4DYEi0coIFLUD1KwbtRQTuZlThxwKgf+t6Xd52S0v6DKq
VBjTBGEK/8Xcee1Gzq7p9VYGc85t5gCM90GRxcqqUinrhFBoMefMq5/1lQazg8cGDBuwT2p3q3fr
VyuQH9/3Weth/m9+V7iFqBTHGtWF4bhvxIvOBM3tB9VYYzPhDmrVypZlW/64YOfeWjxw0A3EUVEL
UDNlKo4h1Ji7mH4MT2Jc8CkNWxQ7xYFZTb3JjWBxw5m0EjN+ktZ5ftL5LLzkY4DQNAimPYta9bem
9r/R5P23wuh/avz+p9/+9fG/bO3+hy7w/7OOcPHRfP1d/fh/fHT/LwvAHapY/+cF4Jv4s/nIuo/m
7zvAxV/57QCn6VvD4G07li6TwyFT/fcl4JppaopjGoRVVNmS/1YCrpl/UQzD1mSNEypnL5tKYEKA
ogRc/JGMHUWWFWrkHUVX/ndKwB1NlAv/7ZBnmJama7xDPkDT0FVT/qdDHkmRKDGq8kfhyLxbdtVj
flVeGUQ6nQuazAR+/Z3u833kLkdl2yMa3IybdGsdnMP8xzgO392uurR3xWO2o333O/lWPGObPYKv
Wl/jc8co/qNd45bbzW69drYoGHaQSGvWSLvhOyK5ra6Yge9JQ97Xe/Mjuug/8bY8GUcVXZHXZ5SV
rNTn5pHI8Z6j8No5d17mI590s136rN5Xx3GNM2tHT/mVYPw6u8xr7swManrPfszX8VbHzukXZ7II
T+Pk8ift/XLEFHPsn0HlrkzjvtS97kb+uOmOOFvvOJVvAq/bpmt5b/mElH6SS7nno7zjMr8NnvOr
xM7jy/5hKhbaRPndcMuDN0IgkY6GLtjXe7Sf4IXN2fGNrfwUTud6XzmXz/7ECIR3G95xm9qzIXjm
U3jk3/CDIdkPdihR96Yrr41DcbZWGCz87CF4VHflhg/Qbd1H5BDrfF0d5b2GiXZwZT+6sx9BjH1k
7q7u4dfajH+KwG9g9F+NbblXfMenfnHbn4L7BgG/dAjerW260R+WzEOYyEnRWAV+TEGVW3VubNKm
APu67aNTjbn8M1MOGvOCg7HrXRJI/nTQ+LjIB49u7tpv3QMtjBqea3NlvC7HfBvfV4d6Q4FNsqu3
3FjchH9Xt8r4tCS7aGf5+bbchAd1Xzy279JdfrIv/BdeHB8znryOdqz1bT7t6SbemJ511bZE6ZNv
UQr4gnv6PG7sn/kEJT68OFcQ5Rft0D00XMNXSgSXutLlLeEFNi3SVr6LfcQSHrFJl26ZD3s/78n2
M89e5wflLD3w/YlyNCrOcb61fHjyE3/fi111FfrmgbmHjP5qFW8yr3qD5lzV98OFdQD1LRr3EKpD
XMqJttjAGtlTHkE7owLhlS/HbnUcfIJTxGk/yfR69QbLIwWHp0vurlBlXdHhrjLf2mbffvcYhivz
GYdMiIPH5tP0jjciWtnrwO1dtmhriZk0H0X9np+WQ+F3Z8x5HPLw5/LzxreR7E67iQOTcmYntEqL
IxKpcIU2RDFfewtZdMfIlOpn5wfpOzkF03AnbTtpp251+Wp9ZB5Mnbfcz6lK94hlaU9QCQ/GEwEX
mwFPfuBtBM2oI6JVqf0CXllRhb22FXfblGvUojNcEcBweAD5J3BCHJH1UHFRPqT2m72lRmVeFlcc
UTymCfFFfh3NbdpvtGQXqB7GdvnNVh56LNiycnA+wjcRY4sh8s9CB2ITp+XdrcHKKfo8s9+Alwg6
L35KeG5Q2X0wDEsZJ/5hlEb0a3mPdZ6kkQ4QI6TE4EVM7ljneX18cNb2UVrTn+VFuh9MlwKL3efI
x2RuManzrLFqDmSg27fJZWm4Hq/YTqgJ8czooGGYXdak/vmEdmTLh1WqsBo13LR8J8CHTDnFjxJ8
BXHma772gKkvjy5Morthr67TZ9Hs/aYfLPVUPNX5Ln/pX2KMogSL7G1FLpbAygb40zbddwuZTLxq
n9PIN83nLvUd+QWNSwk2wLMHk4A13jKZ+q3X3sF2tsG9nO5m5wMdw/zA4BcU/2F8sJ75mqC9dKe7
7sqWDCBeMlfNnhW/92DtFJ5nVwyfKDKYx+/Ipv70Hkfv+NK+yPdMhgXiv6YLkd3oppfcrdZ7xZN0
sa/t9tvxMMbmssfzRHWS9A/rxDrB7V/rc49xr/XBe09KeIUPOvdEJKnnerf6pz7HNoAGUoXwLwfJ
nb6YNG3EKHNl7Zjju3xNr+N6XnOcdK0T7QAEwx95P6+03N1HloFvwO+ZM3lStEenWp1U52R+UiO6
ohcB9UTGDYwfO/rQ3cJ80WJcXZvaHNYoCGgeyKBfTiMFYlwe+O5APy89Z8zO3ggc4mxV81P8Khev
yrnp3pVwZ1GGEh7bH61DJlZ9Gc2TczbSQ88E+6jLG69eY34+G703TO7TsF6PX3m7pv1tpbjJamII
9xISYjgRRltVgHYh15l1dUK5y7WRuOFqsrguwWghVve7RF0hC6OfJ5YvXPCJQXy1LF/t4lmPdd9M
8xceSmHrei99QKckkf9nbbIhB5rs+93oMYj+tK/2Hcrv2OtONR4hun0/eelO2X4+Bmf8/V79SW50
x3+KL2rlmuvsaKOiQHa0rXYmF2f9Pdr1n6xbx0P/qV3GrX4wdPIWbFpX6YUCQRyVr6NxUbZEpD3V
599KmFLxrWnDLzD6QK6x8EcfKJV+QXilc6sYxyYdE1vDXrPGqKsdXp9gIRUF7vmC9Cn8huxvaJt3
LQlcFecBqKpfWpt9tOebjO/m4aTTjIyIfht7H/Y2ghopfWrE6CwJugugd8a5v/O+sU3I+uZ2lPu/
feTd/CnvPvI/7b/9w+n1r//4W47S/x8cZlXF+l+dZh+qj7j4+5Ps7f//e5TV/6Kpiq07tqo6DAZ1
0/nXfxn/tN1//1dJsf+iWGJaqBua7iiqwiGzIAHHcVXX/mJZlmxYpi7+h6Psf55kVesvpoyo12Yi
quArZqr713/7L55G/vZ08i9Fn1/KuOha3rFqc17+H4+ylq5biqpatqyKP/+7OSu12whXswE1ajH4
ihoFG4YzDb0MWXcF+e7HcHyIadboiuJJRUtZ6M19G4Pzl1rcrStKkO9SQ4cqWWICceKpdsaguOsN
ZhwYCMo7lJ3npNAT3+lHzY/0B81WyCTLpwGhy6qnP37VN5N1Moa4flK4JxiZpL0wjVZxz0KXpQAq
HlsPmYISkx+9sXjLBoljLZuRkCHNGkWj+qQrRrUeEiPdDI1dn5TexMjIcJ6mCT19pEJUgQT6mhrw
AKg65RzSd5dLE3BETpWHgBSXBX9fKAfemNH5oSbsJ7K6uN6C8/CG6TGvmvRoy3u77MJ1O1rphUyS
tu4svIUTigWqxAIWBV3/ZjHGuB9SbcGsYmCxLsPgexDv/xbYB9n5kntr3LWkrUlIDd0hr8d4K+t5
TxeRlewKFDXe0MqVJ5XKsI3IDBHvRe95+/t2UX5zweh3tw+5SihzgFXcSqyXtrKW00BdMXOWU/qD
Qik+U88230VJqG6dOQiAK3pKFeOpTCnSwKjZiNxr7sxsksWvKvEyqTrXU63lSYRJCOApzXOrupXk
dWUXM5zFPN+RRpzvmOoZhymk9KOV1J5I9SXtTD/uiWiPDIY2WJS0DcYX+QqnoXU0fKzkZdYuYeAY
D3Pc03XU1932RhPlEvvq3HAuWdIpmxaolwYn6ny30qIDG4qXLqHYbA50Ll/3crEwKEU/92InY7cp
mdSwA3tMpNw8qraqb+LKeB3jNx22bm7yr04Rm+zbh6k5/bG2cRdKslkeiXo6zMabeI1XJqIXtjY3
M8Xi9ypZH5dctwObnDJqlmLc7+KrqDkFtcy3fw3muWiXKW1x6RprIiyHosBsY7rgrCCAvWdmkgr6
7fZSJQYapduHoC8ZOrVE0vfJNIfeXA/9lbxhgSlfQtUQrmKp8gsylp+Tmu5KI+zO0aSf0gTxY6Cb
MlVqIqikju05Fi8sIoiVZHwP2jqRByzE855vpwRvFEU+Jf4m8tOnbI7076a1EORNh2CskycTFGyT
t63mjQNHgWTJv/RiQzaFG1NjRYclLUgfWErh/a4zeBrGhBBBY6+Ub0Ou42Oo9bnL1qOnzFN8fVFK
r4fAofO8rGl8NBFUzVr6NhqZ/SwNISH8gbBYXtl3v7/TE2WLDiKA4SKNrgdmeCpKAm9WrDylRgNE
EwmrSztzkgwBaOHfm9iTjUVmoz5aLhHp228c8eZBVmJPoongGGOAr6k8U0rjsVeQdJQqU04u1dWb
3ZvvrPXLe8K2P/Y00O4nfmekKLelJB23v/9UOwufW+D68+3FqayL1cwPikbPEr085n2Q9d9OIiE8
rrCqOSKBDGBVr+D8UknbanldXGiQ0Ne38nepcZLNtFCTcvt/ShKdXnEYzp4qVENDYK7NTHdny+r+
2MVPFBocXhmf30UAwu8zKgNSK0pwjQt+bkHateOoVAwErWzjUJ/kyWaFLPEcGcXwiZ2JCr6aLXJp
Mji8UUyAKd9RgnwgrugFwuegPvVZ8G3mSudVgnS1YHBUSXfucOiUB2qtDTBQY3zpu/EuGKOLyT6G
rpzJeKCn92dO2FKM6jAcyowd56AssLdM4emYiL1eDas1a83pJFeMVn8/m+x842PL/YFMdBPtxsZk
gRMVF2ts7visMVM3gmcJLuBBIiMq4UXbNy0j1ICJPyL9xnwog+wV62u6biAoTkwbGav2UUDDWwWZ
HxoYmkWXfcH2+5Z/75eOzBQMx9aI1Pa8VMt8QFZ1qLqw2Wdp90PIob1vDJvr3e3qPYL4YI+Yt/qY
55eeiorHOAmNVZOec3rNNnM/x0A8cfXiDGXtsrjEH0ISRalt3AviRTUD7EzySyEjuzHv5paQi6tR
oI2bR9twAdndsuaJyJ83E9dUqzQavzf76ZRWAba3lEdGzCYl1QikiqY5UOkvCs2HvKmejJynomrK
qDcR4ZHbRx+KXnfWxbqrR2zMiJKO9Y7ymvvClmXXZi+GMbCJTp2D5WjQy/Ptm88u1thqr1xc28+0
71/CWq32ugMTg46rORZL0/JjLRQR4I7kOrqrNsoHhFwaV0YujSyeyhyDYiHm2vpPTxWXY37lljTQ
vRvbXtVaOB0belpYJ3drzWZvVou1T2XjABht2cVU2Vw6Oppdg0ThK2jgYwDETJtgP2KDiKdtCjXi
afzw6pZqgUs07dnQ0nknKeHbVOG1UXriO3xdp4FYrxGYzaYILD4DhCXvE3JxFP815d0sXoxFyo6z
NrP76LTnKYo/lGqpX2V9AIpF4KZJU7JPK0sBUNFAVSb6jcOlnh/GSEbJNjMh0ZK5+ZbVvRyVTI/U
XKX2yzDu8iXZt/N6tLToxbDLBG4vmlzJxrkoDe1wtDMqFK0RYLtk07UNzJxEEQPtI3vArzKu8o9/
+EUYhiTgOrXZODd0ce48tQkG34lKCvrEdT4SL6hjoXzU0E9nYH4zCsxNokVsBadEQ2eujh+R+d6X
5QEdgvnqTBJHIbXVrgRczE2cjQz+moFWejq+2OGryJAMUB/oZmqWWJO4rG5WMjP13W1nSTEujSMU
Zc5SQziLmPv19iLelAC/7qSquXcEh6aH5qvdl5cKfCzS4uGxz4fhkcdz7pgB2S30Gm5D6ci+AHCx
Oql70BH4nKecxdgSN/GeDjie6qmPuhCM46ocd1e10D/42XLMfbiU7a5UCyLtRuNw5mFqpcP2rVOO
FH4b8GA05IHOM59lsUIa9MNoVI9k6GF0xfUuakiAsT3e3K7MEE7cs3eYgU5JlBcvkpz2FOKqy72j
Qu2RftTtNN1Fjmo9xV17AFJraFIsAnfQZPW4BMt4DNR2PYUl1IFliccxbbnEsvSOupw9txSY3w0B
aabVTHHGKT+lRmGeyk6tVhxuqhdbSd4GnR8IY+R5cBIh+WSSD7FdGQczT3GY59WfWhAecZ8bPC0G
ylol1fiiaDiKi2DMDq1hrEtyOms5jJSrZLcAKIikR81OL1ocDpu4pyplmkdOyzUHDoY8IiffK5QE
pBgbKralifFsl2IMi692pTVBdzUL2nj1VKU5Utd2VSRvx9ZqP6ap9pEvRSEX/sbXGeZMXaZ8D7yZ
YrgIoyBwU7A06X4oMI/BerX3cVAHmy4kuTDieIsdPOv8QkZNdqJxkOfR8mDc3jpI+9vtxOrVHDX+
wrSxt3RXKfBvhMT1j7UlSpeGUAzJ2mXFgm84TW1Tsv9utc2EX96v7ektszAfrUiOx/siZFMsbhXS
YJpHimPMTaBKnJyIKJ+5LdReC7pEWL5WdxmaUnfB2rXNWSrj83SmyyTyrhIHzDt97nXCQQzeh9Eo
SBsrhIYcuz+R0uAfT4r63uKO4GVTXz6RTjNWddj0hw7XBIlw3dhHi4kTh0Pz7WXu6IO1ZrbNEzL/
rMO33AN1czNwZJ9uOv3OAZ7zkWVz4SlDiGl248eFu8G3+MUERvhqGtJDo2vPAXQqniwIMC3BPBw3
cgskh1kX26CwCmj7VOmS74UyXVq0ukeTe9tKj+hBTPLJPNlqlW+y//yV+MICOEWH29v/9v9QMBeB
ru8aTemvEaEtTpQE5Dj0Vd5IX3jJxZIw+AyErmBaYjvTb2/3J+oMixU9sIXgAymBq6KKp6SZ3rAB
ZYSnYEYGq22PBkLJ33NCPYTlO+cMonn1/NUSrPo9VhoLpYDUJz1JycBdWzyFIrb8IW/PYjzSOClY
rePX2HwfeZYZELnPG9nM1Iue6G5HSgS5CF9K6kVtzLDsurnuj3EXHW8v3aBGR4Iy//Hb37d1RD7i
NH+NKlgTnW/F/Sg1Owsw/rSI50jYhOOA9eGYzYTaqHvofFO4mW4vdogyTEZYH2Vs6W/3r9+bmLhn
xXnIWDfhJuZxAXRnfQr3Ccq6U9DK2qleSv10+23EDxhFx9jfVEfdOJXO+SRywsc4cL6KiMyYyX/V
j5vovYSUfWyqThyCgBkzGScgtYv7OqyVT5ngJ/1IwQdNavF5cOiAohTRIs1TDA9zlixnQ222HENJ
GSuPIPi4ksPC/z04it9ZaenbbWRtyqozXIME5qWfwph04HwkZG7W66xU13NU7ZpsqA7JIOG+Hppt
OUwlcNQQb4nsAsCoWnsn/Ca/Jy/xNSyAtm5vuk0Tcpw4G8lMzUMXZoqn9Vp4pULhfZi6d75w4xF9
b/MQ0HayJelKpH7qm4dFMZsHm5RHAtBLgi0ur7JcsdJva8mfHJb4xAzL+87KePaylMfK6hUeCWQv
n9AxDyZ/yZzGdlMTYL1GCb7EmSOouzhT9WZl6XwGkEXoH2rSprekQzawKAJCrt9yTaMlWzUffi1J
RgrcIZWC47HCMOFBFyNtppE/71TjK8DFTR+N1T0VRcG1XfpJHIeUOIJboH/mInE07eygeC4X8P8e
Li7y2o4huTPQURHFefGqS+WdLqtewfKUGrjZoi6RE7QGGoS2lXrS25mbgjk2HTgOuUUM9WaRTHk/
q9If8rbZhvRXQUlqy0NzT8jUGpNzMnQkMya0EcWizl6rLXSSIeJkAyFkYG3kdPuafqhNr9VMXSPm
/qCXtPUNZzTWXAxxo+USXerzlYquD1NN7rFVMy5mN2o59AHKVVa47CpsCYAqVJ5k/GcrwFokez9W
iDAvCl8iPYHQTp4qI/gMcZxpkCLestRHSssyN8553NfbK05/o0WtrurWIYmoirLllLt3cwWDoeNl
nHGtrBMpveviBaZgoAdKZ6NX1XvA+Q2MKeMllkWx1pjbfLHfEwqSnMSmRc242o1MWSJH8iBoHssh
Vg9SsBwDixxrM/bM1msU/5XTMACaW092WjYaU7KRCBOuCj4zB4eig24og7fM5KZS0DkxzSRuHWpK
GkzNyOhVL28pzkpjx8J2wdNsx1KQ9TWMVjjEp6z+UmJCCXJjc0WY3y1p1ID80amPlANGsH9Ldeeo
kQOm3np4MtRNoCwtHfMYFsZJvdcm6y42VY1LDi3gVU/TLuOoggCrJJKsjsi0kjQi3SpyrmVX35kJ
6yHTtvWtWs/ZNu6BkpNAgcFP+e4gMhuJ7KwhUrSWyNO2BGuRsQuGfXkObTK3KuHbQKRwe5HHlQu3
FvlckBPlPBDZbQ2yuw4h3l6keQOR68UIjyKKqC+mhU0qsr+AJ9ER0cCe+opqh1wRE0ojVHgy+rOh
W+Oxl9i4JC1rRJO7ncgYa+ZjKzLHPeHjkhjr02S2FEU4907eOt9tec4WaWUh6ToXOT9EhsgyS6rh
6mq/mSD8d1nBIAVSSPRXUL1NFDoTmeiEcDQPrfKKdleIZfVqi/w0Fo3Z7YlU6yJbzSEw9zTi1oPI
XdM1bKxSkcWOB/s+E+lsW+S0WXP5mOvpGGZOmYssd019jxU1nipS3jVxb0fkvlORACd7iFhGpMIb
kQ+v59xh0WiI8HhYm+V+qeBj6C5iqH/Ll4ukeUrkXCJ6zjPGT5JM8XpxGuJnFWQexLm9CrgGKWNP
vUBdHaIwPNSJvqponNJCIkgaGYmVU1c8iczlnVUYe+D+NQ3XPNNWwYbjcHyfUfmG2nwnyyxlIcxL
N2IEshpTjUrnbtQ3TTVwwkEce5qVozzw9YDoWPa2wmdkwQ0YlGq2zdhkNKrBm/oJZMCRRopQZ7T4
lJXJtvWjhUwOY9o4NpYi6xjco9fK7n7Up2ApL9jXyyt5J1Ky9COMVMGUKeOOhEGfpT33YxOucTGx
ux36/WQ05EEXwsqo9VGPa9tW0Q9oXw8Y+zzKjGdXCzjlc11gngzzMAE/BA4URAEOQXAt2zmCkLAE
K9EATTjAE6qgKHpwCgqVLhZ4hQyyIoFbzIK70ASBgfjiOggmoxd0xhLCaSBwR7o1okLEPkwQFprD
AuugteOYaoFBlY290Ux13DshC/ik5xhkD1/conA2gIkY4CK24EYKABJdkCSF9R4LsoTPieJeY3AT
WXAnOaHJTJAo1CnXpM/ZQd5CdgPAChN7yn9syoxkC7s3ZcNs+4gX4+yqBe/Cw2HKO9+3gDAlQIyT
dU9BGv+Iz4HnWOkL7e8/tQxDUwuaZgarCWfpR8tttNfayDpMsDcDEI7BowdzEEmwOYqgdCrB66SA
Oww7sx3TWCp3YXpaQfcsgvMJO4gf/TK3bBaQB0ebqgOtc2bjbAtKaKRvbKNXxE5spWTrtuCBnRbU
hqqznxBuN4I3ipznCPyoWXhOyC1Mv4r1mAIoUWNHsBtiqRDsUiMopkw0RwuuieGAheiQb01LUE81
EkozUl9ITL40gouyAKRCDVKqAZlaBDvVCIqqEzyVri50yab9wmwN2qoV3BU8qrQvQbGWPOjX6Tj/
lEBazANjCOUCv410l8yBspmmMTnY8VoWhFfMNUsSzBd2+8ofBQemAoRpNzIMRCwTrJgaqFBjGU+n
o12uyrKeX+d8WEW6xoZW0GYTpZMwus0lz5J5s4CkDaBpvWDUFBaWgllTBb1mCY6tE0SbBNrGvB6m
WtBuleDeEkHAxaBwnHU/c9A4TmiYWZxzKs5SsZQpmHiG8CAb4+QvwVD52lJ43Nah7eSMeXfjrLQI
Em8GyWMsYnmNwu7T6WvpPFiPo+D3tEx94t29FFnR7JBIcrSfaD2oZLi/WBCAuWABVUEFYsp2PGDv
Ty4pHzXgIKcuUpSCJZQEVdiBFy5ghiO4oSq4w7SDQNRBEVXBJNbAiQEPbSAq6fmcCXKxAGEENGcs
HXb3S8aqIW9avvXtd7ZsJJFi/U84QUIizKaUQMCRNpTkHKtvJjcxZjsQlFJIokPK7ZdE0JV19VQL
2lIGu9SYjaEyqzea3vTnsip03CeomhamOGXwKo+Ks+OH5IkEbrlHA8fDjFkL30ZhuwH7rdTMg30N
CKoJItQSbKghKFF9gBc1BDnqdH4gSFJLMKUacKkNTKtr6h/Aia9enRhAMMrBlRE/Ufe87xr4Y2B9
Cnbb4S0q0QnkIRyrCtA68/hXA7g6gnStBfM6EwHl0vRtCxq2N9NrK/hY2uEELVuEcLNguxrZYVja
Fqh2Aq4ltM8Dj+BtQ5PAWzCEsZ+7UUIQSJC5vWB0DUHrcs9ggikIXikkQCWY3jj6k1QeTw5spE1q
IWPi7wsQ8BAxOagmBn5cljMOcbS9LXWAHckkXddI8q7g1j8IsphntLMiWGM7Vn27iQjEYP5fDQVE
jyPYZD6q4KJb7Yb6kXbDsgvWBpI5FkzzqF1wnvd7CukKROQtCzT45zaaUABavYvDV3/XBSWNM+Ar
Edx0lZKHyv1gJPygt2D1uWCsFUFb92DXpuCvF0FiW4LJrgSdbQhOuxLEdgq6rYNwx4LlTnqG3jp0
dwfmPbOscnNBfnf4HNbseZkXQYWLJwhDcOKUtkiQz39SQZCXUVmsh944RjM3XnMYR3qi8D9V9XHK
s50pVkk8TZ+Qzn5qCQPMLOzyeznO9pHRgJmrMz9H+bA1W8YybE+qU2Cw34mr8Y3WxGyNGqKDeZ9L
4NvwwxKc/AAwHwhyfgChlwVLTz9HtM4aiwmeIO0rwdwXwPeToPD5ah5BBVxH8PlGbCAeyAkmToEB
d5vvHDl1drOVpG4AhRsOmT/I5VkzyCjrFuIf4QLohJucShg/LJJveh/qSzxVAFSzzagAl0AurAKz
QcNbya0jQDigCvNALxwEGUce7LG9O6EnkISnoCFL7yZtQ+NI46j8PWNaqcJs0AjHQYXsgL3G/CrO
SoTfKcoWRgQ2ZxcsBuUBRyBacRVNgGxQDsXXclPjjHJUhnIVZe6cU/WdxTN1g5AZUuuTmtjGZ3sQ
rGahaEDVIOussCRhbyiEx6E3kzdNmB1SFA8Tj4i5cD7QHytRA4UHQkcIMc15slch9Ve2KpT5jQSO
qsrJBkqIDaH50qCWyFBMpKgmhqwkLBgkdxHdQVieXf1mpRB+CtOoH5JABPFoU1Oa6kUSLgtNWC12
JoKLSJgu1HbgWijsFyoaDGWuCc7noKZyo681R56P7JEZ2kyBepi0YTqOKnJgSdwYF0PjnstLAcKL
KjjcQgfQ2ijlL7c3T0mq018wPMVCUao1c0e0idgbgmXtcntbaW/Myswo3TQ4MEgy9vHYMSdXtG7f
KhLY9XNeWSKeWxPrVOE583inZLrbrDzdXpa0f8NHZFP+R0lwaVORenPw5KbeAkMXlBkLJY+lTstF
Y8VVxuOFhkv1RYTR18wvmGDJQDIhRWnrFNfBKlNLFuoF7UBJzjMVp8x9gHPLy6uBOR29Bjs9IX5A
OVtOA+TIojWSbTx9YsMzVFN6XIqg31UK9aI3F3dlJAq/tf0+IeGuGFHrjh0ly8tSautALLNviuqq
ot/u9u6cjlRBSnvcmtKI4cVC1BQmLJyVSCfXYOcXPUWw5kia6tqjHZIVGzBZo/lcxcGfXGygIzEN
0PXlXc1na+U4SK7Z/xn+FNTVG+NuiYceDQwBeALUNnwrxvia5s6AGYwK2ptBmvHmvdk02tFasvRq
L+S4OmvU05M+JPMla/o3lKjGg7NEVN4Ef0Q8w+ys+FyNc0MSbmsmpuJzTw98S0jGmnneGaWFeDq6
LX56un/ZSW1xEIcXDtU0CVUxZlPJOZg0og0Vz2u3l6i3Ic/ANMSMKFTNcC9rhMvKuXsN5TD/HPWI
QiVVfwo6UKPJDkSGYxVPhb77HZsi/eN2hRaVwzOxuJsqldryQx1W23qqLCy2xBLt1NAfJJHVGGlU
wTvWkNBlA+aEeL6UOnGTMa6923fh7V2oGb0VysAzUMg35N1Yhj1fPVu0E3Omo1PJYhOF/gsUVNR0
GzZkNmeWwAdXUPYUxNWH20saLhV9sVOfeW0dqQymGQV4upBwThqJCE9Ji3ilEGVg6sICvUQcDFSe
B3dFNwV3c62aPE3i+L6ZimZRQCCZ/bcWS6NvM57oCjUTzeIanvhFv4sn4IeZi3hkTDxKtLSzJ1bl
eLf3eHuRmHh6VdBw0KoVzMuUPchHR8pTvmWSwzR7Sa4aJ71Te780czquKjvzIltpHpK4W9zf9945
PLkareIjwVUewoBWbl+2Ft3j5IFPQSijbx+vIwfx+ne6RCFs7t4+77L4vLd+P4OfR3p1KGUa6Uxh
mV2YO5qWTJG7RYiEBx1uXVngj3NRn6s2MUkAFGI0nfLvVkU7lbGN53l8qAuF+PhYn2lHH6guxA3Y
zcXUrtoBbXc+jl9OwpZ7xjh+rMLWAdJnJowKcYCYz77Cvqm2hpjnTrkYF8P/+zenWx+E26BDJd4K
CfnvP52kbkDNJDXklWy+3n4aYNsxObBNd286dS1FwXf7VRVNs987sPZSa0WnVP+6/Vd0nqhPoUWL
CSmjWkPJz0NNeiyH5vp7texkmfoSKgVuwuDbS0iSNymV5CDNC3+YphxVQujCSZj424ZB9e+vEhxI
vSjNFV+D27fL7QtRkplw5cScFU9OeY6rGcwVqfh2hL1g8EhJjlnEtn/7KewMY+F+rHTquYloOReW
blu8DDWHKNOmawG26V6iNGybm2l/YDvGdFvVXuwRumgCK6OKUP+jysa0YUMQb/skt1jopdKJ83q0
0jUGS0tswnOK/FDRFEdbk7IHcCrTq5ISuwEz6zZDrozrWtrcvjmY5rHdp0S2+sShYp6zjkFgx0YH
qbLsIWMwtwpWF79I8g1XquKjsOyWZ8mGgxSzXkjGOfWJtmFjk6Tt7+CW4+ixG9nR3C67PNCl+98/
sJvpTypF+cbIQ4AKPNsPs06nkyPIQ240RtLeDzhLtoTiSEYHwL1hmfe4QkzUSXUib5HFqmubb8iV
Y+Umpza+fSvibju4vWiHmqO468X6Py4oWm9xvnddW20kPbafiF1cb9pE3DDr34scVZ6vo0LTNijy
tPsVtP7eTFq9BozH4uQOuqpzq+npQzNImzVE1L6T4CFqg247KmnrK7JS7uSSJ+wOMI7Dlpg8z2L4
PRkVXhzdjO5pbKLc6CTNM9fGOp5/c2y3LFQ1TJTbg4kOI2kxM2KZcwsRVJYcIJPk8sw28k+oTdLL
74+8PRWiOff7ViAhm8hzl4DHlN8tj6OGgCFix32zGlL/dEmj4SjzBaX/R3pRbxEjMyq+JavykVFk
V9UJtSfxu3DkaJ4MBtEbIXmnb8CPTDBMRYZgbrvpZKAgw1Bb2AfCid6gD+rTaFr/TtiZLLeNtFn0
iRABIJEJYEsSHEWRGi1pg5BsC/M84+n7gPoXVd3R3RtFSXbZMgXm8N17z73cdktsLNvb/wYFeNyR
qUSVWRwstx1zWP6L6LUORRGOVj4SrQSXZn64yvZmZyHuLAeCQXDSuy0RtzeMQdRu5WgVncU6Pt/b
Knf7MBNC2/Qd24aK+rkDF1juoIgYL6OZPQZJ2f8OZPEYjEziaFdDG7PAaeFoz1rSMbc/f3YzjTsn
SCIDPhewz2L4OZhNDUPwNlG0f5rDl9WgauhYq2A2k0Sprfp1ATFHCWLhMts36/iqaFH4KxqAxT4I
R8aXP//kMFDD3uymz5+1zJAThWzIeD9LQdoRdbGQYi1fkL8s0/ci6h/g1g6/uTZvhdWNLzdX0ei1
TnlsUdF+1xGuAidhaMRPpJ8OLGXuYWhgxAHy+jaCtH2VtsZBJUN0lvWE9bDnFuC4QJHigepi/Cl4
OFuNAzwNghNLTj8daVZcnONa9BwJokhcnD0DSBSCNR1V+bzy0/pJM8E4UXnOyxX1rL2tRUHIMJ9j
NqWYOhy7FfVRM2Ku3CNXNhZ/FmA5YHQKqu2NLBiNWIli2z0YmQCXEQr32MLV3/kJjpgqmDUvEBIX
pXTySzKQ9S0yf946la7vGv3ApL34uslJ3eD3Gxlo3hgV3K0aH6YO47Ry7/SJ/VSL+KvR6uopScGk
jbXYDovfSg4lMFkl7oTRP5lphEas9/VDMoXpGjtgvc209q1q02FP+1CJMvWWDe3I0Qrsd758moYD
eSPcOrfvIVHqLaGo8ZQ76v0mdFuGUxJOpQWlL6LPwrKmN73LRy+J/c+bUqc4o2/6EuO7YI50HerB
xvDDkIFkAjFTBy86WgV6QwDVs8dqgFnHYWa+MmycELKQ//HQkaijabMw91o2fd3axzqepIMQA+tk
PZ6dfu5xEcIGmKUa+Pl0X4ryj70mmXfVlXC8UlgE4G9haD+gZux2JIicFM5WPJBnqcIGY0hJQs69
/1ksQyy+Q/rMRIIp2nJKLfK5Qb1nfXOGjPxa2Rf3/hfftQEEPOwvN8djHFu4nFB6dvFSe+LGGUY9
yx89zSbuqgrrt8Hk4xczE+tQDw6kNMc9UlsnDpGpvw6W82jMXfxHy4KX0lfpa5bn3dZ2iDDohp3e
CRPYfpyX/zkFWWZbX/Xpl0/byJtEJ7p1DZowq1fDZB5sOJcMwAZre5O9WU3cjW1nJXWGhoaZIr2/
CX+3D9HyOvLHH2s/8jd0uF9V20VHq/VZ86PpJZyz+VPHe7OCqAKYG5MD2dcyf1Td8Awetnw3yvS+
iTnYOwPT+FuxH5A0NPNEUpwbRU8QENAvwzbYMYucT7FD35pj2+W1Ht5vVw3Mz0R8Ib5c6QXPViHe
lLvEqIy7TNN/DzernZsVu3YKnDPoVftstuZSLcBBUnWmTZ8r/GtAwqC/xksOhZSxPQI7J+WRqcvi
iwziftU4xsW3ifZN/ncQCFwNmmNeOz/FkUBNUF20KCNYb3w9M+lKCF8byzD3XK+ZCbvdg1jkKhuN
vqnBDau0/4vMrulVTklByVXEl7qnVRQX2umVCi84Kgxm0XZ8Z7jCNp+fRhpANCBrogVqY2v2pUlZ
WjHRELKYYy9rCmYZjF/iqGh2DaWTKwcpc7Akl2zUcqyeKfkdVVF/57ufOGeB87mKFtbU2SskUa08
5yFjgdYmpjSYzLOSc04/rlTjG+cPfQv14MyTJnaB3ZJgxCIMURCO7qiKvZUzf3HDK12SZJkcDFzc
UT/bQPmEuMy/TVd/V4BEd3rs3wWUKNBcINehj68I5eBLzdqu7217HzfwD6PQee84vh7Arp1M0a9y
/KIrzLIUZYveA9nARLKFDtSWHY3FCp8Hwtkm8qOnKg2pD3Uuk22Cs0M2pZuCgd5nk0XWEes0ZQIO
tak63bEtk2f66LO7lKMZ5r+/1gL3pNyHvim3hHxCy0D816ElcxUYxrV1IT0M3P2lBa5oiNxoHeCV
s6pz82SZ5njgZ/VeSeKRVl/HcISGQ9dL7bGkZAB/9q9MxtqdLMmn5W1wwfpMb+a8RtM52H73mY2M
2nugGpw0h/pA83bJqNtZlmmmIOX8N0ipLNfNTKwYV+3RXupNXTG7LsNoOyW6cUjtah1n4mnas6DT
O5Y2/kETze+6j4N9XJOr8mPmD72R3FMIm2GZ4QJYYt0ahL7F7cmpgJjCdrQ1y8NHlG6xWvO+VusA
tjK9ZeamW9AKFgaTnnnNqe/Gz7nSacCMw2U+0Kx9nu6V7kynugZUGDv8gOOSsR/rKNNGbM0xrzt9
SzAofVFee0gX/GgIQ+jLQzvzEoUU8ZoxddOh+6RyunLzjvJErp1eGs4frcqozDZIiWJFol9hJzj4
jnZ1nfQdc6xJ91dli9AYpHgxXVSMe+4c4T6jEY9h48tA+GGdNfxdBUwHwiRICk6rzm9lzwMUJ90H
phV/3RBKWLmwFnRN0bvth8cBNFxFG2YZoaBZ2QPXdM/KTeyCST55octIegBbOABF1hXe9zmSr9FE
hMdf3ArIrG3T/EkDdYdQ4eM8TxhVgxc5AnG9QhX2xjh4A7GB39ruv3FEP4A5nahPBNSPcHtli2ft
yeOvSlZvEH3Ve8yvhE4E78OOXc+kZu/UNQ+W9NpGTfuyzrexkLupV7iIfXSjoYNrqFcbHSuGMbPe
uRWp1JoIxqqz5N+BExOBmPRR2jLYDbZZrYes+9VK66WDkrVul20jybDaBqra4zJdp3TiPHQO7FnR
0RA7C2zPUn06MQ2GmYvaYtAHKJpqDQNP7fric6jnXZIy2aUzz6AHke6C3Jk83gHJ3jemDT//soc8
DH1hNTlpDYlYW1u5sWvremFuyL/zPG/B9JUnFp05rNHo52nihhEJr8CdgESePrvMBj2rTF4hZBRe
hVfclqnY8ES/WjTVYtzLbH6jzvvBsncYx6gATipPk/4IYRQjfa3Lze0z7NiXqkJhN4sGn1RCTbBF
HZotuz1HjUM+NZ+6jtaXzyTndUGuZVVM4nlunin3XFc57CMm0/Shw4hZT7M6jMpytzWV819DQPsx
Jgb6KtqzO9SPRa/nx4c2naMrMvZTGfqcqarwjuNMTYuY/wXibhMbbr2ehrqH3oMKN7QMJ2vHuhM5
N2iHrldvUOZrONF5Oo9EVJWDNrD0d4QXrUk+kKZ52DMKDmtt3LpZ+oHxlaWzCQngTt1TNNeU+Jru
1aqNv2UdEGZ1oyvPd+LZZfEWhlyPsGodHfiAwMHr4h1u+7qKsm+enWnd1swZY9IzEsLNZs7TI+/X
K0UlajtXlyJteg+BY1yhis6oTO1Jo7OHmwoSFFIWX7RAGk3kSH1DHcCC3VlRjGGB683aGelii5jl
TYWveQh+7/yzMiK8KDmFmz9Nvk7OEJ9FM9BvSpMHwUOemZPKX7Fo2l6V8baELAadU5s3edzSuRBS
+Jm9Nx0GTg3uUp88jmWkrYXJIKcx823p68yrLZtMg4+61d7HuGdXCmPsqhLULFZC7ssMzjY3RYLz
rJurKiyXS3HL4L1OX3AixByFgseUfYk9UoeSyRKhTIK8FTA/qpm0tc1Q3R4xSLiM6zCBdTCo8aE0
2iZzMfAhZD7YQfo59vqnGGpj41t3siL7q2M5Ptiudmx1r5Bu62mOzjCVzgHGO9hdo4VW72ctHU5F
hDNuekcZXBmYAndNzy7sRNtyrPpT7QyopN+tRAsdDaT/uHdwojvwbcbkyCWzWSfR/Mcug+TSFDVb
KWQiY4qqEyR0EnT+fWEGzyCBEgR15143960uv5shJBxsDZ5bzBleMBOEtX23GNoIWlvIv/hI8sCB
R9XTETtgHxc1SodTcN8RCcWJDr6RktZRzbrOfZ97bbwQdwqaXp2WSINPNp38iuAx6RZflsVCJgzi
8VB0VsY1TPKWmI++zZv6kFtjfmiG/rcV+NmORnYrM7fCjP8mcOQWNpW/Zu2/pzTmPQelN49utgGO
WW1BKQ9rmgMOXAOoaGBSv2kfp9B49vXhV5uRDtR5B2/o1mRmPvA7rJmxRfyci2Y4ZHaD8cR8Qu+h
VZM8N8pasVJDhx2oiKEUZW+E4f5kddhSDO9sOg3DFuMkkgTcUiiij/Fc/EoN8OTz4vXKBJqOYTu7
jHqUtkzsrRbNHOshe1M0NPbZscWX0XYhleMxUfnWZdgT1HO0MU3js5DZa53jWZ8wedW0zDhytA8Z
AMeN26ZrvQinFSbqRkwHvM3QS6uzGqmPmSIMJKV/h1d45gxrXOfGQceKelDy+fyH7hXe39ZLAjll
1zZ3NKv1a1GoAZ8dj4mi03irLf7u/LXx8ZvFya+gti6On8kNU/S9EvJFmxg3kYr7AM64abTw3XBo
ywoBU5eyXHcd4Iw0bXmzRD37MN+GYxN7dLRoT/EFzKkAyzbHpzDWP1nYa6ZALy4Ef60ch0fQbBlm
IP5xiuZujmvc0IyMwk6mJsmkPRijj5zsP9i2FybAP42qzTzaXlB8xpdGNcHVUeLSNXvIuOErsRpq
gE2HUL+DrwfVfzuBdoAj+aczIXoZM3NXfjmquoHmOxAM1qydCcPRexzLLYtSdKLZ564BGJTpegDG
bvy0ISLUNiSBqNKwmRXgjqf31LUuqemCbDXhU2TYAoEMVB+sdqiitHfRCKd/oFx0m6Imwh5UTEOm
aN4WNJY2efWSEYR1ZN/epR0rGpNdgvTcl3g1Gco4mXpIe/duRKM2detd6KWzo94W/UpiusNyz6IU
tl7tQlKLTOWVRXP2HfwZShs+aV07MZKG5ABBbzGCeoI8C8x0hNVAAy019Q+DjrqKv5qjKOONFew+
7gmWVnkVKrxeXcvU5C9KDJoNI2gZMqBmYayoE6TPZzMZNoXTmnVf5tlwV6P4sinNYZxQLlT80Rx+
3nkqm20SMHROGnXM+i72cAiOG6OhupgWi09L+g0vG0piUIrHUQ9/Q4qqV3rSzvtII6I+FIfSwlI3
y4ifKXHb1aAJtLm++HCNCnqCnYBWq+SOJYvMrUXK0ILg6JgBJHarROVffNGzdp9zpdlPFe5P89dY
jjzaw7Cy6D3iSiYoG8giEzKYj27q7kO/v4vm6pefxAYdVfaW2iDO1MuMhwatq5ick2V0LvYXcXHG
Mt6qfsKEan+Pbg8yjxeNnJSK1iHJrlUcGtseCC3QiIqzlluQQpXxsHcfmoqm6YL/s4gFbxCwtulI
36nA1WQGUbGtkDuDkLe/xYXNHcFlaMuHgXNSy0lVAr//E80tciX82E2jqxN2EWs7uRNrNtU/a2wz
2AHjYadwLqzDzMdV5Gw4W3L0nKpx07LyVR3JRwvDR9RW7NApB5FukzKewzR04L4GwQbJuOmsfDXO
x0F36oNrdiyJ7A4ZC06YD78NN14WnWPc5nSrzCjlNIHdQWNFT+gZGEMj6g0aTwQ0Amh3gGUD93sc
XW8Yeac6MG+UK150qoQ2Uxs9y6l49hu6sAI62RoylDlnyDw4VJ17GgcZY1YB+6eh/gucENHgXwKV
rcY6+Ji5MXdlBkOX3xAVS9Clwrnkv7ERwIcoa4YNGrjdwlqPyu+vU0vPCV46jD1sgTzPO0ZXKUxr
R+3r1447jpNrOtKQ72/SvMe8ii3Zy32D1QjhEdm3o7OiH77iDrHfnCe1EtD1zcVA7+dUEIfak22Q
I55GWnJG7apxx1zNVCIcVcvJum3qANsBD7syOM/anwbXsxWhdAUR80jZCYt9rN5q12D0WBHNxqWA
OrMSk1vSaUEUnptD4MUU01JoCrVZBfHKdNqPvG1f7Mxe5ntDve1F/+aX7ZsdgeQgljIT9YOKpn32
pupwhiGYAdqc0AXjyWQF70l9l8wmt3kPm9u2pLP1BV5qs0Hwd75NDg4rCnkzGrZ7KlqykCNm+RQu
l/OWIHplBvPVEPRLDrq2N6dOP3WYWH8+lKN5wnCErSIzTeo0P/2GbCe3x1OuBpBJBOm9PqQQPpnV
lazHVyCUs06D+lIP8HAzPVVeyA6Q1OOur5nbGc6ja81nxq0hveFBsjFSi4SuQ0/01GfTmTONl6/7
kF2y7xN3M8UcYoo88Vd2CE83yrKVFjJgTMee42ftcERo8HTVTcO0s/ntJngF4KNPq8bs9/j2f/fL
WbrWyjffLbVTZBcEVV2mS1Yn1iadjOg1NHtUzDzRO9dG09D6RGuwBzOTA2AzgytByhXcSmXRvEag
wtaueIon66GJ8xd7cuxVBinBTky5nafxpY8JfvatPm0sCZmx5FpitDBdzTr8K/Io8xiJDfe4FR6Q
qlKmqS5zUlucEV4mBgEzf0XePTd+4KVB3lxyd/xK+tTeOUUzboqq/40uOjpOvu26SPcsgzaXwChw
+EQZaOSRHDeVLYcw+mNo8JbCSN/RkWN7CtI0O4NXNPhqhJZQ0h1voonRxuSmD1GPAUy3Kpzu9XPT
Vs7FFSO7EDcat+49kp2PBgI6poJthqCbwPGFsc8PpWwxjdNie6IPmmeTdwWxf8rp5gjLo2FxXy6f
k7FGb00VCF30Qtce4aOoMbikuCg5wtWEcJP0b2fOza6IY5Bost+q1rqj3O2pLqHIVqXxHFJh3A4P
WnyPWA6aTKse3SR9iZtrSZjyWnb8THlKPGoqkjepMVqybE7XGUkMd6Hbh0GNKTCFguOztrB1G6jn
dLFZ0/CLMvp5K7OUnwGxJxSeGaP6ApwMZbANJ/Utw6c2gu+T/bVMSVU47rEmdCRzvfplDlJQ2A7J
qS5WKYWV5ZbTdnvwG+eNSDY7CtZQ6pS2nTHUx1jftbFGv1NrdDiN8k8xUwtnTG53Ls1i12D2WQU2
IAx/7h64p0QVJTBNxR+TGxz/fJl/zykJ7jhy7sy+eAN9gQE1AMDf8JtnhqFuZ+3dlvJDKt2N15KL
69af5EwrR3GoM/9DEzNv0ITZZc7s3H/qh9w8DgLpW6wrOU37MQzVWlWsl263NC7Nu1rmuWfEVbVl
RyCd9DeC/VobBLE1viegHqbXWdi9erL2QzgWXncAuFOqa1Smr7aARJu4+UfahfNKE+Q9kyCiTLIL
WLD6k95xe2A8/xWF3R43/IIgRXb1keKmrCLpynrnFUloYRlJ/sx1gAl0ILlrdrwfUETrR3KgwZo7
7X4e8+klK0byd/r4reCFgpK1+q1GkzcyTWFx3uEKN8YDyKhkNvZG4n6OaHMcTZio6v7C96J9RzNr
/ZIe/aK3H/oRxEGKCyjumEB241+tpBR94Hala023Cez3aOx+N+KjQPrto2EzZoz52UR3Q+m+t25J
uOJlMJzpOLbkzjP3MrIxrqLGwrjwGlNnplpjPyK+Gexf9jzdz7mAtZi9tnMFaQyRCzriLhvJ2BWj
ewVPc0YKXSksv52bcFWemQ5MGa7ENoKtrXaYIb/G/MloTP+K93AZ+GL1KHOxgawkoYuKAyJ2eClN
5+RL65vnsXoOi7bdScHdCy7qGVm1cAfKh+RnLZPXuF7Xwzx6IhfpfohTL+W7IdTQ5ftyaG0MQmbN
ZJXZoV5zp+SlfeXyZhC1BpNc4QO2GoxxicXZBXX52ppkhUwhjirP50M3usDYiPs5JaCGnj/I3lWd
/jyP6SNrcEVSR4VbVwT6CZnxe8QwSg2TtquRwDW6UlfhzKxuaDTlxQICr5sHd52FFzjzlw197nc9
bvyKs6zRURedScB1fhAerV674/K7M5VJLQg7X1GBty6jYNi40m53dOVwIdEwIFmcYeC4e5k5eo1v
2i9kAXxMlJvQJ2nd8Qs+79rFDHpvkp7bBtdwqXkxS5i+U1rE24r6wHhsHHIsK0ZNX03DLdhBz1rV
vtjnVcHektk8FL25rSzifnWz6uTkrBtJFEKmTbrXg3ja24oOSHSgiXENP06tSn9h2dxxfYHeBowb
gDK0q0AbCqQkSulcBoGuoDxHY8aoTeVDlLvndOnX69IXfeLf3c9PVdzvrHmrEaNbi2x8MaciXZgF
RPlBowwhE4Ve8SRi3iWQ0/3Cxb84lysIc1xrusm2DlJVT5X2DJvhTbP8V9AQJEEk62CRPKVVZbCk
UumXuYSFSTnCA5jVCrfPg+Vrn7nQGogyzr0p6AbOY3iMeUV9Ack2wuwVJZ92JXZNGX3S+bbX7AYX
dHoNcx+iWXjvtNQkwoH9sA/l4FzKtB5IS/FmdoqAoZaydoNIm7VmAiVnPrurOEit7bb/7IJ2Zu8d
iNSIgmZKEb4EyfQxYDLmGeUrLVcxOg6/2791xt1+FO4bOug7KelMcPbPZ/WBR9gD5F6uanbbfZ7c
awGvCua8lR5Vf5QL9UUW5TNh2lfUIEYXjGx5KGlN94ed30zw1ktnKYvCLnGLh9oMofKY5q9bYpRt
SGMa1o3hPont14ZRAWNAP072Idgvo7WbU1D70MJuSCKNPTgrwsTLSAuTzJhQ4G4fatQIl1jbni2B
2/kwqVMF+veV8fmZVT5+wBbHzQDHOF4SnbhwhGF8oSyI0JXHpRpH49b4JGXMdjEm90IKyaYx6F6v
fMGDxvy0GDhe3Ir72r5y1ubi17h9aiEIMRdJtKcgptfC1IhMNFp2Ngp9PDWZlWxtaQas2TxKNX7v
A4okbz1c5ZkorQ8Q9d0mMo3+jAYc7OjzOLmz2TzOLWu5yktGSA6wNEkinMmLjd/St+JFZNrmdTc9
jE30ha0uunYg2tduntl3o6+j2NMM2dbT0QHpcPmRjq0yvvc5Q50iwbYSz8P00ZntfSNgilK48Bha
pE2Wdau6idWt5G9MStoltXoi2bjIz0HUv4JlwuYNTF6ExFRYj0qPtQweTFCtolxuG3x8VdpPH4VV
WhsRxejwEfWH1QyTT4jkm9le9nw7mxZlYwKxCilIr2S/1+l93VCcaGEIZGxEWaXpIwfo4PF9Nz9X
nSMPy4vE0w3JewEkhUcjzpLVtMTLadbbsP+Rtl/+SyvmO5u21XeZRe8kVocjkhOGYepAfMefPnwM
Xhs1fEuVyTuJC/UQdmN2qMbAPtu2RdKxYVJlVnhaZydmTSqMpjv8QFc4z+q0YiEGGaEbXaolgNXH
3GxnzS8ep543RY0R7TPVOQ9asUMdZHDsF6WdYbns4+5sOBoq32I37QweZbvE/PrzZ2vcJpkl3tFS
9NH1k6JlsAeAF7YUDOb8A/4Bfbv+0H//yVIzl0aKny8vzQ8/UGBpSSmVpZuGrYDG/ZOkVhUWDArh
/jXg8KOHqCP1ici2uTwNsaUO/Zy+x8C6SjMUzzGWHU9ipwIuEnAs+XHd3NxGGVl4oofjXbygwu0G
4mdVFeED7/TVBCll4/gP5B0Gz1G5vYk6mR3+n3/I/6QbK8c1hZKuoWDPgZj71z/EUT2bczHjlasU
QIJa35lZ9Ri2mleCrPMYYVWHxa6vF8GzU3XBggH7HiXH5okiYbJoIZdMDA+55Hjs9xzyIRSwrSnz
okXaaQwDbfV/f8v2v1s3eO2VbQmpO7pr4TW4UaH/+doPxJmDsIqocEwX662VWdkuqTJKM1Pm+cnS
NVm35sGZNEGinAqJnAKGczE0zEnn0iRjy7hmR/vwiGUy9Y+Bzbwjl8ZTY8fHbLHEYPnDDemYJ3dx
X98+lGW4UX5QbTLH949sff09qQGmoobDKMhmJgBbot5E86w2jp08hfpsei7t9CQQcKJYMdqL7oIa
WnpVmuXD7b9UKz4EkAvYOxZDJ9BhZ0bRYG3bYtxNPnCrnIPzzHz6iqJKKsKxKQuVM/4Fy3be8m7g
vzQKKmyt/rWsQWFTFk9tA8Q4jfBrqphQkU7J1UwQ/D4Jh3E/jpxlyxI/GB5b3onmK1Nt7YRhJ37s
ldleC45BiRD1//Oecf/He8axHcHDZsHsxkpo/bf3DCfGkKkXTYKgkKeoqA5tOQdPU6vqc1ROF4IW
KzPUVLYzNbCYouaKU+qIbDeAHJgI+RQ4PvNsmqQJ25a7YaE2tTLHC4QkeLh92inKN8dygTno7WPV
pclBCzWCMcxDH6vISNaxbTo7y6nZGixjgIrK3LdqiNdVY/jU1POTmuzkXEcSZ+vM/XWxaGYjYWXh
IuJFbi7vlMoR7zAH3ZbryR77jQLnf7JA4KxQKqOTtKzAm3yXia/TZCdMGfsk1e1XB3LevnZSHtus
JxdEWwFT3RQGEowT+u5vn8tK0JHUoQgQe3uqVVTt5975NWbuw82HevuAvfgB/BquHcu3PT/jqOlP
YfdSaHjdhdLHl7Y2rn4luLaPGa4Ny2QmM/lUPMkcsSMhTXEXxLPchLksP1BzNmXuyt/O4tLrOxhk
qieG1iuNLYFkOqGJ1D3PUf7FkTrZ/+drRaDO//e7W/2PBcldSJjSdRyO0hJuxb8XJC1UXIgMIDVk
U12qfXR1N6WqofyRKW9vhfq+nTHtBLbOmGFo3LMrku5JTCxGE0+YWGFxA9HYl6RvHQx/dmRsDE28
9F3UPnTaFF5m+WYTjXysYoZygR9x+qq59sTGg95QpBNZWvpdDum3W85nnJnaSXZcZccaRaScB+1Q
xhRB0jqXejcYy9zg5BwMsYujPvWGIJ0uDlGiqHaKp9uHogPyK3E/PZslZ5ZpHB1cpLpcC+qKvXZZ
C0ZR45ua4+wwSOMvMOjmXSvgxOZF+ysA8AeDIYMSHOvpK1jIaQ3J8z8o13/hQv+5pVkLx/5fW5rL
8u/qUtBsbBq89v9+4YWYOkmyKl3ZsPDXtSrLBCwRpRm28PRs+Ij1ZIalF+rrOC/UnV/6IDTy5pMG
rvq+1nF0xRjsMHAVyDZ4LZhx2sG5kfY1oNHpMY6NhLWae61VE/ZcqIEsrvbR9sf3m/n69sHvGKpH
RvDlTCapIdW75gskIBDMtb7Wm25c+9AhGWRkNW4kzGaDNcDd55bLOZh5TFjcB0LPfpod/tfXxrhB
/v/54oAplegLjsR1ZCnXWfakf5BTG8h0pV8lMDLsMNxpU6DvAdFw3A5LAPzKfHHICyqu3Iz67LXM
dfHCz7ZJ2HN+zielUa19Zu9PmYgGLAqyPs3d6NNpP/ySKkBcAQFlnG6EwK5Vf7lAGVBLm6OZGc2L
luvtcSSkBOksOMSNP3lGUghgEkO2LbAyMj2O3kg+hZCezA5I+ZSdzcFhfm4VgJs7nznnzDzcndzw
0IR5wBDcyTyN88kr9w53A3FoM9Lseu5T0XIndtUDuiNuGl5RVlETuDGd4fj/Odf1AIol/lGKLHFv
pxI6JVEBbNs5WKKkNJh89gZIdA4JAnzXJZoJdicpRTDG8untaw66z16rIhCPxC6CKoYFK9XsdS39
yMZofcHX9bitgnIfDUrZA1ARfjUa06lSGkk7JxyOU8y1ULbKeq5FfR+VVJpa3VIqFHznflw+6Bq3
miLBCnyDlGoE4FGzGYOr+UqSMnm89ZnhffwDnDE63T4Lyi76gST/70+PWHa2fz89JguZ5JhlSt0y
ddov/vn0wAKdUzcE102C0drd8KZV0fsnPJvzmu/bQVGyh1MhO2QNq2jzz6S3fgdF+NFLWT8g9+A4
T1oIZ9nsbkSLV5KNY9zVtd6dxra3jzPwzX3ZEjgwWuthUG2yKuoquAsrkaHALG7qjgrwxnq/fcVm
lT9JapgBbvIbpiiuL1rh619u0m2GJC63jVUOd9FoGBTgRsZOTLJZzi7oMAahakcpF0RDe+jCMP/d
DOrRKu17duz5dCMJ9brNvha7UBirYd67fg+6V4PEmNAZw2zsiAhVfkUWg66QKdorSWgqxfT5Qs7C
v7N69/knB6PhWfx56AYDC50LlAAIX55Mm4ER91HPq/xJV8ZX2Nnh1wy1J5rGHYLh9IZUk3uiMdQe
jW+TNjbKa6gP9F/wC+uwa3Uk+AnA4tjE4F0qAqspVDNkQc25/9mhowI3Z2Ub1cXFKbrE8gYcYeup
Ardye/Jvy//QdM2JC9OCbRmv6BTNek4p7r19SofOeMWo8SCc7O7m9BULAlTfFDACzyIvXV5Bi5ha
5LYX0KwT6HaneHWlgZIHqZMkMfd61Wje7drZVGpNH9cE9ird9PHIK2pq+A7Y5n/FDLU3+BL9HbRM
ls4u1psd+tu8npthfk/T8aLEYH3D3Fob7HH/z6ncsJaH+N8PuWWzN1u6a3NWVfK/He/mYDQyuzK4
BcRJAmuwSjcxb6nXEZDnyren4A/QGgLOnR2sbFCRaOkNWW2zejAV1YimEb9006UF4ncpdWoS5xAI
CSIto+dAUZNU4NOg0IoQ9wIhQdDFHCmhs6JYLGUqqW6e2pg+5ZlyGP4C+ijjKOKkiVgRm4289tLu
XkpqsJqFyJcarjy3A4+dwB0U588l0uyjPVLysrwj2nBsrz+3hdrV1kE0kJjWhXXsKhE+KQPr55jX
R2No+3aloji7y9/tNgzPtw83DqdsOSXxltKZmpFl0N1VmHflr4mZ+jazeYYsOyh/Ja16pkUQEqYF
r6/HmLHSIhUu9DkMbktIiO+r3FAZQfxkccrfPgyBpAPTTsTP1wJjpNhWYL2T8OuOqDb0H1TCPTdY
VnHpOMmRKUS4uoUJXPqnV21NwWtFiwZ2LwSqlpz5lPc27ZUTehH4MPTYh5/xhDH150z7HC057aWe
ODj6Tf9SZ8qm9L0KIWDUxrowjHTngKiEcxAvwFNMp3b+FHWDDn5J0InDaZuzLIJGs0jeLMj/Rd6Z
LbetZGv6VTr6HjuATIwRHeeCBAeJ1ETJkq0bhCxvY55nPH1/Se3TZakcctf1iajt0kCRQCIz18q1
/qG5JFk3T4iU4NHQiS9COuF1YwOAS5s35ifQua/uNGUHHOTxKZn1bzFScteDwnvGs4HqaTF6/d7N
U85mNhELPDW9Pave9YFYjJ2geD+AcAdjdw0gXNt/nqoKlNl/mfGO0G1BT9I21daumwjWvN/Wo//n
EIp81DYT1t7BwHPAyDMi5lRIte4r5fEZMGdptl4YeCvvu/BWSrqfQYR/qfAT9NRmozg4Yy8fgqy4
9kJ38xYqDfBWRos6w6TcRumz441LztlTw72wsST9/Ga899rw3Ayr1raIT1L5LXm2utlfMpyFripl
pDZZebEGZBTsyZNZ0Rg700BExXYZKjGwWNYLShX9zhzxzDsfmvSqBtTYjpcGLV8YBpywQ2yM/e4s
aghPF2N3xG2BGM5Pg4N2QhZBupb2D9gKdJ+T+vntlfbQaTT4tAohxX6bGUGDAkktUDYcls2ZbTBP
rJyeUBIruFMcG0dZZ0DCzrRGB7TjobGMnaV7ybGNUeCtAlBcIkZDMqTb+UBFxcFwOzWP7nSfzTRz
koKZo3XWPXSW8co4i2rX2U9Ym/C5RuzL1lMNA4OlTuowL5egaMprbdwNUYe4bYl2hRH6rfDSq7kF
G8B5s8Ot2xKbyKQs3gU/ojSgMVyNw17zrIsF6e/1lFTyyUOKbg2au7gccck55yfJlxBfkP3k0lk9
i6TXmf6K7JqH/WkQo3Ka3p6Jco2gYp40obU/f1uhn/aHie2+P6k7cKSkNFzXoEEswUHJD5ZXVmSj
jW93P0qljTkvivAmzmNTSaU0zfayqvRQu02UOlTgiisHmvXJBGa8ToaBJFktf22miqtU1wpnAgbe
Q9SYpBZgoAS7QUaIaY99t6upB26TglQCkkKwzhJlG9eY8wrNjuF27hVIla6UQXJ1QbqHvE7QY9Cb
gik8TwnAY/+i4TVFFu6GGd6CcM3qmwLqWexxAgu6DQtsuRReTkWbH6Lkj6Cr7tgAJYSoFQnpCJi6
4Kgv/aKa2l025e1dsiCmnC41OsdnwrRd3di0ltEvrRGFjkeEdhI8gcbsLphx/wmkvjrXasDqz8dY
5A8j7BflO07PU30Vjja+13iTnvAueaiKo7DxStSNEOWXcDl0uNa5MVofmfEzwvKPtC6hGA/Kywte
4qx5+HzNSwwp3m1gPGdXJyl1EFY2LNf9kJciteZkVpn9mMTjKJ3h7STD4bvyianDPs6i5iZfOFj0
afToiGiP5OP8bAzoKnTJ7duUGGO4JUk3kDtil70ybcZhkPW3OqBMkGcNHJnZqb4BjURb/q7JnewF
/M3rYrvpvZYN6SV223KDRsY6ZJP6jhUgfpmSkxEnu2o9FL62yPDq/I+rAiyi45+PAgewfxsGF2l8
QwIsNtDMcz7UQCn5xRyNqV+OTQ5qziBzTAaxvFgZauxB+FwU+rLNk+xpbng2kMFMzAdhwKITXe1B
S5ZoF5C66BJUWEwv/KUudkjxXUm3bb5ZEdEpy0xESaPqaxURkOc8nm/P/7ggQS/NaEGYK/hq5CWk
QL7QW/Lvzg6/qm+W//4p2V4LZfppLJoUXA0yV7An6/U5IYlVfmKb2gPNuRIX4DmnQ7cA2qJeuF3C
cMeKcmnhoYNcAKcE7YOYVpT0IBZRFS5f5hyACRzI5iq0vZWp2jjdEH/tJyuF+FG9jnXR3zhSO9Gs
T4/FFHwdFmxBMp7vlYkh8S7riOyQRtvVuToV5155aFP5Q4oFkRMb4jZoSmrxSbmHfms+1YFEKQ87
oHXTNKjcB731ZcBzigCEKjoM072wnyg4/GiUKkQlu4oYUsCsjhs0lUAXXg4ScgiL3KvW5zrZ0Elz
d1725tyJPTaQ1QWN/7cXWfDBL8NekcLw3ermf+SRsZcAuIRu596YAI9MY/D31OX7NoOR2jTIbcCK
bg9S/cPpvD3AwLFGPT1QehX7txMKxqrOLi/s+Uts536QDNs3vm3YpOPpzOlcJusGH/DrIE6Lq6EJ
gytcRKhDZjSp394jnZwbPU8aNPGfKrDuT+BlroALalsAptUGFY3oO4oXlddSZJ5rEFFhQQLWPwhV
ecijCGp97+4rE66yJ4vhtirtGRG3zLysbLu/EOZIn4XzS6kv2a7o8UTVGuehKOfyTsqs25b05/d5
Ke7zudTurA4vtLHurlSPCvVfnJg1qdO5mWR3XTpAEpel73AelqZvzeizovKT+V2Dq2nRxhjqiYiE
0HawdFIEXs3S9KuqqPVH5CnGvTU42atdACE/d8YC/bVHXBONxLTb5/WyF9Kar4JlDq5DXFnXphXK
XdGay6Wpa6slHMrXjm0LYsL8aJIfX7dom+2Bu+yKcIZ8VHvyKUPLfFO3NX1NGwmEmVOFMT3Nc9Cg
sEj+IQctQZKQClQtm5+FYDi0AnGQUJroOZZb8KXfwwVL0zbCVdHSu10KZ3cb9OG4b62k2w+zDu6n
bi9CGwvbMUabpjOyk0ThD3ku59SYzuifBVsTK8dT7+wObro6G4M7XhWBfgqT2PtH7VhY2Ro6aflQ
BuhNpmO2CUdveWyp7FOORtfQ4MAEoyXIJjTDECC81wezuztvgv+RkdP/nzHpw/9Eh1MSoE8cTvu/
m6L9e/7VFsrjL/4xOBV/EVqBv6umBy0r8YvBqfiLVpbr4FRqUnm1HfWronyzhfL+clDG8BxyEJPW
nGrM/WNwanp/UaP1PMcxDIOO3X9mcCpUXfeXc7tJ8HdMwxC6Aa7GMSyVJPyS+A8NWuS5l06rCKhU
YiOvJV6rOKPVcbtQnylU4dJ+TMdjj5cPopxecCus7wNqoDUYHhnfJRBRTXq1xb4huNkBJ06dwuFr
5zR/KDK8P3BZHy/V/pCvhC2EjbTK4PIPzy0SMgv1sW6VsGy1/miU8R8+Tli//UDT9TzbMy0PuZL3
Y0McyCvEdCZqMPj8jc3edLTz1xnlyEUci6Oe74dmH+PrZhavTXU3dbDshqOHxXX21JV3c/2aV+jF
OlC+QI00R/oMdOxQ3K1Xj2P8NOKu6IljgIeNepNCPArwCIy9VkebaXqcQTnN0ZMTH/PxNeUVhvU6
Nq92eFdriY+Rhu8hDMPHIfBBZbam75Cu+upR4Eebgyd4giW+dvt0xYVm0+uU3yXaAQVH9nA/uq+R
NIz9xX5F2X/Ncxf9owsK2RavWLKP02M5n98bGeBVjVn5FIzbLnjl6tLpNQxQB3htqHdFsE1ixLy1
K8Ygo6DcHyUiWVa7koDChyjaoHNBhF2h7rXKzGodG2jZaJCNNES2Hm33UcR3bqZt8inx0/hVA6XF
z+SKSefo18FPq3ss7VttOfLLDFi1O4LDqB5BHvidfQhAGSTxq4tFJD90bCxCgJLALi7qNfPS1Mi4
xkc6OaswPBY8DGx9Vq7NtA4xfj82UKIQ0EeC6VFDlCjf1qNBaxkiiPsdPf2demU+aRvU21fYSweH
ZH4dq6NaG2ocB+sQRns+kYYU7NXHJntSfwHWKYjAJOGzoM/lqhPG0YTSR/16MsG/sqJm2nOaT58q
AyTjILqLYAJ3A3IFvgyR61aNGAglzsqAo0bOG0Gyk/DxpnwCogiAm/+Iqi7Yqco9NN2rFSGWTyjl
+nX7O/KmMSta8251LpMPrI3HjvPwjNG6kdzx8Zat88YMl3yFEaeWf8VLyjuefdO/qo+ObAr35mPM
7FfXxavGkLeseWY0Z+IjV889MDOZOB2mu/Yrm0RMVTWzVuMgODU+psGhGO9qHbYdddbyLqENdp4x
rAWeGj8RIK3aQxHTurPF+ped+PZtG/u1qyVUDebj7kbzhiMt3AQbHYX3K1hi5JU5KMKsDNKzOAf4
9UWgHCqetRiMScclUNGN2O3QAQIkiaQtZw7cefJn5K1QTQn2qp3Ek0gks6I4Bu5zmj2bHHI/v9D3
R7G3rc2zdMiohrB17+ORG3ol4uwDW9tgx6uyfeZ/U3dSW1vn0Ip9NqkZff6JtvG7nZ8+q2miHMAJ
6OPxr+vqeByZTSuM7gw3WwHjW9E4WndA0JCJtJJ878EaMpSVb1UQBThVKCc199RZJwML1nw+jwTa
JqtgjIET0Xo2AP51z4hyNogQlvNJ/RXfxe0hC/eU/qDZ8WoKP15YrL3hBLXK7zqUHGi9Lso5eEaF
lPeuW2zqMct14DmX4NRwqFol8MmL9jmGjgE0ed1m9ws0iEwcS5SSnep5DHh7mpTQluitQ8ktglOH
Wyn4Z/6MF2TBs3BghcwnTec+cSdyXW7QRmw+0Ne5QN0Ut9MZVw+Xum7q5jCvX9QtqfEI5akLucCC
akZyz+c4xqnJXiwomYOr7dVFW2CimBoJAncGamA2v5r156Ey1ky1pYwuAuQHkRRd0RDlCavRhS6o
njdDmXBbLgOkIxXHzjei9MCD5xecWXy9f1Y/UJfF+MNgpvZ2tJwTv240bhwhEf0UN888Ox6OGjC3
ei4RJFLXo3f6Vl02qcgWIfSLAQqvFf1wjU0PfWPW8W+euTGuy0gdQGox8nooTMwn3m1Yzo+6ME88
RWRW1WjY3roKfbUIUpRC1KBweQxqzb3wKs++SrAFAheGnL9acaWL6TETOMsaWM28+5Cvw5RRKGnF
ANNVdxUBT+jD3FcjSijQsN7l3tS4U6taN+DJxA7VrZW6di7mPEEhr2S6gUgm2TEvzCnKtRorhgtS
P1ffoxe06bJ+V8zPaAc+0Cm1tBevtFb28hpUl020K36Mer3hOaun1hi83XhEqE/9H7opWzV+6k54
3upz1BQcgVj46gv16oXJEnncF/NUTYGWEgInaxW7eKwNGyFfMYg8tRhhEGQNOWOsjSVdqV8YzQ4x
YzU2Kn0B2sKzYp4XxppaxJpZwkOY7Gc7M4nSJxaWmhx5wtzlklJD+gHMMhSBUWYmmO8b0P/PhD7M
IKpqJxUHcOA1GAaipsccUW983uJ4qE9m+6wueGjVw8G8BEV/JhTKNT473GICDQWRU0oL7x92wO6k
rpCL7Rhh+Ok0dJ8F18pP1GWH3qkQAq93ng5yU+px6LA2uU1AfmrzUjMtYw2rd5l6uBbAOrUQqG6U
qJXFyXHF7ALZ66uNV72qyuOVmot9zGNlVN0q89WKUjOnaXOfi83oDjGwjWTV5EfYJZwQQbkgNOgS
TWUdbsdcxzTlWXOfQ8EDY1NRd1U0uV+60met6+wUPBfAyavMveFKUnjmJS5g/UldgHpPit979X5m
/IzQHTRvBiwmGrrBvif/jBqGPzXWbYhfPMNWsPgGy1QvZ3BYGeomMrVQRjAiDJwRnFeBuhewxud7
zLFBVo+Sv8GABvGy1QjaWL2T2pTUpNYM9sH5VJro68GiU/tVgPl8t01tTtsMprpaLl/9otFx+/mp
a/AR+YWKa0wjOKNq21nye64qqnO/rwuqL0cV7tQOxeRqtVMJAUU9AOaRGkoN4TOEwYlBPS9BVddX
a6dfIHhiWD80G3WZKkoVMEgRQznPGdhUGxfGsBp79WjYiQRbcFjdq5FQz4tV4REX1CeoSJufp5B6
5o3HzsS4cF1tSuDAxVDH37n31cCnR4xYMcK0SItYQsQQWj3MAm4OZilSuu3O9V4S7RbXj00YpFBK
GST+sB93kDfOA53EyFI4JsKtD5a2GYWhIoPHjaixVgEMY7PVYlkrHf0KdZMLARGPBp+hRVQWh1pW
EPFCzTEVPwSZIb9SuyIsNwxIC41Z6ixbO8RcDQBR+7UGyOZiJafmsZq7agLyCNRYIFZ83gQ9NkA1
8jGCBk17UnskIi6YkCiTjcw/r59U+ozMToVPPvD8OBgotXUSJRrzbR9WoestaPSkqyooo3O2VnHm
vL/yMxUqJ4rcKqqraBQ1SFvvVLxmM+NPtYzOhsWgGyp0BlWO49IpZSmz+c3tUe2BOqOv3ppfhNMz
/zIvHRaEWhTq5xWTjreleM/QcIkYII22cmTH+g2CFWzMk8UHlUc1l4he6pNVmoAXA86gbCmEaHUj
al9Le9MHEUEnjAk0PaunwwMTDLfaOD7PiH533HNt8kTh6uA05Pmo/MtReArBd+GDiFFvgMKlxQZM
SFCJCPeoEx1bVIFZz2o4VZqm5hTBVn3J+HHHOSfhObxHVEOFL7We1UPOadYTnFlfb+EUCuiq5Xmp
P5fD8qwWrto7EOT2rIPy12GZumO1sbhZtjU1C9V2X4N5UvHWslk1RFoo+kjJdBAnni0S2emkRkX9
sGZ5MYvCjqnKIDXwJj4fKPkBpKcO4kA8gLZa+HTQoVXn5l8GSkSiMPXQGTElCLfq/glwzB0VdLsk
3g3NN3gWxC1rObL5EgdVFFX7kE3IVvNffa2T7Z33JgaY3daLxSpPXAAhRB4WpNr0VIrBuDp0Spk0
n9+EcW5pfjgbcBeuYyu0ApiuD6d7MUyyH6AL4xv9rJ42lxobgMh3wBNU3sZTjyhtM6IkHOouNbXl
OM8z+69KW3iJivq8jEylQqby1IckKLyQzFDFO6chCWH/VgkNZwc+BgrtisOHWiEWRrxqcwEDW7TR
Vg5Ihy3P6uWj/aye8wjkT00+9Z/aMVX+xwcJRDgpwiISx+rAmJBIq36jIiTzS22pI1eh8gy2Rlq+
55Co4sx5D2bzzNIHx9hM+nf1DgVREEkzRTwGVUhAauEKB+xv9knloue75mUqmSSbYdbxFekNB4Rm
oyahCjcqNqoYeh6pt8Wp0hSBHIemsUW+JTjSvhYue8RbwFQTVwXJLs99lVGoOKICgIoblKRWXfoD
9xtC0TMbkTo2ECSQGVupfB2xbGomPI6EZJj/kJ9JkEi3OScPXrDhUKHemf1FJSaBflQ7PDuN2rYd
83w9CPP5CKXnzq1aJ/KkYqDafyvCD5dLslMmJmyeo9rF+fM20Ta6fiIqqXukUa5+qMX3KhKrZzm6
QAFJA1Tk5OPZONXjV3slf/L5tP1NScrVBWqjNOtNSbP+/dKjPgzju6ckxZbDXsT/VIRTEYNPVZnv
5x/3uwO06hFaJvghaoQfD6ZmHWFXo5w8+Dw1z4DqqRnPVFOPgGONyiG7wiMmR37dXsp5Xzbs3Qy9
W96QSJHSqKMeo8yTnAn/Pxm7zy/yd2PioPBlU8DU2ZXE+zGJaAmbaSBHtU5Vnt6FW5X8qAyCx8+4
nD/uPyqW/48sg1Nc+aQMDtvtpXhfBecP3qrghvUXwBIXtxgKDi5ck//9v8a/2w4qzV8uz03NZ1pI
MNIViOafErjF36ggAxBB4Bnlqsr0f5fAnb+EYzmuoxhloBSI1P/1f94BMtsP378rEqk1869AwJTR
he0aJrUX2+FzJNfwazhbHMq8slvidW92Wy/IRERQI0nUKoS8aDB59E4TFK5xs0RYtV92SeZCGFZ+
6aGhX0iY5DUYsxhcr30l6yDem0YSHQ3NqFe6V4nN+VsnDtJd34w/0iXEo7qmzd6B1OSoKy9+Gfjf
VL3Oi/LDDTk6cGXdAjRryzPW+5f47Ixtmmghrs5F5byc8aaesiGwEIJ3vf6rK1iXCzyHA26BGMV1
qKQEYUkwWVJ9NTjJsHGzeB933jFpw+FBL8v5JqjbYxcVwOyzwNxVhhX73YIvAaa77lGGjXu0Td09
qnr3vo4wtzfscLzKIXqQg+e7aCiW289v01Hr+v1tSkHTQheCFolqpLx/bmUJInVoYGR61Wgd6qrW
ms1U5tjeo10Rxx2i+Wa6bugbHOKc9rCF6vn6rPLbB05zQ70NGbcczyd4lEaFzOTZNBeoyhHE7o1b
CWPfKwRn4uSN/9arjaYivzgrqlsBoOoao7fepQaqx3r0vbJ2uBLYIkBmMre0PXZw1sGb2Q5xn/q7
GkLjW5fYvS+rodiPaHFa0Jyv2+vEseV6GD30JzIt2ffQ5jeD6IZDmxWHamzSPUQ7yzcxGj9MuJhR
ng5BB+B1u83aBAy0+haCO7CcILPwCUH32h1zc5VhpCRkpV0gXvyEJkRFSbYL5AXL8Rrn5wWuY6aR
qJrp0aLH+fZPbLR/QEB/RMqxwNCrBDYgsVC2PV1+eFCd2VZtZYMOp4WccyZE8f6sSKdBmdhTOyNd
oMmJhtxVY4NxM5B6OOiaSQkuTuQ+mqeXfNZx8xJleQ23PNyiB62fdHCvV0NrX2lKNsFVcyDWNG8d
ZmV8UYgeYy4XKWA3bo0DWMll62QUNz6fg+J9Kqz2DqQndROANzESLM2H2FON1bgMWgsNXJf0h2RY
1WS++fUYO8Euqg3r4EyNs5tMLB1WMChdSBWUXI1I2pdai8BOVYH6AYJSe5vSK/1JsFhsV3zNZzjk
+mjJ4yRw5/G0+Q+ZhPGbSwf349qAFy2kV1T38ddtD2MeGNggqtekPTDGJ3iLZpI9ArqXlB7cQ9XN
HkKPnCrcuQoP1kSDAIfFP5Xo35ehzyPIkUvRK0zyC+vM9/tls2qncep6HUjE2NTerssQwzNxoDsY
o/kl6UJq7p7Ij5H6agbxvWuL6imKK7JL17n3rLtIG7zL0jW9y/NXyIYFb1+FttP7sDPcN0F2o8Hg
Y8BKiSR3XABt0Gj7zyeDY9p0a3UglJ6UH04UbWE7s6hgmfVaBbVnSodDJ09tFhuX5296tajPXy1l
2eybsp33sZoj//pnWdgz5sSjDIO43/YcKzKsD7WxORRmhfJlm/5hH/3dRGDFE/cMrh6zmA8Toeo7
icgOlRrAJxQwwhYpBAPyF9LQmxAqh5+FCbJ5OJzlgWbubJPaUvqHmGWoPeDDZk52INRGzhzADOr9
bJwWvbczSa1kqgLkcurw1XJTwxcFRxj2eTxKQoG2SgyBI6jjWydCa/fzx2e8zyPVTDR1CFC0Qlx2
KXiK7y9hmOO8n1IlFppl1gFVdYQUlA9RnKC/mOnBAaGd7zaOervZ08JD3OJUJsc7tHHkaoorjgOY
ByBEuwaiiXoJpovzKvf69A8cud8Mlak7pLowcEl9bEct7F9WDGKHAtfuKVtHWs8M16Rz1RgCeGOr
5kiPla4zeAg19+Yxyu+b0oguPx+p80i8f1jMEz7askz4Fe7HDd3RcK2pBRKrS7M3zJCTEM5akak/
num3dlJQsq3HelX27ZfZjgRINE1cWBZwIDc3jk6bQp534Z8Eyn2mc4GkU4/BRTtAIsZjl1U1OCqL
nX3S0QXemKCXL4TVYjBlbe3KK786g81Rekb88xzQoVM6vpaWTyJFmFJXVjiioVkfT226OW/Dk921
h8+HwSAD/TBnAUxIaXuGwSjo1ofEsQuMqYwxn1+PCMit25cC4cFtWMWOP3lxvyrtRj826HP75uxt
MqVOF5p2csD0aoWhXQ0ir80vU9is/tTK/Vk+oT0M2R8PjeLfF5dDlsTB0VCYT9SV3s+Y1NXDsgvm
EmWmy6imnkJeOurXUUt/XTrI4c7RcGH12WU/tO1mtvWHsxq8Qb96yZrs0hlwSBN5OCDRuoRXOmbD
aYyeHZ07hKjjyPtDxvCbgaWuRLqgk5UDT/lwvcusm9FEHH/L7Lpaj3f2KMJjI5GochPv69jZSFek
5XXWDD8/f6of4KDsAorJAcHFJSCB7VfX9svqwqfRxBOgVw8VaOsbnA9uEar0ss8fuGRWPUy5P2w+
v0kkHGTpOGd7nEBIlj7Ejq7AdnGq+NhI4WBH2u04aa1q0dtfEmRFtqUVndIzKFnDAH2U8F8b9NDf
6FF6g+a3QMBmm8XL98quwW1CJrvp01bDYTDo7nFGWaDrZ3+47N8MliMgDzsEEPfft6LaQByyUMVb
iZ7bFp0LEEBxdoVOmOU3CFfCXUdp9fMH9AGyxD5t62T7HjkX27Xgy/dPCHXTJVkYQjQPDTZr41tf
991lKqY7L0KSENUAXGJLAyySu3YzhOTMGC0UF51a6dJILNzsttOTe8RFIbxRXeu7yIdZ9FWm1E+6
GvP3AA3fJEWZOYh0EIzWH6a3zVz6uHUARqDPT9II84Up92GWYXjRdF4TuTSLyRtn17xrprTaubG2
hX1NvHejYB1ANs1kLK4GqsIzSJbTsDWnsPVDiBF+Z250mRcbE3ohNAZEsxfMEzZDFbl+PSPoGCEA
Fxn5ssVq87bqZLK2bLf2R1fJkYfNHX5mdL4HbytLw7sir74YjCKD+6f9bVX+UBhY9tmauV7K9JB6
HR0+yz21psswUsprXGvwi4sy0S5TmjEXyM0i4zaLbgN1t1svw2Oj5Zu6QPmgtwTStHoLdRaYkkSp
DQPC9mD0XxGK4YpLE8nOwXP9sVrge0kALyYiPBnst9YbvyDzJVayiv5uKwndFXxLQc7tU4GuN53W
/7RHshInKW5wQjTRt9l4nnYYK+2ILqsbtO39HUc5gLRjVWzYmDsUIDJkGkK8sKYlv5CimFcuJ3M/
815CbFRWpBu2P1BxukT4a4/Ai9IZxKMRpuNXEVPNRcGBzg2y10ZSXGR8bJOG08FcjNtJM6v7Yp1d
jVImd06QOJS+8EPQRPsk9SFc9zP25WmjbaMp3/ZlfFsmOG3GBsw0I6C1qKG4uWuN6nIoc6hr/V2L
gjHIHLNaZU1A5bXATXYUer8pkkFDbbXCVdTLOTV2w0bzpqcEx5UpmgYKyNhnY+Q48mjZvJyXZoY7
M2ViMwHV9ucB++6IymcGAn/bXi5eWh+E0K4n+L7rEJMKWwLzmYtSbOZCe03H6RigS3ETGtl85dJH
aur5e4uhtq8ZI9oFmQNaI1n1doRqEL7nXZ4i4ploEHqKly4gcZth5PpV3m8mEcBDnuKb3tVtrILI
zMkJKbaQ1oCSgxRR9VgU6DirKuDZEkWHmPY5Krlf00hO21bzfvR2nd9MFWwyCcRux/zv/cQtEDAW
l01oXPZBSjfBk38jhUqF3suofBeH/uB2KaJg6XxXNoNxFXq8QVdMdzSzMQke6u9RRZUfqNvlov9t
U+tFZQh3ryyN0m04McXzDPx6CJwCUaQIrXxvjehYAXPfWqc0yqeso9UFodtalMyDtNRhtd1bMbYV
5kDDDSSGnxfVa5gw9h4rGQWIDN8IehWrRPfSrcFoX8YWRql92GxMuO644GESNuNNSROseM0BgXsh
le/KyMUO6ffLSrDKKd/qW23BYQBixYLR4GKiiN/G67pJsZbo8nEf93djEx/alv3Emw0UJzdWG4k9
PYZdvRjLrkK7pM9RAY+iXProkArKVFpa4U6IzE+TTp0/CxduCNYjvl6NpZ9FMlaQZbTA+gEqBPJq
izH+yB2Ajj1ImajcGBz+V/PibIaUmTaJ6DHrA0iaNuLm5Hk56vYewr06mqh5UtGmhlS7bgZt09jw
SWdPv5cFegluotFRM9AEz6PM2Gn5+BCZr7DX8Q+wf1ArpNPp6g9opml4yLvRKs1Te++iRKDFRrBW
mtZ+UDb3KRvMLkkd/cJdvunGZIPZL77jUuyLCt0ORCkmX2FHkgY5NddsadcP9kNUzNEhRZXJjg2d
OWqkKG5gdh4FR1Tyth6lHAhOct6Oepuhj46de2zWiF7qAZpwRvfDowJR5TmEsQKTabu4bbz0Eu/t
B6F8g8NvuQyoYA8OXjLA9NwCyH2jIWCORncUm4pN60AAOKuQICW37szsMVAgmqiSXxvJFxoTF4/P
o+658b4su9dO7RTw9LUl7C6Q2qRlMo2pTxZibZRPxlxhrgM7rT+aHc26FvAjAmzPUfQT7ed6nabx
vK5bFHnxoIhv51a7zZvRXdVY5wD+TbSVM2nfXK/eu2Vl3toV3vZJRgARylW2icRFJZbkksM91qJW
0hMX4lNr6MegcL2N3Vhfu2R2UNmiN14uoLYiypKOlWKmXRjbZPyWYatxV2UlesMRFu5aaa6aCZxg
TxfIHwf9aREIQAmExOgULusAsS+aUCfNjoJdAmseYan0Xofrunb17DmPi3nrUs6so5vogSTv7xyD
QJTArGMXNCD7Y2PrDLXYQGzKoM8vTKcM91glgrEuCySxDdVOi3FjB7bqCERfQkHvEMiH2wmkOM3s
abDupKcsOAENmpl5MUZOe9GUOLf0FQASL5r8GG7lGunE+6nM7LVTxxhWBqnY5H34GslmXGlD3u9K
59nSirUbtWiS2ce8BysbCdFctqUVbMLkRreKG+SFBFXB7IfpVfKO+h5FRc325zl+qdTUqKGYENHL
FUqE1rcolEiUifjCM/pjnyTQK63wmlCJ6Q1mCB1qQNYYfkWdLPGzUo6bwoxuAPxd5fZoHVEPeeEU
gM1FnzY+XJnLrGltRY+4ZpvKTy1Gy7XguhpAC4ZojlWuPUVu8MBh+6KiJs7LnK30pN+lnrnHqWSf
xvjwNJBTOozUkDib7FUVk/OWg7kvKtzEqRheGZmVb22nKPxUs49pH5Q7o6GGusC7QfjxFSgPrjHk
a5Okn5zHjgTInjyhiq2tQegg5R5lL2jK3QjDwymNLivKraulwR7SnIeLrtR6XFWWYmVA/6o6IFLV
JkWFcRMYfbPNc8PF8CROfAi0WwNltJswwhYhyWZsmmpt2IBZfZ37BknVCfdp3HgdqEtsd8UgvlgI
Au3xEq6PMaKZK0fNUbQV92VfvgjtJ6QpF1+clsA0I5AwanBZkZlpqf0CsdSTq8UIiKtdtzanJYLb
wlVmvZXfaT0S8PJYxUJ+I+Jlm2JISCNqLAIcOuhw8EgQA8/vStQfe5j0aDzXEMTHyxAlqS2nD+fw
MCZ58b0Zyntk89Fpd3tkEnqcN9izwk14WVbZ10Ia92mqj4BG8IXZko6Ei9w3g31h4eUQm2JPZ/sl
bL9MulLDlfu5mtneZtfAScNEbjBEoY5deyWsWxTZkRxuLGIATgQ1ZWIEXNjmoVPZOpThISmVRcra
QuL2BLcbJQbAFLPd7euJGTwXWFyJOn0oEuZ/bRQDvE+wji3yWz05iRel5RqC17wXeB+S9YavnbQN
XwJixdvvpsiAh89ucCRPe05GfG3tFie8cPw2NKhseWF2ETao0A8luWljhdg78EzbbtzqsU3e2fmQ
k556VIvHCti0MXU/e3P57iWRQ4qKRhAykavxJcCYdTelY7qZzG5DGLM3vRxvC00DE1KB6K+cG68G
e2qNSDv1+h5Q2xoaHE7iVgX1X9GXOCU+iBlR1H6Sh0raGILrNiaGm8TJvuUeimt5IQuQackV8rq7
XHf6K6cNvllqSWRoq7KZFrs0RialskLBuai7HaDfYn9mnwoI5sB5yi9mLOqLgrxDCP12TFCT7y3X
bxq3OOjVQp60qhsS7bGK0f0GIFCmcj4ZeHZCStNHfy5vc7f1LhKBhdOC+P+lY5J9IpqagErMZ9nd
axMQ3Vhr92FmCVprOCbJRPuWppN+Uxp7u88hiqOUd7QbG/VJNpNcSX0nev4TT9v1lOWsjmhf1tdJ
mw1+ZA0zwAqnRL622JVoKTe3FH0FRHANsS2jw0IR+24daJ+jLQ+jaX6fDA37SwxkjOZQd/1FIFGg
bBWuwmKbN9ruZ1ivbT35GzShqbfX+N5xrCEfFL25y9BiKYWOnd2IkK68NfFqquoHK0EpUYFGsjbe
FThf2cl8GHPjmZrY/+XqPJrcRtYl+osQUfDAlqBnW7bXBqE2gi+gYArm19+Dnoi3eBuGWjP3jkQS
ZfLLzLOe0P5ibxk2xaut/ce54Oyj5cmyUEmGHpRNSYZyhjJoe0wzRIvPyYM9U5vLXeNa4SGkBWzj
FMUJK/YjJ53sUXGuGgR4YyCub1xKCl0Xe4Or1KZMBg4cY0wSMlwuujLPMsy5r4VkLCguPowpho2c
kH5BEeu+sKn94BQzuucSNNPOLvHD2/ganjs5XmiI4VtFkpuGsMXerH9SGkqSU8gzra10S5EnNg8X
4N4c129ZCwR4tq4poQaZH8RKUncsKg+YrtW9+E5r+7HuSMYD6ibBZy7JUZrmFq/NwB79wbDViYoB
NI5205eRtkiPnKGTNDGWRGgShvMjCvdTiKnFlBoT4s7p8KiNabO2WXLzkcCsQrWTffZYudlNLjK9
WxxMKJ18K4v4hSej3EiPugg/+HQGWrkt693hna04iaWVAV4nzl+8JL4bjZ6oSPZAmS6Vd1V9TKUz
HogwJ8kbd8u5VX+GZf6ghvWx770SxFC7DXpHnYsAKjAXo+xU0DpPL+or/JC3qrBuVeNbG2kRq3EU
URrHPvutMm/n2FebxTFPpuAC3BB/rAR3YkmpPLvlfZb5bH4lhFKvydrDomiQaOWa8bWGDQcFcabP
mFJjE+8YBa3Eahp3T69FAupOPMfSOdfmGEbYVdKNsNJ/kibgtcvzdbZCDX+KGIsVXhu7Oswm/JQg
bW4qbndn9ty9Y3XWHVQdbuhG4m2BmkUetTFChyHyW/lXdcaHucRwDnvnJzfWsDbfHda5uHbeijD9
8g3eV/bru9lXHHyHcoN2x9UDVu3GKKAjT5QrD4aBsAikA1KeRfielK33ZBf5aaCDPvJSQfMwfb+R
D6IH3nvTRCC+dknVCQrrs+vc9X8zfcvW7emRXpg4Tk5NjaEqxzBY5DnEszo8y9bAoSi3i5H+MYxK
HVPLy3fajqFrwidm8EPTm+NdFZxIdqed2xzpsgl23Dp582ha9JNLTIUi9vZ0j4XKjxZCeFEpqa0v
EJQSy3+amSkfKeXTK9aRVbLL6GFmkalm6sHiYkrfHAdbeaVKrHFIMTsvli0T2+U2GMg+qbkw6Byw
BTclqtepGLQHAqRzjhGKiigevFg/Fp41Hq2ioCMBIhIHv4W9KMBMPbvcaUsZsxTFq2Zu6AdHH1M3
FZSLQ+iMT5nvYMIBF72B/UXiMOQKHFjUHOtTp52zgWrLvDj7o6z+J245LTmxuB9Gh69p+tZOLae4
zqMkOeAldGK5dUv/p15hbdcFsfTQxBYRI1QNWmUpt6fNbOPRT0KbOU7PEbLfVA6PRa3PaQ2RQvX1
aaR6qaCJiKMSJYkCGyMlYXyNDIm/0chtXNRL/a802+mcet42CbgugGf1d1PqfDg5U+DF5H0u41eF
sh35AzvNWGD2Sstbx+SL4iWOXNlAYLCweA26HPaBJPBNMGzvV2N4sofxthi6r2mkoKLJPW4RcPLs
Afy5yjpcuxPN2L65j/lwQMFYb1kxioNB0d92GI15530HIB8JVjnpnlS7wW0j72nMJ6ANJPaGkeK7
MbUhlISs2RKguwbKCZ5VI7cxtkLMA5+zy9oq4ZhE1PNXu66T21D7bG5YcVlVcFIVxkmtGhJtr7dp
VaFnrKk9F5VlbAMuqPoGwOeeJPG1k2KrWNnP5eigS6zXzrD9DhPEvsGP/1Avc9Cl1XHf9b4l4HoM
ovy1hpzIYJ68llOQRZSrsZhNbFSQRcSOvo4/Bulj0wL5QHR8mQyWgZiGmv52qCn20f6FWdYnZxpC
3WD+iHNf+qrk0xn4CO30LTCZTKauuhn/MFDm+uvK+pAa9Q7CfUqMDPBMqRriGCxSfljLbecHpzxo
PtEMTkkv0VF8Ym34TNhEjdDk8AEgrqXjmwo53pB4HPaZi/BeDgHnPRbF2cpxG9fI5HgeuOg1Awbh
BTtNWbx0C0ipgpuw28jTrNa7w2qCpR91b1YUj2Tjcp6ogITtY6LxLh3d6tw5QuEfJL3/UTo1EO9o
QONhXAJoX1ROo/6VrlFRtmyDUONEqmNiIAvmOHoPYKLT5gcZzNj50nwqQzM5g3GSTE+HNhKCA9+k
l1eI3P+oq3tDHyGlg7XeGgmhhR7+V83jo03Qi9ig2E8qsJWa6CHCnT9C1VnLTVEfkUOt9KsenB/W
VLofaIiNcOtY94IbaznTMUVVEVce9TqM5Pgk81q+HhQ+AmlZBjA/0r1apAHLtIOlGOuDSp1rJuMf
Y6ZAoi0lZCgr2YPJDaLU6s+SIkcOGpxy4OxuS7sqcRxP+EpaCrXTNRayfh7KGZiT0hY8TQOdByo9
AHR6Jnonz1z1kgtIpV3bEDss4j6OZme46IzGaiTsgjQKbS1ZZtx7021m+YhIZVXt4KRQ2AKuJe+N
ZQd5wl9bREK+anwx+7E71Qby5Lh6XltkHiO8TnLZqrm+GoHfQK/9aGWa3iSy23m9OlhTBfVHjSkr
yXyugMuHxZunnocZtxMMxEffHBFZKG+p3fpUjdMbfegYuNu5PtXK2LYTsOc1cwBd4Z075VqOmhLq
VO2Lam24RSmn9bS/XWLjk8ir3LRjvlt6MUZipF2Ovkba7RK/3cupPpY+RMguPaKJA02x+xfFbaxx
x+7s17piWdB7XxYseJZAP1EWZui30AnFGXN5mCT1tvFR/vJBnCqAc9Cv4wOF2Q0bL36GIM7pF/CK
qE55pkrfuuub/g0O1bflWhoileHy7bC9U1a6Wxe4/Q21n7wr6Z1RdU917JEXxd+ULy+2W9+GVsnH
H9vL3VJ3kBLqCYj2aO4ph7rrfBPqA+xz1Do6QzBY0/XtNV9yntMjWN+9H8NGaDyMy/PG1KrYukKR
y1KOvKH4csuhlrizqTHOuAwLpM72pVi6g6mHG8/6mBwIt7O54L3mA9qXkm5AuSqSofHVc1ZQFYY8
ulGCTTWUY9To9cCksKGWIcyLSul3cRvDqoR0xhilKlAFRMhXpZkgkMX5xWiL+34pqUgfWYh+gQdr
V5edO2LDtfRqFEg9roJAHlNXFVaSCt2MkWPR8ZhzUtikKWHN0tEvaFnAV1p3Pghh+jjhqy8j5T+l
ZP9oOIzfaqvhJlERp/UK7McGlToIZdaMvM73NwACe/C8vNo5nRlG2edcLd81n0CkTDirKkCpzdbI
sONOJ2sZD/W4PPs15WCp7k9OvBq66fTbWkmcbBdQqW3LvaDvCQvX4q8VywVNkMTROOQXZEzOSJIN
uAGTacySaYSN3jo1+po0816MZn3UxRTs5jpsUGDJIsUp1XBOV64UWWvjjzSI5B7cRIOJOwac7hbZ
oj74Yvw0wi45ZJTZ2KvLHfiDiqbaMXYY87+5WLFaO/ZtW8LnyMPpm+lv9UTKA1Aqe1XXwDLGBFUw
SHGtVw/VV5ND6encTQpY7Ki5wWk2m+ugqLZsS3B8ofdEU8kXmwhKgk7ni28l3+HYvuiAvvvMMs44
AzdoaQSRmh9iAMiS9ZsTrB2L8WvX5t+dYfyx5xEGRByDMu0uMyTyQ8JfgzcS15PTu8s+DbDDsM8R
6Q64ejcS4a92bWoOTYSuZOYI1+xzzZBxSGSxrwEtuxqglrlQRG1NkBLD4a9U3BIsMnge37hxyKI4
q51nm4bojT9Xd4OJDShoaKB0rh53kYiuvkL3zwt1Mmm69q8E/sHI0n/JmF5LtY6mJddA+AYmE4/u
pzXM245y8v1I0XGm+jMliDeN5AMqLTVCbCc/lS7fJRzttlJYWQa2vsrUm0RUu8Rr3niQOA+UP8l6
YZssYqNVwsaXYjvcmsHqydmXbtNHND+tGa3Z25qt89KT4+POxYrEVt3r+FaG8mfp8j6KB+97Ro2I
m3wVQ+3bZSgeGruF85YaB7kQNjZzRMfWRu7ra/emmaa9aJOQ7k8Zbk3FH11Ob7pXDBB7+mqsAX9Y
xaMS2UO3F/C92rn/Lo2G9lq6tcM8efam5GzfC+s0hd++gq0zxc9IO094Mup9PJrXeHDeh5iVueE9
QG2EbnzwXT6vfKa3K5eCqOpo34npj+/XduSZaywhjLda7+jr5U8+/ZUMis1WRHYIS46Z8yEz5y/6
hrgPo903gfPaW+6dFS/emUHGKeZpoPKIktciP05+npCGqagNWI+q7cKbTC0R39DunmL2f4HNIlUb
ZreNx/5KJ1ZpSDqScv3WQzGifQdyS5o+p8HAw8FrJM0+IEFCl8IYcGXyc+o0F1bFisLNLWtLuGVU
2kZ11SbbsBO7yUPqDNL70FMutUiK+giTSl6nNDbC7ZytyoOnxmsRWsJxl/rtEOUmxT5QS8KNTsFL
jnj4xdzD3WQ/a1L2SzVKsQNl9hYfrC7905nGeHAy6KZWoUf6N9OVqlo9qcletg5yF3hrZAhq7iPP
bV7twifq41HJVtYG+AyDQFHxabUhh6KGxYaybhUBMKTY35uJXVbqRE/r1sH5xPcTbpobTuYuRrvi
QNM+SKujl8wWcdR61RuKK31QcHzRCf1iZ3IBB2b7XaIZHztE483IBW1jNc1+oVCIAhGKApHE85qv
Xm/oe3ok/O0MTYiMkyy5Ngi+/tL663Ok2zpg2yMr5LjC4qYQQ/S7O7Lma99Y8eX5t7cwPXCbcdx0
TXVBC+KoCCqm9LkcL3QNkh9B3u6tS1Mxpyr7jD/KqCMI0+ri4E5h3FgkzKqDFJaNAFwQOGc+9K+5
K084uWu6wLkKDfk2TXJQMna/c0uKV+oFsbgfsV6U8oFptII86jJ96px/o2NRflsq/lfe0aopnp3G
dtemqFb5du64zg7caTfWuRqJ1s8aSFA8Ej3k/uA6hk8LRccAp5v3qjDOSQxqlnnYdi7zMxU1DH7t
4p7lYFsQGQMWscDz9flWdlgD/AEjhlOD/kYHTkKQYQbZY+oqUJsRCcKFEafxnnAtqYLgdTDi+0DG
A9Yisa/qroblybistUJzB2XEi8pmYF4U4nao/f4mZbvNjKY+cq+8ZNK5Q0yETs4JP+I9XbxmJdkN
XxPTZImGNc7fZs8q0lpcHKbJZeDG1ba17XWWfWuVybgZBdFOtaj3ehko37Np78/+5aH15s9UXw0W
hSWhGqkrJPJrQMUbJzAQ8KGexritI0iE3NoyIIyk/YU2Qgou+QoN/gnj9i0lqjKyPHHmocuiXuc8
LtRW7pO8e0OCfqTeAwYYUpAYX2OCiNuYxZjoJT5CNXFOqOJwhwwKS7gbmRLWX56bnzEE8Kj7/k2O
uwfhaT4MQf+kOXjKkl18AZW4Q/j4+CsCg4jr5ByCoqo3otF4+UX+nNXx4+ypvxm0YkZRMO89chy4
jwbceo71yOjO22Dy594kp4lfFc42TZd3d664KtXBl5Zcxt1EnyYdfivdb12ze2u72KQjzHlvWEV2
Vs+aFKv4Xq0pdK7RiflIGwAIUy7iuVlzPdRHzsWgL9/irmrOQf2v5e4fLepZVAvWQYCKQisMfYF7
g0Ho2QyNd9xn50Zb4aZ1WZhlh8Cu4arSCDs9znV3a7XCOxZk3+AZT7cVXxmtnoEEDxtmvHjnC8IK
vJ1RjZxeOI+IXCBjEuKYc9IlRGtbYsczgJN52RTB8NPPNBL2eXi1clQzu6xO5qALbBY9sTue8NGo
nnKr/QGkLbZMCHatD/pUIjp0nVD7quDrViP3YiM7hp3XHpLJ9RAkc7Zoi6LMZXmkOZ1vrSy8nTX+
dQur2gmjvsBXJFdWcD6t5/yjLnoYeHW97fisANg5x7EOSDvNv1ebZGvXJNg7NFbfbp11FIdpYG6f
THFVZPZd2R77Tr50VbHl1kGL3hRfZpzTUdjy/lE/mW7Al3PuZya1GUw/PDWVfvWZCSAVVVQhyZHl
kOvAhBNwkwf6RA4me66FOAjKzlIlH+OOkZNpqr9eg5BYS2q16TEn2E0uW9Ym1arW8mWl35pRx7Fg
zJlUDp3czVPu6V1DibNfcRGIuQEY5rWN/WOO1stJw+PYNzEuDMSN5prnzuwag5F9F9LSG1QFtoUi
QxycS6DZj83EDcjzb10JdqWgX6C3uKq284Y7wIEa6kOYUvww9N5xEcxKZg5cMs7e86bjxohuFTol
+ptP2WVpn6Ty/wwm97PWpBjS31dx+xWEKFUNHUHbrphvsMdMW26dMFVy9Gxqul8oIhf7gsGhgv08
xH3DTo3n1TGqOzr/LnZSP+Xw3rYhosOmj4tbF7nk6HgZGJqM60Jjl/uaqW1uN5ih2kNu80ertQbi
VeDs4b/XyOTi6ORQOOhrbqdedeZBRjDYzsjjL2wQrk8qMtH+uWu+M4hCNScsZhfuK6fCdEdCfl6b
Uk6QcBAYGjobCkwk4EBpi44leG5Wmm2mNU6Orj1AN3D2ddw+es4kNijSewMbPm/yyqlHmh1Q7Trq
JPvcZOrDOlbm6cvgaePMHlxsW8IxJkKaRvluu8q+nQ2eMxdlpCkDfP3Bs5V9dYV5Nce6Z2np+cpZ
yJ/1ZB+YHv+kaZxHcCXfe8lnrdnbO+6Te0/mf68VYJ6t9u1rA1cF+liLMta9azG8LGOODeIV22Zd
hVwiNHkbY08VYgbxlK7PoeE6PMQ3FgBrbTM9agPnWIa0NjW2EWVgqjZpMHu7DHrVUg1/wI9J3Cwc
UFTffyYjdiRsYXxdv32NJNT2vnMH+2qTdfmNB6aAg7hg/+rdXVpmrwXQ9CQsqo1rmD9jIRjOj9YU
LUHyrzeahewLhjgnlCxibKc5rYWUR9fvs5n/iAFXjN87ZDAlHsWy/YfW4+nyqkR+LibOf07APk7T
3L4OMCkslHVGJtPPjRjkx+DLR8cEn6rzbDcoxgcFdSzSdaD0mi9LEGw9ZQ8XrynXFg5ULxAzJLew
4A3c1K1qLGkrsX5EPPfvxRJ5M8DDtfgDAFw2s/5QNrXV7vA65OW7Kjg+MDd4borFwIOE8XgiBoce
g2LL8SKlHfIAsMv2aYwOvOIPtdDUIKPooTG8iqBh6MPiTYSYZbNqjQiebh3BaKLXQSIr1EziOWyV
RdRY5bG1sy9XPvzUuDcHUKTb3sUKN9j5m7bL+WHY4RGeLjElkBSl+flWh+qtXVzYk7GEO+9V+Akx
EliQ3jm129uGa9T6iPwD4vZuFoSmlnx4SDQqvV/Qja3000TJ1naytd7iI6KowwDf6HaPApL1XK0L
mFHQj1EPP3HoM3/E0HPqAvsgso4VEivZ1prnj3CBW1n6NwF/mNuJqpxtkvsfg201h6GZzyJwD+b0
HdSOe8Fl9KkWhx6bsFZbsdh3SWUHu1H7tFh3nOupxbmCduP0N3/RZWejqfPBaUTJKbA5W+t+73OG
j6ZUOdFIm/G2pnY+mgajZBA5fZppvE485r+j8LxowV4ZIavt2Tdn6vM5XxF32Rl5RyezfqxF2+/s
GBYtKYwvs1evovzMvKmLbE8PrHgzFoaxR79hLlXVeOxyLAO1iXUKfm62TvAQ4rKL6cflgUQOTnlA
jrPLh5q7tVwH6KDH7OaUhNanYfbFuRPB8iA9KR60nT7SNv8aiCCFDDTKp8ldnofKLRmBCQfX5niu
utY4mSHZhHTM72n671CCcegkOWOeCqiKalFsp9i+H9LxqRD0qsnF+KCQ4LEu08PiLjQgL7Trr2mn
mKbPu6Vo6XNm/9Zu+BHEHgTNrFm59O2wJ6d+Eq1KUcbtfQVA8WShP6Hr4ix2ibNPAU3OsqWTJxGw
J6ax8u4nx6bD1Hw0DbRRJ5lp+GxU9wrU8I7YYXez5PMdfuXisavXDhsXdpjpXNKwoxtQ5JxflzdD
IZmJdE74yLFogU12NvG0/Pgcy6fceErr4kb3Ked1MNRukNlnAayeFd+/lWCMojrDglG47rWc8jCq
MTvPA2o+mOP2tPigK8GC0THkBh6bNy0jgTPdT/4Mq9e8nSwCi0O+vHVjqG4CRvkRpQOnPrM+Wx+S
VBvTjxsYl1qhsNp5aUdEmP66gpicj7EtUmNyHRCFW2Pc8cXHDihvAFtmEQtoenGKL61Z4KGn3/vk
dFiDc2r0rbnfrol66wHnZ7xDIDwtdpFG7f3EkfhsBll/dhutI8bO9zj4V82VtpfcReN0+RvmrKQQ
5k0jxweuAjpFSKzXwDpu5dTf4vTG7+KA7/TDQ53ONYZ7MF+Tc+wKfSsCWdwPizq6o//YD5QIjoVd
nEXb7s1+uW+NVlyyuRo2Poo858r4XDXQLug5QzJSOxvZC0HBY5Fwq/Apj//QMN+fq2PVtieRJc+q
D682W9Km7kP0VcYe7bAc1ZLgFpjdB2lXsAT7E43tUM/n+wBycQwm9EAmT51CA92sL9y3CvEfAEON
584oi6OizWCihW+sgmFXNZn9YloKl4ov039Fs3e84R3ZsqL3KAwu48RRTY/VvxE4KZX6BCctfCcg
mwzIkL16aCdlHU0j20sfN2k2KnwpHK22lcONL0WjbQw3YV6GMTl0469pWc7DXKUPdToVPBapdxzm
g887+xO05jVoHdpulu5qMvS9DnZPqyPdqeffH232+GiqsIq7cW1crERg9q6hO7cF6dCmisUDBJLu
thHpYewa82FYX/77fdt/aPxhvrR2QNrF0S5D52YA55sfk6WWSMNw3lwVpk9hD4uu8qwMyIvvHjlB
pSblp+CIGpBdJDTncO+uP/qTSPYGPZZAAYVh8ajNrKohlLjFte9+X3ofsShwEmRvBkE3zfAif2ky
SdrdT1k24RW0myse9MahZwiWcnKBPL28EkX7W1syvvv9qcS8p+MqeRx7EfVr2qSIx3s2cOcuQyt5
phSGrkhv8A6//zBzEnnK3VtLOiGH2pbSbm+pn2jMYY4LLa9ha65UcVfk2VaSK73admxeRQOpLnGh
0JhpCYq8nqK06hx6oTEnV8KdHtqnqmUaOmbzJu19TtZzKj+QwZ/1qPzt0MThfjCYWzJtTSOL5R9q
w4C8/Ztyx66WU6dPt41UDSDXdab5+wJelummalz4VVakjaG9EaMDFXN9+f3x96UanFvhL4y8xIA2
CN8F0mh4pigdwew3PKaUwRjaj79+yYrWh+e5xSOEq/aRHt4VS0Tsy/qYLXEPCzZq8PO/T41jsF6p
AXJjkb1ngpNj0Gt8Gl1KEzvwLv7e3d5zx/Li2swL7bT5HKVT3CmSHS+d2X4O60/+DH9p8kINmGbk
1uynrxVzhYuuAXXWbeA94tde/8nvi+o651KWwxvu3G+Bi+15HhBpzMCzX1WZyW3P6O+hbMa1WE+8
xMkCEyLAbkcArN47iAKraPFag0nbdITo6G3Sat5QurWAX6aFPbxHPXDunXvfrMN7wnL9jksQrV5K
2BdCU/YFCr19mbzhO0htJGQX4cK31HO2Yr3MleTbDXkkwyG8wMDrO5qa+jmFmsdw9Pr70hX1WU4N
GrUo++vUxaR6ggysde8SjTKcj5Kue2VBBQhsYy/Jsv732wXnOx/HmGuIx9YsrYdsRowKJ3qRNI5o
sLg8U/iz+hUwwheGIEZkIDq+BDWFcUZB5WtTpJgXgAexFUe4x5MbJaviPYzPAQGtk6hV+Zo3sj1p
gjNXA0AvIcERYdtgoAKR4lR6416Fbn41/Bg43GBPjAgbTo8MSdkTsNLgCR2jIu3eTFeG/9Bp25EA
0ygqtgDT15f1WECBSQVwrPDG+0J5P4gVzjZ0OvphTWngJOBJ+y3MRzwpHXN48vOqua+bac/52bzA
zmbM9/vL3xe7cAijzyWhh7wIoVm8QXyynrjlpy/WFBDzFvE9HV1yX/Wj3pUB6eVxbO2TI+/TdPx2
lJVcAj0NO1pNq3NT919CMOspOk6H1AzY1s08PFehN6wZFY7yfq/2VlvPZ2d08xtr6g+V7zx07KiU
+MJV4v+vOzrDODzhDNwYqbUvnTC5/X0pZpn+9ytZj9+1IHbgdSa9RoXKPslm4Stlbb1Wdm6edT91
HM7t5KFEQWQ6/nfEP/MtQslSiqzz5GFLPHim0AcSsTld76zDlh9U54TU2KYVpbOXhL93RpbcJa12
r6Q9kwcc/D8T5pW7Me3DXRKmewMD38XvWKFFqD3uE/6Bk2oFlI/7WzZpHK+1iA+/i8MvZnAZ+RAZ
ve9NHDmuQGAnndE++m5bRHoKuzN1AfhL8/bVki4mppADfV1n2Xss0myvUjUeDA8agp8FH25ZV3u3
s7i+/R8V4JcPAJCWak2zeEi47v8SL3w/7Q/Y7Z196OM97GZaRIqAOeLQA8ieGX9df19s33kzcMde
fn8iR8TjnKTbnKXvv3+BFMNyCIyvLraZpLJr3xnAT3u/u/8FkHmZERzjwvlplDwbVf1VNenA2DrL
XqBYrR0I+toaybSx+J9cDCL426DNJ04HCENjI+xP4TBR8Evz200w0MuswMSunOnBKZrlTgPdESJc
O5zmdhuWk96p3PlXWiGQe81AMaJhrovivuSk67deRBYsvW2hQyJ2pMG+Y39Hy7XvGqHFrVxfrAKt
ilZFfulAfd8T0YPQuv4YVoPcM9f0MGXQkaIXaK4Bl7SzdtfQld/Q1GTmeHBUfDBsbreyDXDsrOis
aYWlWhihN4EdMn5bQ8l6trLL77+iB7+8yTxcKo/LWHtANeu3OrC6zzqgeN+8gOc1bj17SJ9sR5lH
26c+KPRjj2LHmlG+i6rzu8rhmcBP0e5pONRFk16tXpZHmhU9KsDDta7BpvCyexjTElBhYYz0JXVj
d/PfL8dJ7wtzsslEpvjPhsJ8rfzZPC4pXHGz5kxuxqaxkxWe4gas4mtpBKy0rJuFzRFLiuIQdv6V
wUROCozZoayQS7sQQGdZMjrO3HzHec97mpFp7nD/3YZx2wDFyJwosYrhwZ3y8yjYEXQ/Hkvt1rui
NtKdLT5E3g53Dz0Pxp3HnrMNmvYz7y3jYCzdFKkgGG7Skcyc6wp6w7ni+OH0aodKwrUlYG1a5QuG
EGOECWTMtEHKeUGKHXD7ceHc2RB1diGP38MwmLRsu+i7PRPs2R+wyHSpOgMrZz3lSFyP1g+FxYx0
PVtccMMLKrfxS5hOdaeNqdrkCyeTIm9P1oTfjqZM81AnQ3bz+2IZ8qLTbDrkLDEMd+JuP+v83QRD
E0m8cKi36P6cH016thHWBbNKI3Xo9jaXiKXppyVZc1jG7D53CzYQ171fbMX02aKtXAvoYmUZ71qB
O92ikeRxDuTBFuMt59XpYHvjLsebfFv4Dh8d65yNO3ccANu1wC1GbPEfZeKOkSF8fHiMef0JL+KY
9bBDE93ckhEQp3pq3GOwNN2d0msHYDkXz+m4Smml6d7JAZ+tYUxvEmnkUzrWf79Yf8eoEUGzhKgG
wT5zv+ABPOLuCp/pr78OxM8wq+OV7MGAUo5CMs/XQbLpKst6CT3+DqqInzDJ7+f31m0g1dDGeOm4
TUde08zvkyOgmgdOigtpIdQJx6LN/bchQRrgFjDdcr6dDkvWDlTkFhRFmOtDDM7xaVrJzY55dlzq
RYvOf3WIjXGD9J9sL4MElzOLqEzVPBDT++hytM9MJ8+9Z/X3TU8Ojm/h0+8LaZXHsTCcC31NAf7C
BEP2/zs8/p4gf38Py6SP4eBHabN5JM1JGjErqq9CB0evyIp934793qZVcfTc7DVdncWhybvMJhLf
QKrx7X1qUTrhrRcAzXJxB1D60zJrPta1suD3JZ6Zs8/hFNnaHu+nufX2OcASknXKfTBo4NmFtXUB
4JFe2hm+UuLlbSTR9ZgvVf3xl1tjQnG+Zf2DE1SfU9HfjIPmHsIc7W4F3EIfzygdj6mHXjo65vhY
dsxcumPZyXmbYUD/o0zz5JVF+FJ1+XKSQ/YJTfPWytmFhdbmvRUYDK9TBIy8n+/IwIaHeVoYf0lL
7EpvmKM4yNgBfZWcfk+WjZFO9zldAjxsI//hFULp4Y9/oOShvwvGLt4kJifBCtvRqRdIrdYw91yE
CPmAROIItpYhFXz/tJk6x8rAOdut0Ma+VfWtq9ReOAosyvqTWQznUJQA1NQTEo0P8tKKHw3feJow
b1sZKGLDXBgkurn50FI3uQNR6m3V+uPv74WaLWPUayh5Xvu2ykaZlyHv+SXXlb+NNcuDw0Dr5vel
9rz6PPInSNNAwWG/N1LF4Q43xmUeehPXE+jNPgymS9gwgFV0Z20D6uWgDzG1wmo4URI4zPKNt4d5
eD3/yfLU5Skt5SnWI8NQj2Hy6K3pMK92McH2/nPu0QWNoveHiw893YFGWymxCv1CrTJR5CO93yns
SBrIqm7MPmRLukKYErOmqA69OQbH1vK6p0ZYPLHFALu8wSBk1FBFs8Y5T2TumEkGN/3iFf4GeTDd
Z930P8LObLdtrN22T0RgsSdvJZHqJfd2fEPYScy+J9ci+fRnMBsH++DfwD4XlSpXnECWyMWvmXNM
zDRQbe9Lf45wTr6RlRdipJg/exNzV9w48zGxJ+vRafzXFNsq5IHFx8w8Orf30vcRTeg2i8d/gZPM
jG/zkGJXHx1VHPLI/YsisQpHMzbOGNo+ECIh2ShkFiJio12VcB7tfhGb2YraYz9iFe+8NfdcNw0n
LO2bP8bLX6sgnq2Y4vTGuzKwHm/FAQvsQ0U0/VVvoypcIr0KanQZYeIU7rnFYcKoxl+Y/vPmmwPb
en82x3vORuruyuzJUuP4VTfRTZ/z5tPWJQ9yGPhPk1WAHCnm+VJFjCYizzb2JAa1tLiN2MdwS8Ja
+eP9339B55H3xF9esKGpU90y7nSdDCbAeu71i6EuZfdBoJN1axkBHmxH/sQZX/2bBfz7/1IJe58k
JHmyNW7ZySFnEjV7aa4hABqofKoeo97//S1NST8QIFNwtrvGyUKI94+Moq0nzL//MlNT7iExvPVN
PJ//+5dFNv/vl31OnJAcoff817eQGhU0fgtWeJ1V/Htp/16ps65JCO/1d/9+Y0wpBnV9zs6qjc5t
vchP3eScyjFYsezJ033sLMk56ob5MjodK37cPCig5seliKbHcml3wOaTezTIJt0uX3U7tI+xwe9P
ps1bqcE5Xb/RXjHEPY6k0HaN/OQBoduayUPLov5Sr7+klYso7r+/LlEA+k5BOnE5fenQQfF+dP3j
4DPdnGTfoMxFgbUkSwCO74/QrZckxX4reYyGqaGOpB/8QieDWd9Cm+IJ4W4zC2u8mYVczpzSvk22
iZGmIcODo+aYzxmvMo4fRyORL702faasKIYuQiXYhjEPtCup9R+s27V9MgVD41pX38niPVAjb2vB
qWVdvW2sXCP8btJfZkPie2OB3JZkWJlT4YSqqS/0N2spltGW5dVy1BXvvGfVn6qa4EbRdxzigVRu
4XQkFMfDdx0V6qnKRnuLt+UojMILtqWGoBrlToqPRxvPoqZa9D3E0CJdCBaHK3bxp452u8wh//EV
QqoDhtu3yEVqAj/E3qmUwlWp5pR38UPTYxVv9ETbGcz9knZczg3GulKk4dgiqhQTFIbOTfrAarx7
6yxAZGrSa9zl3bNZB9qE9BoZGVuo+U3BQtsqyN2wh/itKQudM3/azcOIhtId8p0ZTy2L/26ipXDC
wZp8DDguyG1kqwPzuC3GV2NboMXpQqobpOhrzJ7GQjsrTkVC3MywmrmSqn4Y9fKc9EwpYef2QWO0
hyrOv92xfyCbZtAyH6p7+57iEH4UfXkdfHn17NbdSoeZFY8w/BBafWwZPgASQKs0Ev4249hHli5R
bQn1Oq4rFKtHBmRQR+36gvyXbLFPbE+JFkUguDbrW9HO6oXG8YEw8WWdnjFRF+rZqtmjdHqKmUfz
xXCYqD7i6WJnqJiwoHrndOGJZWuM0jriQ5fOQt43FuY1T9+7unxrF4+5hECd1go76FN4tk4cP7Ut
i11g4+s46cwc+j5G+AVq3VMnr+RxjksGuuNsBRzd69VpQvse5I5Yz/JAFyOCttb/tvbesZGSTf1g
XuqyIqG0YqUN74o4m+ahL5FEa/Fwjfrud92nXxr2xi0xaNWByAKLBjz2ECxP6bbvnO8pSzEryK4L
5Kw6/GcZuPQ0RAG8ZteUv+PFP49NiqIfXSRqyAhbQ4IsoMy5GhfDg7H/48j5Lw94RgaG/bf5akvv
Y2JKhheK2Xs3O9dCEHKXR8ioML/yNLIWzFptRkvs8CrFrziGnoFT4GFkYYJ2vvwE/Tmj8FTBpC8U
+XE3bREURUcEK4HWjn/aUTSPLE/5C+f5jPJjS5nkYQYAZtu2S39ar6CK3HGt7dzjWKDerAj96bj9
UdvGNrgFNZdyUxNJj4yMdYneQtLM9RnNOKKQ1an86injccpFtZ/T9pes5mxr6kBHrCEad2h06100
hpXheTfYieweRwdPl+GHRiN++wMjDVbD9FeqgKqZywPW+5JYxzwYO/2W8EEGWplkWw+oCG4LeAqj
3X/lLThCZOxoXpb3zqj3ENQZnbzJyi4O6Ax9REaNFfhj9Wwruz+WWXzLZQtRRTbTrrdYkbs5q0Dm
qbumsDgX5bNuRAQuKGdXR9OHNYxnX5Z71dVH2Zc8/odSRwMiu82UYUyN0BBkPuov4SmgwEiWH+Oj
NSTlPtXIW2rltABLS34i7FInJFPVbuwxDHuqIt5SmMdcIO+gaQsY0JlhrEjWGgdsvYX5kkyLxn7U
CY26Q0GTGGPgTBLzq6DJT+2wsfyrlNremUo2dYNKGQxFD22jR6vrx0b2xsaEbvU2ey9aRFX8DGkD
x7rf4/zz32Y1lpu4wuvlKWfr+CDfBe1Z758txyLvsMcAXLMD587mIZ5qELh9Z9sU8XLS4+RYKKQF
ug53YnIpP6auEgADEhRKMwpvG8i7F6kvRDOQ3j2LdMtmG6vYZ9c04EIw2NnhKok20eDdi05Lg6Ls
6VyxBYzIr+bJQCZlttmhMMwC5xkHIiovBID4ljNkAxxjnBhUl04KspZs7I1LT8JNMuMfmOPhPAz2
dQbiejVGGWazHsTG+CZ9k3mgxk9rNWAi2voW5cra6a49hUZlkLJepjge15G+rNkNFb2J01uxyXWK
gQ6Zxd2W4wKPB/UE2kq8ciMKJSfOT4ls2gvLu49hlue5irRQG5ovj11MW3HWrc/EXc6IW8Ntyh67
i5H4QZc2f5V59pgn+NDGxdOoCb4Hy2GB03j1zm3G70ihvC7n6szWfD+r/tn00pOlkSEjbasN5+GE
0xRF6czkGUaIf/a78SUv3Y96TkCJypembxOkLjZKosJlTTQ0j96yGMGisY2SZfNTREWQZVoU5Lo0
OOh2rTbjNuwwWjASOpQVxAGWxdR087ococ2pU/c+KFfinmxF6OWrjiJzgDoYuv5gI48lJm7ZLali
aZpNoWsbuBisbO/XOj5YjmWae42nEk5PgrbKvmoDo42Ks57+mU2UOBqODlmtCUCuwQYe20e9CL5y
HkpO3l2qdPPsQzFGIoKpH19mONszQjgK5sqnx+kQtZYDK1ULRT3y/M4MGid+LxI0tLH3mmpUpROz
M26TaDpWMR8K5Vg/sS2tE5IaCsrJzMcZbOXm39Rm7nRrkim6ZmdKXWcrkgTxN9RbHn9PfdvR0aZ4
Jko7AB6GCAxWq2AgwyIAvXnqEaKsymQMUr095rWKuRd1BuMFCB9Nvdd22733RvVSjNZzMmqssyWA
34o4aNzs96TUF55k83msUDDbGTt0bx6ulVU2V+pRGx+j3x817FQatkW0uuuy9NtUGSUHhB3AHWNE
yV9/N2JpHlsdg96QSZgfMTEWqmKQWVRlINf+2IyIO64dLyCoHLOnMX37qf6UD8NN2r1+jM3ps4N1
POa+eXAT/dN5NsCiPbiTj+rBgWVET8qTR39ckJvv3NZ+1HJjM5WLzVoWREV6MZolP7UEySFdSAOT
0dm2iOzVUY+9MhnFA2yWQ/M1OJ1252GM+9KGBZAsGzZ6tAVN5+xRnaN8ewDpauyQLXNSRG/NoM5z
61onONGk2On9b26lPzL/yL2hCwoNwHGsACjAvL4ViDixym2zSI7cDD0OYINhb1l3bK3zYPFh5uto
m3eWNwruwokYFoahSvk/RqW9lz3e/87q5+1kRSv2iXWQtBnR4nX0d6MxYqfp+0s6puOuc0aJWU7+
SE6Dc4GWqTElAAHB9l3F6Nm1HoXVmvM9GPulEs/K5phyoshbYUBukGKKx89PvWZ6Hd4bfWvmyMpQ
Zpt7DWGe70woktdMRYfhQJ1X1rmxsi9d4/EJtmeZaVEs8TEYYC4y6x5lyRuO6Cy0VziPsPpd0ucH
jn6EZA5LIQuzmmZj9JpDi6TMdf5yYoipYwxUW6uIuzCdCX2ItYSUb56rA8aILc3v72bxkF50bJhT
z/hCLqhvJEHKYiaxNy1ACDoQwAsVeBm7SE2gDZ7kkyq4M52S5EWqIw92Qeq/+vaWJ1VDcYwoMPmS
hY2UOZNvKioOVVlPx6KWn14/bDtovjErnS3tVcsLQXMeldYR6U+5YRQLcbqIfjXjL0iRq3GSn9ld
IiYi0jhXPXyizmgQpiHuBJu2cA7X5p4M9+go0+UZ/Quiu9T/yDztZ6iWOsxSD/wM1OsoQ/DRZN6v
2clpuconJ0pWFW2K+Ssvjp1Z3KXf/zDcfU04PTEjRlHYnrum1i6tA3qiaH4Byz5Iezn40offYY9E
ZzRUHmJ6ks0yhD3x6UVazpge0z0saT3EAlBi30MokqMHchPnK0VluCuihMGHfB0X8KRNbHZoEpht
jHFiXxZErHHTYYHpChjHc/1VmBg4CTV8VzBQmgSC9uuCLL+aESbO2smrjlrr6XvLrQ18IvX77OqP
LZ4RibbyPCz5B+w9nc6DRSb5593GaG0+Sr3GI4d3jin9sjMI0+K26R1EyV7OZ5R4115W91ZzsLI4
zSs1TBhpA5s31+O25ZMLqukVcpZaeX1f6ASMJyuV37GGg1e4yChTkwOcE/JYSKcDmEAGvVhrYsNu
zEe38n55fYkysb+n5cD4vhyifa0RyAwF5dOZ/gjmypnuvGc69lfT9767utmB3f3HtnpRLaE13Bsv
nq6GI25DlgcKS9jirLdCH/SSFlUrzaMn5mcAChtgtw8Rz9pttqoO1WBuUyd+tnEQI+cCJKjniKjp
VJoBiSKRqtlOmcoOa4rmwoV6YsXoXDvZ7UdiVXG04HdAeoqnMMNJMmBckjHBoXJwf/TFO81j8Tw2
BlaW3r6NqAt05ohYoGMwcUC+Ae84F+fM+xWObJs2GQ85EBh0h5pNje+j9DVIy95YtRVKnSZmzGty
iuwmwEv+rHk47LCXsX1H0dcxm6VyE/AJdCRMBkHhTp0iwWJ26GRS7bwSyT+G39KHOqJFWFnVdMa6
suPT/5X68GemMfvSxnYfxdAFXQxpLBZeWQoGLsl4KLhQUDfLNx0uaU3Rwp/vipPDoHfcxXwg5EZt
hIb71k6/1IDvJE9PSU/KX0u/4mo9otQi/w3hx9s0EOeaNrn5w4Wbe++O9S9jxLnFFvWBDMwvv9Dp
FQfUsuMSLh0id3YV3+XUnuJ8vPTWSK5YL69QMKiRjfZ50azA0mq047p8j3GjbOYs+kmX6ZAnnE2e
wcWCzxi6+MZ1m3flW9fIoGBPdIuDcrqM0opDS/Xr2fzbTdJANpdFexYdoyLDqCjqEZVP+VOj/Eth
RqdFAuu0x/qlt923skfss0yUruurbovh1QGIUDJOSn8zHneQJhlQn7T6rZloa1rrVRsHPIc14xJD
qL3uS8JUF7kHHcLKKB5qBDCbYWL/4RnVUzLPasfz4QQ5PGito0+dFPPp7gQihsM8LG962VWh4DmJ
d88sH2f2ddz5QdPKcjOvBwhkmIxSwdqYHbl5FYqEsMFZD9MOBpsosNZV9quW4PxkhLbxBzJaWk7s
ywjW0qzgGrqCKm1umUyWqyeswNp5tbRhIMoFy/gQNwye3eZh8tGitu341STaO1OBNozqSbBzNf84
7guKfYADI58Sxgs9WE+LCvYY6PC4245451YbVYVKN7H6A+PUO3qiP6veJoYoEVamDRpPQ+Loyjig
3jAQT2Bk7CbnbRnHF/QdANPcirgg0nST6B63PI9c8W0mP27cZ7uxY3ielMktZw0MhOSD7bXaltlN
GeMFjsWrKchsV5OzNVxuJwxH63zG/611mDizDr9bh7sYbq3BgtKDPsdOztUdLns9fTTxADFbUHtv
Ft+WM7xMuB1IHNIyZsaaVT8lMeyUPElQ7VYQNkRXfnta7x9UZRuchPq3lrKaydkr7+yZn9RX1h/G
MM0mMnERRVlHJiGNo8uehkvJ522oFc8bKtBKe0oqHoJodOrApB3Y6PoCyjvFjCi35aClaISjD0Pg
UIg7DDONawcRcus7deOpqORVttZBK0m9KPyj5zI7b9SvshN3A5nkDrnkDZzFgznOOyZLL5aPMy6F
I0K7XAWNLbE6Ohq1oQ4H0PBKzj7QIdveYUnpVEi1BtMI/xiwGAPPhArTFiiXx5kwPMpMY0F+4urd
LXVAirnxeJgLqndqyBkvc+NvdbKq0o5tJbNpZ0LJSPH4ssTVH4wqDEczifms0Clw2O8PALosWF8U
Y8Vfe7G/9GJ4oamDxaCyHdzSS9T1GIw1nDwOzR9e3Q5CCFe9xph2U5bcZgLc0kxq3a2gKarZXwBY
a3STd9/VmJm5e9x5Pt6Oh0JoP0v1lEOw3CsLcbGnUuapA11eo2WPGRKC2RsYEjiSoKXZgqNoPrhN
9ZtlQbOzZfIcI1+MAZNzCKXBsCTxxvdi89jDWcl6970b888G/d7MQnNXusZVn1k2j6hs1DXFsqsU
ICH4Sn7Q1aBvPGRKYkIPnGLHBjEHEXJuIiqe5KX3bWsrKm7EWrpUM86TYdhJ0I1QGhIvfUujKj8P
td2EfgofVCiXaWJ7T/2IYMm4nIN84YIsiPNQEY6OGQBJ1Wq/2YA2/PUHLbEPlT8k19Yu+Uginsdp
pHbQ9NjYzMXWUlEwLdxzFAzHxY/ZJ2keO8N8fBdlHV9QU4GwonqBNKivvB97MqxNy6q8c7UHB+XB
CZn1iqbsOcXH1N+a/lvKRCoAZ1Jt6pXX0/q/kg7ZLY0Do+zJ/ouKfyHMU9KsO36Iwoh0T9GEWtP0
W2dh2Ln4GMsl2ySAEzrf2vlfFsmZZlo/wF5vMYujmAZuC9ES+17AGQ8vB9FpEZUpHDSe9fiwDoYu
Dy0upG3uRpisxWXxjKcKaMImdvx9gqaCl+0qNEWmXOMIyPJEiohHMNkiAeToczzravfqvTQp5Mdy
jYBEfksLwyxgThlttZ7/B9ETWJi2O9ONVqeynl8Y/DXMRI0L6N1fTTWz3u6OjT7Lh7rTTkq/ttw7
Re/Z22ERsO3W27Uf/ekkRjOw9ZHnzZi8xeIUWcOrmrj6u6Jdr94b2c5vdgImbejdDjmygF2Zp94V
j4/c6DiTAoqvt3pQAg7tHNrO8hFbBpMFJwrlaD+5eoy2j/QLWYIC9YQ8LZo4a153qzRJnJ5gf5zN
tFyCKXWqsGTMlNgz1mYCepKH0hHfkaSn5rg6cQugBbXGqz7WT4Yw6ksp4wO9eblhBHDX2+zLNls2
Y9qwYnEesSc066sdGHSecqQKweDHgovV3dUs5G7wjxPMzdp3V1Hb+F6AGMnngUvGa6cDxoJlas+v
yvWGI36ECJXaNoMGs+sNiryxiDmoncza2aN9dXAXANesmSM7L92rllWrn8ebgFeXFzGiBNJGyaUW
T0Hn22x3J5DnsQv4pMyLQ0YS6vpP1+e3rPWMa45Jf7fkOdpjZCqY241HxGEeQvfpk5gEm/1jCAIs
qBJropTk3jZsFpUTQ0tGJpynuV0EaugYuWiQu9qe5iTKQ3q3PXraB3vRfqqsDmoDpCcPmwz/nbsu
EZJz6f0ayMA9dj3IL1A+G0OLoYO6KOzNxL+ihk9YLPNJMxINDQefhHDW5O1S8M55onpcLJlshect
VLD4uZuEYYQbtzTdI3p2DBVmKMlXipbhNuOTsivRgBbr32vY8kGUrtIi7TQM7tmYpiDu+CGFwIKQ
6dpyansTfamx99whfvQ82sU2pcTKeNZ/WbZ5n+KRJlc+gqPujonpnbW16gWMvoQSi/lGG9SDP6VF
sPTWAS/SeEu5tLKWybocIHnHIjnqlv4zL8hrdFtuJ00MPFWbSywGhkQONGGfSYMxbPM6/uP0TgQD
D2SKxf2+q4fuGzkIw7mMBdZytizPPo1Yqb24etB9830FShPwZOk8dUzLnbbDLSFiamvzy34Z9IPs
87fei8UHFWCMByN66BxjvNHGq0vlU5kXXf7GUldcc2/yTv4KELLUs2k3X6XC/jl1fyDV2EgD+jsM
YbYdAuxlGifxxRo/jELXLlbSXgFGO/usT9gqNA2Ht5EHIucI9mdcGO6CZSxPkc5kcNfnj1qyvEl6
4pkylL07vWHLXpn1tXoSw5Afq1zuBnY6dLZgh1DNLvtpNupAENTFubJNYoJ3+gkoAxTPc110f81K
VthKVLKylHBMQvQLPOG/pLBO+rbkGWRp3UF4OCdQlQS+orKTlvXcpNY+tVw/bKd07zN2bObavheQ
Op65twDH9h+dhpK5YGCqBwZKSb/+O3HsG4LRha3rbAIV/cGojQgjq4nzNWKN3MY2m1BQAyB3v/Ox
fWukfzXlt9uIW4/ZOZ7b8sMB3UY7puhfrVqy526XLzNmsmClIUileWsMcmIcIk8GDOFzbr8lg5Od
7Lh2YA3nbPLwl00ZExHwrgUOUUAeM4yoGWvMwKjJa/Qg7btgmjlGxBy7Oz1JHu0sewZD7uw7B6Hn
hCGiGBhoujHe6rbr3h3VJzveTurOvDlrZBuu/+6zxHpWMVyE1VljiSwg5OxHo5ZzaOoCY7n0bIf2
teHe686/qZiBsC5n85xKazkCNGE+DNoG6kIMqmzoXqaBeGl/yLO9uvuLWR1lXf9ShQh0XRk3LMzG
TvxDXdrUdhI8C0alHccVKFg8Tfumx1kSl+1D7o/1G5TKz3inm4AzaYMQwDJkJrmWJ8P4mrg+NkOu
KPrsbydeQ+7X5jrhqEx00nQcI7nqAM63g6u2xok8LJqLGUSYg4ljYMePCi+9pzaFg93p8ZaH99/c
cT+jNnvI9boKyT0GYOG1LzqTN0QOxRbuwTEW7NioAWh7TAO8ix9oVOzMZaYTCxKne3GjFSowY1OA
AABdpkeSP+/sYbZwrQO20Iw8nKzuxSn+eq2y7szVRmSW6ULcJsKB+qqE94Bw9mKbaRv21Z9G+HbY
j6uUhqOkpMzDyMdpZtc125SiYQ4cPWRq+Jxi/bWyHUaQtL5F7l40/GgxQNO2Z186xYyqqYdARLKj
4Gzc2f0nkhUc4qjxd0rJPyMwn8AoizeEthPYH24vQ+avCylQUPK2UYHLc2qKQ1sriZeVijmei8Mw
FvfM8UTQNavUClkJiOcx50Axe96hFN0K1XETEop8VOClSruPcMc4L40ad+z3P2lEfscjJezSO0Mo
jHnf9S3omwnehMnewh3s29Sn4CSmd2vVN/at/zty6r/WKrZwLei1HTMQ0QnJaAc2BfXPT710z3Kp
MKYzXmkK+NPwcIjY9X/Q6WMVHL1lo/N0dIUW1mwcHct6IDKtFm26ty1KdK/5LNFWbSE5Ndw0c9l8
oZP/jWQ17GZQpIIfVnS6tzEqhUZS814mS/9VSu2P3lqn1LeHq5z2VRM/ue504LvvGl3HrooyGGhG
OgXodK8N/HeuGluDG8HiIta1F5Az/nbRptDrMKkoSZZbI0IsOhc0KBidWXChcSdx24LILFEimEP1
U6p17DMgFfDMn0iaf6R47eDNSZYfodOB9k5639pVCrN3p+l//BwBrfDQ5rfmMu2KRahjhhjA/5uV
T/gSPnOz6BnvnGvFktYr5uzQYhRkigQKbKI5sKjxJuFcAd9KxK5tt5wgWQjWPORwVPlHVDiMmjiy
NwByfiYNCa9ZkoiNpP3FTcWHxeoFwYN1d4qMhzdb8iwBZYotJSE/Yp72IGE2dbxFP3NPzHzbNj+1
e4CLnYZ6l/8mr5GVcjsipVjcLvAHu2UBSIPtQdFnOJ5s594Eip7TA4+AQjTHQl9Rza8iF2eJhnlh
ML9PfCxpBlCWGHk3orr0D0uvM/ZQLPKa0LZK83635FMB0MRnFg/8H0pNsC/POpyOZoI+1I3rSNdy
w6xU1KfJe+d4T8RDhMvsJUdjaO4VChPJ923diC1pDLDAqVvuwCz55Lk/cREuyEPo0aEBKg6DDDCa
578BEe4vUcIJrnd6FEa+9aC3FBlGJ8+GTwiDl7b3BatImCqEcD7WekdrdkImHL8k0piF+yXsR1St
p9Kd3ucUOV+N9WKTslphb952ILLRfuwTt93FcQZ00IFKgZwaGGUO6W9dhI3u6o0jLdHwsjOW46HK
fjhOJevgwB64BrJRmfvEwmpapcC1+oLG3sT9PCbLzlaQqyMaIWj8qw5OfveAayscMjzGo8+8wmPh
ohE2SBg6yXhH++8Hw8BLdCRWmMj8KQRZ4Vk7v2kjb2KLdBzA0KuvT/hb665iB1TzF3rzYVD5g1tQ
NkoUJ5OakSTGLG1RdO9ibCmXeSoO7nhodJ8kZHqoviHm3cxHEdDpxcgh9F9oSLEQpsOwywtCrRKi
eM51ZD04KIVShStoMM0/UcOECz/v1dQj7aAW/GemW4o1pFo9MsYauvrsOerqZMafnD3uGMcHpjYk
CjOBPM4m5EL2Oyc/1u2t6SY2fUHNz6Q/R1lxGxsUsw2vvdJnxESj+Wla7eM8KiOo8JQ+LMT+wcw4
JpW5nIrFFoE1Q53DfT3o4qWJ4pFyPVHhPLVfbdyXhxR5odNynVNWf5sROQVi1er31Z2VbXta0vrL
B2SMO73ae4n/F9v8xwLuNMvM37Mg3didYSnpXAdK5h4rgGWnO/NjZ0jQYYwI6tbOz71dHqNbLwrv
0VDLWXV2fLWxdgUYXYtd1xTjuWnsJ/jQ/ZO1Qn5mt+NxuEjG5MpZW2bEBRSdl9r2Yf3olhV6emUE
QhfVuavJWtMwDlYVJwneg3Jf25a9nyhTmlIjUBwNywIOLmyS1StP8bSfWhzfvqeWneqlvWsMzaef
7s+2Ubl7iYs50LjcN6a2VkzWaUXaketgnAH5ApvA7LgdUjT5g2j2QPX9DcLj6qZ6fID9iffN32qa
we8zC9tS1CGxN+WhLO1nTn028Ow4bKsTxwr18sZzdOh54LzyiD1VXaWn1qQFEwi+NhYM0DExPjte
ZCAFQ1xNT/WzrqGzMpbcvjVomaO0kbuFupHP5JbkfXR20vwt66dTVuYMnEqQsIAdiNZIXwqPxeGU
ld+QzMJJyn0+l08pknUv0Q5+wSxitKf67rXQlfxkqxxubRhTOKl9NYdA1sACT8ywKwu+izP99IV1
zTo42xLZYBdV6T6KikdVg7AT3Ac7PfX+6nFzUVZiwqQujrZZf9Xgwbcek2rceSy/XdQPxqD/diND
gczKGYcMYao3LtJwaQTT6IJvbOIfL6+ei4UtWbcu1U1KHXvy3/wk/Y5sonBMHXWdP3FXVCIj32dM
Ubpw3hDfALAs49OEuM5OnKMx13QMlPQqGvoajIQHAguATcnM5qAQ197kaKPYBunSCYbSDqFOODAv
Kp6flZXiEkq+/BjN7pKXMDWTICEwae9SwBNk5+wiVLeDoyPGnz3npHJc470+XUXdniElos5Bnzqy
Mv7fQ8Cs/xERR0Sj63qOuQYREgL2H0HoTGWk9m9RXlFNvfhcx7PlL18zSusNtvhzTdLRTWSOf2ZX
1QX64nxRJsjDzM3/SBvyPDR6/TFoKJVyw2MpvcqsSL45W/BleJpgRtEGxvdaI7jL02e708QTWFqH
M7mrr6awAFIRJYLZv0JGWjI2nnProYqZ11Y1xCDoLW92ZtZscpBmNwgYN0k13TVrrLa10NsDG63+
3rjBf2XDpgOmqNggHHtjzfmjilDEtf7sXiO8kcH//uaZ/yO2zRXUvC6Ib9OwHPM/A6JNLmzUOBra
Oat11mAdN4jq0T/1Hst6UD/g/gXEnKXbzU2P5KEx/bBCSkuBOZ+6HESJyUIPLVwc5lpCJ0ZW3tZo
00PX5QRmxBCNRGods4ZwjmxiaGr2CNW2Y900uxZg0qM9thim9Wnvl5Z1NuuCEGDlslctY//Fm7Ud
ml7vsR2nNvQAZP9/8td0/39EfrsMUIQwDWMNsnSs/7h60CyCaDGR6pLmhaOmdvSHOkrO2aAl7zZr
b+aFMXu9kp18g2XmoyuSv6qfEAeltOuiSFtGVxVtkgYYOUBNPXM2VfMtB92CCyjGVTXaaFOZHf6L
kF7gi6FUPSVEzhwwyvePicMvRg/+zapBjOSk21yoLL7MrvruO/UBlHkFA/bGbupUi3eXTc5oZK/K
19H0DeS4lYOz80U/7pe51l8GTXfCVZ4YxGjYN5bJw9VsjPq5yOJnunaaP4Y8FzMRAKU4+jap28Qn
2FYFPQwwfg2i4s1RG7clpENf/+CoYJk1WSGOiP7XBBtMPE3ew7wDT1MOQI7maBB35snLcZI2xUhd
qW1Ln7xGM0u2D5ADlzFmRt1Q/JWe8Q3317/byFx9MhGuUTKfSsIfDq1OdrNtTj5K4PiztpIfQ0ov
nDxoWX2ByC5eCe+VQX75v0DWIrdyiMsS1Ium6dju9P/D2Hktx41t2fZXOur54jS86ehzHpgO6TNp
Jb0gJJKCBzaADfv1dyCrbrfEOiHdKEQGWaTIJMw2a805pnaqVdZiNYQm+CqzX8m/xTdWBoDU0SGC
IGjbGOC/exkCYD4gD8pTZNHAAeb6bSQSbFzbM4M+goGD30A73F6GwtYOuafej5kTfebNgShvGVWN
/ilohL3sM1hAt4D1quyCfSm/Eslz0lFA+YR+xRvaON5XYKssyUfkqqJGjjA1a13wcK5CR1e/taBL
FmblHA1iWk90gdDD682ZDrm77CNrh5zO2mtiQpFtN8Ul6nQ0Pq35zSl7h4U9vZhxbuhRVn8zxkHb
yE4dlh10sutUv0JMPXB/5oQWFNNR10Ox8irEAuAEQb2VVXTNO/UlLuMUtgt4o2gWLdTz0pn+HnRL
SJlH10b3pg40MBujfkynaoZOioY6JPRxsCHVZ5UhJE2GUzV7oacRKXSqEKJIyeVOj1T9yW5gzo9o
rpdTBHPRMqZmC9GsuDQd0GiBo3hZO4nKJrezUO5jGAzMntZK2Kf4Aap0fRv8/vN1+K/wvbz8GVPb
/Ou/+fy1FGPNOkl++PRfj2XO8d/zv/mf7/n5X/zrGL/W4AW/y19+1+a9PH3N35uP3/TTT+a3//Xu
ll/l158+mVMq5Hht3+vx/r1pM3l7F/wd83f+/37xP95vP+VxFO///OO1bAs5/7QwLos//vrS9u2f
f3jEGf/njz/+r6/N7/+ff2zq9/fX94/f//61kf/8Q/f+QSQQ8ARbd2zXskymk/59/orm/cPgLjVU
kh81x3U0ooiZoWT0zz9M7R8OQc6qq5m6yuNkkuHalO38JcP8B3Uoy1ENQtkMS7PsP/7f+/rp8v3v
5fyPos0vROnKhnfzIcdcR+GOu8LWDdMzVI0O+89xoCY78NwMbbIQoSNksY3A0jLqe5MnKKAEhy6Z
HOsIYt6dBpxp43amRrW+eKxhPtDXAxo9h/atQiM6V5o9EEOEXiWDeuBHgsKceHGwqZx+OLl//RE/
vmntQ/7n7U1zMm1zDo6fT8TPbxolDhFyxKovcsMQK7L5zsAGQNjTiTHDdwBGKDNDWhiG21/CeT1e
krjnm1Hr/+aN/Luz57qIz1yL88dS6uc3YqhV6BUWjbQknZDWh+NAtgg+0Eki6bVMqvyV/d3rJSJ6
L5Srgq7n0vKm779+Gx/m49vp8FTdZiVn4sTTP1zDAMJ/EwbxrP0difOrxKoPlGNtTd7CzAkT+fVv
05w5QPjPkWF+FBxd1wlf5T/NcrhzVOvD6e8CtinU/Cis43M6CQlCOjC/Kl19rhU5G5pTkwCS0H5M
VNIi23D8huAjOExAFzDqcwNQ14Zz8BIBRKEgTWqIfuxN5FQO5pCVrREbpgPk99NewO5MmjcU83cM
dQTAMJP7Ngq4FbcV9bz4vlMrNHLISfcU6p7VdlB2RVWFfpqwIZdJEj9QbaY8ltv7WGhkTjSnMAsw
PVbtuoVnstYa1zkU8Gjw3rHuzReClcs0PvbSWbn4noGdkFJoZd6zJOljmWn5xWInBs7fWxQxfccg
zuMlzZlmSdEXk0nQfW+rctjpzT2arv5S9RI/BwDrIEm0DbU9HKQUudQY53/jRA8yUSgNKxNcYfin
O2wiC4GeJTF161iTshZkwIt6a/ABE1IxJpTDz9CyEG0B+gQX7Sk3R0GaL0SMTDVOsh/6taXFVH1J
p0CipQzRvqmDxQBG6w5WR7h2yWNbDnb4SCDSY2ZueqzJlCirL1Ot55vUsV4CffYWNVRSO1xQdk+O
lheCdhlDsD9e2FJAAHdA0LxboQ+rUopelXk0nXEvDa/Y0SKYlg7cubM1CMy8ebyRJdEqAC/8wcUp
Qgtv2hqOfIKrHKAtD06wioBMjBJUv8W21+is/AQrtkWD4uq75oVSZfss0J6xxR3XhvDGBwmLiYZG
p1GDrd0VqtzHsidSb+iEvi8VfU9dINmEhtZD+PCChUYy8RpVTehbjhVtzCTMF3qs9OuuEO6GPfyn
XO9YoVvW98DLOzbywHAct+z8uRaKxEoDMAQpR84vZq98MrX2eQQGvWOpLBaaQl1YdTqxUiDA/2bH
pn/Ysd2eOdfTNUMjccYyb0Pi61fyJUJGde3/lKDT81gk4cKMtZWZEf1Dz4ceH5kQ7MwpkrIRcKGY
186XGGUoHdEyOBFlcu3pRLQTcZ8s6bZJ58WX4JHwOzSJKgsVXkqq3Ps6zlA8PapN0zJqIptSAOwB
fRJHFubxvnX/XEf8tIz4aQifx4ifxxBNVW0HpYxtkjzjzqHrP/w9qjqaUQ/baEEls0C3UXhH5Z6q
V3zH5qZdSJY3ZI5YW8yd7LO7Q+9M5UbxgmBVinT36xHN+jiMM2jOLDSVCZUTbdvz1394M7pGD9+M
eSgZZeMVpPB+HwdDeNeNYbtqyMPbxpimj7DrtgGdw+vQmfnZqZ173aZWB3JCuYga9BQG4tiXkijR
yQXXhhunWcWVZu3pnhK+LDMMesjk45WtlulxslLIL8BwnJWe1nMrQ/tmzuvXG78DUCw2YtYrkd8M
eQ/yKop3gtLutuq6ivxCp9kAuHROca3qK3vU6oMXoamz4XqNqdtd0T0LGXefqCZFtam+KM0oDqMk
j7MvnPY3m0JznmN+vJ6cQldHX+YiadJd5uSfTyG9m4oSRgFxKkFgGyGhXKta3hOB0EQX2Mekrjsa
+4q8rxBJp+2DFQ2Uc9KuuJ9QG6N3FqPvKV187bGSMU5heyKODUMLqAQKL53AldKMcm1iO9jrMBju
SPtInty6TtYsoUhxA3Gx8CqtnO2SGkDGEHFZMROsuhFZUo8pbAOA2F0SDEmZM2iYIivQ2kFUkvjJ
Z6BOAWwLmCGgH5QrghjN7/HQENtiBVcEc/XvHuqPD4Fps8DzNM2jB+yQrPBhIh0USDM13YdFoGQb
Fn3E8yVRfDYne1s20XBXJ8Sbm8Oo7qO8+iws40g3PP6ktIRJT+2ntqUCC7oQthKtGAvd3NHUTYir
c8s86cbtaJGA2vTvvWW5X379zBgf12BccM+hZmp6FEJo/s+LhB+emcRrFEPaULOL5lr1wnhqSyk2
nj5lq9unRSnIbQ7bS+X1+RZpi7UiiaHe2iK3V8Te637RQX/F9zV9GTEHAAFsqjI+Ftk2c3r7hDkQ
fBsyBojT9pCi7MjV8oIzNLwTer0qoZSAPg6HLYNUB1LAeRhi4zcXSPs3F0i1dZdVDqtxF8HEz39k
F9h2IVKy3wNhTgiosp4utv1ptMrP3Nh/PtuOOVIVpf9uqoG6D+1g2AUOmWKQxaf9r0+69XHlNd8w
Nig/3oyFWPT2FP5w0uk5VWTh4YBU2oIWziDcdT9k9yNEVSyqWXQa1T48FY7914sV4rIYJqShQzZs
yRVY1HEkwzvnrBtG/cLt1e1QrBsLdf40NmgbsmpEQ7KX5IJtWupcazspnMfJxqNAHvuDSpoM9E+l
OtmK9rkGZXYvPcZoiEjZ2btape6+QC0q17YOA6OUk1w2ksedLhT16jD/Vjke/syuP7EDG2nKvVRZ
V27DxIWXaTT2xugFie2FK5mgFfvK3vgljCU9tsysfjNoaR8XziZr2Xnc0lRuYVt1PkxCDMjh1NRG
Tm5mTZKanlPytQIMnMbcBBcT/Iwm7LeWnA0eyJMroJGVKfZl7oBCcBW/9gBT5WjU1yko48Wvr7bx
t7uPt8feT9V01dZY5nyYlqLcTOuh9jIg07E8AfJ0Fx7AH0ZNq96oWD/BzzpTvq41qS8jbXYRzoiK
akZET3pmXdg+DfM4qC2l6GYOPYky9VwWZds5P1WIbnok4Sygck1dkd0kZzSuwZrLGlc6kCEauu5z
VAFGTsArPdgmqW7dyIirow9eGIlVQMY1zN89dn+bjx1uPwOBkmZ4umlYHyYTFbE6ZuwI1UPSdvu2
TFyc8mCJsfjlsfGatJKaCKmwvdWtrIC/1s0IGvr12bfnX/LTjMabsFhvWWzRNUKi5gHwh2ctw0vo
stpnUUByk6qn3mm2NksLSs9EiwEaYqMfM6gedRbilq2w4jtQHJ9qfLaRhhaq8bpdM/U1ghfSw3uk
J34wEr2lS/Nb2UCUNgy9AoxKVZDbE2BTWGeLsc77B9LeQevLZaaOM/WyuRtQQB3ioRYnFt/pTuQI
BUen6R6laMsLzK5tmrG4jaoWc0Qstq4r1YuRGd6jUiHSMuJEO7hWEjw6DmNAY3jl9vZVU5XJCs9+
IgvvPnKCOciiDX2bUAI/LGj6BoPhnKdIQYEmqmenMV81oI1PQQ3navbxZVXNRiOi1aySGEmt3Lun
QQj22K7C31wQ7d89rhbDBgwyjwUbe92fr4gWd21LJ0ssPGiE0xR6R9esvOPtI2G2V9vY9fl8ZAih
NOQH8zHI+WiJ/pDbzvMHz+fekWvce4qcD9rNpICNIJSNTd1vBNbiOz1pHcwQyElOmoSM57jalV2L
QtjE50Gw05wPNdwbxs66HWm3i7vdkM9HHGwNbT4sbSuz7cjmzfO7DP6szxFggW59N9hwBMEGOPtk
oOnY2M3GbCCGbUj+8SZgUED+fF5Vy2frF78WHcRYvxdbDhltA2s7Dds63hHXJOKdXe0IVu2mnZx2
uTsfKUe7j7J93O7Ddt+HGEX2HE14+POoJlSC81FOh3w6OO4hneZjzI8c4UQ0LNroXz9T3r8Z0VyD
opflMbDNU9nPV7BoEiFGbVa7GQ14jKHxThV1fctE3T+wyUriJL9amrnuk9L93nTGOm1rVHywVw4W
8cW7xM4iipsyhgP8hpgwP3relB9vHykZzegQb8tYs4/GbPRZyVXzwRakY0eOVO+nkZoQW8/er+qx
vIqDNNCEkCTzAhikupSlU13GxiP5NO6hEWd9dQlD86riPEcNOUFycsmkpn77mmA8OpOdDFK7gwrs
eML8nDu0pwWN9bs+p+BOru3gLksMxXeSP3ZNBmJNj8t3CvmkK4ZzJITROSaOdI6hQ6BGTmd0CWrv
TjdT6yvYo2ChF2S1G4KAjdsmQpPOHHkWyGs3Ot+DbPIuCbBZas4eBds49JbZUFjrgV9zBwCk8M1r
prZxvlBDkPdNUCEAlinavpSmACDL8NjAgVhjh4G719WISo2uvBDy+AwKiWQYV7wmSpg8kp7LKbn+
+lYwP94KbLQ0TXU0S7Vc/vt4K2RNmcXaQCiJCqZtweOOx0W6+XYEi3YeczJezVQzD/r8gnZipBOu
anjnLE5oWMJJX4heX9vanHdS1BHCJx0TARd0TcMwSlrtVRgABMDbeZfQowA36IsAa8SqRD8II1w1
1nFt7nulHXGc2OKBRpFykHmSo/1KjKcmHaa1oqnfHURndy04uhc9zHEVF5G9yUQQvBSi+ZxPZU26
NWPGr08PE92H6Yfzo2sO3DSTcCHP+LhBpoYwuFNEOGKi0fQAmbUNnKw5KJL0rFBDHS0JuUHJVapP
tWu9xoObvnuJtQTK2FOLQ2eWS8s5B0gUGSowSeUd3s+qyM6IHoKllrg6KFvnRcHPfapp5d7TgyPf
PpgewkldFGT4+UISaqk6Q3E/LztZG0l3k0E6enCDSzuu5PguDMtGhtY7V1KT+hMa7fXtM9Iqv1pe
jhOA7jaRWzY1n/ms2nGA9Tc0zgUblANGVaKjDKmu1BBIQO8GLnFAkf2Q9UO+bBIWIZCg2f/X7leo
wtfCNKZ3RNmLBNvRpDvxdYDRVbPM8dWhLzZCZ10Wl31MKiFt1Kp2TZ+OtaC8AVhxUgmFUHv0ZHiD
8LmrGi9uE68oh9FA6czvbCpY8igOjzs2O0IekLZ7fc/z14IXj7GYXIMUKojXe+KbpvjR0MqLoAF4
CWer5+SNW69o6qONSeiIH41Ne65tvdqsjjoFqSUsZMyn9uT4laKuZUW0oSBBOdchmACOMZ60IfLo
kpotll1df5KteVUK037wpgQOlgqklriCtGoRXrqV9vigELnFlVWse5pJ9r0jyVb1XMLpLImpguH2
Ho9p/QDtwfU7wC13ZT8SQOIa42nmMwBxQliMA/6omy5yG5O6mYHmM4r3qqM3e8eQzV6fP8Ia4Wx/
fYvfnvCfF1iey0QAut3AJ/u3qgvNYGIQWINjs8HhDzX0ZFsFsKlgqp9wPj8NZhLte5J8qfhGC0Rq
erBD3PLo0Xo4s1zGaI/pyuimHtLZgLIiIyktRXh+F+emsxBOlC+Fdh8OGzNzqbvXlMLJywYsGyM0
F2HyRumeqgyi/jCjKKNK8831uD8HOsRLlttixTNKTaG3nwEtHaI52EX32GpXDoEFFCwWofAmfxr7
YVWgO9qokUeLxCZ4b0So2iPjpBm80eOp3eAN+hR5hC7jpGbdK336Miu7qZ60YHilbq/imQ8M4GVE
CPVj4fmipzyCOuPhN2f947hruqpGycFh+2jbumbS2PpxWasVGdXJFE60GDTzsX8aJuM72lLSlwwY
TWQUpkcRK5e2fK0NNT3cXqjfQRcQARbe3u0ulfyeDkWChNY6DoNGDPaA45AAv3q0sq3Xw1DoNPx8
cbkj7j66OGWsLjMDeNJE9xMkyiIY9fwS6trnyprUR9LdoJX3Q/xtbC+RC0JByxp6vYNWPCQ5Nh1m
kpE6uPxuAVVcNx1ydagh+ilvQGcxU9zKNwbOp4VDpgK5zKiXyjDbEIn8QFbTgUw6aBpIZJ9tAgnL
oXeekI5+VizlEjdh9zjMS+ku+I4orFn9+nxr2t8qY1TDdJ0JzGK/7qgf9xHCDc1QcXHRE8CClgbg
LAeBIBwxnaJ0ndbzkUMPxVUNOchcD4Rj55sJ9KTcWHNQ4nw4EtKen2ub4Ejy5ORu0tS3aj9Pfaee
Dx37f+0ztpiTHzW+5viGAwyVYrdvJ1sHF53qe44fJFvF8Tki149TcqR9yEoIdl2fo3B94fqN6teu
36p+r/rcmBxO46v8a3ywma80vuNhNyfVhILsfOj6Jgo2lKE5mnLT3o6OJO2IpSwunbXCTDqtG7n2
8vUYAo9b2YvaXgFk1xfJoHpXrJFPUYhCaoJKBya0uh3EYHOIkqTlTWevm9urPa05REo6SxRbpF64
ZvOGsnBIj7++cu68wftxfNJ1k3omT8pcn7P/9qRAQG/GSsGygRH/Maoiv4GhzijgCb8MyeQNI/NC
YQqekbAQFaohM4nXsB/x9PdeNcWK4m23lol1SOpJgJMn03zMsWWqtiUMNCFpvavN8GEKuunFcNv7
kkzlq0Uz9pqTrK4nQ/7JwN6EuIeVWx9Mu5h4yLWTsjg1u4BoZStmOZoP4/3tBb4YEm8SMRGuQiUT
cm+5nXtANin8DpX/goYTC65p1jpYCFuz4r6LLIjeuQzXzfi5afX6LpNctYG+1PpG6GzKjnJDLJ7H
BBkhqlXkxLq7rQalhx2g93svcZ+dhIaDjdRkW7hafkxtM8e9njNZkqC4KEfikrOxt1bJAD43DANz
VY1t+6VjCFfV3HgOjMLYUgCp//z/Vtv4caPZT2Fuix3gtXbx6yv7t40kVxbtFi1vD58TFdj5yv+w
tU87rI3MS0gsgGMxTLUvdgsCbWAnnk15tCK3t7jPQyIqGyfULySRoSrsA1gg6Mvq2tqYZGgt9BEC
gUCM85shGk3APAj/dOsZpqrPEj2L8uPfF38GVZ+IIiLodfoREkDroVD0bEcK4xquAqgDbSIHs4c3
sEl0IN6NGb7API9ZHk5PFU9rWJTG7vZSR4MBbG8qEaKMeNinYD9QRdwn2CncoLy3GhAOQxFET47O
CjH2Sp7CLMyPNiQHl+4qRg16pZ6o0ic9tYmkRZYWleexzcUerAkBjaFePY9OgQ+9LDcEwtaHQHrp
RnjQxEA2JUjMC+OpSrZhIOt9gB9oHu5ZfOs5ns6oMbe3z24vqH2BxLc09fDEG2z1XM1PRKY+Ut4M
1mZqYnRj+lpXU1yRbTPkh8SycwLiHNzNep7fF86wDNlM7jSzhPVasOpq7eJFSasvcsRNH/ZC7FqM
F4dIJQhysDrjqtNQXRAT7r0Ug/saO/HwFtuAZDLFeIkMCyxFqpEwrA/Giz3JglZjQ99Nb661pSpY
xKpx0WPneSqcb7hK2eI1K0no331FTu8q9bxga7eBvbcVPdnFVflmaSLdKCXzqYnbeZlFmT4DZab7
tmF812Jaq3ZO9E1UheZSxZiejC55lom0zhglNujqqYdGkba/faSWL2rU1qii8TKUbmVuqCCDytdb
10dTIu4KA+owQbgY2SyYG7YBqj2w22NJQz0sQPLlMtnmYdNtPZeGgZoZOmTvOD5WfURV1sEaGA35
964sFpoYyKrzAn0HMntaDNJJ9+oI/KbPJt130qQ6NqKHZNETlZTlWrTXCrk30UCdWdxDmxmSr00J
pYvbvntJhfmqBO2VBNvnyMvLVTtn+hB0b0PocbW9rDN9f/tImNl0RwdAvignj9bcmUvQo7t2uQyy
eYmSAXQ3GyqMFZV+bzrOeigH7zyW8ZmmUbGH87Ycy9meptSo5+FOy6ORl6QTFPU7pCF57Js22OGv
z1ah6YK66anikWw5VcZbHFZfKPbIsNsQAcr+3hvMEwIwHRhf3i1tgQyQ3YLqDhd2YXT8F1BZ8KpY
1gM94eLMLgef3Hg1mrH85gTQcNRmqi8iUaND5DQTAk++oNsXSDnrIbKNKw4N1HqyTBdRDGeQPof0
661b9CSolEUN0TX01hmQO5pgRKkGWhyDTiAqp6knUmZBsvlhjSK+Agr2oN14QtVkrDS45qvKndQN
WcL5WlF6ogCKjBiAsS60DYD1ZN3VeIdNq0dYV4/hWaHhTxdgep/CDIhmHzwCWlP3lJfDhd2CFLNL
QWhR7/ZncgqQGGmn2ydZh2veKPCiRxRuTtgorC1UywOk2eLSs4knxRE4ll4DqW5MM1y6eq76ageQ
V1WccUe05F2jljbgkhAERzB0u66eHV1y1LaKbsP5VN3SFyjf2dqH2WnQvXAZBNyZZoIyLtfltQiN
1I9QHDJkt74q4JbWiE/QbhTVWpQzqszWsu+jT9fbXQ3kmm5FPn6KhpTCTOfhtySIJSZOU8xKvTV/
bnogLvOpk7mxH/7nJetRGElywZeqmsEpKKx7g9DNs2kUz8AI86824wvUauqsrDOjJV29at+4PHKe
qxxvbT9TE7BwoAG160pQeyfp1UNzIr1DinVKjS2djT1dMplit4odyPqpVuAd7YpjZufxQjdSeJBg
QWlSsPGl+2ztYcuxcrZmYn67G5xqH1UGrIDU+X67BsJCseJxjZe31nUb5H5KWWVw3E+qmMXNdRWu
hl7/7iKCpGyI+aXRnzu0bLthfpFZjDAza/GswV/042K0NtWATlvpyXDM0vyNoBbn5LopC05G8ZXg
KmxN0RLbmzjDvTs2i8IohufeG60llJRq20vRfPKYkslEvE9qKg5DIowXt0CH27SMC6bxYqDLZycs
lS1BgGHYkbul9+ozpvqT7XrjGQJOTEVguMhGsR7x7JzYp2GGb7TqCSj1DsMIxvNG1dfYvP7K8bHY
zdzV4kUNOv2F3eeRsswKbey0zzNTbEoI+Ou0M19NQjW/qmV7dpiRz7d8FBoiJeZJyCCgcQ9xllQr
pS3tFb6m/mDgHNRdguiYC0hN1+xFowfDxvFyBbVo91jahJmkhKBuHfLkntE8rOhe1w9mqB0TJQ0o
aNc46lFSrR1NiD3TBpVnwhXXkyfho/QRHV7Lu4w2XG/6JcupmuZirqIuOqQd9LKz96KJDplZTisQ
XsYyyCq5b/v0RQfIyiA8YMDEsxVv5SA/2fH0asSd8Skm3lbDLbu2bnyeyoquQSgClkUiWCacO7xw
Cf2y2oUxquNIysknPMqxtddGC3IyRtPl5hWRjF5Mlm2BLTGmHs2qiwSlwmGAmhNOPDf+GliQJnXX
LuAzy7NKq/+kqx3kwGEM2AQSvIgPj2lJPIvYEl9ipboOtZQAPuCLOVJxZ1j16oZw9oZ+YHTwbNKH
YuOa2co2a0aEgDUdMzilKBmr6mGcp2nckXvailHouF9Tg3JsXAnqV+QD2jwvmUXUCyaPBk8WI/Us
bm5i6a69uibSIIdYGTWOejLZ8B5ZDCISGUasVHmwsoh1I0LKXVdVVuwAumIVLiNSrKOovcjS8XaK
wdYVj/Omrc362RBfY4T0D03XJmul9OyrGrN9tZ121QKtXWhm2pN6P7mIree8SZ7Lb3UnwDiwQ1P7
qafeWSDkKQiKtQPtIkERLYysT9bZGCd7b8Bdn9mTguCsMg9uIB/jeGRIYQ+CHc8qx6XWpHRz83hn
MHK/CpNyuGPRbrKbfqeS/7i3CS2HslEd4ASHl642lXNjXrkH9U8IeMSM5SIw1lMuHgkCZ1PcO0ZB
aKunbmwg1k5HRolo86UOaJP2b5R/oXi11ZClLPUxsNchSZs7bwjfKN1Ee8rkuV+37LjUaUzOZeJZ
+HBq54gCZ3iANXSsQGat1FJkS3YuCehmi7A/EDNrKrjTne1K92SOXCEVe6EP8W845sVbDzyglDkk
CrMFPKXiZrmT2ux7r52Ypkk5nKWSGrDNG7hpTTayE6COZkV5dqIMOrzYn6sJTJdLSRgbD/r3gCw0
jVC7ldIAlqcIMdwZnv1uY4oBBelxO9T3t8Sq/31xmjjw8ZieEzdifNdQVwk852FkF4fSJKW1zGkT
Aex/SzWYoFleZIfUrb5AECSZiYjpE7z+zzYYjV1lErAjywx6sGMYl9uLq7g7M85c9mOpfq5gao6K
fopmx0DSRq+DruH67dOAtaPmSxouO4P7aiFEe1K0ornLeYyvKSKVbRy035S8bnyrUcALp+MlyNM3
zSR8KVfiegfbovbbAoacV4Mq8UaRP6p1XWESVbtDJWzzLhtae5NXbn5w49A8KhpSlmjwppO0lBHW
c2ceYeDheUnGhQd6DfyJfXCmIrnmJEMkhIBrxCrzngKEI2gJL6g+Ka51trJh+jX2SYev3+2KL5HG
NlyhND/XX6uli73OD0c39B3il5YJHs4R6jnIjrQlIELK+w4z7+1k9n1kk6usXDTphmfmM5qkFNwk
hbBXuqg0oqZyNeSY7ksURlhRBmy8tX0coVKPhql9cgdNrgapdbu0k8Y60UMLgrUBh4sQQ1gsSFIv
Q5mAGACioyVvVL5If/QayB6tOYPNQDKq+Jo+t/s6TADdQBiD2lZ21Mk5Dc53fay8M12nEtbHBPIc
msvBgPur2WPp20hv7ktq777evUlzsk5ak68TKigEznp0iQyducQB65h0LHaJmEI4/Dkm5JV+Eum7
TUYpswzt+nJ7mQW5gZbLg9mU3t62jMPNQCNMszx3W8UtgzW7tIe2EtOzNW3HTK9WfcVSprJCfacp
hrZr5o8agV1XrZ0BTGi+Icy4uggYxH++RFWCRSiS56qDeKWKpF3Vmq2spy6Xq6y7iMGGt9yIdmsM
4CgbJ/3k9c/AtQz8uxYwHJsSAtgbgecL5l2YEvddefzC1kZuGdtB8WaYZxAH4VNddeNSL6r2GieF
flc2VbcsuslbORqVhkS6hKAMGmRgtvHrplLzNT7Fh3SuwcAn+hyVWbqUphsDCoiio1eQHa0zO1TJ
YByqKpEr0OndMwvxL4D+wGrVU2G/5GMj1ljY083t095SAGJYsLtkV7n7sgwfQ6dmRgg1gJoV+gvS
xsk2ycALgl1o7Lx+EikWx5AtHpgt2P2lkvEY6GnR7OI8vE/0vjnjS8vOI6mt+GfjzHGIn8/fnaR1
N41SveZZ/L2JAvYpaRrtO89pFyML/2WluwQglv2xpLKAoI38gj0Qxx1Ptc5CRjXOnllhGhfsV9m/
ebDnI+O+pxaynERhPWq68lWlYD3abgHVJcs2gZOHyBaZArR5HUUGy5segdB2cqg74WgWa2vKvYeK
0hWo6fq5CpLhwoUFr6bXzzla5GM1sCG8fRHBr+cgLQkHS31B4/SQVXb8AlTdV9LE3SWB6u6a1MtX
/Tikd7ZtdSdr7OjKNdEr0Br11Gchm+Qkp2Lh6Yd6UrQzqupol3TYr5M2Hj8ZGlBV2NHWTgqH7MFk
Gjewj3b8yvpAIEz3WBd4bqzaMza3aDiwzo2f2KTzBrTO9rExhqs4B2som/HOM6N7mdCOozkXUVUd
nLfKihMiwaxxHbfJo9mP4ggtIl6TzK4sktxyLp3RuRfYYcnOFny/gocQpG1dEUQpoNR1pCpEQF0c
7qujUn1PkgDmT6KvHWAE16DDMlaqCRu0KDV2t5dGBp3vQAXo5whN4gf2xfxvMHrsuMKfIhTm/jRQ
AIAwnox3LTGRPVVFWKwdDV1BBATRcOW5p1x4EzZTZhHYrBLc+S0JRYpC3SJT8iUY+2ybCuxVnhN1
D2HUdg81ZJ8sbbcFWuRnvW6NBfBxY4Gaxl5mLXmrFWZPz6qbFwGD7UAUqIplcdVh535P0pWbtvE7
3S6EY2FmPyhThGMYKD+BCWSmqpIYlVzzxzS/DiJ4J7NKOXemReofotw4HyD5C/a+LdYSoPKgYUPa
Jib361UW8B6Klh88doAmRnzCe3V+cQ1Un2Hn2VsoWDCUSKz/VIQkHZnuF5qe0XlIsmTTVJMgJ6Ig
zb51/i9JZ9YUKRKF0V9EBAkky2vte5V76QuhrUKy79uvn4MTMeFoT0+3VkGSee93z6kOvTaBzUBx
AsxLPPatmt7SJmX/DbyRSEzOpsbWk20lG3ZlfmVf6xDgIUfDcAf/8UUgpNh2RMUDVCuKJ0grraMH
bW9BY31kl+N5Kz9DCZrMe+ywa57otZ/NMStOcv6AmzNjK5hYL6J0xrvLjUeBY8puA0oHvN+oQ/G+
f8sCxDx/xMIzVXuqQq06Q188CX3ymVF0+aDnv7qo8q3p8VSc/ahtU54bOa0p8HXLgojz1vGZlbO7
MFoXavwGrV1s/VzvH3wg+iJPij16kvbCuBBAKEdrLxQmZiKDlZwHL+LwGjTD8+jlj1pnPVeM1d1s
T7TPdczIb6pNb2XP+TCviuXUmOrEUz06RY3OGSRruaIHhvc6/fiXpGY/9tFrnXOSmpOulau/8wqI
Jw/KWuv156ThRrZEH15DOnzXNlDLMtPTM8JmEnxZ/2r11ZGB0fY3ngvyocuQqGa8DMM3lc4vR4M9
BcsrAMk028n+lMXU7HmtPI5bFMb6jM0Y7fZqGzmMz0VCGFtdalAcWAEOZWiO6N0shkg9/zkc/9eb
RVXS4SH7rPsy/eePFsI0fVI3XTz8WdyIMwHY1u39TEM2/S7Yor1sXytmpUAN0rHp08y51oHnXBvo
XQeX4/F8QVfc/vdGprRO/JpjkkwulY1wxi3jT11E5G4Du91g5Iu5Hz6aNpcvAxblcE6cawzCh7yw
azkXMQnzPhdJjyGMGTDYJbwmDlXgI6MwYKUit1nHA2o6lSX2OokSMkVQI3IMJVQkSx5vOaOD81d5
n/yrs7rGZUiSYpST+xbyW1EJDhX7SwtmW5w3C63WxNnToITwR8UIVVwdvLPP9OQmVFSfYCZEi9hg
6p66gtjy6qK6Q5RwrLIKvErbztNmlr4MNW3a+3YfnWo/49IRA3QT3FiE5P7ZnYbzMbPk2UqTe2jQ
lfGmmvl1VVopMToKKiU597ORdt2ZUUd6ke24I0LmshmdGigHIzJgEicg8HIkkBjy9vOrV3iZTamE
l5C43ydw4fhZ67PmzXeshyaPqOL+3SjzB4YTeRQEvQ2AlzrpkOc/hku61kQ982K4A+woKwRMSewr
M6Z8xyj7v1SQF+rD1r27ZQ6vH4TswanNGrSDusgkExcknRXGJTrhPtyjDZ5DJqVKtBkej4dzqyXD
mwlXhSfuugo+/LYfgWWgqGFIyjrq/IVu1PcXSYtj7SNeCH3YNYHtBofUUwmJuR5U9sh+UXE27t4c
QUyBZlJz/Pssoq97BH4rWM25gMyZtN/FtylDQNIXfnwux/BCemmmDYLTLyx4hBzwy/OgMoKOhr9J
M2G+Nmn1zBC7/mgPysYowIg0N2q6tim1blODHaxBMmklRGg/m7RdiH5MN12O8tlJgI5kPSc2xhKf
eANfRWfpr53P3hBqJAAg+Z1VQCZUFZqXKfEOhPvB4AVu/moONGSaIGnnByzT5VgZj/Djlq3vfrOl
054lk2mbwIVvkUfEmKWTUbEwzHRjzOokMpkM/wz40LD+PUMlHPEiVcxH3900dTeVbXKJ9bJ+06c7
meeD3nTJ2RwaH6h5ACi6okf+NzgQBF9GGoYHOxz9a9Zar6nVs9uPqIctipEoUx15Zz0TAduEUFua
yFK3szr62WPW2Qr4cUKv6/fj1PJLffemzY4RFemnkPLMs4rjdTDMoDNW4HvlZN7F95X+DJGKicy2
HI5/XwqV2quqSuMtdpgHmt/6WWqtsamCcNyyfC7VXJf9+5BY/s5WJnC2EbpgMNaptQAwGq7Jk0W0
kKHCtGX1kVAx21p5ErygH+I2NXMe42W5lblEp+vNNWcPeF/rdhzFg7y79WmdnWjAsUEGKLATUQ94
0fV2dSTHx94Id0xSWbBm0/h96jp6cKMAiGHFh1h1/RZ6k1ompeXeAl2Xe7QOQPOtWa88OaTZIEXU
U54+9oTvmJnWvV3SUISisbMOGBY5NuxRfLB3RhLlILrZfjDLYWxpwI63mpoooYLxOQ5i44ndDZZS
ItM9s+BJBb/GiUkdjYDnH0v4v6eahd/sp73tRNolVS32NGnc09ppTojZKRb1H39feGX/Ng3dbupM
cfz7oFkNA4Ul8FBaU+fcVcm7FVqvfpzd2sQ/FlrePoiBIijmMhQA7oufhiDi+tDkcqsIHDIM0O2Q
hkD4KkY6uJrmHRKG43c+e5g8s9PXoCewbRQt8Hj2COfe1u6Zr19VbqrvIJyu41B/SDOEfRnJX+KI
4sRJyVriIfFfTfcXXASXjTa0aj/YzNOJRFVbEpj2IyNwgtaRMRzsgfG2pi2nfTmjhf9G1TkL2au6
G/uNl7/AA0geIdpWT1MlXbZfE4H42i2f9NjSierlDm23bJOBhDuZfgJa3+AoAxmfz/j1IHBnFgxR
qZrY8LYfMBzJOULl5hRVbecxtqP6OgZdTv+a35/nJt6NyPUXY1MEDFz58oBAdDqGJsDgHOTAouGF
ZyNDpMqpgJhFeX0IJwrRBhhOjhT52zQxE6RMLhRQN+LUNJZ+qnQHdnBRkt+CTMV+gm1wdWAGJLnW
KbYWs/zooik92a3zUVp2+CTnDQN8LrasLUY+2cfeKi2oIZYoTA5/H2Qz45RmgtDf/9H5XIxwR/sB
v9fAoz+emcN1kEIO8bJ7KcZy2wwJR7zEk4c2mHfb8Rs1xeTiJAQSOSrKxZ+Bvs0d46yBBZuPX4lH
nNnGe+abjfbAtFHJ1RDZe8QicP1SOS45/xdLthnFA7GrPW0hwPkZRKmI7OkVmLk6MYhjrEoa9QsO
6RjYW0t/ZMQyp6zimfiTfqjaj4eoLwCsxgWTEFm2b9tqxSRfdBZ4lY+hNt7MWkxriDU2CG+3fW91
zGK9YocDPUsxy0DahO1RRMTwRtd/OpWpfjZDLGsp+R6GZ8WcACIoNHegAY1EB+FQMS+dJxPawrZK
R7rTnItPWiBYxgyGhq08ZwWEWAUmgm1QpVDMx8Zzqgnnkxz50YfLEi6KlkGosnwH73pqkG0tKy6M
Q2M0KZTlTjTQ253pYDujt9b7rFzWbh9Q56/Y52rDyaYAuck5eRyKrqjpLZTxchBFs0UfAGWDWvq1
iTnnaTGljboVNyaD1UbTG7QcsXxx/hrJMKEWOtT6A6/RD0TOnUkC60qwftdKeYfO1u+MnLFm7gSW
TaL/S59BGR7ieX6x/e6sR3m7SEfn6e/R4XL2Bm8qV2h12oOZGZT75jyN5hMeAxsTrlJKsJfREs8i
wKH+95VfGW8RS/0p6MHX5WUQ3///bLSfGVkwbp7L/OoIWXU7BY7/6AJP6Qi1sdgX4XcbI7VyG1hR
ZJJXdGyyG2t2uySO/KWZNfNCc48qzE69cFKitLxXrfK7veO2p5a++asQZnjyYhNFk0PrsUxNuvkO
I6dWQ6fPm513cVyvYSqJdU8Fn1JU8VW1Y3+QvpXfiIr/lTdNR+ansEFMU+Ty1ffM11iYclcbZBRL
XtcpO5EDsy9QjvVrxv74WsSOfUykOjgRd2LbZJixEyWXVawnrzj2UPVFyn83esX0rAIxPkw1Cf1c
3w78mBvPnqYr5OdswfTmY9ZbBqqgyn+Jikf2RHJdFOSfwACrC1v6ZlszkwW1ji/zgOBlA0x2K8ZJ
PLE8/Q4ZIWJPgLNrXcZx3Dbq3n3erZFA91c5e0LYeWUXsy4RTfkIGiZDaPs2xm8UtTK7+TwdCCca
4aUOmitIxu7SR0xqOHZzcxw4hwZwmVWcG8G6Ggwf0a5vQqPiA7wy66T0oNoCyvuMUTjthgJ/ms2J
adsNInoDrcPAON6T09+X5RDvPFDnkdY9/RmgiRYiq4DNi3JsBKDCdlyVU/OBF5mNVhXvO8a4bo4/
vNN89w8pTJuzS0zBnurxoYmt8cGiEFvgBhKeV1+GhCgGaMN0mxBZWrFIQpd1pviEFhN6SZrqa7/S
GrIek39uCiB4tHn7oN0DgOGrvw8FaqG8Im9fN0558yjPJHqslnnIhJmPmcwSTr91sdxujFHi5yuF
AY9mMvE2cFbMM69bIEkSH3qQv5QTDls0ff/sWcodkffALK8vjKQtnkEsn3wdDv3fV22REabQImvZ
W+54mAx74TRGS0sceAxwoCbbWNNoH/4+JEFzR3EVHrpeEcg1xmkbOCEzzjidyOCkLVM3zTBsc9tQ
j1baRo9+A/fOLI5On74g0qReSw392ik6b1rC4B9x2hADKkeEXNeZpgAgX9bF+JR5k/s00RwFBsfJ
iRiD+0Rnz9yphgHcKih2UeiaJzEZ3ZM5kS6wMvtnajrQz0rT6C4nrFygamkJN8mrhtGcqHPZftFl
2ufoNcZsSOgmsgeLxyw8/3329yGfvbycVF46OBmbTMJO7cMFfx4ktVh/dLWAmkcWQBONwuCnjeMn
s2WL4QoLjL2PgNWLiu6YERyJlJ1yl/PV368nvqOvcszjS0W+iRGlHjdEVToL9FjnwIho4WuZ/jiM
yIu0VhbPiQNzDd90u82QQFJWdPpHn1dFpYY4BWHfP3bcfvYUn7My0/Z0wnjCdPSxuuLHcdKVjv1r
xabOPVGfI6SnMwAS25O/m1wKAVND87vtsYs3/bYzSwC7BTq1XBHtq+upg4PgnmDiRmfDttWhbmBB
jtOogc/OUMzYCYBbvyiIqNK02NAU+/bLEeeR74a7RECopqRPT6XRckpzOO5ap8FhVkztyZo/1AHW
cXMg3u1X1ibtcrW385mmqFHbElWK5XEy84qVwYJsZyUSk5JfXhLhP5NDKK5mz0pnVVRR+nC4Vw0m
+L8ri/78Pg35hseQ2yyzzYSIzPwpx7VqUeiOl22i2uTyLtTd5mLdjWnsn1NHM0ho8h7//SkUy9ut
fAKzbSkqIIJi0tLMB3P39/Xk0RHvLTrtva6x7lnF+Bo31jOzxfIQdJgZGkhSZ2lQXq07hjXgyJ7S
zN6GhSsXAsAhZF8GRcTCztxDL71dSfM/buGmk61ZFLJ79HgiMqyw1JotTQhKCPE+zsLHeEivARAO
N6AzC2Wy8/xFSlKtHMVWn2J8Es4lhnCRj866w5o3UEg40Za/Dbr2lZKuiNJZrtbJk6jvMQ0Z1NP0
s5o9EQ7Ujwe7c9s5q4JIAWlWPq5Tp7uTzTlgvu6S8Co6wljjh0WBNyvkPrG0pdsdXXfd23dVc9hn
yMQVYh0z2NcyZTi1u17AkrKbH37ElbKsi+sfg2kfNvdcfJiNcaMFyIITgsAuuSmDo5e/W1kM9Iaa
iUelJSxXDphW1R/aGRY5fPnnqdrFxbQRYnYHIN3NyGdRFK78V0nan07kyCsRguULnvKtwx5tnncq
R6RLxEgUvrWO+n83OU91+VUzkgS0g7KAixqx3dbdP1mNB8RsIt3in2EPHmyiiQwf+WzdmwG83s39
7qULbpgq2cukXnTxDtFiVycH4e193V/qKVOUrQ8bFcbs0mmng2v9yz5TNLx5cW7TbBUDVE3Hg9sA
E25Ong1dk7efx/S6iup/enXSyQLYj6PRrhyrWam2WXnF02SMq1DjrEpI1aRd3cjiHIB5zhi2a3qN
HSsSJHYNg90eABwsPPiQAxmxSR+XYUNnO6EE3JJ604t8jRBwN4lyw4NjqVj+mxg/tDKWsVhg6Ngk
zKw2/psvDDpBpDdBtHIqiVj3+NFN6MNTqPYJ832kHpdVipAbxRLUl2gdSUqzxbOCT4dLOOCQ4u/p
5LqiPk/UmRFapBHUMYylIZVPprGdIdmTYNI8+4NO9Qny3crsUNxTF/vUO3ddThbHEH/lIW2xI9yk
nFMWmpKnTJk/gc+oM7AmMWwy7lLN3NktG0LZuS/GkO/HIr6lmrF2IwX7iTsMjHAc/8TcLEShLlTe
NoYyOJZpi0oa/RKp5Pg1klEXXnCdsuAsyvoTQ/c2VsHLqNNpCZgobLYJ1BJGYUFwIviOIGFzrgy6
eh+3TMSAQwx4RfMxerd5pg3TDymxZ90Nj0lrPlbtsCLf88nkOJ3L4TnxAuPCu7GejC/cwbRR+IEc
A6x6eyGrAwDeurlNkpKNjdd4WG3u2TbWLjwf8g3cX5HhrS4qbZ2PhFSJBfRmtCqzeEOUBUGKTB7Q
yEIchNjjU44Dpd3ogGPG8FDkYuX5ah3NeoVmlrLlT4Nd7FWfL1LyOhHgv5gCXRycyzBclmTb7DAm
TBodapAXXQelysu9A+lCrILoOjOGRwd3q9OAoOI5vQb00mmvHFGkTsz7lb8qDxiL8cyPDMcBUbiz
UsEpQkhRh0yzooiI5fTArPjBsXuuepbIzAu2dDJ3RRrucx4wVs88iXdgDg7YdUYAa3ylaQwwqpE7
u3BXkXbgH83+LJLnzuu3WWncxIrdAe4cIMazGiFAiYpwOK99YlfyNqQOEbqEl6xlpZbgCBVWItE+
Ua8ItGRdKfb2YqDe1DA1K51DYqbPkPg21CRIsrCQZzTmNchhZRQuAv5U9mNvKrAR1hImr9lsGPiv
Ji6uBIBvSYGzZsB90pMnPxH3Lgi2ilaWjjVNn7qjOTrfOJBW7vA+yE9Qzl/9xChKym1pTKwtnf0L
KHvTIVVqNbSZ3nSlxblUxQ/FIlJpYuuVOFbU24i7beGFCPCq/F9sfsQd48Bonbq2uCLKAcGMyZgE
6sYygg+qG8vAtFmZJG4reJObLirzVdP6NLuo15WsxFy2KtsIj9J3560c0BVFVn15FGl33VSdeqIS
DlDTJDeo8tJ8qcnglKMGg6Feh2EG2pB0DnZ6x692mczWPVBL00i/elYgst/bGttbZ8JcQzodUsVh
LY5FeR99Tm6cFKwiOmlMh3i0qbViugV5eRJR9gJt+JYSteP2Pykhb6AtV4iuN9ogVlM2UNNyLvh/
fhLLAQL9FHTsnf2Qco2xmHygpr53jLtx15rGaxxXW9shED1Arjm7pfvb697WGWif1u52sOVWdNiN
YJ8tYJhu/XgoyCUKHDmKIEyxn/Lst+I7Ju6/yGTwFKT9bzFYDNrG8Nza6AuCXb5ikJCyYmYczMB7
nATB1VAhZ6pWvllyEzuLyfL3FSVAmK2r3DQJ+TV0o7V3qPisirQHWslGOPqj+h7GnyBNqcB8lQ+R
n6AnUGynWL+E2goT+TEWLtTvVyeNvUWKh5dK2yLUyG452O4L9Q9E8WlioDYML6g0ly6U7NxNnhlI
w8cza0nKbaRrp9zwaUtXFFVjJs0q1icztlErBw8OWIeYI16A/YTK1g9nwcModGxd7munV59kBeOc
voW/0X3tNxb1qSgqBCfBRo72Q4NBTE7DLoGgwtTRegyLS+3i0ZxcHVoxuM/xW2IZtPzf0WRws0u2
KvXOuIi2qpGb3imvdug9MRm9yclLNpI6v4+FERtyYex80r2LpINQjo5cT5Gklc6LPgL2yy+pTdEj
BdWGrCDRopPBAEmPbArK3yOIZKJ9eAg8bhqvTTsaAlCQJ/Hew3pg9tC6lgqBT4sUooPhFqUZ8lU4
Lm5hDDuDHs9W1EyrF4wGKTa0KZ22lQguwDvZYU58uylC8XHlo7jOY9obkYP6RhHDIXpbfDXkIamk
rSWzBoyAGpIxIdkYOG7Ljez1vZS4lskCLUEHYn1ylkbyZXN6b2N/VRTeoTBeFLOAPiCyKsjWZeq8
YQ9iOD86VTxRivY1M9jaBDrCA7UJ8Eh4Ut/UKB8wXNCW7q52FjwOJGhaJ9/FmvNAYJiQtCLJW29k
CXyFurABKFWLs49mppMbWvRbWT4PWm/XF8xyxmddVgsIwxewRIeme0xc9Vg7zPDHZH+QwTiLYSBi
FcLI6hp11tvgyYL5IHiet3UD/ilxf5KIbYigSrbAuEsVk8yGFem/g1O8BJNU67Yqxn1NXGU1Vf1n
3/EuT/S/6K/hMclxGMWPys2QhRoUs7JlELJD8psi2WJWxGMgVzrNBQKEJpvQkJY0sxcLmovh2XHy
I/roS+qX3ygzKC0M+TXW1EOBb4qBevM1II3QgiVdlAZxK2y0foZXPq6bAOgx5+WeT0j2fOdW/pSS
2oZPUmCb1vZuOBRrswT+X9QLSlIzMTvhLAGYa2E59Uz5+7Ur9+K0+i/ZqxykmABoOSSsXuPS142j
AMYQ5/odBO3Mr7jrg/uUzID4juAW18ugsUA1IBpXw0hMK5fXKHFm1kc0wOnLTgxt8u4XpSIdT52+
wSRfxd9kyYPla035a858fQsQYMtBHTx2QislmNQZazqP6Uj9tzLVUpdpScqbg2dohEvuWjkmzdJ2
NRp6NaM7ibPNGDSiy4+Sbhy1NRFpsOQC0TTDMmubvKmRY1pBXMyfU/GrVfWFkIRrKoxXhhlNKx01
rJYE9lp63j6wm9+CdAM1EjZA1hBEB1pxg9FvCuEjoRbwSKa+utvJi9NppKRGUt0pz6M+LBqmKXVz
qXUIXUb3DUmsRmCwAs5VnUa4vCtlmqiF2H0R4YhZenz6cEguzGgc1syYR4t1iU3Vy1K28yPOO6go
PCrh65hJ/Dq3ks1JFys6wu8DVfAt4fh7wl9WzN+DEUw32XNSRpb4o0IkV/HUtVt1ahJGjuos+sgo
v+DU2w8OO90Rv6I+VntTr65/jTichItikoIwMj189VGbVraCaMIJohevYzWegScTBrTVDG2PwtXQ
QzGHaW9k0lxOWvOVk833rW97OLqNegHbff37P+gYJ4tBO1pBesjt9LMN+kfQZydk2JwMKdWpAJ+P
0OaoA8ZMrgr3jld7U1OoX1BNuJa6/C3a+J1lbtdCZSK4wRbLl0cmXhxqst22Mvv7YAQjNVvx7DDs
w38eXRpW1ks7OETIDATMobDYumn2Ls8HCPcJ1UKKdks9Fv8y/MNzvW5hC1AagOIwllTfZS+LxUAA
fJ+QmFLSPLpifEARrw94VXVVruvc/QfDKl0k3s3Q9LfEGYAhMHax1CiwdU16cHAWsOcK0oWgLWqT
Mej1rlmowrmOHfjDrn0su2L2GklQNm1Lj/UctYxCKqg4y4J6SUmdt4nSvZUDP7HHN2gczjKZdS2V
Hp6lD80mxPPuC59SCcm/VM9+uhEGS5QOv7n9VRiiWMAzgzlvNt8OXiJqbwXtjzqOXhJFf5emzkdM
2JmkAKFeHSmtRuOPRcr8AkRNXba5RDmZBE9Lg0NydWyamm0Scacx8B0HB5UTACEg4uGYnJixIJyl
d/EFvyKcM6qhyrQ+AswyQ1Hby26gsSg1Sy7JzHcxG2WfBSCljr/UevZ6Zt9+RvmPnhQ9U+kUHvBe
MebB7B3tE4iL4yFPZXkcaVi4ptYvNVEPSy3IVyND8QgOXx36B6iUUNCwDsxY/A1VFw7iksd6ZpqL
yCjfCo/Nm+k3AB39fOsn42cq5Qt9c6aHun/sQ4bl9FXRC+bUU8JeybwvXf/Rw45uuT6Z+LNlutBL
d9cn4cg3xuhNaXFUB6juZvZrA1sBnmu3M0d2FsQ+sSNM5hXUEBfCs4OXNnlQkvG70mKJEWHKwvic
R+F7p9pXz3roap6YdnrHg0w+pOtAFMiI7VSWQn2tCSShwaY9fXM0SU2kLrfpFL2VDRpVRZ2dujJM
C9rzlaOfmhK8C2M9V9zk16JD42MMKFIzyB1tSEdYzz6lzfk9MqGzeRFr8hgT97ApzECavbW+nOen
roKCbhxxoims+AGqQhj2l951VmWTHKeBgCshAE0OHwOzlb3XnpvQPfh6uZczs96xbhJbnwiSndKy
N09He2E7/V4MTHwAqYx6DBXMwnQQEEk6h+08XGJLbluzWU3CBeuug7VNGbaVZfuhUph3Bs2Qqvtg
lezXGLUeM98m52gRUvI4wnb+e+g5BgUyhngbR3LtzgZ6Brjt0rqhveEG16x7xdrXjP96V3uX7bjv
uweMJuehYLojsp/CVPuKyZRp8qUzKECY4p/PkEBvdxvHpx3vk74eBiqeZUVntmK+gT2EObwooT9H
7nQy/OmReapTyGDiYtC5RtyItxq9/K72zFWhkyjWIg6qWQHm0Rn4itu95qE+cOzuYc9iiqcOVuAU
1amq28p6ZKrlC2DDY+ySsAUX0s8K732WWMZKkVhEr/jPxr+9CKYWu/DQvNo55AcvJ1Bk53eRT29d
eG5S+zFll8jchQYhPndS7Dj8RCXy6VWtgm9LZIzvhoIxst7eAolmZEloT6jf0CdhXJ3M+s6xh1SZ
aUo2HAE++GTf5FgZABvTVqoueipeVN3e53+zw33VypaaEtUzaT/ZYDrbVrzOZH5fhl+D2X1kWUSs
zow3jkaGpO+1lREhHsj7k5cmv6itL1Was+T57WrIOGL8/QxByqhm3jwEhCmTGg7QcO47nlH+/Dpz
SHoKKm1vNd3V7fVzY0b7McC+GaZfFRsGfTBvvkH2tWnWOE8UFak+oMyJlIzM/MoseXZSJMtV/6yl
+T+Tdxb2h8SbTg2LgXIeWk+Waq6mGQM3nq9pV3bos7L20OgZ/YHcWkqDA44JqaJ8UI3mL81U/6EB
cfCqbKcRvXGD6NFW5T/2G5SRpt/5Jq/ZeCX63azYII0dU9M4a/wi+eq74Ny74l8XqRh1JbL1uOWc
SFAAOeDAkYuNU7/uXYuCddpcC643VWZfKF+/SRA8wA7etA3FLDEhy/aoZOTHvLqrSbRLBqDI2UTh
c2lxEYIsm79HPTO+PeV/YkvbQ5n+B/yN8ScOI4NRaYsRXTSj34q6fIv70F22kCUXXQFBZGLvykIc
f7vOWkmYNbxd2F3vtWUfeEMvTN3uzS7IlqpFx9X2w6Yz9RW3+JZE9wGf1joP5rKcVYtFkZlYuFG7
6zFvfJhwIA6sj9pqlsgmpkVntJIilneW8yXteDE7dYOEeHweXJc2M4bAtMm2mcYQgtkb2aKRkrOb
vA5x9SuYJmOq1rgbA70zAH/byjE3tVbQOrFgE0K0uZNeoBCYtXfTSX4HydCDYD542VTdiiHvcUOc
aliy1zt2hGfp0Z0Me8Ar5jPPa8oHM6R2jP7LJs/A+5MYvlp0dnOFavvYMV1TtGTftAwCU+nzyheu
ftJjG6zTwA7GKtyT34FQjnXKa0XPmEPDVjYn4gMzA8EY70LWg0+vWnKIRsHZZcBkgp6KTUvvf1XW
kK6pBShhI1jJkB4NMpXrCdUQBoippWBKzs3ijL0UAciwIHeCfbzngOOtvcLrN2Z+zGT9kFnGOajj
mwyrTyPofDzlzbgKPpgiR1xkyUWlSQIEPbmHHuRjnergoGZbhJN8Ban2kLcsRRlVZiJtadFgsoYE
PEuVmtrKlhWKXo3XmFncS+pGt76F5h1JdC2J9RxDodm2qnc3tT7N6B+OV+PQvbSOZSz6XJRrhxbz
0ZynIKRm7/M89Q9tqrvbIO0u4VTIbVjyMHEE7IHS8jcF9b4l7D9GGzggJTpFf9qBxA8btZUEiXW9
zY91+THG82RCx/7AK/ibtFTbYz88BkMLSDQKekonH1Ouf3We1fEk4feIcQfOyViXDZs6K3QeXOHr
OKtBt8SROBbWALQBexK9KNLlFDsHw1bL1A5+IhqsCzdn4jqgrqd7w0V6NLNNuhwevze2609/4OBW
ErRli5X6zo9w77T4+eZe4VehNdc7tdRSa5uaWc1sZaoWjpV+2LX/Sg6XEd5g2ioO6Nsx6edSgkvK
DdEZwNyr6ZE/aBtOVgWGEix5evFI5Qp5ZD3+NBkQ+ZDes061l5c1WXaFi89XlCdZYqckZPRL1u1Q
ZhlglNJcJMxsLDKb5249rMcBJ2MLKAQsoPrVZ8Vfmb2Yozyw2+YsbpU5FvtL5BvattHGQ53rBLfi
8TWACrUYID23bHyykEOXVheP5EqJtTFlVnIhgkDrX/Ayc7DFSOtFM2CBfTWzjTZ6pXgfGBy8NInw
cOAomjGTE0KbCmmlEg5nS5Vl+rrNmTrqMn/nWQYp/OStJ7DP7Ih4s+kfW/ANvEBpK3MEhJXDDqA9
SMrFGjilWG2/MHwORTUGT2YBnMHGNuafqAqdBTntAifg8mZ3Ck13Gn82/ngw9PBom+Em1ennm/VD
zkybb7qnch794S8X3VxFmH0l7Rx3tdFFupKikl41G5snohmzVJbDIaGc0F3Drq4XMkZiQQKNNskB
QE9FFoyxHphLq0jYd8bqv1zV/LI9fPdU9MU8wVIypKgUbQtFewzGMz++/u3wsy39IDm0LWG/bCoY
rqfUphvMGKWkFp0W6pZk6LMn/gEZ4FaSOkVLvpwDZ6u//6qE+EdRDXG1ewkaOmBVQIM9RdxBKtJe
gRCitt4f7EAxjUUgc5ofTpkTsCyJF7KjX3puRKtAmXu7ij7xKUcU4N6TpNqJMjv52rTWteqZQNnW
Yp/YDfW5NGfd9vQWIaG3qnKlOD0yy8rZnOM2OebhqUoY781Q+DJLdkgpInIb9B9OEG59pgYMa7bv
9IzdgnhduHTpl10aMmHEnNGCY4MXMKxrP6FUtBfSWTETqi/qkulkDNxQYaonY+qZo5qAp7n/EXZe
O44jWxb9l3knQBNBBh/mRSLlld7WC5FV3UXvPb9+FnXvYO5kA91ANJGZXahUSWSYc/ZeWxZUTcaH
tt1DR13449mxHNLntMhfhYk4EdhtvhktFO2svzAKCqbe+CtbDLrAaDpxWiaPS5E9dp35FoAiUrJ+
WIxK2/TmpUp1bmCzxRhV4oOge2+P/JWG3r3N9i9zIH2z6ZyXtooQ5JDVeBCuBqXCOgc8cwGBEwE1
1b7tL0MR31clhHY7nK/d5Olt9kyaQ8Q/LXtqx/5Ud8GZYhHKhTc3jdge4LWRsfMmxx/VEt9bdnnW
RP0C7fNihli4q36njQtvxghdDkjql7B6AiXxwyDbNVgUCN6F4bTRVLzQbeweWn2iUc6mFq6Hs3bT
tFo9sIvgGe8ifLyZFw3EaQoCdsNEf2vQ0bqSGKk06iCNsDuOAzax03Vh77vRfoiMjV6Jt4QS+SaL
JqT9PNl2JdmHTcFnogixMB6tkegpfGwF+9Z83qhPgnpZX2IofSGhqZx2qINzc68ttjoG5QzsHbE2
2/DgKSmZpovpUsPKONWu84hV57dRV9dOzb/A0Wyx0L8kLe052jmoY3vr4ETorMWcxJhUnC8IgK/J
MDAdrp8m5Fy4CnX6BsSfngoTAHBMjjwlCUi+5lQvuLN/9H3YgSdFiROQ3EDYwOIngS9AofsYPElO
zoFNVclVsgXfGUrtyzk6mxYVpaXjjJSjUq0vGY9/0mAtIBhh8sBRUAPZqTC4mzTtNDoptWfH+GhK
PNAmrcnoR9q292yDyQZM2CNlsTqZIy08Vm6WRntvyvzVTtAFjskDUBkPYcTDe1GQZCaMCm9c5aKd
cDiHhTgU3W74SHXR+GYHJTNp6nwXzssPFM8veZG3NPLNX6RpS9q9nCRjgzdmLNlUKHs/VMCayDL0
y6B5AwSDrg3X3rnAEoJ6Vzvy3O2XgtRsOyTAd2DpwgRGfZgEV9uyf2FTJQuOGYa8MBfLUWnpSAPm
r1pRpLWLZDOsFtrOqh6sePHq1EaTEJmviYCCzpvyQbHqiwd2r02i9vH6DhStjqXl1EdhDO+9nSSH
CW5vaNsE3QbOORxVQz8QkX430GQxkhLBNOVELOubObXwcRfm5xKo91pc7IiOtNFnVD1q7Vn1GUa7
hO1DdWrn+UFVwJhdl7iGIXrEsLdWkAMgbzt3MX7LasRxQUDcJl/Iw9Sas9Ord7O4D1tuobGk+tTo
PBsoXU7loK6Zozb5UFjEXKAzydeAXk0OzHExTV8ru2oZEehl4S+Qkji7to/ObJxDMtUXB2CuBs/R
cvajes3ClFwVhayiq/QvE0FTnFbsLMLxd907nloxSqE+viqzv44jyN+B3yLdMNsYjp5uTPvCrErZ
q7GGja3wuDRG/YHzhH2/OTwOub0lcKP0CU19n/rsyTXjM2Ks85Kw64oIyzbMAr8rVC5gwjxDbU2R
MbzOlckhMqGEkpvZr2GwsEHjAaC1bYdoMYEBmN387Cy2Q7LBXVNFj6PKcQW2bzVery2mKe7rMt0s
iCHw+XY/YNf80Ga/Rv68wd1sj9Cq9YaJsXN0fH8Oeu+3xMiI9nVJfx4vYZIeli4qt02GnyUDLGVq
VMrxF8Fa1NCy6QH7ittfY2Tvc2q84Epgz26X1yU0f/f0LKCT5z+obQBiGu/mxurZ3uOxicf6LVDW
GVWeXeDSNSfSOo3ceHJCA9ErBY8xPcOvhGlJMZsdZ3eJKAhuYhHCd41PjpzP+MgBvKWYCjJDQ56X
QPUJ36OyVWQdnsYMemFYv9MQvJ8b7SeaN04lqJLc9wFneuS6T8isvsbW+VWhJ1pc8Uf4GZscprWZ
ulut4z61TIie05584A8D7Sm4WO4DxyRaamp/xizwCMbjs52NykcnHmzhNZmHXCsTdlLIVkIvSd7T
mjszNt2X0K7YUoHsa1lfK5PWkyH6P4ZCvdU22dF9bOrsJe1dNqAHTbFn9G37k1ySg0bsbyvqx36Y
/qQhctUBxADyOWgGCXkIAWlO1wdpTk9J2hCZtx4CxOyc9ZoNZE8EFV626YmGmsYpDJcYmp0agUsm
02xrl58Fu//JrVlbZ9zg2r6IcKoou+V9SGoWGa3aZxMn5og6kujUtc30PWbbZANYNfNLo49PDc3s
kRPVASb0M6jzNTA+y5EEwacaY1ZrNSeeOZjtptYpDyIw9HjtT/AUUQo21ZOVlXdBGNBGBrSTDE65
CTLNowzbQiMumm3wE747LMCKkCzCaiI2weW1Sl3gFKFchS32XZkyq3AXV2zCCjymcxPtlvIi3erH
VI1YCnV264tRHqmP0q9VVg0mvPbztjH9OWVSTbvwD7tHnx3A5tu4+UNf25w3Q7SFeO9pSwMOpWnN
Nj5Ln3RNAdyordUqr22mJ+4xJguTEwzP3crZ735Afo7p1LEwQWymsNtZJe0h52ftiGtsy7um5p8Z
ana9Nwf9F8bpdZYZoECHEEgIYCqm2OsGKoqAzdggGuKkx/GbBEtLV9nkn5lxv2nosQmutrecYQ+5
Pv7JzA9RI3wkVATUUE7PguNiuGTpKdToaYdUvHDRJAuHr3Hh4QdAhAa4N650ZQ5MEiXGj40V0r1G
Z1OxFQ7q+6lotZ0dOjng8ynf6a3dXjvypDY9UqqdkfT7MlahN3V96uUTBLOwvhtz96OLjchDE97G
0vUNWXYwA9XiNUj3MyyDx9ba5k2CDMSIXmJXpH5SEIshedcDTUeFk9YorZVBAPI4BagPFkJ+13jL
AvYCmy0NgodDPZGqF6qf5iXjxH9mcdlFMnvWSMXaG+QToBHptcdWBrDrjJhqE1YtUb1YFLTOca1j
+i7MzE/rFhccVO1D73AvxE7ZcOoTP4nEGHxliYrDYBr5IqI1rQfJhcZfqcZHNvCub4Xyj6Yg17UY
QvwhkfFkRoKI8JbHAGMKSVd9jxxeVCjsMuiUmgohyjX3hVHRHR6pLgRs7mjNnSqVa3cs7tV2dmeY
aevZLpjvRUF7OaGpc2I/UPmyI3LKRITm5PHLIChgIIMnd7qJDC/sQsLjjYHWqgGqzNSObK02ExSe
jdN2xTtSRYIdYihRQyQQ/nUR2pd5IdPoc0JqfkoNQqDYb28TAkz9wF2WM/prqhhpxonDtb4iojS3
UsyfcVbmG+pOkx/pM9aWuTzbmtcZTbQvsp5bOJSBD6IvgYsVZa845OhwWGm4RxHfXyYFogJpYpD4
XQVDCaAH54gOYw8N2ubBzuWyqQzT2tdYnI9aC5G6pln4quplNzjmnbZk+W9mph1cHfGVTCQjhEU9
XoMi/RU3PaUjQm5eTbOkoG1O9Hrc0PrXt8h9cnxBEAaBU11zQ0sJKXgQYTN/hLX6cK3PdvpdA0km
QmklLqf1B359DZ/vizB0tOKsxheg7vkRLjUl5bRUfuV08VlQbkVyEJOQFpT1m+nkj2E0GNuGv2tr
VLV2f7ugo8+OUQp9DPvtBnm4/UrrqCIXXjZX2t8U6YDeoiJbTsShiMuwCPlg4kMGNpV+6MnyQ2sX
++IkGXLCzJi2OH6ty+1ClHqCVLbcFYF4nltovdBX0JnVy3tLjO2a61S8aJQb7Fr1X+4DQu3mV7tu
GGXQYftVywwYKgXTNQZ/jo5xH+CbeOxH93iL320CsFdF+8GGDIH+YJuvWuMEh9u3qWXWe9DizIf9
Io66wSJjWiMdCrAqzi6RbX2Y7cygPCqv+pzWx9KupusQZMm26PrqUswjeDbhEkIzo1vF3vLZpWcX
pqOzHgvoVScbKXR1KRX4T6KHOCZV7MJHwyoOCUydjawtskC6STK7FZ9tDboGIAkJDYt4dIXUrmGB
Ca6cAMEa7bjCGEPiTUKlX90yAI9gBR9RAAUlTTPdq5Kh8vKYM3IbqZCs++m5Xtria9YRyg8KU5LZ
lMudTkLZiarpQP8rUmfcEgheE8FWEWPHl6U5DyLJ68esWl4M24Za0LNa42EwWLgaMuUlZM5daSK7
mbQIqd0EO4SEnNU8mbHfS5wdoqryPnGTYe9qCeQzRYncrXP3vl/5hbRMsK+WKJvcDuguCLGnUnQt
ejmFIrOaai9tLHRmyNd9nAMlDfGJ2HURil+9VuZ3lhlk5Pb+71dh3rpHNh3/+rllZcuxsJkinXLK
zhnQbN/Ss/Z9pKaZGl3yh0t3eOi2yArUOQUJ4zOtr3CZpj8sNvISMLjZU4n4wR/rjry2YImBb0Ri
79r9frYbioVgaeYkmsg4hsGTUxhg5UfEtvJGR2A6r0bEsjbRJs8j810FCEpjutecPuNt0+bdA6aV
6shTryOGeamDrnwQbUXBaeWYk00whQ7Z5XYMfL3kH1O55aPeABsVckJrWlb8mRZdBEhan5hxec07
qrTuRK1VWAH97DE4ZatNaorvkhScdV5GBAj2MbnO0zTvnJYz5QhCJtSSU8JCcyaSuI4mAgQ6Gb8E
VAkFEhS6VWPhBf2CwHh6l0bJnG5Pwc6FtkS9CBY2CQV+1Oj9btIz54oHmKhiY8HnluawXWFAkO+7
fpna9p9RmJ1xIM4Hx8rHN0VIBpIIMYNkX8Y3KbVP0LAw7uYhPkIpazzFeeB1LueVMNe9u6Oh+TWi
5r1Kg/wdAaWdCuSM+iS2lmzkpk5gsxC1jcPEBDPuWo9ytbuYWVnsw4HTB7k187ahGYElYYaRMYZ+
wo/OQwviMJnhNyaDNl+cgC6OEcwePaHwZNa018esO3ZWnexuH086/cqtKXow4/yhLYP2zsw0Ii9D
W3+2mDQ8rUnLh2gk/gJJGgi0Gt8HPKeZTemBzj0RJLOoiv2owQk3pzcX49Nz0dNGCfEmHyZBJcXR
0smjgI9pcAzu2ykddkGhuejvFOiGMWv9PpTornotfzSb8TyheOY4UtATDJyrYDma4tcQftzTjFYJ
rLL5xb5IezViXp9jNMdE17X9JDJym1OOM8H8o648MJkGHfL/NYDqNreZVOrcRqs3szKfdQc5y9K2
BwBPeEd7295PFOmPFolAM9oxYw5GfL/ojVwg0oc5XF5dPOd73Z6cM3WDYdek7L8rbBmZstytJIt0
EW18tUXxEQyp9SwB5OPLwukauGZ+qVVVXKZpt1QRyUEAeLt785VjYZtdFtua9qE2uKdCCRcXetFB
YhinBxlUeCpsG1YfR2RFD6gJWuaW9RjbIMh6HDFvIP+YCzpUhWeGNQJSpEDRxLoG19+XOqWGgC41
kpq5vEtr8xl9fbq/mZ6qArUO2XeA4fH7Dp3T3keguErTpJiGmSmy5mY/EJaK0dZYXaW0MjsCt+qS
dPK5zAj6dMNqL/Ez01W1H1ay5842Bt7cjhqA61KD0qwoYempTqa9yAtcFYfDdU0venUj2X16T4yR
c5hmKuJLz/ZTZM0RCl8DhLShgIESGbI5eewwDlALDTWkeZWkpT+ujAWTw9jWdgz3dPsWFdOxgTf5
KGU1XZy8Hq6FXkYXCpBbRJ5BqHfv8yDna1jV67sW6BfsOdmuNkvUD2qMPbNDAqMVNG/EHI04ivmE
cfoO+yzqhzMuCR+oT/RWlhBk8hBmDrls4Zs5ab+5EXmhq0wiDLPxApZL383U9h4DJI/gjWbjjfDo
Yz3reyLhspcmc9LnKb4f9RLkd+Ygz6SKWV9yewD17tScGlowcESAQPAEi/hkBFl4pXf93IbcVmY6
zRdqKuMxY6ODWNGijrHypjjw7JS0mIlGMK+LsMKd22fptkPJC665z9/0XiKDHrud1ZBYnhnNdMIa
ru3oWN8Hq6mLUp21o136+8ZY6uv20FCI0mWUvitS5LRpma9O6fWGFuILIXiLye0SVyt2up54fZyS
yj54JQbDeYJXLKvQfR51lrDcrMynwZ7vK2B0LFFUs/sSKplydzpJtN6gY7usW+6JpASc13RfZuOU
92QYHpaIt2tYfoY6SEFb4csfZss+xn24b9aHPJpVTIGthawPMfghV0eAr+eZPtVdDTeXo6gmTuDE
nrKK/ZBGGs+DHCiHZ2k3vhSuBTop/lpavX1HUInOswfAljs4fUobpVg8nUtsxwhesm4/dJQUxLTj
32Vdb2wafMQByy5K/GJN7EmNOLrevooFHx5lDjup4tdOxMVZpxjiISnJf7D/f6egRJaTduxmAYdP
1gjeBiq1TLVhCtlgo7QlPZGE0Tz3Retwp2cUZdFbdwX0Vgo3d3XWNCwPswvrBvJzOInurq+UeTcJ
kN6BuxrVyFF5jpjUl76hAyHBUXUUaTc2MbNPdjvjWCl6EEJt3sMUNzBCJEH+RcbOJQ++RirdpdtB
L3HCgmTnVR0TRyhxx3OiSX4Bp1y1XpD+ZlAiBhsDCN+CFSFid1nEHvULFNCs/PrXfLpOql1YTseC
GXlTx/DeJO5Iv3eU/Yx7A0qEFb/lUpM0J6yDoInn2bMIT7ObJMAP1V1vpeWlLDvEJghRqNLWgHVW
KYtb/hmkrtxby6A8NbRAVA2iheO8fimo1kP6t9j6QjVAHjyml9vFEAHm7VnRSLaL4VKR/baFK298
LhU9q6Y3rDujQh6Fq+Zz7qX+OSOj2zpoeLOmguub3BbERO5HhH0PWeSQN63G9gO84Fs8J8mXUNHe
btL9qnh6UvAMXicbWTjU1+fbd8vqjpzi8uX2HQxqoPHta9U046Zp2pqjdJHTp6zoNkZF/dIn5KV2
Dn6xiJrMo9PZNAlXxJTmrnumMDOuuYjiHTuoFDVdrtBmVedBDOZrQ3VZUDklgdZeyFFN9StxeCQj
WliwKCulNPOz9EVG+kMfK/Enoc8eB1nMn4+urc1fSU95lbLODtENftx6CujLNg1vwnopkEScJ4T7
WKoa5OFmc759Be6STUI8Aa/l58QVldanDdXuN8o9TZi/Me/8ogEaPLBsBacgUsG1MLp3AHr6SooK
rtMYdTR2S+mDRUvugRk4x2VsX0jmSu4VQoCNK9phr6+oJT1d/qAMWL5Jc16dEpF9SJw4fc8qUEaA
Tuo70UWvQC45fGoQ2ydNOB9qTl/ZVmPnQpYSC117nA2dpkGCZjF3BS+DfkAAYS3X2uCsoqx/isbh
p1xFzbFoJFrGVD/fLun6lSZWiRDSad9yO5jLC60Kx2zlQRa69dpkWuzNiy4PN96+llSJlyNwP2QJ
Ud3zVB8DiJt0Dl0eoDyXB3wixuV2gDA6+ktpVZfw/5eGpEjTyTbdrCcXa5DT0ww+RO9wNLY5WCo9
7h7TrEsPiUoScihJJMmm8quQiETJlhkeVSzfR5qBG2OS4nOaMy/tYqgnQWmcatMaPHKu5SfpLgjS
xv7RmA15N3Af0NJQ5NVmWr/DzBHeu+0cXhN72Or0Au9vl1xx/rcTl5LnoP2ZOi5R8YXRP0Ktq71O
GffcgRc2qvOdXqdU90i4+qnT6NYz6nRpCv3xtjUtiFI78aQt2gLLStPNEzqSfKX/U+nP50+nb/4h
7Uj+JU7SshxbN0h0kJKrs+by/EfmhD0WQ9anpKw5Aek/c5UPD2QjobWeuqdBz7onrQ/6vRarY5iZ
P+CzHxzSPI9xUaRn2umP2XrQi8PIoCHGx/Z/35Z6OXCAr/4oqpNDEPBXNdauJ+3ZPosmde9zRe8T
brE8TgXd/c6tUowgYXq9faX3LpvvWPKIWvVw0paE40WRXFzOfk9sMH81LKr7uOxdD8IFEEOjfwnQ
1wO/KtRD4MAUi6AsbnPtNUVPmTN7a0VLeJ0S566LrdcBDZpv0s0zmCGuRVJZXjYlyvv7SI+/JLla
wjIcQ7DbFFA/9G9RqWOzBFEigRlAG1QHKfqT6xq/KQho2D5wNP79bzP/EqJkCcfSBY8o+eVK6d9y
DHuswxwgJkxN+El+wa/fSJV2v8oaC1MM+f5pHt1oH4nuR9UhQJYWzMt58Ju6Ct/pSoTqYaGte6pq
wzrGIvtVpRkahTBzj4kkAcx0a/lYLVO67jT+Iez8FmZeZnNYFsc//vu/HFNYjqOkY0OBIUhYt7+F
3o5JPjq0Boat2xkkqE7liZNzVIr2gU0x4J3MtTjd83lZ2o73zoLqWr3PZdlfZ3p4S8Iil0+i2eaQ
C3AUNNpO2NLwOZUHiFwe5kyXn4Fd115F4JpfZxEuODGkRwGSL4ymmCis+rfe0guRiIS3Y6eZ2zzQ
qKC2rD2lLRYKCfFDkNTtWVsql+Dw1kWRZV2E6QRvNhlKWWnv4pzar0WBxmcXuXPHYKTgis+yr9d9
cgXFucLyyhlBl7u81QPaJslVGHJnRpF+jU2CqEh9TL2mxK+puxlhCfWAMd/AOv/3dwvK7G9xLsKi
hExHXElh6bphf4uRTg1QR4aF0cOyjTuLC6Wn0KVU0se7CZcezlS2qD0sPGIwR3XQu5n9CdakvFAt
SsDCo/JUPzkOWUhBVdNrzGgNDjVn0rZm4qumeXjoQJujBkFwGWbLe+Mky4aUbdfrCxosYHPtE1vb
7kqlTb2ERkKFGTWpDXAY83R533ddcZRNE+9RFrqvbVs9g6vqf2XoJ02KY+lduyTGByroGMNlnf00
EdGZoFUGuVYRgla7zoRF9yoyz+2Q06seyfN0cZr5BtzhByyA92YXWhvKLhyr20B/Sgxp3E9oLqrG
i1QLa7DUz4CXIbmaoXZSS6WdBmsOoeJQThxHRetLU+7J1nr9mI/xiJsgXxtk5An6cUv4G8SH5gnv
HdlhGCSsQCfLzc67u6wzUcHERLqCmimy8sHU20uk4urV6APjqWvsLeU+dRws9EKYLu7p2cWvVq3V
R9OMMip4J+o5057MHPY/kTUeIIUIfwxpT7iaXrHuYwIMmTOeY2tCSqFHguwBvkKe1N+zEqsNh4iD
plRxBqfW/UMuuPgeVSWI0BOGYTPx6a4U5hom+R+LS2VZRo/gHIJ0rr/AJjZuBz6/hevFAQPHbj82
BwsQLsZAcoJTkLabjiOan/R1sO2t0LkrNXmNYdbFc/4RLgjB1fIFSmNes4JiJz9M2Ncvc6d5MHPo
QxAMU3R6cD+RTJLror9o8btlBC5hb1urr13eMH21ykPSikRs/mgTgBXOCSrOhyaheQ/KpfgCKZ72
cRj9Q+jaX9ZaMCvKNHk7lCV1YX97O4Ic50rQteU2XiCs6JKMkNQxedUt0Z8RwuhtlWPr+IfHfJ30
/9/EanPwlqZi+eE/w/z2lFdFJ5oZ+zy/q94HSxmxTeUsBBihF2RpgJQUO3PIKtAMcKGKZTaPYpKf
wG2gP7aayVEGD9c/vKh1Nv/+ogzHdSWvSOiO+DbbD0nZNOaMzz6xSUF26v6awtA+hpwV/ZmUgUNk
9NOxypIONZw4jnP/+g+v4C9rpc3d6dqGlKZF5q/+7RV0nQ4yj3LFNktwQLmAcHG5BBj8+VUChcW+
FJJKSDocOU/xFEXTO9vPw2CT/kDYkLX9+9cj14/h2zvicl/oigxp11DOt3Bx1dMgN7OYeIWov0b2
UO+LtE+wbWTOZ9bAyaYzftSLOL9SFXkBZWa8Q4UEZpwIeU21xTnBdXy38zXSWSDYgVYX7WxCJmx6
Z2es2hHlfRcgqGyN3u+MOHiYhjdDRmPK1tuyjsz/oK/oi8jgqZOF9lvVV9TD0RtpTh+LOeFmb0Hi
sB/TQKwm2WUa+49qrXjcLq4DBSK3pXmwwZs9Nap1/WSJHjIOEncWqTqbQp/ij8VCAaW1/Xi+VeBu
Fy3u/hQqDw6jRQj037+vpv49tGzdEuk6mzBTro+d8S1VjX4P5xP4pvSY9qm+DxPc1kgeD1Z9GOdD
iw0Fwxs16/io5nUE87Fyjpy5VHLiZDC1p6U9FYQwGSf0w9Csh/HcFucJxQ+1JKKDRvjWF8ZqyE0u
g3lR7Trq8LqYFwbkvh5CanhteENvY6hJJ1/HfBvWqom+OsHVvF3dAIffNa/u6BFpLujDXV3dJRrZ
K4RY3cXGta/uxuqu0q6M5jY6jeiC64Aq0cYH57f8mdsYjStjxn0eXXWDlM+rHV2tZr1m4hLcrnp/
YbgGZdCmsh8hnVafs5Po29pty8ccnyqspDl5hkhhbugbmw+LrN4ri7bTubDOWnXpw4tbXRy+WC6y
ukTuBQy1pi7ubZj5FQ4yYxqvRHgP4zq68drcRmtfp/Su5ud42WCy2tcuvUtGVBbAb65FegeoNSQE
D5SDvD4G2VXJq30bWnK34hlGeoJXU16X4TrdxiyvlsMO8tpn/x6Tc2HU2RXbQOdcBOaB6QJ+kxGV
lzk4M8bgnBnrCJqzQv0Vw0/h8H6y4rM2cgxbB9kICxp1Mn7YHltH2R/x58XvY35kNCTPmAcgOWAC
p/5QIWgBHAO13cJBuv/7m9oy1qXi/80W3NSuKcAZS9fhQPYtLrU27EFo2G4xv8Ce2c5UaCAIIYYI
Pc61DKv2QspqhhePXmB7iK1DIrZDVAM+HN0ROV1LRqM/tOswhD+1viXWIW/DwbxNRpzm57dRAiSh
fXMbeP16bjHNd9ARalSlffzAjEb6naT1jwlwHRPfdqiu/aHzYTjT7DeRw3W+KPyIoE2abfA94LhY
HgPIPmNq/z2G2GPQu3LF1nTJ99q2eHWHrUHF/DZCdKzhOsg50ypPkYugr6O5jUrDC+0FqU84iEp9
umqMhWyI0Z8IFUR3P/q4eDpzHbPykeJU/BAtlfLb2zBiDDGkZ/gTAAaSkBWCkHXEtxEqn5MFw7oN
GEkhaerU2X1UG/jBGWbiQyzUE39OfGjqjuuVwpOzlwswf4i0vLbzstKLcSsnXhIQJQ99BCLmNli9
LFvkuUClCmB2xSY4KKTz2Lf5XENvyTxRe4gjoxGLIhVpj7It0hq4eonjidDHj8JYbmPkM2794i2F
8Nj6GPKBd9BytGafMK+MT3DmLfJDiYNoHezs1809Hxkft1xHfRvF4rcSsabfS7+FhtlR9oSU4KM9
MW5jhpcSr2MNKI59ipEhqQkWoBXPAlvWepSju8IbCg+68kIqlcs5fEsFpdHXK/w4DJ5cC4f8Yjgu
kDLXERCWMqyj1b0aK6lcR6nxv7gtPSf1GTMf6LheR4bpN6Pf364Tn6PJK6GvzataR3MberyL+dAJ
PVE+pWVGwp+kgQBiKqaTA5nPdx3fGHyH5tbg6wbAD38G/Fito7+NJfEVkXdInoRXCC8TniDYY/Y6
kMJgb0ov4nPl0w1YTLfGEa3USL9c37rDP+wa1F92DY4loHc4ttQtAhS+R4ZWc5XliIYIVg1MRXFO
j57ZEZOj2Fg+eKT8gLI7ukP7o/uOtFjlWsP60JzH0EC1HsjdlFnLo6Oscq/07DhKmzVyQChFgMn2
RrP/v0tGeNfWcT5c5yPtP/Kev+ZjCT/q/sMIP6zbwPmI6OOm+3jXsndbvPXLu9W8KbGOQLw5fB28
MqL5FWJw9JjMr232ms2vSHcc8cJo25e+fYnClySkQvzMXkcWz85tKIc65DqS8ckSj236JMVjaeEJ
Qt5VlTmkmdhWz+msYRAogz8TOy5ecXsfGvRUD2pECsTeMtlmwAGf/n5G/uv2zbEkJxzhsscXUn0v
X+hDi5wgoJAlYeYDkWvPt8uc4bIh3G/bluBmu2k23/TKhiPQSeNMZstn4zJBY22xvJGFVjdoqLd4
1fDTpMnHTLnLU/gyj1BBNzoazsa0jJ0MUHYm5eqZLnP9sc8WVnQ3Pedy0h9vP2r5duPQaYdlEbnY
zRRuDs0xfEfF6nmeYKd1qKyzIHmDKyXPWCX/8xIbXrEirJba2AzmyHYGrgeW2hB2nKZeVA8tIhsa
5hB6RaS3JaQyVflrM+Ht/vv39bbt/bbQEQcOd8ewLHOtDrEQ/scRcrLNINWbhRu8pis1E+p3B5p1
PoI5YEzuETzz4h7JDGUk3b9HiNYJ3OxtlMaBgR84yNbrhME/2Avl9Xe5hRacvLo9RTEc6rGzI8GV
IXADdbumWEeS7uZ6J6xdNO2QTjAGRrvvbgNmpgMoiXC3+AA1rp8OwNgh9TEyeUgY1TGMjnyAQXgc
CB2Y1kFvYIqLGSxbT43aiS63S6kRm0cOZt/C7CG1rF8xS//wbv6lHulYtIYRuUllWq5prf//P97N
FKBQR0Oc0NiCwgsJABHYZ6L4ZvUw9CM8mqqaP+JmuQ66M+xDLCjo1dRyvl36JtOpysDcq+lKHRoV
j/cBpUJkp6b46kxjWyF18MRS9ntkfOk9Z7/knufhj4hwwAPNw3//6PbzpmkCqGotkPP1f2DP/j2Z
MxaKhHAa8K7npsfVoMD0nAs+No5g82w0Hy4ytG2eoLsIk19lKxN/SebguR9NfAMxAalCjooUJuY3
YnUfBnMFDSZ68WoWmjj3w0ohaYriVXdi86p+2S1i1LJ20x+QWr6Cfs5/TV1wIQPafW2C4vlWZ6gK
tHuauzgHNzaxr3Tmq9Ga9aPbFs1vqQOvTMU0XVOJQrNbyGqvurx6+fuPTv71xGwJDjeOtJnpbaV/
O8brZP2SXITT0a3XtVa480kbB/gmwtG2Yzh+uAYWlyDqR3BXoPEtfIh32GzPNrlPF4cyzaE2+hHN
3fAeZeH8P4Sd13LjSLZFvwgRsAngVSQBeiNXUr0gqh28R8J9/V1gzb13SuooRZ9GS5yabhoQyDxn
77Xx56nmGftvslYJvybCQP+7gz1AigVQzXFtRbSIrHaqnnuxVw3xCgxCAbdH1zpWtZdkjQxK80CI
K8TEXIMZJHOSVbdEpVGoaJBu6sjOfgA4gkidEs1Yp/ZjGL8D2RG7wHVZB5AocU7NaD+qZvFPokln
rSCXPf/+fbtfeH+5gAh68AZLZVpQNm/b0gf471MeOaUWBGkJvgI9P73NFvpZWH6v2yU9exkfWkMe
7DJNPej0iE8Mafflj4FwuBTnTeKsBMRTNExO8UKz7+8yeU8YgOmR9YoVQ18NvVfIAgJjp3H/VcGn
lnbgrirb4cpN0vBeDFA4WnWaecOsAOMJSDRXvltNi4e7JPN56slB13iCDOG+x4Jl0AR0JosZQzYd
12hwyaw/ehCAPVDrANUByl4j993Y1f1AcxYBq/ijTAx51HQW/iZqYlUVxSvjyquSatU1MLSzLIuj
aijto+zjc8XY/4sLtfZpm82Nz+BS7aq4soCjfuhfpJgkVXMIq5Wpxv1x7O1416Sw1rrUPRR1DHrH
jHJ078SSEOJzKMNpOMrO/pGVCTlwsd3ctKyJV0GZolUGtUDq1yC2OI/jrxpi//ZMCVdfhl0EzDCY
+fWMQF+IVBLMFISBaAScGyFpiVa5m2jPgV39GNBVHmWd2KwkHWMDyWvXEGF7cWf1SRRCbsqhz1h4
J9+BVqEElTkq8zowvmiRfR7mCFfnL8sENasiXFr6ev914qppoydtL2pMwQYEmhQ7ZJfZkKZHwqFa
eP9WIsdX5onPxGXBhZu40il1/U/JKuVmwtJezy0gAcsqXuLQ2NN3rv7Ao0raGC4BK3jtdBCVdP9Y
qJhf7E/vPcVfv3T0eGhwapZjctu2Pzz3JBgXJVTVrnJOFc9R2HRUzTIHUCN7LROmm1rryiWLrX9M
+nHaxUpLKC0gckY+ArGcqx4lES/rAuY0lyY7Q9ONsiheflLCQXnIWi3bIq7JTnUxsv3obSY548Q3
Lf9iacdKg3f6w6uxXdyFQrdp0X1qFSIsIOI2dPkkong6OQZRz0HEuYp8KlqNrlPsmsJsbjYiTQyP
oFbQ/+96mvLnfNL20k3tm9HXyXmkF7qChMxu2Eojh8BnsqUWO3Tj/pBp9xhF/XxG9jI/iyyoV44g
8Y5/80VNIvosTW0cUmzuD0SMB+v7ryKo/sa5WRxEXotNpMTSn6PyH9bz9bVRz40KVKauCvSfY3gM
Jj2/JnMTrAVzH6b96J4cTf8DRKY3K4p4t8bXQRbj1qpbxzMUkWB+6/1CTdptrKeElbCd7Ey8vnRq
8wuJNwa6XhtgEoJjrPaDRso0wStbfLxyozstYhfWDbs20pFZc4ksmXgDwY/7azE7BvjOUNmokZbT
q3C1J3utyn560paf677ouFGVxyqfM0J+uVuRQZTuoTsXT2ON/wmiPyMzYsxh9LKtzab+W7FoNvOi
P6RIZTZuQ4emVEzQ3uVfZNIPZ3IEpmOGLWmVx8XCYHSbzUzyyJrbrX6IljghbDY+k5IRrZcG+N2Y
xx8AMR/6weIaNpGJk08DyzclkpBQ7OTFbFmD//5+9XkgzwJN1S3bVnWmJo7z8asT1yVZ8RjgTb3p
d0OBBW80vtVgH9dZWoQ1aQbj4E9unW01O502StRnb9ri5u909OHlCBQ8xQX2UFow8IZiyH+kjHdV
BjR/ho11yJit/qM4mJOTCnc/gtCecPO2CidyzkYm/x3uSrxTctuW8Ys1SO2d+dX4ILPeOhNZqN+s
tLra+RkL5bxXaYdzw1p+jOpu3pvZ0mxCOo2iKyGcoE0NcvPm0MftXvlFLsgWFPV41otMvbR1O8Mh
D9zvrFfpTs80GGdwxzMn/d4ZAmNfolQt6F0wTv3926wtt6Nfv9NCozPMior9GrPyD8spKzXiAQkv
vIRiKA6W02+M0WhfHaxjO2L/5jWcvv5Bryv3WHaQ+qYxf9IX84HDE5qUNybNkRnU7Lsc7eTI9I/f
Pz9j+Zg/Pj/h6A5kdsOxWcD8evVXigre+czguIZBcXLs8jarrdxEY2379xRUvvbhuomdv9A2Sc8p
jAVS1WAkWuKpx8rqN0IywXLyPriU9KcikyHv/UBmGb7wSS2391+78pVNgW/oQB46AgAfQ+e9yQ1W
HiMZBRD63V1coefKzTk+26p9YBnqnNGYfXHma582J0IYuuYIx9AQA7DC/vUlC4bqKmqVGMlzvr/v
EURQu6eBvK/kOkHv2QZheSzSNjjDTN8Rtt0ejGWLMWrzDzBvb4BPUD6M2e2Lz2J5rz98FqxpbCHw
1JrwHj80WwF1wraEUbiSaE5PitK65wQJKdcHZKxIh/kO0lNmUjPvXLDn6xphXFe8qzlEaSJu6YjP
03yUg2qc8VwVRKfE5qoRjnkCeG0xBEDibSMi8ArmwVzBQF/P4/dE0mITgMIQ28TW48gF58EkumoN
NBbCsE2+Tocu+/ev9V+WccKyDNbKhmVYLsukXz+EujHNFi1uTD9ZrIwiRs7Y6bgXdVu5AAPwRtm4
j1FNJgxu2MMYKRHY4bc0N2jtVe1RaXXjPIwdBI1c4n9S0tBrtdi5/P5p6p8/EltHKcKym7aVxrr+
16eZR9jaOCtB+tngRlglMrVtpu51DlAz56SuhlOp37hpa7csyZGHlOnaZlb10KTBE8tglERlSdaj
k1oonyAhm9O8k+QVEYDFwWJsj9TPxOPjEtL7+yd/32X/ej6xNlp6dqjvoSuoH050kDhpVjd5tmp0
5+95tuzTEHDVZpavAZ41FaIa3MprYFPe3FI3Vwra9m+aQPAZSCv2yyrCbNBUbL4Xq2cfOU+KNeEV
sN5Jms5OKaqNVavE0K6XX4e4tPdxashHobHZndXcPuaO1WybDKNm2OqVvSEWboPqIDK1HzZxnMOk
Hk1s7iU+YnP3+1d/n7d9ePXM/VVkJ4aqo4z6cOVVYkWP2VcCiEDZSRwT2AQpx+fOtc3joOR/AeUB
gYzpN2t0a40qRjsVcc0QKoF89vvn8q+fBGtUmiGOqTLo/ngapWbqamYH4Lw55eAEHsrMnV6HEI+Q
a1kDQXhgwJQy27cOq5s+dOwD2UavauCiQ0xi/ZjWjnVzpQZo1w7/Aiqt7ETR6AQHRgw8tIzAhVoe
h8BtbtwFk1Wpi3dyno55j+ghsvv4LZNqsO4NelVpbY3HPBfvBC3ZDPkauvZ4aT01cmHQZy0y6t+/
fPvzTohNEPtjGkFs3Fjn/PotmjgzIpIDi1UgiReZq0ta2+EbsJ3saOQELTrc3fzAgqfOkx9XelW+
AevuTupc4kRqM3LQI1I3uzGJ39y+xTVmZSdWUjszm1xIEwS6WQowqzQtbYAh9MgcazyYXTCTnBHL
l6HEUthWE+L+FRfZDVm1xDwGho6HOiSAPdfcWwGvYm3ZlX1ulbDa049mMRFK9cnMjfaBiJ/RCweL
i27nFOfQ7FDCAJRUyWhV2tB4hYLzHqftc28E5ApDM3qoy7bFQas1t9iuqq2DJ3OQ7cJIap8NNbV3
Kfx7T5eptZ/garKqN94rIxC+SCUJv1Oes+tm+tKhH98kUdrurHwJS9oUVTtveAMjYLBuD+tkEK9u
7PQwQrX5SVMYFkB8FF/ttf7lUrjstVB2aLT0EHv8+iHKKbVj+qYkMjUWzoNA3Iq++UstwD4V2LL8
1Lrms175bUJzbsBTk5ujfoO3b7w4yLhl0ewBmwWPIwmL5Hi514w460PpYOoc4PTcf0OWNj/8/uT7
lxUO+0LddeCosUX8JHggjAVkoyQ7wyAeq9H7mzGyw5racJOqFeEdfBTbgniTnVZauyiCBdq2aH5b
IotWqiLcw/KrvXyOaR/8HTgDhp9uIve90attCRJqlUwS25tOamevdrYfGNCEELyy5uNs70CeHbTQ
Sa84BRgM1PMIREL/bsTZjJa1tfaNCd/k9y9afF7jILmjCbts6hGGOh+WEqMlmmrEZIKLkIASgH1L
EIKyRx6hXE2gd2yIbHOVFCYRTs0IO8WW7eGebNiSK+AHEwQfaZtwY9Q62k4JwVB3R+zcxVdjvmYK
4TOK1sdeyTXsej/EmciPudUfSNBtfz6EyZCvnEIueclV5fD/h8koBsaeN0nzj+1pPrx3Cbq+mmbp
oRti54XNwUZg+H+3YzrmJFL/QJjFOtTos8d6IJSGtD4wWFgMEgDeBxKI6lWGacFXDBd8bh+6dH6c
04jLN0ntbqM20tikugOgqYoKj+WEfiIXCJsQ3+I2RoM41U8zYRUJWuli+Ooc/Lyzx0TGSgarBeMb
/WNT1VGKAOV3lK2cBcEyGQk8C6n3ZyMe+01vs9nBqQC3bCMFjA3AkRVdciQPRMIpfFyAXbV5G0x4
02c4DatuIGiZKYtuLnNjCeAyWDoZ/HfzddRUNPYnPbrZMAWtZk4urQ4ZAR9k+EQsHMx5PJRtaUOY
Y0SaEKrwhRRGW+6sv955l72ExV+OpQr945Ui7YhOz3FB4090s5tw2j+S3LHf60VtHqWuvc+reGHD
pDtOMzj4GEP3jSPbvW08jK3EkWnIiCxNaX+xGxOfr2EOmiqenEAgZ2nWhxsRnTqop6TUruoh8aMe
8UrbKeOjpc7TQekhcsMJf7w/FNoVw7RYkIaatXCk4vCkVEKjSZAZFzXULyPwNEIZ46vmmP9UGDFI
SsmElyL3e9BQwj40WTjv68omtyIJTnXaaQ/GrLiXXtXK0wjWaxXN+fwDzdWefOvsVR8UdUtbf3wI
nPyHhn7/ZiwHOxXfyQaICOQbXlM1+hMHW3GxyA4jIJ1mcEajpbLJUK1anFeF89KQ+bYnLa3ZREIr
t8XQN8w3nPBUxl1AQ0v1s6pcVhJSftdkHZ9hEu+qRGB4CS8KA43fX4tYcH06H1xN2JbJO4EFQHw8
+/kSDmJMwXy2U9Nv4SVwX26iCUUR9NlwmY+kbnHMsQ07RBZuzFmZdvZYEsJkxgPzSNaXunmVPRKQ
qK6N7TgjNQlhWBe98DSCv/8yau1H0FkjV3Os5HMV4uhyGh2iqqyeBob8M1DSUZXGSyGYsUTSVf8y
hvZhJBJs5Up0SYPAEqEhEFyJxXac153mO52ZbzIdL3HV15rf1jmgqnGsHlvePvaFsBBCqIOk9W21
OUBcms4EuhcmPFmCWdUjIt0lZXK4tZjicEvb+LzVoF0b0v2zdkvNS6rGvA0BCtLaOKoh0O8H2S/f
iBhtRhqBUJxjdWJVgkki6MvgVJJMis3uD5GngoAcy3p0AZqgM51JBpq2pSVVduBOGTC4gW4pUaOf
ssX9DWbcfhiWX8FguH7JZAaLmLVY7PVV7CQm0B0V+i8kWvQnTbxpocJfUYkOXi7qcJ+SuJHjrSHf
gIOIVIJCVNSrWtvRlQaI9erI4m3qAu0E3idmXNFKf2nxrAT7yUttxTi6Sp1/WaPvLZK3uHh1CdFG
SbZADRDD2yxiR31O13GmFXs5p7D1W7X26BpZ/ohh2jdzLaahU2852dyjsRzieHKPo8mpYGTFtI8b
q38ulK1QcSGPAPWfEVD+YUtW/6bcSmkZp+H/Dq2qvf3+TEfo9/FMdzRD5SLv6CqtJM38sOMqjXBS
wslFXFmfTPVk0LdRl7Lr0wJiqE+Busjr2AWE2gmFXXqvqmfJ4eXsPxpwf6eqOdWI6bJ9tRvgOzen
vjlN6Oqi09gsAjsFK0B0isyjlMeEvQwnrzxO/JwtlSGYnA4FzufpwDZiqv5TasUqBGrlnkr6fXav
Kd8TtEWZ2k4w4EYjizrjXrq21YADevyzzZeS+dYldibwG7o1JJBUfmXDevIL29fjrRpvs3rrjEAe
trO11BDtxgpNyk4fd+q93Bqs1c7mWO+tGhwMH/O+nfdpBntrqUQuRSciQ2B2JJS9D49deBTVUk1I
CiA0zmNxL8c5soASztG815ifyB7s0fflpy4/NfkJXEqVn8rhBGg9HTYxBsjhFA+nLMdUdYryUwhP
pT85PRC1k2udHOZc29mOzWObWQbc4QEm/VGLTpU8NvIYmsuxA77Iz9lSms1zPhr2YZgOFu/0dIgQ
HgUPfXUY72UYe0oND5axj/s9zK6034fBLr6Xoe2GbjeBDMiW4+DyNd4yPQ1QEHTbEIFfwCXfHw1/
Nkhh8dvBN2Bmtj7BbUSo5SywaXPHbOeWiv8seohvW2qodl0Ej30nCRcad028FxYYwr2o92a97+c9
/dOceL55z5cvupeCEc/AW3jIjAMqy8Q4IJBFYlmHR6NaqpyP+XycUV86R+te8Uz74KQ5R0rytk++
+kfLu85bbrMBu18FAWY6X6xsjU8NVb5iLGsR9yIWdt2PTQ3U/XlHv6Fa1XmU4qC19acih+VJQIp9
wLmYnBOrIMyBfOBtnY2ARXQGWXJhG7KaNy+4ygy4KBX+XWMqW7AB7AfVMbsQGmYQAN2HntQiizOu
zLzWEu5lirCBE1jckICtNZvQBevGJMw82MqIog60y8llilelAYLaOST8UymrrdqX5VrkSvQ62y5N
BuYDX4yckVR8vtzgLWJDBguPjY3zYcI4GmlTJx1pLWq//lmTWFNFuAEJXb2RBsTwIRg3SkO29Cac
NjJYyk49917R5A2M4SfPMb3A9NCK2Irn3ivg5gYRo/Az0OlQt6XPZomaNL+RmEJ9/V7cTEbpZ66P
qrtwST9k07pU4/qW9EPd78nCknB8/Vz3BdTiRbnpFCy+fO7UFKmoUYTDjkxAImDRqvi18ObZAxSn
zV7cLTXnnnavmlxFsQnVTcYYSm5idVMy77lXgEDIocGxVA6Vo13KUpcCNWcpGCs32v3IjJiCZkSV
7oaxKlnofeJ11OAJoEuVVyXeM/c+oAuG6zk6AWbelPrUkPoy9UfgDffqGp9qGn+YlpKT396P9eRr
lp+AuLT8fPJHy0+JAcRJ+L8VTr6FTWL0jXoprfanxJ9rn3UphSC/dzyqc2AMeJPmDcixJNHvHlG+
kIcpLfLI/6MSbUNwZVRtArkh6JFKvgFG6tw1ai+qAcHVreHIsfRo67XWr9FdUbNYimE5FTTEUW0U
aFfkd5pL9cFmvFfX0BTyWEOOICxNDxOcYsIgWypQCK9HvuNHhR+HfsLJci9o+0XhswKQ9yJyz9L8
AbWO5k/SdzVwIL6igf/0I90nqxZcjnOvSUc1Q6qNT7n3UkDT8Z/gDLlXIbyBXCsBAMJTWu+chN4A
Yif3ks4rQq+igSU2sdiknCVyqfheQ4wibc1RQY+FBnhaCo8eNfZrU10qg6on1g3dzHtha4+bTWxs
lGGDwSpzwa97VJugXlqqHjxFB/Xiubqnu56te6rrjZwkrtdznnBKNL7k3OBsAS3A5cFH34Hplitl
2fim5TfTf6qafKrgDLL8jNOHE2daKrqXMvpm7bujD4KKUmt/TPyJeDvOkYSxoy8dfGceV1pHerUD
j8wzpVeUtJYw+y2lRrDSN5QiN+jtwmrjyg2Yk4TczWSDu9AyllLAjbfEwH7R/TOWRc8v20EH+BOz
FpuLlIFj9EPzM5lyDOpT26zoce/vAdcVAcLokEd0PgClYe0d7w/H6KN+/qQZ5kjSTl49znopV05r
PejWEL7WbR2ceh1sSgZM6c1cBpOdIC8JrAFxL4qNutApmt3IRz0ZYIGbbHpMGpNYkzA6383cViTD
fRmuC5oKe9IDkV+0nfNgCeXdSXV5lW5SPBnZ4lqan3+/PvyXnZCj2cs00GXwigXno8qQ0NgwS8AD
r4ROql5qa9xijWDwhSVe4uW3+0M6zTvaJVRq7qPo0Pf7kkFlvhTUpljf9QsRa2d3O5EtZbvbQm5D
fVvJbTptXWspG+BWtLMrenU7Qho8g5VYDGRxKWfei3k/OyR074fsQMns0MuDaizlhse6PtrhkbBE
SrrHvD627lJZcYrHU1KcWkZDlReOp2A4KWKpNDvH9wqzc9Ofg/TspE0E089W+od61Bk30FhchzN9
jUMQHsJoqczcy34/9Hub3Ot8H+k7GezYRkGMMbKd0+0sXqGL0mupkkV8vRQwR8daSvDyop0yLlWK
nRbvc7EjeCK9F1gvWHM9L5DIZHmApC3lYTaWqmr8MuBrjuZ8VOt9wq6TuGV2pEcqGk9UXJyUBc/0
hTgSV/bnL4TDJNjkjs1s6dOcT5vIOKsyoIt5riBD75WURUpuXqKApJS+rIynsSUCOxJM3FkCvYLt
JF4snkk4GQCOoX4zQnh+mV61vlEgIS2XtvqAo2xDtKh9kaG+Lyy7fbZ1tXtugXdLo+3OYi64YsWG
N5qcJ6U9l9+cOvMSaf7dNfFrKdzwudbKBtkckwot6Daijf8u877/o0CwPgnUHKPhlsvAniDQsNZI
r6ErbXJR6wa9vlYqAYFz3ygsXaGkx8qSd2aZzTNfU8G6m8B5u3tB+9SupQ5UDuwHsOaoFnQZiaWa
raJaxQVRZmQanyPjFTkFEM5ZwjPPYEo6g+2DeyD5pDCsK3AXIsu0+BsAVfvUcrKEbnNujEqh4wFf
fWKij0lqUF+bSN8zyxRgMXK6CxNZOEsSwnddCaxdOBmXSe21g4zU8Xo/JDV8jmpm2eSYAVqsNIov
sikO0TSpT22tfeP9GfZTn8NYjy08Oa12NE3xBL4XaHPV0gdn5rpQYEv01M3ipZD53hgQN4Qybp6a
f/qJaYbDfvZ6PyhTGOyNVTLU80oCjT+onWl+q8SBFbD5VnZBtZ+skVQWNYy/T6X6Ta3y7NxF42UK
K6gH5NRt9LlxgB+2MF/6BgQFOrcwcE3cKTUilSggHYS7pI7VWR/KgohCEMZ2oCgPlVmKN9PU/gZB
U/w5lmQ3JGbICNA6uQ7urN9fAt1PS1ZkJy62e4FZjmnBR9lJROJFIm26LqUsXxj+5J5i4wyyGIo/
TGgkjlrn9kBo+jepNj1uxHE+3g9Rye6KrmavX0f92jbLUTbXPryq2oVya3TAl+Fcm1zVL7Z2drVz
CGfv2gowwYi6IiC0FtEZ9UKM3bNgjX4okQKyH+75xuqa5h+Ycocgd3HbRalgbKmYV/70j76W0DKK
CiNMzUh6KaE9GtGT2S2l38u2ntL8meqn5zh/DpX/1Ny8BMFza76MzUttvhTZK1WaL/n0SiXZa6OA
syF84luhvFJAlFkC5f3woATE1rjAfW9uVPpNWLnf8xxDOyyzN2FmkQeNqcPD0HzRrNbVT9cnrgsW
jAQACbqOd3bZgv2XIlCzdKWsU3AmmsATv7ebPfg0QoSGHDfi3uBNMg8cO9II42MAT0w7hu2xVY4W
YqCDVI5NdWrnpUb3JIozAzPKdM5Bce4L3OUXx4EddaFm2IDupXIvdXlt6I3O1/Fe83x1gqWq+hYE
fAxEsNw6ftZuIUNGlmNR+SxmMikKM39uu9zc6Sktg4YFTdyIehdWdnQJyxTsCWvPUt8pD9Dn1CXf
ZK9wtwl21ExC0b0i8qjdfZAdKCfjtnvoyAU2D6I+NtExDI6VupRRnCitOKnjaSK8AIZedqbIT9Oz
sxTn1h+4faaXWpyn/mKnl0pchv5SiKXS7ErF2TUZrqW9VDRcc/ua2tcuv1FivDX5zRyXqq01pjF9
vGXuTR1vonxM3Fun9frBJaE5lQb3r4U6gPoqWhPMjPpcSfoDajkEWrYa+jpq95uu4LoNJR0boDqP
6vxoFY/GvbTikQpswioeHfvGWYZAG36gad/M9JYNS6npf6qwrj8rs65uTLD41b4fo+5ixFelvZjG
pYwvQO7y+JJ25zS+xN2ZCjtGHGdpnjp54ljJU5suBYOJHbMYjua9MmIo3EOD6l89pM0hbg4Rdsjo
UAz7odhnmCJJg0++IIH8i5WGSebCS2HrjEX7I5ImD4mLaCITJ78elU9Rie+u71S8e3B7EOTL5hy0
Li8ns56Qw6gbY5FqN4OUZA2bkmZAtNWQTx3uD90PZL4bJ9M4xJPlijWIXPkA6HilZP18i1ynPSuS
JboGlyOaiMPJVAB+Q1hO3yNWx0JLnW9JwzSSbya+sRr21PK4nZM+OnWO2DK5iH/+eZXuaCTafYhg
3kvJqnsw7aq/3A8FZLZL3Juh3+mteJjKtxnlLXfGOrvC/AJ7lP4pzDr7JseWmJn8CxXTZz3xopiB
A8CSH+YHQ9dfrx60fOIMvke5smbrOUkTF1P4zJYE4mA8MH9ghbJ25qYGeVWcowKPC3LUBzGFT+WY
j0+6sF4cy0pvEM5iiymFkcoNCxaLeDuiHEYy6S7IqTOSYb6YDn3W6vHMLcA4SMJczfg0p3AEdwqZ
j4DdZST9bm5QDTb6SwaxCFMj5J40r8SVWG7y8tzw1QJA8qABHH2w6Umxqu0LrxiJ8LF10F0dS9B6
CY/9/Q1U/3wDhexgYcfFlCswgH3o+ST2PKGwhm/fTaTGlWKxgoVOuJUq9j9Q5PZ5guy+aIY3g1ok
0KrLaZUucYLgqBWvsN6sOmdzqkkTwDgOTJSbx8QFSKJPwTtOnUtXzvIL8cBnuRdvLXd+E2sJzhLz
owxyBjHpOhFZGJEMqpfEgcI+Dk3CYCUYNmZrYNNAa34KROuBflXPes8cPml1hvHO9F2NJQE6AZPP
0hSIIcAPs8NxmAmP+lfP9LMKm50Z+0vdBkTAW/xRHjiqc28lOktuW9jKGrDSDl2uesTzBd6VwvAV
E6WMHWJxuiyFbSjMl8LwNQcEd/mlsdi9fjq+FEhIsY/dq1OX+un4wutlrF2F9szi+fpp+OLYZj7f
B5UGr/B/er7qGEPTUti+CvDr1uL5iiMEMUth+PpZyBcoOuedtRPRHrdLYSYuvRKFmAe9hh5XaDuq
0nZht0u7XdyxXt5G2S7m5aAJAszYbSttO3VbJdsOgU9NgZ/Rejb8EOtauVQQ+UCbqVb1rM4jhRBO
dbxJU4+yeCG8LMPDnPKzZOtT87wU6SdI6p3BfSYlJnK+PsU+b6vQO+BRBepEPxQEw4fhrlpNsEM5
vVaDprMtREIOj1gvL1pMPNhm5uvrrmv6o9mGz7VpNtW98pHoW5ogSzVIjE9xjYzPmwdvZPZlLNXT
46ELmKLM8W3XI4DNTJFI+EbjO9NSmfCTew3RVt5LsXi7thQ3CdLQh2FrlVvjXu2wZSqLsnEut+Ww
HcttT1z6sBzjYduV23DYmuG2YnJbon7cZiUePx8O0HCvyPL10deqCeQo8C2w9pu4brOLxdNrfAP+
bOO7k683fi58a/JT4cf36qNtd68m2jrlUlW07YdtwYPDltCmYK2XW5S91bCdyqWKYZsh9C2XSvgj
vIhwqxCEG27dfquFWyhtI9PHcNuHyw+h5VOBudTMLJZO1eizxQrWJZSRxM8Sn3QCKnXI315qIneq
8AbpDZEnI06sLy7pn11ZNjsvTMuqcG1Ndz+C0bLMzoq+1uFqd+hg1Dwl8yHJuyeNe08BRHjLNtZ5
EnbChrab4ycuXwR/DHG+tZjt75OacWOqkzTU9FP3HaDjoRV4x6KOkLrJnrVLFL67REBB8ZzO1dR3
x8oowlM046OtSjd6U4eBDygiQ5SJcrcKNKiEvQqRB0ipuDhoX/Z12xle6vbpS+hkfy5/9+7YrrgD
2BfUHqRzFRAjpOpC9u3NvW5VJB0jMa1ytT2o4oe28MmzziHVJORSNEcTKT9TaLyHlvLXOKndH6xy
rkOu/Bkl1vxYpvx/TVmlVzi5yleC2c+3Jzg3tLcWlRj2AuPD3d8mzSZzpMrbmYp+K60p2nd4RiA3
xk8WsGCVkUPduPO3MowrKCeAd0i+7tHmxClxU9gkakMYW7Otp9cyakEmWwDNeivACRX1JytVCAPs
jOCLVctntSikYyzuqsnFn+nS/a7wX3ueiA+zMlWG+I5pQ0KcQnM15qxUFKOu91AdsdONyS6JRf+I
LcX1tfJlHh3zVgyj8sVc57PoGN2Mi3pGV00Nl9BHXpqWjrOZDqnykFYTLvKoKk+iiv9kLe94VmYU
ZJoDFY7djkZYRvAsvPacyUIzYLf17+vJxFii12VKPo49PwDY1UHYtWKXCCuGGTG7711m3pzGrb7Q
deND/9jcIr6MUCnwgLaGzF58kAl2YZG1xWiEq2EO1HoVgkNlcq9Ma0etNQSTElZquWxjBlMHecJB
GgAzIkE69v1/KC1cSHEO7ockSE/rbbGfe6OGfla666TIC0C7IXebSG8vxnJo66a9yHj+i9gZy6tb
uzsYQyoP95+kNryVQ9v5oiOiqxTJNzQK006W5MNXtMEUUJuHuuyDQ2f2AJqChBEQMeFMZTMXEi+8
mof7j4Wat3vV9tCs5M5TWbpj6YeVom6k1C0iqyrrSL50QQBRyo2xhch9f2yakmpNFzBazws1eiwF
MjfNwTARNdo5cQI4upMgnCoyomsNIX0VNj3BKchbrvfHpF66F8bMSvu/DyTATtg+2OSXOB2xv0A6
AocrrcbrZLph2IB8OYgqfcCLTwjPPNLnt6ubmv8Pdee1HDeWbdtfqah39IE3J071A5DekEkv8gUh
sagNbzfs19+BlLq7pO6ouifu061SIJhJl0QC26w155gEaKsqeZdJ2TKzde1Ng7j4GBlafQEzT1Lh
SO58RgNQSq3bmWEpHzWD8Ma+dAn2sT7iAghMNkPob+J03A2e6pCS0xqrYqLthga9B9dKP8YwFmKy
3ApDlkR1gPt3MgJpGcQOIxttS8zmQx4agEQSeGyZjYoqVUhmXCCfhBMSbNjpOh07j22t3Saf7GFw
VqMORKljRQ7llWkyddTH1m3EpTAU/dn0PpuWnT/l4MNFHBq71Gyjw4DL+HD9qO8oY1w/qvLaY/Tt
62+iRCfHXVHLyt1X1TwQADItDifZHzFCdMcOMNcxhyFPlM/s0QvN/JY9zVuGmG/Tg2/ezym2cIB9
LwCDz3mUIG4NewN1YRvSWjCn9ECoiwocG1g12dnNF9VD8tdO7s0UJ2yw80LeuCxIro/qKZ9Xbo2T
184UeRKMVYj/LKnhziKcNmpQ0igYhKSYHh2VXZCWRBfpISm17Zn8JrstWTDDfSjhZvRGORygKg4H
UB3fP9K7cTgUHhexNkRMuPy1d72s5ju3094VszUPKEqnu2/PZy2GgdI7XR9dn58A5bixJHWGxoET
AuqQXjZdYvSIB01nHp9slGjMbHee40Co11jPC6MOD6noSdac1ZnAiQygsh8vz8bXZ8mHg5VOteUq
rXYIsdhS5CTod7E8fTu0/bwplMU1XlotRRX0EoD5cAgaSghKDmCSytDmI6ckubvqnZGurH1b93l7
9lT4DeWg7ija8vfoL3NocuJsXS5Ud+dQ1/vrg079iovE2qtTZ2o7YS7cgkEjKT6bXuspyp8U+otM
5O6nZkSDWsXDPlcU8wQKIxG1d0SVmvT+9akZM8Xpeujit3pwAWrXZh+trtD3YckCaK1xVyzBawO5
Ql5XfT+4y0PXI5CoTs1h241zfZR1+Xu3AHK5Mgswo6m6thd55NC4pAfl9e0V0q6IhFZ7XJtsC4lG
FwqQcRsrqS/tSmMfDQPfjQyxly7zgV7Y1UUl4TvOaNSwkv5wYD3e1wZp8DBJ21NKhNsB18cDkK4W
L7WTPLkFLumkVeAnGxA98ohevscv3M06MXnm5MmzVyRxoEN84zpXjcmnrCL8lvgPIjKEeozqbj6m
5MIdZsIacQVN1A4TSF7LR9eD0AdWtZMxg/hxXlwlLnbkvqLMURrrbBa6cSjK/snVJC0ky5mCCvpE
gNBzPjrXvFB3Lol8t/XnKs9fahsjbST1FO5TCDuiMikFj9HRKNvmoMq+DEycZits+2TGyhBYj3Tp
SRDmwdqlVEH1xWqBBNCoKavU9bqTGaH3HZrayhKo6vD3S/IL8K7CmAOz4qzKcToYOdl6IalJN33V
lzeKmYobhzhFLSCTvpuVah31A7oCr6VMPCCOShzSuo1ac3YR7E+/N4kdDxV6UNdDRyybX9c9eQTW
HIyuaJaZIpK7Ms/fzeVeSCwPlmVZFbuUMK5bYeXEgLOygCAWPdjomb84o/mBkM587U0bUYiYouc6
3ocV78bkOkjFkmz+dlDysFECK3cDh3tgL0SVkAJcLWHdKQiCuWzonPnhbNHg02nerEy6T7sksPwk
HT97cRSRKNpGF9GhO4kV61BZQ3hPOfmktVCQNaW3Nlgex5txyQ2YpnlcuR0R2e6s7kOnBovvjkOg
pGaxAQNYryaHZnSCP/OcJvley7sJKlP/4SlsxswqgXZMfzfA3H+vGQLuXmKGdHZRg+J+W48JAsu0
I7dOM0X8AKIfmNri3C6iNnxoo/qLmibOF0sUMJ4FSdO9RwzjEkJjur170gG1ruqRdLwxUt8q6ZW/
t415KkMn+pSFPf1zG6l6ZhmB3uQDbzA5JbTzUGX+81ARGXhMKgQoeAHstSWM99k2qwdzNI29ZhCa
VpIBs1U4N8cuVhwuav1+1Chll7FDdRxp5Y71pvDTln7nX5SR/n2Z5nnUj3Df2VRlWKn9WKUrtVm6
jA05q29YjKGTvYGajRHg0hmHYGUZDX0Wo37p+qLi7Z/bG86st42MAohZlolP+ehp/mbd2AkVbGCy
+8iOnK0KZeGSe9OTZlr5yhIaAfLIOKObLqujmyqrnb+oh/2HyhLBtyqtVJyLTIc/i81JP7Nd2ZEG
FtVmdRM1+o5rQ12pcEvcuMQ+0x0NumEB30tir4enG5tfQYxwwG5xOtdJ8kYYbxfUvfdQtvqbarGb
+/OT/R9kodhIoVxTF7XoqPwsC5VOT4671cLEFEj9Y8kmO5ypKLuQOj4VqvY+A8rYVkpi+azs1YcE
xVSGmWkNuVQ54xTcxm4kkJvf8U/L70qDwKse9OvxXwe5PKQ6ypKfkvfWCOOHrNScNxLe7KBUSCyS
Q+fdMZZ+DJV7FtaTlz2H07OTPSfiJbr+q+WLYeMAXP61AzFJ27z8lJbEsr0Sl2hon/rxVV7/NeMr
Eo4MZcDQljdOXzYPreVd/vy8Ydb7eTMBSdbDOE2xEzsLBrofr9KhJhrFmvICVp1y29hRvyEtzd72
lja8usB9yT/CJZX22sZkVqYz42RArvtDl1yaygVM0BAXpZnlGj8UmnKpAU6YsGJGcfTFcFtxqRL0
zwK0zm3bORD7C5xajYoDxrKck60b46s1GDb4Ad2vas5H5EDIIyhA3gtHefPw0COzQa6Z6LkkSMP6
CFU3C2Z7PpoKsJtUa29MW6LNMCrEVGVj7KyQENgmDx9mmRgvnT7tcqVQ3zX3i6s6mI1cYsjr5SDL
ejrlme2Qo6XnxBbCZp7S+AnqQvTkiTuyijNkhWQ26WkS2GNT3HodNeCCMI2gtzv6U5Y9nNV4zE8s
0fH55x/EOIyPbR7XWytFD8JkU+5MVxEXjeazj0eGopJJmveQMlF21fxemuVbL/ELcStJpE0R8a4d
4ehN1k9vZHxXQadA6QqSrADlja+xq6Y3Ox7KzaAIdTeuhwp0wVV4cz3Ymp746QAZ6q8ulZ+vFPo3
kFep2jIWkDSweFL+sH/nh3fV4DVdgLuVLL5QeTb74Ws0Y2EiwKw7s50qwalvU88egqpjV/fnL+Df
2x4MQwiceAlcrK72sxZTkCnQavR3AiMOsVcJ6yCdGr+1bEM6cIAWC2vezUmFFqumXe86wyruEIaC
hqhXgy5WPcFJbFDdtdu95nLJRWWraqItG8Q7rqYcV9NU3Xekpv35K/83zTovmiHJoWhDuYYx9Mcz
F8Gh6jVK/gE+BupcNjSFOCeuF8YRulLjd7Y601np9OzbGfuv9/G/xUd5+aYAa//+Pzx+L6upiUUk
f3r49+1HefM5/2j/Z/muf37Vj9/z98cy59+ffsk5fm/Ktvwqf/6qH34uv/37q1t9lp9/eLAuZCyn
u+4Df89H22Xy+hr4O5av/L/95C8f15/yOFUfv/36XnaFXH6aiMvi1++fWiIImKz+8AYtP//7J5cz
8duvD/IXwiNk+8vn4vdfbj76uP23b/743MrfflVs/W+W4ZlcKouN3uGKHz7+8QnXNmm4LO+rvljX
f/2lKBsZ/far5vzN1ByaGjr3tmlgvf/1l7bsvn9KpaRIJJTrmFjVmMX+cRJ+eDP/9eb+QqbVpQRi
0v72K9/xwx2J59zGLqrxg6jGM/u5P3khCCwHL0Iw2KoP9YsgJCwbdF/mb6UDUpgISXYWpRYHiVYE
dv00qpsmeXJ44Jn3ZdJstZh0ditdqUXjI6x0rMHX2OKBvsRK1jYVFXFCoarSxwJQhQpey4ql8ZZF
ro/1zPd0vi3qV6IRa0mqjupisr4ROfiX+FHkWhDnX8vP+K4Cd8l0kR0p7xYayVdN/ULpLQjVCkl1
vhahuklUi1g+29fZ/bNUXznqi3Uz6A8pmiKjIW7L1UhlzteEgfnZatZutOmlDx+B8av5FxKKV6QS
MBVYSIJC33MeKcNCkBfY9+q9S2Qsb89aT6cV6zU/iYuVAk9jqomLQh1ZWW0gWovqY75yWAnrZONU
nLa8oxJMccfWiOly231S5as5GnxkY5AthvJLY72FE741YNH8dnGmXBvokDeqT2xKKdGybn7rafbZ
9X0KN8UU/ZFaXUBmyDrtEwLR05MhMLUluJytzygc2kFsJCYuISFhtoQwuMXOUSjLuWLLyEvgADHq
fXOr0b6SkAEofMMAH44uXea4nSOfneBb4c0gGwxxH47tyUwN2tMIP1A2a9hPu+p2HuP7WTaYNqle
FSh+mKTv+4YiFueg7El5I9erQWhPWrM3NWQeIg4GClx26Y5N7FongQ09EeYs72E5pVNErcw5JZV5
ul9e7JwDeh87RBTDhsXkTtjefeukqKrKS9XP2+XUF5G+nYbXZIBJESlbCUU35MzAsFnrtUeBn65B
8lYMzW03Gwd2Nb6KeEvVVx1/9ZTMN6WB4o5SSo8UJvUW+0UK99o4sxRfGyFKQ+PWifMVDq23xEKz
hzQ/TZi5wuhAUfeYYsRie0368ERYSLjWw27TIN3FZEiuTQbxNVpLfF6wALd4AU8DvRa1TgDP4Q0v
WGYoX+Oe0ENb3zokzfAjdi71uKQJqvMwMLlLBUPA75TAApWscSBPvCn7Uo3PBYmA+YyMibT03C4D
V8/w/r7iDhlicv7cN1mTJpJFMGye1GxYKfKtzDRyKIAXwX45UyvZdL31YOv93sKqPoR78OxHOXv3
SmgHMUm3Ltz2ud2bpnEeY4eLKLR92c+fuhYmgU1zhtapkwDaJLJEcj8hUQu05olqGMbcaFVa9mfL
fDFGbbU8lZZYmgocvMXM6yKdN4XoGmEuRD32ARzQZxVCAIITSNlvR6Y3s/uYiZ2uwVlPdQTFhWkP
xUxEnm8j9FXhSpr5gOqNl2Zq/AkAyqhGAe57X3M/kuEOubURf+3nJ2cG1he/WwCzRhnUtOMSRMrC
obLF7qLp3kL1pajONA2A6uA/MR7L6DxHLOGaDTGuNMIAaqtPBpxZHRENxRTzoy7WHjsyIyGcqIlW
AyKEgbUvbsMg4X0gigt8Rpql+x5fYQ8VPpTFwSrSnclAVTeEYc3w5bK7nmw8u3/r0Dm2Om6i6YuK
SqztGKnUL3bdkHOe7pMGcQq47gpAXd/Mn8RIGWVETk2+u9e5i/i80nBrYI8Z7CyooP0APsM33u0K
INANAzZ2PVLWQ9+Eg6vRgkDouyt7fgu+q94gRodVjc7Y3aLrXJCPjdlsNDclLoVg+gXXHbebOP9E
QZplB8Nd026WbyvNhsrnfOyx9WXWF8uz/kKRjvT8P8xNFsQ4g8nO9ui0/LjmoVzLTRjjI7USOn0D
2WmN8mTm0VbLi0uMwEoZIgDeOdEyLNx6EpsNCmgwv9xSrN2YlCMzCTSqkKSI7Ii3O1b08ok6OumU
NsNGbBy408B8zrHKJkV5q/R6ZbgEiYnnOAZ7RQsZzJUvZxtK4+INYCDvmLy0iMTWjgEfcBIBw4Rp
b+ieBaFrBbPKq0gYnRhBBsQ9uk7TZKJGMXe3dUxwhCruJzFsDJVX4drnBFpTT7ZaF9mBVngURh5I
Pz8u80Y1KKe689ZWk3JP8gKJ5VKWFGssrwx005ye1L7fJIyF3WBR4hXQrRO+VGzdqMLH9qm2xdkl
RBGpQyfde1LpV2OmnNSMiLdcAZSQbHJvCcI+LYMtZvA1dUBfI1RwGcgAKmxVwO4lnZq0jQ8FP3wZ
7CRSf4KSn7Gr+3pJyJ59sFUFIVB0D+6TpGvnia4DRjhiRTp5DKN813fpHbPqSbgy6EfG83FTyiJw
qmynsuZOJ6LeM1LDS8tvbeOs9eUlQQzhImQwJ04k0V0xr9Wcg5pJlF32ITd2FJW3k2EiAInWSbH0
LsqLrMpLy8inLbEH8XgjGM+vy7z/1Xr4/2Wp+8MK+v+nBbGm4Qj5r3+sNf9tQbx//8hYC/9xFXz9
ju+rYM34G5sXSivgavH88v8/18G6+Tea0RRcLPxxWAWXPdv3dbBt/w0KD58iSp1+sr5s176vg21+
IAIg1QMtSQMWw/r/Zh2sLf3Of7lfLGprGqxuoD8LpJIl+U/9UI9FnB2PxO+m0hgOVtV7AYHdx8hU
n7W6qXzmgbQnUcHxwg6HkmVvHM++ScXEDZBY5s7RlL8QRfy0VV1ekk5ym4cegh0ALbpldPzDXnkE
gJYOfRutlR5QZDSj39fcfU18oIUeF+N3/6rAuTSWPOdc9E8EQCxrWve5a13MR6S3TVsG1+7Vs7tj
hbdn3Q/VjHUvO7a5ba70SSFdoDE+/+Ft/77F+OOW4uqO+eFUqkteG/sWymgUL42f9vgJomcPpBNc
g6py7yLTPXuTmZ5cnKx9lDB5Wt19VaW/Z3bqHMNJFjfNrCO6Qow/wGw+ASl0l2auc7JUihxjWj/U
LuFXSU4E16xmf0Vh+amRv5xohzO87Kb4T/eu6Rp/ONFerqTdXLVkCIz6drap0HRTwr5kjOtXcyAe
w84eTYWZ0F5CbYQ5ZHcaUcyFRha5PQCZhgSR+H3WPaJcyB87/WtveycbemIxKPNxaNpPU4z7+M/P
M8GDi0rjhzNN494BRcfd4QLw+LmaknQ1C5FMt1eScw7JwjJO/zqIwqT91tv7fz01LbZpdTnAUYdi
cH0Mty5cRXZGlP0/f4AytubJtS3I9AZR1Zknx2OeGOOxuoIhl4+uz10fygqXHkJvx79+yfUTXbYa
QPrc1oTZXirSnW619qCEcXLxlsP1aSNDxQsg9cvYq68yVOe7thfqHf2/Yu2YOYm6THyZ0Ut8UmYU
sIVrj1Zue5ucu/POS4s28OYyfisI8/FcjIngaz9NMyZKvMTajRnn8YFYsXbrev0nLSZ6J3Wlvh2I
QgogCYHVi//5WF3SU81R+1rLXEPZq6AejuGuFDMAy1ZUhbUaJcs1lVbk2BBy0yZcIaZM8em5mK+u
zwmPyK64tg8TGphTaKs0hJaPGOzwSox4wvSeF6cWRuFfY84pius+aKAREbLektGUD/iMpM6qXtcP
6XLQSxCP60ZA7fn2bA+ufEPU+0vd9gXioqRca2Q+lH4Cdut4PVg0PNdNqAh/hrZ6NFNT+8OhtxRc
XdM3PUYKAYOVT/5ixCAlFDVp3lT9MY405ZMs5mFn0IHbXJ/WyoTo0r5+mUBQ7BLjA5SzuupmWTzP
gBIxnyJSHRfQtFKH2Xq2cEbOy0O2+CEAir7ZN5atXcLGOGUC9lRDfuQ2hfT7IBjfz1Wb3Pd5Ix+u
T+U5Ai9MMWAGlq/QEKHuB8AcWguxPaEldR/qxXg/JG5HZaF299+eIy/2VgwmtlG+IloOCaV29JUh
m8PlG5qMVWGZzGJfUKNtzAxQwNK1HevZPOfj8O2RzAx5MKbwpXFVcrJSMZfHLKT9W9GDWDVRt7IF
v9jqOolW2zPPijqvwKxbN6GpECjcdWwAlodClUwSy0eKwg+PGtLpvRp/ayKygGV8fYQ+U1X+9UMx
KMBpUBAmmdLmvhbrMBf0QdLXG2PSbkQ5Bs6C6fWWQxiSvkVSK1oSp+HWiyJyCJfWGoF50SGL32SZ
2Ee1jynMNJq41TvRspiq2V2LzCLuo24MlIRoWLxYO7USoc1cyfQ4D55fKK7J6rez7nPLOwlbtHea
2wQalqRD4ik0+mIccRNxlocK9QlxpoV1HrXnQYsdwr1M+wZ1jLp38/Kd9tVigMXqPohEPFlFBEQk
UiXWcOkeMYEluFRyi85ObCvoKWA3HqdEp8l3/VCbDNqyY5RvhNvqhINn96ZCYOFYlTd52dWrNk/T
ba1F0DKdfl4hqlZ8c3CmfQ+yabC0J8VqN0nXTq8TTNnezkSQuUp7Cq3awgCjUhXAghGkBkSChmkq
iDwjhJRGWLtc+H5o+W6hJFCbcMiG0cgfRVOo7BD0lwHOLesBx5p+W+PXzWiI0iPt2XyxOSOGxiXg
SsSw31Fs5sK4rwZXu4cvvi1bNoWaSv4KfKH+HFH1SC3vPuFee06dtGAM6G+EIuAzM6Ku2vGQzpdW
R1w3aOxyhxR4ZeLR4SVsO4w8oGyanQepSFd620IirOQ6SvRdFFfxaixR7U16f3IVOhPxAGaSuMNx
m2n5uxGbAOwzlVQr6BEKgaT60N42Tr04yyNOW4jLKZ9w25ZhuMLtZuzDnlIEO3VK53GZ7r15fPfy
WrvUQ/XqlXa7A8ODPMuW/T6CqLb71pzuR2c4Wl1BUzeJqfbAj6apahPfHdMqosH/qC4H7oeASzUL
dI+BUPO68CWMzFWLkuqxYUSqs5b4lEi9pVE7PbNteUE4Fa+hGzfBFC2XRzrbwDu0zdja7bladCVu
2nI9Jw5wBVP/Uk+e8CsEdaR/0JD3kv6LqQzdDT64C7dG/Hg9FFh0Q5kHXjidlI0TVvH5ihanSQBf
fB6MgQ27+VJP4/yYuPbBHVPin9rhIRvHcya6BC7vZIGM7OojbfjxksexvlNgciozFdPCnO7sYau4
uXYKFyCYqXS7iPl98CtV8n5HPRCopUqZdiArau0m1C1qKubonvPERhftYetVwp798OIt0lDNKE70
BabFuKZUWp7LAnRJ0gzvYeNQJFHTk1aEr41tmBuIthpb9i0UqvlSDlNzh4oVUW0fHjCyOr4zzCW7
2GmKUVGpuW9mA1HpI4rsxicD0jrqAmBDZpVD0C0N43Y5TBVkYqOKMfub0+1UOjYj5XgDFUnZ1w6Z
CIlhYln3VGxeTjbt8A90Pjvq6HGKqR0JWAVj59wBSYqmlTaSIRHKKOGSjX2zybC78zf1kwevaYaZ
pFYN5O5SvmeW/hplEZZJuzBRfCnzOkR6u0MUVAW6cTEykuYrs7L2ZUqgpdK00b1rdV9GvZpZyRjT
ETs/EqETC+3mWLoPapWxI2+dz0Mbl5RfqK+VOgXZgc41rJTOXKl5hmHA6S6yQwxmGmkCyIHfYhij
Sy2czIV6fg5HvOujhLszD0vsWD9o9yGLiU6mv6eRFp9711rF5oQAOGWJf3Q0nK42yoJOk3eWxsbY
S8n8SfoJJcPsfo0RzF/CEcI/YtF4+hQ5hJ+NLsj4LOnAPmymjL2E70BMXCkagJt0QOwzj1G5Ab0t
DgCeWNYWk5/XMbD5qHdWeY0hRa3luxfj7YyaFzOab6gPeiuEriA9VA2yyjtG4SSIxGiuIlOKI6bj
U1To3FlV46w9TxRrFcU0mZrhKieQN5BuaZ4kN0SRhwxBXGa0XivI2DDfpWk9T26mHJW6wGLZOuT+
Tn5XwxEV0O0LTeDAirN6HVq2P8N9vssmhViilqGCwkVgyxY9SdveDmrU4IYHAOOM2SNsc/hEkb7k
ZQj07K6BlmwMv6L1yrfftIGR9lLYpPlYU3cfV6wrKlO7YTeFVXjMTB9XTriJLFv4mdMDQixryJwd
MrZAKSxi8Bxk6YYHl7DW6nYd1vQdtEDpq7eJYvfRSErMz5MJzwsymh/q5Am7iVM8eqF3mCD1+pHW
6oHuzF+F0qfHBq3RsSqdyY+RsqxYY4LxZ4FkkctONhCIba2t0Hgt92zkbrSx7Pay79RAVh7h08tN
0AvEHVzepBBUR/i5TOFT/X7NdRF2HC60kIwFg1+rpLUWyyKy6/HosXLNYexSIoyOy16sSXOP9SNR
6E4JXkki+FoCZDwGxVU6hu6pUYCfjna6uy4r5LK2iM2Nm2XYbMK6o5M8hDEogPiOVbh7M7IXpPuu
uLdiXjthkX4eo+iLC/7Is26rAcwItpDaRytdHKqIthJxszBYVas/9drU7oy4e5yaemKCDU8QU5vd
FURJPQgOoJJ33+CJmg0kqi4ZK69ZQI4bjn7ZZNrapcGNBO0fBy2B0FeMiUKCq7q3BGJdVUM3HkkM
wjr6fowxtkH9lRso9Yx5J9I8Dyp4dyyHh8/tNNgnKKOPiOjjnaG25X50psuoFMpd0xIJ5wz3xVTS
9sIGth2GmeL63D+GZZ9ALYre3HIcA80Byj3mOhwcM0QXBtf9MjjmW0z4O5Q5d1st4+/Q4SIwIi+L
N14+nYU5N6c4PVsVuzmVvPZNjLcxIPeEudu4VVgzmpMjHpvUWtWIZZ5NJX6n9mxtXVEUK2dCcdeb
7SdKnQQnT9TnC6UjLKziT2FzauewNRV1gMqvtQ8lpo8x0aK70uyOrs6FH0tkA53SvFaNjIGdUDHG
YalFSg57MHm5Tkd519MWqPFWyLFe4FnWrdrE3nmohz6YWzw2TcukEufJasznJzEW9qUzX+AOy6fv
95hpO3dhayakUtrzpu5JoclaL1+3c3GemrldZ0VxmKWjH/L8VR8s2DWG+dkQgENibN4iSc0bh8wn
th3Y6+iMtbeKI966KY+3qpfWx4iZgrfekNTnh0Lxp5FLRhrdgMMnbVawrcVGVfPyvtaqT5Mu3KMa
3s9dNbL6NCESpHWyJn+6C6J2KG+RPjrDh4337c1KvEOii9OMfuM1vEZttwTb1FIxb+wCKSX1hugS
S96Lucrbl9aW76Xile+Om45HkZjdqQ3T7lRaS0jgyNLFS8mK85kzyrOuISO0/Nkbg7Dps/11jeDI
+gXNmbkFJ+GeQtpPpT32+1QNHyCxYh1yLar5atUWxHxLCTWJjaAy2tGR5u9Xl+SNAykQPT0Atz06
7kDD1rDqnTO3oPx1Z1sAZDLgONmRqzwTGlKRxcGAW1fhyeWEXCxyxv2o7BV4hLYI3KkveEvsrXRs
d2+W8oE9b0zBKXt0Ib7WTpMzIKeu37F3X+vlnJ3gjh9ZjDUQ82P3HDvSwXVO4GehDnJVtnR4RI30
ZbYYk0WDDL0pSCpOGipek9tZz4oFhWN27ItoCvJfLXj0fdix53TpZPVZoYF/7KllGUI/TlH1mbyv
4lFYzQ0B0m0wlvF4alUyLsxM2c6paVxQrFsrerTVBgjupu/tZl/IrDx2eu4FZU0oqZ3Dse0dK9vF
KIaaWrtHOMWaOnM3Q20QTsPUfjcoTrjOi6Hcl30dnaIuX8UtPCHVG+ZViZ8DQ01b0/5u6NK+fbv0
hZ7bl1wawB6NKF2lbRPdNkasHWpq1fuxAwmjpU9tTp5oV2Zfu8aE+rncizIrPOZhKxjnpj14SXx/
HQHLVMb0GgFF2jo0MVOb6w1BUbTEI/cZcY/mz4rTHiXeU0MxnPMchyqun2U8RB26zib3rdT7w1W/
GbYq7U8lOvSoqG+8YpC+0XaHSkc23AImv1W4LGphgeiI7AuCdBVy6u+YaV2ieEkXsbuvDWDbe13U
md+MjQhqgAg7ugHW1lDK7oAc1W8Q8foKUtT9RBjzxhioAqltna7rZT2odLh5+9Q9Xg9aFFvkwJOC
fkW+JqGbrLQ6xp1mChPkmO1SpUslPDyb/n+apv61kNNwckOzOOhp9pgVAk6NYs9knU15s7oq0NQE
vCAtmDOXxUOciXZnCy19GMKlkpDDWmsWq0mZquXKTBme8xm1MxRSrkc9cc5pzy8XenwsnEI5C/TK
kI0m+p62MgE0s+AI+/VUPPf1g6LhsZSCncBs0meLS0IpWi+kczGIB5vIgj2BPOdMF+IOQIly0ZqW
Hmmtf541+a4rlvoFCei2sNKC7GXjrhydEEufkqxpp1QPdT3sKylsEL5lvrSPo8elg5c6c/4t6C10
vIpZgFElIyRgKLKztSjwpgbymEBSvWUT4iH7l7fXycqkLHaovemiLxjp0Ph9DDOXjf5YvRp4B+LJ
aOgeUQ1Penls5JSdysqGYtZ+HsrM4Wc7BO1afbiLSrMHPOkN61AxzU0VdvdDluerAjvEenDT6djM
9WPTgoBQ8OMxMgN3itTOPVyudwvUYQwaIelyatrv2koXyERihy44bOjrUEnU0EdbWohVczYsqflY
YrR+tBYJt1fvJ4WV5Lc7s2qOtVDqc/i4aDtoQy/RfCTTqij+tpk5AnWOMIopjMQsp2N4l6VxN1ZG
0MF5kSXBNNKKDrrQqZoRy8YkbPOTMQl6SsUA47B+MAsGkby3ifKQLMSn4nNHqYv538QmWinmQ6ZU
w6FhqEHCelHjk1LrydlWjASRf09TOQJL1knw8iSj6wj2S/U4PckafGu/IpKV+D49mo5JnHmBGVEr
6WCc89pI+ltsCsIjRcQN0xjMhs7J9Dw3DNww1j6lqHuTEeFWJ5ObXm0ycotEd6oWshzhWeeyqqEG
Tg6sSUlyR1ZtsKo0Z/wT+VFd+qqDOwaJKPWL0zxf536ZtmQha4O/dIyL2gs3AFg+WCizkQwvzUAt
ZW5ZNisqiPjZxjKmKm3DUp3FEuJL9Ya9KfvZFBEv4CxgxijJ0R/TUGTs8pyVtEd5I53GBg+FEEA4
rXIcvCRauUM+gmiAfahSb4Ys5iAUjtEr3A2VRlawwO9pIYxIcdumTedd7Am4eAmjv9aSeeMk3EVq
pfgltqjASbFlzLlypLb+FkL6OuQqbA5TCcedrqnvuVG9ljG1L69p5CFJDN8tK5MlYAi8bhhx9ZDz
q1tFhuYgUbdJ3R7carBokyoUrogxe/R6lUGB6LvBULk2md2gJBgwhnTolUs8GGxe94zfBihczhag
/D9Enddy3Mi2RL+oImAK7hXtvSEpSnpByMIUvAe+/i60zj3nYTqoiJkR2USXyZ25Mtqi4PV4YV0G
ybE1r9M+Hznbcuc+KKs7m21mYLUhosuNdbq9XizMcjfT++T90nyvK4K1pUfT2VguyK9bcjcHaK+d
i1MoD3s+dD0PGu0ih9lTIc1ptgb1ITMOdr4k8gYI+25o7kSk3mRioDtUtDnJSBmYG2bP9RvTzraV
mMo1kQX6qSNjwqjryhs9ZOTX09k4Bp0ojoEW3JNll++ykJxuvuSbmaFzzDOvWd1D/MH1uZ8YtJWl
VhxY291DqHM+iJ2w2v073Ln2h2NQTy472CiugQlYc/AhDPTEC5TPKNWrp6f6dVHn8RMkxZeGhhL/
tW5NESFfSEv7iqedp9oJT+TAvuiJjHeocuG545zfLOUeFu05Emu/+fm/Q5MW42cqDetXyzGCQ+w0
fNI4+2b21zTvYOHLGH5g4DirUNe7Q2h2uj9adr7S9QChTnr5sSpqlEyyB4u4Y4YDVu+wv+MdciBR
/cot/c69Wt4dJ6u3ETOn1dgafDB4Lmui2VGW/HbT9lOUATQd/FfzVCWs0w45qlZqWLm5vJjNkCAB
8UbYDmTFcSI5REOYfc6k1RAxxBVjOeglsiHTZtd/5wllTMxVjoiwF9Dzu+Sj40CK8hUikFYGKnoU
v5kZNpPBGwBwEtI8IqtuGDUUx1ZzgpWWU5M7lA0AYK2+yqCG+lC0zCniPtjZ5kRS0+wUFIIMYqOY
htXECOYYjVW6c4iVsdOv0NvFZZZAiWejbklGrnV9cB9aW2t7TYI8oNt112ntm+mU3D7Cv3nQPAW3
mC3/F31ctVEWoZKQGDHteTfJBBruNtbWCQ6qt5k04kZLEUHitKkvTnpsu7L8LKPgJ9+nu7ft+uxq
br+dXaVfYw0jLyPhWzLW2pd6tqyTNaAxenm7Hmnc2Ug7SYBaqsFPzfBHlgYWjGDt+xzkLuXJ8yHK
32daYs8eWGfqD+A8C8y3XiLbNSy3hju09shmq7jOIuNgOQZ7w6ldJkoTO7Ee8RDFKtim+f111iAw
maNjBfPdoaGaMrIRC1GhYcxxkydsoiGSCoVL5n+eYeiCKS+E6wuSAp5qJ4ro4x9TF1HPZ4svzmza
h5IEMcs4qCSVA7kXsDuJ88w7O3V/1nF2L0W8RP60Q95x7eqCBJwKLXccru2CLvW8WdwvVJi7dnMa
zKJf11wR15qSzkovFfF1BrLxoKZVwih4F8uSpt+2E7sem8rcHydq6LUSaS01ug0Nm/PNnEfK3oSb
HO0CHpQLTo8EaBZdAcPfzEluQx3Kur6YG4mS+oUG7aFxnfVgWruocnnMjJntssrjnTlUkA68gNbp
ycpWNJmABcV9u1lAI/7EgrTv3AKvW18d7KnGiDW0XzDdz8/KGdfhlLrnZvrRGd37aJimn9dTdxiV
BocTDtw+oipkrKGxxGazZvwTf8XWq3B82umOaU1xAnrZbQaF+qWLyfXLQHH7I2s7KGs3Ow70+4V8
yeHK2v2pC9DzzTDr655ldxv1SJqDmfeIOBwJ47KeNyXNWCsMjkSxuaGfQlk/pZzcg04jIG+z+mHb
Lh7cnnZ7tMPCF1D+LjYyzLrOHLTPxHsqG5VNEgIl9GbgxkraajWQ3zyPQFrW0aLqA3kjouZOkZ+I
VkD2GZObp1DDcwts7DjnwS5hgpv0iftwE/0EvGDM2vrDmqOYiGdExmQZgMV6PmxqN81qv2+ba1uR
6Q5p1F3ZyZDwxM6IbiQ+fTXDEe4rjbskjX73sfh3ohwL7EGJi2NPr0+kfA6aZswrVev6gwDCQVTT
Gmk/pZI3ts5ZVzP4jc8Nt945IwdpLfmOfgo/RYxfuQx7qIgO6mmsDlZKzKU3vD0NhN8GnQuayoNH
y7H4TVK2CXrLfTfGL4UoSyiZROeasf9N6yC1V0FTrDuva9ZoQePRKz860S/GOQUExh7incKUcEsa
+Ubu549mptZxDrpDVNAm5MyhQ7kekWEZ6px0BmC+KvfGrVNwDkrLDhGdQ6hfRflwiO1GJ09m/S7D
QZ3DtvdNJ0uOSVT90UbzT19ED6OM02ORu8+WSyIsuXY+F9gd9c7CE+3V4L5bcMYFsHiMsWLXlZIu
n52m91evTL9USFjcVOLhqI05kcmqJlKsKe0grrJtfgO30I9932KjFEP4zO3Zt6xKbWtb16mpj9t9
DMfcQct9qQ56xwxO2oJV2hpobqm1Q204BEUlTL4hx8UYjukO8wkOjRornahhuwkbz11V0ZleLzU+
jrY3GIKBk3BNfRNk6fd6JH1sWsa4NlvcdE46lJuKSNuj7kzsz/gMfOSw9tklXD2TduHB6CPVAZyE
RIZv09J+CJyRsSrqR4ka7DdI9xujTbN9xhz9qKcaZRVanOx7t9X8jDDGXcxO4NvW3O/LnOybV0X6
qq4zOqYyfIxbSXamcPLgFPbiQVYamXyKgoUSMqxyOZJyLVOcnga/r5KKwaRFjLUro190qrVJxdQO
BmW9Z5yJbKGh8PWQ5JgkHsUwOb5gVxfSC5n+dVy5DAjbzEErLinUwMbucZCdc8MEk/pRFMqT1WK4
sy0Hp0FJ0Ycs+VbT/FufJzDbYzwaWsZ2zyp01oYpvhlGfnPM0ngOyvtbWpJ83BQzG1ZpyJrOqI0g
b3+CoxVzgisKVJDA9MPQ6S+F3X4dm8g7y1p8eqOs1rbDMpjg59+LoCHCW47XpI7XYUIdNvTJP62M
mYVn7SIBN/LwOosQKGQpf908ktFGiG+0Y/JBqO+G6KZ/s+tBrDojGHlnILbmyXDm3Xc2xASHHaGx
atH+P62UWG1O+7UP0qk6zngfN5ZVcxCp9WyjIwRmU4ZFMeu1nRiGN/6SirwgdnKnWRK0jFR9WyxE
zEZtTYdrfxZxsg/rlPZEtJk6TMyVq8poV+bwNlg0FbUBK6+vQvy9ql481bhjdQJnwShAtCchJcMu
xJ46HGq2gDcaU8pvkQ0PekbTWruL+zltbS63qmuecXBh63LoGijf4jgRjm+UydPEwHSM3Urs52Ep
lEqT6KEY5cpGnx85cYXXnalOpoLacaDbI9AzfxhoVY0n7UueFfnHnBGYmxBsmbH3xFn6R+3ge6yt
OVkpbpj316klHa0ttUT2SRmTtvIMpe0pHqfZTzY4LUx1QbRrHjgrPH8wnENmmQEMTAjxikS8/Ozq
eriq1nMxtqfNLaKIqGwzLPq9EV2jgqWSyP7ydHo2PGOnPAejuZSdiqc04A13PXUhYSwfaUNeCp+F
txp1iKAhl7ad2YWQimlAG4rRu0V6SqEr5+Ed01NJOfC3PsTUjcP5p5GEyXo22uaYGXbxTcVrkXf0
/fS0eUFPtsCnqhRHbkTaBvtDGiwV4V8tJLn7yiqpsaVJKttA21lGNUV79wiCZ+V7u/w9RNPNYwO4
x++DWeDVSrqLlGKiLI4MYDTn6c0MCoM9h3H61MFc9sYk2adOjZQRsMwgkddO/JYbkIbKkcCDwfmS
DLgR+FpXZLc0nnKf4LrDRNRNNrS4W/u6qfRbCD7LD0rofUsMD2HyLIpP2+yzQ5CEdzn1815T28Cd
hoNIou8vJEzTsl2Y+m8DeO82XPqvdNbOC9mwYx/03C2WQp4Bbd/3oq5AsXCtL17V6yvGBtuZKS1c
s0h99ILLZhV25Au8DLrcYsnp+DVtZJ9r26LVEBhUo1YUhWHst9vxBlBvwyghYlXM8Y3YUEGtgucp
AOTOLm/7YxlEa10lyWmuUc257WaaMtZlXU7rrJzOdWV0V20BgDSBBCkaIRXPyX6WInmK1m2IMOtQ
EEstOUeNBdQ7Hv72mhqenUmAOkrzg+qMijXe++XisHoL6V0ifzNuJP3KZq68dzEzcggtB6aF7JRv
atPwa/cS5KogjNdI8AaaC0YqYRfdpiKz5b/GS43mLKkZDdVRF+DV9Jw1naCp7FFxVCWg1NQN1F00
QLz5WsA+RlmD7Nya5bsqDsxooUjkPSVsTpHz/ajS95a5ftuD8H0vR90FOdP9noJJf8s9Mi+N6p8M
+rybkDZjTVI/TG9scVJmOJ6drL/aI95BHS3KDwpwtm5q4E4ZPcfapLPT+DpTqusIIXLhQT4KfttB
XYubw/7HidqM1sFo199ynSc/TrVD2Y0CKs10rwLmlPmQUna3HPpYXJQ/dMBKFBOi65Q27T+b2PDo
xhpGrN3p68opdB8qIfqSzqU+7jtjB8+BshSTrFbq8YAIfWH9a+QCXISnbd2lZCDr1L6+RjpNm4tt
FzPEbWV7zIK0uuFMwTbVAXOLDSqJHfwsDZftzMnYWHM72/3TwjHs/cVJTsnY8oKRUQEwKy6vh2v+
51yi9M4Thnmu6qJY6RGjaLnswlURLzuWKL9Vc2webCMrrubQf4wjVBw5T/aRNEOd+4pRwWi2l55g
LKNsREOyAC1oGsns8QXoCHuVXb0OhcKZsXKOhuUeXaecsJPX5qoXXX12pExpxUP8XbqK3AxMWWVZ
iBW4shgYQnelmHgHyrFk8Dr0b6ppMMNwSskTj9GRjjxr0Gvwki0tOLpWbWb7VK/r9Uv+EAN0LZ6R
kJN6al0nD4ubvZTHe+yQ19Qa1lOL47BipHiOS4nwJOAZBYXLXYCLbCM0d6WMLl4b6WBfuIUc6CLV
To3Uf5ppuzbHlJtiUOSHDKTCMRoab+USL/CESrZ0fKX70XPPQyUaP6Ts9yBz2OPljEdx1PQIDSWy
P2snfJutjvJRJJVdGmucVSdnW3jWx5ALKtL6oNp6rfE7RNgY/DDviO8z/KzNkHiE0rTtADxn5Zga
8bfBnK6ZDdmji8MW5FF1d5tRHhAymn3LYrpKu8E7NllzdmUyXyqreKcKGtNgJU8IMss4PeNm060S
oYJHOev9GUH8lLKYnIbeUycQVs4qIMh7aSaV+l2mHoHpnnK8ktssgWKXmA99dD+HhTMV6VF4hBzk
Mu63WUTcyPPrxKi3Mhkz9DASJZOD5TJr86eRa6Qgi4jMR9ald0YX7c5LR7mTPP0nrApLVZY8SIcq
UL2hHWQoqmJjKU9bSa9qea/Cr53NRcmhDn0zZtSE0FwHg+GYo2ZerBFzCcP+4qA7k/QrGxtL+Qme
PeFMEBXXpHrT+lE9B4fyJoTSLcY0uQEKQf0TyxHtJCE9JO1JBoO3b0Gl7b2KAa/VGoSYl2fR64Bq
e1bOTrUcsO1gKNemio1jS1PUIIi1vA5MTMgIKnm8zzp/+TYaMZzloqbXwj7r9iyvvanfu8JW52Dm
9J1VucKTBElX8pNEI3tCZV8Apth+GFBYMc6AY3UnPcnFVWcYfbcTYHO3U8TvUEjTu9qq/oItHWjK
cv00u05jYM0HqMb58e9b8hD595UxMCvb8+BH56Lpd0no4LHu2cIYmDebfI9IQ1J16uN16YbFSUtw
OLx+IgveCpmaCH0GjFQB4eulwZp60K8Z69jYV2b7MC9PW5JihEjKR1vD47K/vq6AjeRntXs1nPXA
JrRaM0p0wvJzDMZ7YUbRfWoWAzgDS05w1lubc/YIkT+NJMWTNyAqj0J7KoKh11gnPMbeKRPGs+nE
1C6m0atyes03Rac/Oq6QCRO+TeKqYp1L0CqsY9XKXbTEmmMCwTa2HyrcVroiZVtq1d+ax2klyo7R
eRka27RQex7t6SxNC8NJou4lUvatj2BuFZwFt0H3mzNFCFKIF+YacEQEb9CqgoW1m3JXUBJB6wIp
/RyoAu4D642D19ZqaIMdCp1KoQoSYIKN6GWTsK0gPjV5KGgT1aaVhTtvp4kcF/MyUk14nk+knsY1
pbEcsJbjwAJyJPDT89koF7sfnkXw/Y/Rm1d2gBCnpykGNvbZ78jK2PimVeaUwb0qjN9Ww1m9dU2x
qpBafbcJqmsGFQEgYP/DSnuECTrfjlgJg5PX1CR9mT3tRHyeVZ7fcyv4FJFpXDj5OiQ3q18BXt1t
aBTRetI6dBGW/5VFL925heeDKE3P4myZeMvVoh1zbbB4+49p5ug7k57MeA7rE/86NTpO/gtwFuz1
5YX86/eGoBQ+S7VLa6vDXKN5B0vPqEPUiDKnURIAIaXMwCjwNruABP3xEcxg7hCaxlUuDGpXhCP3
TAW1axfzaXxpTgbxsIMgKrZNKvPvKMrfIUrjxsVyQdeSbp/JMkp/DKpycby2Rysu3hqgv4AwzfF3
l+vRDt8O2tnUMneg8FPSdiiHNfeP8DQvL/Hi9RJV+dS5YmLAnzUUrTj8zNAJ3D6/4s8biGeTH5jd
btq2yK4H+lLnh5NsZuhSbCPS/ZzkFDHYKprt17RxrEsZ/Nbz0L7ImsXBWF46UxYz9vfoPQl7d9+S
4d5VQDJ8E+jZ7fUiKIU9mpp2e3HiowIykqB9YP8yLsZIo76Ug3fAOVJvzV5D/ljW0bjWEZUqBilp
T6erT28onUDLO+jKYWXE9CaKfMIfKIuH6aKQldFbZHE0jwmNGZa8WqT89m1HVVuM2KCLcPxCHyVX
xtaMTrLuWn8GJLQzpxoML9IILXsD1omRkpTZoZBLY9g+1hbajlt8MD0bqeOy9ibcUaA8lfEd6rQf
0462H+0yI53NHhP2lfPZTZ8Y7X4K+ipw5Bjy4VGEutZqGlYJyU/QqnEuT2PJ90UdyIZt/qMxcWjk
jGQ2TKBBrkhjZ2DswtJnyUc2IEDIHExKJrJdb0iq3UcKGOcK7VsvKdxiVspoviLy37M63pXF4XNp
6liNQ04jEvo53Nh5WYio/iQRgFzizXRLW/Zw6XXr0YXpG6BB/dCCnlixFFMQhmEOY0tEp2Y76DcN
8HYTMM2ZHetmWxkdRnpLEUzRxH5d1xjCeoq7ZmmGx/i7Lc3ikKDj+Wn1zilT3+HlocorBu9rtXgZ
url2DiAsZj6z+uxD0AquXUWEPaph0VuT/CZ5PD+QdCOawIDyBfRgRsGozrOl0s0IGmXTjcnwCyiZ
c+5Z3VfLXAaiQP9niLvvQ2V5a8ZcI3c/NdIGWdF53yJydNbmde+uPEFL7DTBpmusH6XqqbQLpP1t
zkkN50mFy8oK7gatWLWV/nByjpS6XYjDEBs3pp3TM5090vQwg5uOfTiQ8fDWhtbfWTjmm8SIhJNA
/s3UR+DN7blQQ0Co035rmRIl/aIuJa5x8y5pSugRRk6zTZflOY3sgEzPH7dx+TRrGx4g7xYkXHJn
l5NNoah7dGY73Gm1Zh4mdO4Na6XfxsJ+d2cBm5yHAy95mx5J0lAvEEfO1oDnhhV9+snwYMZQQd52
HHFs6N7o7o0Ei+PiTQZRv18CsYaqAKlF7q6xBdI7bdWHBOLCSo1jvOtgYGIIYZ7BHj5umXhqWAWD
6dCE9EgYcrzZ2JeWkK2z4+4zbspK6U+Bka1iX424bhiYd7911eLe9Bx5az0hHnHRvZuZZVCL7Yhd
FObOrkh3BRdtkBT59BFZFY081kyFUlQisLrBg1zXh5qVvjaNIoPsndrPIUNh4c70PnKaOEWG6WcN
mVPKWLQrVSTG6mXBSfFRXaMolx9MCq1THnMSTdrpyj/cedzhIxjGxVQn+sPLuD61NaVGnLyzqY03
Hjd2SmlfXke7Gc72ey+L7BxxaT/3LcPDcEzmNbEB/WyCVAOsR9fva+HXAdDQWOOduwhLzugW19il
VtIsXIr0+gnLgUsdmsd76KvXg9rMZEeYzh5DWxp+FyK5a4MWbLOQrEPBvPv07+7lsmSoeCYMb3bB
OlGC3+moy5s3YEPg74AMQc38Ps77W1AP7jnTVbMTE6UIrkqBwcNrXAP+mO6vm3BMgweayge/oeKU
tca+llQCYzzWgEezC/f0S21mtYizqvNutin2GTHoY52TkkgTBPc0EqNfK+5K/+VJYtlzKPqz0YmD
QifI347xCdMZNhvwmBWXo1kCRO+j6oa/IFoBIv1eyVg8cxW+59M8HEXfNHvhshYMLV60SDM+8JG3
K8OufmjoJJvEcMU743jt4GUdP0Lbr5NUutkma8fNlFvFITebn9Y4qadsOpPIfa6tnRmuV8kzd6yX
lzx0q3UfzeWBBnsqZcPw7d/2m91eBuTU5Vn4J5LqDK5E2PVvBgnZDdhGhbjPwToUMBGbBkPwYGli
9ZrYaHN4NWstOOZupZ9wkwODb2faMcN6g/sJcBHZ9OPUqQ78+CYKvZ1cPGktDrHXtXIo1C6OsaSH
ppvtX1/llcr3+aC5m640MMqMFXpK3pWfAad52PAtXPjlXDv3B9ij9dmz4y+TJtydGFEfcX21q9JC
S6mp2rm0y4vJQ3ZaZLcybP9QDDRtzanDVPDfl5CGoZMKzXjrxCUmnkVnqNVcVv++fP0Zq8QAaTJ+
TIKEusS0cI/1sL4pwiylm09Xuy3X3OKsPRiz77b2s1d6/GOwKYwzygLKNgw+37Qrbv7B8FmGFTah
rmSSzjy5mNXp341N9VV+ykp+rHJkNWX1wVZT44o2FnaxnbfOsW9NZrNu36z7uiNz61mZYrHGpCEs
7vqsWs7aGcpx76ZArkMPqMJQtYoJiWLgZ+Jsibv0I4Vafk8TPfM7RhL/ybxwTAg+J+8dP4pd2cHe
ol8wMnrzlCwvJHGopHYHa5NndQJzFH0WDnZxmBYzaixdc4sZ77cuECe8AMBJYHAJjppv4BULerK5
YJmEKLS8PMcJ55mXq2KRxzS7M0+9p2+9Keo+OFysM44jX0k/+UlG49eEHhVpUX6f4gxOs8TMNqyx
iqtrmQXafWhK/d4n+tqaMDA3ruFwhBqTqxm6yfX1lVAV6vtguge3uzimUz2iQE0XaQc7BfqnANIZ
O/yuVcx7eOxMh1GEW7DjCo/5DBlLComETtaTFysc2H800GOCZaaUljqOjm4d+JCyyeqVL7gwXbmS
Cz7AFuLTQtzjUAwNNKov+dB8hFz4pmQkatojgwsMISJs1c/WCS9M97Z9WDT3jsg1+OPuV+fxuYqN
kuF8oNNp5GBZ7mkQ5fn7DwjRGJ0zROAnhJj4kKJZvA1pGJ8GMRT+mNhQHQw8782SiW1SjH2lZodA
V1hFzZYjXe2pdefiCIyWliM529kxE+61DObwojL03X/eNS0nSQUYP1yxTZQ/HYYXblaG+5LE3Cpe
dDzTi37WJk0TcYZbX/X5M0soQ+/15knoJzrocVRBYDfxEsBdUIX1iJmSHdyEMUCZCm+P73bcEyL2
7qmEtzBhuFlPdXGo9IDfXmLlZ2zeu8XM/kbL+EMAD3/oioz4S2NtgwQgdJpNfporrg+ipps2MvvV
K9w0u/Qj4S7mI+FbYV0z4xTNs82jjCYqDdBd1TVb8DtgXpfrid5D1TYkfoMXNDYtRXiOTB6KhR7r
hNCioIuOW05d+5eZx0Iw8e0qC/G92lhx7H6+DFn4ZyIew5Xbze7Mn8Xm36ZmeQx4mjQg0Ie2+haW
N4kPCMqUCTOPljPSDQ6dqo51Jxi8GZfEV1p15ltT+103kZ2w7d48tyY+3p68bWt+KJIou//xRnvW
tr4WJ2YgOoWErPBkvvaOw628T876ZAwkMSleFYx3yZtMF8u11U0xDd1zYfpZpgYTcG+YiJovka5Y
J4RJDQucAWt4b5KGqf+JC0PJdR5l5RXvKl13H4SCZQ7Bbp0EQ7EbCTfyn3H/rZCAGQ8tnpr+jVgV
TmqKH+eaGtNK0cLLVPaUYEo49bIMWfs98KdaHXjwuo321HHvI06pLwVFMUP5qvkSpll4ahqdmAlO
Alm1gLJZCcwN3tHB96qyvbjl3F6C5aUucTcD4mR2PiS9u45aC9sz8OPNJIO1tArn+Hoxlq+UPhN6
G5kygYeGjwj78Fh20iNPm1KJHbb7KJr+FAiZgANipqpezDexAAPIME7U4kVf48xy7o6kVZhDHphv
PUICLcJ32RjFkWsvVxQMbxv79aguWrObpdt8Nho/QlRat9Fy8AtD009dmMJBo2tbjNDi0ia2tTFn
Y1dZcbmZdOfDghNNKFZ7Q5QeV5ODk4cnJxDuxHFCHJoMjI/UIdHAUGZAEDr6Y2xYbrxpmPdtDGlM
TjrgJoppi6psmIc3AhMnN77FN+IF+UebUJgEYV17oCcCoW8pBuWjTjZ09hVDdsD8DEl4AvjXu0J8
TyFXFZ4xEwVgVUtS6M2Fc08LUL19eW/naD83Kd3my6HUhqPKwXiVFTI5CCv/0KyGUpxOVnvS6tNp
rHCakt98WlH9FAMzvpfXNK9b+4D5YXjW5rAX5nzSCangQxT+iEtw+28tiqBNWu2deMKvZi6jE6Ic
8CZJgXQQETlP4+ZbUIqHwXz0i9KcH2w8zpUb563BXLzKSw0ukqM90QfonpxJvHRk9wZMTSwS7bRN
OcBd4plcM/vHfMhUshxuEBVR1H+NtbGNRHOIqkbscADJDckjtS9k8HRY13TiVsZUk2wdNb/f9VoH
xzxuiectdrKX7gbNs9i5FggbOVtf8zbJsCN0rBeE3DcIIwRM8bBS7lKwo1vEEV+n/9dvTam+ppym
kbT5TtNzGkMeT48Qhy1ShIv+PR0LIp6dumNFJhpXAOm1jNzcByx5Kz518zfbYrGzdSoEe2Lpr2dn
bk/a7AZIvkquXYYAEEL/4tktt63p4C+tEPNmuz/PMX2dRT+fUPZ+xSZ1M6U1ccRWTUCJncxX3YDd
REuB73OY3PGmOz6OxHYbNpn76PB4j5wxByRoLttUZo1mEb1BHSItjXdG0Uh3ivu6fhZD8TsJ8Hi3
I1arzFjbet6/25MacLQhwlm6DX6y5s4oO0B4bZ2092lZgf+5gjCa/0pzE5NmAXYq1Bw07sj5q4P+
3bTmWK/gag/biCAvIZfyG4OF/KAHWbGRhoq2+UhF9UTgd2V2cjpqg/oJYCkjXBe1mNi84d4RX3Ul
1yCJm91vlRRnGMhQwvOOVXfw4F8HsDCarsA2Vmc6UHO8UbZC/8pSQqgVTKFr1QPOTFZO5fDBru3G
hwfVUjaatmdn4pMtRgJHikHWLuwHsW8Wc2BdJoJDRB4dtZKhFLlHFwnnXVmhcWUq8lXhw01xvO04
52IeXJgLL/rCHLJB4EG8hrPe3bk7+68NvC4Ujsql6VSLS/KfNqlYYhIXk1oRugvabj2CzgDNvK/T
Yz4Y+ZPgs7WJHeoSqmXF7dzhlEDiJjJCcMgb4+Qy0cRYM4IQcXLy7CTej/FwcgGcX4gzUZIN3WE1
NdweU6wUcOI8VgoHu0IQqXqRxTiVtlm30ZK8X71mcK8XQ4MjYTrDMh/9Uw2lfHqTZ8K5Vx9SbDnP
24zy2/5pRAMFn2wIca7U/l+oyWoUnyUh3y1Lcz3MKT0SdNCOawupXNaGeM+CuHmfmEvPVHQPmYwZ
nTvJ1uTYdlY6lu9Sm8JdPMEjaVLti+Y21m5weqJnqOJX4VC4TZ/Um1vGzfGlnmqGAM1ojsUq1v9Q
ubJhKDZ8FZh912ZQ+2W9jExYJDYh+UbEmVYzdkrXrtoyr9Ib64LFfL542GKxHfWPPhUEh3B8aLsg
0H7k/WMgcERPpJ3dhowONb9nsMl2sUk6nLddNsijVRVJzs/JrLhUNEMIJLPL64Xy3v98pVt8WIn0
n9O21cjX8ztsUh1XCX/Srbbfjhnmm0QC0EKTQhtOtP5NNIqaxrr4RkSEbe230eaYQiX/RcKRyYwM
UnD2ZJwxAm9FQe7AdTm2d6mFi6VxtDNe2+ZZikbz9fr3VDXhJWd3uiQl9nQuKL7RBO3TYty1HiUU
Ej7CZCiXBcYkzTiFHFiWwKI2a8bNYcQ31agELQ2k66K3i8+F0z8XpIMIInLctyH8rjPs/AADeUEE
/s9XqGQEifggyUXnfZ2NY2boK0M5eKa5kB/wh3xYZTEegyn9/ZrUWEb7OzMzCcyOK1C/vMSGjW0o
YX6GMPiIgPEczKEm9rpcJeYFfVkHqth1VVCv64krquukP0u7+qoE5QZyYXfEk1rpBZ/C/RLfvxmC
RUFGmHEG7/L6uV9OsNeLWzs6uxTf29xSWov5L8yMbJMuYpXVEsi1gBCaWkCN+zg4n15S7wOJWmwW
rTwNFgGItvYxlLMmjk5/LabB3BaAS1b/lk2HbwdkSEjnxMCIMQRW0068517r3OHg/ooY0GxSHboq
oSnOASXQEITgaxoYybohSsG5b5m8ZvL58mTiR/z/FbmnxellDYd5Xu4JbTGIyuxzFzrOvtTKH7OX
rptqDB6a4Z497tvbpNWSQ+YAP/IabWcpLGHkyNgwkRc8STqK4S0jmy5+Ou77POr6NyLujLDhE6iu
6na1DH8FDRA8G//POmyM6q3mXLcJGewCeKB+QhOi4SD9f+SdWXPbWLal/0pFvyPj4GCO6O4HkuCs
WbIlvSBsl415nvHr+zt0Vpct+8q3nm9GJNNKySQFAgf77L3Wt5hFff/1W5Mgx1xDUdF1X3JGAxWV
rBEs4wNUJUQIuufc4eZPj6FbNdu/xQNqmC8gWM7Z08W66JoUKqFLWJndFSbWdGrL2fbqbRWWlL7D
fLj4bYFR7OfRCzCRsvi2c3SyFQ9PjYe0uOpROaLetTPmPX0IyRy0R8qAoABnhQSKBSQo2WslQEsd
ynAWOwQ4Upwu4+7LlFZN1yGJDrrDlFo9DPMG7WV1jHEFIHEJ7jBbDmfDy65Q7uHFQr+5qs0x3S4V
dlVjzB3ufvHW1TP7cSnJiuK0wbei/DIYl/R9jkZMbZknCqwmUQrqMbqq6s+Xn3CZfJ3Qla4QjyB9
a1Qglstyzls6GAyWjuQnoAxqB3rhBJfNrnZ9uahLaE2KrWvsk0VnvDxly67oXi3NSI9pJ8NdDbcP
kMqggYhwxxtSj/9+4GQp/LGbkQoCf3AEqRVT5s0rk/LEh9PinS9u8pQgoAEREV9zA1yXMUE5Y1UF
H8tmfhnyuv4gJOIyOhI7C2UlTijTvu4VUGZUD737EMgGzrFagTokCmqvGaH9d3wdD9TpogoxxAcI
Z+uM+AcGq+OTVlkfeEPunrWHdixPcLr8yXHQvcgy9VaeGqteHhz1J3bBviHc4uh2mdJuKUTHyLpV
JzGU1qy3j5cHERkITIz5HnAdDW/lFYdT92nsW7oeGoXzStfNcVskGOiUZVKHX5yT8LZpENUhXWAC
PszBY4eu8Tx7dXJ0MKV//4qu5japIIPOID2erIH4Cb1E3eq0hdwWGN7WQSuMKzFazsG09aMkHPs0
2t4/bW/B2ZD2xT4xjVcGysbHQJP1Om0BYiFu/HoZidbEGIFQnA+dnoe+U2QFAm1Gpal9h4kNAxMt
ILtnKpBpIJMsw72xSHvz7WVG9jOa3RZJd7YBoRb6dpG8RBWENxxpjJ+D0APVm11PfHrnPjiYDfa0
2KvdjVYzq7BYM3Yxmvs1/XBs6kmgM2DIaCrFMEW1vHhIeuSlMso+O0p1HYiSeSsrXGsG25RzFShq
/RgLBjaX1aCsO05v0fWrPtUU58ysVSNmvL98l+fTry/j0n52IaCZZQtcYliwyiHeZUkB0pxn/lC5
9PcY/l6NkZ5vLR1jSmgt4x2ZTI8Wgp8qMaur1Kgj321jRAmtI2/K9Dy6n/F2Y/F0rGd8aDdiQiGZ
Dt782u+5IrF7GCgbpDEdhpQLxo2MeiOmmwwd8JWdAg6rhMig7jT28aKgQvhBva1a9UAkHDo4lA92
Bnpas2y5sdStyhU708JyMjk9368OYezNWOTmYA8Knv6AOTFvE4OAk5KJK1dnstliKSjSmQa8EwLI
tp8zGjPkTuGqxr6oJO52AsNBz24s1CHHsHXvO5uWRuDZhL8ZAoKssvW10/zq9K13dMep3XapIfda
q+/MNp8P6Zjr+LsaCyopzeHecl9rpsFjZ7UfZmLQNwEzaECyFQpwoLe0ScODIysE/sq6hAQt3lYp
n0E+BphUnTxXVs/+DESV4+FO0eYS7KWDe2CUi2bAC8uR6wf5FDM3+GuG/kVYZnOiqdRvM40BqFZW
X+nJetC/ueiSOEh3QJ9e6R8ZK6flrongZPQXdJXAIdZjQliTV2KIItXWHgKQQDW42ckxP7TeRzp2
HWLmdt+oiBhhT85pVg+XL42Uum8y6RK7+LgOHgQNOEOJfgcmQb9rGrP3HeR0iUawTNCG3oNHi4Uq
zjr3o3XjRLF3l8rOuyvZ6XkB2yTPy4JVtGjGXe5W6JENJBfx4ko/LNlgt+zy0VuBS7+cRVaIR2ae
U2eXIf3HCJRDUp1pXs4LvKadUxjZrh8o+sViwINQpre54BMq8qXYT3owc00V7YqkZ+MKZd7HaWag
VaM5WIl5Ojm9N6ythpwwtTY0+eLiNUF7Kdn9rgSJcH5badk5OCfFPCEpJNdpayht9UUu1+nkOy1p
frzo5SvHRMCI8Cc27ZiZ8cxB68X5Ih+fQorMiBw0IyGn7bKVRFScrOkh0fPqzHscu9kmjQFuMdVK
zmJqzhhhNnZVzc9k2DwKYRkn3DVrUSFARuKItAKiXuAx19CnZFsos6HWzvnWqxh79wY8+sTR/S7w
GgLrc5YlTHVxd8/0dY3L1LuHFERQK+al6PZir69aMW/RP76EaPCxCPBA11YtyqpszEfSF5r4JuxN
ca9JfAaG2cDbEgRTcV7TaQgYG+p0WiuUXtzDR3kqaECtL8rt0MYk7My6vP5e0dAre456oVwxZKEs
ya4LHfdZaqk/pazb4HeusuArIwamQAEQdNBLjwWEcaeZVbZVbtCGceEyTdC2nBr3ECvAqU+N8QYd
S0pjtQyYCDnZefCi6UYrk0NjMfK8SEU5vvfhEoW7Kh2vO7K3V3WO8/pSfHsWfBRHpSay586uIm32
y7LRj+YQOmwNC3kHcvpYjUYN42SUjOs1HEGMULaWY5j7IGZFZJ3T/P5qyKzkUIUkjOp6ZD9O6Y29
lPj6ZN4+CU10h4lBKBrUpX1yUQkfLdSKK9DQzZNeFa+O4K5nVFZzkb+vDVcHKzZzy07b6Jzm5cpA
qI8MvG02IRkKvonRfDN5NC4ta6x9XL/6uh9aQrgszC0B4iI6L4wLPch4oRDnzi3WBpl/h1z5vMxK
IMlMM4cbeHzrNWG0IxSPcdfUWShOk3uk1RCvqohIxckmMZ7lzZcttGOvsk459RkyCGmj/Yiqa1nX
uGizNLmdjQJLgjSUBlkjb9egy4r9E/QRIQsZkPTQFOus43IUnQZHQJa4fLJ21XMi3E5cDHeTDYbU
Nb3ev3QYMDCiJZQ1doAy3ict85bWUethGkRrh3brzCQCibH9iSkTZpMcfXO9Lx39hGWjOHh6Sl/C
jc21jUJ7M6m14vLA+wvPFKw0wqtIo95azjPzUUPZBApGMWz04EWzKudu0uLCcys6jsvIad6ZIO57
Dbsew9owx4bQkcFgYwQ+RVbsHUfvY8mg+PryELXiBYICJlEu5JMxxtquARGazpZ9NSjagkzY/9Yx
u1apgiDqme6jyLmxZUWpZAX63JCB1VyXeVNft6r360aQcF3PUgsc09VlRPBH03+4Dl4Xyy3vTGH1
B272KwAxrzJw9a0rUTcYdjqdE/ZvZ91LwN9FJUAnI9FvjOqOZHRKaRC7H2gQbcqsfYYMRlsdD3BI
4kSBFqVW/KMgfkIc0jMa6fvVFBpfw7nqKYHyEusLD4AQUxD0p0u1d3kwNDHtm2lgw4xUSeEJ6stQ
3CbKwq3bnL5lkd9NY3azWE151vnT3eV/xU7wRUolP5Dhh6pIu92F/lkDLzuFGqXukIeHf48uOCWO
lYcCK5uTj6AigM/Rur+O22R3KZ6FAmlMHgJOA1wPKTq+haRog+rR4bPXp3vPWHfsiz4PTrYPokp/
SQ3jn0FXfSvS4rqv9PCqnRDiIWKdnzNwIDgLqVm08QrJX7bJeocqcEYlo9UT45YwL9cWnKrnvE0Z
y3ZiF1H8b6gakht9EmSSNsZ9JgzjHhOUt9EoSGnlTB5YPnqBLX0uUdgKQ8QMp1CdUqtemoOsRbrr
lnzakOXa78cYCwMniPeAhXu8I8JwXX3/KvceyG5Ea5bjyhaN+jKtyETHxrS5/IWl8Nzrca6uLt+M
dCY/uag/JVkdgAREPevlEarxrnQVMmxSZCMS+KIykzdL2n2aKn0YEDsQVPf3HwMXyplHR/LyPxNS
P3Yyrl6CNHCPhOC5RyeC/w4TgqAGLxU7HQfRrs4pBWfUQqPDttkV2NFGpmor21hiAAaRsafXb45j
SoahnV53rUPuaiSoJjSngTaUCEGD91/fDoT+bPWxvjcXt2acEGXZdRGzlyoFArrLM1z+Xxjbs1il
Cp9HAEK/4aZWrzUdaAbOrQklbF2ClEKXeb58fXlIsoqcX7Pfp6L6PF+AdLFsaPM2e9Rp5n1POUcr
Crbf5awf1c64Vw+N6z5DrCAgRHSA52vr6rIjsSqPbUmw/P3wfZeS6d32QlH+j3Du/yPjjax3ae6r
Ju7iNvrHh7gJ4+IfOJRgu/8ccaSe4F8RR+ZfpPoZDuUFpHLXNAiv+lfIkfmXa9HIdFzHsAxLt+C+
/yvkyP3LMT3DFbqug1kwDL7Vlt9Djty/DGFLAhDA3lFe6PI/grv/nE9nWS5TVvfyRAYYTeMt3N20
h04ruyRgddFfgUl+pUV3YLx9TGIcKpP+xSjl1VQUKAaqD3Fb379P6v4lxkK9vCtIseB3lLb3JsbC
CyyyMPuUiWgaPgW5TX+TjFTX8wO4F2MZ/CHc3f3dr+sZukcHn49C/hKSjp8rcegJbKzMvG91YvYg
nmD3KdrmXuLAKKAI1I2+HS2aBXQ42qLdOewk3cW6IsP7JHR5jjLvupLBY+x299lAF2+RJ69qYKHr
V1kZHbqPc2of3M66bhoc2qYfI4yfanNDgjTgX+BnQbynZbwaWNRCnagQd5/FRDlIbU9GK/iZo5fe
TM7yJcjYIWuHwQrv2rNlJMdRJvskcg7qx2VqHh3o0lWO04ISjqibo/KODclel+EBsT64iPreoU3T
hYdSz+66RbuxiAsBX7ZHWu1DrN2kOs/Ud7vaMY9p9Nymk+9p4qSelB39ycTSIGb32xw1f2D4/+6T
94j4MmyXEE9Df4Pw16GNtkVEH1IW15U5cTM1NgnwYQ3yILXof36aEWpnO9I1PN1230QYaEORlvaA
fjWda+icqJIXAo+aE9q8TZBHm/dfTf72LLNt6XJyS919e1ZzP4LaPHJrTgSgU3c48PuvR7t8qgLu
Yh6d6jzYDtJH7JIF9j53xKmLM8zFy8ewg5hV2/rZ8uYv42JcwQBeD573TTHG3n+brCE/IvIvl77n
QKq3bUFwk6e+/wPbPwqiEsvVTCe4dMkegvjUOI+FFcEKyl/efymGDL97MVcIg/XOsQz7TfKBaVD4
wrf1NtDab+2JaJ4Wdr0SQpLbp3KuanvYhkCxiGBmIDte92LH3uVG2aKgwe4S4CSiWzZ6Ud4S57er
qtFHWYGx+Vy37sYyrX2KbiwYsDPyL3rgDcbslN331DByIz3F1snfYljjoZdxeaF+4cdIPBrI5irc
+IhwbUfSxtoIcVv3y0ZCOAzpP3skrbj9uJ2LcFWOg2/RAy/CGBcTzesp8mv6RQh01m5CuhguTZE+
95IG4Qj+cZ62TR0fG6DnYvpEgnFACFhl0+zWJhCXWEXwjBkLqp953hUI4QedvKrCWreSspAEHxsG
qWsRLiNzulmD6u9vuVT3FEobo+oOKUIXhp9r1EF+C1wijD96GoiuVwvoQtK9BiTglMQ5OW24C65t
hFgq98eiawfofUfP0R/aaZsKYqtQ/i9Et5MQh2x/1RsBnq5oF5Sopx3c79Ji8k+GGL9OiEuASgXg
jY0NxvNJQ4P8F2/yZS91JGPRvu3C53D27pm0ArvVaL0kazngMh/zvdbzTByrZNJ8nSGhwdZwMbtT
TImbjp9kT8QpwDh5rZt9vY/Zgl+39nhmmrMrQ+gd9VhiwegckFPZLS0deL8jQjt9FlTNFnD4XIsU
RrZZT3k+wJJmcOWJR+V/QsVzkog/BOKYrOdrjgeiDh/d3n7q8N/l2jaPrbX6BC7C20JN7OK1GfcH
+oCkYPYnYBRHr0EVpo3XGZQglRyUJSUxC+DtSvypa1ZfGAHNTZcF544QtRBLkFXNu8aDqEvwhFrj
+5IT0I6PWTF8bvjc7B5mjCv3CYc7tSYIBYxmACUO7lPVdQegsOBgU+4axr5fOH7uNy/M9nA+EAQR
AMjewjNDv68AKiHJJDr1ug5PQdyfNKjQE7rX2kv2LZ8dsKmHpRiv87i4dZsbqcfHtnIe8GbhP+qg
aFirOUYcSoie+s3cTGxaDTJMDf8C7RjXxAxCyoEwgDZyz+a/LNDehdZROtkmwe8MEoJYUOPYxOZe
D4jc4nKKmnD3/oLyy92DYsU2Ld3hH24fLgXXj2uXdCrbabXYg6SD5jYskBtm5xBMgQGMQh3sP7zc
L2ulej1LMhdzpCn1t3erhQFpJJH7bipLfEla+QX62aee7aYKrIqRijh8gIzH/EXUNwBUfXtimEMv
oqW3M6W4GDUuFfPaQ11d6sgqipoMXy7FSUfqxHBXw8I/zPIYuemLybpXkZDocj0G4lsMTAMT1GqM
n7pyudJ0c9+IFgAqwVa0uEi69RES0p2h9cv31IU9OMaxzInuZpPKOREGJjY75hloG4gw7CxM0NF0
ImYvqkBFTNnZMG2uhnAHDQqPKetKFa1T1Vo3yQXE5hlZe5QQq3xY47xdB+PweVrMI+2BL8LFJQt7
h2fZlLwNnYDB9w++VEXgD1kulIjq4HMbJdJFd11LZb38eKNiEJllMQdfHegq4aSell0ebpFLPGEp
3yxI9SXg/k7LbnXDeTTc7CpEbIIINbus+5uGlnAMniDFXEH/+Uq0y24iw/H9N6pbv3mnBoZlYDuO
zVki39zlxkhLcqvNPaRRA31GzQeJvwXKdyyCrawxhMXm1bx452JcdlwwZ6L+/GqOwHJ0wLbcJwNF
REK8S9XdeIQBTiRpNBRpEgRxgt1FrUvESa9UlGZSszw4zgNnpT9wv3HDGdgeDfrKW4X11knJ9FPX
BAt/hnWgb9O9K+OjNONjTQRN08Mvsz5nNNQsBGgSEAQy3X3nCgKUp52G8C6XLp82PbLGBBeqrRa5
nzWCHBmx+Fo+nNQaZoGbaNOrqVt2oMzvgO+uc7AhmRx3WOH3ahnxMnNf4d4lpdSn/XNSGZNMzram
O/h2F+4M0FtIktYuWsfI5p4a4T5RWY3zSmVCpiaFUQNPJJBI/kIfvd5hcrOzo1MvGM0OkK432nva
ZEdHhg+aNK/6yOQmyteckqp+KEzNTxxzvaDvMYMQmlPkjyqykqcu5pEpB0JRJKELgrRMc6BtJJse
HKiT3MUcBzcl1TKN7r1y2oYWjHvCpiZrb9G0yeZl4+ApTYgwVM+qz9aVxmJnRslWyUTw+lyjht53
MrnDzfuxDJtPUVqiFAMGdjCG/uQML2Whb1S8m5lP10hZtnmpnZNmuCbY5g9lsDr9frmQhMPGR2AX
M4w3u60SiWmdL8h9Avk6m8PWmIDfyOwPccwqgffXlzF0XgEXk+6JN7m5mHySUbNZnHV98DUO/EgK
mErx02zuV014bxE/1PG6Vk5cBKGsat1wyL9bNNT2E3Iq7iVeAbILwf7Ym2uVjeeinrHIOYTM+BRG
sNrnb04/whLL910VHauYPDydSIroxUw+9GbwYY5J0is0bu4gpazsPKWA98cZCJ95nEVG/hAhrbyZ
Ph/8FgsDNmxWd9xALH9lTI6fCHz1szASdzXQYlUYqFv6RNCq3hA9BuFDQ+v3/hpi/u4zkobnkOjG
Dp9kx58Xu8Gc7UUPmdKR0X6mb7Z3mYSnMjlOzKiEw2Auj30X/mdb8S/tVKxgiQOqVJU52HeMYUtO
y5X6Tdpkvk699JWYwbND8GafxNtluK7zniB52ptOt3ZYEkYv25dkl1jxshsyw5cVzGZKTyT2E0lF
rT7vbMLG8CkjKlyuUzrYUvBBjtQjgtkaN4D3j4H9y2aBBV9ajHKEw2ov7Ld3924UY1FUHtah+GAZ
lzRJz2W9S8atI7q1rZb2QOU5UhalrIdetFMLHVE164g9RUbdBqB63wzzuuue1UKcorCwQtVAs/aL
Q82qmes+To4qtnYgHaec+W9SEq7GKoXUwSm+xrq+CdJhK3vqayAt2Nn9ahp9bSTBa8CiAKU8DFN8
YJTF1HBEuG66J4lkl0SjXadnG4HwtmDaSe7kSmTLptbIxYUNWTGZi9CdgTyM+21IBmYKB0lF9I64
FCTmHAV8zInpybgC3j+48nelE8u5iY3K8nRTvrk6Mzq0QCBK+sZJcVt1lCjxiIM05B3bK0z/uBw5
yMuGnvzedtM7B3MFvIdziQIMB8pV5gKDhuWOGzDs8S2FikXLwXdbStrQWtNYBiX8qhZf9Xu//+5/
d3UYrCi65RDMrZvqzPmhFKiWEvydm9A1iEPoCqMvkSASP/aHO7nqB7xdKLkG6cyxN2Yb/6Zf0NTh
MrU6C6U+cV/MrH3gJa/v/yaEMP76GqZwhUcTTnc8TzURfvhVCLtqGDSn3iZvSAflNMS+tqtng5YA
e9k0PpaUiC6FdqNyhWoWJRYzwqSpEACamiYus+IPR/d3p8aPb+nN/QEBumf1AW+pB+PXCGsPd+l2
se2zBIVCfpP/h0OgCre3h5meo246tEZtFKE/HwLLhsHRiRBrXxndm8O4JagJpzQrFQheVRnXVXFr
UCsIwlyL3qZhkKAWMv+w5l66fr++D0/oGMdsA9P8z++DlpEOoxrWv8d+XkXOgn/zVTUfw0FzFhYF
alxEWUgHNqlGScMkr9MO7x+Nt+GQlzLXxLpuWYYUlLpvjn6pNUMUDp676XAkDAg+MGeDvsUi643M
A9W2VJ0k/Jc7kAmfSST9QV2VqvoHIX8o2td2GNCzmHu1eJtkBL7/Fn93Y//xHarP84dTtmnRNOkx
7xB5QGKmN/MQ7sr2eUY7Uva0cjLG4Gx2339RGtq/niX0b1iy6JLTTH+zYEUETzk2Ze0mIPAMfshK
NU7M+oRYBPsJWmg+kYBVH/E0bVYaAdb3XFviZsOv5e33E+HH2M7f/dpQIFTBJB1dF28WnTINw2lO
+LXHGlIDvQNJpLwb2nt14CsUQRktvcTM/rRSG7+7PvDp056XQjCVf1MLjJYczKXmhS9NGoLWlZu8
FclR1R+zibU/Ce/VstFXKMQttJmGijGHmmf4YBrqLsJBtE79BUq52qh6ef5Scg7bPWeImi95nGgq
YdlwERyiUuyi+0tJ63J3G09dGO4KN3vRiT3QBuvKhQs2i0PGsuvCpwlbkun4VzXP1CZRYy/ZwaQL
uYhSdp7aPPAu7HUaDYe62lJ948TUfEVrVlHQ6hpL6JuNMLjUJnUa9p4st4nJlk0VK+ygVP/MpDHa
cWNWWzlyWQ6qFDI4+WG6HJDTGewiAur/ppu2XUXtw00t6LSnyUpRNlkQMugfyuBe1dqq7NQoekzG
x6rEZIcxov0A2E/Bhz2H9ieF+zoIh911E5nrvM25m10H/atafwh51IDDk1t3lLx+4q2llWwtDXJo
3B5CuAg1xYHqk5GHemi69QhIW9UOC8Ie1VtRUc6iB9vb+mrnn7IHJGxhU/TnuT0EOj1AZq6VeVTb
f/sxWqAQVenexmCuMq2lTV9fM/awN32rp8CT825gO+s2vh7TpuoeK+4TPVC4XuEcYRBjLFxFFrvG
GtSdM/iqEkk93j2NS5uM2Ulbl0yOgQDskFAhU+vp6nEy0NmjGCd5RqOz903YGs6e+Giz/C9lc8jN
G7Xd75kbGIW5V92HMBl9Qkf80Ez2QaNtwY77KeHgpOgyVhphRRJOTVw9PnOK2Q1ckY26l5FKuLWy
Hm+u8wjW7k7g5kv1bYnMtYnH1VCZe0g628bBXMceMmCwoT6mkAYEPLsNAwuDc6NfvMe+r17C5gHb
3EnG7Mpa2h2lcZV04zZYKMH0lzrnrAeax4WyIrNhE83zJr7N8FmpOsXi1hMNNFx4d0gEHRKFgG6u
grzdvr+WXRoAb+80CHssnXRmm/TiN2uZHhihkaOM3XSDImiZ+yG24J0Rfo7pMkH9GaGUSKhkhbHv
xvBI9svRHhkjtRNIOgruqP1K0Rt8ivXhq7qKInpEHrHmasFXrTi1hXr/Pf+uGMedzHslvFg3LnXM
D4t+69ZahzeU7ot8XSabzdwjZpVVRP9RdQYJ8PjDXcb4XfXlCht4s2UyHXq77LV6WYNIZNlrWkjn
DdsQsPP0gF5NeuotFWvmGujgI+Zb5pFQgH3L/Vn1YtNE+2DQ7U5p+YP33JdcBTlxXRrlq9rphCWn
ULu+yI0d+PDkZRmiZndzlzn3Y5CvjTrbdBgVJu1riKL6ciD/o3n6I4ESZf6/1d/5UlZzA4+lu+SG
//ur/zL4/Ke/818N5n965vb/Xl6Ju5zKJP/pC79Auzff9V+b+f4rNonv7+Lvn/zvfvMfXy/PAl/1
6//5X1/KvujUs4VxWfycdc4p9U46evcpm3/5+e/jc939yxK267nMiNkOui53yO/Tc/svVf0ztGJ0
rpseYtL/Pzw3nb+oU7ltUlgaFqcQF9nfw3PD+os5PPsHW9hMnMng/o+G5z9fGlwNvDpdaGGaqCml
Y74p4UsrrxfwsKBbS8NbpdbLLMuATNxxYre8wF8ruMc6xqMptk7hEAabg23IbHvn9OZHVwBc6seH
xuSqHcOvbZ1Ef7iS9DdvUOIckyaePyk8adMwf1NgJ2MoPYy2yL7soaJEYXzsFMiOE6FjnXMruS4l
gbYrYO2s4O0xKpMvbZH1D3GNhLlkPIqgJwo3eTCbR0xMwTrkSQ5l1X774SP/TYl16eH+e2GkyGF1
8SRsAhq0fHaXlsAPq0xGjFzfoVP67n0sQ+eFwMsJFjOZa1HTM4AKm7u50tipA97/uATAixCvYrUc
3WwL0k7udXJD/KU3D3wsxZ3FmmCOS+aXfTW/giveSxRF7STvGCi0951RPYaVAVCtVxEgSc5S03nz
5xopcpQh0id6C4EitPVigza8v3HbZ2Ha6DLrpGN/nF45kOhPQW9r29oImSHnDU5BR8OIWMDwFkNW
HtvJ+Qbftb/9Tl8rXKAPGl6hBy3BulNny/aitu36pP9T0fzzGno5np4LYkRdOZIclTef/KLJSu9G
REZVpd2MPWB5RFxkkdMD3KYurKA48A5JHRy6Gbkb/pvHOSoQF+h6tg4Se75DE/f8/mf8Zpul3pPO
5oquoG0ycObS+Xn7UKMxhVw6UwbW5nQ7Ntp0LpblQzUt3fXYETlVMGjKFvt+SKtvS50S0KrowHkp
PpZqKvj+25G/XBysGgznAcMK29DFpRP3wylHldL2Q560q6kTSGO7KLrKYfVvR73OV6IrX7rJXG4J
l6F1FI82IBcTVUQ8FaTdBDDkpDsgyiTf5Qh/5VBa4sUdR+/ZTJgCQvb7ElSmfeoghdK7pPzIl0Su
dKy8hx7Cka/ns0PRTWRIAWfyD3XGbw61qxuu2jt4QIGYRvx8qIu6ATo1iX7V1tUH00X5hrhPMQPC
z+Ui4L5SbRd5Pz+5wSdz1KCDErO+LYzOwRmPJ/L9Q/1zX0F98K6uenmSzrNkOXpzMnpzYKNbV+AE
Lyf/KxoodrlGb2cGz+xkk1tvCs3D+6/5y9qns1V02K/RvhHS44P++RCAkMZtYDhMpuCFawpZVho1
to/BBITYzf3Cp8g0NoqhJg5BMTwAUPO2uYTHE2fPVhbm54thpjb1Z0ncyyEin2GVIy75wyp96bj9
uPbxTiUXhDS4N6lWyJttXjHrcaGjcF/NlvExTJXdYNKNK5oSL20BwGQlMKbSg66MJ7NMN1PoBff2
2AXHpO9fMOcv66I1x1O/yI/fWUpWli5+6qoQt9w49ticr1Ex3rsDKQ5R2R4bEPs38Mo+eJNor608
xOqDNQEwIfC79z8G23z74VMyCqW8MUl3FL+27OJRxlNqdFgVm9Q74ATYjZ3R3GYd8VVdHMD0np3H
IJfFQwuwgmTjICQ7tPoq5lzeqe9NFZxGgl21U+kAowSYpPljVCV+23T1rcCM1RM7+IDC52sP8vpM
2LmziXQyRQhUOuJtwuNvNS66pvI58PA7anbyOgZj+zi4yHOIngwyMT3RHsLfeW4mIkVyZ/b2Zs8+
gORAAuEZeh5xxBcPGDyucd46+zZgr2rIkfumhac7EvXLxbWf2uA88/RKy4OShAoSjmoz1Q+Y1YzH
3LrCHWY8ZWPLNN+Irsq8Zx6p1rgmALFTLPmyanX66lU7DkfXHrkzVehJPRlVB6TB1gMK/Ee4jd42
E6TyerVnfBSi9ofUiVcMDLp7Vs3lJgmqw6Tbcl+VqlWq8HNVL8prR0I+TRHMT8MgtsvcOuzdpmaf
WJNkEBOFVyCvYOA0BN0LXvyAYhCkaHzTc+c+aKMbsu289/SO8pt9oRqp4rxpMqKkjcA8uFD8UDWY
5KkNceO7MWLbQZ18k3qwiBn0yBx/7KSD/DewxXkOcxsAjqlVx67R5N4kIxvuejCeqlk+a7YRINfA
xOcVZBjWCo8ircZjWMlDvUyerwUUNBMc5k3Cpm6qCvGVouxYWJA/w9dSduVd7gn3lNv42+u0JrUx
ANQ01G7xQTb9TduH4sBYNOCJpXEV4WPnYus2aUf8+2DUL73LvorkpfBcCgooUWonBA4Lnzd/KucW
mE5f3nXJSzt6+WMrx55Ma7XAWBBQ1l7sNHdkyNV7q0RpRD9nQ+yB/hy60USPvFlAkmE5a8ltXKdV
IY9d7BkHZ5CMOToS37U5+2ejEtHcao2uPdupfM2HrDTzG0/DRR0YB7nUw4tpUrXQJ8XjK9r6hBUV
JnY8f65Kw/5nXtR+lmpXlwsBOWh434aEEJbpqWUmAfHU9TtgJhtxKYRMJ3ZutNCxsCAybSsH/SkJ
icqTU1isSxv8mwW4LgqDWyLP0TWyXI3HtAzwR6LDpg1Rcl1COL9QU+zClWeksd0WXWV6kI1LbI3y
3VOssqqpGu7yV2v2n3eaGxjkN0b2oU5ISdds9KYe5KC+smwmhIG9K8XyHEYqnxmG0G7CNs9kJQ6P
S03rwvBCix9zXqAiWCebIjUkSyZXD3NkpMjAEvscBtBoO9N6uLy26Ght53KoOYe7eKdlDGHiEvNc
D1BqC3Piq67SLVJafWswD6RTugVuG/UnptC2f/lbF9I85BSbOVr3Fab7uAFJVPrxmJQQf4ATuWUH
3EZVDPQXiUNYHPNhQBCf63SAEC2mV4szzahHlmpr2mW8hoTLiqIDZR2a6Egyb/6YDkb+MOGmMkMs
YTRXyOTl6CFIevBaZvLKFgFgESuZLZxbmFbJarGC6EMRkCKPhH7yDdl/AXcE/2No2h2UOGWMXk59
YTXnRRZAUoDyr8Mwcw+BObd+pZNTq0V3Fz5MWeSfGVGbH/GKvdRhfDDbZr5lkg88VIO5OkTNKmoB
iNYlaEGXwHQvENn1UpKokARQZmIIG/doG7cgDuF7aqCAjHyCQ9x5/T74EmaTfajiyrlRJLCgqsUp
S7TXZBhGFDJAFwbcBzfp7MTbEWVfME3u1gnH6HtqyzhZ7PlDfXy5/KnNo/GDNQ/POmQy4QCuxrx0
bZJcQ/KjSoJ0i5aRfNjqfkSrZ0tfaHh0Qq8ClpY+VSIe7rn6Xhxrnkl/64DA/j/Czmw3bmXLtl9E
gH2Qr8y+lTLV2i+ELHuTwb4Jtl9fg+kCdt1zgaqXhFI2bClJRqxYa84xQe4Rp2TWWxuLzF53FhnK
koL6iCcTRMqtG0meE/Hs+bbnjEx3kY3JGn9Jx6b3tsRcxvR3bNhFBx4bcDK1QT56BUhePTb4NDri
zNCOHI2AvBROvdEAIK6qZPQvFgEQQbsQZ8B/QrCthoMu038Y5Ff49CcVGNKQVx0c0pqw0nuq9e86
hdGBrpx5JPeI9cUbo7tdE0c0dFbzHor0F7bLSwXHe1U6VbHtraI6xB3UmJD4vxdDA6o7jiSDlP2r
O5J/7Bwfrjw/x5oc29b0U2pPYzdcw7J7btqch9xsUU/aOuEHpJmdSpNp/IM4HWtGe36cuOCGdAHp
VCt8WsNzm9kbIzHaq6nLAZRq6sFf8PZ+06U/0ly7otHek2FXwE3p5a7SrOsj8iRmR12CvMtth5j0
bDsnGAHhBnx2tfbDHsb7QhAHOJqvXMMa137uT9vkyAPRPUvAp0yzBrX1dELSwIbvXMxd69pBKwIk
BZulB/pAKOtecU5aZ6g/N1NSDruONJROVftYjItRNz0/XohfA2GoQjvAGRLvZjMf95ZfxWfDqtKV
SMoThNnkkulZCglM+pvcIaHxWCRxe66WF0cX5DeKEW7sAH3EiXxyA8iaSra51sTrNuyttzypvH1u
hU9/Wbt+bexShCKrvvOjN0KtZn+IrnhNA25D/2lI2v6JH1BsW1XNL2QEPzVav+/LKDBK0/81UDyt
vOUjwoJnbVwxp+cYS825SSW003gmDzaHfQVBWdp6/OIMMKKZQJDinMA2ygdNbSsvvwxO1dHvmIdX
rw7JDWoy8saMSlv/jcGN3YQMbvPwMLwDGWjOTeR8A4rI8U8iJIJg9NIOZUSI6tTcZi16AyXRrios
QPdKiWGTglTd526Rkmzf2WTDisYIsnqkynMw1VppeTKXf5YRt7FKOqV2GLC1I9kpAClyAgfaUeIp
ZJWldxh2pzTxyg8e6C3pJ/k9lPormQP5UxNWRlBa7bLaJNEtlxb3QWK9obYjN7u6j6Ob3mZdvIC7
oDO8oDaAbjhEMyFqnIZqeB5a/guqmJnOcpdsurGe33PD3CVQ2uQTDP35Nw5jPwDyRm1DwRtN8yrH
L/qXF2MV0f0RIdzbBGnhuKT8qd0rA+7iKZz7V4OuNALaONo7vt8+m9ZTVGZbjTYT6ZQt+50z5Zsq
JOZ6JvWWgNPxbNThsOW0C8Zpce/Obajx/IENSOz500vq357Qiq2JvxwDAs4PPOCA8AqLIUydtZsm
5dE1etd8m7OxZSAgCQ7pPq3Rv3toMl7bZTdqY3g3CsK8P90bPYaLLr0l9jbLA8cOzUMXcbn+93PE
f0xH6eW5nJB0W+CKEQ7u32VK+D9O6767mNAM0PkG/giwYOYu70Z155QXrzNt/Gm1IzkTmnes6zhZ
916bbh6pTY+XKBMb5djYKLrm1+MDjyVGkxop9sEcml2Szf9Hs2M5Xf4/ZzpX4NvVBT+2yar9n/0s
c6j1LPSAh9djRmzHgjcwyRfft7loLwBPr3bv9tcUqtmmxCL8f/Tsjf/vv/eR9dP9czC7uMgY/uNI
6UHV9PFcqyCtCF9jtgcPxI96wE9dAzdKb/Z2TBC5KL2I7GS/vQpMut4uxnFv+nBIemHM+85DqMrp
BNvckrHxwECFifR2//ultYEj/8enZWKD8pgs4wDCjeT958U1bUSDTLQh0z3CaByw1+t5sJuzSslT
I/CKNQDTNMZuY5pOi5Lf9SbroBa8KNZKp/ulUTS8I9sfg0GACcKTb1+HeNRhlHzqia1B98qjL6UX
zN5WxmjM57FvSD8sKi8QuM0XFY4CLorFnNIB66znqvXjbWb2//0HdjsYW91Q7109R8e0M/KDG4fm
GZ26tlU+kzGRswhIRYaz3+Y1pvbstRqFt0egXrwOiwZbj1cadjESLSxxYZ4nLmx702YUZFj6LhU8
SXD1dSr9/tnMAdgONlnmbh7/lKL7gyt1aYUNgrRYq75ZU0x6yuBtZ02Vl39fZJ7QhZ6YbECdV3fL
R4SqOjDbBxLPRXGwu0l8+4PBYAUikJWq9BD6CEFb4dlvNfFRIs3QyfVLGMpy4HA0zwehMKOfJd8a
PP4IlZfs0MddXfAbyajzb8x3+z2cTW9VwZB5xbYJHDmcnhmYW4HWD/UPf9BJFuxZZQo3/3rg+R4v
mhW3FwkafdAbiVCKZ/vfj4cq/8urB1IElyAjnAuk/QgypxiWPrAiqIHcA0nt4uZinbdigjNU1b4S
yzk+M2XVvp0G4oAww/JW9s54Mkl7AQqBcKmkn7d/LHVU7VRC4yUHLHaqlPUHY/L8PMXJdzpUSdCB
030Cpxb/LZupF66chKiVJbGZeQlYFGYwkFPvNo+6e42T7kY43LgZ/CpfG8s+FYqmOYpm3DvWuc9s
DZ2GsIFcL8a3aYD5UatXkQj/vXDkpzN61UEvOTxz5GOf8eGtmglJgW5Sk0k3iks8CO6b3E8Btwpx
0HI57xMfSvzjcmW/H6nnj4UvT4mh0GOCHFojATPLnnUhyoTw7G6KtnGp2y9+UpmBDpD36uG5eZwk
3LBcu7YWr8JuWiCFsMHhfcMPTNAFUWr9GkeVHh8obnI9QlBB8660tXaT9F16ozqZ8RDsNGTJH1UD
rjkp640BJenKF0xjc+e7r6wucPwffwvyyddRslR+c44HmxQEx9bRzmaCcNEF/CmzXjtqubhYvvvH
d7MFdSvhV6eHv2dtJunDS+W5n7McaXbHxj/kU+lnN2roN+k4TnTml2SLCH2nRn+Aua1r2Mr5ikPA
ws+Q4Yp9L1pFeu6d+olhOGVAevUbb98Zdboxtbk9QaifGPcr58XGfrAa00kyx26cG0JT68NRzVum
5LTXB8PZORpBgmRQf+hj+ClS7cWP8/lnA5GDZGMJED81jhKT2LqBxVxTir6CI6XSIob7CYgRuK3J
WZPRQs5h6vzROf73xUToJZb1laak98dwAT1X4cUsXfk8jq3/qjXrRQuvz02LEZqp7HYgEudYxeTx
yTKJ712ie3snIZ0dBfqBIRn7OBMNQDqRszGbCeITQqij68PPTD2wMoMXwuh2J8BbAhG6FYKkAfTp
UhnlHuJSQJ7MUwA6ZbXATtNbNFj3jy4V4aHQZAot2tt26x5LJdydY8uex5BnOANTVvzKcmfDdZg+
0xzEcAGwK0mX6VkzACgVJPN0nnQ3j3KjE7Wxn3MK7RBbwr9kfR1Q9s7HCw3V8asaG3V39YJQ8MK5
NynQ5jbtRNDh2vCCeTa7rWpx4m7aBYmumhqqIM/Y5fGVNM1LbdvG8UFwsMbavJbWIWL/WM1p5G/U
lMfP3Syi52ycKbtMEk8eb6VlgywqC6IN0rKjbzSxiQ7q1V7uE52IqCDK4f0yXyMmmjyXfTZ59TNx
P+Eq1adD3Aj1WlrOr6lGy0yYMai5Vm1qR6s3urKKtSKq7dAUjBJLIA8Y9+tTCEjT8ce9XviEXy3S
h7BJPwktjS60PCQ1ITD+qs2Nd8V425bVhxnXWzPtvE2ThB4cJUkQIQfT15B+QVUlbwnUu9fHi0dG
ZVQL/BEqvvSCSLc4ygmWkTkltel/WIaWHSbw+RNSI1utwmYxJ0RyN3WMP1KSuWEKxu+jEdcbRfL3
upMSK6PXL3KNgShqy7AI7NNYDc2eTHffL1YSMTzg7LG9QW8poWVxIH10K6PyxWy16mIb5Pvg+bsT
WZ8cY8KxFTEbx6zEQjvZ8bjS/Ci6G9NHE5o2vaEhWpseTUs3ic40mKdNgUR5441YaGB94+VN5+zJ
iLW10fb4lFzgsiR786h7FbTm2eHwBCd7VcEhvQvNEJsyqtN1ycGIhMVJu/YROjdB/toqAalzhYam
zjYpHoupLyBbd/5qkWE1vd/+aNA4bGfX+2csnXQTOXp1SmgFhrRk3N+GaTlse5h/dEuVrwwBAAtc
HrHabMJwdEI7JqsvTT5txyRzLX9Z+NQnaHH56xg9RqUToFQSddadHefP9dAT/GYhPx47cQvdvP5h
koCyieo7AXk57IMEIluqnGOfFn8jTdH6WBuZEMSYIOmbNMN7S6ss2RSpRt5U3v4ikZV+GBhf4g9a
VB/DQgeyU/0fclLqoyJrwl9IGexK6smjKVf7UDQ0s3tPCj4afPTlCsSI+ZQ7EDx0eDPlSh8X62BG
CPuowy5rGexuH3TAeiGAOzN4Y4KLzHXvEHU3mfFL/3iCB+qZgIY5KrVoiRXK0/ny+IoO5MIuVQBU
YnVyZWp/jAh36i6etqINk20U5v4lnt1QHZQDQ25E6fdMn3NXmVF/MQ3fvfozaLwFVzv56ae59Ogp
yuaDKOIPogvgVpkuIZ1gxw3skze5XAGhqXQV+c5bPyBGqn0nuT9eWrTRlq0bz493qnZt1vz2s9Zj
sS4X3d4wJcrFVQq0YhocrOaP90VSzk+t2f0sh0ZRObQfbAYhXCld+dDUERDYvfZEP5eoy+Wrug61
9VjEAwfPBpvmnA6rRT/5MniUBUPuz6dmGRhMGVFcxaB9ln2BfY9Ym5D4W2IIUFTyOMCbXH5bMypK
mD3x372e5yg7qxFOv/DcdVWhQPv3KPXYkd0pgg7KDsUB8FEeoMbftOM43Y2szZ/NCXtFXD4PVmgt
mJzwJsJQPBv1S1cIuY9GjArTsro0BqBBuL35MWPb2utRolaKm+Rohh0QueVDLQYyMY3KnRhowR8v
wz8Kim+Q8DSPkzbdBTEWV3Kotn+HCcpxgxmMy0vrgrKjJNXXdjt7e6OAu2RBet3iXnVuwlfObTRh
y4nRtw9FbPiHtK+iLc2sIC+x/I6Ede9nGnhXO6+2bZb4m0FHHmR3WnqxFNE6/px8aknf3tSIpNFx
qUh1UTgvVlce9RBYaDX31Q9C238mk9WcHy9xQayF6lqAprgJdJj+O4gHGLxFfRtsfQ7cyLEv/Ydh
lNW74YXrWhUwqtps51pd/DIQ1Ld3Jpmw+8zMQGzfeyJ2CZEJCGEQtRJlHL1OZ9lmU9K7KfOUxFbd
GafHi1mVzd4yp6ObzdMRl+hfdGY0o+CtQ2KQ/zJHO7Nq1vKNWR8haZ6eIESsWQbShR3a8GeBWThX
W2jT/i+rbKGW9QoYZPzP2CKseqDp3FojuDV3fnVM5k6N4djEDHpBZeb6bbE5R9rdlBMxFYZ/rA1a
Uo+XNjG/nMGDkx+Z+YQGPts97rjHDWjltJ1QFSaH2PVYSUpuJsbf+K5aHEZJxx5aaU59zz1p7kVf
O+Cv8NUu3PfZkNP18ZVX6eDaS3fj1KiFH4vB48VwO2PTCiLvDdF/JV5cX4auH6592/3w1Zy91GxW
lDfqLsiWqmuRPmXAhEWVhkdEob//zqGQ9BOkTOTkM/3AfJOOqFtJu/ODthWQ5cwqggpIVltTmEDV
e3zoSRv1r/Q24lNnomDWiy+EGPbnUlqtOkQSK0shOx1Q2J5ML0l2E16TY1+Mn5bSPez01fwktBxb
mkUCRqvzh3IKnVWPP5f9WXDgnase4KWhr0pvxmG6vKUlfIpaKKFZ1VlrFD/jnUtJHoJpfcxRqh2k
Oadrq0YKEPW4D+tMfRRxNr32iNL3QwwtThBY9o6Q5az0bNgmWUH9AQ6M0R9ZRay6aRT/waH/BtZU
/PR7WglKWtC3ZUSaKvvoiaDPMaiXftt/v6WH9HibdrHYW4Sb1Rb1LuZr8cNvUoN4cmlcRyzTtxkD
aqhcuck5620TM8XJgk1i63c2XIflLTSWF2k71aXWaYyTuVPvDOrh1z6JuKt6YMMqLZi3EFGJj4TG
opmAhrLxNzmID1+q2i52KSjfPulaErUn+07Kh303cvGpTWNxfnyrnSNn3TPbCmSXO39/+Aac2inD
3vv3bek5NXNrpLR+QVq5dDgG24r+7awxqQYp8kbQ4YZwluoHvwFnM/roJc0SuH9j/hoq5d7YXFeP
dxJ04Gu7qn2Alp2w1S4msvPJzqr2KSrkt0/nhnYTN2hLsONxmM3rPM0n0Zru7yR3MVvKP6Qj9nfX
G9tVTqTlCS7YcVpo97WOPdyf9/k4/ZnShsTxR5EnjcEFmKA3rIuKdEuddeGxcEcz20/BYkMCLDv7
Y8uUJP+eKWqKwHIUU+65hxOe0MNclutOTp91VlebcsCdOSwgrNEedpNTNVcSDl6dMQcAygF8xXFd
+7FwsQNCQvonGLgNB3nCarGzYRUcOFXIOgb5PLFjKN2Un8jzn7JJS/fGMKgVBZ1/NhBvkWiStl+u
05/rnMizru2AiMVee+jNZvUoZMhea25U3sVT3vO5tovl0IMa9lhrEXpwanUytemIBloiM/59sUgo
BJf15XRKYwMXXDyLCYCh529N1sHh9Bf8gCO1myv4R43E3j5msRHlGDvbVg5okmf6UzhexXDUVeu+
2gNGAgCMDbdWHAjADsiPqn/I73nVE7d9MdP2mfBFxkx9Fd9kbff7Kq+BEiPwe67leG/mAndAMi8J
1zwB2fLSRl19sdEXdRYGr9rqL9h5rGc3zu0lSApzQAHkforzg80e+wlvsPbn+vB3L5XoA9NwKi/d
wFEoIPqtxl/YfqvRi+i6x4RKlgbNCdJxx0MYfchlkuCqOj2PsecBQiRLY3Iz45xPRnSorfBz5JgM
X6nInh05lNshVE8PtqsrMxIcW6b1lVuvUfTdYrhnO0FUz8nB/vGX7JnhN1lPLMrJqmbgSDRJeCoM
Ir8poazDoz0vQOutLROhzlxU00H48xaNHGEwzuj/uah2Ikiib+qtmwhxJjwTJmNyx3gD2MDoX6m9
9XvclHsiNwhCXRbmSYTaCrRjvrcYgKDv0s+PYpVMPrEPB+9G8xFJuSnzi72ctfi8VjaQ+wD5nf/M
rdit3XxKT387FVj+0tuwrD4j+9GhnJYy0nlBAdvsm8HkPJPkpygXZ9ue6gtH9/BmRgYeqGEICvr2
dC20BWOB0MMS6DjDSt3yksxUPs7mK0skfqCsuMkuqTAe9m9TWnU3a2ai/cigdOFg0g20nxFL7wl1
Sy9J71vPltlunX4erww7P4slPQGDvbjVYSFuBbGLoRO2e7dAv+Uv3+9dGg8IcA6Pv/X4VjKlRLNE
LjvOYkkd8Ue/6IQ93ZX/FIW+89LaDuaurCb2mi2fyW20eggbHvWTdNGnGEmBBgJWpNkU1tugU2+V
E3FWfw/tAsKFRmnPGLezr8uyGFB8skyJuQLbMekfwnR+zEmZrhwjba5O1MXoNprykjPf2cwM4zeP
bmuXoMUIy4vgMVvhVHa3IVKrdhFBEv0ynp2CO67XQe4W7H4rGrQ9Zs90nWdUpQ9JQYxBbZ8Myc+w
tZrDNLlypWIrPNT0u1ZhRuPFwS+2tl35/Uj0DQvNO6N7fFYMsY5jUw+XZmCcRBd4yyf7VWSGESQt
9tCHgEhV1dOD5K3pjRsMhl0y+6EYRmE3XXVGw+xGeXSk7EEo4nY3Tkf/YCknYoYh1840q28yHI2n
CFo0SSQiEJUR/7KL6VZG7I1prL8X1J6rIhToZFIUl0XG82E4DduJpMVL5w6jTh2T3U5XGzrRnH+V
HSn1BQOFVd5HR9CH9MydX707ATdOjbuNSQb3uzzWyn3y4BmQDJZvwynE0ePHtH+g3hYA+sDuMkMv
ojlZk1P9ybAo9SFEA6df+cyfZktPUGKkzZYO/rNvcSnpwbus2lXbbMxyEPuc0/2qdypnM2vzYoxD
g2SzU4SDP7300xBT/yGlcMyqAAFYyY0MFf92vsMOlCEGkXSk4mzAAWDOW0CdHNLkF6RuZ8dU/ta4
kDbMVLjB1IuU3Q5VbxmbPyhJ+57j/ujEzYlkSYQC3t07qJx8O6W0T+YZWxsR9l6iFT1EYbrSOKcy
qvfVGt341vW1tZ7ahLFpJBjV1JTj0DNqs9QxNItyM+BDbrOGnmKR/TYq6qs5fWt0msMWDeCNF5I1
ERvf8VAzHjTNvTM6y01ZQzCo2pRRSLfpBm9dk77yTLtpZc7qzR7sT4JGf8pxlWsJIWBW0aJDNWgf
9t9t+KfwiVSW3XdkDXipVVFzmJTQwIwc2vWTq4flFvpYSQfYLw5qXnQYoeZvOUD/iTXQS1zDeor3
pNQe6ZMU8GS8IMs+1TCGUC4WI6BMgK2CPqHJigp71qZ/Us2uTgCd4XYTT2wmKceYRh9PrnafE4Fo
1kDzVBCZzjrr1YTawDtuF0StkimW16i7o3TtLiLmJKin6OnHhiHLOOWSrT4PT63jl/B+MOOJWr4t
ffazm6fkI04/nYg2kGe5p0KLGb545JpWPn3e3tfhMMqGJv8wQ53kPlvYam7t0yPsWWX0wfSx1wWG
lZokP95HD7oHoXq3XtrNbtS/S9v7JgF+WucWtVIfl3ifqMPmGRgzGbJboWP4DgVKa2skwlBzTwaS
Y26ghkyztdZoX4meb7qcoKU8FF+lm9v4zHICmYE06R0F19BOv/2WGC5UaWQwzmwuI4mt+7hNFDEo
zMhFlO4iSQpWPHni6JJR4PinRvlx0MwiPZAF/5ZlhSJTmSqWzJ8CGnPlI7IpzNAPZvp3UT6ctdkg
ZSWb/sDdhMBEvxGNySoyHZqb2ozGIrRPRsdm7Dr2cCkOkTYSGq8V8Zbbpgxsp++eQ+ixXrxM1XP0
jsAMViKOqmB+oHoSIw4iLSWeu3RfUPxkZz8poLZ0cGiZKZkmIqxuLgmA9gtANZQyuIvWzGizlZsC
mzeH9aQKBvFTmx7qwmHpJOzLqLUXHKjnwZcHWbfHNmJ5qmqnClD/3xW/MANPVgazbqKAfuRes7sn
vfS7o5UfKlLFoegGyMBblGEEmjlOtfV+l0aU05sbWYP0vN7MNZ/Y4NrTFrTgetad3w4MZoJjhzaY
aGeyUlm0GN0ezjQU+w1ciH0aihcqwBo+V/Vdum4K0Ktpj6bbPBvdO7zReBWnYAOg1lxT1//p6cMi
NZLPXW4k6B5CLqfGJMWAcnUtDeBR5CBmzJPovc75b+IDZhgq96KK08CewWDgh12PHTsrg5K2wx8L
dDhzBbbhuAYmYCHdyzmR97aO5iHBZamiFw1FXJAmyfvUQn7qIzs7NG4ttw0jDiyY4gPlgHhyuOYz
uPNhSe/gihc7t0r+qcY+2whXehQ845aqzAf1jpQ4qYnpjesdElv4uYnO+k2i1snqxNlNrZc4LGlV
GXQpKryZbgJSChwxaTkdxEkr7iwk9r9o+lzmrCzheZBxaEZddNIpMdgYqr3moS5wQmrQIm53BYHE
7uzf45iGnT4cJ6k3FwTQdUDz84k1i3QALpBpzkagz8NvE1EKZ7Y2Xduj+SdjKL1OUrC5pVZcTAfM
Nk1p6McxONWolHnghqO7UfWvUFTlcvahi9ch04W77wW2Ny1+Yz/D68nAhqNpzlykyAPsJuSN0eUq
mQaR9IOKthIa8tW+NQP8pVDlDEIta7sh1iccyHTwaljJOt3YiCTxtajUNVM8BKFdsJSWW2+NzzHe
u3B32Eo41E9Da2wzItirKNk3XiHWfegwjyZfUJY9Bu28hrCue6tcSveCCLCO/tHaYbyEE2V7xIK0
rgeTaPiKeXgcLgDAGVO17wZR8qkDo5ob09ixA5JlVDDPlo1a5ItPwnI/HSd6dxy/evK9HBMONw71
8tqIcQa5403X4h86g9+AWeAvi3TYVRtRvtqkrMSR69yS/qtnsVo3ZfOVGxmp3nEE3J9mTSX772Ig
4XGyRvbYbhl7GPOrjGhnJL7cOF5xz6dO44g39HSsZQDPmYhHNwxG2Zjwftt3sWDXLRxOY/g0ZxA6
3IyZsu3OpLUV3RzQgic7SqkCA/tvq6fAoEYO17htT4YlmXKlbLJsJFlgdQYOw0j7g3YcxWtoXEtP
FttIuzYcg/eIueA4R+/82hDc9XFbJRxdyINH4MrF4gg3FE3BJZLmmradD9X9h8sjusX7zw6NBAAg
84+UmgMh7OhgrOo7Li1jBETVmNmtOF/VNfvb1NIJiUZ4IBiGVipJfmkl8cyVJs9j6H91rTleJrI/
EriW5J+157xnQW2ziFSiL0dSxHmuaDisf3ui+eDOf2G6n22MbEmwCmPUOoNuPzeZgqlBnUZwRoA9
GbXtpH4OVFg7j5MkfUm20VlfWf0QrspQPrsekYVhVdUrFeXFhoQPKyggARJHmxvXZPbRotav1RzR
FNIIqrScZyMdsHSb2WtBWguBLHwOk/fVmmoTg3C0dPU7VjF3NacYrclZif0XZMNipUKkkWMFKzAt
5NlwM0hQUUq8Vxozb+0gr8UtQX0eOQjAMSj3HXI4ibqZ10kO/EcrGFKqhCF2Q+4fQXQHbxK/wT7+
0AcQK2HFhLjpQInoiHIHrzP3A51FlJnqjAQ+nGjykfvxoTo2chs/89rzofUnQ2Bltfbh9O8mGSqE
6em3wclIt+Sx91zuB0FREJfUEKhB3zGcQM+WBAX0NXpYvFucU2N8xyPUVYMNVyblcZqotXBpF1Tv
8F2Te9VnKsgcnVE9wr0q1LgjtYauqp5VV206yNZoA7vMkN6HrIvUfrGsy01nlmyZyjvPeNT2kpHp
8iDY7Oa5tLnHW/9mR4sSOjN3TIl/Lj2hLBy+K+EFBJqux96M6BrPDFydBEvCQC1OLhXH6JC8cmiD
lyaPfA47GfkLWfKd6bkblIZmoN/0tsOgu2vmXWaQuDHYqzE6d+aVkQT0oYKWnyIkYzLy9siJyafu
6lHFV+IrJGSHZgaLqUP+2lrT+WGL5tZAcM8Ktz6Y2ndcbbR+XfeZsdFbstjjUa2Fa+9V339UdZPs
aINTemUTDw2icyQHFV6z5mXyzWwrATnKhu3b9uMi0KzlZvFItx6Wijrz2xM1sEYaEM8tu3oScazn
Sk0r0OaYDMJqbSfqdSp68OMCTLila9vM70QwcjuggNg38zjuHERmIH6sLcM2kovVzpnlb0Vu3L42
xM6ue2Mdm8SVmDPPkpHqLpAGdUCR262nhKWgnF2scAbZnT4VUnLqi2MSipDHHhcme/C1HSMUy4mz
9ZVpbcdiKteKnHEmCTQ+UxicDo2oBot4V6RAS1B7zaH6rcf+XScdc5uVJjLhZjhYYf2J0YJGmCXa
9eKjWvkLihSBvEjao6cJZ20QIZDQjEjRWYGsbdSLclhMrcIizcBSPzO/0O4jMzSJr8gVv4q89X/o
AhGTkrkMOkdxdgEUEeaNgxw4EhATGnwhLhZDQU9NMn6JwtBlSBCCT5YGoTjIvoOxGOGCFeDqU+0E
sDk8ppb0V4WGXMuhK64Uvhx33lihqwIY1REBSCG2/4yYvqmgw4xEyQb9OXCJIU/7m6Ih597tyHxA
F3jsSpmBTcAIjqnvGYaefKoH9yh9QvqyoczXJTK9fvyIYjtdUPb9JmdljbFjbfJq/PIJbQvqBIiw
9P9QaMW7fBTPtPzBxJCCKsmvA6aa4yXyjOd2gQ17TNLpBmubyumPfNyXOBXDCtLOzRvLD5k1xODY
5APHajOjPiGkZYhx584IhOo1wBVsFZ31u/LoXUyeTS5KyVkUCRPNtYR+YkyhjosVvFWDSs5EDj03
jkvV4fVclUOa6u9NJvcNzsUAUN0SVYA/o6/uXRhkLSKUyKfBIY10JTHYI/vQuafS5qcVY8FnIEpQ
tOHtjLqoiSVEvUH73vR4Hns8AXX7AUGv2nJQQWGT0PDDqLBpSUbWCLPa2yFULcVBtfOg7iJN3aCL
HL9iZ73Apvxm0xJIzICjPNgh7mcSl65cwXnfTzU6Bf/NofI7NGRODyL8JdqOmDoiX5gYgw3ROUO2
EanSFdBt1mLYWrrHW2hOxQlQZoou43dvWXC3W5Yzon/MoTB3DbFRJojWVTmPHPaJ6sDnMNH6vbRt
dKrzSW10zS6e6+lMXKK/au2Y06ZKI5Y0DBqRXpCC3RbFxmqqP6UqbqUiDEZwNkpE8QNtX7Kr5Pyj
ZG3hMyPaI3GtVbhcNrNlz4giblmShR1zXkuOc2yFrIG2PtH6jHeYVTnvA5DYmHm6tQD9dl1ZXFQ/
xtvForySuXGa5oEl/YT+0NsTSDatSgEbrTHibNWODX3sr9Q0CHYFMcGjNCm6Ju6V2OBhpapiOEWE
oSX6QGac559jOb1bszNt4G+Aefk5CesmCqJ0cTSnW5IKm5U78xlJa0lnsM2Vg9BkZ3povmr7OzWd
4VZp7hvyPuukzf2L3nxKG0G6QHDFwBOJR9MzQtfCrUcdtq5lzBbb+QEiLYK0dHJpEGc6LAk2A/vp
OnZafnUKnY7oVB87IxErRDrxBpg7PbLkowHLArqRwiwbObXVyEK2jU0hiFh9j0n9mo3xgGiZ068g
QGkYH/YL6ewMk0vZZYxBByzYud4+o4lD8JWXJSSz9BjGvdj4eQtMox1/NkX54vOTg1xF6dRb7aFx
HNBtn5nMp020L1dtK03mAupVx31xRXe9Z1opkffFb7JCguHYytoWho4xDc1obcPjIUKjxsNIlPhI
GJF7L+lGb+rh14wkdhPnZLPk/0XYeSxHzqRZ9l1m3TCDA3CIbWhJRgRVkhtYkpmE1oBDPH0fBGum
uqvbpjZpf6o/yYiAi/vde26eH5uKao6umx4NItvSg3CEw+jG+IfudrdZyNLnEavdiI9U/xLVpb12
tKEFlpXmG+J4K11kbCwObYljguuhMiD7q+BppALpmLa/4zJxTqJeiNyvN5M/7JsB2yAtf9UaLeBh
Cqm5KWVwsKE4L4O8Wel2GRwiK8LgNYHLiav3smterTrdjKnB05HF3cZt6kcnKDSOB+OeNbXcNlH3
y1eh2BVa8skgNzigMZsLExBMoXoL25yhrSf6Np46xz5gsyWD7enhYnKIxrx3gCYOnaW+ZBr/7VKg
qJHXcWEYqB1M8fVHzTN0SLlOBysFL6r/TXvjhsybr7jNDdylnEfaqz9tlXWbrAra5Ta10JOmoAJX
QjibuiKAND1KxmTF6iC75KWgLBLHYVGtaIPCRVNr/iqaOh4BbFV6lG5LO2ohuo67cW614eAkd23u
XeKQUqlZtrIdNWyMQMp1PLTwAh18SbD2t8LqnW0ozYQu7AGVsJvOetbtTFeaiw74OsRypCYuoIx7
9C5e1aVTbP1hrJk8IvRUJZ2hair2Rmv8wlbXof9U+lqYX5Gi9dqMniBgMS2Kh1fsfX9K+EXMOvAs
WegkUYsh3zZuBEnPpSPwok+ZAMMzYf8cvfFhrJ/j6sFseGM7nCzLMOU9kpGBSk1z1cLsgfw2Dy2T
tUXSY7OncylZ5JhqwQeSYCV2QBXfuGsZ7i5q0V597BEcn6Gx03gyk5PKXOpH3cl/GzXA1hKIj22I
c6fkdxOmkN7YW+yu8hA1F3mIGpf79LwR30OuYxJHeuUDcEvV4ELkTqlq7rdhg/DlcOkIkwomTOtv
kN7a7YzrW8ooP0knPffqucwjbdX3GqWuPvM1mclowZbwbtdxeJYZhg/RpRwoeD7JWtCxvi7d2GTh
wEDW1drf0TReVagZG+7fO2GD5HdLBrzC4CZh8q9jrzlzh/QxEvMZ4WP9Efo0waY8+RlO82IfG4h7
VaV1h7ichdkFcyG0IbozT7oYf3d6qR86N/+NGKMTbEEtzsVYX8P8AUvdi/TA/xR1/GGYUKc4XX0q
2o+W6L88BU332uWafXLjrcljGJOvW+dD56IeT0evaQ18J+EbSqMByILomB+RBamR57cAAb7DsbpM
jGErMSRHX8eN0CVOyfuoHR29Um9aWu/00vKXPaUJa9uKeFwy02aRvOGz0pZaF/zu9d7aGXlACST7
6zInYsR0T0fQpiq8SvVrIhX00YRaQW9MPyJSSAapGTVyc1FmzJkPwELs8FmscnGJuzzFlJl30Kaa
s9aGj51WfFmY8rnHcYp0JR7BbPzT+3pNuIctdGSk9RY6bfxYLXKGMYFRG1uaRABrDnG/TMh5rToJ
Oaqhd7hWap9B+Vm0lv6UOtlIFbr5BtlkJNJFNTQIty7hlstFB5Gk699qrXmngzlZmJOp5iLBpezT
7CnQeEyVGM65OJQNOcRJwjBWBl4+2/zTTMTEO5leXR/XUE09OQ2ORGpMI1nJCYVOeZxOMVvYK1FT
JF7n1ErSZ/emzOg4JqnaSSPiwBdrgjVuVrsTFV3ciHp3B0dSy3T86NfyoXU6nVetU9zn6wTNpwoZ
1dc0GoBXWE6F/zuMfYj4xOURRrToMEz2rS9A8GeWQzixLB6aWEw3o4gudaav+MDH18Ttn1oHHa4b
X0fVlU/A1cFwde8kGYoTntJXu161g/ApgvHPWT08BQXeIrvynxhvcPEzfkcD+nsiOW+r31UTok/5
Ij91v5TQucwbfMbDiNtAG+jrxh2HhRM1CX2FFV5OlcQrInJsr9x2Wa/Hv5VPyaARm6cOd7Yc6g/h
jWjndH+uspiguxL+n7yOmmMf80p5E2m1pGZqEOl5Sk+tn/z8wEu8aBn5rIORSsAuC74KN57PfOEf
M/fSrRUBaOsMj3Yn11lEgjNyTiksjnWuc4wye1nvprLhnU8y0LLc+bECAs35rE28ezU4YlTMhePr
F4JL+TIvjI+4oz+HwtM+0MW56UY2UwdeN2bjz8FU3xHwwsAcMZ3mf8agwRjQI3ymlv0r9rhwJ6Ja
9CbXByi8H3louuT3/b2oGDPJPEBVRIctR06BCVUIc9Goq0cGTxNcASwb66i3wp2B2cKanHiNrbWD
IG8/U6yLC9rlOh7k+koFSMCBoka+Gxp04F4Hzs1RCubwSscVsJh6JEQe0t5in8NPo61oRjVc7sWY
sgG0YRcqp9ZaN7X5t2XaAPPlc+BquZj0Zn2vTO3QSBlXKM74U7BXpY7UhRmIK5cZLlGqUOkHNoza
hFo3SEzo+atpBq+WxqIWV2/wUyYaYtW9RuvF1yY2fHqD12Zn4Ld3BZf7sjs4evy3Df30kBX5b252
r+7kRHsss2qBl+PWeG61rRGyI50aUnNw0ScthCH1G+41sQlWdBrWXvoRj5LxN5TtH15zsaJ7lztS
FFQfJV5mY/B9LltUJhZls/WGWF5TK19p4bSJqFlYTuWWkRJUk8aFQKlNHxIWOOYX781juaqj+bqN
RcvQvuMBD05bHkjudKwD80jBbuo96tu7WyIyS4N7cVeNazXwwdO5hOmogaHsrI1jc0ZiqUxJQSeV
dTYlxwIrtVMif2m74Y774Y/ABYv2I8qDgR45VLxJEsr25+pcjneAB4LY3TD/ZachJNn04xr+S7Fq
ZMHWoWD+9pp1SuKel7YyohXtVyvLRSRRIzcrL7SeJk+lB1cMb50bRusgKQ7oaemqyjBxVAr13LE3
jT/aZyrMeSwZkSnMWmvarXDKNVtd78szSWWmY91qCnFTOykOsqqZ6qUSrDUyTF8ihXJCnPSA2WJh
6ymztyEnQikJZPnhbuIST5epzbvScVuNrWbhKUopk4nsOrGMvVbzqW8KNiQtQiTwTBshjEHu0umL
B2EiFXAmmvs0w3NCzmdtqk/D9KzZQQcFMBEJEHZEeLscuQmJ8FbZxpbJLkU9FcmFliNjpGeCWz2N
mAUlIomRMPmXb2XYAxvA522aGJt1JfbMPchNTGG38uynvLboJXHTPblfqAhLyAe0WQbyb4cn3uvf
fW4Xnu5ke5HZT0ZYeFgxBKIqh4/GB0DCsKD8rLjij9GvVgeEX7ljzRSXD2LAcqIrDqfKxc6h9eMS
DMg6Cy02AI9rui/w9/tutPYl+jxMR7nsCpT1fqLeE/8NgP2Yw2cGob3Ffz9P0tQiYS63JPaJLNCG
/B9dbmzNaF5RRnDa2QEX5+4twz5ZSD+51UW662VLf0UNPm8s3f2AAMBF3uOoRliYJS3ZdulHOfGp
jH3jPZBmRr0V2uAso9j1SLKjrwrMXa7JhJT4VUk7a6uKs4czaoEF1Vy5TgJv0q1WDjnpFa/73s21
aGWVIBvDiRb5RhpLJuGLroasAsOSK3GG0oYOGA4J9ShdwIZU8H9yHF4DAiSS9U7etC7/49FTwjL0
kNsB1iAdobzF2RLFk83xefjK/HTYeVlXLq2CaX5jvWG8wLPpdMkZ8Qbwt1nwkGVVsWwZzGUtOnlP
m+fKk/lXbE5Yt119r8DOU5edrLuIN9+dp0Y4BPIzPvJVZY4VfzrJUe0oVeUiDUk1k9fOi9762Z9s
ESsztIIQ3BZ31NULLP9qpyaT7JRi5sQ9NTPIU5fF0ZbaHJiuvuHRTkvJt8TpYcqOGQjjLMiRhD3t
dwAIZlsRPl14ntqRikR6VtF0lIF/0w3QBYJA9zBWGud/J0IN8meUBGT9rPQhw3gcInTnwFyzWOAc
X0xe0u37kYR7iIZWBy5m5imneDf7HGzq0X1oeFyE9Ab6ULTINB9dk8hJhtV9O3IGlpyTRxHXZC0T
njJluDSkl8wuHD5Fsn7GgHMUdmBT8kGMGiCEsyuIUPO5cQ9j1zTc6saFFxfXsgrtlZZz1A5a48M2
UvTQm9tp2oYjjtywyi1qBSGoM/XVMJTTZrbAuSOdGxggKdjhnGtWJmM6rz5OrAgmhVVLEchhH0UU
ZY/jX65ytOLafGq5nWhaM5y8fDxSp26vKzWurZo7iFISehB7MPj36jBSsew1ZbVJVP5sVvbZNN3p
oe4zh+RAnyzRIPdZHIKM08ZsycGk5fZTHYLWvHVhNWDvkMkGZ0C7lM6xssJxgcNwbVMkcyC7yKMw
dxq4/bCzVP+pdxlGzLIo8DDZj0iOnDfRDFbZIFZr5tnTiQ7juXbTpEWKF7duec7t2NxNL2muf/Qk
gp78OSIyJJ+hl2aPBMMf6uSL0tILUoU6lTYSEhBAQlIwUw1ATRvMN4cCsNimko6FZh7+imu4tWP+
3oMMwWLbjMxRSvQNw/5moCYRPMJHSw7+1m7NYOXV4kWLvXMSZ2dh+iUOTl1b4Wu+BgR/ojiqj1aG
Vprq4lX1OoDWZEYuqL9d1FBcnfaUcg98U807oFscKXSrrVX9kSdMehrW6MnmIxylXNI98FYBz9Ku
ml2N9mRiWECs7ppibVTjcwOPlLsE55Ik5x7gU6oUEmIwMokbRzVIiQS4gkAWsBimZ1q1gBeBnIDP
E7Y6OKASRdIlsmMFyDM49ja9ni7ZgSKuzwEJgvSvlXvOEifXh1YU7cqfxEbmmseFOHgmOYuzPE0t
dvxVGdGtQMqrBiLYS1tuAuypbsigQTiNvpURgQFqURm8bdImqI6QhTdt2F9FoZEP1E2MI4HnHMzi
VsNLctpt4mjxTY/Fh5co6gSnyiK7qK9yhTNdN8XsBI5PMScq1zZpBPlOE/Rfo3vSg5qBMB/noaq5
VOlmcE1sHf3hMdWohUCKO+kYXxbC08pVhCF2kzW30s1H1L8oWgjfPhBl9jeEJhZ+J/JdIeSGTIpN
xWqwZkBjrcxMRwAwx7Wc9267y9SJSsxhOdjauojBlznwC/ET9h0VYpmWrQ3NSShdcxZU/1CrxIx1
Up8wIOaAbFusvZFcCwfOLSm4PoDXN0aHKG2PfN54e9SUbpyDo+nNsZL6q0BmhPxBM0PPaVCRHTuR
ZHv1bE5GLCEbzysmZA305loV16FV5742sLNzfCgRobAAh+fMD71VwK09NkpkjOGxzQHKaHOIBEG/
WlgD/eyaEh9qWoroqUd8D/jLKN9o+kUmgPFwWWk4ZUFjpvEFzfEw6OUNoORWkSRlwaOfeijaixAt
11Mq34hSO+8cpyvcJ6cqIbNB8XBxskE4nSusrYt6VA9a2clDYFkks+32XJJ92zjxxdAuQobQMHR0
NrNxdyZnp8VUagEXRlcn4gYsSQ7lyP/D9TapaPJLodMEbNRhcCHkS7NGUeDy85x1Mwf7opFTU4gr
DmtSKp8GPnDmMIEyCg3cmzJoH5uqphE7UexdKbNPFDyvIrMPJco+OpqpIcRoXICgI5iVY+9ck6KR
XDpqy+UJlyW15A8Zw35El+e7L1TkLF0i1qwteDh8KaF3DHHSL0FPJwzwkfTuf4zTYXLEBewu7vnu
WbuqdACfcc/HcGpI1EVYn/GqvWBPAtAD/qYhPIUoCGOPV5GTWRSvCVXFrM9e8FzU7nxyofVqrlnR
3K3OOffKvtVc8WAbiGy0gCOR074+vxCm7JFcJ6yAWF/haGBYp2iyt7vhnETuesIgta9xvL5QGcJa
VFqLQWo2Y3VilkEI3SDEyvsS9jH3gUm/KZXfPFqhHw1NLe//spAFKYu6USe/iF12joRYpgrzZ+X9
xs3MwXMoGmhh/Arn5mgVNmR8Q/6KIP/DqZnxTOWZbzV9RHgdDSLXMRTY+ztmR8VwgFh4kUM/nu6W
VFDPwNAdKzj3WCCAnNL3R9YxW4yiRfjG5/voiMp6JM5er/wRpX9BOBqno8BPSU+5sTQq+ZXEbRQu
Mqu1nm2OzLOUy0mH0zzJYmrTEUu75Y+HG1EDRunGm1M09x/yCZEnbM2t6OrLxCzlafC2zcDQuY9z
jZaSbK8Dab0VDIGXgDyZYWrEgu3cOd//fkeTUuiZzqscyCwG+JBMjVJ1zjh0gsr1nRlEpZ3a9MUA
y871t/fvVsnJ32LQ5J8xBsKHo4pfCHPW6zRMMJne+Ua6IohJFTN5XDZqzqSpXMXIXzvOU3/zgjNE
7uNdw5MzbgMN7mdAneOpV+lz35Q9IVavIWFHECdxCPnx8JhsYA2hubp6Zo18txpd38sBExU2EO+5
yff1HLPrgIvd2bEZ6Nt10gU+ByRQdYg09COAL8Q8nZyF3gwri/DD0Soc8D3j4C+jlvWxxw+nqUL+
GVKTpBv6bmeHz2PGrpQSFF4Jkf+d8ik4lnMEjwAO3IhpjPGIhsMZ8No2bMroAZci7tMQXqE9pcmt
t9zNGAv/mE7Ok7iHKJusesz5WVPjyi38XL/iw1o6uqw/Ox+NGLdCeM0pWcFmxVsX24xbhqidfg0x
J76sv+ShKl/ovcAGWA7BOcl/IQv3534GCqZG7mOD7S5D77zrpsUNphvKjFqfAl6+bER2Kv1xvMQV
x+x6CgjdZOORuHtzrS0Oi3cOjAhtern9AmdtSqWclWO2Yumxj9n0R+PX1yNpSQK6fLqwcDw5kABo
KPOKV6MoVr6viothJAXcvYwNqVXOscSEzpCUnCoeO8bYVunuNC3AMjtPuo05GaP6frzAKmScQa7+
ThyKFHYqO4zPIo2VWGZhDFyA3Tc6YlerTwaThWWkMm1Vt/pv1KbsMIbmAJy2fLkD6JwxsvaMSqyH
2q8m9i7nosmcdcAU6XFs6qWfI96MY4j9sYktgmG9QDJVOmr4e90N3B/j7j2dEQw9zsRFNCb9Jk0B
VZGDOyQO2MvC89KNJQBmBVZIs3rgxfQNcyRuWYAvJvPiOQN9f1GxJqzLMp74Bh0sn+Qa7rHEmnIG
bFU4egoeQIqterXDiUvdGzmxrWVRmt6gVYUzbCbwj1KYzmM/h3VBt4Ub3yTt3DuasdbTkIv2/Jb4
QOeWQYIqz58jG8Lg9kHTQm+TGx3/FdPfY5fnnKT4pqt9Jsljfyig8y/uLCMOdt4i7/v8psW1s8kb
fHn//NuBrn+CO3AeaypxABtKGPNm+Bur+T4h9h4NRb21UCHXQyHA5QFLe+AXNolXHe84r2pOaeQR
gk2W7yNdvhZhu4GOW77XFg779L5jZhnOCGptWTfCpyE36oUHBee+IBKoBH2Rpxu7SbEOlFx/wHZy
SS5cNCsCnv0QrO74xCJbV5nST/fNtoisL9mFCpJH3J/a+YdOJwMFrUzs4uaR0ciJTXpe3//vD5n7
7hiF/lj2xa1HS+C8xG9Ztv9V9hal0vPPJjPOObz33abbcSMYf5m+W5O2brEjlHwI5GiZNy1vqMOt
1UfecsbFTGiegyKLTngY+A2FoCExrXHueW0FFgR3GH9J42ir0NvnTucvpyCLf6Wdw6jW1rhZ1LZA
lJgRtqn6op/HfI+c6qT0X0PlR38h2uDjEEjUP9SgppDFPvT/BnpI2MImAQD991XTYKxhRXlH41VO
RaqmGoKNoLzNsLAa3hkyLQaBhUBZN+2qOxkz70SO4jXJMvNcR6/3hdb3vfSI6feXU8f6kjXFexxK
ny8iDy5xU8qbAcaiT6y1MkM2/b7Kz5jKrjD7tJVlBnxzorEeNOF/9ERADgQg/V2eBtP6jk5QQX8Z
5pBbHI/lftSc8CWnP3cEUvcwViJ66SKByubEAO/m3zTnPJxkR2+HiqP6xMLdSi0+urjNz8WQlGhv
pPqnBriVpvQRSJjAUeuAlW1TOsb6uE+uTcli3FgouiM73T4e5W1oOCos6PPIKb2Z8SrpFosItDIf
iSCq1CNlpKizAr/BzCWdcv34s+FXrvJwtjOsIuintXwpg0lRB/n2nzeHvBTlaoL3epkAmUhzh9R2
gZkm715iREdcboN2HEISK3h/m1NgTfUpSs739UQL8mGnxTR+0Jel7zVOIYuMB2V3B9hNozft0Sm4
OHSMGJ2kij7BGVzpOPNOFaFBYN60yet6Uq373oGOQux8HdDNeK7S7/sJJ2Nf4/oK98noW2eTpCI5
/uzvReKMl8ItX5UlPfRbVqPQIhiI4aNam7G4ldCJH1wjtm4xs9fJLkG16tbIsTQwEGu6ve3VTGta
0yfLMDpoj6O/50NZLzvPT5cRAZMVw+ODjqPqsfUL5uLeUL4zS3KvP18CpkINv48qd6YTlG8j5sDZ
bAfWpSnLgxbPzFlcrgc7tF59zU+3ImLuiDcg2EG5ey5x2u+8pqabpeJ6oAEz4rWc/xIo2gtk3RlC
WVxtjSBalvgYS1j+yRHjpaqzLwsaQdt0xXNQ62csgDYakM3POMAvNZLxz3nP3UqLLWJuZXOK7bx6
JPXGnYHHgbVk/EXGu/jZFhxSVR19Q8RFnWqDWiBOZWGvekOvT3duTCfLfyB98vsGaBqxvrD6IFum
PS5mJvyMb2SFsleC7g2tr4aRAI/VWgUDgXcmQmZrWlcVlGALMrnH5vMQp2G5vGNkhIqtS6BCXK84
/fC6fwMU4engP3oZbklNg6mo5eP9SxGI7OVWkVtjWfVpO+4I5iIn4T5r9PG9C5ndZk3zSApHPnn9
C6SD7ZTG4e8gLRSlpQJ9MrI9qrWZp8Cv2d4BsJ2Ksk2XmJd7KYEzYxkF+ciKADad4/Ecl//HlYX4
jCIAWjA3dwZnHxcetv951ZchZ+UqcPYCJxJZyggUz3zJanAIrmXDcfJ+byuVYSwxS2Acn29qmKko
CE+jYjuDNQk/RN96gJSG/38zZBxp8fiZO1LIONtnJqPye2sf9xQjwpbHfli1w1rZDKPVnTsg4nTf
J6wUeM6idWN5MfcSjsj2nDWGNMBAoxo+Gx1TS54YS6DSoIJzH8rJz39qJEPQX+oVVS/ylRrRfuXF
NOHgcJCvyg2Zuxr5R944ySkHYcVq1FE5lNvmSmD7ukkCS7RbV1+DRfbpzrMca3wsOhVDC6Nwnaex
oUGzrr/prSCSaqT8UBqMCUOLFc/oeoY41JF3BP02bmbFe833nyXEoceataeaabrYUfmjCt2l6HXv
h9LN68MRHTNIRGg9dqS1GTkhYtfipNP7OInuV4LSdfS9iB60qcVi2g/ilvsWSmpSfZbVqDGGh8sh
dXhnNVvOfa28r5qsnmXeGYyEj2DUiiUXQej4PQdBt0A4uH9VqQiPmHqDVVvKjgpaWEm9Znqwroyd
LoJvhWy8odaI4eqdfNxT/DlkOw87z3b07FNUttFz1p440Ze/Wivj/FPb0TNAEOdn3bH4AMx/s52j
HtEUNBu38KjKVJqzqd0mP5T0SDe0OzxZ4FCqFm64E9ZfpDJPQmdWHhHkfux995vQmYEQZ3/niT9d
Glu9TZHVbcQQIg34lv9cUIOiQns7YWRZ4ozuHotW2w1g9HbTwCSU2RFJzzSyHoyAC1kW+li1O1By
8wFea8G13veGQHfZLWS74tGdHgJjYpDIStY7fLpVOG7zikPVaBN6liGKb57be4VB5mR5w0dAIcDR
kZN7ZI1MIMAw86LulQE465mfTf1zY3BJdVPrlWUr/hOl3dXKMhdvSHBgsjauSlT93ViK+sHlY7tI
akZnQ0HJ1323n4fcyGzj6f41j+1T7g7lRdQV2rTgXHCnwJraEO+nVt/fNzM5x6drS+cxhupugLGd
Ga33Xx2r4B2arjqHkdfzgjjuOgrqWyF6g3fZ9Q4y7a9WauyqGftdlca16TVCALY6RAZZcHc6gSzp
1rhPs+fRHydAEZygUq5/coaLQDgymSwq6OUQF2+io7eaBwZf1NRxRjfh0kpd1dd//kYyV1VCnEeW
rMKLP0sKY+p/YxeTGwLXX8ir5qbuC5nCfY2CsySpu3Qy1z1wpfytsNswGmft0swElHfp4/abTxVh
7h7sCOxCL5yrmcdP5OFaeDOBO4fFWE4aO1zlHawAzvsjArKql7me7sOhgbnfpf6587AXVW5SXtqA
kazBptEuh7IxV6Q/f+GtNN8SIttLaVbfEwaEfYo3kH0rcLnJhas7LjbzNKa/sLz3U0w0kv0x2Eqr
ts5lrjjmMM0gkiDOVumH2OWGjV4M406rQODPrLbHsM4eS38KzqBJvE0XJkDop7mWGg2oRhqE84OT
aa6igbYTzmkFLtagrpiqxDCmq+rFTsYYEc5zrpqgQRzPHZEasqz3Xxr97kVCp1nKTMAvd7ghN170
Ual8m2bpW8eI80Fr5EdiowuWMet+Lp7wBvYvUgGIKzoDSt99IUGyfshaVGG9kPZzEuvnKBRkLnMZ
UxHSZ/v/4AhrBP2ABdMWT65/CwdmTg+2/JxcwD7LBMsdVaQEZquazeeS+A+e+yK0F8d4rc3XxnrG
obKoDXvhkLy3TEzVnHkMU1ux3kLZXR5yQTc5Ft6nqt22+c5tV11TkVn/GJtr011nofc/dCPMHaQm
auUa67GQpNy19CB0UiGlFbwO1EOXKNoVJ66BHGMErRXzdvUNZSiaoj3Gmh1i94fuzYbZ2tpVzQhs
s3IXoYnM0QOhrszmlS4O5qAh4UHM6RdQ8U/4Nteks9h5YuOpH7zP0rDXeQFXaCpKbZkE8kJd+8kA
JIKGz1dBCV5KVjQoFGg8R2YLJpdfOJRe6G7g3Z150W4u96YTE8s3LPy6SX8Lu3bh6Wz5sV8/camE
fcTUmHR06xXPDYkLcGQJ+ZEW0WVca0S1sTv3fkKqPYTjDClVuEw2K5MJ1jQtAisT60Bgase5qZk6
FHaXt4+WlV1e/5uuGXNuR/1vqFsmsZ4lhCddR+iG8y+sWfwnlqKhscZCw2BLJTZHaU7CQ0GBo2Or
I/anGz5Uk4FqoF4GiE/pBGZmhtSfkpxUhoMus6gcOgB8Lk/4mZjt84wOe6+1vK2rSRKGmBYOqD5/
egY/Txy8qKNQfrQJG12+1w54HbfWQNBPpJ1Cz/p3bUr/81uEf2rTgGd50jCE+y9FXz1L9JAlLm/o
fH+fBksflqNGLxBhY1wGRd4u73d2zWkqrJd4jaXux8f/889atP+lI0v8a6eT8DyL0BO1ePwzcyEp
b8R/QSCHjLFZfxjmhjXIgI51j3lhzWl9Ro/+kJvuZyHCV8aC0j56Wk3y2ZK5ZOja1Z+J7BUgwSj/
NwDf/9E2NH9hts1JkA572obuv/9fvrDJGw0tZ3nDWZtBDsvEqZj1F9Kx1UxJfSpE+tUJZgJaHhGD
rWO0Klzzs/MAd61DOPT//0rZlvyXz6ShG5bN0+WSw+FdM//1MxkWud34LGP4MN1FUWzvZFQKDoyx
LVfMg3qYU12zDdBX31u3/NI9Rz01xLD3WMPyDQPtrAhQ6HQ2Qarq04MWNsQH6UfmdIK3VILZQFsR
Z69SSxqiuxqDNl64SfdewzyFDsz0KNCa6QJM9W/U2MmhGtyn+1G9zdDy7w1m9sf95nI/3f/o41Jj
aUJsIkIj7Ic4TOLd/cm4Cz1wFBtaRHg8piD8/OkG+iGoRkgs2yjS6qvTeu+8tre0pVWrEH5PVcjR
zVu+lSiynkkaP975Icxp06vh/tLXP6dW4DEt9IRSPAc9ekHa9v3+3jExCPmJfMsMZtYuozy5FOVE
YWkOCsV3FU6SaqPPZzVj/qEwxmap/1SJqNDc48WUC4eiiHU5tPSP1QPabN2QOeoicps4DYcvK/9u
TKf920NZWIC1ZPjuZdGRjF/7qIjSLWwu/WAWi/0Yy+yNF90iqRclenu7fytwQBlq+MbBNlgvhPTN
RRSSa4lMWR7d1mOepvzv1G/aDWPiYp9r7A2QXKqbnuq0tClpwwp3gGFZginmEL9XtFr8bU2xJGvL
cHAkWGfFRrEe3D471159s9Nq/G2N6Jk0C3hv/sAwPaiz4bnHeIPqmLdXukTNgUoTk/a1tRnU469g
ZIFnXJJs9AmbF1f8/DqS52K5NscP4eYo8DTXmFO1CxNdPjU83wYiMMD3jqHDzLDvHCxkhdOfzNFr
z1bjHs0UJqgT3LpMGy5Omw6zfkWh7Szltm1nrXjk4EeJYunN/PY7PRL66M/HhmHoRsy8lbnG7FTZ
+E10imzdOPQ+kiICqC++vFKUPK6WjnLXZ4sJzsGBLBHbLm/e3kK6yedjjm6P/d6q44dcNvU1YhRY
e5ivzFFaK/zifFRCc+MZLSecwq0NMuP1V0Vg50UxZ3j4fz9rMwJ0E4IaVE/Pu+A7MBe9GpxXt+l4
MAwXaVpwMJn/EX02lsZ90fJBHa9Jo/frPi3+2nhG4BZFATqmebvfu3s6Sw7c/WgMoOULAyMD5VpP
LQz5aFDGlK8ihopb31SYLkK934fVBDS2kxMXQpyRP4vrhO60dnTOjiYRo9ENMfZowQl7NOfYsE95
AJlE83zi1pOT5BzoqzdZgvtIrPrix8wO+9j4kxm6+xSSHdyVrcWdPfC2dzGYBnJ2L0/8qWL5TG+L
9RDE/KAX0RtUQNA0RBRGMeo3X1NArEQHnkTUAeaRMjpNSXpmPjBc6h7AAiYW+O2CmY5rts3RydsR
hIVjNMfIn+eMyXQYZmjfZDn/QDA7ldM94PPxlkVYuXwn7YLYt3u8H2F9QBJmKU+F13d7XdPPbexm
F3adjAo3ImMCGNQGLTOA1Tc1y05P21sYNGqp2ViaJqu/Dl1QnO8/NDN5N6DtBOtQaux1O4ue7HyZ
ZbZ6omXboV8E95xw6uJBy/C/mWirWwZA31nnEHTmKLoX7kbSHcIonWIVd4Judd+W/5O8M+mNHMm2
9F8p1J4Jo3FudL2F0+dJrjlCG0KDB+d55q/vj4ooZESiMhv1+i0K6EUKUCg1uJM0u3bvOd9BbiR2
/WBvzI5RnlCiev3516eTwOeQp9vPzzL7HHuOG817ptftIoQLG4DOw5MtvT04CPm9pz71HpDGCm7V
RMzSvrP6BJAr0Vm2eU60gf6eItR1ZUB0+CziUwARTWtTzc11DMZkFAAQhC5Bw5QSj/bm+1nAtpWN
w9VmlI84jHDqDTiPQzhPPMrAvhVGpO9NHRcb0dzRthjRiSrkR0KPmVi2oEVkWnVC9lthgsThP5CN
uHRGc9xQsIGT1OOzjnXR1XzjFZKqfIzwTp/HyXqdcKQcKoFBYZSRdZI8IydNhU8iyaBG5Q7dIWGM
eTAqKIjRQE848Qra6XqVbRsjrtE74NmXtV8cg9ioARO34zZJBhDWGP6RPNCm4L6G15lboG3shFPk
5/k8JYwnTDTlEjXahHOM+qmwWNOmqsUBOAwZTXXyjo2BJ6FsMA5iNp3j3bR7oWp7ELjlprSMDOuh
dhjbfHzJdKJ2xqGliTmIFV54UNNd/Eo/xSZTPFM2SRE/Gb0nV3bswDZEtrwpffSy2aTIA2dUEEU9
sNg+UrehLOW2xu6rY8g9wsyJN8BV67VfFPatxgGYPPv+XaOrAj5JbVaw5ZBXJ2jLPOAKt5IEp3WX
pOXRgUTyfXqNpiVeOsy4ID0n78pY4WfOB1qx8y+t4VsscVuJo1O0X6TZg7QwQLw0kdY9d+ILDqXz
9xY85kqbu+iaDA9j1z2gXG1elWg6I1nMikm4osyq1ScRiyYG+aV6mNVfm3GkGJllG5VVb4yMnoZR
CHIM59xmDbXrF7PV7sZtVA7enSzSwi18QI/bsTRvPv+qltdNFz+e053jdeUr1ZHiNj8gb+El9+Ld
0hN7X2u9c6DfuMzx7q/ttmsPXQie0uqY6Hot4hCzmi1nRgrhuZtAoPoP6L9xkKa3+qh1GyLjOtd2
vFmUGuC767atEYZv6dhj56/l7fh5EEZ0jcZp3sdk0jWbtOxb9DBfvdgIn4VW70a0tqusV9WDotPL
7AnEwPvB8DKN9G6v5gCXRNm/TiyFsAjwDErsSIk7gY+rR3RppVrffo6p9SzYJYTYlwwAt+ITfKiR
0us2FVgt1SnJ8+v1b0kXnxo5sc+TFjmrIfHO4AdyYRkiv5lbszUwk10oBUdQHof0O0wcxyLxL1TC
axoriEp9hB7ITJlwCtriQZs9KhSr8J2G4GZM7Arrms4QeZ7RT5iDGV0eex7M2eqKy9UcY2y7zvOQ
xN1X2nwB/R0reJAzH03Lh0dDEG8ExoNuDk7B29LcKMo3XxWIzjMKUrIuLWaNWrufRN5v1SYsvs+f
o+QJjiN6iJllCFASCG6mZvvmk5iepvmyNMbggpQBJV016/NZ73bdTKPN1EMPSsKd5oF/mg94O9oE
2Nu8mLTzn9Y6zcZUk2cFt96+NUCQBLSCKkvJH6RR7z+TIVJwfp9jD1Wjt2lOJoA2ghNQSXY9cN55
GB5bvraJQUmsdRF/ncUJa6o0BmAVqK5PeHnRcmeJtjz+9WFCzseqn8+3UhiaKlTEv7pqquofY2uz
qiycZohKVFv5suc9OI/zh9i+xDXjrFIfC8SZfLDUgg+m9ePTz3/zG5IvhYPNo8LnfUKdtNf8Eoif
kiUcCTQBWsMwtNvvHwqmN3nPWO/zJfxbyeOba35+Ta/1X2aP/4/Fk/9piPl/YD45J0ST8+GfJ5Tf
h1nzt9Pra9Vcfwk2//GN36PKFVP7TaiklDvs96bkQNpf6+Yff5//na4UhmdLOrpD84Ac4oxowOAf
fyfenNAJ1XR0cpoNaWjE+Mw51z++JCi3cDZLzdIIPvp3ksr5ll9uYsOwTcOWdA9MQoE0XRfzgfmn
I7oXeKGtU0yT5fAGA8StwJQP6Bq+GPajDdRBql9F0K5DsmhquIM6oGyAFHTqkkXLAKjOJWa/i/Tu
0xGcWXJNsVdPdu9SvaRYo8vwWy47N8geAY7hbyHkF4weVt8VUhuCojBhGZhb62Gjgki1WMjnlg+C
DpVzGqLCRSnKbchPf60stlRxHen+QOBAWbNwktvYv2FmM4dUUWUuRtgvsnik7buo8c1KOEHEwaJs
opVUDNua9ks5n6BpSaG0tzEbssiAPjSX/GBwSIsALl9HZJriLypr5gpzHqqee/GcBFcJztZJ6ewI
3B0SlgJzbcfzH7vxrvbubGdyR3xmLtXLTTUYb2GnPtUJgX21wwDoXZ3qbps3kPAjHe+e6iR49GjV
MZw+OIParnqJ5DIQXwU7GF5oQKVcfJBQ8tbRrYPO2LUormX6aLYgUnFj+MbWGKkZKpRbZbyfUERE
eBg09NAEF4K+isplbr4RUOHqBjQPhHW6+eBw0ETcA/oLPtRzjQVQ6u78j5a4QqRFhgQXJO1dwaTN
DntImTRnkTCO9CTD6IoRD0XJhgb4ls1zXTbX0fCWTjMy8V5lKsJMLTkOw85u9hVJeyHbRZGwpPVv
FVIjgEXYF1O3M5+z5LmwL4oe7htFoRs1LgbFobd3zcC0x9QHhhPvx4YHiVzKPCDNFBgC+qeO8Xhq
7OseyS/NfUyBDNKImPRQFsqBsRMS6eSWludSNLjDZ68dtkuA1yit107+OE5vIe9EWdBsuhDKtgjR
SgVcNQTFetJvq/pZhHsdu2qgzG6/2h0i/Fa2gosPKy6BoyN4t8ar9rInI3O4Tk6KKVx3VzuOIguz
o9UKRUuj2n2OymtY6thxYVL09XOYXRv/+u+v3/9fLs3qvBn/+cK8v1b1dfz7364ZOVbj7oMVdf6G
HwuyZD1Gj8ESSq42T4/1+5osf5NMXehVWqaQEtcFC++PNVl3fpMmHV7L0cCA2I4gq+zHmsyXVJNZ
ka3qtupomuH8O2syi/mva7I+J88bcx66IVVLWPy4X9Zk6VcZLHsci7453Vfi6DMvHjPHDZCDFrJH
s/duMLKCw7sY66PqzGSaeOuJ/lI12ROr1inmPidtgzaavUPPvrDwloaRgUwmvC0N86xxd1eOOYPq
30Y/Q87LzDbnFDQ4t0E3P2ZPcTduQR/X7TcVjkY5latSk26etVAiCxAkOCyuGpRRizFq3r1pNMWC
lrJrIehBJ2Gw8uun+aAEyhn/9iLF1anqcCk9hVUXz4SaorwHYmXvZNu6BAe7Tb+po3Bh5ADwmFX0
tFUzTFSkBLnzawj4zlG0ywT4kIkmFBNbkuOOZKHxTBabmN8FJEjXPii33cKgqq2SJVw4KO/tMlIb
oFsMPWCk26qykrwox1CwEXz4w6LKM1cyamE4rPfLboZ/YDeHdwrlCoI4upeU0OYbG7WBValujbYX
HZgB0pxLRVOR86BBq1/AYsTXDZuNzyoIogGK6tj5ALLiYl52W/iEpNGRSju/f35+02DOtLHI0oBO
+VXalGxxikFtTZYtS1IE+dAe1ZXBO27HT+Gksf2sZdS6iv1S2PUiY9rY5E+8Zi++9HPYWOo28zru
X/VhN4xPCZYklZeu9DAZBpi3OKOMmpja2buC8zL09UXFu0fSL7rxY9gj5a8TiKN0xJVi5W9UyIgd
23DxMhofhZ3gtNXIJhNkNLXL+U/QkYb0IZZiuqsF51YhGzdFaT570dUJAj5RZQ6Yc58Sg+3e1pUt
cQW388uduF8mz1/hSMa4KeF6se6y//bKRzId8/qlD49OdxeXt7PQgiBQ+lMQGBkYheXKK28KEMAm
8o4s++hwF6mjXFoKMaI2O3V/oylnmb+gp6M3woPixcupfsKMi5970WXciSoYd/+qctlN0kVIBum5
TbguxI64psblJJJUCY0FNA43YU4caaTS8LUeBt38/83XIaSewAeKevWuzm4UnkjTu+OW8OD8o+Na
DBL7k6auFD9YEbyz0hDkzbeJhWpPDNxwhr8iPmqVkYvu2fEhHzZTOdEUQCiOG3GYIbwp7hzeaOHc
za9Qja4BVxmOGWpgD+i7AvPM3xQi2epMoqXhNomy1nN4gTyz8FQ4ISZLQGZuzd47Nj7pwTwK0bXi
Jk7rjdKTS8GrDLurmjOv/wA3guPbd0NuPhCU81uJX2CRAg7sOAlmgqpF4Z2gyMit4tzEyKDR90d6
ciwN+4kVbUX2xGOhDO8qlnmomGRpDY9arnNe1k+Nr29KnAWelJiW0iWiSdWhg1QAp8X4xd87f1Wo
xargwa+sr30BAoDbszCwEMprTFx8DDzCJzKwGJaaBrWzfFIR+RUtAWL5Bx1uZuUrUDG2qq70eR4/
3Fr6Pc1IOpxzRjl/VH+VTYMDmII3Jf0y4Z7iKgU1ZodyE0WUl2MFrcaEx64CEGEIi9iMv68149vA
RzRYqu68LnapYGnDEW1ykOYdIpGSZ4V70cJiixXSLK9xxWXWmea/RPFrQNhOkdO+yOw3HMB7ozPP
NJ0/h7NeYSNheMG8PUAUysmzhSc637vzg8pzIDTHFaLBrEG2LYQknF30p8Bkqfg0VBYwMwYW3y6V
6GkUi7pWeaqBEfAsJiUpJIQ4D0/l8FTxEIWspVRbIw+ghYiMP1bvW7cmhnFex/H7g/pjBRvMRTkg
n/BWiUIeKYotm7T3yGQFzOhQ6Q2UPkYR47RQqsZVypuy9ddOKdf9ALQnDYBlcM5Z25m2rkN/XSXD
e1Wjb7KkXONU3/c6Igw7qb84prJssRDP5sQBJ8/sQaRTAkwEeBd/a5heUZhAjuUO5qJovDGpdZeT
WdTKuyri7elvZtYA2K5lUTLR8FfzGhRzjfuGNAjf3Mk+2c7Q+qQGaU068LwBZQEmfa5czBpmwn9j
TQQI46Dbzx1iEcJqByhqKxRtNXAkwOT6taDFKRr92Kb4KShmubX9/8vUlGPfT20FQ7d0xxa2zQHP
IplDt+ZM1J9OZG0bNIaDDneRZ1c1uQlxK9otVbAPV9FZzPfzT6XRvxgf/6vfpzKgpXKxdE0z5+ny
T78vHuYEyAEbbBAR+P7Ri5upexrlx5AeOowKf/3L1D+cNz9fnWrZ0nJUVVpC/8Nvs8yqJHHGQshH
kZ1MT/5WKW7mu9mr5qfoOofwtXJX6/ekoaVZvk8ydW2KO034mHf+Ow2Q/7EC+s86Kf+BrQ117kP8
Rf38mtHXGK+/dDU+v+dHCW39xq2pzsqOuUdh2ALhw4+2hkPrgjqZIppiGGbtfAf8KKEtlTpZUFzb
hs459ucS2hK/2ZTX8+2uqTYVtP7vlNDaXML/8hDx42mdUMGrqCJMaBu/3tTZgN0g6cDfaexoigLB
cQoZSOGvPNVTTjiaI8EXoNaoSpQ2s38VFSpqq7F/1pIcm4h+qmbaZDV4D/BjX7yi2iRtuS419aaM
J+CpKPTtCqQVWeJ0GgjyCVjjkQ0salxbjLrGwzSeSYc4V1PwLXaSi+dnL2a5SbzoFoHOuTStB+kP
d5EC7d+Iv+EhPaf4KXFM3KsmYMgImknnBd88WEmL2KZtAGpo3db4PXVtEhx8GQcRz/AlL9/1jdo4
D7423NlKvZ/m/LIqzAkgzjeTo2Os9cg+gMCtnIDorXyqFTqbySLQDTa/NsHnInFpNqdUNzRCr2tK
6WGKaeR2xADy6JFQZybwLFuELgrKpcQyTqA1+1XekbyZ+WNxssO8OCWFn1AlYH7NfboRTUwAmi/H
59RyVmIw05VlD1+sAmvyPIzv9cFc81JPTd15i6zgr2bS8hb4V5moS9NEtlr1z/HMFjXy7K6H7E2q
ykYZcl69JGl3wiTEOCN9ylSGKE5MtkJgDzuEQtUxtUf8vhqt78EbjxKe/9Gs7orJQVNW5RuzrKir
J95CCxgebq5YYDyxFHe0kVuDYTr0kIq2RpMSeB4XZNVOXwjk/CDy0HALTV5w11rEFY4zEiXeRo3C
NuM0WHRoMnX6h+SdWJZD+iKrtlwm7T3eCLh8lJA5UnQw5chchkPdsFMH5HUauFUChM6D0T1MsYJp
TwhXCuDW0fCcNKAgAhKOnQ7uYmlDc2gRYoZh+F6M+bFhdqQWp843nxlSlW5i++9VkSPqZLhL40Tz
KUpi58mGcpL6H8wx0B50zzKWwvUDA3NgPkDY00sSNOIcccKqk/h31VEH50oe2XKqOtbmITmEkCqX
Y+jfEQKoLZF3wX/Hwb1MLG9NEVGgsTa2NqH3MVIYzj/LoB/ftY6atBPioqmeWOLVsAbiHXXJIa2L
DTzVwBBMp6Nzo7Hv5Nx7aS5D7C/6KdNTse7nvDo5041Du4RtMIKERcWx8lRRL45NxBmzL837oQZt
ozBoWER6T1RInu6mWsTYayIUv0O0Nn1xRyFg7RKORuhSq+2IJkc3vGfQg0B7qKIRGBRPQs4CZ+eB
2RZN/MgB7MjEpJ7R4kX23oruxmJBkA68UCWAppKS2LiJmAoXifoFfPBLNHEgIIAMr7vu74uZnYw9
TOX7YwAngB/z1YTAAQpCynk0bO984ukXBi74+b8h1JR1O3kXLeQck7RNtJYsLXpXOKuC2XCRgrnu
89tOn9Q9KOn+oEf2lhQVDWc4yiVh+ActBqqF+/2lbfxvlpetLCzXhp5cYDe9OxOvK/V4jI3evlcs
wMplqhP+UEH9NUquyAT3OyOYkpOixqNnls5C2LtKRAqN3GmA216kK8+ElwTLEayXoa3DI/FtzioC
PN5JED2aRnaSoxcPPWpe1E+IZRRLXBroTgsRiEeIMrAdDVa2UW+PPMcodnyTqaRyzXp9G/jjo+qp
h2J0bTKDsAaRygPR7tXxB0g2Ne9XNlQEuVmvPpwWSJZ0SCCcgNVKyZeC6qanGgLlQnJuispyGScc
xPAvxwkJ1p5nk20A64YdYp+mBThaDKPyUR/RFUw6rwNi3XXIXpnziwVcRFbK+VkTyYuT88DKLH3I
g+yLkjJW9QoNE1bxNSxt+78xnvnTgcn78L/e82KsQgzO//X/UsP8B5YnJtv1n1cnq/f29SOvfm7v
zd/wz9LE+A1Vh2EbhvW9TSd/L03o/JnUnoztLA1JkMqX/jlx+Y1/sS2HKpjWmyopS3809xT9N/qB
9PX4BqExIkFe+V//m3ffv+Y/quv6D5//DY35BblkU//j79YsCf19aohCk8pXEO9rO8ZcQemzpPSn
ctvzRVOwSTsrPajvqzQzDzQbje8fBtJBq8Xvn//+5cIxq6066XjrwzAHfE6MnSDH+g6EXYfT1FHO
XtD2G/AE+NuLwtlJJ8h3BpC3Y5SM4DCj1rqpNZV2g9/W935Fm08LuuI5sUtWVlMZX4FoXPoqzr9V
eUk8i8kq5oi3Mcm+poEx4JopdHD5/xT4OBKtBihVGgHDlyAfza3oZHWGOspBP+/bjRdY+eHHv9XV
uRsk7S9oiP7UBD8+IzATjoMmzENT4Jf5/NbWIz/Na3pOjgzDK3sMaCeOAoRYg9xq/uzzC8EsjXHM
3CLIi/gN/tfOtrc/3Vb/4mQk/3A0YiTHVMzQDdOBuwqpZv76T9fKgG/RThrWe5Is2Xm8+NHSldY1
SyZiBGV1HH/h5PT6CJE7I60A0eaa/z8iJ24cj37RPKRoUBdIlvWD6QVoyNJ5KxZTuAmUmvZUqq8U
JssLyDDAUBKw+4NRxtAFsWPk4CfpJUB68Zz25q9fmT3Xv7/fhaamG8JEJ0P4AAdNlSr511cGdgCl
jxJ5wOBmxroJVvEtTnA+hWW7G2MToeC0ClU9+arQM3mTsdqBu+zfVNuftlXBSx8yROYN6fVq1YwX
yIByFwXtfZ7ba1GNzV1YjwDt4vSgpmV2gfmBbCRI10np1etxwOj8KVLBF0a4cIo0KbTpy1X61SZy
+5666g5SzonQOBxsSiJXehzIVVRU6nk03Hr8ks5qliTQ2mWrEW2qz8kXba6cv0tTnQDV1XyrZiS5
9yJ1NgS5qQ8hGFgXwFCzL3llauyPF08+BakCiyzW57CK/JBVgTgET7bRWEc8+8Wy3k1zeq9JO8Ls
W0IFndCBGJJYeyt8LjCOzg0B89AXDn6ZGG4LYlNni/qzoyfvWDeT6h1ln/J/qCrBCRMBojnEhqC3
9p8qEy+1H//66n6ebn6/uqwxNpeUGQaiQKbHnwe3n+/bwKRrVeQmDa2enpVZxSu8ugbrAjlYNq7f
JcK2gOjOCUN8XSR0zayZla8pz11kbcw8P/hgYB8mtbzWJKYvS1JD1k1MwxBi4Lhp2EW3n++qbYL6
6p3oS2+rzQNL7MamSj8B4NIXWT1kG0fg8o7SF78aqIbxt2lAtpdOQUhN7WvfKlj03zfNXxbcnxdY
7Q8LrGEZmsno3LAdaWqAkFjkf37xBFh0htUrYlkPibnWAySNFV3bKgDbZFr91iyFQcs0ePlEv/Qv
zudfnDcbtNglglYr2eu9t+GUq98XdZrvBom2NqiMW8g8w73aInGF8ylURdwrzjnzO0i+FsPJqYrr
3ZBKrEzKVO2wMt63iJlXf31x563tp0cX7gieNNs2UbKjPZk//vr6rLqfWoCp5mqIsotpU+umiaqd
pJafI0IaD2EwUUrXxSoh3WFpBdlzhRTyjIG/QfDVoN/1jIPl2XcGPPoNalosbS0tbkWAhFkg1J9n
ngwa8A7vv0dXctUqif+iLjC4G2huLK1Nz0KzP4z+w8YVv7eKctvCer2kVt4vHIQBUZ9ouJvEcMEg
hIkrNpIlQAhAX5hCyNqsgQijXq3X8URRnxV3yigGMmtnl1mMMpTkt4RNKB0uUxRa+FTnkC7HK5lc
RM0D9+ONFlBLUma/63FZ7qa8/RKUqoHT3R+XXngDs8RZ6n0BNjzqr42S7//6OnzaV356yLgOSHYQ
/khbk7Q6tD/cZw0zs85qRrlKPJMDqYaTbeXkCNpBYO41/ZpHOSDTtOvfTRqkUfg6kPTuD0b0tRFQ
MWcYcYcFZ+Wb+BbtmW8mHQiYnm0sYAA+yQRjPGE08SEaBv02bccTgTsEA6gVly8s9K1RptUNUbCQ
i8iRCoycMhz+ylo32P4b33bVrjgNQxPvsXqPuymFT2SPBP7aNDn1FsG7OUAOQabIT3Wc4ZLHvoNZ
ma3u8+GevH6RZFp/avTx+VMbCVcNdUR0HtSAWCQ7qNaGT3QgTv+z5ifh0qa+d+sJtdwo5V6p2x6p
FxF5Yc7WLbjWVSz2dWt++XTxo2Tt1kCQaTaQIHT0TBG5ljY8ayNxa6OC3rTFX7ZkDJPs/vraSYq3
X56ieQNkX3dsE12OTtLrHxtEimymyZhaf6VzMKhbgLB+Vu6KBs8Z2CiVXjLuIfIIRuhUWUym/aSJ
fdDKDzuCzF0IesUjCD/O6P1ZU8Nmh/V501cW+ecJZBN9iTbUJMvcbF1kKeaSNPnB1SsFFBCOyUU7
SxYEcN01ewGcKF0shZFYKzaz6zQiUShUcHQetL3BQSLZhPIoTIYg7Wj0J4mSdvLiDZip/kyEj1zb
4zSshqq6lMNrkeb7sOl7GPwwjlMj244VCKs+aN8UUWwIycj3WhY+6umq9y4Ii4mgkr6AbrOizMpu
u9aAL8zzWYT2lXvPwGSlA/iLIFqjCZrzSjph6ws1DL7GJMBuKrkEtqdCBy5bbl+Lt08wAgkmCoRe
ITcFgecFgoHFPHtoL63EHdGFUb7m5Gy7vVO8wgyJdsOEu67ulJ7zZ+3vIAWTMlwxBadi6JimWkvC
qD90NtulSV4nYY/qkrAqe0FkUrYBYIWSPSJQM2lKtOrmRs0mCrQR2aNteOtc4sJha2ceHd50U5i5
6tzOSkJEp4jwWk2lexCVwN/DtF47rIULDrRMVOcP1UTRYdCknlqnXNOdd0fNWGUteTEYmlocihji
QdS3qjIbK5/RiMf4UocPbWDIUaOk1c17azbsJjBMIu5tOHTyFPEIkUdM+K7pEwM55qhKbGunke9m
9gazK9JAmFNEkCY1aJhVtZHUUjjoAkioOVMPOTw2tdQem7ITYAN93quxf0G8n23YQOqlv02IvdyO
+QQQtVDuoePZxwok6MKiqbWyE0NfhFOG2gpz6WKc2FRU2QOCNdpoTcWEVoDZr4LHi5+HfyXOVk2I
F7avOXQrKtcXaARjND3beRqSdDomJ9Wn95OJswY9QelVJAnpW+9p4b4ifyjsbYijJX2qXO6TyXjC
89XuNICkZjxYpyh482t1XFYjqVaJ8pbZaY3QRzKGEjpupdI64h3ilCOZUhUW14g9cj+W3SlHpb/x
iIihF6ReTGj3vLEVEVXxFPCG27u4UNFFD3D/iv4+V8Lm9PmhHivGRGQfu+RduR1MW6HCSY/but/l
KTnkk9Iua2apcHDXDeexReIh9AlLRkKSWl6Dqkxi3bGrqJAKe1KWJW3kqsTsBB1jZ8NHWKp4lhDv
ym0ahxkqtOikNd2r3Uz9Cvjcoi0S2hVG38JeC99kr7wmCj+ZZBUXUABjJzHBMurybIsf6Z6urTex
JvVGf+GpgeBvBwfNJzldrbjaYTOrRJZ6bawwEqiclTwKQF3ZWBaSj5lu1+I+cfVWQ9gg4QSr+IHt
cjTdoWPBifmbpbDHZRkQkOvbTumGmq+eeHrwKhmbcUymrYgIKg0T5cG2vL0v4gf8t/Ogkt9blxjk
FIoDJuEvttW/YDK6GymH1bBnQKul3JP01UATssCyra0I5rQps2dgXexsCsoM1xxb4y6sGCTmtHmK
mLszJBXKgePsehoQTl+WAQKIZGDySJo6dekh3SL/YO9UsH047xz/Q7yQ2GAcAHEcelepHC40x0h4
5cnc6Xi42r2ANLbXQ18FchfT2UfTHQRQruPRXmIlmE4qWAMG+zTX2IXMsRsR3hjVSZb1qeqcNeN6
5atBjt3Si/f+UPTHDulDreDtTwnqhfEYP9b5XCzqtjg3RQ0/e53rVvdhdTQ5wS4fNHuA2QtXMTNI
I+USXxKNwHklQicpDEzQOcZeTyseuFkAjMwNLgOOwl1QLQUJKvT44Uc7nI9bJ7p1wkkeC1055XXd
03LUxBa5RgTuBV0J/OIgYVEmYKW7zeoRcsfoOlIfjh0UB+4z8+yVVnibE5CxIo65WnZFutUz65xY
EZJLyw6PhjnCXUubW3/0956j1KfPz8YkHG5sZJvyli7ZHlFTdMqsrp+zFwNiX5xx1/ks7YWZrMGS
NOfJxPijmLBJHeQ9ilQIWih00lZ1Y+mxbK1q3ZuWVpb3q8B5hRGp4MxQ81WUGk9Dys7Tllp01rHL
gXNctKkMbvizxSURSCIctbgpaVzHNUktTtAhpGmK6dYuiITJYQas4E9BwVyq9A+XtRAI2KPstncZ
mYwQO0mS06ovpI0VyJH8aQPoQtwGRIieSEbZfX42oRhYdAgLd7oWEjTBOQtsa0twsEeWazwRZW2K
Vr21Bk4R09y4/Py0i1GnMijpCBrQCKn3CmAQRIw4vX6i6B+QEpjqbRFU6GMKsk17dwILmUnuwQ6f
ThaZgkw9274wlWOXChKO0WhvliS7lAvipfOqEm8+EvyCGx3Uf33WEMKeMIKJrTCdaKu0pX5HU7hb
qM2Y46zDclvy/+OKZuDv3VoFoHX4UcNCqYN1j/7sJvXVcC1C/1F1Brm2oGA9Fg0xXepQfUD1OUQQ
Poyosy7qwJOdW8R+5+RWBN5gu21E4FARY46RZjs+a2F36UdVfOh+c9vaHlEXAOQ3ccqeY9bThzSw
in2RXmueRyU/DyHtcyS/JRsC2eNlyC/sycAYusDaTUNTLbS8+ohId1iaqp5u+Y32cjCxEttZQo6t
Uc+esBBZikFGSTBdREpr31fRFcQqRUhaOf1aeN2JeoZsaN/bKxS1axD+jZs0qNCIU6AnkYlqhbSE
kJ5eW6VmnL2Q9zwt+8Bj1pWg20gduA51SdHSYDxRAn0py6TYQxvsRIaFr+aAlCBqMMldfciNJtm0
Vsh4O51Wso75ayMTwVLCnhrqarsI20y7K6oTkcrROzGAcNYjsnc8qy7YPIuMv7I2ue294X6obodZ
Locdsz9ouaqvpnlMRo5G6fkvrdW8R1b/oQ9NfdKkWR0Fwe6rpp6cC/PML1onDk1j3Y5FbzzpbXEl
rlkevYl1C+Sxh5rnCrSIJlSnvxNVeQqJhIo79GeWGZEFWmLZbsW+V+jZDFX2UNYpgrCIQ3/e3A8S
7bThPEayOnYsn1bnwe3GNoZpx6ovI6T9vbqs4uLF76svQWQDpeKiXYrAnC75kO6MBnq52vkxqRBh
sEF9FF+kz17n5d1r6GWAw4OwXbHj5ctCRhMwj57g0WklVJB6cezT2Z9/U1unzcX3Fx5jX1bXBnRt
rfLNhoDy3WT2pefmBWwf+q4ERsIsa/QO5dSfm6Rtz2GULnHhjueAyVgUYhljn4KZ78wMLObAL0Mt
0kWs5xHLVHz0ySUIU/ANKFnM5hab/mEaNiMX7Z29+uSrb3aGK2zQ1dGl8Cflim06QSOYxdHLUKZP
PVFODAenCBw7YnYnuMQOS1ER+a4xxTdYec7FsgJJSxqNDXlnym+boiSymKJgTLaT0piurX3xmIso
3XiMnfY+ZPGwau0ubnUWm2TU11qRfUnpMA5ZdzPBd3Inq0DuzUcWItvlQMpkZQzsfaU/BUWyjPW5
RAztHLI6UUuYh7ZscK6Za9YOEEq0VJLbZPwAlwrexM5u7NoQruWfLY0k3VY4JzhQsdtUxaYVaCib
ErKiyRAMy/O3UZSbYsr3nmU/l036Qu55vaI1yINrEAzTHOCpP/Z9me5LB8GPaOoLLOwVzBrcpWR5
y8Z7N5jYEpDH9IwojNyKwXvPCbOgZzAK24kLAHURTaDmFYgAK9yXhDsOiA+hcAYmqDzPPDV9vlft
ZK1aFFvkOlHApCT/VcpBM6IXNaifSLtikGpn58yRb7TQv/Y0OIKRxOeJQwXshWM0sAmTYI5UrDqU
Ju+LT9ytmzuu00Gom4DDqNYJ2imMk9G6Au0izRIiHKeaa1awsPcZoGGSPBpVebYblLvViOIooEPH
Ool1rVEeGZtx1knnMaGebMeov5hme2SRX1o1j4TpMGPz7fYSa8nO8PC1g1GbTB8Yd2Jwrvw/zJ1J
d9xIGl1/EfoExgC2OQ/MTM6kuMERKQmBGYEZ+PW+YLXdg4/LC2+8UZeqWhLFBGJ433v3JZxNwFNX
LiMEb3ybx3rXOMtr2DQb30FOmQHgAWHC1bSfXObNaTVi62fG3UNnGQpxLxzsUwxEf5LfhOPv/Mh7
3VBHVhwnbkVAeb4GRzIUFbRq637vF/IB6Q+SZ0gcM/6ROOmvpIzfC/8piKd4jXWsO2UBIFCvzD6k
m+JptH9osbQ5WRJyVM+YOrWpZ876HYvBLevMJx06A0u8u3XF11LDfReJ5rWeSEc42dqcvPfca0Os
qz42Ode6xN6MpNWhWBS4DAQH+dZEl+A75AThnrE1IeTusaxVtclJDaxU2f8a7VhcsXu/FY2OTyxq
2c4YGAyaxBJbP5mutg91qxWS0kMAngl3jj4ASqa5PGppPXpePaMORi9YZ/SO8kheJG8+yQZ9OMsi
2tajGtBObP5u7A4Mu5mQ4H7pMF+2nfmDDvFHTmN/6kE/4fJg4rrE24zpc4L5sIoq3p+AfN1KaO9n
kO64ceylCq+EiYqNHG3sDKAg8jJ7mWtJZqOpum3SsxfSz4we1KsjSLLeUsMqr+i1YfZwsVrxNbUd
+n5avtjumKytMj25FbDkjCczjON93aZXnLBYHalcOXrFl2KDQqKJPtKRUBpRP/Aj/mFWgle8RUuO
7Ohj9PnWl/MhrbNPe4sUSNUWIcRZledMyGjX9dUXSW4ulfW7xqiSUx9A/ysQz9I4ghVjsw+Ke2KC
XAJ68xSWy6s67hVvPK2oP6osYkuEO9fERw/ahFHa1t6BiLax/IKIL8ZmPu+VW9nk7FrzNSj77dTK
fKVNbUDksenkJZvdxVhc+TKoD5MjUvavgNDOLvDEhw83HVTUClIUyOrZ+xpTFtioP1B5PuyNGWPm
ZPNrHI1SDhi4EVS6Rz3RR+H1bHiR92IHLhtaQih4zve2rpmfeSylDTvOPlA/VC8+KS76kWIZ2nRW
+j404y7sODxF4JLXfJr0AY+/EHybjZWw8QbcqqhaXhCJ9ApnrP4IOUcGD/O6g/DEDHu6QCLhztw5
5yFFjq4JtOYWtWOE0osmXvLtol97hAigZuE6ZX1IM45uJdcB9vjtZOA0pnFOsPI7S9hzPDV1LbkH
U0SF0ZIjRn4cux2HMe+uzt5BbJYvKYB1/KaAOgLggjGlNqs0tdQ1hVKCmZbp0OzM25DQJjc2TVWA
Vc2Pta3fwp7GUpRBOqRYOg6JSdm7Yc3bCNVqQ2jmRUVoOFQYbxWQp5Xy+A7aVhDdp4zL+gmyvwEL
5EA2vd+WnnwyWkSsIa53wmnFybCBNzayWvcm2TTBCWeVmEZ39DJxnCG2dag8N0CDfEzk2I0uPE6E
ta7gDT4F1typhooDyYP9j6IQTnr9Jojbg6D8kmWg3iWBek5j+5dVVPQEuTaxucHex1RDr6YRvjfV
zcJEEEjMgGkhG2cZ209BHql92dIfhQMCloxd7FG7q92Qmie7No+AEkFgKEy3uXhrByouRDcGmJIo
VvyeXlFUva4NIbcAudpzyGlGtodoySdEEDjYC2njVj8nN3NQQnC8SXjViYWIQSbbWcsWdirnKhQx
3PpVHW1U4VHEjpIM4C5jwZehuXIoLsCKFm/oGz3Skt6T4kKTwoZ8PwVdt+9HuMlxXf8ek0icuw79
opizBfG0SP5YlBT3tXU7cxyscNaygHq+Va6TjMrZTnFjYHP2AaO2vgB1AIcXLx9WNpopVY2hpufJ
5eSnVk7pPBbV0B3UZ0pJ7hVqeryp7Jga7Nqvsdn3R8hurIrKnLed/CSoYD/lc7UVWMHOleX9dsN1
V/feTmeSr9GuKMdND9ZAbqBxIXHn3GThuoQvvHfw8M6Zzi6hiqnyAiVRd/JS0sbnNeNtjAl7z9G9
XsoNPb9ruegkC/BbgjRzkTIyn1Zx772xeTt1OT4XZybjM7dQ1FVJmeyOkdzGJojCCsCklfrYtdJ3
WaEuY+C+K2/6AqDrbSxllKtxilOeueAdqevkpPFvW2ZvZlI+hQV3+VaBIPXQ38YmlNvQCf4ArlcA
TnZOIj8zJ3qGIs0KQOVBvrSzzUb/u04YlYRPYe2kSKONfVc6VccYt+G5m9kbJ2/TxOVD3ULUIsG9
z5gVrMvO/ZNZXrVluXrz3frUFP4e9sNbp6p4nRsVjSXykZ7hh0zw20dsd0wiGCuF8ZNcgj/ONO3V
JN6TCAMN0mTrjns5h5zASnVnLd7/oHK/IrIuQTjdaBA7j9P4MZbynQKGS2pwH3LTiMO49btsh+Qo
xv46er2zMbEyjnVe7ik9f88rMXBfCi+PvgRubh9Vk61EiesIrooJhv4e1k2fiS9NOfOOhVXto5CG
K+7j7JM0QWZ95e4Ks3wgI5NcAno+Dtk8PEE78i5QVWCpTHW42O8KUqRU8o7UgFti/vAt4wgblmUR
CdCIXOYAswYoH7D2j4iodgyxG8JCzwnxOUj1s8vTtgoF5VCGgHNA2erMWQfnIdvVaKvtYmQS7bRr
bI6JrQYjPr30XHdu2DQm+KK+QeSVnRugrrWLy2TfB9I+ZM2cgGplnZzcyd33ZoQ5stMPysvLdemg
Xne+nV0bG7yVCLI7eM9rujY+HdiAK+B7ekfYzN/46oTbs+eiw6Np0T10oAx8inR7SnzjNch+lwR4
Md5R9lV0mpPmRJtCGxirUoBHaZ0G1R4jiXa7YjPqJQsM3AH3LIz7sMUex39Tre9to6g0GYGAo80v
9si/ta1ZbiOr4KqE0cJ0CGXOkjfcEQe3KyXPBpdu3BRTnCOW1Mm9BgshWkpW0oE1glFIBvENTq0k
4VllbNVwOKn7I2XrjjAV+V9w+Xw59xWFP7vZFSZI+YJFjybtUJJpxtvAXuBRzWMdyOYsIR8qg+dI
XktdCyoN+ARotqCD4QtGhNrCIKesdd4lEkrgLLrfLu4Vdln3MOfVWdT5Z202dB9o3tagD74KY+y2
pqb2qXQn5NXi4sVIxm0QZ3dMEXQ1novu1feTFqRByyA3fO6UebYrm7GHNhdV1dQcVAlBDTnzAydy
YRX7hX3MkNFhcta3WRtUmjZM+YpZJ9tuyCnGUXTsRESTpB0e+qFtyVihcQYCTFPRAaOSnA0rz/L2
pL4eAz1AHc79rR+d1EhzqWHKR41jV9HVMeZFRZqYcizToBMyyMVlZJ/ehEDj946gX6LMPeY8A2et
WuKCJHS5djuYjE02uXAX1UOosv4q0v7K1Y0yFiM/NDM9BDBxxkDOBy9SzCtLQjV+3HElJiwOAynE
5+p+wOmhKIrIH3ZdccmhymDuIq9I1rlzu6VXaaD8KG/3nEVRWmLJEjrLi1IkewrOq0mFccEUXLVd
o4xAGFm0VhRAgHwnxcTqWHesz2lNq8pi/ZwCQ6z8Z5kSmHFHTkzWDHYxzuRbhra1yr3opn2O8l5a
8WyGMMkGg8T2JHirNEMzHzxwPjaMxZgTMGZXW1EWvK/83bGyPsklb2ZN7EBVWDpHd+6P2eBZh7iF
iWdY+WOYAWbx+glTbWo8DBk78fCAk1ceSOk/cRf6MoC9romxnGRXMgcreLrhqoyQORmkTs4hc2hF
8LrmrhXRn1GZmJK9uTlMsvvgtyl4iUNOHSzvL4Y1Kny0Q79va+W+DKDEqK5yrX3mm/uIfYvfEE4y
/ldOgEP6pMIJRlOts2Ne6SuYwXab59CmJcczxvaxe/WcYty3ESmhsqumjzZLnuroh+aysYbS/No7
0cYK6+Y8u/WuyAMJw3dwt5PJo8XrVXWN/rS7Bgt1EidQA/kVg00ga0EEfc+kcw4xwi6trZSdhW4p
Heq4p3ZTmHQh5DHrKeGTN6giSZbqH7mssLO4v4YOtVS1kfmWmuLU1ZTzds2cP1Ikf5lVXN0UI5eF
PAp23ZwfEmGWOxw+NGEWsXXplYUlISINWoZ0AmGHCmfSQt/Aa7I8N16ATwMBSfAxcFIP2eq5eJOa
13k7vGQEWno/7t8KHtNLgeK6suz+pSCO+1BrJqaxwuhP1Wz2zl6c8xc86TgjtRrJgiEFXuKjI8cn
WMK0C+WDteGkP++xWFFossDXIN8jFPAVrcGOUqyuGe+mQIfPBfcDuCcWSxkWdDbdMXgEU3RKdcS9
K2KhCUT+TDUolVTjLmiUuiVjmT9nJQ0fouFFdeb7Cgo8m2twsjMD5vcAdW3i24BjjPDE41KfnZaF
5p6dQ2dg1cfQF38a1f1Yh965s7RzZuQmda4uKD+020lLfKrlh5y5KpA7sE4edVQZ5/VrmNY/xzQh
aDymT3pshhOXAiYhVaceO6uvj25io0TEoYvSW/DXWmxZE6Meuo4YIy+uLPVkFJ9WNY73LailBz0r
eZEslJIpBiMi0rhtKIu77x84llNibFPBOA3Tk90Y3Rm3e1Ct/HA1eLNLVR5kv9pufwx287NenGjt
8oNhOcUtv7fZ3NakKKKjCnpQhpkRnCOfcBptodmdkffo4D4H3QhJlnrnMV4NDIryDiHBS5EFXOMX
kJcXvNIhevN7LFCZ+xba8Cgy91BTX7/3wgEDJa1ryEQdTe0Y1L0axkCgOfAlw+xz82G83lHRsp0i
MpjapP4yHGgQTActH3uPPTH3MPpE9FVIxilwSAjOGcV1GMr52EX+zyqrU8gzKSPOsbMudhnOkB9I
E0o7t6/QOAgKCiteBx5THijRbwlTNEptmuusUwLIi29kDhEkvo1fhYMRnBqEFcFyuhBMWkALcvNE
Zcf82VPpjQNVv4Rhg20ULONVzoxuD6yMIj0w56CfKujDXfzsBeWHOZvLxN1APaI54NBP5sfQOc1t
5O97xTP4c8jCk9n46vrdq+JSan7XltmbL5DFaULHk+HWwQ0vQrBTVhKAUwTB77WFufUkMGK3nhAx
RrRYoFvxLSZz0/bxIYwN/4cgZZ67Kaswr/MBQOKldgZcgrXfk3YV7tmGDrgJzLwkJBe9zs182UIH
du57B2RS6lnEUUBPNBKM5WJmpTCd4RtA2wP55fYsIWN4C1vbajct95WSw8rAxANEFFHKBqRt4/f7
obOeIqqTn8X05Ogy4Y4y6GsUq5v0mmCPJdLmOnCMlUG8kYowxzWGC5hyzmlOy+3TSNSzOcQ/MtvK
L1LY0XM8/W7iAdCJa5o3L8PS4hGA2FKAkafCeBw10NIgzZy3iek49ae4h3M9S+zzBc62KnuqWo/T
sdXelzbj1jmZHmJpM0kOTMZDPg9pQXGuHtVTumH8Vz0kHQaOb+9QDzprB732K87cYW9bwj4yGVmX
GRTMxsSEyLec1YzNVxkAA51i4Cw1JvRYOsAAUqfFPDwUJS5jUpBJYY67xrOzTS37Pl0HHfdvSMvh
4ftfFlMc3lGNCs8z/9MF+SoaTWLlxNiYnbhYiMs6fyitRh/R3OVloO5vS9l8WERkWZavntXcOKXf
vi6VWO4xMh0TQ188nJJ+8p78ONjMFofSsedIsRZ558J/ZMggrCi6CzoEUBGWD5WRnY22InnSTo+O
dsZ7KKkRwdvUfosKruGYQPY9F4tnr5mibSJcuJhGeFXBRMPV4vNyMbk8Fk60+zZviQpo4pycDT+c
Pnqlr51OLkqyGqc1Y8YQd49j9m+spf7jFIGy7BBkTtUywB9pZipDixAbYNWtiLs7eHzpA3/hEVHx
0MmiuoGonZ74Rp+sTFNUy4DmghSdItTm0QUyvhflPQg271eIXvKTCRtUeLP3j8iw15CmgHsxxPa5
yeqbv217hwfIqmBDjLg+LRN/boabbutP7Qn74vyzCpSLUZJRdDHRB0uLC1n0qGTk6XF4+uufrKU6
HvhQVjHeETmVIJWIn0cJvw5ag79LekftFCShNZb64TlsqDULcPLeT5JCIo+pJ53GPr/Mj+Jz0C9F
5Db0oS7399LqIBjZ3o0p2zGzdfZpAXElUz2wMZIEWJkmTZFkCKcPuqv1enKiP/OIbfUbvyZGZ11l
bbnJCr5YMx37OzXx6KczVEd7+aTrZgCOWY3Vux8XX2MnMEt22LoGmf7SZNSmuP7w2f7P1AhSjFB7
H/4kn9lyQW7gC9/oOvzFMNCkZdQJrqYW3qbEn00sXDyMM3UWFUNYKEPJsbdf6VWcfw6pRXepI5gk
VXSptblx1/vDV88TCNfGfDbqJLqFnqlOVtUeSNzx2TBpetaZCm/ajeiq5meGgEe7bNAWucN16bXR
BakTRH9X+Bs7VQHiIbwAyfRRRM12oN5nKUysj5r59SX0RX4ElF1u8Q1FzYbNuiVqA6BWT63Yh4a+
DuEyV0OLf+pliKxWcsqUeYX/yATls51HGVy8oW3WZAvYF7TXBfvIGprbVL1BBcpOzXcX4xBvEn9K
WCwadRSxyO5ii/2xL5ntfdc56orOmCm4o/Er3v7lKy2CQjKa8AkHVlEF115nr8RRSUqhTXvZ0Jxw
DXKjzfJpbSIJSqsIXtlsdl3zFeXOdFcjPt58KtW4HVbupm3BNUQajJM/b80u46yCB2EBLrEOf//Q
RMmV7sr+8H2ONrWt4V+Jeq8T8vSJH3V8zm1w8MMBoSaPaRRqRHcpYV8ZLjUYVmYc9BIRCecYTIJH
zYhe0Li+dvcVD88e7z4iUB0xIaq/vy0kXjEMUqOEbbObnJcUWfRCb0q6c3h5vxfiNINk9ddia9YB
cAGj3hllHF58JzmUzuJpcwf7yiLAWSYvfkZVIH/52FcsgHs0tuFxyOvwJQnoQmnpL6Epj47k0hg3
7qDMo50Q6mLEQUp08JvHgKzoRrW2vWyW25pi+KcgvHfQ0XcxMWLYmvaHOYzuz9Sf9MqNdcgZJ7bf
cq25AmbVcLExGL9I199B1lzOWe14b3R81EHS3oseT0MLrXlV1dOLx0Bsk/u5vRmtSbzSakeK0H0l
rXZpJS2SoQGPXfO80McwU24a0YY9VPly+GBq3cIazJg4qNm4DzSK9pw3L6UXfsoATaMTzh61qFzV
bQNGRRe/mLOhUmDOtAsmZ2l/X7lMrOL2h7Aa48C3BpMWKMlDhAUbNoJBltgJKaGuKPwUD8NMGhgh
kRnwzbdrPt2Ekzh08i/tsuF2jeuh814LQ13HSckd+l9FJ13sk2dzXt2y5DiTz/vCoRir42pm519d
19pHGr7vqsjfRJX8HUQ9tyxAleBI6ORScCLoc311lmFlPhWnNIpzfN4flhVQRxmoR99u3jHjXYPQ
jpgo+NYaZR9iGNRths7GQxC6lzaTzx5mzDAXVLLiGQskjsxJhFiUuf47YCdMnwqOER3Y4AC8qpPi
kCj+Ie30C2VbJz8gFEJP97pso2s21OOpIt+3xtOMrYvKoK3STg0caPhJ/RZA2bRds6x8xh04OfvO
YJINop3bmrxBLYgPMudhsKvhjydC7tGucUn7+m6gn343D7jZCdnEBAjbJ+kapzxL6HMuFr+GPXMR
50LRCQuL2ew4++h+UPg85rh9mP05BAzLKDmh59Ae2w25rejUluEtEBHmVp7kbdTLt7r0cKypG67h
XwUH3jtER7XccYttU4DZDAKb4pldjgeMSy30laKYP9VV0XKTxfqPNQX+NsxuTa2R24mEMUbeZg5R
WrPdiUCQBgs4NVMffECCpTQGfEzu/R6MNtmmaXemfq9dhySWXVsCKqmiF0n75jp1pveC+h9QEvkW
R3dyVP62pkebMsuTGffcAgx2uzCq9jLpiTljtk+C7o21igEHK7yPYAeXDaA9nkE0ATbLQbMqiSzZ
TyVZjnB+E5EAGAQvMEiix0TXR0vvRQMB1qXaL7aNZ3onf0wMMhBukg+OPjZ+oI90UtmWz5XKMZwj
+S1dmQS4RWmlm9ji++3L6pW2irrEGqmn4ItV6dNpQgTq/D1AESt6plvQ7rPhXFbF0SDOtx5HlKIO
5aEO+wMiUb8X3ZpxSr+nEMYbuV+Pkx42fn3AE+ggLK9Hhz8Z+WTry+KPKVpQxDCOg4qiDd8MH5kn
uhIl0FXZHwOu+H6IrC+q2T8n836WgdrYODwZ8+gNTuj6zNQFA49vHSwJcMQdBNOmlmZnKmr6korc
wfhC8/6cBvXSNxhSUn7fkzCqHWAXZXNWZdiScIru7jXc4UrKXcPho1UpgMP4IrLqlbH9wapxDhTl
ps/xX5bY+svKuWNQmGLCKL56Hw57955KH3M5ABvZqo2e+qdZJAKvovkHkfJOjtBO6jGZN41b/gLi
wPeb61lh4x1AfYOT7pCHGmKOJ9znZXvOfAYYw6hvBpz9lYbi5wUDnTdc/YKyPVeN88oid19ai9+U
YalfFRZQAux+Qdu/KkNhO5TWKhmD5x4fMcXrydbKw+NQ6mczw1pfFxfbq8NDaGKNz/P55IbdfeSE
B+1T/uoeQYAcIkatOQjVdMg+tJW+FGmVkn5cydJ9FUPxYQwPRFyOLT70FBuP/dQJ7y4ro0fSgu9F
xazQ0ZqnWKjHsqJT2/ISSc12Na5G4T63A0MuOgXWehLYR+LgYc4JY8i4PIc2XfVOX//sXNxdcXJo
QuxxNvZqTzoWLWDDEyOWT25kL2QzWOFomvPdvtr6zeicGqGTlfurZCThEyXufjvyow6z4c4BkMlt
hVqF/kjj7oLwgnXW58t/inhAu98e7My1IELDJDi9m41xXMMGCo03FSUnaTPJDELUzUZRXWyMxS0I
+nvGQn3HJxtTM8XUh+KrZcLrCrWj6g7DRMK4hT41VNxyz/1vNaG24h2b3/gMVqNRA3ynO1AvS7oh
ypB7KB6bZC5/A/rHnTjny4hM753W4+MsFSaLmQZ2S6F0Ly3I1oJD4gwfYSM4JaTW8YLk6xES9rrP
dlY9/4o951foLfdG9t4eiAj7uH+nugCVceQo3QOcNHtAj2Ucr0f9EInlMGDSwNghNxLFiDj/e91x
yJaDtJ/iyw5/c6d+kkn8SWTgj9FQ1tMhiWeCibeuc25YSbBbxo2zovXOcDdFk34MuDVqPkMIIEGQ
vDgGX3jYFi9EUXCDZXwulid+yZinrnK6s5wapnZUD4DdqEGfITb61rFLItQP6oaQQNzXZrkuC7tH
e6JEhK7JzqIiuVx1f6SJR2Rm7ke5mL8hMILFRB+bXoutrpwf3Wy8175ZA4tqb3wY6fXJUKpZJylr
tFuZD9RSE7fAf5dS3YxlzpeiYD2um+tguxQFdaCeM++eKYm/9cxm4QdzjvAyzeNZGNapjd5ir6x3
iqggK227J5XTncKFEB3jdtygcl69DOtYjfoT1o6++MsPVh0/EC+51m0JP77ryE3UXvfFt2xOgTgr
SoYSc9+YSQLPwL+R+9/wStMrTx0OrMwIvxj9adsQX/4aN1VswWxdoBJAaF+DKcp3vvkzgbE3J8Tl
5sC4rwbF0Hd2MD9362pgJ8G3RLsAPvUmZ/ZfAwHfZIIRIoO5L5psWqJtMqDhAcc25MNUlPMGaeuZ
iN/DyJhOqyg+eAu0tdUDpFkM1FZjvRqlcHZY719SbjU72gW48zGdaav3ZGqxARMPYBulItWsvYCR
d3rMPQ/34Lx0xefWtjFiGG8es6gIoWWBJtxT9fOMofWGGxByhbvOUpDx/HEq4Szz98GlJaH+X+E/
KaWANUl63Q3+t0TyEEeZQZ8tQDn/xuCwoGzBXXzLmdj1EINXYxfghmZgskv4q1FAA21bVhSNNoua
//dfjG3+Z/HQEkUEUeWBLiazJMHt/FcUseTiBwaOlpTKmcb7hPzC8bvIxpk0Vh5mV7gU5R83N+z7
LI7T3bfyq0baBbO+JhjQZdhuct0fVYU/HOfAQxuHmv+b+DHH1Ai7vCJXygjWNNNlZ3T2ajskWXbU
CCs6wPw9dklwZgwHqzfgEAT8PLqM7X62/fLc+dcG2wXGIBT7NHbqDe3XGN4ISq6BU1iLNvj9g+11
ah1UEGRUGYZYp1sOKDAK9wPm9WMQgFB3Ko7uhju0+6EW9XFwxSGqwM1Fox3dcbv6Snwfksnys2h8
8ELslobBVLXDS7aP6bja8STTqJOOT6WbUmam1o0V3n8riaxwTxku3m1pDEdiBqZYE7KxDwmTM9mZ
9J3bAbdVxMojQjS9wEZgPEUJEBmpJdS31pUEmr4iY5zY1fP8Fjf2U2g57avdo3bIDJF+Evl4yAa3
fZ8BixmFG7GY6fCljKOPxhZ7o9X5kcjAriQ/8TQvA1MVFOVHOZ3siutd64zNrcb7za2A8RqkFqIK
MvgRe6xtmyDirJZMNmVjcuDRrMM3J49338HacppOsfLTh4mfHvBK7RrdGNvEki76c/PQJ+hUpIPF
dsitfhVgej9UNFceZptrsluHuy7U9lvxVMj40c9oM5zcMqXF3uqOkdu9w8HnPF+0F4AAvJPLdMYk
YAVcpbDugzYY1xxnFlNDf/hrhmOSmJl8Gl2jYuuoJZQ33UehGWxNul0uQGR2ZGPczZTX6Z5xifMw
jNV2Zu9JZmVcc+W95UvLi23mxbbMUSUHaqDxGPbtuZtpvQ7DMj0auqftYO7VuYi4MBtJACWALT1s
TPtAlqWrq5vnT6cRuMlTUdkUNTRQAAofXXzBrCTGZNB82lprRePPFljQcxlN/TWs3GiHIBpTsyzp
NhwhLDQJohzSqRW7gGCXF3Eq8wevNuuH0LHcf8qYeJW7Uz0XP5wlNgtKxUAEqQ80JGAsqj3k3ayN
H4kMHxgxcPBlzHqcK23towZrr+ckM5cw/TvC6Hfo8UifMqIAg73rAzt5UjgADVmoc7nTRqm5Fi9f
RQ+Dxnb64+yin7EaI/8mnn4sonYf+QxOqVS3XwprAj0z+AklnqVz3nwXDWh0vG/dxmDADTKWJzvr
JgFOaKZONHG5Snmj989Ea9z1q2aAGykY8K8iMoVbgUqwp2yrZcrgxE9RluhdPiXjNplkcQvxuw7Z
62I9UDzspFB5PxJSMFwXOXAEcY17OyDXazbBRYdJdqDHL7dT895dqGGlnxloFEZ5CRl20cF6U+RR
biLABFtocysMzyFtHRTrlo7zrdXPBJtSbkG4a+WxKxngGEb7laZquDMs9fGtsTUWtJmcjkMpYVon
bHS7ObWmPfeB8a+1aQQmxKWYU19WYgGbXVLAQ58+1bPxZzbksGHEMXFukPmzmp1b5Ul5Fm4v93Hh
e+gBZC93vCNwMop82iTp0ngx48/7+z3B/89ShGVL8JFHLUeAcBOOFfxXKpqgNOMBnGjbNgN4VKb0
m+FsoBdygVkQKON27ZIVd4iwTewQ96qnTbPumVI2og7hoE4WPlFscXni1sekTuKnvjWybXQYah3s
SWA9CGVitUhKZ/fXatm3/jFu8I732g02U2DSbWVnEcVY+sUlBsycAaW24oq/nmEVXEcf1KXdc0fF
vbjxuTLc+aQhw8b6EapS0ebMvMuT01+zHL8vEvJ+JMu/fwDyvkl7ecYUzVfjOYovidqWAQNUZGJ3
L5tqmXfexUWHkzCpeOdc+ypBhEUU+WxyGJtszehQTYTLp04yviNLMBspYwh31Twhz8YRcWTVws9N
YSSi8e0Lz6FZqAAF4sv6mLYx1t0W1ZwD+Xxailq146mn0PzZmsFjQP3FU53M+v+Smv6v8rzvz9Zx
rcC1+YADL/AW6N6/4VDKyWkzyHruNlsy+34neQQzpOjvg4gXBFs3Lndd1Q3PkEcKwrvIRqZrN/ue
HNHKk6U+UTawUiJLn6Mo+kjM4YSHietLVce7uTE+QwwJJx2pGwQE9xZGbMe+gW3TY3yRmHN/DtXi
JqQp4aS1g4jQI24JwUUn9ZLmhniKrz6ckrNFWwkPIGyshMLLnISW6T9bhos7eOn2DeC+ofvE7wkD
vc3fvwJUW/7HIY1sObZpS/oOQrcDv3thLf7794kzLlQQxJttRJX1zog6QoO0rBMa+P5Opbj61wSm
RhLEsKIpVW2PfTN8OmY2nhvswKZUV+qXx7u8nX4gDL02uH9PZsLKMZfo7d8Vgea0k/lQPJRzdPw+
fpVCkc+bNEFqwoSwScez02O+pU0L5HURH/oYdcJ1tTzXGTVUGejiegirU6TG7BqNzNKa1t+oaXrG
6IIhL2m2DPecS5leSWTrfRjPMP/pcq5xcZ5z330Jve5STBziUqHVwWx0uo1koPetEwI3cJ1iPTa8
ziVyP7EkiGNOkH01RCV35Vw8c3J0l67EfejmYI8X7oA/7xgSVed2cj5l1O1G18P9HpMJSyjozkPY
MXPWsBEIVdwXI+Wms9p8zyekt5o55171UA9rO6MgoG2s5cvx6pUrwvnIWZDRW5abS5GU+Uh87J1Q
JVdZna0KFsutkWb11i5ykMStpucgNsKdVqbAEkgVxYKbEUE5rP/+YbH+k4f6/azwKFgQS2yGB+Ib
QfRv71QeF44fj5a1rbF6n2Zstr5bBJcBhO0KWsA2tXPapps62ZlBQVhysZmkVOEx+P8I0qhbI5GH
p+8li8bra69TH300RkhozGsdUKrbMmjnRZnFwWKytrKFQUCRVNCpoLDzZCvc2t9/p4UT9t/Mq6//
SSD7C4H1v376/wQk48/512+0/z/U0/x/SC0z/x5bdvk9xl/lv1PLvn/BP7FlvvcPyffbAwxmwROx
llKAfxJVTepgbOmiEHtoBGxY/yKq2tY/eB8YfkhGkhYv47+4ZabzDxdc2f+g7LyWG0e2LPpFiIBP
4FUkCIJGpChfL4iy8B5ImK+fBXZPuzvRN+ZFJamqSAkkMk+es/fatqurqmYA9Pl/BcVYf0+6tVRh
6IZhq6qNnVLHAr4eBf/yPm0NqSVlGTfnCi2XF41oaiEt3Iph6m8ZFkWjFVfUWNPZFMn82wf7j884
xTcbq48UxrHSnzOkY0vyHdnCvNFt4FbLqkRwjYjAUIY5b6MZvkZ5habToTlE1Lp+tlgTj72eVEgg
2/6Ze2S8AivdTjUZv0UuVZTrPC+Y1pYeNyqGZcgec+TXP9N8CmQ5119E0h3ssjmqgub91poFtCvB
kDZCLn2xpVrvqgksRLJ+GQ/T7d9vdG1F4v716K7yCvICCbBBoIkM+5/EEXwmeZz1tTz9dmia86q5
lAqm+SGenH2vdwXFZk1n20CrbjBHvIbZXRHGzAe+4bCd2iTODvadmuP80MP4230ZDGe9uLqM9w6Z
6fgZYvhTbQPpcdUJ9/76ZQIH9qEWKdmUJqVLxrR0cz9VqSxy5AUsDySa5R9KchnXmK9Sx1TSLE6L
uK+pvZQkcZ9TpvMgMl17klIZ9+wdyUMVkzDaN2l96qoZkEXX7wfdUqA5MsicYwPLvYuWPpxwdOjK
CIahkg+KkWVP6CEmn8JLHmIMiWeD/+8lZMdFAwJPxZyo/od2vN0/S2pjROrvyyLEvdXY+lufm2t0
e+R+H6Hqw68UzH8Shos6x5JQcQSj+dS6CJUBUKosR+zu1S6Sy/FeHN8/jIMWtEbqXipzYIWU9C2Z
PNZHtNRkjNcJ8oooCqgfFaDsP00KxqqdEJeu1JZBH7Vf7EJXZ1b6r+ThEsqNNulNJqC6J3sa/0s9
8Z+3nmNQQzioP1RAdP/xxtFVw+o1+A4nY6l1ld2XmToW+PhZ2n16gU65C3sYRw8h45PjvdthTEhS
sZoNB9eeCCJA2E1JFml0i3T//pXpIik2cYbRO0Jw8aBKx37Npf4JmxsDi5rPyALvMCbOMM0ROGuS
2j9ljdBZaTX9pV8uaiIx76xTZxr4MgB8Sz6PKcmWbBz62g2M9bH3RkQJMk4OmtasRq71VJJY9fdR
AGnY4E3ASeAImJxmCV7hjgHC4kgf4e3fb79/Yhc5fVHqU5DBlgbZpP0H5dzITb02rPr3u08LbesG
NThikhWa5yVX67MegxLsK1M/xxidkLEa4bIbE6HeBgUPzhri6ouw0G7374lvU5f0tz5nDUuX8qI2
Ea8QaiKxnrwtNuqrlhkArsiD/QoLDl2EtPVXRj+CzOCq2ZYlB8+x6K2X1lQ/EgMPb88riEhPca+j
uXFWkcVdadGWCf3IfuHBSmemeUYCVZIV3zm/saJq6U3SZjpWemV61LwpqaCYuCRH5Os0LYzl5qxF
aB3V70OaWxR4ib7PSnsz0pJ6a7EvDmvIomIixyaCoTjpwtxnaiTPuVLNgZL2P6O13CLMu7jeP6sc
+bPSozmoxvr876+T+Y9VkmJ6pd+zcwHHpCRy/wEm1KpZM5VJ146h1jbHuZ0/zbEvfgmRchLocJCO
MdWsU1iYvUiA1qNeUA8hjODVr99zhGSbNEzm4z0VuW8VhpIbXVryMnaR/cwRX8OpX4mdZVYXEoOh
LANsOd41kb1jPluaATWTnDPHCD+bqILdmzTzo2HX0yGOyEertT3E8fDRZrBxuX+InSo9uaqGz13w
rWyw/wuG8o6Z/AtpTFMNmr2W4ziCfXj95O97b5kAVMh5rmOS/yhpKZ5BGdMG6KCaNw7z57anKzQa
sfU8VjLxJqm1SM0txdMqZj2sHsarVcXvwIqLK3fgjI1kgF+w6Ma7vRrJyh+962BT7vLqnFQW8wOn
ltXZGUYzWHR7QaRq1TtUrh3pmUVzrXjPbaAh2N9n91NEaKes1fKskPHgKy1ixkRFHJIjON4YZTV/
K5jXTE1UfKmxG3htO8qDYVXuE20QiN+dNX3Ti+XVYLL/X95Mfz+IIdsxHMFbCDmCSvTef/Sny6VS
7JK+/lEzqxy1gM5iCBWw3EZ5r0E2xb/RGYqyrVbNX5uZEJ5JnQBYpnS3GR/GRpgYBuAW9jd68e+j
m5Vbw2gbtNEEZOLOc1+LxMSVPXfgOiwbI1JuVGuX00Q8mTEQdIzlhZQyVGpKFp1atkzPGqx0l09q
5jVRT/p22U8nHBXsk216Ah9ivMvBwSwTyVd77mdUqx2aBJMO5KCjRvn3S7TGYP21KuESuRYidW41
dhZIp/+o64rSLGHxjc3RdspsV/fOiI/KxhGRKu9EZlRBj/8K4TdzkmbibASUB17+MoTfEyB3avaj
nYaaXr+KQi+Ka9Z5GKigXl4BufhOCxYOqCcTwZlqZMF0yjD6338D8//4DdgbNZZ1VzfB9P4jLcuY
65xCpC4g/1H3Fb2ANC+bG8Ma/TXEP6+YaXPLrR6pq9s/5q7zQoTM/MWJ3IiuIvExrc3buU2n5alh
5ArcXi5fCY4lYKVvyye3zPOTQJXAsQqoF8YNtzCaR5o0G0gE5fXPD5QszqbQauHRoCpY/bfoepTH
3wpK0b3STgwDd46b7ZzFGL9FaDzG6MZ3NO2Xh/usI+qH13+/PMb66/918aDFum540DBZPtbjwN8X
D2AgthOZ+nQox1HbT8rUPUG0RUmoM8qWzLg6Fg2SmmwIZ6turUPFsyWkuw0cFdpfT47qW5sRLD1A
HHtRyrDcVorFIXPskFBYSMbyFBOsbj+neTN/xSpPcVbE6keJZ+YhIdTaLy1j9LSQ+6xNzY9FDPOO
Z8JHXNOo1tzEH3RBjFlEN7hg01q/0lfRV+jY2cO/X4577+Vvl8OE4Ex/kre6zqW597j+co6hN5sb
7ox5xla0FMFImUSPM8lEo2Ld6nh86JwZfTBS9YxZyOgQ5ANaeFnaX0BNAJ+pjOThHbX+0LP55+XA
EQgehi6VDQOy+r2qDPtHscz6BiP493SugYJjkXyVuVn+lzf+GqTx91fWNAFQ8vLSZdXwaf1j+oZS
k1fJKOtDOIyQg5Kvo2osnxN2MAOgod+uwtsomZQjeYbxQ4b/ktjIgvwhaBPDZnH0Giu0UTFfFWd7
Di1UZyWV7r9fcFJd1HXP/us150yrgbqmKcYtpmr3X+Qv17xL6imslFoiV4TMMhlAedxXVOjU1Fd9
1vaY3oYKUTXqxkTbYyDbMqjYhEn7YGb5o9TtQzxPhwYWUY8ZAgXdORXR3qBxkS79c2vUHlAUMHtH
/uup17XHeALf0uIc6YYvFUOGS6x1XzOzuehw9mK9PzOzPhcaK2p/QpnwYCP/JGcK3E1Gijvu0rCJ
dmnpfPQmPmYACEtBHJAMfbDCUEdOtPnPWnOx2E5axThk/birhbJLMKTrcjzE4tVYs7ZM1gyNPAed
KM624GJzawAl2nMSe1hISWiRsOUSL5ZhoOBG3ZD9dNPP1Pks5lcEDCudwCB9PbDqfUS45bSZnkW2
Sb/POFftrYrqupup8y75teKXhaOZqC+t9WtEXRJTqMe4ldhl4u6pVS6T+aasodV+635TFazAKb7Q
oyGRahTbLt5TRmS0uUwE9Bugx8LynRH7F+5VEbkY7votc6Jq3qcTL1bMoQog1LQo7zScAtVMUd6o
tCF5hu4Y6+Mez96TvfJdktyzKuOGlP5FWgaG2sIH1UEiXBBlYp/MJJ+m5Jmy5e0RM/uq6J66fDno
S8c51URbLl5QoCE/CenvZZzsYJJ2ePfksYvpZoovkaJcY72kGfpRh8Y51xayOoYn9LrbOjW9TrCk
D7nzrE7IbaY9ze19ixLNUmGpO4r+OCRgU0lvD5eO4g6PYPXhVvVmWmMi4HJ/YXvD5El8gX6dCNPQ
ouKhjq5d+5aB44zddTaKzw9wIHmpH9EMVXG5gE7aA1g9xYS+RG/RYpyiGHfvmI2/crBJeIy/JZEM
IprhSuR6udNvdG8aCLrClcuzLVskURQFw3GeebtEx/Cti94dRAeGdZjMV6u+TPA6SIZ4ZShkmF+Z
1hFgFm2U+ccw40W1xc6NKpTXlpclSCC1j6FM6Ik8S4N0LLwtswLnzCvMl779zCbEvPuaSbB9lf0L
WcDO2xjlu46UluIJlchuTg5Y/Xiw2D0obrsB4K7rx6h5NRdOFmGxHcny1sWxyU1khMHC0BbXFxcz
55gTftqfVXQw0QBon+wXKIOrL3g2usofYSqWmIU0wDldS92EOMu05vVnCQucMWIVqSSBgVCs4v6A
bLytM5cHL+gutw+tinUGYIANGUhJdL8e31R8PWIAcPBTNzCEZuo+s+YdAITN/SgWElHRM601kn3W
Wwf+5FccYCiVXjwgZYGVqVd+afYePS0GuPwrJniGulEVkwy9IaBYIi0u9jNp+gxDAOVOgcHbPwtp
V6VPFS7fspHYMCxi0kpvglyKD3hXuUOgQFMR0sUqrjxkbXoUKdkS2plqI+jS+tEptasd2kED/Cdu
5anr9YMEy2r2Jiagyp8L018P7WPB3p2T3MKtHSmgCuBDgcjBHHPSzN2AymdqwJ8EuXIp4qd28NAO
1NWhiveN4S8D8YJB2vnkB7XRqYbFwbyJu2I5xe4XpLgkIL3p2fdE0w52jxG3rT2inn0LJajEp0cP
74yUchsjKN60VDhzwaCb4JPlCAKBi92mb4VgpNJpYfhZWoWfaExwMdl1Z5RTP/NpQhZKNxzzzgY9
guHpTUHlHdtPmDeHB52BF1tU5pO0nO0WksGccCI3jnoF1piJyQDlr7W037Jqzq+JZo/P7jQGDTSG
E5511gdphoHmYoNTneJgwPG4IS62AT2pwZQsApyFU4E1gqAqGB1IOlSvuTCHS4OWyHCFr0m1+Sic
BntRmGZ+W7lZULcd3gdFftKK0ujZIQFWh505o+ZKHMXHX+7rElZXT60MjhFzUItA60O18QXOjSjO
alHqbzmii/s/qx0pDgS84rNf/1c0MRsuko4uS4+MVIqJDWY+pnrcv49liwMLlcZGpOObMdnYlqZG
bineXLjkpvwwqarHbrRfJ2cBUjiaaLvRQ32M7gQQTx+qgJ7e46Rq063rIkzhfbtdBjntjIR3RSej
3z/AkXLACMAmXb9fIckiuy9CWERfTxdwoy3qoW7y1bkOTGnWhxQSPHenlcC8+t9Hai0mkbrOFUNm
F6qkhDpKyOwN+sdDO6QEQ0bZ10qffn/O+3+8f7h/788v7z/Wn9+bbccvIm7w3qyqNYtFpZtc2Hgr
FSSLnpE75eEuO5yLgvMGAUdgDUXL7KOwca3c/ypZZYn3D3FZ8JPcPy379XxSke2zmYYBEYZjlHQQ
c8XXE+PRVkq/GdQdGTxelZN2aRoMpJ9sHryImVzaCu0+mwkneC7saNTYnD7I1wj7bdYSolSnnt1y
70f946gbbKzdNi2bzYDirYTVbVZjoJZ6oOifg0pNpJ1HIfxB0R4L8tdD1O7O4A+zTpDGlxTMMY6C
ncyRUmqwfhsTsj2DusYIxoKXoMQd19YsnO6tq5ZD1YHNK2PfkCwYLrpY0iyrDsWwufZoW5+LuWei
17qdvy5XlSlA0erbQpMPdi2AQGQoACuvMxEAx6dZT3aShO8qtVkEu53Sm75QUr+Drsm876FMl7NK
V1jBakUDylvpyyb3L2lqD202QOK1fA2sWJFqvhKafk2UEao/Mwui2v5SW/2xGJELDcT3kDqJpvC8
LEpQYZkge3wbJ/a1NtOLPZmXmWnehKaH2vcCiuYg++ZQKOXZVI1nubRfG45dbfsOD/WghIQLiuWb
lb8Oovepzk8Cr5Z0+Dl07RIrEICT+pogKI3gTTa5D0Hi/uIN0tkSN+XJQt8rqXIa12Cjju1GB8SD
NlufXwjD2hVEQa6kFasYd0VPhJjUyZMNPYJRNnUNpIr8h9ZZDtz7FzJ8Nm6cfbjp/FyV/V4rCWoC
LRFZGATYkZk4jGRj/MzUfnX1BwSGwJ2QfkJeaTYYJ9HquxjgFYF1sYNBb6wCTHEHwYJmZbU3Ow3F
pLNTuvJANhbvVMRqrp+XtVdgn4U08VAWJ2KdvA5Ms65/ViiTU2vZca5HbtwS6qshX1Uhv0p/qIgm
ng9KSaqormxncLiOGrjVcNBhF9mh9AWpXG5vHKyKtflj1JxrAyxE8gpHKjBN7oXcmHbqmD5r/ICj
yi3UdxBzkAMPvj4lhNFkyGphPCr5TsSMKkDg2QDQaDY9rL/2MC1e6bypVBgaeEX8N54wbfZ6SL5F
srV75YHoMJKgxx2Q3qNtTMeKBNEyazaFmPbtcF2celem7rZ3WR+ov60OxwgijwQdMBEcu5oz36hw
7uU460bKLpS8rXGsoLVoi8gTy8jVywKArrykvkr94jbI5PT55E4NtaZ6a/Tk2DbVSSY5iDqWdvzn
FcU9FWpgfsmacG8v9XmJZpB5JEJY2isno8AugDZhQx2cxGOd9pZRPSzTtLP1J7KeDiPMvV6XqJi/
uEKACCTbhoAUNxSPqNefOVF8qFV/QcT+utJdRlRksBykiVSurF4ruMA0m/aqCaVB8iNL3RfQrptk
Pxjl1s4Lv1AUv2VaFiXzXjcrSngNEwK9fIwIhACPLckNEpITk3EZPSkqy1SHCH/dY2PVr/L8YLX6
phlGT84oe4zoVvX1yerfYRye0vGx04vdOu8xF7ED9E3tZFH4OAdtSA+LnCl67I2rmns2e39O5xOt
p5fGxMe01AdZvdlTGch0uUXL9D2328AdkmPhNldeISkKpIDWtsLOX1srLn3yeTWPcSueWigWPgit
a5yRgJyB3OZ1NI3snOj2ym3ypAbcw6VzUcJu6DY6acO44Le6SUxRpuwR62pqsmtYfyNX2SkOK0yN
Tz0xvUJbcw/3KBR2si691umCnCUwFU+MAqC6KF8bN9y7S360lTDQzW5n59z/Fa8ja/OMw1nd9aj7
8xzfQW4ewHSEzVfGJp8NjLFqmM9DqAdziFTCPuTojtlevIl8Z3s+4mllRex80aoPy4QANf8weIMU
5abr4DKO6a4V86EajUs5X+LF+jmOz2aZXjmt4sMqsT9YQeIEExqKbrk2kDzqWQ0wsu8QYW2FCubM
3s/dBN652lYGeQCq4Vm95TcoLFWn2yoOdvDuZovokgGjKOoxYM68tezhRiT5w0y2lMmhYJ/oTB5M
Jge7kJFJ2I7UxDvQ/fs6jPyo4A3MgMQxa+wPuzRBRA2vMocsVWXabhrhG0Ajkwrob7Xwy1J4RoU1
mDjKxgUQocKSGpr8DN8Sool60E3jNLkxChcwfjhLpYxfs8l4jk2KFWDZe8IKyNKcKTxM+g12unoo
0xfqwSc82DcstjjfiYB2b8y8LxZA9WJ6BADsjOyHO73/osKbs+uTPXqusuEnnrKL076638LxKeUY
qll+m76E+rHKfUItzirCxsxOTmpSvSqiuGFm35QCBlW+HFmQg0R1DmZffOSa+CFF9GlObKxqeoDT
vsvz6rTuf1MzHNZeQ17Nm9rt98Lmh4nNs2aJWzmMx6l7rlk5FA/DtldXCn41cjYlIcmwIrpnU+lw
71rbRZl95MuBNeY3Qey03YzBECNtcWIs5p8a7hDQsJjeqwAcDh2Qfpd05KKL3gstCfOxD4oCvgFn
SzwIoKsvfVySBSwf6a3vFEIOGt3BZEWkTvEUdXJfTJ8VNjNtqfZKmO8tPdprao6A2/ayPN83FJvC
eMtf2oW9HfGVo4MlWUuXFE8+dNfFtC/TmB6JXQaENsAfsvxszPYyTNZ0hMeMp26X6RFz5CZBTCmt
PcXkVsZsn+SNiFLf06Z5TMroxgg2aGN5q5XpWqMPc5CyihvBpxBdz0oocK4a6k6tQzSh0QHpLAU8
MtoQcWZTnG1oYGOmvECrOsdgVOql35N1vbfIYBzD8EXRnDfdNa7MeAi/tC9Jkz2aRkoDGT95Unqp
0j8VhXsujBjlco81y94qWrR30tTPFe1ar+flFiOWtVxzvd83Yn4k9OuV+LanLF1OGI1ypb+K1HxB
A3DKLWq43AhgTuwWpFUJjSqn20GpCkYR3YZxPsPkPRF1FyztyZH2YUJDiINrr4bNq1v0b074PY9Q
13d0A6LugoxcTqNfqNMxLyO4FNOx4V1ATvfGlBa2G9gW1fxuLOE+y/uHsCg/69R6b+P5qVDh42nV
rYPnOa0rZaKeC86Mc6V+slK+uVR1VhNuSdHa2gwS3LD7tMmvjKIh0Ppqz1FfrzqwM9WT2mtHJ/6V
l+PXBBXIUg/Xrqz8RFJXxPVZ01OPICEsXVsZDfvIjZ8HZqBNZWJVTVkIzIPWiBs6GR6lfetF9Qjo
En8jrsk0IIRrPzbkmKTRk1OsQaH5Y6u4hy7Rntq025B05qXVfGJch0GovEVl/KWMxcGm1F/f4moa
fcltGWQDfpBR3IYVXmMEimRysExHfG/HPM+vjrCPoFyDaXpV2RqHEtUvj0CX8PtSEvfZ0IvAUKpM
Gwt3LyCwrdtg2iQhNYGHPRCTxrwrH95qXQSOGd1Gq9uTeXekg9yNyYktgCodxwrd1PShUvBNi8/W
MXb9XJ+YYR+kqR+HOac731fgKR9kHr/LLvkwM+NZRMJXxpQMy/lSi5fcQaA5JGs4RgDz9sSI5ywt
cVLNcOX3Y0r3ZxWb+wSB3yGARvMxDHgllAa3AdX3far03Ywhthf2RqapR3L8ZYjUa8ptHHGXLgb6
COMcxYxbQ8xSVQ1eoguYV+HAE8cIvarlrCQ/3UvKeRfZ77jRD3U8+W7PEf9dM5djOGH1oYLXnfyQ
q8tB0Wtka9PTwEGWMx6hn/Tr7PTozhPgXVbt1E9gIZgL3Y9kOTKNe1O438Zh3CpNxH1FCajo1Dl9
YPc5UwXtkJ3KEbGkZe/p4ZT5hoDbIrF22hgChG24a+KAsy/A2avAAdQkA9vKcEbwdyky3sJddJwR
g1SG8UOW/ZHRzS2jTdHBmjZCHQudeu1c9SIM4zXPNdbp8aecBAusiw4n3w+ZZ01vuWoGebHAisrO
QyLpw4XA8uJm7xY5zgfgg4vzivXnxkjwqo3Q27TsljPdl8a+yB+nCbQBjk8lHTm4020uNHg4/drJ
PEFK8TKiGUVBrd2ZB9uagE8uN81NL5zFH/MoJgh6ClToSkl8kqH5ORfzCzSK76LX9yiLYUyEp6w0
94YcDhVtWZkMx3G2Dqn2rgAGdgoWMX6B2mDuMSDgSjtWqv4Y1G59FGZxFDqQ1cHZCgV/4CDY1kpS
J9kTVObS0wfK4qfJKT+XUvlIhuiqhJFHb3X20RZg5iUIhHpr8upfgzVt6/kiaLoZhLRhMt41LHvJ
TA1kpn6v25zdBmIfddKh6Ss0yr6T8a4yfirFr85stqGqXnIqt463no3XBLSvRatDEf4UNWisu52m
D3vhhF6oOn5HEawpQEaeGrP6imEscIgJy1UXbZK6rZI37sEjCxQQ4m4PGeyWQEoTmfOoziWHx0dk
XvQjlZ0Wgn8pNVIfp70+0UMq2YpsSoxFnlJX21va16kJLyIrICZ0p2ykWJmh9Zcc6lsaKKUx7Apl
sjeAkfjJLHM7RBdFGnRF/2it3LshsH3pV9y/ef/63ie5f3n/cG/d/Pnl0AFw1+AlPAhyTP54pPt/
av5o/Ny/zFxYfninhUrXGE8nrYAupgshZqTTI7AomiRJSVuBD3DrOixEhdxi+Pr9e/fPyoIB+W//
MIEbT/4HGWS1JhGvZPNSoutWcAiTF82JxZkOFOHNoU+w1zfYAQ5qh/w/0gRvVMQ4B+gmv3+oU5Ez
lb1/Tc9gLaz+9+9DRvSIEqf9/Vumm9SHQdT86z//yf2b9//8++P8+RBLRwBU24E/vl+De/PnfpmK
cSZZrsSHc/+LSvTvRumShKEYGrZtPqQViWsmO+RG4AM6kE1QMF/Vit8+y1H4cengWdDpfx/Wi9av
l+r+2bBeCkVGdZCHlJprh+3+kt2fai5l4zGZ+wHDL2Vynk90UKRebWkycG3vD1Dq6xX97bHWh3as
9Hso6M/HEWxoEkM3COTcoF2fEZdI8dvT3j+7f68hOZL+0sIoDNd/tz7E/cH+/Lf37+H8Vebfnub+
N2mXCo5u2XOXcfn7kZcnNNdr3bc1IvcZuZ5UXBK050dZd349N7thrneCvlGo45vrcR0hGhx/9ZyT
irnxiPwGumxxPgDI2UGgAlWQapM/jIOn4jTLpvkFAAA0uXOoeYCGHqJLm8670QbcK3+h9Loaesep
jBR6euLq2lfI5sf5Vx8yAVyWQB2640pviRK80IIOUHbQCGUXMvXm2joyAsNBJJ60trownfWNIGEQ
mnQaL0x5rRYcvGp8JHj+nLeqR16ErxjwMDZI9YNhtgOMy7tSwZ0+RIeoC7103YKy7LE6jnVEFBPv
ShTbdaVuB6Efw3R6zETzQjvll6XsxhBw2ISYYGirZyQEh6HmdRvqXWJYeyhNBBT0Mt1kybyJJUww
rkdOUAmD+GPbLqeK4oFEk73euQdT+Qyl/WTEVLDyx3oZlpBMlSLb8o5EzUCPbmm8EHd8ttpCG8cf
nYHC+CeGGz9Oj/TX9qjrd0YD2nQ4WZKqUU22uULeBqGN5B1sVIqTuSs4dkX72lI2NaVHhgizxtvW
LwUjDu+Hhqw8WzgDVMtpwOQdL8QIwtOSs+M3GpASKApmn3noo7ABkC8pq11NK7MXM5beGDjDS8jp
iryTXUUJE/MUUrGC2bEvqcFsvr4ZYnpRC7LUsuQFVz6t+hx6LmfbWHtKkbyvJ8cernvL4j1IE/gy
1H5d7W9RPEA3CD2BKR+SEqRsRlpmv7XluDcrsnjcnB1D8zNaaTXMeKgZ25QKKGPQqgKLBzS4USMo
hXQo8dzuYn49SUbyKpxkZLO3lfdOVaAo0DEbok0Gdc25ERzhyxJbtOF68STB3aYBXWTYeVgvcEUT
pcUquk+UmzmaD5wZtknxI7E+7PyX0Rsb3aFwJ6IoFNsuK3c2GDGpwoYw+o2SA41E5xYC6NEgVoRF
46kYHhKjOjb2uEYQbUXzVMHsAFmxhn492EvEuTndTNVK10WwSmKCw2+mDtm2iuqjrsNInGyvKTgh
Ai4v8fSOIUk83h23n/XXMmw+k9L1O54sDaWXuIJMXuvrUjH8WBXhTvOQhjrE02yrLrA82FIiWnrD
8hWreySYfUHrzTTlweghv9AXj9IXeggKmPEMYpFiM4CO3AdlNGki5PSZ221EzsQAMRRtBkLTgg4j
HNeBkKdpQrA6HzCAf+PwhhRN8ZuofhMJAYrwawmtyx9qHX1nvnF7ZaOwWGvoAJUBvH4/0D0GA0RS
RRpZ28xPfxCtwLjgrEcOWZ6LV8cDQ0qoSRlINl4sq6Unh/rHQgZQkXOfbccQDGc0+vClyMAOr8zj
PKPn9nEobEZ+ifSEInPvKJEfr+YRhJkZ6teeE9Igvxs86NxGpJE4J6NuD4brHuJU3WROsRF957uM
WYTEgko6pSQJCzlslnoCD6Pb6vtpjjdF0wJb4t2GTCJbkOQyoehGazeC0aEvByGkoUPwUx2+FUC0
HZ5actkGsK0mSWUJROuUAYi6zemE9uDfkjTbiGzYQ74J2po6RAybKPw1g9svNJXOmfUAvmULlnQ1
pSyXZS72FVgeqG+eYKIM4PfkAijo1ug0SGIO63FKvyjPfw1hfYMWsXeafh9znhjC7iA7Cm7jqOcI
UGhjxkV+qEv3MRIfcEiwsGKvBFUThm9WAX2cjjvu6yBGkZuzZVgSYubIzFMxdw6alQqSg0nojsJS
2bkmOnf9wVUk5gEczRxemtz1OWEfopns4/o70WzYC4FMwJDRSMhAYzo03jzSOCmOvaW+xKpF31vF
X+bsgFF7wxQBmeypdS8hyFZNMI1o6mfCgmfaUt1xbECiOgyLjwXdqwyzJ7hcj0SGOkneKnycitt7
dUrvm8UTct5eA8YqaxTpzdWc2k1ddBuZFIzugY65+UZ3R48mDWtutXH42e2FIqVQPNtyjjMOsJaT
pUZDUAydX7DwkoHNe8DxF9SwCSOfcVQ3cxVtS3EZOIc2kQ2JPH1qWOkTO6ZtoG6l7jw2qeG5i0sL
1OQYUO9zlD9uJzZirjb2gmYc6EWhR3QwtSeiP/x40IOpD3/FXRBDS63lsunEOoCyDkNsvFkGKGAZ
BfiEDwk5Ag5GhkI/kwMSaAR2wBL5qIfkderLq2FWH1EVfzH69pCKMigz54PxLJwmVkSV08d6Iraz
iG6dgepfI6DpITH1xypmlsaWbvfWUSJ2qkHxTEqglcM5KZ51V57TZH4GxvqJE/rH0nIKqqxXwMjw
HBIaqIt1inX11ik2Potik2D9bjndGU+Zlj+aQ0phQ8EkJ054yoacEx8k6TlyE2yV1qUNo89KIfJQ
Y28ph5euTE9DIvZ6MuygydOY3hWCYOR+oEFFYBNr6IwAAeXl87KzQp0U5OQI+3dLA8hbIT4GOISw
mTyOnNuQhjmJBtsxxXwanla0SWkq2xb3faW5x5k84fUy6HMQq/QrRv6aFz/RU8bO6MXbJ2cxAimC
iBSVNoqRPNTgCNksJDx70zyzHK63/a6ITZaHK32wzf/Q9V7LkTJd1+0VEYEnOS2v8vJqnRDqlhrv
EhJ39f+AfuJ7Yx/sE6IKlTyVrFxrzjEtRirhAAdNeTeHQWQYp6iztIfUbI8kIR4b90Kv81Wa5rnw
vVNRGceeoBSViGsSBScgCMANIcqoYF9PnwOA4LEkpxRTPiCEBz3kbmdBnKId3tP4ThOfSvKcaJ+9
pZNvAHQfOlHgUl2w61EzR9b+gxto1VkNHv4/SjyP5d0z3uaI1iJDorbVbZRI8sM1XozpTtgg4gR0
NyOxqzRYklPgPZbd38m+1wcN4r/6ydl/sddcYYHktS9Wv2/Mg29y3T8W3pulIWl6GN8M/N6Y414w
/GbOg/6Tr4Nb+REPaI1gtRADu/Z/21/+O2tKvjYQr12rq7Mm+W81vKAJoMjACItvcXgmsTMn3kXs
FLOPVQQZ52/XreBV+Sn3JzbRbiK53/XtPfU60iq61D5NQoTXUlPVBlG88aLS/jnuJVNtvWCNKdsn
WsX10RkgdxiuAYQ8NF0mOcjt+EYAZMeIJFKw3pgtcIMYgEQPbZQpGA08zeJkPADYsvFx6OdQKe+7
KfVnJw+Hq+Z19Z86UlRegQUXeITEtbINmKcDgey8Gdpt71Taqe7DS+73EMvpX4Kq0xyK1CL2dklK
aZvKtGAoIeDMpx1QjWH2/RQDA/XZ/u94NkHBRQa9O0wLVj0tefNJqAQx4B37CR6Z6IiT8VnTXtNx
JPQFINHZj7AqlXpOesPsXIr+76CN7sHMDfYsM4M8hg+8iZ3Jo9iqystyLi3y5hCoSe4Nd6rPWoTB
pKzN8dNMqwdo31xIg/FSljJ9XHQ1MGtfllOpUQGkLALeRgyqdbeGD6L08hqji+VOqJ1MepfX5WBH
aUxfCqmQcXarENpbKccrYM3pahrGeJ28gC5KbX8up5gKs4/N42tXjtZt0mjgzv+Z5b/FfpK9a8qb
P5zGXT3baHRq0w02sPAwtNrwnIwG0kzmaTHBFpvlM5dDlXzFhmk9BqlD+uWo+ztjRloGXtacl0eO
Js8ult7aJVRm+cqIUOgyGApst07UH6DZZ9XWTAPLqN3k1I0XO6bMnu17WKSHS9ThyzH553aqDI7k
iXinHhPCTqvK5LHScexXPWN2z8JSmwgquM7PebUUGTkyegsEO5ry6SuNvmx31H7VOsZhvYD1nGBW
fUXtcMoGkgXyvHrSLRnAViYRMzMH6z3PGZD38Q9qllWYpsQLQuJblb280JF3bTpV/qM+4P9n+9A8
s8nCHJ5M+Z9eBE/ALijihKFtGrs7ajK3zgl4inuNMYZUNN5ZWsOEB7yqjZmleKg63b4HxFVHTttc
M3o/K6rCJRJg/CB7hb51X/dnD5zau5Z9AsQ1LwVEWHQxmfuQA6+BIBmCASy95ISl0DCU+61qx2Ti
GyD9XHASUhKOnJKVfWndx3FyoOnr2l1vm4oQhK46kTpHsE3QN5uBnJVt2+uoZ+LhjjDf+mtB8rIZ
w3wPEbg5fttsFSfa0dDLKif1zU2gbWl/GaRcQqe2vss+vZQ6UlhYTqc0P4CAiy6ikNFlqoFc5hkD
f5xHGJxVetOk75BWRHik49beJoNl8buaIcCdxpAf6/RymdTuzh+S7NlWHe/ywYfyPxJaQ4MhvKS6
6eziJ3r+5dZHuH2WdOPPaSTBs9TRp2tLop09mfZEC/aI0WiipWXGtxd+wmDeSO7uwEoWdNZr32fj
8zzxbqxc7Qe7YqBLO8q1S/tvZJh7Wknel9vCAytG8J4TvYPNcmWHhwQMLFQ903qlR97n/VNolduc
YL7nkj7xAC3+TWJQu4Y+nPzA6523CN7lw9B1TKLt2thPhiW4WReMuW0QzrkyupewCJybWdLd9KP+
pWUCRChWUUFwhM9LhXlHY+RcSfHrXgr+hGur9ODAq7QjmnwITuFTygISraqkgMcd9V+DgQcfAkv9
ahVM0WQxcAPKsPIr2+YeE3IFN8S0Tir5LucrslF6f8etXVG7lOk6MIsEcUFKto+OdhjcsPtts1ug
8x39lpLbVN6Q6iy1FPZJ0Mc0co3sqIUFgQMDWZ1TozfPE/Z5tsPEzHkOnksiUm/YOJwLbllMMaq5
wcBrbyqHhtZm0OFttxi2oAwMeq2yJ9S69FDLzLwfNQLYoYRlc1YwO8m0/O4aoWByN+qrZDZFLAc9
NAh0d9txPQqEYRbQpeX/BBarhMnCu2fyIMyNmcfAEF5HSsLMWsxZAbjQgBODtXwMUbqElcrOyfKd
PZP4HzINys8cOrFn9g4unJp5BYTnS2qN4aXvB0S604jT1G/Ka9PCdBNmYb20cCKDGdWxHGy9wE2P
KH2Xx76xCmaL4gi1Di6r+V4OfQhgZCaKzLNQXTG8iwd8gWZDRbH4OTDSphvZsq1mNf+oe8d+tz2i
oKvYM25z7CvZy7t/K4DZwuZeKCBRR/YdzR60C8q+JtM0bExJC3MxXmVGOLHpgIw2e6+WU8uhE8Yh
y3X97DnkTBe2+tPUIOSRdRMrF8bHomAdpHNystDxyxVdx+A0amwCA0updSeyriXtHb4eE5aZ1zeA
TtTi+hi5QXaSU4ldJina9ywOUSnlyTfE9l+dcr/++YxzE1afnOEiQnOHi+U4d3fm1i8HFvIQULKl
HVrkhocI2tp6zNK7rttoTkFibTzXaZ5oVu1z0iSuVhahJEyMZFeaIzjbEmkHVeBkb924Y5sTjK5/
8O3kjAmeBc53IaLEixXTGPlb1aIYr8vB6C3aQA6+s2r879SgDAxVPXU4Fd/Wy0b56czxyF3j5pcM
CSikTORreGRI7nYC44COVEu6T0NWas8cpwbxWY6fqIRqxKPK1okTwfFYwKMc8fNIMoxQ1DhyyC46
0/1L2BfZZXm6PGJ6oqG0NElk4BXLKYXVZIPJx54dBMZ5sJV+XhI7loNmlcTURF6x02xvVJATZ/3r
YNTjsUmTjfREca7mg6E1Yu9o4nE5RcLIf+eXR/+dM/ck0uTHzEi4TxZZiCgG1Izl1BcUSg3Cd6er
GU3zvNVK3C1k8W5zWW/aWja3BYu1HHyfpb0rJR0kRsbLYXmFN58vef1yypJFA78T7lYXFN1zhfmf
5Jf+cXlmYjcjTdAj60ZlALvc3ySa1DfBDnK0ShRM84G7n732pWb8O5fOrwh4RYetfIMvqzxkFSVH
ZebUd33m/YpNGjqoF4q7S9ztrfazahXPHwC7ZazzLv9xpWbv54zJczdKNHlDlN1CT54R5ngHadLu
MiglnxryX576uaAWVdsdp/mcFZXF7HQPU0aTIe0zhHFskyb6n65DlIeV9hcAV9YdtLF4QC4JMqBD
Zh4O5jYEf/cIrSh4VCLpHryIadZyDqpGda788bJUsKlRG+dUWryJ9fEbq7XycRiEprYr3Gq4JGby
hpPA3tV2sKW+pyeC7H3TD7Zo1rb91g1D89JPbchcCuCYLdJ069MbOXmx1O6O3g2Ek9rqd5xMj8R9
t6/+RCS2/cdMHXkgG9O8SbhXNL6l/a4n4sPjHnQUDenJdlsVu1GxF0WRZL36Qfx/T+ONXQ751cvJ
mMjL7rr43Hw4aY4RWv8Ms3pc/CQG3expCrBSRfmLmTGrW4kUehl2TLVOJsUSz0YaNbVIkcObwOMN
cjW448Rvod2zX9LNaN+hw6OCBQw7cl3Mep3m4mUmKTyQZulkUjBkYLZfCS83cfGtSGzw/7Tg/dkc
2n9jx7qldj/8Qj9Nnnk5UaT2iimzSrpjVqniQkwe31IlT2nulu+lRRtSZEVwiuenaRPsizDGoxiQ
FutMrflqTneCB6eXxbLNkwgsruVlwSOMdxSORV4eavQ7b/GYXLK5ExQAXT3GsZ48IX2ES2ixI2d0
jfZBPDOCJoNm/PfFgJ8vUT7s7AAdDiTZmkVRXbVaZoc+dgPsHTkDZ10Hq+p51TVDnb5tAPU+TQWN
00hN9KdLX7uIqnrWOmHeLbiEr5VMV8vvlpbi0pojgFJFPSuHonpv60LbTz0hH5rb8Oumn0htzV06
0nb1wGxynRepeTOmCxqseF1DY9p5Zl5e65bM4+VRGE6McHwkjklLaKllKtSfpgTszf3uMGP2Tujp
TDSDqj7VMIA3dYgkmRxGCBHzOelXVbVKOgxHMnkum7A+/e8gsBT8e2rUCqdNniNhnV8CYpH8siq0
d31u9OW+Sgxrq+d4ZApiBMZVGZs7EYn+tNwVQgCKRxDF53K+Ueh1WxGONhq3fgjzgwNs6FQbQB6D
ks5nY+OxJX/AORmQ49GD2OmLFzwvtvq2kMZ6EEZ/DfLBOKXacaQSO5iOW+wViRzvypuYOTfRb2Fv
tZq0dHqy5d6QhfVamV2+LXteuVw6xOCodaQhrXZ12paTTeuk7P47uGJmTst8azM10Nq116Dxa6pw
RNUQArwtpaJd77R+QV+exhoRtq2WvFSmTkT6BFzJ8eLk2lmkF+KeeZzgtT7Wuh1f2//PqcmXD17F
FdG55ZUEmeAx0dLg0fKm8GAPYbZezi0H/vAvwNskgwk728bz5imdD14Eo1NPUZtoxWjdnWDST7Wv
X5aYgXhEByjFtWcQe2FzMPw7PaZoxpVCa5jQ3/kXGhXq1bDHhsy9nuhs8kliB09lX/SHSW+7LYaS
+pnJ3ZMQDJbI5GY4Ma+P0qeD3Vc2YZmN95NFdfbOFCrfAM3M75o12y+8IKY5GP9M6FQOkIfjR9gY
uKqMuCRp5EVPMSANkNSb3s9fArJe11gUEgRqVvFozkpHo7eBP8LfkzO9oSJWMGk0q9lhuvJPSPfI
FW5T+PaDwyAomrWy+mxYZXMoT4HNu09Ry3iN6X43TCohARS/p9Y/GZhI6WZP9ZHpTfzhdbRGi3p6
YT3uEZHpfxvi3z/4PKzFZEjaBzeLks0QWU98Bfegu7nDHYmA7H3QFD8RekFAyKyvJ9e1HrsWYcTy
jOInh6Dlfi0wmHyGVVm4aoi/hX0fzfSG5Vzt4ZsrZPxEhrkuw/wpilT3nKio3+jkS+6Wp5NfCGRC
0SO7AbCv5ntVh+OeAXaHoN8KfxEP9Gi3nnpyI1HfEgdMcuaJ9oTfghDIGo6OndDGX/6Qy2EciSb2
bTGu0oYG9LIFDOCBYELTCPYb2yykOzuzF30CsVfmMHjvzhA8hENUHcblA3SQoMOATkYyGkz35VFS
V/qdyD/O1SERqqV78NhdHcsae1EZZTYk4/gHOflLM6e41CkseACdvOWILlghXNVgNxYdbD6CFRdL
ODcBmPNVrcltWT25rYGyJ07YnerNeXk2OAZaNxV6a6sDdAqdCH7IzEI1MY3jnsH/XU9KHsTYyTVa
Km7kThCezbSVZ0fINfFt3t2xI0E+mre3x6q5LKeWAxwStOIVFJ0AyuFZ1tMr3WUsSNGYnqOpjI5h
B0J1SOr+4gmZ7yJd72mSp9yp0zx5UwX5yjqZiSEl7U2WTfNo5wwKitzwMTSPwUaGTUSIbh6Qnl45
j5lvhZumDrRXy6ajavi9+VnQGkpG1/vpTbJAB1g6xlhFT06CNrzK078hGYTRWPaffWcaK9Mt1Kub
URkG5Mnc2eb12BTMQ8j295goIsSHtrMph/tiT9jKf4+m+Vw0fzQcHPvy//u6kqRsbTIO2E2sd0NO
T3TcisdRMmwLK6z+YWrHbPCrCec5RNQQwuNzScDav0fR/51bPvq/15Vu4xxLF+fm8pJp/gL/Ho1d
8mSTvNgV0d9myZXSTZ3UcEmXvZJl+tRbAUtFXLc7VdhfcW07pwUIw9TAOTM+fO4JMszpCTcblVFo
l3h9DsuSU1kISlUgLBRdbvWMJ2wqpSSsmxYoaB3rdXnqzU/bGVyA3IGSNY2HTRfgm4jYwXxoit8y
kYjkeu6YH6HzLJVwHurZqKdRRBC51ZX9SRtCXcE7rJG3LSSm5TDQzZa09spYy47FFP9deolYhGsv
bdA60pdM3XG2ATnZFpDA7l9LLzPnyG3wuhJC0ScEGh+5a2I954CftxFRKxctVwoQTO8hZRPqSnog
jl/V6y9VDTVcL0XwJZHmBkH0zMimfG0NfLVV7ATPrLTUnSXDUiVS59ToZMsarIvP0UDiou0QIGCO
7lt203In/KW1RXmcQFltlqd9zW/dyda4Dvgwn03HudC/jnZDGaeHdkyILzC6cV+lsv5lmIBFpTG+
9qNbnOWcIhHmfvWLjGuixFw1MRDyjU2tR5hcM8c9D95AHqVBerLddu55olnarWwdjwII6p3VQvlx
5kMNMGzVlikWgarxLlmlkRVEEEC0s7OquYXpwFTQKR9q5bKwsVIjR6/0kqofx8a/hqYEXBiaNJWt
LkPLMTelbfIM+Xk17utzx9oZQ3arfsoMPMrGfW8wUfivs2dDfRospnyxQybFcrKfrGDbNSPKatDQ
jbkh0Ko+wXqpT/wavlgvD2UJuJSYGrPG+W7G+BjoILMjas5odl6LXun75dRy+F9n2bQitUMfHK4q
6u16FVupfkp6Dzt40Oqn7tvyE3WiedSRtj2fWV6wHFAWjytzShkTTrl9thiwMWC0YoMbcQskLMs1
tSJFEqt0Pj/0hbDOy/M+ZF+Ro+aehHIOvu5fW6p+3qV9Zl5Y5cSKJr2zDVMrnk0fNoAeTz6nzVsQ
BYC9w8Qo7jz718Ryonp5lsLffBxF3u76kjgnbexovEBo+9eJBw+Qk3YvgFXP2yIV0YVfPirn9KXl
o/+emswY/Czs9v4Ma8Jvtfa8trrl81dfTjVatbazpLotzxb6xvyqxBxQ1srpsbTT5Eowj77qQxX9
SoM62zB6tdkx+OojHzYwTZr7kJq/s9B0UAfrHWNrTWc03qYP1L6EAZhkHdk1IQuMagzeQfNHaXyv
PAwFGELJrCu0+COYiBcXmngB21fedFo6pOjN510+CUUfjetw+++PBGE+2y7Plx9YjIaHtJ8+Qq1j
509CsJT/Xrg8b/R4C+pPo3QldmM5OGHw36P/nZNWtNEhLu0mRG/ICmz0PdKmcDSwNzWftcp3Rjiu
B2CY9GMITSXvIaJFZK90z4xwU9P89Iu9btBPLuCN4wR+89NpT1hltdWUP62K6WGQlN+hHa1UOyel
NmyWDRDoqQkkiv7vrtH+UF8y/WxhvwTyVNrJLm+mPaKkZjtJ4640Fa9siQ3KHxqxdgUhe5X1mFWC
KI+oOFsqdPA71u9w7JCekQROQx2JDVs8NE6+Zt249eM4pXpnETay6gtrVXPWTZOhUm2+qgR4m1Yp
hogljRLku2QIM7yOHoXNcgPXiQkVFhodEW5JcKFXpF84ZZ4YJO/MYCoZQla4AWHdxz3KdzS3g9+f
cxNfZC6KJ8dH6hLGzsVBU8i/i/lMXLbstxIiyFz6MBFd+ly86uC7eLeJ5ygfziQc0nuDjEz4SXSO
WWpWwI1/BaV8iFvjdV5L9joBD3lbvrsDLKcuLR4dLj/HItsm/d0U4X0I1e/5X5pYFlVkiTlcR1XE
BDBcfbQu7+fepZcxTt416eHAhso8j8JnyIoBNsWy5yfB29QZL1nh35ixYRtJyRTB+/bbrLsP1rOC
eLjhEW90uc8tY0772da2+WNF7rdWQoEfx1Vek2xh1k8ySPBbNWvae999qb5JCzhXko2lP+GIEG27
4zvt3JB2ipY+NB1poV0W7lI6TytJqb0yHdPaWIy4beSN6UzD0HCyNdI99hnh7Sh2A+bhmSSGN+0R
PMuGlNXsqZzg7hfulZ5ZsnbpXdU1xq92iF9qab7HPkkehj0eOw8ZdTtf3F7u3s2CnOAwy3cWSMKE
1MK4128iGYh0sW5Z2aCqIn9A0KsdcRcg1sFrId6YwBGk+NV0/k9lz1x55LYjri/D0711ZDE+xbyg
Quu30PBChsWutkYNd3LqosOryGMN5EgR2B7qobzRMvpyIlSVqCu5zRkhcZnZd2iCO6rb8E5/TKG6
qbdR0n1Ujng3fY0Om5OdGCWnq0gkD0bVHjVW1i15seiY2LINsx6tAoxfKRVuKnoBZYWGWlTk5bnh
xoPtqybdOJX6ra6yemuP2d4fcjgipBSrPs73EUL7VeeUj9Qb5zigzydbUgG9dGpWjXQueCJDRs4K
GdeGUrSdtSudSUuzurdG9uI7sbEdieAC7ssUpbTFKZx6SEYu7k43xdVj8F8rCJJOXKh/Dtd6WSPn
G8KfCsw2sukNd4+KDlnOysZMBKbXkfdyxeLBpqWpn3QR17sqLanvfdy6frfuc0zbKGOwvWcJ6AOi
iaFvnPnRWH7mCWCKILMiRsx1ZHTEq/6YSO9PFjcxIdb+xRj4ygUttWL69tGwobDAkRxBQ2hoqO8U
WmG481srZUs54mQ0sTAPxmF0MJsNtW6QZYuIM78FxP2uS6951yL5Ixi4zpiHHj1j0ZXFejK0H83V
PgpEKOS07IUrjyPNMiWPanBPJNo8gEvJNoSzMdHNNXclC/uXk7IaApL+HYrAwpioOys8BjWhCWzN
PdtCjahr/HITN1yfjHV6V1S/NCantNtbiYYQw21ZVMfmuc7ad4qnH4yHT14UfFP57gVUY19gjLcH
s2UTJP2N+xt/1FPaJq8abi7Z/aV9yR5LcwykJhhLyGOxSqQ2poZiKQyx/qYJM2WrnMcdzaeSKt31
Ff8UvTZXMjb4BaMJl2L6286bL2LXfkxM1Y7SECoZ1SdmXK6FLkMtQtQrUM99Kb8dLzfWRR4TpBAR
GlOuPRdFZxqJcWe69cay2/bM6OpLeWBqBWEP9ZjtxhSpYVe8dFP6HVYt02u3ebdSS9EisH4AQzhr
YNxqGHFL+vIQTpNx6fLhOeoajMRQYXrrQMBqDh/ftbaJl8AIAi2ge5I7NtZTeHfaOguIp4+D6OSn
yADhV1guvMbC+SEF5B0lO/1Sg1cI4HYEHorV1AW3vFAPk6JYDRmnd+g5tJ6EHhpPKZm9V78Uv5QF
VYVh342S82h5DipDiA0rGn8vRsDXLElz3AVZsNZBE4jE/DYMRFkRZndzbpfXyfAalKiW+pD5eJHg
4ghReILzan3TWgvLQDvRSWrdyfvjuAOiGtm+auRLCNmKFSHgp1GoF+Wum5RJ4mBVr3Uxhlijkr3h
tePWFb6+ssAsC9d3toDhIcN0azvwD54yv0WDXlewAGFRHtYjvKYV9+83TbQ3aYi/YR7YK1XkkJ0c
q4PYYhmYRLt7l/V/exrlwmbZjLL8g1LjjatH7UxLPo7o/YxJ1/Goqx+TLua6glo/aGlFHkaGFDND
yce06Yig/kLc6bVAe5lJlKZGedTcDs6bHDeYwn9MknsISSL3otJ2ZGZuswLzVWABgqIeuPXhNh6A
FNV1waas+bSZyq9SZbxBHszXJW+M1dCq33ozMVQNyCLtk1uoMAx7opJI96CC7pQPUBGtlrwaxYSv
lZB0L3OfPC0ijEAFxXakA7sC64YXGcssBCio755ABOyA7qLuQa2D7AOESAhTd8qKq+liVE/SYaJt
p146BBEPiLWI4eBn8ItL1RCD2EnaBFGMuMyZ/HcuTxij1sE0TW/dVrSWklh/T1WckEw+j2Grnn2D
PuLPiybk1WAiWnPOcBHRqvUCYmoYeL3Qrdn0jhldvaz+E81I5kLz0b410zVZAM3zgWHOtEeQ0a6S
lEAsaEqCmveqD8WfvhnkS+hcQVPpCZCbQ9vStEhy7Q+gqzwsFc23CaJQyc08rsnSsXQyMOM2Stg5
pDtjqr4LEoXuZks2F1kTSGsgCjRlsWEgHzND5o/XxUhiwW+5kfryB5tJjXQZUm7jtu+vZs0Varkj
C27lnxAdgcFgUU1B88vGT45NYN1zj/VYVNkhRegdW/muqZxs7zpRAlcGOb8K2idyHHIMWGW6w/ob
rIYy+52xcpsO+KTC7Q+O7el7XU6/m6j+ESMGEJNd8aryjZmRhPszjQimS6K2RryXcTkD1SI2bjyF
3Jyjtv9iO4fxO4AQ1zbOqy1a0pxMIrYV/fU+1F7qRGR0w2tqAPWdIXEgv+EiswjomtP8GhrtWyIa
DyurWNsCohhhbLfuIfY17t6DYF/T0k/uu+E9iQU3AN8cN2Rv3NvG+gtNLfO6X6k/dwWbaeensYlO
UHKX75Erd7FLv50FwoaEQxDVgXDwt2DM3V0jKNSJvMorwl1qbS9CSBTlMEgIaN461vEOdl0xHUfE
4KiKADGWur02aqYgU4g2iWsdYB2/cYCI2e8mZoiT+APaS2wJziuh0SGirfRAbJsh+tTiflZfb4Zg
Wnla313zZLqOVdVsNQ0BAsVGZZvurqr42kCcvwSf102Dfsy88j5UuJaL+nEqzW+dCq2dvC9y3b5d
W79VeJGwRO+qgSrYGdlWSzKbCxBnbhAiyigItlbBkUHOIaJ9sSmTHHFPSAJmHnXi4AfizesnbU25
drdaStPJrb6jkQa36ZN2NdHniHZCqKOvwCYZefDl5ET89dpf4h2Drd60N8Dd5WxcoCINknJNbFH3
amND7ZPxvaBtAkgZxrGqv6oo6jZBd7Ejp9gN7cpC+7E3NITJzkAzPA1R6+hc3JbJ5MCk0b8ic5GU
rWrcaW5wsxvJQIG31kqbh5xuST3vALiLyke/aoeTnuZnIwq5BYvuHV7CbgwJrbHSOQPOyQQ4BPSc
xfBGdt84cz4m2ggGYkjXyFeEE71HTn12bNsi6VmSwEb+GO4JjL4G35tIFrFyrAe3r+B8VuDOdX9d
DE2wVmwX13Um3uJt0dKPwBkRovM4Ec+Jc00xklB2hpHNA6DcGfRIPYnPw2l0f2va3OfgGuHRdSc8
mjHwirTBUdE9OCUK5dJhkWWJxA8ACaq1SHIiOW7bdWzLwHPPLh7ktN4I5KMu4nOpW3IOpdlViXvC
4Jof85LfWIub5DirIcNyok/Ecr0VRLwWDCLSFFepKKvDEDmrKLSbE7I0tnsmu18vLbZ6nXjsoaEZ
66reBZVtgfnRb8kUXybP9A6Fl5OB0us7qTB008tEjtixE+4o+z29rh5M/Gyr1qFZhzbh3CNVp8t9
cfsSmXzDKpb78WZkXXvkXo1CF/YIqcEgYBqah8x9+1VXYwr26Fk/iJEr2WnRjvsRzDaUod5a3jsd
IiG73ZK5JJs9Lj31yIqDPKU5Ckl4pGFSXeXtAY4FmGYVfAIAHEznt0GHaK23g7xPE3xe14Ur75bm
LzYoc2Y0ft6yDnaohLSVUpLtflt8Nfo0bMeUwl/ldA4t+8HMHB8jGiypxmcCRVrQfXCqb7sHIFX5
Kz0acL+QArbS0HxlrmtsQcFyWWh0zYd2qFatZuJwAsSgzfVZ0bfZZs6oN4T7ZbOA7brQPqVDtjYc
osR0zb1alUaWMELe3uSzICq5/EQdCytwodTTDzF6Xups8jWVp6+hheyNHONAb4QfIYOcTZsLerN6
/g4i+sXr7Kuj2AzBoaHP6+xduo0rPwUpnPklzjHdeM+yAW+EgwDPTwb2DHNVBL2KkAS0xFZIRxJh
vIYUnVv6G7PF5zoWxRY+Cw6DCfVyY6GsDv+SmnUJILpGrW+xQbFpHFHXkexDmiX7MkWgHWy15qJZ
+V8xJBiEc4pceg4fKNFvqLLkljLVW5keaybvSAwNhF+h345Yhw+ketu7srN/4G48jJIRQkXGpgx5
C3ekaMFoA6fA237bSgIOHT3s1/rA0I3GM2MbE0CZkz06uCmawUFA6InvzORGGXq3prJBuYmHMvTx
WlUoDAcPu9R0I3PlySuyM161AgAzmiMvgisl3ljtbZfJVNIoxpEWV6Vh++R84UlKr8o330WvuwxM
4zMjxId0rDE0NjaSMPOPCLw/sQfFMtJOsUc2YStqZPTF1e9w19CY4c2EYB0bB9x9W5HmSrI4mjSA
dHCme+Onmr9diKt71cbZr1SH7EjqToeamxbBlBlfwhvxYgd/HUJSuZ76h8RlX9q14BzZxn9lcfvc
y3HfoIhjqEqRzl5jbzfuW5Mb1BDK5j0BHtDHsSwspR1M2yUmOMcjKLzPyiO4U/rjg+cNEO1zLMlE
pyF8GT7yiC6Tl5dMWVv42UVlXgSZU/x0WUAZ/TfU8sNoWPnTckiYJ+xDFIfr5WnDTguvjkDIO/r1
A8XlPheghKIUUx1YkHAX5p1xnPgZj/UIeiZxRjSvrKSY52fOzgBfIIuOUZ7eaj1vH9qOgMsoJyBQ
IcWcxaWp9getO1sl7hH0yJlIBMkhm6pp3baDzybQIvIw9/ONjjUdRNy08S39vfIq4tVHbrixHp71
EfOepmNM96F+daOTbgk3xSroM+I3QnnGp6yvIPmqh87xfrnVGSTNh12QEi6qfDXQVXpgkvKSxfmf
gYZU1w7PsLerAxxjSaXfR6u+iJ99urBbHybV1Fd7KCXcywaKERrMv3I7f86s+uQ0Jp54cNsqYipQ
evlN89qr6KePzhN7N0uutg8AJpF4Jy2BmTAtkMlQ/7JO1R9xVt4BcW3s7M1A43ghGW5vaVa0GlFY
cufxkWTJY9YAk42ZXWQDaDDPg+QiOq/ZGORgph1eI+VZawmdcRIFFbbKj8gPrkIr2Azr4Tbgn183
mFWCYgZN0aszPVg52bvLED0JMH5E5nCry/KzMtMvTTqn/8fVeW01rm1b9IvUmsJSenXE2AabDC9q
FFQph7WU9fW3S5yza9/zouYEGFtaYc4x+iDoN9nV0wDEn3eCYDaswj29sgCCr7A2eu8iE0m6teV2
c2ye9ypNzI2mBea3RBQKe5FaXP6YI9U/uoMLRoPTG+6BK4+umprd/E+1bm7vTApmgZFfczMJaNgn
v4ii/kKkninIpH38NhSgbgyS0nGyUGzgw8HqFrOTIZ6C5k5/8nTstEkjGC0JiEBKl9Uok+wipgMe
fYSWuWUIuE3yfAbVldGG2M09AlHGJBOTSFM1AithhO9QByreVRQcfdF9kHK5S6sa5ZjhfLZB+Mnm
+DGu23Natnd1X6xLS+E0LEBMT0b36kXZR0sAwqoqqCH0KjyYdvjYhfUhEePXRATPRvbmXchkylDa
mWsXJhnZHZ0XPlngIfVCe8ptZhNtdj/21kOS3hMgEK1UwBY59duTVQJWju5xsB7r2N7GQUG73/qF
4h6yBbWzbUcLLk0pDRnmJ2c9GFC/u61ldkDuNKyBrt+N8T5023BHtbzaxB6Ozroxv2Uc7WAr3tKG
oDKafalyYiMgLVLYuvD3mFCQ0BU7gpAvus2VvRK5U2N0E0fk4o9+Ym/wpVAzEd21l+oXGspb5KT6
qitK/8ak7lcE9dnQcZLPXlYPmT6KbYZh2fsvtAZ2YV9/1RUr9VjJE+cPNfnwpCn6qnVjvEdTkOGW
81ceZ6pq7wyzO3hTjIMv4dNWRo9YGAOqTgJ66DEzd439S6/GN+kNN72VIVtXr/l4mwH6pJo8oskO
zwEjixM5j7ZtvjQ6INe2fgmd4LP6HkfrcQicDcupkwjAP3KNcPVa8F/d7jRF8WVMiLMD/PMkvRxi
dY11QI5vUFehiOHrhKJATTdsrmIyTi0flhRb+TuIwitot0tbMh4U8/ZQ0LTw5jhcxewUQHCgA7aJ
KpSKs20mtMVTaU98DI03EcnJCZJglByk8Zaw4d64rXEF+uKuxliBNJcaH4T1AnH8Q7wr5eziIUId
y/JtZZbduy1BqqU4Qo1jEzD/+JRvZ14cm1Ts7EXYPsW98Tqkr230DfXiaptpsLokSuzrcIDm6A/P
4JEPxURdGBvRqkZcIqqRXSfjAQLYhE2h1rzYOrNYFI+/IjRlO5v+6dYY+9M0wiUdbSwB1N0QBrI6
UuKzshT5Ky4x37hTub6HY5vaLxXuSBSc5LcRLNuq4i7Q6j+ImnbJmH46JqgAv/3wLnXk3zTWcK9T
8JeexlUbsvcePQ1uTgluZWw/uzH+ppppwzWsvic/55zBt4bThGj68WNgoN1PfMYme+Jh+qZH7LKP
oBBZWPKms+b9d037Ns2hLBZBdori75RsJyKCIT2LQNHMEaCJHIqZBQVesyAdZhwDbVURKT2RMmxK
TpumWNmZxQI0c2OCtX0+Oqsvd2PRg2eSX0bFSjVinIlG/ybrp1+R1uFcsuNdHbILzIs7ScUc5eTX
UHm3RoHolcoAbGvQlCXfLiUkCJIju2WMZfEztYW72t3DyU19gjw7D6paPZpUmqgL+B61Ex2JHL69
9s1OYAoCTVR1ykwI15ESxF7A+th2GVzAdjwEXWsxY2DV9mt6h632qufRd86osPYt/80tBev5GsBj
ibk37GJ/jTdwDV2potJ4YzXtvdFhdKde5rIFC7O9sZXSxLxJHrstv8JZalpQx8Pvhbq7ZESOChNj
R3IrvOEtMwEDUBsQM2OmrxgFiQleMZZGFCXx4OXYB0aSKsk4pvQcWVtIjAznLOUa07/li8WicK7n
uDDV7u2INOWA8Dy72MSap3EWLGNLcmRKGNYlmuWV62jWyvUfQDu/tV0SAJSgEdLbV1/Xu00YdA96
Wxa7NvefA9E/IxvFT1L0SImio2Xa9zE57hs9UFuWLs0qtcm8rbKz4QYbXKI42yeW7gHKmn0eP0hN
f7KsKkJv77+HxMqzqG/PU5KfYyqIKze2r3VqPnrtioTUYp3j2d8R2YLvjtiCMvIFWMjpg6StNWxV
Ttbmi6r2O0aHax9RaTRyvG6j5nz55TeSs7eCAhxbYR4LtJ2op3nFCuxELwkPUhgZ/ci+LRo+Lj9/
ViXaEQJO7y1s0lpeHdjnvOl+Xq9KlkjrzlZsy7P+xrIp/Pt6sqd2gKDUbjaebQL7TGmmINUk7xfQ
MBKlTWIaDwBx/bUJYb5vioOTgNHwCaYqCv0TohWcZ3dWijNEORkF08CYrjGRQ2uWuhBkPJCFtvpN
JwIuR2r9aeMIFxaolwieU6PoCVfa6G8dLAisr4ACjC7ySDRjCSqoYJuPzSMXFASSyPolovrdZC94
lCA/igmxjaft8J0xcKGj0ySDsMDMSuMJu4H26BJ/gs5jZ9XHMm7eyoQOczgE6ya1X23ZntUQMgnh
VFsRj362e3HXGoiUg0oCRnHZpQWyftaH28QZPuh87buadhwl8wwHoT/GfzIRU9iKCK9XSX5HQ4oc
8v6ph2LCwmCmKyXw73TzU1HE0Bp8v7ELJRGv+1oWeMdFcqSTFa8US2GvKeg9VMGzFC5ZOKBGDUV3
VQkNkH5XfehWeUtx7WFUCcOIfAeFDne8Cy8ziXbCg0erj4DhAd4GDjzfvA3y+jcB3MSu2OegT/if
vbVuh7BKc/ofpI4LatbsOSWemAjIoWMNq4QQ7XawP2mheco/x4bM1k4qJeCLTq7dKPxlesUzmxvm
Xg0bcNTtEcz1azf37xPwTHuv73+5VNCdMLmEw1ARpX6hlzKtp7mlZWM2pGTQb82hfw5seLJOOS+3
svqothS1frtQCtllE9XlZAyI9GcYeCaalYArTcnp48jXMEqI2bLFtafkguH90/QGMuaJ5PS64W6y
i2alm8OXExrTynfYLAdO8cKy7CVlGeP47Ah87L+Iv50eByVy58Atzrnn7CQCMtQUiDIid6LyUvyi
JH6XWc/YZsiApku/Yo/3pxPqZOb5vmlL8LNm424iibQzRaEwJe29rZX7MolPToKPtRj5upv0TP3p
u2IOWlHWxxvxWkydd2hziIu6niMlCYkMpPysKEWtS127qRIKn7XHwBHRAveBevRQs6h5OccuQ5LQ
tx9MyTEqZbUymU6nHulPLdQT9Xb7xrZrJHxpewq+g6n3rjnlTKd5Ym/tYDd8IJNohi7CgMmZA4vH
PulzjIHYmzuTjlphUMMGtzdxHZLhXncWuBbQBH7oAltJ4fh39avQ0BVlGPopzWbxicuqxSi3EZw0
Xt2d3VzumILMHRuyzVxCEjVtozLsjlOEltOzBqrcuv9QR/ohsdvsRvnts2lKriqT9QB70N/o8Z+8
CQGC04awRxJmiSZEQZN5nBMNBZjuFWQ1ywGHyzSC/I6vjGgO9CKgng5qbPZsNxFXDVvFApOFbPRK
PJaz0h0WvwLNZwM3cFXEacfuygGEGiXvnR8VSAiKcO7Af3gt7hqq8JbfXBy+9CmrXtn5Etgzdbd9
4v0OR71fNYRg5JB3VllZPo7+yahHh4AThMyen910eAnikY9xcL34I+m0YcUo1a5TybKy6YsdZbaS
AGoiMkQsQLq01CrCu651T4xVDJxpR2iIdjTG7CWpUgoj1Ssrs/aQ6f2b3qMew1HupkdVUfSzg5bC
Hm7dAJChylr42mDW4jjeuZAkV0afzik0rDlijxLcVLD/WTVSO9i+vzennoDpcMayttW1DfKTKnQS
u6hiwZNhR4zUoWtS/hHySGnW1hPVOPd36ZGhVBVOso3a9tp4Nb+MbRbansyw2k01oRO2Ke7vyUl7
BBUMTSbWkEkgO8r18mFCtrjuRP6kd/GhDwkdZrXXy+m3kCBOk+y5ydOvNjbfG4+Lzcu056imLDs1
w4cI7Q/fBNya9A60gxHlWF32K8vObr6E0gBta2qTVSZkctL38pF6J9V3ttes6NmS+cZU73S2p+zj
36kS3aR6/0KZaOVWXDdh9hRP6mP81FVPkU3bJM5eL12Dnnt9YJnvEshF9RDEFTJvD4OiRMwGb4IW
89YNMeyBCNn1IEDK8YqG6NUIza9ybJ+miWplYWcvyk+emrrGNeut2DPkQ3LbM02Puns3yexdzxAh
2UYGZG8ARV5VzxgFaAKIvdfkYm+TtjLRaWud2N3bY38UsbU1sMDsgV6eNEv7Cp1iIDuBHDO6kIwT
RNZv5sondlIU1D375U2rAL17APX7AHRs0EBCMlj8Q+ZFMJLlG1qflyautko6n4XlHkxf/pFZeefV
7rCqc9pN/sFgU72uZAJ/LnWgaNFmrYjukeFwwJd5YXEN75uEHF2v7lnOwINqqMugWqZ4x6zcE2om
ajB5fm7R5Z1OcQ7oNJF3w8i1hMGMKmsMayF885EVrxKDmrsPpp+VM2FWoKn3HTMa7WywZQ1e+8AS
X5WWfqeO+B5B2sUN7h6HUnPz2g94HtzEvJJqz46VoIAaHfeKxA368sa0yQcE3U4zbrLOsdZNnb+y
MoFjhcyQomYLbDwjqrWY3zApTu6A73zynyFwsGaJJjhAuR1ckYvEdYlLy/VOSkQwS/axMORaDoQV
hFgVibs1GHs7A11L8ml5NXk1sYB0pfqNWbRb1RXEu01YHTQw14BjMCvSlWGpvzGa8WK2BcQuq/+Y
0vIpJlfkF+a86IYgNqo2hLUy5JJRCsh2KhgHXXBDQucrIXDzjG0oXPeZfyqz4dXSrbtWd97LTN+4
gfknLeldjmPrrutw3aKH2RhO538GYKLndZMB4agujr6MnjFpYapnfsiiL91Me3b1b0jDv02L4gJi
nM88G1+HnjVkHTFteEZIfEEFLA84WJ6x61YCUSDiBpC7L700HhyhkaztRtAa2XUFYQmqyxh0Bitp
rOHTcBlQ8lqXgW2tyQd90UfYc4LWvNngIUBNHNAVahTDSJPK505hZDGY5ySdj07/LNR4CCe/3jrW
dD80tA31iDxbpBwlxLViVxMltnESpPkxUm64XS9TlFU7XQ7tRvfddoe3+yvrmJE0Qd9TY6cVAxid
DMClUfeEfGqjN/zCINGvgn8A5o8VHzyf0rHJakbcBHLUsVZMb9UA1yo0qZuzBPkG68TwwL5jMCzE
RN2mRTKynjoUCnr4KTOK/br0fk0Gm1kgd9dOsspt7XM3wN8qm6mj9EQfCCeI+JgoJQdFDKfFodwe
pybriebVyU3FPEkjnIgozEYi1cAQ5zu7rodN7bAxSmvAeRT1bD0RZPywjR9HQnXNfgaoUJteK3DD
68psv1rNDe6U+ChrquiO6WYsS6bfjCbNmd7Vrh6AqVPejbU/LU/yPbf4TEOa0F1oWCsRuWwsq51R
IFDwgJ2Mc/fArw39NMasRDPvGhX+eGOJgt3w2Fdbu8lAlxv9Hlua2knNSXncy28a5uetF6QfnRkS
BpIH1FgBcwoYTg9lugexPcTmtAoCQItefMmb+ruReolhG+z06I4v/gAxfRDU2BIBRC7E4tua0azX
qZobWrSAIsA56yzCUtTXa9RPk4pecwu9t9XpEWEh+onN+4AVMaEamTH6j2lC89E/aVpirPzOf29c
IGZZN/xpvJFiLCeVhi9Br6hVQh9dw20BCt5YN4MUkj2BiHcGQn/ObWOeaPE5JODzCpWWlAjaE7st
IypLxE+zbCLEV1I17cmBEmXSqN9W5PHsVC9vk1q8Z4A9KMSrsxDZgZzUZy2hVWNaOwI/5wInWDnb
NJx1ZCT3VQNA26QYEqKe20/QMlb4thiQwt0wN2HQmdJhUg2+VPdVOKyw9Z5to+eYN9TE9euo00JF
aHmw0ya4mnhfELNDJnMKAO2+tDeFgY5wGCmvYdkjE40xM+GDKacqOuG5pvsNrGIVpUyVnEKTEfDP
6IW9yns6YS5VB7PyQTVlw1Nh6N+lqQd7wyM+AxjayHzJZ9eWLCInMrxAH5GgqyW0s2u3I7iEHUCt
sXo7mpySaZwUW1GP8lYJyKfLYbnrVKqac/EePOrI8KYtmt72HLHzcxPnlkKlXiLj6TAQYLNDlaq6
keMUevg1A5vNe92UyBPrEwI5bZeEJm7W+aHlgHScLZuwj06L7F/McTl/D9EcjJMs6TjkL99ge123
MzoUBzRg0OXWjAj9e7ecQVcWnGZmwCG/rbhC05+b+kwbHedDkAd0vzFesksFjboctPi/t5a73gxO
JUa0AWJ30ErmmyoHHsjimZvLgTAI8j1EeREzuzads3kSJrcVRUsyfede6nJogkL93Mo9vzO2y4OY
7GqEvPOLMsOUvKHxI58vOhU5PSzy4T8HIWI21f3JyiMNo4/55WcADl3eIdsMY+1SFGOB4AONDDRd
8Sacjq8qG0ibojMi8pJqa43oMehpYikHJJXZTwQHzJ/M8g8vt1jq8CE0yb2u2WANsIROYQYU7jbF
tn2LonXn2MMxn7/dTjyrGtFYFKLEG521a5UVDP/UAgsQCto0hCNCxz/2Gp+6HpN88febWb6t5VDP
31vQEOmA+IgIn4/lPIhH4W9bQ3wkNTr84qj9FiG1iIEPyTEeR6Ssm7yU9OfYi1vGNwXR32TXaXjN
Mbo2/JZJa+tb8FP4uuRMfU7+53MRtM9I1b1ZPqufp+lvM2nZPotA2Qz04mdIr9Jt+HHLzT41Ad3K
vK+JTnS+fh7r0On8PN0uN0PplLfLoc9n9rN0EBYsNOHYbbyUi2w+YefT1DYnl4i39NWs2Xj+nEz/
e14tJ1eQ5sEOgt2JOTKQb8sp2XQGyNsS4osxJAmCq+gQInDYLx+ptxB4lw97+OfS+Lk+/rlb1DlS
VUQYDl9rDirgdrlVhhNlO0WfEWEEJVFZq9ufg+7/59byidFNoN2r6OBHspluMxZOt+OQomOaD6mt
NUgEWZIU6GLYcQMl7KSMr818oK3Qrj0IOTvhBuwbR0EUoSyYJ8E1RVd/TPhyTZnQyKasG0tKI2KY
XKyUvnOhh2Sf+ni8bXLLWrd+1KBmAveilgP1/Yh29N3f1xvo1FZmk9SH5ceXJ8zIIx6ioEyw/NTy
RDXGzU0ykThtxIZ1tC3/Euihf5GuSZuWwnBe8BBJaKhqXKCvlpt398srokD5F2G1H8jA5wil//5k
3sIKDytG69HMNhVl56uteeHVkb2+pSTU/DzWG0N41byCmBdZmmi9ubsciMMdjhb8meWnlp/HelTf
j0wS7T+v+nkpHqOiytu7KI8vnl46x0S24kKyJcYEbNHskxNxiebHxoKA25ym92YSWQQbh5U4A6F6
X17y93VOfIQAqd0vv6if2BxzAkxbNB/od4dLXNnmzx9ZXoALR5CSOLGBwyfJKMif0+3K22tZSHgq
gkl0ARGaeL0MqLXHzjbTyataZXZqX4TW3sopsE7j/LOM7/ZFIwNgnWPG3S+PLQemX5slDoWAv48Z
Y5Kd5vXgGMvgMMjhD7XI+Fq56Xipqu1A3evqQdx0kN/dgbM1L44zPiapXhybJrIuy0PtSFfQJSVq
oyH1WB5ankxQrh8ck83A8thy8K2x5sv+9yOaZM8XsqUSJvE4f19a9DV0p2qghz+/ZHkiscmiahzx
+vevL4/DNFqlyiXE5J935bP4oiRNX355xTi/+bxp1K51NPBAlSsvUJcLzw7uq/mgPHi1guS5bsIA
5IW9fTFK177ojMjr0hkl0kMeA/9kX2CcDzOplE7Y/Nhy8CFFHOdscNARf0+vRLOzO0f4NNyOPYWp
VSpbd6tNQEplRzokcvnnwUmS44B6nq4w4oHWpT88sBKF7d1fGvkooulRNazXJ3fYYPr7rJtUu8j5
UKgh2kVmEM2l8+CyPKGX5C2bLrIdGx0tjoYhS8/D0B2Wl/w8poKjZM9/+bmXaMaVnItjbwpzT1x6
dFNpBG1gN57ukAWsppL4mbnTFZf9KVT2JzPWS10TsRWwzUqGGOV9TTs9vbPRYqwGzYg3ft0T8662
U2w8JZ3pr0pJL3YwvOfKDG5qgKl1wBtm1FjZylk5LkqS2j/3+JNGnG7NEH5XPqzGuHLjTV06K0nG
Tp0H/i7Omu+gbw+JgWFMxoFatWaqVn6ZfQ0pIaO4egtz+O3ITAcEfggLi6qX05GuHlSfwjesGyuM
if5AvM0VfWaotm8nFusVv+acD9OvUCOPlGv/OKLhkJh0ubkcnMbTWd/1rrZebor5/vKMnZWghSA/
N+n9VA8MG8sL/CwJ/vPa5X5lZAZQU35K/XMrKKbxdsq/ySchbmx58n9e+/PM8hNeUhMen+sHqWlQ
1/+++uePtlCoUdPMv5v/5iWrmmC3/Ny/fvny7M8bmwA3uE1CXPH8lihsWis1mmIzesF/3/by6n/9
2p8fTKym2qgqxvs0/+Tf92v8/d9//uTf/9iPEoVl1//6+9C//rH//aRsffRuBGlhaLX5Dv7+zAAd
bI35DpDmODxK2072oNztSgzXsqq6By0e/JtwDNwVaQQzY1cgWYXnlhysxOgehN5X145qzHxneSRx
1bCvvIg8+RgjJb3qg5t16BJqRpDz2LXjsSr7izXuW8I6XgZHU3eI6QkETgb3QWQdRYjZJ3u0JzXS
BUpHm2ZoTNXUYhs+Kh/pEa/faGLqHpZbYYF+l+5zckTfrqiy++1Ot7T6wWGHR3kL8AwbDYNtV+F0
jz4q0jneW2UGNqyKKGPD6/31hJR0v/zUctDyYpPW4uBJCKkO8XcnU9Cd8V371k679GRzLa+k4ZEE
Y9vUtwv0YJEgUKjzh+kggU4s90hPmGggoDUpaoxqIfCB+xhG964YC0zO8y2tDJNDT78ooLfn+bSX
2oeMsK5H8J4GkU8zrlBvMeVhwWDqHD+qoH+Pcv55r2CDr+vIRSu7Do5IQogCNJX7khfuHvcqaXXx
QLhTb51puYZr6Druu2fRJ6YPnN+J1NGuWuG/9XQW3mXl3eVm9hJ4wfghEmRAtDcefbYFx8w2KyqN
lX+H/gGjUqm9UNJ1r3Ia5T0/jE8lo4jDfoAymz29mWGODSiQ1qvLCDRqIn7wtYJE7KKdobYGaAdv
xitqNGPPZUbUHQEykvJJkwKvbI/2cg5kMa17TkOKiVje721WpTcVZT2gPtFueZcQcdaTaRKN0043
2qBRx6fkhVq2xtJR6MFTBapgbtL155Bg0ltn1MO1yI3v1C7GCzXf4ecgUypzRKbv+6H+Aw1LWejV
B/fG1SnBFIRmB9PYAi7HfeFq417qA318103A99YN/gSEQBp6e59oqbu/B22+q/r6kpfZup0xZg3A
EtwoMa2F+a5qdMEZ5Q8XIJgUFarnLA/FH9xOzzAp6jeaoPDbi6rZBTGJCKWzh9Lg1uto8DCRE0Z7
MrHvr5qRNi3BPdjuDXZix8CxgmPTtcHPrVT8SopeO0XpWFkbiYyNiCOjerBnFB0y72cVaP5V0mPh
EkLSp7UOZE85GNgcEtaWQeDZUGsQ1HaJl9+aedCfKUDUeOmCHZqB5oBSqHrlA4N7TZCiKZg3q1TA
XEP+3WuZvNZW9eWNafQKVXHYIItO7tsAoZ1d0QazquErRuNAJAGAlcgxd6KvJMVzgKt9RCXRrOkP
CAMzTFxTBxnT1r/vLfZZ6cSyTZ/vLo+BPbn1K0lUxtSPHzHzhqib994HcJ+xwNulrKgYU6KIqpki
KAkTWk/w0OVfh0zdh17lHYVPbTIfBETbeRiRMVdYMemXzEmqcyfDByIECIbUaXMdRwuouEUa7D3B
yO4tTeJ410F1etHi8prGiJGhPQaghto3QxjOayuqYlNJ07pXjU34QJjCdjAB0VZBe1LJwC6YFtCO
WGdio63IfvSiMjzj2MFzMx4KP3q3gmy29GQjzRwphuWxVrfORgNjYsea07uGGmJjGwPygLfh5FvU
rYTtmbehRyx4NiNuouA3fRfvrhEsUUAkRayEXLeBP0axXmiN/RjYSm09pPg79nbuqYriL7Te5S0m
PNAsWsQFDRrx0xsC5JiUPq6WQnHLpj780HuADmVgUah08mNUMSvqjv5Jgi/OLy1qrp14rCaP01Zk
KWITt+7Z3fGtYRnB9Gs4h8RKm3lQZF3bdM9GGows/L2vkXQNIk2NFnENV69TkijPlJUelit67Ex1
g/msWw0zV9PM4RXkYnwr6dVvxnhewOmdunozb6DMO8qkXYAeab6L88O+Y1dw72cBQSZaWD0zTDPH
dCxi3VA/AILmfRb2Yz254tEK5B+CigqRGqd65hrYNqxso+qKs5zvuvPdSI+HNQYLYolKJ74Dk4Sp
K07zL7vYp82ofo0zGjVCbycNx39H/X23kGshVa81ILGPGh8+JSqdIa0tyj/oV2bxH0L8VWwn1BCw
rJ0Cv413UVcbj/6UWsQFh+06qAfCx2ZaYDVYMYV6v+Q05W6M5vCok8UGxpzLWzPWhq7Wnm3PxEjd
jfeBPnxbnoPxUtX0eYUzp8Aya0PkyIiU70V6dt6Z0qTa6ryFteGq8g7IxLBzYwTH8OuHvnuMG5Au
le4DA+deVNP+1EL8zz2nUazSx5/xPQHGfoCxFgLydJp3aVdnV6RQ6FP6v0XR8V9z5q+5HtHaLiNw
vhz9nuiJnsroz2iIaQO1dmZdp5H+h0Wo2rbG6ngNLfcksai+kFOGtSrHkbvcxdmjrVBXQsVKuHKX
YVAKIJ2Zbx6SuPTuSNTNb6IxyvFWdCe8aPo7uAyfvyKc+ymz6QVYtZ2ippzspwLPAz3rudw7ux8c
8z+3tHAc1pj/QLDOCCkPZtKNcmhPJGNFk355kLSq11iP9inper1dtztDj1j1DoOxjkIs1lHhFtva
avOnApkwdGDnu/fIBTLCytiiqGguFXollCjm83JPlz495J02GPpzn6v85NhUJMsZ49Jo+Hh6E/dz
jxTwfnLGNZqv8a1RKDURSVeHWOjRY6K7BLCOyS4Z9L3oamTgy4yqsWXtSuoTy2OirgAL9qO6dmnk
79RIJogGprCX+ZfROU+l6LNbQTTFrtAx0kjlQLB0HOuyHCDHECVCsQnVFI9FA0YGj6zmZVGmC8u9
MY1IrcekxSlvkIsXdRmRGRizt8P8lnunRGKYsZDC32hcrBDTPeeM8+2MoCi78KtJn7MWMEFpeNGv
1iIC1Zji8sGcBvsW4gvewGXGDOg7kOjmqyv0Un+3/GfLXUOHIdq4PohSRKU6e8hHK7JebYG7p4C9
vNeA1F5dw6PghF55HXOpPJEF3DS98xgru3vij36bjQpOvUbUcpzGXvfQpzGZKKFXnysfF1pRae6T
bxL10MSFvCfMFk2v2z4Uhd/fm+zKnw1RP3T2ONwvX3AT9A+lMamjzOQFZG18acOUpU7nZl9BRGVU
FMa76UT42/y4OIY6r1AaAFrCxkE+tTQSNEYzsvG69hhamfGrcdm7R5rXIelwireggiM/eGV6o6m6
eKuZ9V3ByiD1c/3qZsaDsIL8jUnE3+cy21kOqrAYiSOBdvW2FAyzcVEdJ7vc9VpA8GLZfXUOuqCm
g3NVFD0paTIUdzr2R2oy+BBjWT+MevHh+xT4EDNAgwzK9A6G8QulD+MJcGX0BHpJm+84eK/uIRrB
B86OqA2bx04W7T0anwQdwqVXKvsts2uA6ei3ya9huW16z1BMN47oZ8tSXL2GsU64SO7TcZrv1qwC
wEc09LwkNli7kaDCpJ+eHHci9jDD5/kz7MTCd+jdwMqvDPK5q4S9yHJ3OSz8fPIvMV96ygH1CRa6
UYN71irfu51YJYaI1WFZzI+RDcrswkR77pSJVylNNahJivxIPOgbb4SEu9K0R7gs7j3+V+5Z7fic
CTc7upQWLi3Oj1vDmH5RysRLUyn41PNUt8x3NANzSIIVDhQmvkol9dGS4bOuF+0p72eF7jw1mf//
7t9ntejMGudPNyTDQz156mBMdHgqNHVU06HrLaehO+g0+hODcN84dk+ONpFkFpt3ZkXbqlym9Dqq
mCqdsdxaghpYrsbkJUhIh4b5kTQuklC9jqjDIYHo7KS8s6bKZP3amqxJqXuv0hKs0w+6Ti+R3CtP
76gcME4ZNNre0m7sNiht9YM13+1C+4bs7umhSO+JF3LvC5tdCPvD8S3v0wtTX0VvdrAfhWm9DojR
cPCFv1HoSwShYMnqWJVIkqGeqIVa1qRwKGp6hd3oVu+xnsI3sbpX2za92zyiaZ4PhdwObtOx+C21
M+XzPZAHdXUSAu/rYheS4HYXSxcClTPVrCnYGKJHRbcuAH8aZWicXZ2OulaEyVPEMEUgj7cDMaqv
h5owL9oh3K+TSl87M09Ryznvlg+2bCNEsqROrB0sspuwVMPZ1YguocL0C+EAemL3Q0uC3//c0LTh
l7SlOC2/aTT010IfyuMyftWor7D9Zvo5TUWI4x7PFMEaDWyCqv9Ap8wo/JCCddygxAbg5SnG9UQ9
qSp9YqNOhO/8UO9SKpO2hddkfnKoqxYeDTbS5dnE8z5JUsh2VYhMNZ0JiLmO2KI3fPc0wSR5Js1r
uzxuz4M8JGv/524Y2q86ZQMqzy0ZkghOl1d5kyi3JaBMypqN3KnYJta5E28hkNXvfGLbb8wTMMld
qrCRa2Duvomd3P4q2/QryY30nY41tcNeRZssGcVhSBT6kdDHhd52d5nJR0FnaCfIncfVBkDdH1r/
V0deaSLcx9SLvK+u97e55hZI4UAjB2bS/vY1IBhJY7+R5FARGIaglbIGC+I+3DeOlmBlbPvTDH+C
FkXjOkObADpIEvcB7wZkGqBFDu4GiGzIPjKonvpXM7YovLlefe9rLVp4JTwqjmV9LitwG5EhPRJo
XXM3E+UyUJTR/9F1JstxI0sW/SKYBQLzljmPTCYnSRuYKKkwzzO+vk8g9V51L3oDA5IsFZlEBjzc
7z030fU3zx6+kyGvXyYSQd4miAcr9uz+XjjldubehuaL28oeuT2TZrQ/RKKxDTfjVz/BYJTNCXp7
y2R7axnELy3fQg75lRFngKaxkce0GsNX3MaUoPb0slyBHcG/4tLN7MmqWV4yKy98Ncd/AvVNbiLm
WzNLBNH/2Z7yK4Bu1XXgv2q3OiN/3pYWiuI0KcmlMmyKrMK3f9JAZSqhGH/Cce2NVts4HNXlVKEH
cmGhJlmefA+d4q0jByJ4CoDTUOD94xXBN/wh59n3xnOWFMn7uHRYUtnU1FudjYcfqO/jg5X27mWs
CJRjFfa/Nd1XGHX6J6UgG2/+xF5SRV9tpz33Wd6++9IQ+6rs3obexlFX5WgW51Q851koVu1orJM2
tV4hBFj8RfhxAjFq7GIyuZrJv7vhnYL4z20HjmXrBi2OMDALP+3qV1yxCQAIpm9LHnk41JPowwyH
ldbql5nKHZUgsTYI/42LazCbIEiX/CJkCbDWQoVUIMNkJvIs6oMc0XIAQ0sE0b7PEIXDCXWI0inH
i1+QedV2pbdNR825lppLL0fK97K2sQGYrPWaozRPWd3dcD8hOHQCxr84+5kHoHRKKrmj7h1vGrX6
bfT6ZD/mpPaI0jA3fuBSbFhdz+Nd2+N8UyS/uW/Ffpz7X6Vts5EOZgkyevk/kSe3Mf2AVIuo9cO9
we0GLgqv/OiHBEcbefEN/knRGwilm3absRRwi1rFVW8Hg4lx+yr0sj1AAbO2bhHbRzpDJuK4pnnp
hWJcWMoGOr/ia202UMg0GDRWc38cAL5jqpXggAazqrdFvDYjYif6Nmrvy2FMSwIkk3behXn6FSRZ
fQ+SFOqSUf4BE/U4Ua8ECcTSWUY+cvpi2rJJLPYCJ+lnMewL12P/5cLnCEqGE3rN2cg9VVTtc1M7
xXOfZC0ULl98Dfwee7JSCVWLg/MCniVAA7qYLWcIB110BR1yIa8vVEl7NKQ03iqQ3rX+HCEvs3tf
uz66p20p0jUcF7QQPTQy9q3hsEUttyMSSoGtjYa+4ljg0RiCw+NPgfd52kQB7JE2oXRxM/3MfZse
BqoRqIdUv0F3o1cwvTRZXtzVb4bzIhiE/UudFO7k/AqSgX4apMKx699sW6j+Y2vujNLxPkJjOogm
/93PsXHT9TbbNR4koLTJ3NWDlqkFPH+cvHyuGpQMC7TTKD2oYZl1Cn8hrhyvKAFR+iu/+OP2yUV6
qSJNI1WgvHahnqxSoK8nKMDeKQpwGWaqLC19cI5d6oUnyPHoOHL0N8nQAwTRC7I0xzohZNOfppv4
k1ZUBIyryKethL5fboNpAqaAwCjcILKh70FnZDnocG/QcuPsMnJ4wsx3toExJndD1e5+UOMTbnm2
SUsSIDWtAwXNlFnt7iKoStuU0JMLqD6k2Wi7vbQK+f/y1oyIUpiCvISJ5f9ph38wZoW/cw0ZVtkg
w3pkiMTodmscwdm6S+JiT+rRy6jz1X9/OCOjeU/A62MZgBwoxGqI6DklTd+cQEyyr7ei6MvVT4aG
Mq9O4IC2IrrjwdXvzMjXnjVkV9cd37qs799CI+rfEqKH4C+/+p5RH4uC3RAhFCkVqCGbt1rw5NNt
DCpR2KGRVB8jxuU6EzHgTWajhOHmsS9GogArjAZdk7FUCOS9gduJ6+MXMzoj3OFudFB7eeOuQuay
Sz0Ef3GCaaNIbXdnqtKdbkhFAnhmXloCfJDbFXZyEcO+dqCigvyz9jK1tM9uxDTF1uUwVYp+3KWA
YP7PF5PC+2nMwr0uGNma8uNSoRheAJfpQBcVRdLZ6dt6VYD1AomUouWcREoeQSBvy186BsHaiiRk
6FbL6RQW1XDUYzanYzT8WT45ucGMKY7zQxO43qUyYxcCjZsgyOq+tVmh7Yncwmvua7cONMD3lEUJ
V23o3fBgyZ2pGbeyC+e1obb5lSDq0/MZA0tF0K5oui5QeYpYyCvL0gXJlEQDxzs2Gh1jb7TwQuXd
XB1oj+dNp5gMdCz6QeFEeCVIXsLM4Y7FWL7WHHM6jUGA8zDBdU5Dfv7p0ql66mZU65qbYjxupXYy
23LeuJ6sbkAt+RPit4iw5AAkLgqd9dBN/vx7kmxCXzJpTMpvsZ8Em9KcMY574veYR9MmRiZwoH9f
scRl3Z4WUXNfdu+xClWaZQOBqKOPBtESuRaQ9acUg8aXDKKtZwzmP9xjR89Oi50NJG9jedl0wXcV
PDV66v6k2CbyBt/RKXRLc09FUTCN9hgx8sTTTXSZXtvtHusPKECCDTKr+3BI9oxFMv/wbSIRzDGh
q+qPPkN7gR/ftAyagB5xEbnE4GR4r22NeWJQjQT6rx1qyulQquYICRnrugIDkdQz4EnJfexE2cuy
2FdR8FI0unUltEtZguvsVzz+EUI0P0t05Gu40Kt+9CeIhVRSg879WxIPAyKpWS+fLYBk7X1ISUnV
nahDeIMOT4GO2W7IdTrEM3mHGosfQeimFdFNmETIcB0+lmPp22WlcNRaNswzBnfkt4+wmHkc/xGs
iy+mGH9VKexvoIDDyg+nHZh/6h2tSD8776PP3HkPLwPyp/THYyGxtbX5JC8AD3AfasN7Zs/6J2Ij
fW26QXWFsNlBs6ouHZolfCPg83CsVzXwq8BfjYM9Y28r3mwQ8f/U+hf9OmsLz7TYjCBwLzTV15ZK
XRrLKbsYPRrTgdSi5dBMjnei80umr7UCURA9N1b26/Euh5W8LPVAY6BfHVoAEXSAflOXa6uiGxWL
vNfPk52SnhcQOAIX/RhJnkGqxuyZu18aZPFCAJApS03cevIUjklvnuypp3tdlNHwCgffQqma1ZcM
e+kTETrTzRGgADMCtwsndX67oYE4qxwho2c+BIugfPVJOcQdBVJyQkuFogsmr173K9zXAZE7kG4k
tprdmGNynYeUYMMch7CLYb6bWnFswxFGL6gmrHYjK2bV7pZVNQ4ghUlrvnhRo4PHcRB/BwacHXf2
XmcCV9CkD6+a7UW75S6qzW48Js6AHJIJ8PXxXC1YKS9jwhACsJR3nbXyt0ddTrE8gIvMG9r3mXV0
CNB6TQr5umT/WAVex9RLXmovfYkNhjWh03i3xz9YR3RHgqje6kSTriOb7hnNDWNj2TVN2TZmgFP+
iKPg5AZ6d8gdM7jQuTJQ6VKsYBJ7Suy4ee5ce3xqOx+TEHlAzrPrzTPN0o+yq0gkmAvbWYPwYI6m
iil3YP2igiEV0M6AkvhhqdPFdbAFV9Vn2BcE2ETRtAZ1Ir6zV/0Vm8xSixRSFFa/u+s3Hps2SMRp
Fx1H3RoQe+G1K6qow7vGWWz0f8/C/57NiE1GUZjv///3DqDo8Y7h0qpZkMa5gBagwg2YImlYg+k3
L6EGtJJhIrqvTW7sxi6TB7z8xVaaIvkeESKGj7f/yjuJuL43tUvlGuSPNCDY6MsYvp78aNPkEI/s
TNGNv+RGGnyzHfS8If7AC3l4/pZG4cXHuH5APMfsNOvmq9VCH0+auH0zw0IJQcBZTRpRpzQQtrnS
Si11/3IAvMi4hO4oNJZfflXwl01J+rFi2A+mBnIY3Qqb2wa/y2QKUr2UDicU6bChp1pvErKDCIPm
UM3lcLArw612YWxVwJ3htGdqj5l18KHaesZ1n5XwYCMaLJOkScQcWD6F7CWBpOIa0kHWHtMsx9GF
FeWjn1A/Y10JdsslDCiETPzdI3avhGj5EKMdxsbCmKKvJKD8dbXfj9gCTFD13inkQNsfD+GEUelk
Da5/Kn019EejvvDNhGsUl+VsOfg0SQk3JzMsrMxoIw2geMZsiqPEErv8isthyj4YmxXfYn0+Oeq5
ZSBozuEYf5lgpKYAkMM2l4O5Fr3BE9RPD4LgMrz1gTz16rC83mR/U+Ty0LC3RBTPNFwZ3HIHjWw+
uK2WgLalfPfL7tvYEPxswdGwEjO94d6ywBl3uNeSAAeChBsRMkUrfA99TmEX+5xm8Xms0JEnGlYD
MFvkLqgHzbJYjKH38fhJjZqYJ3ICXYgNiHO7Oj5NVsbzcqQLXqcSQhcH3HX6qSlLsUnB6APdTawX
DQse83XtIwwIBwXeDYFcXeKl9NeMs63N6MsRA1dkYIubUabtH1MfIPmHCF05gJUGFpCzzKwIroqI
S84AJrWwPgu6A/8qOEweCfygPxYhggSfjaEEaFY4ltnLaCbIKCbKTrKz48TJ3jTXCtfhlKJQb0l4
izyzWeeN+6IN6fjr/54ElE6zFvpnk0wLBr4YL5fmlJS4D5Si++rYTAICkZ362lYKfh2WmSVwlmjL
XL0Lm2hnBPX0rcZbcHoskpVMH7eVIwz0X7Hg/sj9cHzcdfk8jKu2xp41ZulprMrsPeeNYsdrOkQX
uC9EeKj+BdNqp6rifVBimQhDk80HUaFPER7Mbe6O5fPSo9SKSL/qBUO7pDmYaDo2i7CEIm9j1K72
4bOFPsSA3Veg8wpIVTptdvqB/gG8EvuoKrfXseN86jM1/TLFMSjGb1Fjw3rzhnFjqcskFEfRFNYx
nY1m4/7KHWjChiqfHE+T95g4vCo3DrPGy1Oo16+MC/djXBqfXpNPx5DOIuqpX4SW+CfZqIA+so44
xW8Ijjmiq0GSJB2ktCBTokPttyg9KmWW4ONNLL0LkigXbrC186i9+CV96oZ+UqDqJNCH3UGrGCWy
CQFSIhVaVYa4/kFqHZn+FVcR4d9gwjvQzo0kMbjatKXHSIM+dzfawIgW0ymtskf+mRGxDGrMc8o5
N54lniTqLbWOqLnzY18elpmDeyPO34IuGbdtJ9gCVUZGxE4erFHX8zdqG8b6kzDC/Wh7Z6tqqEcI
hSxVUorFvXVh0TjlTVxAaDYiH/8x/BoDfBdEin7aEnor35fLOnTkJgVj4NdV6a8Ae5xz5vJ7lIXV
Lm8acaE7+PeMm/zvWX4ZDWiUnpYw1xWoTrBKfDctDd+iOuReBWEqVRKtqMrPxJqUz2mVvAmRKDRb
O+F+D/1hM6gnJrZcsHGCdNzHO1TxTStHRx8BdEVbm14YnvMhMNmNFFHNzxknF1MVecvjPg3pvZcl
9t4OQEpi6t0rDuBCKbdiPhZ3S3d39NgS9e483qI8NM9mP5z6Mv02xZP2nLpa85FYh2Xcg3qsu8rT
7De/9S7ysQ0gJGKCX+grvKprkiwhfGiFgDGRRT/dLHm1+61T6uGXVbP5RzyenYYxMV5wJO/QjzON
omgXhnktwfay/Yhmg+ZWkrxpkumalbX43zqnL3aObpgH8rR9vJmRvWrVTqHqcnff+Bmey6XiY9x/
gUJR7VpLUlz0sfbele0KuyXd3blm4OTZvNM8F+0xNI8oI5CLjXRWYJMNFW7URHwpslUYbAJHiq+4
y78vKo7WGIxXohVcS7s8NoOFN9CQ93Pt7GGL9XDKNpCOvD407p5nt3tq8XjPvi6n8cMAqNcItvS7
ca3nq2VqTbJjdlvOcgh5rr5pZ5t6O+G5UtZssWn/WdcgKt9x1FsfUpjgizITfZZHVxykQccyvu3J
mnoPXP0POtVDYPAsSOsbRFF6eEbO3bXsajs3ao9BGjeblqrjgDGmwm6Y7BapiE7XdUUfe0d9kd51
IgdWkZ1O3+M5ubdOQC84nqgpkm7D6N07oGJIdqPEiBt7zDi9Qe0HaPJsl8/J8rFZLl2X5vpk5ltr
zLVnfJvhczeESFGgFkEppR2ptna1Gnm7hZ/uHvPxesIsGJjPfl7J/dJ6H5zR3GJiSjbLpRtWzrEF
wkG8Oc+GbvpNfhMR2Uo358Uxiu4gMp9jXzYvQnjfyxShblZrP3kCnIaaoaY6mWZ3uhGykKxmYfpq
Bk64idr0L4dkDRJ3H6PD/gpq993OJ/1jrG25Ib/PPiVGOVzafJZYTyGjGyWjKk13vLUmtejiW0N+
BuZ0zwTu8IQu9JtGMiBNjZzsYL88jE2ouuuoIGo0P4RN1Gi8BhqZSeKQbBb3zYuUPUINSbMSfBcd
WP6VHYjg7Ni25svyEE4KlDqN0epsULFj5kXRA9HnA91ozQltdvpsMmKDvm15a6lywyPiXK4oMeHX
z1W44ZOZH8ywRuIl+NgK+NbPekMemRhF+znldDSlOFe95h4ss3BIQVSyU/QfNIVER6qUGZ5cowqv
y3NyzpBGYVb5bEaorMsHyqogPDbYGz4CxyBlCKtrOAPTTJaPp/qg1qqd8lgAaf9Hd0t2+o7t5Lha
/gbuKL11riR9M1DADdGAOSIjW74jYrfOFOTPekta8+iOxmWwKJGxLYgPRpoed5hnIs5WlzN730BH
eMWvFRHk3HZrMuVmOocOXWq1a5cs+7va6HB6qz5baxqfkzDDQ6o0fnpdZ0fX6Jp1IlkyK0ebn0lj
TZ9jwf23fHiWLwDVhgk6QZCUDE8urQYtYjY9Wj7cDP0QO++txgMjy+CLuDU/rBOYdPuVBoOAuJPe
QTQM3Q7jvoOMzlAWixKxYofB8tJRFjMcyw4euaRPrl5XxG0zMED2N92sDgbN7KQkW0gwdkgN+KpS
yfgzhylnRF503wMvEZDBB+3WOpbScCBeHbUPXSvuy3uQF7b12gGYj/24Oky2Dx0cj+vBF6Z3DhyU
tW2sN/eupD0S0VP91sTWJ+EJSqfVOWDCbZrJ5lS5F2Q9dl2BIlGLaj1iLqBMTW+YA419H03GXuh1
eB3DYjPEnXiyQkokg/i9neoHQlMqg0/D8Jo1j+3oIOLeXJMhE29qcqyvWoBvzHOHw6NihWeJSSxN
fk+d0WIHx3Fr6EP4/O/BK5loT1r3+9+XMFltq6ivzm4KOnUp1YqBMaZIoaAGlDPr3I36XbR4edVZ
sJxNOZOUOMbLxu0xFDVIia6BnDd0LyUdaQzTZv+m0073dOncG7dJDlHv1mvNxsc7uMinCQC/OBZ0
YXVFBhkBHj1mu66+AM6bfzYWpmwH1NwxT2qy53Pt0yIe9+JjLVpZg1Pym45yjZwCywJOy9PQURDh
XdffzMFzIQvUxJhp7lPJ7nc1EuT49KhfHBr/0LT+eeispkGPNon+nxjYQY7uoTeavaGmSzmF/x64
dQHPnkvdYnJY0fZhI1VO7Jo4TP89m82Zlb8T+7j1UBg5+jcqQLJ5iAoB22rE8S5GAv1tSm1sFiL8
auiuoNBz10brdZ+6rX+08PH+IMZajelEjqmeo9d2mY0Z+KMv9GjKT5fm40zz6912aKxblldhj9B2
DxFPG8iXoA72GXfrJW1Ze5S6rlIHfzJsclH63bJ0JZYUa+kTlBOHNfKNGsOI66n2QIDnmeEe2i90
jsxezGuvriICLm+pBPlA/hajHHW5fCGIvSfyfodNmBA7tvwYLqPq7XKpqy6yInrQJY2fs1pBMtRu
CHJVesla+WO5slhf2UCjX8ppX2+1YO6f/z3TYtVXJxt3XTYxhMDS8fFMzd8K+oH3oA8/p7aNV3zu
KqR4nNF75jGuziL1mjaMf78a9fxq+VA+vnd5ffmO5XvzCEp1Mjp/GloXe8udk43upeanEZv0EFMo
s0Nh3xZlQzxYiD+nj8EAS68T/b1dCqeKvNqtYBqRJu6sMqIA5aoGp+9Nz51G4KPjRMVh+da26Sqa
5l3CZ4rAQl/24SmayuTkSPAXqcZuaGID8N63hbbO8ApfgXjw3MvgyoSi+bKipvkcDRZgpdefehUU
XprJgQDRiFTg+dVrAV5mfZjewnrqz26VE+cjnOyjLvSjhu7YEm11L824+WBE5aSe9p5GRvDq0g5Z
Xg16ULzu1L3buqw/0iGZz0he+qeJLPD32bwGtCC2xazU2Xbv3HWXFZQ4OfcL5sN7E0fpO/AabQfV
Sdstl2Mbvy/f0HpKUmU5Dpk8/OfLPzRUw4zIXsHYevdrdPGbBW4dbD03RC6o6/5ZG0tkKeSt/Iw8
7zbOUfuWh0VzHFtklCXw0p9oCwC4BOE3Dwvi3tFwW5LpV31YId2oGM1SO3w3oNsfiC1lLKwutaR9
I0qlveft2F07MiUhXvJ66DcTtIYqO0/0V9/1jCYZ0l0ar8GlUtPfbpba4Yjrloq4ZOolUWscujzq
9jVAsrNpZ7u0kLw3KPHWy/I4dtSDtUZioom8iL1de59SC8iQLpLfPREhUrR/eG8VCaBv3+xoJG0o
LNrVGAtQVS39jbTz/K13RPjJWKUL6vYVIKE45xml2uNaC/A8+HDEy25816qSVj7V/02Ek8NOQ6vP
eeJrB35Za08SgH2ZZoqxagxOS22RFnV8C2i8LFc4yHB/tb1zIr8U3QhF+iDxKtjFVN8bp9b33Pnu
bphZwUr2jTvKMWfXuL17kKaZX8cC5lU6aPpHboy/Oogc/8REurB5/zOhaXmCQRKmQ/g+mD0i+4qH
j+TvfKqdkaiMPCWRueBZNJud+ON9H4U5b/qk0s5UAdSynahfOpbjc0561ro2jPpnpuuHgQiQjwgD
2p4+KoxoKBdIUgM299wWOmnBSiAUuRayHFnyEG3T8DvDeZKxOJ5FFDMqs8gRazCAIGaM3/AxqlAq
M/wNlxXeetSQRmK8BxYNT6vCUgLedHwyWyZ8EXONFr1YByfmxGS/gT3CJa2Ace0jcjuQ1NWi3SDY
tvPhu2HqGfe2qrV0ix5XZSPbWcqO5bVq+nA9iA5hYaVbXbjxfRjFfDDxnhI9zBB5ea2uqh9llKLz
y/HD9wxSwg30DZ2hF9dwRpWkTWn2u7z8triKOtmGB3fQ9lqo432qMyUHkyoxhyKmA+RWrNoyPVWV
PV0JItKYTnnVEWwPhrsu+yh7AQk9roytA0n+uwE0qGjK8bmIPSVapjhLKtfcLYpgOHAbsDX+u22r
7AWH6W4AuL5o8pfMSbQXu5LdGWnJvVZQnOXQmTXe8dS/jmCnPriBLjnD4a/cZcsaBWmJzdZ0TqGl
gSLJveysZRORL0PhPUmEUSqLVNyNMC5wWcLOqxL9zhBZvycJqiNEvXjwvOpH8rpUqNTPZFZf0vtc
BvNWZonxmRuQGP3EFSRkte2uHUNmH1g1px3hkKGODKd0z2QUowDKcqKT40gpBvekI1ZnbiXmIW2t
NUfE2u/UIMgVp3K6Ji01XzC6zt7ES3GLEwn6MODROhQyPZJVX1yD0vgW9pH/1BuJ87H8B+gPnQ92
Yv4TIzj3yShH8zlUFKEgzn4Z9LBWTm+0z27S0mNtwm09B/YZSLPYMDfLVrbnvXdOPF6Idu7fWu21
hlb5HlP5HYso789pYL4YpVuf+HFwwMBI6tc1qop1tkR3MxldUY0OL5X8mRk+vKsx0I5L/WMC62gt
lMmR5IGUkH+2dtLQhL/h7uRgoA11RLPTA/8e1VTn0iUpMS4QDM29yuI2BhCUKBzX+hhV37sSkILf
y+w5VU/SINEvZYbM4qWKUqU/SfsBNxfaSmsofyaRbZythrwPghjDfT/YUDcL5z2hlt4XDalky1lE
DwQ3g1PtelxtuxDXyw8ELUU3rLzZDKFvir9f6jRWixqBH1Xisr4BzEsgfRndrS+C8KhJXYILm5I3
iHBhcrTyeybn6TnV0hxVxQi2eRY/HPTEFxOJ5H72rDvBmdneRT/8hIxGfy/s6k9QJd0fSzKhshrj
a84ZXxLMXr4k8Bn3DtVIQ6TWjs90+SIKFNeC9O3fcl4XhWH/HjVkbTKYXAS26NETCFsFPOaNAF/6
s/4DJKr8SaRgsJXzMBxkp9DLvZ8fIwMuplNm+c/OhKKsBgJFbG5RY/5gyDzdM7Mnag0cDWEw3vQt
RCVZNIP2Ji3ElPY0f6Cvbc5xoyO8Vy2EsqZ25lHVXTxIaaR5WewFHTSXDrbBbTSAM14ROfPu6sOe
Ppu4Cum5l3IC2YABKfqqUtSrhXhpZWe85lUXbbD7mftOjaZk315NFq+76aIEzzL7hcdmuML6WByX
3Xuq0avETJaYFLy9gZ8osYYEWwiNTOXOypBg4AKAhZUTNg0cd/7QgiEgY7AWH3mAslArfvKeoxW2
Z9JJDFTgvY7HuvSs+K5bqqslX+w5ZVk1av+YjjQKqohCMndpsaZyRV9ccQvt9Bv7uOCU+OWHJ1Lr
jDCAeljNCfOGoOUYMQUpIsF7RZftUvskWQN9WJvCOS8dAQ/iGc3G+lqOdXsvZ5Y1e5bDmmqdmn70
WH3pPoCPsCaaOeUs9nnmI3UddU89Sv3H+1XzUdcQA969wC5f9NJ4LTRPvMRDcrdlw+pLaMQ26iKc
DKnzR4xZcKvd3Lr7vn/BB/k9yFRVXGHiYvvxPaloCySJZdw65vxPlURMkiEtwsnHtrOMSCuByOvB
1lWbUjgSuLJz7dSkL91QG89t56I94q/6jqQOzL1rml9d6tCurPMfS6cQbOWLHjZkb5Dy9OzXvrHr
oyw8ZSmy62FKm13nT+HNlAD3x55kogqI2lbGY/ZGXUFjMsADuVzSUuNHNaDG2ID8lp2cNPjefy+F
ujTrJoOyY3q7bm41QPM+UbGY/DbLzRTRJaa96oHDavXD403XJfXeXEzabjHqNDO+tYDIx8W7U/Ms
KYMCCr1K9SpVjovTC6KjNavDWaJeFLjiGSWUZEiqS6nZ8TOt4UttlP7fThEUT7LV5XHZipnlkJwb
EtxKwhJuWhW/88ZqH6TfyGPvk4tXWfiKgo7ESTftv+h2YROZRf3alo24tnN6NqlCy1UvySRrbJEf
aQPXrwG11FHW0CEFyfIS5fS1ok/gQJyKMljrybR/XJMRhjCGqKpVaRHrE3fI0SUwD3Nb5/B2gJQY
R5+HrIn7CilHmW60QjNfZelq14AQLQ+o6LIBfBwSja2gk323NUcNttgYLvtHtxj9bebhdJxHOAqE
LqXbCFtY1LWwxjrPc1Bc0dxLHAJljShyvzMY3DtRBIVfqQilw6fa6x2Mj/0mzJnis4LSOXCIAm3S
xj6EqajXyxISFHQZ0jAqT41aUfResP7G+R2JJ71ev0LTFNvd3jUbf70060eHodpAEvWh95zx5rTG
7yKcVp3dWJ9MbN19jIJ7++iE8OQIq9A9+c2co1hAU0wGkLlfJO9R9jZxS68hslgflUlaSG57+mG5
bJjEgPFTnR0Z2R91aG1q0Z1Ka4yOOmX6RbIojohQN2XN8yBqCaIyI5YKlxscJa1mFtgz6jw9Lv0v
b0K9Ai30tFzpqhvmwjde+7hUgSmax6X8WQ5AbY99WdbX5YrguPY4sysCQ5+2PD0plWLdKGjUCvFc
ZP5IJnxdHapG1w51bbyaQg08lXxvyBs+Xa7/mfhNhlCgAlClZjNVrEF8Zj78YkNZOzKZwHemLpcD
8iyTOECAceZEYLAnmfMtH6W0mS4x+d/Xx8ds8Pg/23b++OLyHR0DfYfZyHW5ChI2F1NHokI0M5MV
MsdaN4bEbgxsimpmk90Gid3JHxlTyOrvzbfcgQU2J+axc44C4z/dC7JwMZIQ3JEITG5WlnursHWD
e0q2yNkpgU8i0L0vLwV90+0YT/GnV9+xfMHUcoHCaS52y2vLAXXEzcQ4C+W2TIF/ytbbZ8Dwxkoy
wQROtp7xZhpEqWX+lUyw/MTtd9QwTrFlc4kP6UmbGRjwvAMaxygH3O09F1hRlgFaP5mXpdetFGZy
iuuTBU8Yx2D10/IkcFtlIUF9la6jOvaP/Rh2nznPj64iLyHK3fsi/M/y4eTXDA/4KPVvXm1RRhpG
u4Gp+Or0AIepeZEEQqcpoM2gvAbPfMx8e95Xdo1knjY2tEp1iPvu71kDNO0AkB/jpL+rfTkgF+dJ
vJilPSI7jrM1fERNVu1d0kWeqmIYL4/pqTLLL2eyyu4iYEplURA+XopSQmZnNmub1qzkVf1UUHH9
W76QiKzWv4my37TSi67L68tB0/SIHSgVbKn7AEEiRhBCjzya+/IjTArtwKBSfGnF2O8IT0dmGI/p
9+WMuIrscfZ4TbLy0qh5EnndvFgRXe6GYm+Lcyv6hhX5UBl6vWfEI9A69jttyrvvc+T5Sgo9nXNZ
9xfDcbt1YjZibSUVygV//mHkOCyWBb2P0cDA7mZPl75EJRLOwTlmuu8eh84yLp06LGeYeLKLXe4e
F2NsXsADEUQUIXGTi3s2MkuPMA5clks3r56SH049FBfLLdodbO5+Qxog45lZt9Y0/krm9Yb4mGzP
efKL1jrFo6uds7LWaS0QIjGl3cccD8bBiBpWCNVUCnOL/o6Byr6g0e+jStz3NtOtsAl9XARfde/S
yMdCg58m8A5m9MzCXH5aCN49picPm76d2i/znAb3oe62xOHpp4FSrdrKiadCI36yEyAqxGODlEAP
eNJbB/GwOphsoE/LJTBT7rLRgXmh5rVjnvwIYjPZel6Fal1iDwU7S2ix+scF08JT13fDoWfC8+9L
hkco47IRFpWNwU6VfcjMjcMQ0RFcCr/ltSFxyUgFXIEYh7wxDENdUBiHLCrja58SmUrnSAD2s82j
b2GWH0nTfnoM6JZrFi46tYI/VR6G1l73jPlsOUFMM5eZhpPyzMmmoTmaRTpcLUjZ9abx22QVWKgP
q3a4wQBLLwidb+6UGhezN1f/q8Blyhhv51s9krQWRh4MFTWDWhq8y1nuGhM2CVQ3Uh0mkqvXlvCU
9qtU6p+sCtjE+JHziodWvruOcida3quVC+N9Lv9eFWqkZIp+PNvFbyZXkBccJ7jqwZwDJuKSKuU5
m3TnLtQWLiusE24A/9UoquCY5AgLc18BI6vY3aFLqVdJPciNn85YSHqpAtBEZG31VMNIYRc6hV6G
J83s7L/XLnXL1iqtfqX/D2Nnths7ll3bX0mc58sy203ScPkhSEYfiggp1J0XQi37vufX30Flle30
NYwLJISjUJMSRe699lpzjtkl1sXKOPBlkt+5Iz3Ny89r8D6HnUwrhViw5bUiGKnpgUfKcYFmnS2T
S3qvzxWWZl0Otolk/+NfwyB9WQwotkyDGpeWoP0aMoxWcgIMKBz6cxCXh3LQi7cpMy32y2h+iKwZ
PszU9WsJqSx9iF4+I3hFKlCpqFd1eM+pLS5JlqDGROtNiJKIDUKDKlTZXbxGPgjfpi9JQ0JecrCX
Nz/v/ryZowY6/uxfgNoOR7v1e7jS/IvUTMhNpTYe/By7Ki+H8jgcJd9EVPLDzpAIwUgagrTlCk1/
4TdkovzHmzbRpFMEGO3YMm0iTBJa5IK/y8sR8DxyZoDfivvnyivC4jjTa/uz4MIaxB4rYxP7Kbla
8nO30yIopL5XHBRkYv8joakUCgKF05xOsN+1IZ/u5+Wkzzmtccqwu+ltqjiXSGahXEvuL6ewLEyE
xihffz4gFlKeXrXm7j9fG8V80a2go1NJkBsCI9UpRrM+a5DpVlGs+HsUEI2TFEQqki+nPYc+E+Yk
G25sRu1FZKTZLi/XpCHj8sERjrB6rbGbPkPg3akgAt5bg4bRpFnBhRrKRO6Tmy7qn+S9aVAPsYWG
MQqoES6MtcBFLE63m6rorH0tlmXeWhqUpL8+SFrFaiom601vAyJ1cYUJhpVWRjRSOIwMtw2d0XNC
cPhYcQQMdFzgWpVcFHMZBGm5BIaHyr7BAftZJLewbdUvBoxoPLOwRh1cCk+0NKEh55THiiOaR8LX
8Mh0c/EQ2urX3L8CTwk+VcXCtlI2L37GqTtlkonNKZmvGqHFXqhznB2Zrmx4iuyjPwt120Ji3DOd
HffAWaQtYaIjImVRbWKfoAeOYhbDjzG9mj2nu7CZlt1MuTK9BvAZNvJrralMtZP2y47JzgSRE650
QPHo6dSvLK2eiAOwXuXIpyPGJPgWWa3q5r4dXuieoZKgeD2aEPT2GK7Vrdmf8kLyD1KMJHCaSv34
8y/KcO0YEBq0+fnXf74W/fW1IDHEnmYmObhjvuvpYG2NWIx302gSZzMr2WPIhBsxgJ98AF9nUDJC
gZyBywTJqLxz6B1XqjQW50oT5xg/noumrD9rMQNxzcTNwkNj7+mXB1vwIhYZ0kDip9AOzxWG48nA
EW817bin1QVg2KROHRC3cP/LuIVwGrWlHdzLFbcudIbsz7kfp55BiqTrrz/+5d//7WP81+CruBTp
xCnzj7zLLvTo2ubvvwzt1x/lny/vPnnXgCOJTdgydUNXCULRdT7+8XYfQX/++y/l/xgAkmvR48PS
zRYsgJSOVwieRBcQM/5bE/rJpjX/rarkA3Vq8yEsgjZsIyhvxsDhxCoJnwqroXWzPufdyMxvfR1C
IjKy5oOhgNuNVeqGXVCeBANowqw6uhypbJ4LaV5g3G3z1lRYN5uiYoPVMUPRkRocbTngQexp34pC
haYa+F/IEi9jFMeMhoNmRngGZtvCP/+nhTxGvodW+5/vAqjXDiMSnT8/apgN5s0fx3JWDHDoF4XW
j0yrj0D2o7Rb/VzXf/nLhW1+LvQH8SeoxWlV/PXdfz9FpKE1xXf7b8uX/cen/bfP2nwVd2/ZV/O/
ftKtyPjvv3/KX74t//d//HTuW/v2l3cIu43a6dp91dP9V9Ol7T9vkOUz/38/+MfXz3e5TeXX33/h
Tc7b5bsFUZH/+seHlhtK0eX/cgMu3/8fH1x+x7//Or61ffT2/3zBFzTDv/9Srb/BHjQNmWwySxfC
+vXH8PXzAflvtjBp/xmmYmiMtbiJc8jxITew9TcAAYR5m6pqy7JmK7/+aIru50PG3/gelmEaHOoE
j5Ly65+/9z8ejD//YP/zg6Jpy2/yXx4VU4Y6ZMBS0yzFFho/ivjroyInnEOB4gi3B1kXMlc/1FIa
rxo1HT2MB1BsjCQ4SDLelazk9HydNG597Dop7O+a6WC7q7udP5X3BK0hLTQ8g+TjNUJe8IGw0a2C
lR27vkUmZ4S4jri3YO6Ep3SwLLsUpqdCJNJeDm9ZmV3SNFWeMqGe9YBGlJK8zE2uujrC7HXSDfCs
uyNc7tBISZDr5AYHp/acRjMrDOnpTRm0LmNnEjrtTYoFOAypQVKtPVSxdmLU8qCM4jlVofL1tYV9
MjGwb8vDEQVVjkrSPwgJOJoMniEoVhbYKmUkGcmutRfCspq1MUHAEXIHQJ+sZy2HQ2y/51HxNmdv
WAo/A71d64QOa+AudFqPrdQ/irrc6QR3EWOkGQ6UkjUByNdI1+4477uln35lyuuYarFT2oTZpox5
pwKkEamlb0FYHkT5HuYEw0n+3aCm14LzshbOuxZKUFM+m2a4VmW6jYHqJqa1rshPBqzpWgo6SeTq
2kwthJE/IDF3NWTasVHGDCad4bHRuHoRbMnb3tiCGak5etVEqm+dxAzaxSY2BPld/Tsi/zQhwE7U
axnh7QqCx8aWs6cqb5/ioxXLXxEB4stFrkNiuuzpvbUNtw0nsNnlOiflrs8X8gCCbZOkP028g4bf
VmZKZ+lg9vpJRwoxmAFT0NF8TiWbZiOyz2jc9lB+W13d1aZ2XZp3UjhrrkUCdIEkiwYNTcfZt7Z+
BJpKo328T/kkq0MICGHXaRWIQhOxpeZs3CfPdv5YMb6dl2lrfEnNwAms7MDEwO1VvlEqpB0d3p2N
hJs02U0B6SBmeAEXfqLmFQ6BsaQF5G+pOa/N0BjdeLJvIq3VA5Kadaaalhu11PxFrRx6XX/s+2iP
4iop77JEXXVN+4GlzTUBu071W8LBORn7z/qRnvyhbcZbCQmnqKx4jxzalUo0jr0mo5yd4zPJ2N++
VHh6wvlvIXmrohg96iUaPynq9tC6+i2kYz2QqROpCt08tFtOF8lLOI7E5YLSbgzF8KTeTnj25GM/
VuFG1w3ZiYyodDIOQOsWeXxTqqhCNnRCnDHP3SLby11JdGHv9kaD7f1NM37nvtv775wcNkWWxrs+
NKHrIlzKZIVTpE3Gddb10zWv7Hon523pIfBIXZ9suZ2SZ2t5VE9yk8hc8NB2G6Wr78w0epT1TL9l
Qas/dMVda3btwQ57skdIt6hRE0Ygx4m6V+5tLx0X/wdfn/wmbbIRxSGUksNI6WKEya3rtFXYhx99
cR/KpzaunHzKiDVODokutjoMRxqTcz6vEmV8pJ2+fNES9Yp0EQOwvJIJ9BG02sIOD0P/aNiMIACW
DEp6bCTSAgaVmd/oCizAZDIH6gt8DW9SyRH1WhIiM1N+6PvRTX3kgsabL4PsZWiiJh95DvukIvun
o4GtFqAIiOS10NHJLI4ZhhfhX/qGVsfg1RSoFtPtREBXqyWnyx6Uasag1jDII6PHjL1GvY75ixg4
qqS/tWKrooA258r1GXHOZKT5TsoNw/DJD+TLnF+ba+NXG5mAYoNoA115lIzehYoT1HcaHkWa4qjW
pQ04gk2mEAw9YMPVzrYWOpJWr7TmNRwVnrXpyp8J7xPmSH6+KNDaTa5tZ7KSovIaytalgL45g9Si
yW7M2UTge9awFOTPeTXeCiE7hjmuxyRZ1wtxGed2iY3KUCNgYhOuRlt/Auq8lnOLk1W6ymM3SkG6
BdNThkW8Gt1ZfDd09iWbJAPOKFWMXLYNvXik+Z+/FDUS4PoZOYeVhQycQm9c51K8rku08lGKxzoC
uxRtMLg+BUN0SUZ7lzZep+2j5INmPlpmb46NTWYYAKjpS84caDmSNyQ99nWDaCUlCgrfQqMjUlch
YJCigo6pBZCfkC1BDFb2jBvugcbuSgD+nlUoLN0bEKdVuDjLREYoEzFraOVovh8D+6UKsMlG/TrD
riArv4Pwu5pMZ56+mzb+IPNmNY1iM0TEA5q3Omc5hNrX2+q1Bg46ZkjGMabxh19BDWHc+dkMGUME
kppZTfTse9ZgkswG8RtT5SgEyWLownnZuZYc0+QumJRJ7kg6MBFcTKqMdgI0qNrfsZG+/rxmz46M
YR+haXURvbLW7zAqESwkM5ySJ78EmUcWYKZbMSj+Sl0n8DdV7DO1FD71M+AI8kqIu2ENSqwtltBl
BAqTzt9INLYHvJCj+O0rr75yHjMGL/l725Kdxx7MaHDVasBLu/cmespby5mHYGWgGKCMXtYO8jxK
NNASUbRtS86cU8QP4K9cOzGOtXqfCWaJ6ZOIX3iCPNHgTGvnk0ze0LhTfID5w7TqlOIdrtTGyAFe
2OTa0Ofooye/zY5FNHqY+MHSQCG3/GNvvJrZ6CDPXXX4J2T0ARY0HIATdX7G2cNNT5DEGK0k5qor
Bqrbycz29ajtS06oIHNoLG+x5mw6+C2ZaM/ypLvmNHqWODTSp83qCkvfaY2vnCWvoC1kNdqa0Sil
BHQlgiBranmdMZXNM60MawvUGixATyefsJArEqjyTRcXINPLLQOhdVEklGwGwvlyl6n9CeYqJs06
eV9mjlX/arSIp2ezoqfQ0JKx74sRh6BgD0JPiujQqdg94wL6dGZ/B/q09f2HmDClgqRLkan3J2nI
IqfUxUPj22/hNNwAAL8PHTc4uJw1/R0n1FT7RATvZkCBRgrUQ2pxo2a0qFg6SXFH7PybOoZC0o+D
ECIT8VH4Oy9IaSAIFCzRAxMBUzIySEzB3qx6UGOfiKw+UxuKktEbj1DOLr5duSN3gMUgMlsykiUf
GxRNu46UNaKc+vsggmvbbAicZYsMjqlZR15aWi8SeLGVZYltTSQANkY3GiRuiuihI5ZjFYTTZ9qT
72Qzn1/pFkla9iNREmeqx22A3tKUw6Oe2g/wIPCPk2hpQ/6IYjJ93Wru7yrw2pr6HWjWJ1xvD+4m
mQnTvh6kT4JdVzOty7JqWD8qloPuUJSjBZrtRR8GSpzVbO1bfKJL3yMkE6f3C7SDH0asuXaers0J
wo9VPYvks+u1rcZUr/VHR23ImLQMqmW+QTd6HVCWIj0gVOGObZyeFm2HSj3MzuP0LkWk5YVXZOzk
o5eHDoJP2Y9rpCBnW6dQazK2cl9jrLvqYVq4+PVfffu7sItjmSJwTiKvle8QT+6yifYeZoIl7y3I
64M0P0UhnkRempdssLLcskjzFDSrzCKOJZlXjFVPw5KJzS9goYxX6Suhaq2KB9XWtoU0PpnUhz79
zyhH600SGSaEcYhPmDGd7okZJCiTT1LkN/GAf3dC417J+0D+XSHT1m00QQg4LBT0JIH7Ct3Idtqm
/BkzK3OmHhlIld4E68bEPRcZb0WuP4TFbtZZXRWSsKm9V3mauslM3In5kBZb07rBFOLqAmtXcyek
H21MutcPC52NbDGdkFFfwBoRV8Hjv/J1wnDMySmJdiplJAR6+TIYkusHHzyme4LRnGaOnW6QtxJl
fKi1V9qEG3Tiu5zYil2VlWdV7phPqclXMmhubI33Ge532slYGTLMbzJVDMxCV4PD70gSqOmuMZMr
aod+HYkEPRrdqAUxpe9FKr30pf4Kkjbz2OAv1aQ9xKJ0wflgslOIrarSRwsAhE8czfzR6sQazmeI
O6uSIBlQm2u9BV1uS6sQLWPkP2EjgsiCSzv8FCM56JziKHLssWLFlp3l2rF0OpN2pR/vBAOtMekz
Tx5bs10ppADPJHzMCWgxC0+kQHRBUWsQT0qYV9uaVBo6exL5UNlWre7pzbW95slwiIk+8BJ9ot9/
jDuFDeNgQxEV1YWJyI5YK4qu0onm4p6MPuhKPjF3lC6wTwebUWd34m73ipwnBfZmg5iriFVyaYEu
zAeV7D9d671uJFJ27NezPbhJbGLHmBxVCejt5Wezwd/Qy2s0t6fsZLVnNks2lgWaGm1lERxG+bkV
S/G7Heb2LZnSVeN3u2ga7wNDORrlN111MM/7nmqjYFNrWSz6/Dt9m3k2I37BOb6NfrCl+YqhinDA
InPr3LpDCn8KbDeROHKq/TZV2q2Cvj+LjUMD3UEREkmKNj7hvTmAjlGfgLxsE/NZ4bCU+u+AGIl7
67dKYTzKMrfqMLtq8b2oyaMivQtzFFD5vWK9NTURsRViCO0DO9JKtd9y5TD51gZfa0rdv57XiXaz
ZOMSk6LWxTuMm5w3L13/VFKDGcYxqUDm1q3nG/ACQ48WK5+GibflqvoEq+oW3nvwZwSRku05tree
slnGOR6wVDTSgzGlzkC+fVqqa2VKnF7i6jaLAeN5rhI2ZctV0J0E46tE0K/fnyf+PrEZrGc0tzoR
C20pHARcnJaCdR32G/Bnm9o6AcN775dMxNR0p5wwE/xblFfqdCpJ+RTKzaBvqjN6zN9FUrOff2qG
WEvMT7A/0GfdoMbYTSQ9YabxDCyENaBnq9VgKN5HQ3fAxwCYgWGvvbJU/LJzu+HBcMT8ZlLCY1N0
mjHbgGpcmTnIWzArkVU6+LVuWdMchU1hyLJDzk9+b0TSNkFGIEpyRexLXZsuDOs7xaColtI7eDWv
HTl/o49+k65KStkxScg6R0b6Uw19ihyOotvNXbfW0icVyEc6nyYCJ7Sk3hAc7kY6wZ9qdGQ86DtD
V7ReW8RgbupzXIT5ukaopfXSuxFH11QqN6PPKjkQCQVEl/gZSSL9L7MeJhVERSiRsdQ/mwZrQcUV
TE2WjHiumOQP19oMiGmMbbTHrXRe5kayXH1k5mOE+33bWrZXKNk1CfyDhQhr28qPfjq5wjA2OI88
YAx7X/tmlgswFLut2V1jkmVrCk47BuMYJxupnrbDmGIkK86jIPxNsHESCsTip1uEciwBHYPN1iIx
wIfckpnXid2nhtffJtTfU36lX7aaPsgomum7aJyuGpq+cYEtidW5UD4so2OXSvcaefF9Xu4CrtDK
Hl8H1lY1sNyCM4JtHBbX9jx/aKnlzQSL6TikfO1t5N6Ah+2XRM5wrA/80S3zcYVK+06WsmfWhBWB
i8wYYPg0G5TXroG4GmXSWgETPSN+KJvssGRsjS2SiDJh4h8TZUdqTxre+ZjDesgN/Ux8XP4iY5uM
23JVNhA18Y4EpuEF2nSbM2sXaljp/NS1jFtqdRvTJmxoeLX1ryn9nOR440/JtjHIYO+YJMoxxlIs
+arTE/QUq4WD8ehi0g0K8sRVCgtod/dm2sJTaXIhvWi94X7pfXekLQ1eAbknGt4GTq+1cm8x5EaP
Y2wTMppXLYmKw0C0RVmQrBXkni8N3zmALjdtSUPPZYE+Run2E2aAwyligfvuWy+Q5N1NVI+x+SlP
lVcweXuoVa6KJHz0rBxcQ3XOdqGtbEUgTatCAy9rVV+aTugiXnM9OaKk4RqO60Jb2GuQ7knGYdxN
4nViXsRUOxU1ehYPvyMSF4zYYmcIWNlhlrE71LLGiX/DML1Imz2CFi+pyrUYdmV/R4XhyWNJUTxt
pE7ezyTpRqL/DoFYyLW+69R9AXQ20KjBaIYOYCUq/aHSEi7ew4yPUhGfcWJsamKobbGRLESSOiOH
/lUseYekJdr2NW2ie8FzMOps8iU80kDHfyLwwuQ5Pwc5fEK++Wq5TgNK2tS2fjPydm1/L/eqo5sF
dtj5k+P6CjU5wYT2jfzpqpEdk5Cy7ihVzzDHVz5Du7w5Zv6LKiH6t6efnVKu4mepiZdcVu6MFImK
xg5MBWG8q1iGVikUvuErWoLbG5MqERZC1MzrTv8e+xMyOKQMg+Iiwt1Q29+N9dKQ5Yhmzi8+p+ee
Ml9RM/APxY7jEBL6ezWd9JUKqqVwuBsubYlivQjHN5u4UgwhTKgi/l+WZD7WSf0E8OutToavagGS
15zMcCrTwUZp4kDJUGdvkDa0B/F3BSDqSCpVEJpG24pnxW9oZUiZl8zZfjCmQ44SXaXwoA2LGLB+
ZtZ10qdywdsd5Dh5GjgyyiqiF3sLLmCK26M50aJuT2NmbCZFpaCN3KouHCw5V91/yIzoYFADh+1z
4hETTjldmQZGzfRUD086MQHNZ1U3d319Q3jGnzDkIE25bGLBH/WHbDipHLa0EAwD1ORVshD9Bbqc
ibQAxy7DrYrjC4V18tiQWRJkBgan7KBimNOBgKxy492e7AOaZdeuils/pp8lHR9JLR7wY60IEPGa
UxV/dIBTFbpndmhCpqWNRAcg3zHa9Pre3NhZ43AhoPJNB2INKPJqym1yiVUKWKFxli2dOL7qyVOD
LzDtQ1etnorQ3GLPvo0k18O2yozfjVrclekrl+PQis2UPxn6Y2LwpKKMS8034vw8QiuoFMjlDUlm
l0lJA5sTEPeCNG7HKZnUJPKwWScK3XIHy0mTSmCBtiHh23eWb7Jy/o4FSSryyqo/YpoeZNixhLcw
AaovI4ONle4ZgW8H1ViJxl43tXU0EMgr/IlU+76pOzJth0cNNRNaNTkN3JbiJDFWZUBimcnJKird
Kf4dJE8zZ47Q+G0jMe8t5epLvdPEXzkDBSal69TI113ARMQKCcCRP6Mh2om2q3edTYpyriB2TYQF
PgveMhl3jQJsqkuewnTcT6V6oka/NCrsuDTAG2P6PPaIVvZNzt6Lh1dap2Dg2Fy4VEqTko+YEDYx
qUw0iEKLkaVWgXULZ6YQHMR5+jL9TPwO23Z+KpDy0cyzzGNH6sIuFjaR8DjqIHCtiCl/yczoqUV3
yPqSXxAWjVMU0siY3gbcLXOd79k0oVKOLPBWHD2braJ7M57QFHnPLkvNJYJp3GgqVXOGRMJr+R9Y
1U85SRImyxQb6kUiHJ08FJRWuyFssGESbVpHGxxjy1d7cl14uWCvGQP8mTYsa2tCJWSuMjlAilc6
EpizxtQ4gJrPdFubGmAYTrX12KGdoqdnxi8TljS9VcnKyQlsFvX8XGaYXkMpPPy8oZvqr9JYPsa+
fY00mWpBPQIVTLYBOVi2QB9AMRqY+I38+aT63Tbpw3WlfQzs+IxpmOvW5aaDorTWZPVsi/JGClhU
70uzwnSbW++i1lcITOB0+CnIueA77nnykwM2hBecnx8JCNAyoPahg6vSEgVXnK2yMGP3jsfHcbSe
rbArHLWnBMRPDtG0xOtO06lttp1lrGWP6fKKIb9RdVSkbKxa6DZoGDq2ORBBoWAJKkcCoYcjFx5J
YuVF0UvOxM1GkQM60dFC1Yu63KtoPiMJdyosIgnrUE/yORK1ESiIaxCLQe1aUKxOPBC0eE4E1cU7
yYLcDdZbLzksa0kSbKcxPBgiDzaq0V+VSvr0pZhJN9BMB3wPmlIf0bncIrrQ5fTQmcO5lQBG+yjh
V8oCnQOoTPCVa4ywdWj3G25pnFLdqm/JQAyPhhdDVnoGb4lNERzMu6GX6FGPNi0u4fNkpIOAraXd
x0EDvSsT22KiYTib/ACg88N1cATPCC0HdsYGmigwGXE/B926SswPTWE4NjJhukt2uBT0veXnBBKu
DSWcjiMBzVXln4vZfx2bullXcDTRu3B2r/XDzxu54HGXKg59ctreyyReH8ScPerJY1Ca6YNs7oAd
lK4RGFct1OMNHgZLKCdt6PttaPXfrSosLHXdLiOT3m060zhZlb4qh27YthJ/n2qRLAtUeMtNUO/n
xlbXbcSoYmKw0VfJfugn32us3FPk2d8nBcJ504TKGrTatE+AGvTWwGqvomWCZSTQMdAu0nUuYcLd
PprloxGa1c7Ge5hogX9UNZWn19Q30lgZgFK6p67tEIzEhldqKGxiE4qfRHgINzSPdcqpthMrw6IA
By9oeYuK2oUQR+8ggis/VUTTz30SH4qswy0zkletfaOKV70Ov9LKLwVdR2gX+HCYhuDQ7efBBOs6
nIG7WHs/lSJSruIP2+aG7Ij3cot+5Pty2x+sUn9BW58fCTFYUOPKqh10yiviDGlinpAosnlSbRYQ
Ki5zIRW7kOa5b40mhnr5KS00260VPOCjyWg617mvYdZvCzPkL0cEg10y1YPbV+7E8pTW3iD0bl/G
hC+nmlnQcbbtTdtFJym0sR/O8+GizRgO4gwI/zLuioLoXYy2tvYr7bNXYT409lNijctQWkVGnedH
PfhMAwkBIpKZltBxmNDr3E9fek2FCsAOkJRPVi/pG5LoXqNe6ZymE8j2dH6gJO5bLic/aBVpl6hm
ndWRhW6xXk90M4haS04hR8+MJoYdm09RhnRcag89rriV0JR+YzfpU4d+ZOXL0uBAw4u8JqkPY1zM
W91X3CQPP4sme6DStx3W5XEF8+ES2OGbpDCStMdypiCjMVdxF1a6T4aUFp7TnMGZHaoXO5sxeY6I
A8YifOy1rndEZ2A/I72qtQlNrOMu3WodBUA4M3ALgowEOxNGRdCUi7r1LUJL/LtBzl0aoB0r1LXo
tqQXzcTUUmDHYdiSLMiPZ8Jb1mrXU7o3IU/dLB4Sy7ikYQkIP5/XI/acXUw4J3wNhu94Pn1SF0Tm
GZ1JH0y2BXOf6dtX5rXOnb9Ly9mVJ1aWsNO+dUbkVKLDJdCQh5fg+j0o4RxnaEf8vAFMIHPBK3q4
+mVQRv3QLr3OLso/pKD5HldDqD1MZO/C7fX3dY1AU91xdgDHHY4c3f098FnQFnmrIpwgGGg2x4z8
SO06SPSqgG+t+O7tqSfUrIstz7J0LHNZfoH9D5EnNotjxvQVIq3DcsgxtpscaOKBg+tQ2klJDdxH
Nz0yxyVPHmov5fcBRR8dtEzaF2OFbVQUX808mjTl8oqcb4n+YyVheA2410JfWsuiBBidtE+Yw8if
zpN9jYFlrroKzVrlJJbJocwoBldg1x7Kzp0n2Og5OWUrcMcBgQcBhUqXOnYeYf0WMRatGRU4IjPQ
eOwnFV59SQbmdkCTl69Z2wJvGCePjle277tqG9fFqy8bg+tbwTuTJWqOmZshy7xg0s01OpG3rMTw
7ltkt4RK5sldyEBtrmEdGIhscw7SKtHlaBqwuApmVBoiHZcIUzDtgwDu2TSQ+ErLibOOC11ahVc3
gwHZ0EBQG0QvEvmRWSLVGESs55FW0ypRrQI6EIMwv/PPCioVlTYEDmcTI1JzH+gZrbly2AUZBiBT
yzk/JEgyBiHWdqERyJGp9TqtY06LI7bHmlH6lrQBrnN0Z0GCxbVeoVJtDE+AjOPZXVJaNN+rMSzv
9KCv1hKJCbDSvohe71DeGRPDpYRLUuBpCoC2rjNLyh/gpiv3BgcYp2oZDwxqJ7bkDm9sAhwOZWXv
uILoDn0s++wzd6HVANSz2m1eo9XmQKFtCW7KtiOrLXKdBUw6C8lrSHoHXWja1xgnZWXQQ6floNxq
VFGcA5NzBZjKk5rZeEFIHxf++KrajbHNNJQ6BLZ9+L0fvM5x9lsqPnFvhZjxq+mWVmnrJB1/wQS2
VdvX5k1DyOj5fYiwZnm3nOyR82fXepIePUTYc332dUqjqCm3vWJItMQYz5VN+MLThLF0Ki1owyK/
ERi8oShmhKY05V4kCb96MiQrBWLppRzLwkkMGzCQplQXKmQ3MtlngThGpxCp3snI/Mn1CQx2YKtC
BMtpaNiYXPc/b8DqK/tIZNLOCu8MozD3cp3TI1Z62oJ+qBEdKL9nKuEAK+A/Zd8wApis7k4H3QD+
yN+zqUQXM1a3I33nfZAtEWFMtryoUrArhISFodBJqD/M/DQD/D0py5uswVukxXK09WN22w4q251o
ovY2QH0IAVPdBh15jSHeFgz5zdd1Btu+ZIL21MgqxifuFkpCex4p+h5FQgywxxg3g1HPBxjgF0LH
TTJyb2IkJBH21L6saQtMNUfHCL/oVQkJt2vzT4zlMGuSeE8QSfFgqom7xHIcozYOkcyk27rr+0VX
22+0Knmdaa/5C+Us+0nKW8hEczl+Z2VYAg+EoeRH+N/nAABAEkBIMhkT7ILQ6rxMXWs91IYFleSp
KFlvcFJeiVHg4EYE5w5cefZkCHyyIsbeKEjOBgtZ3NdLeKnd0h2yRH5vodKG6VU66YCnvNblehsb
o3mDuE33tMM9QjAYzUd/SHcFaZJlDUUB5W/lotjq1mlUa1tBF3ZdlDCxSWpS9pWWfhPzER7ibgsz
Jj83KtC7DOB5NE7TGrVqtadcu2bDoK5HUvu8Ui4ZtRV9eGctb0Sv/Z5HdcLpp3O+kfzzXFbSWVne
kHJmOImiP8YcDdD5FuOlQQ5/UWNB74lJkq7Zw+XndcsEb1j2xkwAaid5ZUOySm2Y9LxkEH9OlNgW
R3wjO6FaO/C3GK9C9OPVIBH6oEr609zEtqfJbCJJabcnPR87UplUNFGAnzexaJzAlqatKky6IWVh
H7E8kSFL7eKpFgZvJ+40UhEotPHkG9qdLSaNHrGP7jWXmdu3k/pUa75NfyzbEnJrXrRJ+jIZmLJr
perZGG2BTA+YitYXvyda0FUHX13E0zHE7XBUSKViBNnSTOwyYiCSOfWE3HR3CuYgr0+DZyYMZKCq
k/TacpqNiQgqdUrZYWhQsZG8dQZ0+0LUeueVppTtxyYObl1tICKaQNxSvZ6gRZLhOQQ01SYjdiUN
VY71f5k7rx3JkS3LfhEvSBrlqzvp2kN6qHwhQiW1Nsqv72U109O4PU+NeRmgUCjcqryZ4cJ47Oy1
9+7No9EwZjtDEwHfiXciU/r72mPPFZe5w4RUTZfKRtNoRFwmAQCki7G6Xe9aMRwGi6pFsnKn+56U
zC3cG36hIQoI8+mDZC3XzwSqmoM7eltjHR4nhznk+/sFqsuYNtX3FLBNJKfzGOEJdMiE3yHp2u7D
oiwgfsSiOs40FnyZjW4NqXejLMF+JkG9VsmRkWGtZ5smsFuVWQdyQaDe9KvdS6YyALGtA7FOLFDB
MFFbCwu9OebS7bUeLNqY75LMMdkJy/ZhIVzoqEUjTFNiIA6xADqJqWveO3Up85G78U5cV/JoH9yc
LQb/l4Qgeou4lkTl9n2PW1LviHQT3Z8kompFQ6ELc6I60J2y8gV7Tgd2n9ziVGvOEm6NKEWaEIyq
K/YzDNkmGlhb0+x4n06MpAU7k5lm4dARWXmYqpnAyuiR8Jxsbw8eOq+VW+9pau6zih38YuP4shoC
vXQz6hBExx+3Ldz32J+ufeTck4BN5NqIxhHPaX6Q82Js4etTAo4yLo6U/67L1SN/LJ/1cYcD8rcr
rKfSltmuXckhIQsoKHmkb+rZhvVf38qGq6sTu004jRExV1rZETSBbiMhKDaS5+IuwRqFtSV94Rdu
ulq/b1KSCi3DfaNnjXxC/SMdlldeoJT0i0hnHS8uiwcYEhPugYN4uqv0xn9xShkk/mSRhmSoRw4P
zbliWx6Xg//o6C4tEpobDDUtKVbf8PMbhJF464V5JNmNXoq0PY4fJk0BeCIsE8TMviXg/1utnMhS
MZxrxp9Ry1YC0vDG7UnGR3g1Lh4BhQH+DliyfnK4F7G8KDkN9CEauZNx/WioryFaV4drM4nstXH/
7StFfuVJwl1hsKZdL+qSaFFf7kklIfYXOiTW0FeIDObu3m2bXJTBnDfT3tSd41JOd703TvzPHs2k
0ZvvS/sxiT9BaV97d4kOzeBdFr0en338jkvCk7OLdegWXTCgnrss608kf5B8Os/Jw2w+E5ZfHqwJ
8MCV7hUEidaatZbHxishdIeUZkSxzX2WiIJ5XJm2u45VeUwCQZjLi1dyVuASdrmeblXSy44g7fjc
o8eHhc6GmxQXcckbLo+jV01MaJ3YmhE7X7ttz6LO1qDBUq5XEWWp3B2Bhp8S7MhsM7mskwY0hVlC
VWVMMBQoiOg4WJAMvOTWdVF9ncEF0I9KOzQJoA3puCTHKYbhbFyRb+yCj/NipJjWYnqBvTvZ8gZY
rIY382BHDOSNv6n9tTqm6JV2wbrGtpY7mpvw7awuESn2zuYPfEmNz6UW1V3eaJ+DjqNOLi6JrpPb
hYLEgB3+86+5IDy/lMuxoF6kKVgAy+riTv7I/c5hc6HHzb7WK2IL4/EkxsdxLhcEbot0hPZI4NHn
6kCBevOfWmEzmG5+zcy04Y7YYWYZDKRMpcl/iNO2aM5ahIrgiaLcmmhiF7fFSUlNWBbi/OhO/txd
9JF4jFr/lbrWhNGCkC9ZWM6Lf1dYsHx2woMRPM4OuhSJKWH34bDI2UhrYFuUeC+ZxzkYkbpcj6xE
cikr5N9ZYA4xeNGMRXtm9bTJyJfb2ERIwgjgrcr1nLjNGj6J432C/jZWPnuM32xGLDLQYPcMbUPu
d3boK+ZR7ux3fb+2qD1OEOm+sVu5RhPoSgZ56/Qv3bz8bYdhvvh4mS6a+ptvarumcaJDG69cRRjv
qU1cYsxOIt96hnNIKXQnV0PcRlFfGJe7vbVwn5nKhsfngLl4Ncz12ufvll+GpBRlu1nPn9AMZlCZ
ZbnvJiILaAWw9nXvyzATrtiSfjpmlXmNjeYcxVF/mC2y+FqKRILGWv5aheY+rjbBGlo9YXGcZngd
bb4b+jQ+Ti7eFDQuKzQK3duzyDiW+WQcXWr4ZpabJ3GLiXi42MUQ1tbwYY4sniqPOM3ml4O82lHM
Acljz5+Zh7ROiPWP7bwkPqVqaJvr/eodM/lOnZODWuFReNUzkHS4A4tFgmWOKa2kNOMx3VVgiVyP
Zx2sgpA6NuI8wskKu+M434D+klSFhp47zCdr9O0VdX0kgW3jGNQfrSWlFLrZ9qz1uW83UfIqrDfd
Bpr4T/ubKbEbWKzwUppksoFiDqIIqSabubPiAoEVZLC36R+gMzw7ZsKgKDZTFH4X9aAclHLU8IYp
feWR1pKIbPUtHJGRh1aVRew3ueAYRctity/SsDVrC1Qgu+PsmoK0RO6OiB32WuNklM6zWc3eXpJK
hYbn7fyJuDZHNBjqyv4Z+TMihzfTNnbM9U+kWCU9Gt0dvQWFVz4+GCyHOVJL6F0zUjt7kN+DtWOf
bl5JHHlkabv1XHfea9o6H1unfvVYKe0nE0JTtAI9Ci7DlOohzeBerZCUdZTy3SpskrLN8mWU1pOZ
pfLemsazmMlndus/Zr9+pfqaHiPmurnILr1yJxg9y9xcadz42ckvYFh0IjJOPJoEqx+OWS1sY9wW
xeg0By71l5qlwgm7LcWKBqKbKVbWSQGeAYo+zBEgESIaFic7A2uXh4X9Ut8Z0Ad6PlJk7Wx0r/rp
wPtWvwtECcpiqZgxY5xw9A37oXHGo42tu5g6Hl4GpUx131OczaQYcdXZEOqOgp/W+3i9zGsy/3XH
j2ogTmnISnn149+4ps3JJeV4T5DNxl/NfDcVKkeeBcjWZ/5Ul8yFtwyu30VCWHy7DUjLp/M3ZZJO
Xroh4m7b8HVVv4wjEtNef6EtDn1MRL+pWdoBaf083Q3IHFy4k+OH+iqohyege4oTiA3TKDfEyOqE
/6akFJbHNBv2nkwhlSjCDYxUy4JKEoQ+uWiNCbrTdrFUkUrfXmknNc8ZoYerpJYOL8PWym4tmeUU
QmFVFdydg97hzZ8Xl4hgLXN3E+kLRssfMHaXZG+vzZ9O4niARLED3Z+fMJqyHmq6HE/LUAfZSo0o
ToeChcjJ0o3QdOiOjP2mu/bd8+TxgWepnezKwb6ntakIJx02yOE+uE0c+AuPKsEIKpXha9zoxITn
bcWeaeKx4f2MePI4jpKU0+67ybU+zFrAC5QO7t5ElV/0lVYHjJoKKn1ry8H75xDwqkznBqDusyyL
kyxsKI/f6ad6gqmhA+CWkunILpWVMvDFtClJQClzuPierPGWo5h2HJZ9ZbuEwljfotHhPWZLwP3t
Q0tEs5cx+ZtxdyHUAfC58CbCk8YjzuwvaTiNUnkoBH4ya/KxBoeY/kSy7vUK1EWbC3iM9uROY30a
phGxtK8ZCRP9j47RO/RqQcFI9NjKljgzMx5YRPB2+7TaoesN5V3kyctEaOnBs9tP3eyxFTWavzWH
lW/+Ut8sAjIg/gUv0Ngbdy6wnmV/wyG8pn7RfdQivVqla/+6RCz64pmqvv5h7iP3xuLua+KgusS4
BuYJVy2ZvYciLk8mHThokFP+jO3yYcAFELhD4uznfnYPbMViXDrVV5Gbt2FOl0dpMwNVL16XLzcn
QnXw0W63XWY/ufRzXcgTpctnrr+UFdfNHma6QA64O8dNrxR0T06gj1wFyWC2EYb5XvKWsLbzS8wQ
wtHIzJkd42B2xSsBV97ZcDR7b/lusjW7FfLS4CX5nxsrsULy1393Q/6bx/L/zXv5/6WxEmfj/3H2
/t/GylQmw2f1372V/Jr/7a10/uUJ23ZxQXqW7eqCf/Nf5kp6hByENNs1TcfG1vif5krnXzgnPd/n
wNcd0/4va6X4l+e7lqfrBl4sR5je/8xaKf7dhayslYbqT8XcbsGRU2vw79ZKzzAkKZM9VpucUIf8
Fcf4p0M6KwkC1jPxgJeo5pnIGp64u0+FWc45K3dzRhPhKcyTxO5O5Pmzy7hZFoCoaHYUn1w03PPo
9UCbzq/nkrshlMelYZNHw4yAZpHuq8fdHScDz3V0/M79XivvWNfuHXxZmUx3Jd2nrNOvFsVcuOYe
RwGgqMNWTha6gPVkr1TknQfO4tUkLFVUt2TyDjVVdgFuZiKVFnK/xxMOFbRnl2op8QEcuTcdA+Sg
EO/tLIHlH4kO3ddp9NlO/V3X9fusiIAweoa2PiBkjPOfgm/h3Y8Guip76RydXvo/7r05pLsYurXm
x9cJOaazsfafZDOcygXrnFNu3QousI3v8AJsZBVvvbF+XXcNVsmIAlZnhWTi+dH25Od22ZHO92Aa
07Cm+0az8Az2c+g44CmsEeKifGgR+qr4tBjykSKB+5H1Tl85uyydvsSo35LeZiAkNvPVQAxmmJvy
bVSSEKqauxpx8cY29JbmcfEt6jqwsXYUkuUVS1SzkHdJsS9pCxtKJw6svAgKlsB13j81Jnm8hv1h
JnJXg/CsIw+EIgUrM8S2YUrOixXxhEEpsm5u8UEs2XMDE14zOzFSwR7ZQ1BnJBF4PD2IfOGlt7cW
GzabajCi7rHdYVuC3rvaxcSOkvxNMbk/te2GWpm+CH6KFadQjBGQ+8uQvUXWeiGu6tiOFGIRfYnf
c5t2w006Xsi4t3WH/qvm1rHhDnqXgzT2vqaH/krjvEdSBGT7mLQPXVIcRZdRSMJYuL6ldnRn91ip
6LU1/Hu3a1gQdo8je1s7kmHf2CedNe2C8wFQ+ZyJz84u920xsf7/ZG35J5srQh1GDDUGca2Cm2wK
HdYiYwIB7lNqb5LsyZ6g7TVKPumS0kV85xr6pdYhaBGfgtHaraMdkh+N84KQfghSeZWSfpMp3dRm
hLt/DCqKAPH+YYFJmdIJ+JpVFs3yvLQXilZ2pI3HCJBISGBlkqAr4uPPTv3FmouMqpX0MVfF4mf3
iXjxe+/FKpZT6/rkbI/lU2IOLz3g/ZSe2/jQUbu1qUvn6KcV/kgInBwoghVbVnSfic391+0fXOaJ
fvnWC+fHTt0tIitDIS7gto/eS4cCCEst8TJX2xELf0xSqAZpAuosNgYFKo9eZi4Z2yESR38Anl9e
apmGxDhcRC9pAuCd1e2CXLL+ZEiXIr/5MSLhMMcDZ3YIK31nv9cqtYriWs0l1cNw9I1M/5jNa4/d
q3OysCzlK2m9CUjMvM8a5n/91Vk1ZM/73HS32ooarf0m5XJRTco1EjuFBXjKgQSyA+nYT6Ths5Uv
xU4T8Zc+rB9SgfZO/JvQerBhfCmhdgocFuPVjpwX6agM4vbEBjMBxiXXpMst7ibDT9owzhD2zrX/
u6J4eNvHHZdHHdOsGd98QpHTAohZa507q26+2+zYuM5Z1zQ0HyAmLPC073BbGQf7Yx36fSq5tgs9
CUdB/E62DAezTHh4KzS4OPtTVYSFFz9L8kXb9kdE+dHM+6tuSRxuJzaLb32eP/pt/+ROuFwrd3yy
KC7GpLez6Flci3GT1dgI8uY5z5qXZSieFJNO0MaeyvOg7pKnXMx8cfE/mBrBVP6hE6FVjp8W0jPw
BQ5YAb2ZPoqBCu+RaFGdxWCUXERdBJSIbDz85DPboRm7QgDVRRJQQCe0Fhid+Kk8vgY5jhkuOAsB
Ki10k4Z4Fs/g/rjQfMbG9quKf/xR38bwEj1fhOVWTTeZp/tonENNqf01YcHCPJPMf9Jh0x1OJeJP
Hiecv5uy9VdsgiTTxFiVEJfw7FVb014Avt51z95W2Z+Rk81mrZpAai2CS3EyMA9zp+Im38U0VqzA
toB8jt1c5Kx/mBk5zVZjv7uudmllhKeqI/XcfO7GddhnzNbp6n81zvKXgJi7vubBsLI42I6TuXej
bAksPspuoqT0xNk28w65ut8u/XA1y+hEhvpbqSPTLeZh4mQjqw+JNhjQ2NvF2Ce4O42JSC/XehIg
4HGZ3sUFR/Tq7QR9Vxt37j6EV/8lI/I3dsv3bKp+Iyj+KceaLfP2mdzvFQt78cfomhMr7GgUT1Fa
tJsCWsXqsH3WUE4yIRskbr980zMCNx4P5CBCFPMaN156pPaQFWL1IdiLmhi2dZkEMtP2U8kf2CdC
3DVo3ol5ocVTR3pz1PR/B4yFnl7iAL7lsKybBLGAiFguujpKm65l13RhNmiT76EneazouIguX+X0
0UgnWOxxZ8XYf7jWTVEStiTSc3Zkt9xRW6/qVfVUcs8aaW5W7RR1dr9iewKGm8la0j7ROnyYtaRY
jyv5eFOVP8cGTvq1/64U8Rrb7a4mgI2YYX6fCSga5jFN4qBuuhOBYUDi3YGaBbwZY/JZ6kXYtMtT
i40HUB+bk/kJhXgxrfGNi/OdNla8I1r9qhVEoHmqKs+6WCUQhZFSu1ftOEztnSsEgCLFp46h2sFt
loc4K2zkfdmiHvbSdbdV7Bwcaz7FgmbZxmELvvhsNFr7OYWJ9Kr6RPX4zR+L+04Xh5Hc5sjtMAyV
hBtRNDKSurRZgWysCJRPDlboPQaOu/7Gmneqxsc8O84m0bC0uBZtd3bKjs9vtGyIMJ/ZlLHizPXi
pg5yd3omngA3gW0GTWZvjCz59eL+iOgeuBT1WdNTHUWv7IoDPRrvyC0PZcvHOLNqkKvavBpIbX7p
XzKz/NCGBheOuImcJGg/h3+u0JXVMZlo6Qv3ni2+AixmAfMscwQuULSnCEi28kmnd9EMyRaiL0mn
5Kn8dbxmn/5Tov1rwMRb1rVaPl08Y8va8eSiCTKnVbfU13v2BfdW011gSA5ohvw0VfY6k9WcKDqn
WY9aHBb+S7vkLzarQgLgzx339WGM+JRre58PU9kiJPNirPmtdcy7ocxeLOxwq22eNVM+NjxIeg3s
o/BJSs9P6WmJnzUCANv0YDn+UwvhSW94MMRLzB3d3qY1NaPywyoq5peI3jpGKbcr76mD+yB2Ef9I
8pPIvj/6WRN6g0u3r6eFcKa+VtLQsdZfDSoVIpvLogHpjMcw2UC7Ker3UGFhbTd/+GpQkv3iCvur
7Gc4UO7wGksBzVpvCIgtJA7lKX6J14I/Fk/RQkcr0U4s/l/8pn1xpDNTVS5PSS4CS1QknuDrCAWa
DXWiEzLOQnsDekML3EtGArl2KYm8TXvAZgNosnLIITUWzl3JG340VVoeTJq7svGpFNJD1bh2IE7x
zYooXzaGYKmJgO69+Eb65LaDE9aj+mkoDD4EtdhHBbkoYg6LFZdclW5p3Zz/V1KM04QwcXiU2XxR
/R20c/ZNtiqtn/YpN7Dlpb1Gvfy4nufF2mbeiOVhC+E6byK3fR4KGxYdDHdbpsSJGwbJaOZxxlYr
mhT0XEs40NwhNEzW2uhzpGvl0YNxSFzvpcaOFJTS3XlEixPgsEWmauflyo6frz2Ig+mfpyh+XPA5
ekiVmfjb8riJCsa+yQ/7lVVK07pHmzNn40zmt71M0O1eV21rE8KpnfckNrO76t/9JD/Ld3eontgj
U4NqP6XMvGaX3Fwvu9gY3ZIVV6P7PeJmdKMXbahPKqoaZ7N2JOueR8HaC/YOKV+iOGKR5c3vcmUy
9UhzXMSpNMGP8gk+Xjl1CKNsxfgeCdIVuGZpZ8F/wkQXpmN6Jr4BT2nDUAoSosv2IMlw3HajPGmN
xGmC+RAGkKF8OVUpRiik5RKW3mWP2UTeTtm2IhbPcmYv678bUtuN/jdrEGpfwrV1eB558jXHMq7N
uPSS59TSwzXvQs3lYZbkGilx8UtCne2KU3qJnsgCQHca1uLRdFb42yHFRzK+Dwlmgxojn5d/5I9x
Ui8B2WOPDcHgm8zIbjRgKWvvREC7l93cjkaD2CKE0+Sz3AcUhp/ajlZCHZvqyTZIjLcPcOXufp7t
Y7a8Uk95zDI5hKbvPLWzGvOhPbjkmqL9a+mEZXqHhPPIlu4JE59LjJ4jX4rYPEo/OVr5s4SKImcF
xZ/O+27GggVNIEV+76HYjGWzLzIwOR2uP+d2LHcJ2hjObVyOTvxYlOuxx/bBquioo+LwHXTdkGeZ
RN6CU9yvrnFnda89HgP/d7H5ArCz/juN2Qna4hzxgVvNBKSshDu5tOO17iXxa4zfkYqYSELdfusK
3jTG2YHNrg9KYAv3U00dI47IhaWuvVTbabxBI7vOV+HqJ5dlIbFkzwvGH02vSJNcDo3BcFDQsDhS
SxyHC2vzJkmesfKTa0K4Sr7ckeTxFHndc8RPMLB7tUhT9syzy4dqZbSw5SuXaDyZ9AmnP8L295Hb
XNoZqXVOLo6NRzguDPpdYvvMYFAQD8IAZqQcx7QpcP2stGHPv81/UneWGC/jIMm/WPaJahQbOWqP
pFBi512Pja3nzPpRMKj8zKn6cW3Jo2E6l61zT1/mn7Lx76e5PLmyupU2WVWrifhctx9G717shHaF
mPwdlJP7RbDWc6iM3ay4oXgLZzyyHW/iOl7sTA/GMdp7tnhg9Whh5xD3OoZefagjWrR+GqyYTuve
2BNh/NfTPxAbRxoXroMPYGbOT8NsFedylF8ABrzdtG9tZBLzMCg82Dgj0NGDnQF3lhSg21K8aAaT
rbS+qV0OhqQ5FlZ36xw6x+1VZ+LHl720b2OjfzhpFrTSCgx22H6W440Uh7RPucC2u8Jf9wZxxHVh
PTvGfJQPS+mvoR7Je2ibs1Ew1M60147yvWTbYeP32kwNv6mwA7MTH2RWHcx1nImPo/u5aZ/aUjJK
dNci4RBKZ/lYV9Qs0FhzjnzsS8pcL60tUMmDlHm+we/+4DIQoPUSzmjH+fuUmLd4gZMdNafcW+gj
IMFXuyIgB474xH7ACrw+evFHa99QOhsnegYcwdRPEveMz8PxRHzuynrZtB6t757jHlJw8MtAfEqC
0wgPwb0gIGUuSECoCLyBvaqy4qT7BXY/69zX2Zc5uc8Ls4aZ52Ff+CTScPEnQvlqDYhkLlYnimUe
dIqAQdaJ6L5z1wGXASJY5f/mRr6z1qLZkVu6J1H8Ja5/yN2/Ez5WXkjCJIn45c0fg/DHBhQRy9ne
mXhiQaExPuaUX/4A6pBg7yFoXzr5qfV4mB3tye+kCpZ6zVaPzzHbsIRAC/gfua2E8UXG45HyKsD3
BeM7UG+XsLub7e9+lh2IA2EZZjnc/B4WVpjHQXBC6JZxzXXtE9iuYRiRHWzmo0lfDomYibSu/ZAG
RvLadHTOZRxG1rtEb9iU3HPSNLqw76dvYE+eauYnO8b/0IFZ94r3JvrT6G91jkslT6vnOafuY6qD
2qds0SwL+COd0VNHoeS0tndjdPJEghQe45RNS4O+nuGlG6s8tEd4V5sLIDHPobRhEwusNX2LvN+D
1pnkU6ZaGuRcJ3SjPk5R/i56/76L3jQmHC7j2kueTP4updGIQO2/yIlsLDR6grYk6bG/y9cnuoO/
PX349Rpsbm1mAeNkhL8rzYiqza3m4uypyXJZmiXarMn6N+9iFn3iMjQPnMvk0DyUXhxorUYCEzEG
PddptqurJ4J8UmHq7cOQOpzFyyf729DgxyOANGaadV9Q1r+KmnRUcyPK9JR78bbKd8LV7uWQBMOY
XHPbu1lZcVeC2xGO9pOlXH49phq0d9w1GUL2QN3DbKes5zKb9WQrD+QGE/uUnNKWu5IEm1tthPfu
jbf4qrF9KMYxSD1/t+T1mZnOw1iHeWBPzMYuqnHloXlJrOqDs4S2fYV8pCgUknK9wjcyRrTBkjBb
pt855z8td/dpRVWkD/HKDROUcYBT0o1ntjW4/zg3rBj330RymT8j/ZCdvrKCjNnz8SjMiVgpWGpA
Q2J/a6pLmSGqlfelRvBnYf2iNMNbMPuC1eLMyvNrxE7ZXOaT6Fn2NjHneluOW9p5dvUsfltvQ3xM
MHvvXh7t10wFN5hHl98yJ6xiIqKGm8ezlMcJZ7bvuQwufdjH8pDfpSufhzBxri33MJk3QLOTcknD
H2fHuhcHnVmx1bYNmShag939ZZyIXk7LcKCprwUSJL60x3nYHX13hwA1ruCMcltTHuUNDZ2ihzTF
GbRGgZynwO/NbTPSQ5TS2TX0W4M1mgZ41Sdon9DvFNjSziK2ldmHk6XhNhj2a0eZjx3gLw16NYmw
uBLNs1EP+9EK2wkjq74f6R/HEdqykeCJtheUGMz06iyEaWDIAOJ5IeeED+TBjrRzrDtbY16wSPa7
rpz2i/5AivDAb4txNwdknVnmMrYHmq3z3s1kn31FRNNmFQDY5N034znySFnsd0vaM2J8ybQ8Fg52
oDUtr7QNMeqaL7T8EajVXpnOV3wOzUhGw4gZANKJVyDUEY+rPN8XsICmw9fIn4lzBH0Xf/uqD7X0
1mfeIa7ckCsGjZmgosmLbrjPPpEWFFrA1DxNgnQ7l6QiDpMy8Q9F/t4OR6xIXPnkDgDTSgkg+rJW
qhte2iG/suqCZaH5vNi35D1KZ71BfwKWTZsJ3k7H8WtxMucHc0y3QifY3qtP5vyn7BZnT6MSWYPs
vatCkOVlXeuKnc5a3eYOzdAVDwQz3kW5uERTFESdRoy2kSO968I8xRjDDJPgmbrtPwwnvbNa3Qzm
geOoWfJvy+WRHzc1HM/Kh72Kb5B425ZVV8cwhvnvbsr7KIyHuDn1CwsKDQGogcB1k+iVlqTPMcEv
US4+wIBTnEpSo1huctmLyu/JSbn7OAzfWF0h4ZbDWCKNUp1Cx9UUkNMSbSxH7qQ3A7Tjc0A1WheD
vgUdXn99IuoX7Tqywvm7xHfizyMBZ3+gzEiaKXcNx0csCQRe+908fmjy6k1Esnn53l6Y9JBKhHsQ
8q1OnN3anEhjQQUenXJjpGwKPDJdtojoHORXRz55f1L7nTHimHATGnus9ilB6m6XsVNA4NLi/bqS
Pc9mKSse9bjc+5TGKQcq+R15Q3F1IwNSJLaj4e70aTnC5rLVLO+rGGLMLAjGCCf0KRtoIPfwjFJF
S76a2iS6CcXwdMKHndZesUnISzZqJN1p4tVz+qdxmrhkdAYBPsqj7uJnUYGmjOxTOMboV4YCyDo+
4obSdYVSeDGecnVUqi8lq95ZIAS7ShG2lDYcKZW4U3ox8xUJea1uBFGLJ8tXurJUCrOjtOZFqc5e
9mAjQttKja6RpT2lT1OPy+oPxdr9R7tWKnb9MihNe1TqNsjvjYbBLxjCOFiUAu4pLXxUqniKPL4o
nVwoxbxEOveUhg42WjwmAssA6jrBX1/LP3q7Ut4j8ewhxNula/82SPOZ0uhdxPoE0d6zgkRp+FBU
Ma8Yuv6AwC+U0t8pzZ8+IHAhMIBZ8QD0r+KyU4SAYgUwXO35XBKS0CmSQIsecbNwLCrGAM/ln1JR
B6PiDzxFIiQgCQ5ogq8YhVTRCqPiFoQiGNanRfEMgyIbBIiDDerAJK2cyLCZ0oGDGEBlEED3NoBE
BCjBNkIFcZpvA12rzPp90CmqAsYJZa4oNxXARarIC6kYDAwvuF766QbhTyrQ0cdftksJUlT0hgvG
4Sueo4Xu6hThUYJ6AEqeDMV+0DBA0CSR/tdckSGtYkTW8dsyfbw6vUX4m/xRfSa9npHtWFX7WOLD
iiTzep68pIpAcRWLAmdWYK/gWW1O4n7oAJmmBSeT7J4TxbIQSw3pAd6CGSk9ZVFM3KP/o4uGQawp
YWHyLg10Z3wqrcpmTQkx44DOJIqhMRVNM4PVkD/h7hZF2kjF3FiKvokUhwPWyMcwu2mK0IHKIgCW
6BDHMs6dXl95fRaOE7oS62FmrFWsD8UmWUCHY8dNHBIo4+2W5bFXhJCnWKFWUUOz4ocGQCJDEUWt
YosyIKNZ0UbutGPraAc4c34jxSMZikwS9rXkOtsrYolGcZJ1gJhSRTNJ75HmuDbwwJyif3gnRT6h
SvnbTNFQswKcGhaXuwpUimAmnbU8YkcEHqRoqlpxVSRnLIqzStZLCnZlKv6qdOZx03QcJNlCbJmi
tCiRm3YO4JaZLOOxqfaN3rt89mC7TEV5LeBercK+wL9SNSx12hD0fI7DlbFZU6xYI7NzpegxS/bt
ZrAYVTh6uQl+xoTTbyfFnDWKPtPB0GZnafB9kaKVum7EfPCtrVyQy5UkArHVF7LTPIxz/Hh443VB
0Eebe2xRGG6J6T6yF//y2/JP50TERspz2Yv+PmvNp25QO1Pi7uqEdkSKGGHrHBmWPksrobi7jvCt
eikrkpeBfZepxHTRzUcSaOc9GPM2sadHQvONK+Co/ccm0+Oho9CEXe+67vyKekkIwFaxgANQ4Kro
QEJW9jhcuFkpcrADIXQVSxgpqnBRfOEAaCgUcdigWOMwNNhtXUgQGbZWyQeedp67dPTFw2JoZHQ2
mNMn/nGDzd8/pPFEzBN7JcLJkvLcNtS9ThORIPQOwzj3W9rS5zBXtGStuMleEZQxWWg9yzGsLTw9
hxU+QKzEoyjy0lQMppDPLj+HUGwmwAiq8NusmE06rziwoDh1xXO6iuxUhwD9c/VRj76Lf9hPIFBH
0aApWKgDxznOeqClUPMSt3qgUSaJFlduR0WVuoovLRVpKhRz2nYF1Z8g6z4hDmz23yr9SJPcem/4
hKf48iUHX80Vx2p2+mebTQgwUVrviK7JfRY1wyJoIR4+HGBY9m36xbotipH1gGVNbtlHj8S4xOo9
+MLVCidNA2XvHQ30cbqzOby3GIWIKVBAbrys7iP9GX8XH++B9Mn+N1uTCwcQ76Ro3qY6UKsIeqA4
X1cRv71if1dFAUf/8MCAwZkihG1QYZm/64ocHhRDPCuamN2pzc8+dHtsWJfKEbcWSA9ni32Q6wrN
KPs49LJp3jnTSDkO97ODTahYp4jmRv3NcfL5Morxb+P0L5GinkddSw+lbxq7ZQYO5HPxlCfLnVcR
sRoZJYXk+gy4qljqTlHVHTmBirIuFG9dKvKaHOT+rCsa21Fcdq4IbZr0No1itn1Fb+NJEWGvzyyW
/4O889iRXNu26xfxgp6bHTWCJrzJiPQdIk0Vvff8eg1eHeA9XUENtQUcJE4VKjMjguTea68155ir
tltC5M3BriK6Rrz0q/7bWpXg1aoJ5wjjkVZluHZPNzmKe4YrqnWZFeaXgYHpVTdQNwzTH+zl10hU
p2QqGWQRJudJDS7YoM5L4qMj9CtiNffGojyO+bVftezQ5hIP4R7in1XpniF5L9V4RhzxOSAjOZZS
/jXFe9EtpksLjHnm8BQgnq9WFT0e3Wobrcp6sWrs++JUr5p7TnDbAhH+/G81PrJ8fdXnhwSJeP2q
2R9k1PsZMv5l1fMnype56vtThP7cLEcSBIRnYgEwVy9AguoTO2CBES5Hk2JyLNI7mE9GFaTbAHU3
jaHrbIRXc/UZ1P92HKzeA2V1IeRdbXk13SBPial/i55Nx46e09W9EKw+hmh1NKSrt2FYXQ7p6nfg
OAw3CAuEvXohFEwRNeaIhJxOF2fGugguzjjndL5FxLeMzMdyI9OwgtPiEgmLS6wDsE8TJDFyN9DE
nd5wyLBMJKcRzZg3VPCgqjoBnlzwlwvr/OwolVC9zIghR5CIvQemjwcEqMlZr2x/7EJUwupjWP0i
6eocYX1sDl1xnCWMU0OOwH/tcEyQLudB9I9MM0+pwFxtVN2rMn1GTWw8yeObHYEsFG2DiRQwb54Z
e8WOxm0WzzlHZ5wuKpYXafW+UGU6NWYYY3XF8L5ZaXucMqK3oSBLXeJmBhegUxqExjboPFtesJMM
E5ooyeRW6DIvqgGzSqsrZ179Oe0CtyNrTxECrw2yFH1rCY7lDGFfZqGfk4WnKFuJx8AingGurGLZ
bDkoYffR5AH2sIHaJUfXQZ+82utDSS8xg1ie4aQGWOyhnLGfSPOq1woMh2mJG52YW/2zRveFg1K8
4OW7sNCn7G6QfstROWkN+hKygejRJ9jb+vlDwfSkKdZbubqgima+9nQcUsgzL108vhuY94G+MIYm
vrfaJCb9KAJfQayvHqtidVtN2K4q7FfF6sMCIeDWRsT23hYJUnYVZJnBItsNvoCviXCNqZFJzHR0
V2IrctNVtMfNjawXUbWZ4YnD29eHfMlo6XaJVTFerjHgxwh6OTS5pQ4CZkiU94GW/d4IFL4n+JkK
OJsZrKm0fyMZ+S/EUGXuLccoM3hCZn5f5jSmm0JTiVR5zgts+UzUIU2be7W35GOWQelgcz/TLQhT
650mN0KhAXxQoJXlecTTl2PaxBseQQYrF+izmd9znqHdptyBLyIDiHnVFSoxSJvsqZFkL+7MVBoN
UmEeKfajYyo/zKiqLqZOMmFUk5nF+UqEKubqqVSfopkvLAuc+dIvu2jrYy0L9QWr3cVWAlZh8AEI
ndTgOiq0chvwwF9QjnjQIwn6+7CmKNRpsOM1WtuygMalGRo+87kKkMfkKmEOauBmIYMjO7Mi0m7S
f/7vv/6OA9J0nBCg8IGdLEbaXMh2p82YuVgUOY6lVj0fJ4W9QobgTTOOGz9UR3/Qxtkz40nZKyhx
pBZ9lTzIZ7PVC0eOyW9nYp9Pk+71utKcQIx8FeRQeWCYkz0KGZkpwrmTk+QuM4huQe1JOCEphIEc
a7Ux7VszdtKwRH9mKBUoAdDNnXixJ41LQX2dtxjagMfh5XKNNem2SkFGBAMJDkqpvCzJXNO5tj7X
M/5Wj5FAmiGY5rANeWGLM2OQOueiodbuh/mMX7XDErscKsKvDh0ecD0ic0dWakxB4qnRJvvSj0UN
Vp2Dg27H1UExJ89Wk/6pModTS144mx1TbahOeEJUOCpBsEwnAkquIaMmSSjnISU0a+gIlzEoLZiI
bZtCb56aod4POdPxpSwkQgaFuQ1hoNLTEAuCOF0XoV/lw35pOtdUS8QatF43FcqVTdgSq26W0G9q
Aawh1wzYaSAhD4newKdVVFcYvFnAIsNGg/RJ1kIgPEmdoWMFaedLKVZJzbB0YJzFrhbZZypRUUdz
Y+7UeSea8bTEgX6c8sRmzmKdqk7eTWWQYE/ca0TKrVSxL7X/Ve1Mom8rj/RhakrtKHhKl9LwKe0j
kDsrIScaDcbi1askyyFCSSS5pQiUbUoRsRmGun4K6E1Qbr5irRz3TdS8TprFtwyQbc12qmm99J+i
pRoIIyyZ7U6uW+uVlN/i3Ms8xXZPc7oI43sxPdVFCOw7CaWTCv+lYvzEPMG468DF3BJ0/KxzJ9P2
yumo0cyG2AoYlwozWc4Gzi8zRznZZ+aToSw9mSHIEKQhI+IgqN6XMf6D/90tSTjFUsvwNNE4Vzba
j2ax1tZj/KZoOo4D6VtqzdeRnh/Wo/Q8p9KPLWm3xa7SXYRsnsLceOjUO7IYPQN0BNMtpml0ZRy7
HhXGmdJfKOyrkZtwtLRtNtT/WUqSc9DhRxyIDKOZDpnQNDVPYsl1JJdgqP7ApLN2LD3HP0tyeBXu
7JJIMXtB+hqF4Veo1z5BTyj0mxxqaWoBy5XNZzurTrIN0j1BjoxphAWzlaiEqw5BMUKUeBmh5L1X
eeMsSK6GVttTdSeh1iD1L3RPp3mP244pZ1xJWNnaL2NQ3aBvbTcvECAWqDI3STBiA2zW8Q6nlSKo
SBDkMjS6tWCBYwJPhL0/AKbUCgVrhmY9JdF0R6U9Els+bSqkDXNzndDkauuFMReH1IDNqJLOLdh7
6yJYXdSvQSZfG/rcbdLfZj2ip7uUEYq4/J0z8k+rEXahTuNb2ALqr5byN0pGi8klR4+ouCpxL1/N
B7gwNzFRFSQa8myzEMAttBa50Ybj1Qz7oUEspmgurcvRp5Cbtmo0bCJTATxRV2QXCMknjoL9Xx2U
DZgk4Uem+SqCGBdFj60ymumwDIvu4C3zSjpLEPZrhKZLcx3zUTzsDoMm9u+tpGBTTpSrldk0rnJC
TkbGfgPHH5MUu1MYTjc9tJlrKcnBMtN9kTYfXKYKCSJSJ0g83hwbgsdn3NVZ8Si0FRUe262HDBxt
TTP1TtOM+B0jFBXTOmUrwF5L8dolo1klGgs09woHL+2CmJdo1xTgqiEb1pBR1a06YtutVPL3MoNl
OCJV3egR6NYNcw0pjFCBTYmf9RGMKQ7frhbfitgY6Ygqry13IBFe8abVce0HZQEMEh1xn2Z/mrSe
oUkayxaOn0v/HQ5b8i3P0FDCKP0ceP0MJxIPdQL8fim+hmgsSwnGhCuslv72kO3JVle2QgUqG9Yp
4Mam2lVBSd9PVGego6tGXXXkQp3c6BDFTP6zekQCDWOSZ8y8FiPvp2DYv1ELDkGIe0Y3yjprW43h
3dYvM9LUu6WBzF4js3lz40bpm8izqqE8k1r6CmUN36hG8SuS1Kftwo0wBzVBvcy9wHcMiWzdxoWx
DjQLA79cznwXJ6tSVdO+kAjfXqzaAHkzeOqSmg8eig3BqjYWeotbsECbRzL7icZKTAblVmLVtpZG
bPVeQ+zJm7m2EgLs+Q0gUUVeBUAaECqR33e0f+F5DUi+672mq/MtaRy9ydJTw0Q4ZbP6NWg1taI1
naVPdwwUu8K6wuVgaa9fOoAfyQI14qOSKKcZrwWz5GjQVZuHklAesZZKYPLpBdcWFFc7hZfz1QRf
QOOjRcWpJlzB+V+y/wYZwqrJs+wB4NJCeXtIc9PtCC8ZuR6a9Tdo7kIjLqf8AwFik+ZYqgLAvlww
Pgxhl/vJJo6mbQ9tmPhRrh9NuBBiSA+50gNzip06avdPfcn+n1l+yxsfAiYoJUpRH3mBiTI7m5+7
Undk85xbmmej8IdDfNXRfcQfql57BqdLVEZEpqifloqraVV5pxyS9OqlDdF0JNJFGPINVvRrSEQG
wgQgu4Xxo8x0E7v0W9KaQyiGdxMVwUI3Phmi3yLpIeLdhq68hj2TqEneL4h5SXh9mDb9VaP5MzS7
vHlNsx9iNiHobghyaYbjUEGutrXXyjJr/MbMi4rwpuCJtyPm4LipC9Qn4OyzBNkzimSNIZl4K3ty
SvvARwOxb+T0JM+pO6cAIWvh8CIljdw9adMOawDNu4UQpk3Ry4yZ25DDZIs/Y1zfwqzn0EUYsqzs
CPI90Ac44Lk5dxEjT2mbj+V5NVHozDJiOA88L5i/bawNqI5AGqFLuJCPnk3JU9G+F9b3IneeCtQT
2BTw+lgNNhEtQ8UMHmlDA7iTkbOJcE838tZm1UHXQUI8somivzbWobVBx5D4CrmLd/3cbRfy4Iho
NT870R1Ze9TDmEuXIsIfEgiKiF7KV/HXbrJRW7ULHlcBZlRlflHLEtIJU/xqmcoHp7sc+KBHnmQG
0R2jzAVEu6ZdO1X5NmuWjNkm74MRr6kNx6qRwUvmXwHCb6l7NyihKio3NTqbOuiAiqSHeJ2Z5D4u
cXibgKpNH5yLn5n651QgdFZbDLN0OWbGyW4vF++hlH2NxXzTRtkZ17KEo7LaZt9SnxwI7j0lrb3L
FR6sAc1rbD4NVKgh0G61jSbHJtVwjPXdKFmCQSkrDrPAI/KhnmIdLzuiIWwfSAIAj7NFhPZTV1eY
WhdU2B3hEY0x7ok18koRHiCwbLEmXunS+hkqMCOfb20Qfcr2/CIsInMZRG1GQ3WmpjlHgLZbQbmn
0gcDdbADPMqkMNxXY+1UuvQm2e1fJUcwqkGpSul+IpZc1S1NvbNrAt1RYKlxC+An8UxDQrfKjCPV
d23LGtMPnQP17lg20r4YCky2nG+xJkjlS24e6N8eOwhCeR/uCyOmGGZk26fdLaYCzgfrVSuoc21y
gxtg+l2jv6fzT0LmFqSGvaEyXgT7ECjPQTMeZR1h7ix9pFNOU9ACjRDeOYO+Ex4AYg742VaOkhNy
RyfPSpdYCG+SJFhOiF0FaFPiPUejcNLEPOgaVeTQDReZ3dERoPGr8qubmBp01bzu5Ioj2vj9vzn5
/oki/O8ZncqawflfGZ2rO05HPUXqoCE0DfvIf2R0llmizisRxGUqNe2y5CWEruXWAWKtUrqnaQy2
h4tP69cOBK61/qxVFlFCNne8PMfuv1/OP+GR/7ye/8iy/I8//g8cHPz3/5sDE9fi/92BSbjJ8JX+
pwGTb/nHgKn+yzANE7ckA/DVaInF8X8ZMBWsmbplYcdGT6/ZQufy/mPA1O1/MThX9P/DgKlb/7Lw
NcjEtqoawwfr/82ACQnnP24xVTc12VRs3TCEUCif/ncDZrWE1jI00FBVkCubJqB5GRKENiWJeakU
+Tkp19Niqo6HumocK89UIA1MHQfLidLOvmgK1WYmEBQsZZrvzEx/jnlgTmM/vDdzzdJuLsBxp0Xs
0GCTykqk3KXVkLRMc3fkURYUbbHqZsIsryo/n2Y6gXFLbsgHsWhbueviZ4WYmdUwQ9NRz5CBT7HY
a/VSsscM5d63aogWjKJOGSnsZjOPR0MaBsjW5ugUtUZxM+OIGyeJ7zfp6XTqLO8gajws+bLktQy6
PQDLMSCvYoMVPXKL2f7T5ex7aQ1PqVPuGZ1BHOUzG4CAMLCQISVTEwbFk54lrxzd+SEZUSJqZzhN
HcoUN91mmRRBM0+Z6ftxTjbSjpARHYpcRxXbiCA7x1VNzc9Ab1zl7fk8QQCVlIeBX3ROu48w6X8R
1/4NtfKn13KvTqszycg7BpM+hpYzPe87wtdjFoFKtcsXa8gxywjxiurspWotRDv9j9aha54jBSx2
Z5D+RtezSpkazDfU4iTlsFBygnsn/ureZFXHFUKDEtY/Uyfu+eiiw7g0q+olnmK2ZOacGyUYvEBR
WS2BtSGPm4r0LvT+qurzS1+E/li9dhJNyz4LroMoEXEKDvrWB6Cz1DEA0QO3wJprDAVa+FJl6iB9
pmRNI92oHhCdDrFmARKNV61qpf8BSomASZIOyhA90ihjHjhPMVIN7H7ClBRStBkb9ybC+RSaec7J
xc3JydhEwepBLcxtg9mWnkJwGBnT7VQ48YCwdYkyibhH6BA5Y/LQraX+2Vjm7lVvuo+FRAPLaJ7i
UHlkIWFCCyH0cpM5FrsAWHXIcbMYoe/BToE2QnG/5Me0YNIShswEu2FS3FmfGsYtIQrAtVkB/+6F
Yy2jWqOL/SEcf0B8tIewpm+QRZy2OPiRzVq9l1Ci5lHgAe04UKIlDZWcOLyY45fJqc2ugYzMhD4G
8PNnYSPUDyrQmi37aq0QPUGJgWIDd8gEKCrLqCFkWtLAlJaNVopPkVgCOOPMTixrflF0tk9cJucH
1bwHjeIpDQL4ENvYpkzTF0hImFjyZmXphVfgoLz+kGoD0CcY3pz+QC7vzWXEH0ZSa2SZTxz+yZto
o19Rkp46Js21wJJMhuTqe2GYRH8FDReosbaiEySNXNeacQADeG6ISM8GdrHJT/QelBb/ZOWTboyY
kQ1xq8zO8SRu9K76qBM1cbK53mUMGrFz9uuBAO9IJpvcOwhroumFEfnvAGIejRfBRIagV8ZVu/EP
uSZp8IU3HDtUQI9/Vs0/GN1WgvwXUy0kfxWQ2Yo4dFklNUGTtMgvVQsUQ6My3NdTJ8lJjkeFbDSU
p/n7NIHP6nvOz9DAWE6ldqek87QLLaTxZvtNo7rH3ZmPB8ZhXwqnSc+KsBfjltouqqXh3eH99Pi4
Z8L7IO1TRwMPwV1RQS5PNRBehcp8WmRobH10TaNHrU5Psrgpy8BgQAIRu+ANmrVObE0r64DoNpyq
OgL0KL10SqazZZnQuWgp2c2ZvBdgIyyi+jwf1DhChTAXjyT0OishYiUkN9GMS7QlPbdsrTT11uzg
+LbcSrGemxwoo1VTypGpHNBmrpEJXM8LQF8MI7PtxkpCw17BbFFj9qUHQfiKIKmJvKRCGkEUBhik
x095hChV02WrOoh4MvlcuRKre8wR5QoB4ISiiXs6x9G1bskrq4Q9HGbAqG6g9bXTyQBFihS/Pb+s
DjFkjwo+8YzBmxx/JHU7bMCuoqua+csd3TB7Vxnpj7bop7zimYxVEnmLtMW/DjJJK0HryXkx3FDq
IHxIoAgxNpQ3WrSO64jVFM1b2zRuoiunqctweWDzccOUGMAxRgqRzReDtPJMFCTG94QGWAtiy6Ik
QF7bQTHRNzYqBvbXkEvlEjgNlQSnuoEbCbj+hZYacUmRep3b5KROATwcwLCNPtAeKpfmUqEXS9hV
XVER1DtINd7auj6NosQPXSKmyfFWy+Kc6OMvE7Y8IZIqSCMUlvx0EPmCbTeMrqJkGoqJF6lpvho/
MffIBeGWk/JbzrMB+nhtc2TcS8Vigv+zIhb+iPDKtqc5LcfXOAkgQq4ZgBzO2YUJ5ch7mZjqMGXG
nSLjbMT0HfH+G8Bt7hSOsC5DQtdyvGSjEf90nGDUFg12Y0ZuMWc6EgPZmzpCVojXntHbFdlOr1BJ
4iRXbFytRRyt3ATaXZ1ZceaL9T8FyD26VjozJ1QaldV8LQvpEqBut2lofoWdYvrWqoch9YgMbqJJ
q2qg17YK1Bh5b3OzKN2G08VQDmSsNuFqtiI/YRUkmq2oj834piOqeFrEC0st8+2a35UNNtZmnWdV
N40InDy9Kg77IIC4fc2U1RgTRLrGhMNTIs9YzYLci6qGpNYcB6uNbMcl25M5HaWZmw6rfLZb/qpz
dkY1xUareiK18P12LEKJQuxjTItVb8gDT80WdGuDJ7Oqwvk41IhYW9CPuMshEq54XqHgViaACSI/
UHgBfYtIGkDDSfvLkRyRad6PJO/FDh1wYoWH6ZlGvbLhvUMsE+SkmWvnFR5ZYv/2MFLdIsdhqDTx
d5fJn+WAMbEBLXWLl/oAkRKVek+J1lY/fcw8yWpIoSi68btAduJIMxF2EU9+I0+/cm3YiNeU+Up0
LLduNxDWGeKDXSKm21klb4lkAcMzpTxAyyVsUP2DOAUrBqofq2Ep3L6vxjNhHLFjILBui/AiVToG
OBWZsduUTYE1yrhWBtLfhdtEgsh8hpn6ltErZPjPrDhjuk63wHieCSbHbXKLiuQLrVroviL4IF2X
G3JRTW+I1QRPUPdp2c3vMKCYD6w1xgnY+gbFFCMqhu55jKsiVmGW2x0J44XUuVDRCeC1ZUIaxhZx
P7kYpAMTOAF4DvabiQojGsEVkEzKHnCcAuPvwgEZIteFTtLLFLY5BEmGR+QDMX2oW7a0mXQjSAtp
zB6l2V9qaRUuCZClZ1pP8J8TJ2K/sQ2w+quzIyScXKNpoNjWk26u8+32u+Xx+2QFGniGXwP7PiMQ
ULRPEjQytIS6uFLmJjJnyOiz7p+xSETzT5WfDeNaZrfvRP9Osi8RvY/NbcllR2PZiBNm6U7BjkT2
EIo5Y6PXXwNlTtngH1R/qpCGVkTmnjdmv7W6HxWcQ5ArHC33FZXEulSHc0YfmDABmF89B3UEsEWS
8wMgO4aouxvrtkRiK2mYn0OiONJ7gzGlk5c9MJEzA1+glvPOGo19lA7b0SaqdA3TuhBuKfMzoKny
bjuebEb5+GIzUtm7HiPJsYVrNczw8gbhG2rtdzWu1uSrm2sS7WwXnKkXm1gvoLCbyidZN1OwtcLv
pGfhUj4li7qzfbINQnzx/pXlNxby2h52tXKtEWxX1PbTrUfbNNQk2MZOYzJhJB64q/DF5y/FECLw
aogBGhw7J5HvbdCpQHPDMaXozpXymdK6RZie+0xiFN05pCzuGvUyNgxzIPOn7Mzr9hBvpvzF6oWz
whmE9V6sGm+m2+SH19Vf5A2U6+o9RgiomY1nF9EOCo5OeZORAMwPO+bSsCsNXJqweotu2ccLRQVF
XoThSiATK2TFSYJ5Y0q3OKH+mR/1XQVNetP/kkhV42Tr3eSnSkhnIXNt3MbLJuwxEDhZ5GHOXEKg
33DZXNXySaTsEnQCJMvvUZRhkWJleglsD3kzVZ8GQAxrj73hK1vXid5U8GnSBr+DQ6FUyfpti13Z
3ICPnhh0wB5PTuKpeAc/AMtmlHAnX0MU1pBuYwq5YlsSXijvBkxAjRvJF3TvBAAlOupWP9mP5jE1
BnKV9gNrduuJXPiStcd2silfh4wi8kzIKzvnpkPDV+mbgPpNnu5ldB3ns0bXLbaey+SQjxAWcEEX
RFW6DWDjgg/fMaQzBUFrYhylPY/N7i3/4mZpEF2+GNUzS2uT+VHmQ5Cv053W7KrIxbjC/g5b5JBF
wVoqhh0nWV/DJ5GeeqY6hJosvliucnZYwm3SuqG6bdimIQLVv2HMfPBPgpyPKFNSJWfmN24k4bbn
LAGQdx9DY3C7HGOzo9YkF3tL5DVEu6igWrxJEDzBpOBUf6kHQTTBI7sN14w27gcLa2xsaPuC7GA4
B7SeRSKcnUAcySIxjF0NH9DyybkmK6+WHVwLMPtZeW1sK8JlVBVsE5VPy9WfaGWPNcmI5F5M3mTj
mti1sHLw9yc7E13wsiM5eZVU4UqZsZscDNS0hEdzJ43KNlAOssVSxfmlXnZ5/TOWv8lHdS3jHSJI
dJcDk8GN/kLzEgwTzwhKsh1+VQCaRUCiKYsOXNVjbj/kDOLcsgvl0E3VA7dV3X6nynYcMXb/VuzY
rB3iKc4eGok5afEXJ1czr69qad9pmm5y9cBdB8VWlyciUXdp9lCVbaYi7Nh0NxIecaOSw0GWds3Z
yOf+4xGNunfuM7S1eG4mPyDIDMhRfgyKW14wI9R9iVdTHMdlT5eXaSJhzDEEpemRXxgUl5ya0sfC
hJTOOcnHxrE3OBBu0xk/JFT6LUNb+2r8xCgszA0+C2Z0FDh0oX3OtGv8BwKsxoOIYuI01e5i/coC
/xHiUsF3hSydvf8rCM+A3kTulatU5E4AE4rM/IMwM4o/PL+k1Wi3bLqEryRRN8TMHBg2JNxglmvR
dGfqucLyvbBAFOLgKp6kA/4HsP9m/8VzrkHYmLyoPWgMZcmQB1nRkxe2JxwN6QUm2nQBsoEE6QpB
O0ZPqDrFT5ffEXKCSVKja6Oc5sGti1sTuhXWXgAd1D3vtE7iv6wd5WtOhd/4MoUrCmPAJCCaRpcX
SICM1MIld8mqEFz9eB+2J7O4dLE7f82MPBkSMNMQuBxY3Kf2Ce8uagqyUWNbxiflU2TYBhJVp7zw
1ri26AElA6+9W5v+OFGXnMz+NJbbsjqaE5Hf3PbSC2kzNNUoXEkjgiok295sPMUWkRV+naEXuRFN
XoSM0w+2oEbzcyTRm7Q6VurG8ssNWr17CGhJuNLsF8N2YSxHebT4zF54+kPpUfGK5+Ayd8gHpLOF
GZqUqty1UKuyWBRbUz2k2mGxCSB4tcWex93sTqoCkXuXbjGF2SW8QySAx1G6K6zVUXzn/qkT8hOl
W5ZQlU4PJlOq+iwsF88FQiGxb187PkvVJT5SV7cy+0G0bQsvw68IsqI/sUPwkNKHSAFldrihDjp9
+g/ZvKSftcbUhAkYwx4XoeGIbBEACrYkV5IfeY1Nb9uzrcxQG0gPo6EneVwQxG3oVheWVNayzchh
LXCNndYe+VP2sKIrpiuz8OmstewxGINzxQc7NkqbYDykFFfYN0oXnzeNk0zf8WjMAHkMMoV58mga
OR2rO7KDT/WvSfFUbIimLYdz3l2jq604DU0tSl5HkRweKSqJiqRKnmBOtpaf27/dTJ7SAwuPXXrw
i2gnpdCIcGy/gWlHOLIR2C21nbK4KKPnMyoKi3ndQjzs+t4l6Tp1HlVRq+zZuefWJ+vSMLxkgP7u
8/Hmk6uIjc+uG6GeuDWyj4Yg17Yj0mi9RJ2+mTMszqm6F5MDrd28zAhvSeStvdxLeNPkLlGmSG/1
4lUBedmQYo6LdIjCY6L/HUDzAlXIdrPhg4pqlaci8krliQqdYtetwp9Y3/KYSZC6JVIaCCNFkBs8
2Hta9uXOoxHMGZzeTYSEwLW6gyzv5BKlHDzmY4w6NjiPw1eNaz/bI7NhSt6+JemJ0CQJaQieQnFN
3wL5ye16HkKvX/YFOEyi7S/rsdJEwGPuUHRSBwzEjGtbSTrLyl7qD83M8rnVkhe4Q4ROEgkz/fAo
VmimSxvKq28mFyI6tcqb3kxx1GtHeeazmBo0aeAuX9bA8xZS4PqGFOJTh29YMBpPF37MFsnCjtVa
szeh9lym+4D+VuOz5KqBx47N7j0OL4rkx+FZh93eIHLxeUt946Pnp6Ap+RWQ63WeAC9CCR6wkJ6x
ctBAgU64EBa2N3BBkRZqnZFDkMTc6S9K63zT8tMWzv1O9sOeK9vA86jrETcBINwo9L+AfZ2yZ7ow
rE48N2y0PCFUCIryo5m2U4yXcD5X6p0qlvzohxSeDP6PXkQPRd7YKbhO+jcz3H83gsOmM1yjcQJY
xN5FlztKr1m5H4yrKU6Vvqs/5fCBRYLIc4JlCQZV2kfEL0+vi/aiGpeQdgOLF51TvEUH8idpx1Cu
/Sj1GTuWaV8or6hNslW6sjFHDLxuPFzxHok/IStx/UdlRVX2/bny9U/KE9wrygCNASvzgewnHO/G
KVmOWkfk4Lng8EiQj3TJOZXT1KyOpX6IdPB49HNoaYWnDLQfn3LmJcpDAtmv+XXpcY8Y89tAbdQd
ZsnLTZ8GO3ps5mej7SwGagAHQwVTaA0f9L9LqAaXIQse8SobVFV04FAYelH+GXVewT9jPyErDXkX
PvEv9FrQMfAgKMqrYZ8xEaNv5j4eEOLgXFgN/H1BPMVOh+/yqpMhoXO4YJWGy/VOZcu/4sXkd3bo
ZnAUmcSUDYd4Gh22RDNrvd4VzAe+A3HARX3V6cGeBizYZCrvmh+KzkmZ/9ZxX1FB6t8FzwxaM0pH
m7ZZRk98aWVwPQ3QMAgj+lWGd0LDCShG9owJlXtctPf4i4xWDfFffQ/2/R1aXAwI8jV654chku48
bg/ziwE1laCckuu0mV/kVxrPB4T59OjYE5PgWl8AaCKUwLTnTHQ/DZhzbubOL4RqY0VDHx86HDLK
bVUREoI3FKtPeZQaBgPWxEnwrrCGLArqD1KmQuQ+FgCUsod3SPCp0EuAlqgh4nav4WTovL6LqbUa
GDiS8PjEIqA8RDdgTnLhszWbuc3ORVax3JP70u7DnBEzB8QerSfgkBWiYUJo01+ovwBoKVhk0Mxv
zDPsz+pdGx/BskcTwsWzde8+Tb7ym72Tc4IsUz2v4ITXWTksqU/xVAgMVA4INM5xrBi55FHgcwwn
c2J4T+J78hEIIHLYX9Z8+JFwYVh+OYcaki4ccCWm7hsrDBLSD4FTNdrOUt2jTUMtrdmsNYAQ3LYG
UHod6rP9WMT6kgShzqo7V7cxRICitpznk00yPKzhraTfiISWGKC/fWpvSWTCSI/trH9RhsR/1bQf
e+q411j0LrCtkBYoOxSim4gUewSv+lXM9yXeRngVl/ajYTwhnxPuqMidgiuRXjA2wFY4evFXwMqs
6F7VHdloInAKzmyJhdzQYJaBGmvvylO/6VEVtNJwqkVzCRD6wJGAaRoiAXRq4fXTB5wRijk4/7Py
3duXcbSe62U4lpxVA/SpEtmsp5pCA+UbhSoxyU/yED1pJo8PhI5HfAmq3ulECpBveZ7I4rOU4Ggs
RztGMlQOcE2TU1gnV6URm8HoT8bU3LXMqftkb7BYY8tBRES0KCFjtC45+PvlBYwlEPtwustdaiFK
cm3L6vaYRMYWziZCj8SrqSiNgrZOk6aVpxF+spHVnmC8lqCy6d7ZwHCyOrjHef5K9izbgCEBSPro
sqCgyLERpIQU25Tdjcl8gWlHh6ISwhPZKz3c98EA3Ie+3WQOG0r5uVrG9FTrVDSjKqN/StRqi83+
r1pplm9jTzF/UX2iXlHBfA2wwRXCEqx4+q1ETlhcfyt73KlJ9NLNKJNmBY1YMX+GOps66TYgRQk9
YeFBWsSKU39mHaMZ1kKqWLXa1/QvafOv5Y+ZHxFvKpL2ksSVugMeIXHfD4vP2MmjwWccSaUwPW0m
VrScK2Y88Z/BSFk0jeQFu4ABwzFiL1ERl6r5w1TDWyj9bZL6xSI9JNKORdWfu/7d0PJb3xOwUC7E
f9CZlIda3ZIkcFPAURCPJW+pE7E6R4Xk9yn4Dn1JNI48TFu7wj5UuUlzMVAYL5sEL+gBx8/YYpmv
wUoSWgQad8BnWke3/8neeSxHjqRZ9116PSiDcIcDi94wdDCSKilzA6NIOrQGHMDTz0G19djU/9uM
Te+7F7XoNCbJSMD9E/eeG419uFMj4us06tJNEVILQ/VoggkSTPZpCsB9Pp8ES7LhO0ZgutpTuhh1
LMAxFroB45Eue8o9KqYek1XfGDAdMjsujfqdxbWHGAjp0ZBr9qUGqx5OYKLCnE2G0nBT5bgnlpz0
jJoJalOifIkpkYSignXCVhxsNDBabO02fFAmPLFEmOmti9MoFAkycYxNpkP4zvKIPnGe6bTagmp8
PA9u+uKoivPasourlHg9lFusDdwC8iW4qke5OnNJ8CKhx2tvlvCt9uRn0aNqgvnmbXZtll5Cj7m3
xWIOLxoj0BJ8hIi8X04mf+dlyeiKsTtLm/rXkgiuEIT47HYrXi93ODb1eO8J4KdDJBjmsnS1VgjL
Wq957ocEUFGkAlDE/Cf2lnxg5BPQ+5hnlzHBmER+ANdnVh10CKzi7BmR9lMCZtcEArvNrDAwTQsJ
dTFIlxkVZlOFTPuq7jnIEDZXFTcGw9K6L+Jz43fc5xaPswmeTUC3ELa8Zs0g30wQnyLP/rATqgmA
yw2cglPWG9ogScAkC559mVvLNgZVcqV850nf+cATr8opo9bARRW5TGxjoEXYo+zrQFoFAI2l3kf9
9CiziNlwMX/lLVHbss/OaUBuYeaoeQsC8yvLnXKvpoZUgi7ej+Nc79sqpyYYmBGUgSU3LO2fItMG
1IsRnYzzqgIZbG0WMHtH7eZ+uhRD7+J1zsu9MdNFrr+7mtpfSwH+s025i6uO5oNrLhsLXEPy5wRO
Vodc9hVuIdekyXbom60bKxeu/fwNZRdZXZZzM7NV9k2JhE5NrBX4sCKUChb7h5kDxUeSjmu/+NVZ
T24FVKJJv6Fanhz0xeC6m2IDhAEmDglQsc4hCo3poZs1PAnK5Da9FYWL3Vj7WE4WduhdxTOGAR4A
ZU3O5HgX5PPtNDJkygi1M1zcSa6Co3fvJPmzVfq3eR7GOF0Y0UQzP9JIdLgXpidfY2funfkDOf3B
4IHiN7Nv5KgZpczZjeqmb6G4ObBy423vHuSSXrcK/Btu9mZfWsWrnzAoYKUfzf4zdBty4MGSTZT6
dcZJEq/MigzLsMdbeOWPJO3GLtNipSAjDHdRjsg0jtc5kEqAW1IhEZgKNtq6I6LkNUon/F0LWQp2
RWUd/qgiO6Ie61o8vzxCfgszw+TJpQwy5jvYxwGjDvA4yJ8uagqLmGTzbYO/O6vJtmAzFMv4FQwo
p7aDx9qu26dlrg69HVzZU/bT8mZizhMGu6TH8rbLgFM1Xwgt5Q50fXOLz41xrCFBsJf1Wc/lc1eR
7REwphkEJN2Yy034RIzODI4gRt8EPgsNz0kALlZM3mW6sxusgW47kwIZuz+t0PrVU7y6dN0RJQHe
XrKJAogRmXiu2v7WeM5b3A/vUhXnFOuHnKiHCrGChDdeINILqJ+j8V5ayQS4jfFDNCD1gilIDyvX
FWDktp7KX3jNMP3RLJi0u2tLJlRZ04P1qJ/iTH69B3YJRnZmS+W8lTGMkDCDuZTW2cuU0fLjftuW
oyBjiEItB+6GCJhm26+aA7J0eQT1PJN67DQQLFFBJXaZX0zSv3KFLPCZq49iDJ+021jnAbVkT4a5
XaEmBnzBK2OzbRZSByzf4xMWoAAyHYjacCwvJD+oXTj/GlxV7aTHEFfK9jgYAslkgMt1sbZe5WSn
yQ8/StJfjixvqwQicmXazzkyPSf3SA+d/mQPeW9m/akyjVckZ75HeDWUnJXp2yv/qvSWzyIecVdU
7baI8+HkCP3cOhkerzFiGiQwKIF8u6kxM26K8TbjwljtpWwJF+6AOZAYverPyUSntkL45DbMsQo9
3qiiGw4lrw+ZIO1JYeBok7a5c8r+bnHdrevyTaXnWgcNAQlJBGQqtn26m3vYWM4xoU8q2oDmY4Eo
OqjpOEYxxGEipAiDR+3C+zULePORTSfv/4pKC/i+d+jb+kXr5TeSCpcFCwsLdFUByv+5yZpNg2Wf
mF0+fQflT96z9Wjyn6hnGJFkCJqwsb8XkxAYRg1jvXnfygpCAmnpe5bul9xWX0aCuav5TZrNqFgH
2thwcT1KtLQKiEsfe+mxkJG79YPpMdSspfra/TCxE1/BvHxvEBftuopBdTebXbAAIe06ZrldEbFC
53SbosTf1eU8sj4pn2ERekdXto+iGfV+sqob0DTck82nXWbjjmvebNAMvggy1IkUZFXipBBFnX64
LnD2NVxpR1m21pUxJSgFJINrvcbeBiBoumDtXvGJjRU9DcF1pYPvSOcPSzNdVBsgOgELssGZurXi
7tpRIPmzZVgXvf2yGWN1EEyacxYvntS/8vKrIPU5n4qTbp7irorXJPdp5+Y1ykDrWWXMLG1cFVy1
XNuocpE/u35wIKpAbkDBpQOjPz0dqxBmE5Y68iqNQVdSspxDJ60P+YcY/GJrkvKok8QCl0OYsu29
B/S9ruUk4D54dz0iynlVA8MKxey1KWtUxK+h0wAom/RXvWJAfe3ZLBAFGUoM+wiGuZ4vMnD0dsmo
lrw+vIuC4U6F2mEX8irm3NmxGKWzFNFLUPs3TW8zr0jJmwifgpJxa9v3H/I+HAY6maR7XmKJiXe+
JTmUGakL6mIiidq3U7Izj56UPJFT/wZynZ8iggyUsv7rGmc8Ktns5pp5k9c+AXq7tFX5liXq1vjx
BWnSV2P1OwNrOS+v+5JpbCOYlGg5PvdDBSQSE8ukm1cvoJpcMrff5P5rLUf0PCxNwYvD3KRDn2Lc
EHLk6rZSDb0K44UWWNhV3PgbxcfV8eqlrSlQIUKbL4n38pBIUwmnvO8wxer4zSyvDkCEXRch9qqz
57gk1reAjGCz4FOS/X9vdxS93qmR6xVf2TnOQ7C56Ck35HjBl6VyzUoiol2Nc8halselncCmhjic
a5rnFJcz8JOdTNyBJW2N3ho4OPEaeCmz+WAP3s9hHg/Fgj2rA2bJB9/8nKfuqS7UOXZp2XrBsqhw
uz1JHB6+B2DT9k5Y9QvAgI2LtIoHguQwR8+4/8lArDE2S5vlStsE102TRyxa5p1VMQyqJzpoY2gm
wgSy2eQdPKfcjmma3kAQ5a6K211hsYaR3nweraG9BAaTv1JWtF2Ej3QfgUzPzbDt2umzb1R0QAZM
8k4UsqUp6u5arjg3tE0ESkC39ouuPEcKK3vpktTQ5u/LWIdbDytdZkUn2x/l3nZKhulFS8A91sgN
jkPrIGLZXs+T1e2XNrpg3G1uweTQVnjAUAIZD9ewHnRFfzal1zbB7Jmt1HXWlw+iWk7S6uqdmJuN
bRlCUU2+9uE/Ogf8HT/eO8JDsr87JObxAKnDM1a/6fyq3tPW7kuTqQvOLybAWXYnhrT8YZjSBWFx
kyV2dyanHEGWb5ipVPIABe5iNbE+NwOrtsD/LPtEA/ltzTGdiQly6EJiGaZHScgJg4oF4Bkww0lT
cMcc6ZvaA85ZTN1x9JpwoyeBaXJg0OYSC/IQh/RaaZzYZyRpQ/6k64FgpSmltZNLfvSDEWBdGh/B
bXJh1uIBMoM5IjvGdzF62KhL64en53AfhIwl8oT+B/cuoABbHm0PXWflIptKlyxHTuzuqlDdRh4b
fhbhBxJa59t6fb4bjqW2wk3Ied3supFS0Y5Smi3XO/z5LcopbPcyYR1J8+jti+xieWJh/Jrislth
ml1XToe8c36ZGiZ73TXffUSmV0ktqw3XUiqLce/U8BGTvIJIsLDHglue8FZyWLn+ionhK9nooCaz
291odwAsiumczYDHS9WeOCuba38It3pN6i2BQW5rVVPq5Co7+mPw3kTwnscpJcYTsFJjdLep0kRu
Fkf13MxmvCh3PGq/pD+xCiaCMGpRZrsMZfrq5I3Ze1Awvs0cvKU2SQQ22SfWSiWrquhGy4VVZAbl
yK1SVBgg/AVwKyzp8cmka1D02o+NqwR37iFbRM0vawUizkBW0CfO1CNuhOncYM01cBlX6yQphbAW
ZV2WO8LAEfDCHduWE2s0PxHqUTI+KFQIEV/0792Ab8REB3+w/HffYxxRuuLdQ45QtGjGcKOb2wCj
z3Wt8WFr5nyjk4nrMe9QrIH22leMl/JiZotMUi/sSgfenCuOeQfq1ywB/1/iPc6TPf5MyumITp+q
FVM+r07zrbAGtZ36dlGkH0V/tAvozV7af/hW+BIWzAlzNwCUKsibbLxPg4w2M9CVhK2u5aSBlWiB
rDo58yGiL2iq4KoJzGNbwr5GgHU7IBKwdYqepDevbTOXO1clEEyFgusFwzujVkFrVF11bXYZo2y+
cibWecJbvv0AZzte+Ix5I4VTNVTfcUSLOHPo7XV3Eon1IjoB2RwlIaCVYLeQC33VYEDeRC76/zEc
jn1LSASeeY/af+P51Tn0qYnbjIEYxjewYuJc48w85EY3x4TSPfYVMEt+4GhZzG0q0Ccp1X52MX8G
44g5R0q+ahCXMVYbDJiuY5fbrhR7lbHTthmB6M4lOZ5JszarNTJS1zTI7dXiXSuRkApXFDBLQzYk
6YRFK3JwCbsdPDG1sOV1k54VOlLhHkLiwtbaD6vxNtATKxQWq63g0QojZhtlxOMo85cuyo8D/mZ7
AByCEW6bW2wISDK4WyyUZ9BKX3xmFZRa/jHAeufE3Nw+ezGi/aJj4r9Le/3QqhpKmI4udjH8Jig1
P8G8bLD4WdFMsxJ1t6GJ5luCj4DiRzbeKcXcdM6JZ/QZHiJcISCmok5j2E+qIwSZ4ZI3zb4ZgL2E
KCYBDDfHxqpPOujlXliKpw/pWVai6e78+NQz2lOsB5dgaI5yTTxo7HzZ+UXgXi1RAPOK9oRozGUv
Ndk+iRFMMMAi7PpmaVgb5leRPy3nUv8eOoLiucwODuEWV6r0V+2hXR4lfaqbV/KYx+wjFZjXMvV5
ZpW5H53psUwWfR8G4z1/NSphx9Us8LoX7n39ODAljxRNxrAtQx0d8AtAmlgTaPKJ3WgQTwu7DJv8
DjvKD3XHIdHbyamdR9i7pAj2SXmniGdm1EOkkBpeQwyvLNc1gTSCLV4TWSRLiu7FxMzLM0SOtHG1
2C5p3+5Sw7wgaqHpqBoJHMYBakPMwywTiB4AfOQgIRmJOUgUZBJsau/xwGNqjzWRuZ4AVA05d+lp
NWxv17gUk0EVoiRwDgQc+MhFuCWihMJBtjwYCSbxUZmHFHL7Vansh7qhUe+T6dqqO0DtCOrKfOqI
6oBshV3o2EXyqq9msmOq4qFVkWD8iHhVztOLKpz5wOrAfrJG21+5FqR2J+1y8D1YMwtbABil2D0s
xMDQ17sTea/ILsiNRosaRf+O5PtNPdLPj3P9++9/+6yGEsnnA9TEqsTO9ecfnb7+/jdHkIj3PxvC
Lsnvz7j/XXb97+T//7rf713/97/h7/Jchyw9afvK8WB2/9MVFv6BJyzAkCVcRfa86/03V5j6AyOA
FLYI/YBbXmHW6liExH//G74wJgWM/nyE0vAShfpXgvlCQgH/Yjx0fMe37QB9Mt+H/K81tu/z/SEp
dcev/x+DbULfbhuOndUAirWmux6UtxfsbMOqvB8Z09Cr98N+rr1uJ5BTFbIg3kGin+8FzWE3VTBW
3U2w4HJA+TmHqIUMUzG7Vgyxa2QQHvOi1GkQUc4EPVWw1LKFaWWvP5K8PIbDuCMqnC4Cyq32OFAL
X96GPstPAidRunG3gQq2AiGPOlw8JCr+uSyKl0lSGKVjhg9joSCi6rlapPlhNWw5gA6qI7DhMkde
AddsxQW52X2KLh5DuYPnVwSobcbgQRfVN+A4NusLCsWxuxMlRcxUAA7pFot1FOEQp2G0PpqcQbrq
Ec+46lSnYDV9JX22HbSnAZNXLzMH0AXidm6Y98UZDaFTTXfh2bIqRiD2CuVxDGoDj3FlZTFsCAea
pGjteC0WQle1dZQWnvFymn7MkG9yPTmbfxs7/2/vMW/d//IeD9Pv4oPwdP3Xl58v+sdL7P8h3UDw
orj4MHkxPY6Ff1g75R/KE1KE/M/11PpC/pe1U9p/kMQZghXlQXBDN+Sv++dLzLuPaUBxLIQCYF/w
L5k7peRv+utbzJvLu8tJEygb06j917d4rmWsvYFbx+1gGE8ZAkC35yItgC9MTXOduFl1TCGlQx5l
TO1UqPjCl6k2xTGlQNkVNeMrEY9kb7HlWyJR7jMv/LSi9iUGLIiOm8F9F6GZHLq8YXMW3bCqQGMB
z7Wq0B9YC0dA6OaYn7p7k/VbkHV4+hz0ltKDnx1Nby17zKa2v3TNpL+NV0EbvgsyKBr2moFMvkub
9KcBTHDWVzsnXg2KHioIEXw4kbNJXMc9QaS+r3H6+7FptlKbdgfR4KlbV2JEWGwsqwTyHdEBQ3Bt
8+hO/cnnzdPtULm3tIhvoUpukjw8McY7EARxxAH0AyrZ2VrC8raP/B0WzRFwyEi4d6Tfhi6jVykY
sdGtlB7DXiBzV0TzVLsE8NcGb3Y4cAiEFXpNCzlWqamLx8LFNFNCGY/wgUw1ZoK6Ul/OFEZXgUb9
QewQ6tpefGiqM1pKOzyS1PUxkBpGWl3mQVg1DGdl9aAzpPPed56QrWm3j+Fsf8SeMIe2N+ToZPfe
RKgOTaJpnGI/hCszWiVUjHHlsdFCYgJm8isfUFMPsamo+iYf/9EqTZ+fGP1d8vSmyTTzx1K85giL
iERAztMs/JxduhXxt1L2Bz5HADHWLUlelyxpHgm+WfZQTR67yX+2C1ga9RIhvkTJsdM6R6fAL2rg
/OzN0F8yZ/lqo/KWHvzY0oskTNIIq9z5nuIDxP3LOjB4x40YfYUDyKCujrk01CMjmi8mN/aGO6rZ
O3bwkoj2nX06H4+q70CIk6ZRAweUFs984S7mR9mi6aLwFw8BkBf8nr0AI4+0PUQOAH+pY1wMPyap
sb0a9VTahA8G1PcUu2jnuOr2LQ0aBiGP69BO8aS2q9JpJDZFOTuf3E7FZ25bbEVfuS7L/dIvzwBj
rWPsgmYC0rpvxUkTpgQw6JzMsPw7WT8Mk4PuYULL1TO3KVkmDct4cMNx1USaw1K1zpUeUca14qmZ
sIbIun32ZvhI4wikL/0s6/leueaYhM2Tl840OWi0c6K5NvYgn/2herSh/W1gC58bE0IizB7yeHx2
MY8EBsCD1T6a+kIGyU5knzhWnM04Cr0HdJY4KBfdiDAC4fo/xrJ7CUa8bEXzHLo94ayIHRJrPiYR
QgkRAU6MnfGFWwr/HvhK4TY/O6dhS9iNP/pV2BDTu8C/I+mq+yjrNQqQHrumUZHrj50GOUp9PHf2
gAQrbN6wGB4mjxF3fJMjr4vIWr1Kc1x7zAR3Q5NSoAf9Lw0iiY9nu8jkPXOZOXZ4ymuixUnpso86
KM5Dj1hL6xl+e+h8tCPZXwHEjykTO0uXT1J3WAyJRtdjc5iH9L3KmIjmk/wsc5DNgEFtWnXq+Fn5
61IkvBVZ+9q6pbsjvPKHrEb3mmHjqV8Sh/A9ECL9/KoNcn89IXIUa1MogFpP+XsK0pMEhPiFpKwJ
h3ba7cJ2eMsq+7xOaXPUSWkx3mlBM2Y1I94F9CejsvcDOZIQN5fLLNxzvMB+9ELCWhILB64w4gft
SnzrWG12hLbIYoHnj2wa8kVRO9Mkot6eJO9xzk4Epx1UY7PAAoqn4tX6kfA6sFcD5ouEZwtj/7s3
EBlDI8D7+s3PHnwf5hUoLx6dV02WeWQhjFUYRaYJADip4e1gbbD66Svs8e5NW/QoXSsU6d25bKv7
wXfQ7PHvUZmKBXb9zboaPEgJ02dhQhdRRyVj8Kuz5Vum9Qf3ziVSyT0oGqw+ZnnsUHXxYc5cNV1U
+6AyxT5bhNp59NTkbdRHy86wybS4cRfmG1dVp2iq8KfIBmVGmpXpZWO1FKmgH0e4+wOpno1v/yxD
H6sPCSpgquwXAj9pTPVNT6noFchmALBtnE51p4DcujG07/wULBOE0uEqtqOHPuZAdpb3OZ0eHWdw
6eVII8bGhJUxzV/hYeG6jNFhZfRwnEDRPojGgw8Da50520xi6n0lAUhHBBpCBMuKTZBUww2HMrVe
k1xERuCd5bSnCNtpPTeIhxd0IRae6UP2pxma7OemptasURW7iv20O5XnuDXmxitUcPY8ivHCDo6Y
W9CMBlXLKBYBWocIGgdyfouAATsO1ckWS961dIgUGW06YC/90dqDIbqgOQ8rW8yt4xLEPOjm+yhI
7pLQpOc4rt/s0H9JYzblTdnpQ6Pzk1uH31wFN+y1KfWrx6hAHJUQwgiUnMhUR5C35Ybvuuxu/QSt
qYcy7LnKo+vBGu7Is/pa0uC+z1wyVIZDkjCRdob0VTfQAF2NGyMZlieFa5HW+2RwkeQrLl0H3KSK
dBFZe59JJxwYeOVOWz2edzk8LLZfoMNYrpFSIAyfbkPYmuAh9a7tyu8qRzAZ5C0wJnz4qFwSeXBV
9JkqC0dyNq6atHeI6SDpIb0c0/hbav2KJXybjv6ztjwEKN4IkAFVYNhfSOsmBS9ET1aF3VsYDdhY
bUL5Ut885IN7+XfN/n+q2SVN7/9cs6Pw/QLH8peCff2KfxTsHrU3BQTEFRmsBbH8r4Ld9f/wnYDK
2wevIh3p8zX/ZLEEf9CHO1QDrnSELwIa8n8W7PIPsXbioScCZ22TnX+l63b4WcL/p2SXqxzAtVmP
8o1sL1j//L813ouZdO03Am0ZK1KwzJ5FyU7Zib20QHRc4/Dz0ga/QIu9KRwA2XkQhacaWwm6M9rN
PnTxYhOvptoGQNQ0euiP8Lu5CTGZ/uzsu4g4dH4j3EkMpUKbNIXYsPXEUv/Dj3UEdrvbElwH73Hu
sTm46q6llOHYZzeHzTmtw/5H+4oi0kcusi7DyYOLRKHY/l0BLi6xKLEB7MbpZEVdc7alQmhPVEOr
caiQOvVi/UQ1iIciU8zRhQ3WhAXBBiwpQ7hag8IA8cK/0ynsrek4Zc2p50z2x2VAntT/FhLBn4W5
I3LKryp3VhVYfSzD/Acr3jVY07zVuMQ0All/6R/9Prz3nf45IYHPcWKC4dII+m10Uy/zK5/nuOmt
luisJnlKGZuilCcUdZyvJgCNO0sEiA3qPTh+qPfovLZ5i4ExWwM7bYuKnOX8XT7oWzcgt9KDVkHP
zu4ZYUyVlq9dXL0Fad2gCh43sWKx6C4dKkl7fB1rcvZKg+1fg432Qn8fR9hC5NRgYCL4qBrcc6l+
i2CnlzgmbgoF3jAdnaB9LpCQXSE5umJlKWBCmHbLMPBxqJv8CP2JTVeDy6RgdDCV7ZcTRT8nq/z2
yLdeRy0fTdC/z938NSMJofw/qcgmqyWa4JnY1LttN2bbmIk/knTICmZG4kW7iAIEeRbkUczIrIAm
rH89YOmUfm6LStsOcNF7JLiOFUqfZSKLw4ai3EgYgy37z8wBDJsXejngv1oYrAMV9X8Q2ga1qlvt
IfZYHDJ3Og3p4p3iucfj6ZDkOrGHOFZa83OBj4QBiuTQKEBFtu+6RzAQ3ZWbLkTZ14hGwuDY94W7
NRVL4yBQd35jcHEu2dvoLcsZ9RhsgKo9QIWlNeXX2vQLESdW8DLPy0cpWVn3TkmpWcIlhgDtboRb
zwypANZL0v92reTe7aWYNqkC55fb/VN70Sis66JEMO6PKMzT/sUs02dqG+u2KJhQFYLYzWlxWcsu
efsgouGXoL1aJqznLC4rlsc8HyEavXJmguaWap9MIGvCoX0t+uJ1FcU3NgUGskqGwFPxAmD8ZWnb
cGvPTbst7fhc3DcAx88CsRMa/XZ5qOeKCpgEEmHmklLNTm+80b2vbLNTUfFAA/7ssjhPx8TbLe6a
sN2rap9FJA/GE9Yfv/IuTj1e2qb6ds3wE01Htl0SdGCeD2Mv881FxfhPjU+xgYJunyTybMmgPLG+
T+iLTpYRyQ3otj0F6GOckt6YR2SRZGANiUlFVkhWWVlyRAUqB9Cfh8M//tP34B/UHNAJCxTbA/YM
t6ye+jJ+HmCDRujGndn7Hor6ydHJ7zzKikM6ygZNKTu1NAzobaBVZjZRAkULjQES0K++0mfT/kk2
J+AKBsgAkov1ErLkxhwinvmrdoKQISa6G9+7XWr/ZxiYZDMP2HrTstj5i6SiKlf8OZKkjiAEZCW3
VajfLdltO3u6LA5pMXFuvw/NuAEWVO+ar7QD9GQocrY6Xc3/rrlJABt0tXyOhvZD+fPzAHWHb5Od
VdDrM9ivk8BVHHF6eL3zgZ/Oq5gd9G48nes4v63neF+D39lUjJEIwIyOBVfTJggKPJ/sljcRvto8
RwVT5wRbQTUZiWPNLiqAOT2xR5/KwWLuIc5hONyCXnkfkwha6JV0Vh5IErOCpAHtZfEYu8kvD71J
X/XfhqwQTrDsBPvEMYw2ykQM29hbrsHk/HC1xjMb4IFBHzmsawz0jFAZEPR7viCr4XNJQ0woZdyT
QwKrwhE261H25qIfiSYHB2Btp9xGQJmQ3zb30aEYwrcA+cFGZSREpsQz7mZkCVdi1HfgU+dN55GJ
gtqdTbimKNTJyKpKMMtq/fS1A94cLfSlXoH1BvwK0y+gI4AaHoEMhuFUnSLd8qVBeksAMXvDBYvr
iGMp8Ug4iCxUxm5ffE+J+xh5mJkmDeAKI7IXfQgbd0Y7ugTPcGb2RY67LETMXjdsbhReumK4t1yd
PlpDfiFbFeqI6BA3qWiBG0pU2BhbSO5due9q9VyPRbfpegwiLHrvHSgWzI8tuJsWBsiquht+a1Mz
Xc8N+pHBc0gtUKj/EyRAs9u/WSMT+bHJsEzIT/b7DXO3DnUNNAOV4ttJEKZAQX+sazgKBPqAn1SE
YHje6+zI+6FD8ZeY+r4f2icfpWO1VgskpTZTcbaSKd0EollnaGw969g+0U6zAzC8ggEBVX0cvkCG
ZMxyZ/iFeTfHi5jtzyZrjz6//JGFYELIXsUEqv3QAwT9+JqZHEp9793XaGqywn5hTftW9yQujOGD
XwDHLUKiVb5SkMunZJQfARJ4L2WcFcTQ3IhWqXdcvqKN7yRg2dsCIriji1sk1BsW6FelYeb+J9il
qTGN1WQmsF0b8E8FhPG4MUIiKG9xrO5jd7mVJHuD6lfHqX6cW8QNqM+jDQOzVUsPxCXs2Zp6Ez0b
ahrUBoEXbUY4YE0riotXsXX3CvPIalueEUfuwaqCx4hPfgLYRXvjLl7QulvLnTXWN6lALLDcyDZx
rowBZuGP88TgBBs2WtC9Z8iajzN3owl73tWg5Pyqq07dPByDuL3v+/WG1fFL1cBiCdluOOykdQRm
qQejKbh61ohAoz1zHPM4ufLd5V775JBnjufsUldC3PaKlbFFFKlsb5zZcZjvxRvTsY0EOfhotc6j
6EZgNRChy6DeT739QRbpV7s0oGLHO9evvojsOWvkbdsGT0OYtLfWUj/QzCKu6Zdhs9iHrCF6K8v9
/qSz+q7knyONGAv0BEfmcbNxx8E9SmVdpyPKKz7a7lhG02Ysg11DKCh8IjhCnuNT3rai57XhFEZQ
xYVebF2oSIt6QsHJDCyIv8O2WvYLtgxss/qtjsZtYae/IbFREwZWytk+POgZ7QPZEZBd2KNjcHIE
QNOquQsSC7ZDYKKjSBMgI95+DjomC5jKTCj3ftTwtEoqQcukj7eywzU1OeICCY0ppr7l0iP4mkjV
K6VncQB7h0jcTVH0x2B37Rn5Rgtrp++xVrWWgXKg0BxWDSG+5q1MQn66unryyP3GVLDWVszBrbEi
8CK1vqoSPV6nngaSaNK24ilrPsL+Wbt0816aRVdep3A6i+3QkCyQiuoJeZ111Rr17Zc2eRlxvJ8U
kJA19l2WWO/irGJazVPCvo598+3wNCQ1A5bqrUMRnVPwyKn+acqEGCP3jdTRkkAx83thquD36iof
7Bo3d/Il1RSTrRz2FLq8IE1K5LFO59caC8kprT7JiMivW4eAa5vnl4TO7pIXmCVqihisFGdTzdck
OYRrPBUUWB3vxcist7NLhzU+BN+23qY22fOTw4K9jl4GF0NTnaBZRNH0mFsexunSjAdcvsF6J/mE
Soz0B0s2ONtwMkzLyuGQap/5BaTdEa+UNw/vZFMQQfJoC0hpSEARwU0Y9CIJZ0nM0cYE6AUxOFwH
YFCmDMwVG1o03TYRN61CMAwOD3GpSXbNEH0i9CquZ3Kg+K6Iq80Uv4ok/TkPYps2HAozaoF966b8
I2YVtzvKTWvpMsI806eo8y8MHlnA2PYnMmfTltVm6jA+QCR/SenSOG8FrCfTnAq/RfFMHG5mZbcq
9E4yZQ0R+9MzgZ8OkTYbnY4/WuhuV31A+4RqcU+eTXDCxfXQT5QtjGkpL5Nk3GpYg4DQ623hzp+J
WEmcvr1nQZChSeXzNhH/Zk0hoMyF6mR3JUQzMz/GXk5uWGIuxgsz/H/+DupyeSfrGMTjMJ0XyYiv
Jm5FqWaicvbPrlUzYEQ7u4o4EDyMlEpDQqDVmH0P4Z0I54+Z571ackQghCN3isGkzqtn22VYrQhY
3GLLASbNmLDtUsQOef2Ysofe4kDC2xi0aJAHUjia/yTpvHYbx7Io+kUEmMOrKIrKWbLkF8Iu28w5
8+tnsQcYYKanq6vLEnnvCXuvPfvt1ZOikPDeZAMcTeWW1VwO8eRj0ouKzYCdp/fbg+C3jTMxqfWr
mFTiNmCPBf8vBBmeV1Q73WR9deIrikc2IxVzxDENoVAUxGuyK7MFjU5PRovb4RbrdeY6ZjI/Dik1
e99jHUSHpEXNekprkQOd+pcAq/lXSFX/K8KOKHpXU8vrZI5Pj1GaaMmvcf5tJqVA9MJ+SFOUaQl8
3scXjc+8LYdqhZPUUy0fNbLB0l2MwR6Mv63F12kVGIMZDSzSIiekGQuNXQfxDqdH66aAcHwZQDp3
K5E9PG0su+OTJWTF0tSR4RejrmGJ4xRUADz1rCCUnMYdy9y/zpSuZQUspucLXfRwLAIMnwW0R5oK
lIZs7rGDT8h9ciTkSYN5tsm7x6ixnFfN6tAAybLHDDxJQCxQH4w4GJutauICnapVHY/qUqZiW1jB
BNylw3ILpNNWUv9LHJE1W2hc0jyX8OFjf57TiVRPJRZrUB8tk8CRZRTTDtgFDcukGW3IxV/u9egP
6NyvqaERblD+DilUizi4N7pxYfS9Hvt2Y6A+tRLvZ5Dvxlgf4yr7ytD8xyxnOXMRJcRIKxaRuR2N
vHAp0mTKTk7oSIhO6bAgeoGdnRZ/JCrTbkhnqxKrEHXa6G/KJvplIMHhkj89hjuQF+h2MNpHTLVB
Q75pRpH/98k1RzIZq0KF5deVp4rXLujUVZ2kLguUx2BKv2PAGi7ooxyUbgMxJP8XG/KyBdnhpTCF
1NmX1FUvIHAZsIv0LohCukwMy/UmrGlMwu9FMz2QpgE5K97zgjYNRW9dxGK/MTvdzU08rriJlnGV
QM2nYjAFDNZtcy6jrMdH0/6kaSgsRsrkgCcAXd8CDB4PnMqX0efzVJxYokojzTUDKbr0OaNKUP14
lDjrhiBFRtGo/FIv2Q7eveQgxy0YByjUmIHH3j/VVEiAnHzUbbN8w/BX0R2BXbrichRIIsuWelS9
Gp9CUmIFGsvSBeXsOzfwV02F24g+0ewR+ibMIiK6cDyY0UzwRGVj64P3VJpGIaGCchxP3TlFX2X3
HbkSSbATUuR0mIdS3OfxUpOdyBAJUVIULFK0THIBt0rZ0bCzIRijP28KblHeOWFM8pUswrUj6YXs
C7wLUnbFg0TfOm1a3k/Ba0+wVA90x4vJPwTCh0cSCYrcbQYTIMV+zIt7YBS2t3pkjl6NPEUTm3vQ
QS2dwkNQBfhBrfKkzsYyEuScsGWPZ5qnSkhQXYsZk54aUS6q8NQxiVzFSTjJRro2Su+i1P7odgIR
tD5CyKHeMZzXkbDwSlPz/7YslzKJOiOXfPJmZqaXqVD/3xsE6sse8QK/THnEPZwWQv/qPk2XVX1j
UgMDMOFz7L1hoETEo8qGglQPWOs+2IdRPbaaxMlXJec4VV+RxRp57CvVifgwASf/BDW+LxzJ7MKi
mz7FhKsH7FwlX1wVGr30OIKp0oCeiCKREbnI8lXHuFBP2bOJFHCA6sjshCYeDyFkISNtl2VhOR2Q
ZRCoHSZ0fzYMGtqZQh82TEeeawSeIe50GemjfgBm+jd0Y+ngTDtgDvrDk4dSGgdMPOpEIFbWXyb9
A5z7ZSniV6FP/6QiAmbbxHeyINb+BL3DEHFV5min4xZgozX6+wI9LPZbxTFy1oQlomMhHB8j8mQS
6baDLJ6bFFsVBaJfsCDuU4to89n3HteFW3v6v5AgKehF+KImVP553svLirOdNwjzvH9texU5UfqK
TDFyJc6G0Nv5EUT80ngGWkgGR4mamKW063ks8jST3jfVjMtsGcL0y2PZVBd1Ntvgthqr0XOaEe1G
JRP4SJP2l8pkKk/0KHE01jZoysnxY/8iarq10XOB2BFr28TSD7z5u5QwM/WT/hUO5UnLyW/sYump
c9OT8ekxaIy7vxgWICEfj15sbyiUg9XIZHPFFO/F4CnDCTV1GyOFnDxPFazUQrctG6csV+6sy+ZE
SXZFQwlLa+BRpH/nR0qyV6gC0mEgHS/y0lsZLSWwWCnoryyZR6hBcyBRZrWcv+mAmr8aEVvFcHQB
DUirDhSIkeexTTYRlW/FQkaVmv00KrJbK0wEUzn/UgcdW5FKy1JbvcKVw9gw1gfuVgThmonQU8ny
te6J17bAFdbwsrILbjchHyvbImmlzRXxQNwwsTTttTS4/XFexE10MFkebGNNvgAgRFHAFhKjXw6x
uc7hQ6WAQxT/jANv2Igy0zMG6XgHuchx8JQbAhZPnc9YJSoRQqe0myadGARLAKpJD9gg9k6o2t9p
wZRozPPQTaTp2s+UtqEVLxU/vEOsEKxHw3+Vnmg6EVNIZ6Ok6TlnLr5B5AP+TAG+hkSPnggR7NTC
Cm51JdtJA4epx3bUnQwl2TB8ixeSwC9hMuxaNS9DLPRvXU/jkx7o+xkkvVercbKLEjBcouISJJ6b
qcigukLNnZCWAQZalU6gFZkeZ2FCaG3BIaMJUMMMv6hcHzciMPV4dpAeIH+0OyE4YZc05m/GtPtG
2lcCBDbYBWfWbP0WpQi90ygcsPRvIpKeiQZCss77JC/xANUNzUFalkcSjo65iT23t7hYJEs4tVJw
L8akW9aYaYI0uQqorwVuLQl/7bL2obDGgYgzkM8jKTBl12kMTNhKcA7VbFyFsd8Ql+mERVC60gBN
r2/n60FKL6GiSe5o9ZS/+YtQkFKM7laGrbprpYHtjUDng0GKKRUGFv7NcckFMfZ4NLIcu11b/+Ps
tT0rsPDVMWnuq+IaSvm10+Sd2E0vjiOwEZn43JtlTIRzrIVrVaKYCoKUNY9oZit5Hj0A4Sewa+J2
FNV/nSpmm7ZS/3DOj2u9LXeTFCXOILDyrGddWGwM437EUdh52a0LIno8E5BUnqKMHLwZz6ZYWykN
AIRptcMC3KaIKlX2Q7kAmFQlNW0MkHP6ouwUPtiaGPO+XPGcZ9gi6hw6iN9RagpC99UGJosD/12O
jHAKaA4McUgX19WWlEbDbcH/64Xl71Kc3n1BSK+l+BLILiW1fV0/V7m3R56lUsHA2UWsuRvki5UB
ahgU/H1cmcwKGYfHYRNuY2FTyJCudPyIbSPKq3KyfpUwAunSChFUQgPJPXNbgWzzVdUQVgtKMBUg
x+KWmYsQFe1UaNFKkJ2jmeOxV1qKttHcZKQ403wP7jSo56LlkFascauESGHpGh289jQlkoKdoaEO
FVPFwKS4Sios8TgEyDCWKtiaA1efAsG6Lc/R5MbGaCxrhZNew1pDImnqipEmLEMV1OOk0h82Kvgo
0WDhL7WDshZ9E8dAqdA2AfvBZ5zJJ2mUWU/zLQGIpSkYDFBDWXbg+Wd5k7W/ooQ/PsF7t6I2YLsd
GIuWdVa4Qr7OCytBJZHlQoGHnB7idGbsWqSUore15RSQkJ8ALGXi3PomApP5+ybXDIVPWz9HnSFZ
G4pnMYfmiAV0xSaVSnGuHi168GLOWymT5aAXv82k/Bt4vr24ZEXifaWy+iCn4DpGBArgCc1TLnUG
z9A/J307SdqrbGT0G4zQDJpJ8MYvcrWedYYFB7cpsv2cvKJxKm4BvnwQJROQPDKAg395dUM3oTUn
U/yezH2Evzk+qYSGlgVzGPNtyTeiNFHZnX35rsdbxXfjbt9jamNSauxaEGbQ8MsjGI9u2+vEdV0T
OlbIctpNka4EcBqsBnT/0ssu/yxvQcdWSdKupnkbYRFa7UeQPyQ+Zhzp0ox0mFSbbAObTQmdLFyK
gd1XyaT02yqvuX6YWkfJL5kxLtguMBB5mwGCOJRx8VPs9YPn1TZTJUfxHpO3wXSM4ohJg3fMwmvN
ELS/jdkxKT87yvF0/Jep4MUmUEb3TL2Z475VH97056lPzXiFFVSzYG1Nn3rPMk+/CjgFp13b2fEA
bnavNzsPEFIVNm5g7nEkld4OJJCX7qzqValXkWxOHZzKRNhvnDojZOGo3ogNvdgHCsyVpfwW8SOC
TwjrrmHeU5xFfSdjbM6fhvQ7g+JByWBEOY71X9s8cvEyqVe/+IvUZ6bpHCDEZ0rHJvsM/O8GoKlI
AQFNGkZkBh+Le0/nv3mk/beWfoveXZa/PUZAnvqQpavi5SuZYWVULvmhOyi9MVstKQZaqNkhh1SY
wu00ecw04FMZY3iJD5YtgUW8Gg0uJjZGdFjIi0+pttD2PFJ4zUbMW0Y5Pug/mfDISRrKN7JpLTCt
4r0k+ARkn9pcy2Y/4jGGPBYfCH8NedzUPYkYpmBn27jH57jtlI+mP+ic2nGG2DvYmESih+shXCsE
HqlH/slY2xrGaTJPHRMiBgGdjR3bgpkZluXa74plgRxRYLDS95+YY9lr92DaLLwf9Bcly2zhU+N0
Fxn+WzAMSTW3VcbX9H5IaXTSlWCSECotMUCaCCWumTkZ9B5ytCbTmRxqpiD6F2oJKlIe6fI9QGIN
5XwhUUoFRuI0Alpahu2WYACeoebENoe4E2SOPVPHzLFxyxkAbLrRdA6wCjD8n5dnq0l6NfIroNg4
idDm4nNSffpi4A7Gvsw3DfyrEJYwQkbFidpTFO268FhCXZLuiX9NNV5S+EhEb3aoKsFM5vtguGjD
ne9ZK1lq39YaGbCR/BKrfJkzlQgixEPy1bcWJVHNlcff2HrxKbv4WM966A9T+s0rIkW7tLxJBckY
t0H8S5M/Sf6JWecZ0Wc1MmVj2JAofyKbSUB1o3IZ+6+hLLhi+Uy40FE5wXZlexA+uDgl0Kjjtwm4
JmCbExOTmyCv0PXPsT8jWkaECFxuycEnj38DtbSYBEuVfkW+cr9hpPyXscPG9rjgNFtaSJdDJXBR
rtD/EJwCrT2WHsYyNe+h/AVU1+FjZE+85KMQcVAbW2IfkRo+4Y5TdwSLZuSR73/RkzjQoMwOpODg
bWHr2x7YR6yG81Ne8CXN72XNmdPw14B87ECCYoZ9jfRbTBls3n4IrDGqh1H+aebLFD/y+pCUzwJX
rHSPsqM/fKjeV8VnETChHqyPoifji7ldi3qrXoY+pVSOrDe78LgzrLNb6Vt418CvyDKkypoWxcNg
52RE8whUXMiisZbp1zPYYxOwngrNX09fq3fRYuh4ir/65osdvMNsa0FJoF5HA0k10+4iIMwaMnub
/TNTVgWVKwooOCvLvJfKDsPuIpg+TPIpyTKFnm6jE1xQbEGfnTeGX2Hzl7ATSeA6yOU3wX0NU2AN
mfB89pjYZkUDot1guQHqu3K8NlBG6V68urcV/qwZh/sY9ew2KXMjFXugSTDqjGFELx3+luhBWC/n
itNhMed1Q0aWFyI8VpYbXM1+k661GggmbxOi0oUAxijBDUfEGUyVmgefQFiWQW1bwB5j5TymFHxw
rWASEcfHmN3OqYX0bD0GiBTGZjl4AOxIABU6wWmhUsRRugnB2zVGt5wzQHq7hGdqEWYgio9RHmcc
DI8+ckr2/SrUs06Y6bnFqlE+4hysocp7zrSBZZGjq5Wtc6t6eeUEHqN4k4kuzD/mE8s4f6Mreaik
upgdom4SkITSifgNK3oeQeSCEIzikjYgeFPwW1bZE1IDjFiL3TDoUTq9fUikgTGSDjoucoYQSfzE
IdNORFR/xiYCbATIOmY+X0P6cuupu3RPwNg94v/k6R32I26fnh1g2v5Y4c4w9mJ06rVPhfc4735I
P7Hp1DD9Rc5ExTSqzWqc3qO6g/1BvuCGEJY107wlD78fEw1atMgTZ4HfG/sH7k5+YC5akQO0QEsM
wJ9ZyTccGB0PsMigNUXAbvnInCQUo6hX5xohiRKkuTW/Rl+GBZBPKEwFLv7exE7LhKabxfh4ZHXj
WPOJDBZ8yNE2kxdJ4iAm/vt4m9F3sBKvm9ZA78NolsI4B35qga0U5MOcIlvdYqrXiFLK+kFqbKL6
N7Hx5qzG5c5gH4o+KObRQn1q8UhprAM75aco8KAad0/8FtWvOt3jt6Bw83kkvL8UeZPC0ewxRm65
HRjPUYbCKeQBD+liktk2msk2u2j28YDoMQaYsHxjSV3lXnsRY1TU4XQRuCpYkTDUSYBZlA5Asbmc
3SOouvX+cIyTedv3IouWu7pAh42vOn1q4VashQMRwzahIHaCEX42RhCMDS9fXZKau/UJRs0R/Le6
dm6tiJ8khauWx9xB8zsnrxoDQkHBAExG/abpSwyf0DPabY4AQvTBoJLZGhe6DTNhnXfhQTAg9rTB
sSrErZh6a69juyq9avl7wiXaMHWT1cK1hnDnAQmKw3yb9zxF40CiJAopxjVABLFdlFuMA+j3r36P
OB+uryGt9LBwhzTfBKTidmrsjkxo/dnWK6sHM7Uu5hwcU/U/fTvuBBKMem5sEs1WE3o6sTFx8dzo
1I/mbGVH45WbBpx0EoSHyTW6+Bp3xUEOhH3uh2fo3Cpm/h6N0EatvatuSa6h1UesD0dHLqRDz5wu
xefQ1OOq7fDFsP7TJsMOPURWYuaoeBzUbNxLkbkahnmkRhwO14yeojMI80fh9ddGTKjaM8JQUukR
iO2rlA22pemBPFcAjP7OKBFuq41rBsx7TeWjlMS3GFvHqlZvogbSL9PcPPkMk/Rbm9aWUR/LYlNb
IOECYSdF+U4OGLxTmCYisWR+Oj1l1Tonmfg3xGxFaAIOqiCdBdaiiVSvk21TlZ+VEP2VGqFDvX9P
9KVeVNdSN35ruNepj1kmig6+N24kCYlIqZdficUUmeMDs/gdlZqOZHE+23vzXaYZ3duXxMg3RV4p
KXzPmxIDVV5+i7N1vVPB9B4HQHR591tFO6/eeROpF6sUjZXFwNLcZgmqictobeqAwIRb2LIdcclw
i+R7TikBFia+heq/kPg37OOLrN532qvidUmhOgU+owPwitD1GPuYxae6SFkXwHA81uETJiV8Qwzr
ACx6BmqCzRaOqcpAscBfVBidzIO0XUiuJL+ZzyxTmFdecO2y32KBoI2Fe+r1tgxC6EG1MpzFbpuJ
p0i5sFu19cBN01O4Yt+g2/NYIvgrhkvRc0vhcHREaJD1J281B/EBI84S54J8iLi0pYYht3K0wrPu
MJly/frIq+ROVE1qz6IcQSmaT0joKJogbXeUCia6JQUthuI/anmtGveEAzglOrVVHnK1lRiQxuBT
3L7Fj27zn1DZ6xoS8OGTwMKNuKIdyf+U+IMwqEYg+3SN7GCKNkH55K5czMw0/WSWh2oBiqSyCxt8
Y7ntF9CgtAOniwn/fanYiPQrlHXSv4TRCWLYzi0BkTakmTuRky+Hnrx0lGrLELbQN5cXKKVjwwAP
kkBSHBSknVJ3K6wtzmzEtxhmIBEFhh3ZjGsMp2uWwo/MzNtaZjUM/PFb6S6gJxep8RlzXISXeWTQ
8lSg4h/mILOd7m0s6QTiixvjTMVv6vdq2KbBe5BvavcsJ/rAeyq8Q/1Jf1RNTiOuR+tRUM5n0qGC
WbwwaWfWbPaxiFz5k68C7ZzGpAg6hNEOq9YmscLMj416LQo4uZhR6vEk2s0SrACNyDicysLtxF3f
PfnHYmUzaqfMPJviUqtX2nhqzY24RAzKi0CdDt3NgScirxKXByfbhMF+YEtJeJOS/UunX0G7laR0
248REdZv4D1r6RqEfxTrveUqwSVu4JJfMfMQe6r+9BC7rQd1OM6rty4ddd0VhjuHsWhejKXAc/9T
LEk0MI7RpllBKzfKg8+fxWboltz4Pe3GAkj2C6FoIeVvncH4sGqWLIpDgj/Y5+Rc2W3xr1dfY/Nb
Ca4Brkg9asNWiHYTYEAbZq3yaNND2+5E75LZjxSnj9L2TlN/FhrV1aYIt037r6NQM5priKciQwtn
drdIPcjlOra++PwJYkAJfRmkzfxVuPGqR7gc3YPRTYjN4swwnYR075W2oC5lL+/BVlLzj26lLc3s
PFGwGgvOI5AWpbEEMAOExltU+i8ZAchtfIrF1vqQWhBm3aWmy5VJSpyQJAn0kK4uAloq95rFQnnN
HmdhkNToOSl1IqS+eUgB7xWGbYiRKKSxRTrQfXi1mzKVQLm8MC4xUfSJeJKStTbbLwJXT0lD5H8O
coZVmZe9enr1YQg+svprftKyARZaiPWIgb0O0zmy+X8pSoryU652obJhNrbQFj+oyucUykw9T/M3
BmPoNBt5svFi9afaPwdyuzAEx5G9L7860BLRN+X87WVdbor6GDTHFoVlv8/F3Whdm2KYwYl4/dgI
54BkNqPwZ6DFqASm7eFPL/wSEuYmxnukwmyVc5P/m3/A91mUn1WJzhaJ5VBfi+xclhuDbbsraa5p
sbTcVdW9Ls8VZdMLNXYHpLnc1MIzWHLgLuXuQL/IT3zsOHXj9lIvgU5I79w7yNULyQ16vwUs2AWV
C0fRMQA10ro9AWMLxlvK068PEdMDPi8bLjKd/pXwKuZsq4S2uPQ2gXDkUwjGr//20+z0ZPwsX6a8
V9jGR8nNV/5IG+qubeWiCE1eObNWZlbNLrRWIjR3zwlXRkMhHZ49bRvOSxl6aqrkGbdq5yP87rvU
XQLOF517r0XARsFNsZfr27B0JkIC0VxH6o75NCgzA0Vprm+a9luGBdZuLf/STrtx8SWWDtIGmpOt
We9SFm9j+upi13M4WpGbr2oWVMs8JUqF+rD+q51iWQVAtFFsCBpr15qlp3yckO2Oe0E76tpGT2l5
tiVdZK/+0CuJwRUaB5/l1fTdgjxXleXhzkh2krfPtacSM+BaDxlA/qOG707aimg+OqcHNbCLchfN
v9SdcKUyB/qIq3l9vc2Gg8UHnws7sd4J9M1R9M+f/mX4egT1Y1aO06DY/lKmF//gdMZo661hLM1y
VH6AYam6lHe2tsdAiqB5pSFHnUxCaGpucJx12Ans+dNUHhToPpzP4qSw3e2GxwiIxXK/dGbiVG2u
tSlcYEUj57nu/jz47gp/gx/JKq5WjrPVMfqHzGnu90iq3a44gw81pK3vu8czPzWYeDtqVpDZSNEz
CnbfEHl472YVgxtWrumQCoNiWVh3/rqGBjg9S21jVceUkbK1oM5ZBBcGfCVt70LLP1nQsC3GfruU
snufb3lxG1ZB2raND0Pogk7p/iGkWmCBWE3mYlh8m0uVpeuJMromCVwzTkML0Isx+kawnrFFFO05
4srxAWau6j0etoW4QtXhsQ5aMqyjt4rmYqI9S8be4iBGgcUnkYOBTxjWngaDKUhegjP9aJJz2x0V
Ch7jQ1eokDD2NSu1fDcN5SyzdhfByf+nITVVotk9W40hLB3VlOMhnFtZIaNPc0MsaabDsZjcDSqq
NQkLuDlquud1odkqy1JEVKsKxdlZ4jSId3pDMrRDw04Tg5z7mAwXo3hA3WGfwXOZfoNER6a8zuUv
CV+7yRSu1bZieIewzgHfj0uRl1zZVOYTBePAiZHtm/DMm4m6PlV6evanfNWCnSfil+Ru4/VIS3su
NVrjLUw7oKDkOBp7LToW/NHGiNN5ByJrCXCTRzImXpjX12Rvi+DTjokqCLXTNNyNYCskmyD5aJ7U
MU5lOTzSgOz3GWRHNsPiSm1uLKaZApLrOFLPML0QEdTpGHiZn29JE4s5nTAppEeBF0bjBWERr1D6
CuIukG8p9Y6cAXFd4yOh6AWOw8MYpyv0Jl2+M4djb20BEjMEIKCBCbkd8skasHI7Qg/94ccYthbU
uYy8KjLYMSWzU4G5wV/qs04Pk1BJqYQQGZbAolRpZ5ND/oEE3dL3NWl5rESVtcJv4q31whUHHL3i
Uma/I3o70GomcglS31q7bAiYOIHTwx1LZ02LVToejtZfxfs3yB8NaH8zNLdoAVlHXdPh1KwAM6cV
viuUVXK6Qz5S8TMk7xTgFiyskiWXE2Av/uEq1zW37ldZuVIht4VLPSOtr/sy+w+RclWZB2VsTlT1
yitj975rQtcP2a7Ea0M8DH8Dp3nwVQ83YToY0ce4BGKY3uYibvr064sZsIJZkcC6iJyx3MrpQZbG
RdCf9OzFcamp2/mF17232DL+0D/nF6pt8B8Q2IfnujZxHbPI13lZPIZd3YcV7BNhI45XVfvs4rmG
LMXjKJ4zeav5B908YZ5SxjWEShihtugdaBMWdcEyn/jF+MO3AbYwzvJdJp4mt1k2nSIoe4F8QGxI
mZ44RBZULtXgMmHMzTGibCLlI6dl1FjitOFp7q0Mxu80CZHfUPl+9OPBLG4DX/bQHcxhD7xTiXat
umZC1aI/SVcNbxbswLEBqSShbONns2igvb8R7hRPWOit5XKjXSrhHIvHIlnPH6DqrTBa+ISedN3b
6i7ahrdRzrZGx2veQupqf+fRqYBDe/rXwgxIhjcLJltvj7Q9qvwohCtyBTxKPJVLQMr8bPJ6vhwU
5TqAHdR2sf5S5btMndZl76Z6lf1nJGymlgOTjOHoVPdHDlxqXIUWhcA2NvOj3Y5nz4dyeLNw0412
tujoiM4dXby0pxmsve2AOtEIPkQWpksmuAzas9O0NU23w4Bab5hB27mCm4IUMcC2HEBjeOqT/ypk
uYVgv/UT1P58Au1fRL23Zpcqs8vWqCqekr9pkp2oO5NwJFtr0Qp3fxU4HC86NWkrvGh46ZVHmy0r
egpha1rHBF9feSmUH5UdAEjixSgx4kP4LFs3NT/KkJCjfucV34V6jicq6g8kzlnvSImjZYz1NqH5
XYk8us8h2pb/9AXMhmojGjR4u1qjVMKVICq/jBJ7caDcaxcREgUr/02139w/WhMeaJtmDScQV7nl
/xrBj66uB3xn3TYpGORfwupSxvvHvCU9+M26Ui4ajpo4IUWREfG4D7ujFfygBBC/VW6ISVpZMA/n
FSSXhFrTSSxb8z0pGpXknlVinSCzOOmguyhJp+RD9Xey8F3XXF0cmfmV8qG0CuYoCBzyvVzdFPHF
FZXplKPDWq3dZLZO83QJ1/mWQTNQpxsg/ybLg0en4sJBEy4yyhaGoyDu+/J79t5FTAZhlTKpv6qD
slGT39I6x/2/Kr3qJmUCNmQIYi7DZY7yLyVFRe0QxkXjs+xsNr0YkWCNQplT+EPGW69ekpZl42fi
0JDJEQoOGLycfOYA3AZ/I2uuoJ8BDbI/YaPDgyQyRcXbxUbiQaAjsY56hOZtx7SqaQ9p8QFVD6cP
h6CIKMBmjqaS+SC/pyViEoW4L+0SOmg7rbuXfMflo20+zWbV6qvI3ynKX5/9oVXqWC5Sx2rKz9yw
pckW2C6BX6AyD326Vb1jNd7i+lsrX3X77KUHX4jiE8TiBtVeUrYhVBQD/AXNPbsDVcSuvlHKZ9Zi
WhofYXOhBfJzxia96GjpMy02U7Hvja0nf4H1w9SDanRP0AV63H+tw3McPaBFcFtwZigXmSSDUhIW
LI1J7iFBqP6Vuz1eTxb+fz0hG+Ku1alOIQICanHK/iesTEdpiUXsf+iu7AnAaLz4EfTnsELlLj8H
piD+WnctayOHFxXVSe7fMJraPu0J4TAi/wDhI+AVAvXU8cZyn7AWi78GJrHzH4OvQwqcBHSeZnxP
+dsXzr100aR9OXJmUeZjx110zIylyU1xyHiz6CY5B8pKImBO+dZNsmaXZBWl37HO+/AxYW5vSHEM
8ivEe3du1hSZkzVobaLO3XTxJ5Gqxrni8Yod2+5p8nTkoEu8/ml6qD2yBww9NdnTFCCD41q+jPqJ
Np8iec5ocOYnqWQbWIb3VD1Y66g4GAwXKYMRXOiITFnKkGUZlAcqmNzbxcMP72U23AUGdPTXmnEe
laXwZ06r+J2G7lisa20DlxOU1hKcSykfG3M5/aWwD3JYngfeBEneVoQaeifOAE6FEYOGRMdK9wWy
dqGU/+R+Z5i3NriaxaHX11XhJlyJhvqqGLWSMDi3ckJKL6u9TDZZfX7yhh2/GdxuX1+P9HIlJaj/
1zKXBmgBvxFZmXFgYFOuJmM30vQXR+JXEmlT+BcEz8hk4Xukb5KUdQUn0MKwfdJ9LoKxRMMtjMz2
WXk5VbX/7zfH8DXAX7xH4yFI/5WkfPHRan6Ippo0UpRuQ/7QejdmBRxkV4sLRgMVPlf5bMlbinXD
7cd1Q21TccgsmHpAo4ebbgce5ywfk7BVUzc0j3BMkg7A56ccImf5UGWn7NzaenyRRFeeOFECh/wu
80IXSTrcuo9fE0u5jLPSSL77NYA2tpg50UopU8FNfNeT1fyZsw8KzStmFjsQIZ1h1hzXmX/Tu9+G
Pyv3BtQ3uoTFT6BziRZ43z+Ari1I7cEn+hDjTctaBoDJZws5pEEy85LFb0r2Tl3k7Zo7tIg3bObw
bG/mp1mQd9W2ewqfnOZasm6kk1JTZCou6mmOZLfJ0QHu57GmISNeXJn1ZkpugfSmVpDGtUy2Vb7P
2jO6JVa3j86mVay+W+2fSfpbyq5kXmCgXhwEp1Eu879YZH8QTW++GSG/GdaeffHIClS5DOIJjTmf
CCOX+ZRtViiWkV19Ggh6muaTa3AwCCbd+NOKgBH7C5IH9g10BpSqy4513TIaCdibaR5XVT1FxYOB
cm6gLB3OmA1D4TSOzOPcMd0XLnIqj8jIyzxCKuMXwzpdORRkTEhvKXt7h5zJQXVJAmMloYysp8+I
faxU3c34Q7BORkOS1aHqdiJODirkHo1PONip5s+vShIcouJnVGH35E+FUUlSf5dYOckzh0u11xed
rXNjfXJLoVT84GvXyRikx0uOEIpWY/kxd84D8zZqg4BZI1qyGSgIFdXkWN1W/2PpvHYbR6I0/EQE
mMOtROUs2ZLlG0JOzDnz6eerxgC72MVgxt2WyKpz/sillw6fNRH7QAkSkTnZyyPrqMCY07IHW1v6
Qnnj1t1w4brmh4mbs1qai856Z9nB/0udY8fmQ5uaL5/E8Wg06yC/FGQQ0pdnOe8xFbreuVHofl2b
2Kw7MtKXBRLJ+HeMCehq9wJ1MQKCgyADvEMaPut2BmkmM+tIr4p/HJdPO/1EnAwducvLUxp8mSis
huiQAdBY/hsR64gtviV5k0tEdIOiwaMwqcj1QVavofsaoCzx183r8lETfjK3XJLWKT0Vd4I5bVKw
oamllJUDXfv1jI/Qe5jtu2NuSnXdJF+Nz3S0HYqvqf2UJMS/XOTBPyyb8uhA/jS8W4DhXKADsfIQ
q7ym3/xyW/k3oOZ5Fu3YDxe2kKm+kIARoFozUDJXyFw83LZpT53jcAOXp0aFvLSxXHk0exuEfxU8
NyFH/5HA+Q0+VDJ9KTKriEnBWd0x6XrgHkQ8MzL8CU6hHRgHnXd5fJAlSdPovkJswzFXfvUBeS7F
+8Zpz02xVQPUNsmbxOuKaHeO/bGVVk2FOvM3tgWjq84MSpUjUiU8j+oSn8eTHy/5h94AV1qqyZJ6
hBCj871Dg0+n97vCyiGet1H/VItbWh/z7Mfx8jmxs8iWb7L8NPDzecaFB21A9KP6/IWzaxOf41s0
Xaikc4CaqR8bc9w7LiH49Di4QuPmg+bzxxcqbAgwCbJ1zr3hGzUztCrwJsLFIlrpyjvVuKLEACnD
A2UXY8HJCq6hjJNwgwdikWSXwP1KPAwipNgCeHQc8cmiko8Wiicyoxa65uPmdeaGTmM5Gbb2HAfD
EJwBhthyTWeXsG9XtFxVPYZCgjnGg6Jx1vB7DTs/f4o3Maf92gHCY9esgUzj8UFq8rz2j7q3ESu3
WBK4JngQufMBcshhQwmJ2YgQ5adTbiZpGXlErfMLqKCiJnRzL0Th43vkrLvxhlR5phWnaeTQQOJL
b9I+TVdZtKCbqLD3qRgJ0CYU7YngzlmufmnxN7C9RQVrdkhpN8HoKKudK+6GjvqbIdiMynUAb7AX
IorvkSnLxNzLnyTVzdX6inR34TDUFjhyUl50JjTLXJvjpjDfuwr+iI8/Ti9ac9dMTJLLpDja6p/4
JCztTevfM/+jeoUmiW89V7R0YCXkpJKUDbyP+oilHeDk/W8IsXldRi+fST29jBaLh//ja+sKz2uc
fEzZns+NtrJ5q8IAzHoElvRLf5T6MhiXTBYk5knmSumPdN7he0TFZxG/y1AMH0cFUYXJt6HxYztS
SomagVxtGzN6jFFIDy98vQoavpr1AS5+QnyZyR++c/GqGySDa6JcJh+M1IKDfXDqRd3uG+snDT+G
t7I8Y8S3x7Uxw6DIf62AaFz03fBOo5n4KR0zFHsKk5KjMpFRg1J9ps1tGN88RrhoQHPA8JqxO6/K
dc/BLr53xIUC28stmnPbL8vCmtlcLOMu2zs9/MvnX1nP4jsCLwy4lA+lTLkpfr1DwCJf0X6rsEgn
rDuWf/LMlb3rxpzn515NL0l7tuYfqnyv26rel1bgCpmB/hkPdbqa3V3wOZ73ATysmTBvSFIW+Y2y
gWhwm/KnwGOExJ0btNIRCdiHhsaFkKNKF2QerSeVy91Ms18ZLlsGeG/nRRcUd4LzsWJaWbfjwlyh
d5OJVNHfhvS9DP80qGG0/w5PiMjEmmBB4orXnOW7Iom7yYwrErN5pexbbNvKhfS6IlwkS1oYk7ec
0ApRD2QCm8kTRVjZZ1Y8xeFqNi9Svmb9RaXR1SMBUsY83NbUpnNkOBkt1yDR8qyJ0M0S1RwigY4l
joW55FreT7Pkjoj/LCysU+O4Nq13DcnjwylQf0prprbQPgengzh4TQHTFEfXSE59l/Giek+F/ASD
pGyHJC4HwFIbcXq/+96FkWGy4TFwTGHHbejtuoxE0krFXxW8Of2BvzcUH8AyeOJtWFbuEIdb4Xjp
MImmvBwtSS3+Nm52MWq62KZ4lusV53xPq7j1rSLvyU2OruJYW9R6eSti5yUoSc1tEHhiuYb5pCgP
H6OlPVqYiFDoVUDdEV3wP5BiFt2QKrCprCE2ma7kY3iwWZ0hcuwS0j4yAoO2inLRWTt171Mqv6qJ
a3Lfu/0yavdkgLnc3+GSC8X4t8uAf1EgwIZxjLuzEGh7DcVPxaY0750ygdtSbDk8Eu8xduzwf470
IdH7WVJVguxiTUt3PK0YmdcYX2vES+PGWLVLCfk5YgzsG7wCjxeHrvGLChDOXLRLAWwJG9WI+6vj
qkCSpFcPnXx31HvG+CH2QpyJTnUSe2dZfdV/MSeIAaQ1oRWq8pNGmilBPRAS+VUpd0n1a3hHsKic
VKDspIurW9y1ds/lVruldYV+U8qrjYh3IarUbwKosuwETPJbJT9Q8amWGEpk6aJuCTsfoqVGQ/LX
fXvyy3Z2gaZgcvvKzCOfDDtMyFmLA9gV8h9Qv2gi7ex9QJEWcBuIRAN1S8gJNfOu+kjDpa6divbg
+fxEpKle/gjx0GddTgwA47jMLRYwARKqFuVYZ8e9bm41dWdXQOorRHE6elmc7iCJGu2Q4bvWs9qZ
3zBUxEb8vqNHtT6c7hUaP32J7M/4aZmxSIOZjx73F8y9MZfYkVcj0fzuJK30BLp1AULJcEVsUIeE
3ZBnh3vTlm4BxmbB6XgdSf3lDTtTY9Eyv4SmV7DqoT9rp6MZXPlO7QlKjtEocqgmaA7JqM3KZ8aJ
NUS0LHXdshx/TRQxCShr2Z4rtv4W6Z1iQ8Qmryo9eekZMLNjyAtIo2iQQvUD+jUCBqvpLLiw6K2R
/rTyNfmbiAuRCEaOexCamHFjpNYYlDVSuKXpus54+PySV9UY5r4CSLqr5WP+xhwUIyqRb3UHsVKs
e+mpBDDI7A8ZCR7ioopyDsYnGdRtgXEgo8imGxcRJ3VSMoFQSkuXKck1gb8GVyeLK1BoscRhgEJN
u3RBzdlOPyrb4yS0sDaaSgjnqNnzg1aht8pst08+Ew6SmYc3TSPGaz4a6/ptYKXVlwDcjrFrGL7D
s4VfbzIODgNfiVecEjqJdqcZfcw0PLMg83fBFTNHf8pgp4ssEzYMbzwq+Vk87wk5HWn5VvLlUyY1
464kLIBnacWX79/EvSz0JnBX6rgRX37rPWpS0EK6udOADkt09RnIjrNTZVb2gK/RAtRh2uGqNp2n
PO214lpKbzlxM/RRZ08OBTrI1PBO2CfBxYwe9Ns5QJhFQIenxf9lxPVy7LRPshFY9hCAAmYK1wsO
Wq04Y8dzjWQnpq6gNeZESYIwQGPxdk5kigkRdl8JaxK/eE7QDQXVhNq6uP2MjAZp31zQ7AU8Lq0L
fVplcb3S6xRCVpB6CFrhgDKyfDSM9VR8Nuqs4ioQW5bZUgy+x5gEMFZI5s4DQ3WYmYaFI1P8uQH+
hgWBM4OGlBSU0Vd1aa1Uf1cYb/RaZfNXWa08hp0GBBQ/1iwDrCeMmT400uHEYwOiKFmbTxs3kJr/
mMqlnA5ENumURUVd4gpRaqLyHaGCLu12nqyA7eiCRBqmE1xTQhpv+CNwRFfpudK3E5iuI3P7md+s
DqiVLF7czr418Z/PtQB1YJz95NzoYK5oVPEyBdZniUVfw5DijF9CFtW3lMRs2J+XubSl2nvOM1n4
pyldh+NtcG4jssSgg0pjHzjHHAHYVRHm/U1zhxNhNyr3qiKOuvrOn1r5bhRIQ0DSzIEhH3kgXUMb
KlTdDFhMtsmEiHnLo8wdzlUAO+TtOjCzDoQ4syyEKS1Y2TnxPg1gx55OUXohVWubGIhSRY+Rg7E4
+/USGfvUWvFu4jAVf1H3JdcVhI48lxX6VRwHyBBlFOqqFI6bs5Q3W89JNXqpIPJSfvrCBE0l4lyd
Z6Q3ufXcjs5jfNeV0wjLLOwkgf3XkI0gBWcunCkY1j5VrhLO1uqz9paaiLq61Sg8QgJw5P4WCj8B
dL+NRgJka24giRcAWBVWs2auLgta5QEdRuNAEeeiUh+8xOvSObbmR4U4YyR0NvJRj/OKjPSNVNHI
Gxcu0BqgSPiTTGb4ryB7QUDU+prpQfKglDhcEnlTD7uav4Qyb5mJX6WA7Kyd5rN0VfOeVaJnXgB+
0s1L2X/zJsuJi61aJR7/H7X23loXg/Z3mWgWYmXnlc4wOiXAwL2Lm5AQH4xdcHVWCu9wqC3iXFCr
oNElKMClQqRboNGqXIDOZtU7jypiSaAj3OG2q+ly45OMPxkiw4kC5HNuHPwUMoqnQ2OiIb/UtYr6
20eQbfMNxlFBROGPt/CXYbbxXobQUu4asGU+zgiZH7IX2ZLAS54S+mLL5zf03DX2hHkrpZSXMfLh
R9FymG1C0xMYgn7BGpTmM0BKpIkfnIFErd+JYlEBzM9k003usKT2Xuclh9Kf3Exgbrt4ZL9nRVYI
sY6YDilSg+M62O294VclLJXTKFEUVmhnQRXuQgEArEtJVN+4UbHPJrQm35RMoieXqiP1dzOJm5O2
awOzQ5FXs+/fqj5DzPKzngkOkC6/j84hxpkW3wKEVzbqDbPditNajZZcRzNdmUuYSnCoO38aUUNE
XTKs+2O2dLyfXH4X6JBSjUxW1dLJ1UWrcxPwt5ODOTV11EAggNhbHSDgpad0L6qXowoSTTjkb2Y9
025RL/2Vlp3FURAEB/IcaZtiGVt241YlxCK4qKErB0cBseGxEPoYlJFrhR4o116E6QrcMeAfjW43
7krrowYCNiOCa5Ktg0bbzu5OhiKBLx9Jk3el4gVNIRPmQbUvZr7Jk6taZfNWucaWBXGN/gTRfK9R
ekfHGotQcNJXBBQTjtTs+ZXYVBatekg5AmvmSTX505KXR6zGT8mVJr4HhvA5ZjaatRWFDzMleMVV
GNHzkzg3mvzmlHvxwRbxynryvIkrIGkvqXxp1GNR9a5lT5ugyDfWRK/W5BAdUvHu5Ut6joD36Ulc
eBkhAKXO0IQiUIhO9Z9xMVAFC4ewm6bfChWZZWxq/8PX3ioEz3FDA3v6lLVPRGf/PjpwJRSvjkxm
6bhhb9PyV4k5hQQLCWQ6JEg5AlsarMfYXEJMRnn6ZpnzbMWrV7y33a+EQGjUGJeaZV7c+0W7iAHf
8JKQnQVdeioKeTaYVx1co6ClDyCjfET+X9Zy7qMj4YxOh3vGy56QhUnh8HyYkLor6ypblPZ7Xm+V
6BJ0fxqu+NxvyJQguUdp3GYdsWpQVkWdaLgCoZ2po0n6IpHd8JBasydHfZlMeDoy2LJ8lbX7jrhq
9gjuR8kmRc+FrgESrxeEfyiz9q+sl6a8JtHMZplr50H0XmY/ZvDmJx8jToUJ/Kjr36KBWJ/xwvjg
/CrypzweK3QKxTv5QKgF1zbhrn+6vwo/Wvvyg6VHu/nWhaQezB7Herzm8YVgSr0d3BY2NERf3tXy
sjTBFGY/BtOdiSMlu3MBKNIWuI/DYgkZhy13Z7slQWO8xKyb8bQlUCOXPx375FEwW580iHdsy5hd
2M5khFg3z8MZr66MaKNWGw3KH5U8QtVY31j86i02WGf4MFQcCVBg4vGiRnark21m2j7/LooLsfHS
v41SHCmkgWaCEulRRkxNntUJDK733ipY6OKpSweBWTn03yG/iPIzLrZZMZ0opkCKKeRCkrr0AzJh
SA29iBPM8j5l00XVPouF3QORBmuGxXBl4kmvOAKT6Kei2Zerm944ksE7oIcYF/ATLtb5Lebvk0k2
zqJgYppQMhwdpA/mzodfK/Wfcjpb2T3D/FhS0FLz0necgBlTDxZvAFJm8rlNiCopWgcVN5ON7oKv
hSxpZDJsJ2oKlLRDOVmpWwt3FMxC+2PXT0h/B+P7jCkP+L8uuvnL5sw5EFQ1a8r9+AVma+kMv9Wj
wpqga7RvD+hV4AfL1B0h08QSadZ/Ab/xVMMBSRQnThsyqLDAoY3hcm2HM7bQ5Kq1ODpQd6INJO2W
gZM8BgtC2HhW0LfiEOxKzGWIsc0t94wfbRz1PrlUUZU0pyKVhtkfy++y+FbTdaDdbP4mBfAt/kav
OnTaAWsgtxvvClJQhD8q7WQs9em6qb8nbJQd5C1ZgNq3gxvZrD57uizCtZGvbZc2bp0taJYh2l3G
m2xAWDQC9Pw7zQZQkSGvFxJmvXALFRcPqC1bhiHlrbQpkTj7C3UAGlnK1Ush4CWp/xGpRr41XWne
whQsdLcgiagCp+bHLsghAz+IUW+RmIdZh+pVB+kNQw7uZHDVgZlkYyCrSvOtjCU4PtT1OVa2fb8n
DJi8pHeScQ5eeBk4Vkua5llYbAZ0Bxcho3yuIHdtMYRBoivg3fupXg79Ozb+WQKbHzR4caEhliHi
fHrqKLhfpvy5v9TzLQP/KRYhtqAoW2srY6FLSy/a19JSIyTXZpsmrmQZAOABGUGIyi3MI8cWbFlu
L/LgeVeBn9lP2Paa8F4WjzT5ADfMSJdn2VUWXHwmfl9QGaXiVynhmkxmF5L2OghRoV/uGS6S6vud
zH2VFjntrWcPe3X9K9X+HCLdxoV6Gn2CutZS+1tD4kXGJ7/JgnApdw8tfrP9K+CLG1gfqr0myp1M
0oX8AMUwpHUV/JF1M+9VSvJuAd9HGa7kgBzlv6j7kRHTgwGl2q00zy2DN58IBQSb4UpFOIcaoNFy
kNc5vYrVhdg40jXfRsAPMSs66oF83nlc3xCNcDea+K7IzZXfDe0M+Ef75ogml1xewpPlAAVR8HrR
nIu/xfxmewWZCoZFAlwWHv2/Bop2kga+FIxkaBqS8SNtl51zD6J7EPw15k3qr5m3H2VGwxM5/svS
2BXqvk2xXzJ+kYFUAb2bbJwtnI4Ev6MvCmUfYk3lXqOWdFwV8dnUT6p87WtSg85F8Kc5e8CtvNyK
oOOvslwR24Wxbs0Y68LRqtHGTjm5Cxpsr81U4yo35l5yHLsr6SK2/SisvUbKH4QntBIWy+lemG8O
xa4IOY03A5DLKHZG/xoB7kv1TAW7+MWZx/rsIqR8JPgW+rHSABWuCsfzEPyoUKkUcCTOgsLNnLIQ
bY4znHbwpL3b2ZvUvLoFXXdApnE3oqTEJMamrfOchgS2xhOxcPphomuX7Nzl2PBs+7O2XznxAY7a
xYuIDmkgXdsVE2PMYgbc0heAFKchWaOR4ik3wrNA4yfCARj+tOCotiO2q2oRYpPXd6p6ckIcAVuN
iBgQzuZKfCwg7y0CnZjUNz4HV4KPZsL/nZpTEv6oxDx10p/TrRFKC010BmBj9z9eCsJsfFInTWSV
qw+kzXBReMan0z2Vg6HPHFQzDvGCB5m0ViQt0mecibdkPvFWM226wHJIGdwgXwjqvsXThYQqkv4S
pgOw2bnl/OS0hFfzVied+VDIkphdUJSqHBgiFm85Bq8cmhVlO8UkpPDF75r9AUQSKo/wOY7LXlr6
+XtEGnr03RP/42hr3IkLTHIkkP6i0qiXxTpHKmZ8gF2hC6sdZtPgkMGNMe6Qa1ZXB4SovDAD4Rs0
lP5Lp5CP/H9kavQlE9kmcp5e8Yqmn2j65f1znXrnA32q7Rqod65wJy8LbGCMAPhIRWh7shaYJ69Q
8ikbB2pH52zF8HUxIb2rUkvmAdO1L8SkChVqoBapuVGTt7LiyMzRPSensN3kxr4kgIUeqUm78NdT
DhYSeTQHoXORYdSVnhobmN8CggYkwix3KswEFxpNFCB4dx2myohejv3Vd4zNmGfyBZm4qU0mwWzq
DkgxO+OZNVzV8p20qFmkrLUwEHeXoq766kCIAFLFXbZCPq9vynW0gmZvDpZWnWvlnccFZj/StkLE
bzjHs1KcC/kkJ5+QSIjPJY5sK971wPeV9EcV73yUsEZysSjojEv7zZI2ZHviiMZsvOs1G2V0h8D4
Wze2fXwZcnpXXV1D+IzRashfySFhbvbmDbEOyVUcAWP06LxDbVJ3uTEczJCuriwIsAET53fLqnP5
Zus/ABwxR0/LU4S6BUXp3Ei2rArCgbaC4nae/OurkJTADh1vnhxKVSMDZxPjN8h5jAAEyOmWErDK
ibReI11ZGxb9fInoOP3T87P653HUOjukkiN9LVBcmsKe5Fzi8LdOdlq48PMVDIuf31ME/tPAgV4y
HYP4Ik2lX8AH0ba+PeiGrMLWjLNXN04k+QSraDXhoW+QviFOR2TiQjFEKiS32i19SkN9+Zox9GkD
SrN+SSCkAgbHJ+qz21+l7o6wgpvwDW2kq2mfDr2kFCYCxNXGVx/yBaegxdJSTBhjvIdwctsfGWmg
gDHGb4uvqfWwa8NeMs7GfORg+y6e9HjJDLRq9N8GGEBgnlwfONBrCHHCRGExUaAH6tr23qvu5WQ/
Mbi8AT66SMaJcwCtc7OhZn7mF5ux/2t18tFRAZDxEl+I5wqYKBgsOtQME+pgXD06ofhyAxbpV6te
3YTEW9qXWP1S7LOZ4ismTt+uQIA9qqpC0Gvl6MsPp/pr7Vm7Htf9sCdcJ5ZX/XTo3A724iqLr5aZ
riPQgO5WisU5bgz0w5MLsB/QXUpz+V/4A6kmqBvdO00Mi8ltxJbhAyvYS9q1k+YhfC5+isLfBx84
UPfdgQxNEkK4Y+9CGdWbztol5a6MrpH/0fVwBPQvEzHGZ+35+6ZHnBLQ6DzH5rJg8Gf6iIhh5KTq
d5X5zxbicTBBgAHf3zLYZmRTXAN85mhHDs6mXyPUS6KFxKfnnWOedQq6+wdLoJ0vJJMADlBBMJd8
ZNNINpZJPzBr8xrUQlOIJecqlNo7yPrcLNfNosTSuIPn6zAmx6xDRA1TgDvzK04wOiyDC8L4ttkl
sKPUFHEjBPJuGM9C4hhxxwWNRBf9HzR80GzJvSfxAlw1zzYqAueWBBd23dDBYkMkZoYUHTVNZe1k
a10PS2qZhT6ZULVm2tT2yvTpFErnoXTgSknShxpeAeCRxbNd4lZMmXdmYXmzGwSEZCzXGt/9mgU7
GT7S8FRI1zZ4dskx4t2opz0IR73u16JXk3snT1yUXl15UOdo2rNVpv3arDJ582p6+Mhql5BHxBRf
r81OXZj1wWr55cqlJ+04u6HIeTaTlSMvPwg9nkmA8jyT4OyzwN8EhO4ri76/98BdfYdcwz+JLAvN
PDomsXDbmLw8gjRHL3Ut9ZnAIRqcgAPZAzkXdTF7NOOnWn/oS2eFUEqIVsjmB+hEYwVEHim70dh2
FfpFM10Y/PHYaeGVwUYvFVv2VPqYL9d+vwX+sKQjXmNALh45kiqimihx5FTNvrrjwSLosGpQE9Nj
eKxbIrE4uFbTnbtIDD8m6HSOSFGuAkiBXwYvXMr5I9rwX1Vu8FNkBj2CMK4IyLDUOEh/Gjc1hMnx
R5iYiPxPD2N3DttH0n2TGYh5wAdC5D1DV1nL3kxqPqPmfZg0PvGD12yZ46sLedk9lx3dfhVjQwH5
H8/+Ag01HsfiSl35oLcDO5ifPnzOGwY3JO6kVLxHLtwD0sjunJn4VqV1SKc3CBg7UXRjaCTnNMK/
aN8b9nQaxNmA++6sWWcMgaLkJVjpxm+TbBOwFYWNQuzVKRYoyDSiRrwRAhdZS+bdA4UTYtoGnHF4
i5rPEhuuthowyHP38msEwJPpeuwWg8ovx8KVE1F/DorFNCx8wXLPeAMXNJ+Fgv3Qb9R7CI1Hl3yX
JUN5cOQx7xWm2W6YDfUwd2h3Qx8jEyD7IxtrdqexYlPr3dZZMyYM9TvOSY5nXgBEZOTXuaE0Dwp4
cr5GbJRFW64Se89PRDukEEgJkGW/7Obg0HFdWJ47amc2HBkGEc8Vs4YABf1g7/AQiNGQVEe3qrgk
iB8JgXG7/EqOIAkkx7S9DZ9NsuLX16MrQ4Nab3ify/wpsVx21VdJEzwXLs2VvCTDjMEgDXY8X2K3
VttjbFqARXxc3m/4RbeJkGBJI9dHcRn0iJaTgF7vbd2e7f4Pi4KESCMaV0G8evetlfBTTvWnSo4Q
QaQt872N3puhqTb/Oi2bJRaRB+xCwgXAsEtnWZVdVZsDiAjhOnwKAdfLDNM5udqpcwrirZ0+B6bu
uojQNuAFTB4Cdcggi/kkjAgzqu9qJZF4PT3d4bfM48DFVd4Aj3HyJ+GDep1Z78TcY1gVuGtC3FbK
s+L2qjPWEP+iG4Q5kVTlYy4XI6egwJBA6sU2whasdsAq16h8V9V3qdwr9m5Cc6mpLmNVmnxmTNwT
T39qXAtIoDx7wjeb5lp2GJxlN+F2YhBFZFB8wvAbm3attOvc2QGLZUikwFK7H60EOjAoEoIbmxSQ
FDFmB8UxLFgBFB0zcIU1lrW8vZtuS82izTNTUgBOCchsMp+p/SqGzwzibAYXUYMfj66VWWhCYIk1
vhNOz/RgmniR+oM45TnyhFk45xoaR0oMt8wwxCTR66MuI8q4tS1nTq3/YtoUnplB1d3qEg6/LTJJ
Xlcij8Lixhk912oLL5vDXHXFpoHxL53+xFuCijS2fw275/rnsuLhtkn9QS9dMbH3uMzncb8Lqh1z
wtggU+oA78CzRNjrKHL1Fp4rMbsBjCfKRWzpsc55R7hVCBrvIyIoxnjhi1hk1Bz4P+b8Y4GQiC+1
u/NXZGL0vriV4WnGZvuq8R6uBkQnwCpeC4CyjsydzAMxcqUhqdBwOWkO5F914U0OzwYicGXDvNxj
HEQdRby8uc9DOJ+rmHMiEJ03IfTUHwPZeXW2tvWtzv6Kih9RJwF7kYucxVgBHpWIPBlWBn/V5mfC
5BtlOYXfoYOzj4OmPKJDkbEeIdTO8tVk76A1+44COzHqCuFbIK3FUsbsBYKAGZHVeEdpYDyegP5h
ubIVVEEru0rrPuuPnEASDTm5Og+cD6nCOEEsg4zK0RgQQw4BzwV1ATKP/zmy3loS5sKfQPnybNLT
l9GyJqgett8ViIYaHtvhQ/JBaZlBkDX38OJPjlIhS+ZJxRopjjjJWtxNOgYa/pEIrQvvERURJqhb
YNxM86Q/ZNwBirZLCZGKSAMqimvAsxkdcHKXEjaWTVPtnNIkTKpdpOPK1t0yOpvhDjyR7ORZv7Tm
wEv8vWBfb0N2i/it1UCe08jVW6mrRyK4dBP6RxPAbP5ieDSQb1jL1nqLCNEBJjBBIMl3YPwgFadZ
quZVSv8mg807XZDyQijFTOPoHvIVlKeILwj/eZMnvKv7ftw4k4boiZiRSwvjxnIBir3o2m0k6hdM
zuizLZ1l88OD+HdOkAIUpjjDtuc4G+U5FH2THk0ZTn7acb75BmI3WZgZIzbvf1yERW3sy6FXy+/B
uYmhKVZefdS5WVnaRKqhqxRHKQKmUNJFqhNUBJSHhRllCI/Ge+VI66SnKGjaR4i4Qy44ot2CGXuy
H1ybGms0TQaqutfzE6sWsXZcpCoa3pOMOijbEEwgHjEdbh+qsug4YI12XlmLCJyGalgpwkcICbDV
V/QMRxvjezS8ZUE6RwQWEhGvlkBMpFdZAL2cv311k4H4qC6frsR8+RIzTPzD4y4XJ985xd57HXzl
XU0x2/Kod3gFAKiMcwbKEheUIfB3aSf+d/iuMbupOwM1ak0HQM3OWqIAZ7vH3ldqe4MvDTdtscJL
NK6QbbfDlzhYG2odgvKUSbg+6KzIGBFzpGu0u+zx3JqkChTlT6zdS+zHd7N/lBa6bUI3tOnpQZkZ
2Y9mwU2rk3tUG2VmjZ9iUS0sY1mpF0fegm9Yq3gD39HM9WVBcTxzqTFshuEpYtuSmB0RSbm9ZAdA
9MQLd++zu4fHMjVZ3RT+WC1ZBiQlSMy66jroFxlh3qY/L5ndsuZTtSyCxfgVPQ7fZS+7uAIHpiB2
+8FMkZUQ7N1sMxYTKj/4odzd7zxu8Esizkvrn4byQTgPbx3dqOx9QorWXkGuZyx5HBAGKV78KjUT
RgO+avEq2ITUDJ//ENH0FkmUcX2lRICPB9PaauMTlWlpb3D6G9bNT9PZ6AP7iZ0wffnhtyaQXf8e
IIFsawdPPvR3ekrbS1vMavoEchIsxI/G54LlQK/f4hH1GLPg2BDWEqJe+XD0m8XiZFpvQufrpCdd
fvbkH9GGWZJcSsywstS6AzV0krKCNwrN74QzbQx1+OV3gnTRsqQbrWP0Lh/mD4Z6nbT+OqQhiN26
9+nFRh9NgdlcYEkgKBLjmiJ/8B6KmQwAA90H9xPBYNSOFZhQKdqc0+pBUt1nof6RLuJV+7qmhdNb
T9krhXAytI7/BhgD6BBJO2U1VzAyhsVW+Eg3Hb2BOd07nypSg9D4NqNPr7yMIypexquWOVledQ5w
Cp1s+G8eIfti2ZM0PIP4bF2iQ2FvJo4EPTiWJl998RjzV0HrW4QOUW2Kk9Lde8GPrMXpqMDvBD1y
WOsPGIVWRtQg4az+ivH1e8TFekmzGFWKCXAjdZysu65Hz8+sdXxYXuJqCD34t7hREMNelGJXyfMC
LMby19KPVzLB0EvmucAxwyqvNplE/bT/nUUOMzEiKQT97bp2HYDRg6DBHHISmuKc67/KQKManWJ6
twrY0b0J1rF8i+2Veta7S6Of8kyafeeEUbUb4WNSyfZ2HoB2szo/8ZZb6sWsOiLzwFBuZrEdJHRf
blNv0/ZVEteWpjnfE+Hh6CYplcuFmXwhC0nszmjfMXwID/P2AbcuPPw6nuZhhgQQKtnXP2EmiNt1
hPlqC+mq8/0Xw3eJItiTvpVsLQBgwP8gvo1LbeUzYb1R4yXo6yj4Dftz4uy6VR/h7zRLDDZsQrPO
WoAP1fF64JSNTEb9VahcVOesZ0dWHg15CwJmIhZQfeg8vqHtcWmDdCF1RDAPFURGtU1GIIeuN4k4
MCbu8KQS7EV7ZozOA18UMpr4s5sRP/IFpOeVbjku8fOQCXTWTBbX6jfTPvIGfFdul6MULkIcfgja
iIhgOGPg4HtvcZ5VIjq8uElsHbK801QFxz6dus5dbkj330lfoPCEyIT11c+/aafkj+IjnFu40sj8
BFVrjrBE/Mx7kf4ggENiQOuSRJbUyUfJwMPE7FvfWMEFAe01Z8Gf+gAnQ7h3ku9ievsf7wuwXYsu
4WhFWKEUf5naxqc/quBSUJ6MytFmXFnjEcRUdLRPq8Bc1ck50525ZuzJlmsnMC5Gq1XAdqrUzdLp
etdMyLJQz9jbAL1TADGhDRLMUZfymZ/R2ueSx9yI/irc2gL65WZu+5pv702y91JyJO0C1lOYnfFe
67tSuamITyegwqpoFhGCIJUnxF9EpAfx7LKCtbwD/xjCfinqo2y3ILhKQoxa4M5sSrEgzVmimYGg
DSIhPZe+CctFEM8GBBucItOzbKb9+JhcCOBPyAiJITr7m9DxgeeoMaklrBycx8KAVcNhMQGjptC4
AKNLOrswQmi034TfpMRwhXexhZwTdTpJUHy+Yq4Ea6F2zZVKl3F1kee7/9g7k+XWkSxNv0rYXTey
MA9tFbkQSXCmSIqihg2MoiTM84yn789vRGZFZJVFVe3bLHNxQxIJEg73c/7zDwKXJqUSeCnxPtSS
B/5rmF5wx2UqhJNGwoWU6atSPiv0dTUBApOQhHFwJ1htMXHNUA/uVF7YPjQ4Vmv5e444s9gx0R3y
L6NGyLlkalJ7k+ul77GMlpGmjymdxROtTcI7k7AwE2kxZlDdgOEhbFIFM6wm5+Q1aVihr6gcPD8J
mKCZwQtNOHs5uwSOXIMlz1SdWoyknZiZju/civweUkTW28bcp0sMvLI18XhuZ2HEtxSzOKAY8psZ
KTN3pikYMe/JWKFQBRVXKHMMaZlq66nZo3pHJ8x8rdhjn4UGxMwXmbB6xhJhJ5lQbdy2xMRgk6D3
kI1zgAIIt1MIpc6sGxwa3XOJawYDU6C02lrjQ4Uof1GP2/YJ3ahNG5ZYR2zbH7x2C7pkIEKy2WtW
EbQt6avu61VQxDNyxsB1YJSj0UDqkJ/ZWFr1EpqvWWKvVW5gxKCcxQlcuGyLnS4DExhLnRVgwX5S
7WuIVMVh8Hxm747D9EGz2E9Wz9Ns6M5BgBXzh42bdlarcyK9FqXKbkfcgWyywbyO9QrcKbRJxVYR
16MUz++y/Sj3xIND857H9mtFMdy2rDFth/ucW4LdUR66GWGtC55L12mvUfFEJAVOeM2swNFzipjD
4HWzKrJ970jwR0E5Mecq2Rqxc1478vP0k8UlThTdeWRUNHrQiNhUxWQcYqklnFPVrY8ilsB2oulO
IRapdoUaF+k0ShB5X0UrTbZYYJ8xLaCE60z1aA6vdYaz3CtzbSmCkK1/ZxrRNgCQwFOh/9oXB/UW
FCvsNrBv5xigF8mxxnNrKQAI2yHkefC67Rs0gY9wOjIyHBmc12yNTsi0rj6NxaMdP/f2Z9Tde3la
EQ5AsVYk0Lyss+GzDyjYMh3kdkmXnXoU5sSH6CgCoKz8dsB03D+P01GasyBwGIhqDatcTr5IWXh2
gLLo1LpUe94RJniiAVlT0zN4ULuvFHuXIPvIwzcJE7jqBkSKc5xBfHEBmnCyHj5H+4CjWqB8G2S4
Ok+RPM3D4d3A+7zZS8630e5Vc6OiCfCujvakSd8s1Ck7RzGkn7WN6vZRVRcICTX04erc6v21llAE
wEIkTHeO4UiYPWrWm6/whMMikseNtIjcMlrSSIoDVXR1XDl8sIXkPU0QN+oOTRZ8fUOM25tXWXKF
SEKVNsz2VZAaJca891E6IfYtlIER+muq7mQLog+WGtti6Nl+GQtBUCJpginvGjpdOMvfVEaSbUA0
6IPNxKTCkOFdJsC+X2pYQ6bhp6IhRFfOZtUyMEMFNV4GpkTTcliVS8gZxYqFaK575vph9CyAs5Fi
NGTsadFeyxM0Wh2XssYtoAZj5dskgB0hxaXZgLw/4/E8C5VDLwNCATI6Aw4HTxYnQc5SSdDOcUpC
pqEsp9wC63HW44o9WvRAWuaijBbGmjVICdVrseFM6MIVIH08vdQ1ZpL7TDsl6VOLl0C4Q30jla7B
cmecs3CWdOWiNcLMnkqiLp5SOmbCfRDO3fQshqu3Kmi3FRYlM6A5JhTQ1Qf8N2nq6ugZc5ch/x5A
RSz6DKFUaVTQvnRuk5+j8PwZcP20db1Nx1VFHhu2P43N3s3cxGs+0vremedg5q+G6TMIyFBBfRAv
HOOWwqKtLj997rbwA1txAFF22ksvofbYQmIg+AEg8iugV7PJumwPNU2Vra/i4jUYzsqU8+RtShZf
1O0U/3UK9var7qzlKdiZarVwRiKxXmo8bsWAmkkyG62wS5Rr2JTmQXIg1gonN77kXhg/CQInMy0S
pCgjceb0bynpZVVKfdOaVOfcHSL0IgYUgcu01iBOEyw7prTAag9XAdT/aGG68djB4s+ZiBXVCsTI
UF2d+U7aVmRm5wQrgnzWq2d8QdsFt6wojwYCLdzSrV0L/1zlG01p4uXuImOLEMLwG5s9fNdZRzvq
HUX3gjuyoDfb3VJMWypCISuDdcj5XykFMFH/EEPCr2HqOsxkY4kHE7sn4MDJ5avCi0Cv1zoRhfln
pWObIUG84viaWBKaxXMZ6KSkS6s7CDcw8wILyN9scnTrQ/DoGgI44JOAQ8fNU0yx5BvaA10+Fquz
WkMg7CMiwhekHSBg0IYQltB0bxqMoeGkYRjuE+zRD9cK+/4CRfBau+YYj0VPhgoONx7V4qTQgxeU
CvH7hGUgHF/qTjjc1XUiZ4c6B5xaY093opVeLYbmqItBhCgQ7bcjb6bhqLjtGOKqbw4PGYo5ZSUG
BzEHGPaPtnElEJJ585Z5Hn3VvrSJm5+X+IUK5MLT6Wpp6rTxkuhbhg8yyRYXv3j7ufnII2zPnc9K
coTDA+0zdwp7wUR31QgQFIPFfu2dKxT5biZvYd228ilr16Pleg3ekqvS4+Xm+AGAMmnJxrPipVEc
CnqRQZNhP7vArxN+Wdmu4/sM0AIiD6HpVubyPcFVEA8vHL73grKhCIP6wIDL512c5GAN+43cuxjv
CrsXyJkwNIKCnMgXnwrGO1UjMaurFCpKuZqewWfITxrmoO/sRzRyUfDY8ujV8YfV38No3iHcqoEd
LlWwl81zXbxlJXyppTA57F2qtZbZU1n3WPFhSVYuc9vFr6osIJ27nrcHDOnjd01orUMmzYhvNZlN
7tsYzlOP3YbEUO9DY/ihIAxdx9ZazLRdLFCTYV6rFSUD4HWwH+uLjVgDL3USTz2WCcYMCS4SG5+F
qO9rjsEFPp3BDXAoYRBABAeSIWj6bHo641xhcVNsEMmEzaVWDqN+tXCrQNsHOzT2lj4PbAeUt86L
zTRssvCqj8nK1N9z9ZnVqSrIq2Byig52gipUcrZbqFJwqRmmFba32JU8MnviNBUt14QWpp+RGvIw
qh+Vgq7LbYuTQ2pzqD4Nyk2Fa1LzbIftfDLDmWO/jRSCMaFJK8/bNMFe098U/4T9q+xtCn2fmJso
2Zvh1bEuENhaPCreJmUNGTkInmJwfMU6+jwB2oZlXThPAbCKDyhq3JkVjdVeanYGpTN+ErK3Rsxc
TmRojYqb+VCP9BFIFNal9GoTnTqgTnQBunQ8jyrCbuc6DVECXUbXroN0nKa1pL+qkGESkCtZAqVN
3ob8WtBt5VtM0+JW1Bdd4C8YP8+q5wG6sNx/8oVKLSkS2ww6kox5fUUWhB3iBJZfAvmbvG4sHGtz
0wUrr1zk+gyn6g22kAnsvhwGpykfPUxum7UgfnnmY9gfJogmxjLLb6OyGO1LrlOJzzlkmXDZzcZW
dvITRphq/aaFFzV/nrDiYsAiLUN9keA9DF92wRtQ7LY+JuVv4FBTQoBf6y1z7nUKkjxCz3e6Dy/g
SVhMCQEdbza2BOZcTt3eRJTAdZYd2j6sHEC4ov4cVMcB7RRMzQ4mDW0kZsPmuBsIra6wHAFYlVqE
9AiuoiP2Bn47oKVdONarklBy7YMYxRYaiRwPDRvpon/T1e+Ia+0R4MnWB1ALETmueOYLCw+/YwJD
CbBxYWvrVH4mKHJsjhg/18YeGGsyj2QogsCipcLr/idxO/hOeh7mCTPYWz5+JjR8ZkpUhnyGPguX
pt1nXjOb19IrRkmoRLL8LONzkl5b63NiFUhU8KmgMPbP8BPCkEpH2RCUHKtXQamzsVZ95i3J4cRj
maEcMwGG9JiwFN0Ci/W51z+KsUWqpbNI/RI5IZFyHYMLXGrNh56LC8C+Ux6rBFhkrzcbqaHSFlhd
/pkibqHQN60Vm4MYabUhhp3PDp6ofNXK9Jo2D07dExTEgIb9Owg4DBygXXvnNVtyaLhbersUTb16
OQQpHgG4/fOKsbbjycESxcOr8VH4XGGJ1YhJQ1I+1ABkSW3MGo6VyDiA8AyYHin9WxoZD4kwxvC/
Of7w+RkisknSK9af/hSS0XAwk1Miv+oTJl/DJdpIfLh+k5NgyxC7IqR9R3kVlMcRLKuhyc3NT4fi
qvcPPxcO0F+zVXyAfB554i4vCVT0wfvK+Fg9FvZiwN1IVwb3JZxpu4TaQkcOztqpD4PSATRgXvGU
utWwLzPSpFy6OLarltLqJ8zXzltwjxQzPIxwMdvZxkw3mNV7xZqhB9moU3Gsevj8nIRwr+PkHe1X
mkDGXpK54+niZpX+TscDIkT7LfY7n1ES355qPirKSqVjQyeN6KTC04CNY6/KXwIIxhiuil41+8De
VmMiisev864ipazz10ACfsekfbgnOkJDjN+CVQVc7Wz17tXmypRXMZq0xN5pPAbWzKCvNrcp1Rry
53rTq+x3QnF5YJlM8ZrpEhsbJiJUNKTlAuaMWGmSZwNJEY/hK4I2zD4VHJ1sthwHtDrbKPKWLzwf
ruSnQQUK+NZfI7jwVPd7vb9Nw1apiGtcUADaMkAccQ+M+qqe1+6/yx430yUgj1fCXmRAtokpGIat
gan2bhrgKVA+A20ClDiQDFfWOuCR657y5MtQnoZuge+J8wXyauVfZf4Yh+fB3I7tsml2MO17OIM1
HDBpP+gXBxiUgLj6ovNYoMmNvhUZADAHdqqvU/bk3Y1+bodM2nd2cAQx6bJVQk3TApqEJAXld2Js
GVMn9FHMgXQdSiK+0gw2OnysYDZiO5CuI0IHk8BVUziZm4j0EuXUjMBF7pQtER20EhQcnAOhTGnP
GeTw+qmLj2H0NkIdqWMAh6l7qIxDI0EKumTQHjD0yxlQPomsF2AeqTmX41aYtVP0DAQUbZj6Wdbc
rpiKP4b+2ZOvTflRa+dQ/ZRCvNIh2hfbmO7L5S2D6Cih16u6xdStfH1VWjy2MW7xey/DtuU5KWFM
ItMEs+7WPJB4hjEBx7IY+9qxfh0o6CtMWdol6gzk8f6sERdidsGmwsbCls8dNjlsRiPozMErcERe
m2R1c3+GhwbNhCuSfRtvWGUEOwIRMYIEhEG8q+48Uh7kfRjCHSWmxFpZ6iWSXhy2f6xmBd1wrYDq
1QMPTb8cCdOov/WocCvmJea4Ys6RojrsMQdaqd5lyBetTObOMu4lzHr2Vvg1wYfrCncYWQazophR
/6ElKpI1u6/pfHhMJqNnO3EJajHLDbH1bsNZHOIigA8jdFvIYERvhOGtxO0G4X5f7sN2qZt0izvE
qGZ6HuoUlZag6rlZ4BZ05xZ18vjcpPde5SC2DLomYQ3FrJ9qKyKCHPQ131vdk4mCva4+JG1hD4Kn
CdmlwvPC7I6mCpMmOpQ6S8tG74kwaqdgDhDjuIz2EWk11lM8dB5c+A5Kvb7GR5P2QSfXoYMgiRQE
WxcxdUwfJSkig3E3MCFp0QqH3XPD5U8GOs45vlXdcxQThAoUWGPRN1nLDgftctkNG8y4/MiNrXPr
UPlQXygoS1ABdniIBZAxEbUYe+x7U2up4fzQdTtJuxTtR2pgGPrc1xtpTOjOXxkYRqhjOJ+SA0TY
Rtsb8GusMzEEDEh69k6cx9OQpUZNsiXIRR/vVbGzQZgrvqxlP2y1aV8Mj6N0l0Sq90diu+D3ZNBP
8kqPbnB1LBljE2TceLg+OuMyZ3/MEBloCLida1k/jdswe+0BLcCoZdB3FpTZfOMJaWKsWS04QOFv
gBglOMmPL7wpyAdGuKFM69h/2/krctIWBCz48BwW+ibBIEOH6eUWJq+EjwaFZXQgP9Ni2hH1j9Zw
GsrnvL9mPDF1gbPR+CFZuDCiv0/Ce1oscKy1uGfBxmtWkgo0Y91t82wAK8Ijp2WAPkO8bEEjO1eD
89TeDIxbFOVC4kFjbfNp62gbPatn8GTlej6DPESUjAz5XkC+GMwb9iPGNayGDMoFQS8NJIlDgVGv
D1xX0OCZ+rWXn6bsTtyeqHJ6bSVxOAlbwQhZDvPrirEoH4nxe+ZfxvjZtD7EIwsWG70IHTXxj7OS
foVhEVi7UZ0rY6uoJ4K/JrFHoJGxcjcM31qoViknfEv3nwTgouGbqEJRHdD84nHmtzAuvj3abFwu
lEPnv6TjV2JG8z4EZBlsQvceDR7ifDFgqJWkmIAfCwOLYrt6Gsczya4pAR7xB3cAP22CHHrmNAON
Fao4WCF4hsLcNJcJRtv8FQ82dH3Gtfg0FDZhuuueWGMK0tj/cKDiUY1Cd2e50hBxUyoVfxjLA/Z8
4ksn1I3qmSlHymdqDebOhoiUuNXeCWfetGa3W8fOc4nTFi4y6meVXQvGFBZ0WvlC31hgAslkPV+z
wAv9hatPwi0p6Dyn5fCIj3SD8NB/S4kA83BRZop9cXyU76gEThpqc8xvxRQlutf9F19j2x8texum
z7KzBBSl2rTDc6oe+apsaQ9AGvgYe+wzB1frPXJMyc3LUwnW6/XbVnoE1RtBn+xqkXWeK9VnLH5b
eqv8wFZMMDY4MGThqhbjFsTOYuH4yALZA7RPtkE6bJ+Y1HBeG5imlg+tWmy79DYBSSJJ8ldTj73C
LjSuCnBKy4Chx5wHTZzFCYZr2iGIsRR4lcxN6ueAITQwmPpqTBoYDC34RHi0Ss1z322n5RRteOtk
eBbVFx8QDwrhdcJIr8Rof63qx4qw5O5LGXeedC2sx9HZ1cXO7E4METBFjcdjqH4ZccMTeKrqc1Sf
VflaZMekn8fgVBmUxjnPiD+QEfGteFczvfQcd8FSmlaYzFfFSx53tF2MtXzMexGRNMwAtWc7P4/2
sQDxj9KTCgYJj1f/CPB+mtBQA8vjs//eTet4grS0ovtBt5PLT1F5EJm8BklzE7gaVRVsZlyWFdjL
HX6jq9Z6NuDx8i2znSbpRh6OqnIg4MePnnVvWjpF4apxRJjuYw91XQNBi6gUeA9+J8BRrC9BH1WO
onCTG7cktWZebx/UeqAz3CiYY2tro3zXsLB3dGlttSDz1qlk9l0gluP0o/OC60JULzsJU97+u5PO
GHfpweMIzQSZ76Ksnoo+mUuNzeC7XQOzmt0n5n2Qr+LObcHGG8y/ljGGS1LVQGH6HIrPQsMXwm20
bYKCbhyRYn3rEAEy/wtWvuQhvX/vire2AQfmowPJPlK4G0y1YMrFSyd4lfHnU0GHKSYXU+ZW0a7B
ccvm0cZm1DJprE8+Xek4Y0Ax4JOsr2WF5iIGjfVOeGpq8QEZQF3tEutDN4hKgceY7KZi3ZuHEiha
Vl9j7EPw3sOxU1skxkdWM8UCXYQM5eBxSzkfvw3JVbFwUUfrplPlj2TfMTZRIiBZaPTKOejfenXl
DPRCz/EttyFpNew6AWZR9d1oKVqk24ToWIdTYglDoH5LLjFkJruCvOOGXLJRcc5XEH/uNb6rEeKh
HRtQUcD6g3PJJlNPB7885ZgkSQYtkfSexu8wzWhUChALKHugMA7JA8zmENjBSiijhcz8SC4Ttq5N
T6pXv2o0d2w3RX8rBXbTwMVrz5gcak4HyLzj7PMArhPqt1a7ecBgE7jNrOkZwNNGBfF1RJPhbe10
VbUr0lU4FDlUOb+CDIKGBsNDZRkqL8ZIoRifWxxnOLcYLfvyQYgUM6gizGp5yFQgdiLRXWHQzbkp
9lcfzr7g2afGOiCZggJC29Ajn3vzKlQR8gqvMHxumIfyyfzhZA6bonzJKUykDpLP8CGoNVHtEqYI
+s/R4MFr7wHxTQjiXSCEvi+SsMmQ7pH3bQFn5fCP9nn3OiGSkkBTW7Yjb3jS1atlPeUyaAbfnQIi
wwZI8mgJUY6Rkn4gq1jYBHi8reU0kHMgIQuXJEIBktdaIhduHaUv6fTCsPowpSvfKGhF3xr9RE0F
a7rm7J0mV2e3D3CvAP4JHIJCb1P1GJobFpMgmys+Km6TY5fUM1sicxz6aUW+OItWa4SRRgnk9t37
71UIdAtBPwVXdlyHAAAynZ7hrEXj6zBsaNxs/VHqT/34WZU3J/zy6EFKk+wCa5MVyDuecn5Ofkjn
YPAsc+cgropTzCSgYtmEW785yMoNGExgYkRPPyjrXPzc0+aO7hNzFkNye5EqBdoPvWaASYcEWMRM
hIlV9Prjl3/7+7//2334v/5XfsyT0c+z+u//zr/veTFy8UHzL//8+wUjgTz9+Tf//J0//8Xf9+G9
yuv8u/nL31p+5Ydb+lX/6y+Jq/nnK/Puv1/d/Nbc/vSPRdaEzXhqv6rx/FW3SfPzKvgc4jf/pz/8
5evnq1zG4uvXH/e8zRrxan6YZz9+/9H689cfimH//KJ++57E6//+Q/EBfv2xz7PbPf9Pf/B1q5tf
f1h/0w1Fsx2sLwxbUR2bl+q/fv+JrBu6Yzi26Wi2blk/fsnyqgl+/aFrf7NMTTMc2XRsVVcV58cv
dd7+40dQOFRHtSAMyPzhj3988D/dwP+4ob9kLcn0uAHUv/5QDfXHL8VvN1p8MkuVbdXQdP67pjqy
rjhcRHG/ncPM59eV/0N+3xhFxUjcioriCCaSFMGFa7x5ZQ7z7il5gls/ywpmqcu0X9QJ80mURaTy
4rBlobd5UeVv1Z+pJeRqfqs9dcXNFymnrwyd9Bo4+KSYa7jJMjYJJAKV9OA2MM7SuGfI5iEGROvk
7gzbyMBFlod2FY+o5p76iJgAVFxhsJJxD2C/VxXifJ4taxMh74Mlrk2cQG5jH/LScWV70cJcnnYp
cRxCtlSTcbDRkw0ugyXm/hzY8bSnEI75y3KxhdhYRl8h2kFiuU146FSqoT1L3yUq5+jia29J7xqv
mbQJT/C4J2yKxgfjhSeVgh1VCe6/ufAs4YnVCPWJ6PwBr5bJm21sJWXe3/JluMuWBEY/9eyAJL8g
kYM3WK2lFSnB+nsrUnkeAhdvPiTygdDyzOhv8+W5W5E9hocSzm8789uDXAsckB2wDQf/gwiJ5wnq
HoSyOnR356nSZoiVhIPR2q9d+tetvEJbZOMjRJzAsthpsKuZHUdMwXGPQ0cYujrdsbQenH3H9cA6
I4bow0wO6vBmNBvCvjx66waE46Ib2xyWt+eaKRFFc9gX+ofoeEgIxdj6AQUKA30FpXCLznk+UoJk
c8YKgJmWAoIKofKhvXHMsHkZ8U4BhJoOsHAwrQdxHUaX9g7wagQM3NgWA1yaF+iSZILNjKfiU/8e
jQfljiLokBzzoNh1OoU0mSWq7n/ZdZ3hq5ji+dHlblTrxryAM8sRGxDzMUXfTlH3nMLp9v9vgv+j
TdDU/nITvCXN7U97oPj93/ZARf+bYZm25ui6JasodfV/7IH8RLE13XBUW3FU9sn/2AM182/sTZrs
WCo7k6w5yj/3QM34my2bquEohqFaGiPu/80eyL76L3ugKjtk+Jg6qKplyLAo/rwHyr2fgtrRNQU5
3XTZzbDJKdj+arNfGFN50FFMDPY9stV1EcNuDF6S4K6KFAz8HwpnISNIlluYayH+WKgSezrwkv2u
kq9JHm8nO1jnHSqBzeBBuMByHW7WaVIxgm9vRb+FO5W1Nyv9lpuNd8ykozGiVdkkFx/xjkciC1cG
+QinnZQsJ/kcpY+T9zjmTEAEiupGmoq3ABqaLao4cyTNXOyxJjyK5wExIsROwVNGQu0Mrgn9cewk
WiiNiFwkWJjKmCGWCFAtVeYpYPBahFRllqTscGxxGD8UIJoD1De7RHkQxfOeB1d8PYFEI4eiYwTH
GzvkoXG9yVKShyU+gpAz+qvK0HAITt1Qgh6cvtrxx6yUUTTwPZvQSnMPwhN1VgzDlmn9rBoxmygw
9fkJ5zHejeaeqpDgF81tEj1DzDfk/slOornBdQ9e7/YqpmZ5sE4TlDC0O10YLxUcFlPMxf0yWGjA
T7UHxxcFrA7W403rDIfeDuVXgdqlDWDC4x0Z+3C9u3IWh/e23PlUhm2zhENjwn9WsJLq0UprRERI
ICv4kY5w32Faaw4X4ZPJxvhVXKdkXPEmR+Fw6qMXI54VJc48gG24mNnP7XhVkfUc/PA9l+Hy3izI
fTruliF+YZqlwra5VsUwVyWOX7xC1auBxWKuXLmmTENel2vQZ67iKkODPDupxIdR5F3cJZ3cPmAh
Lx/cUsGOhb+bIHLht4vsRVmmAwKJ6J1VVQHB45k2D9Fo0J+i4cQ8zDlWTMP0AUecBtcbblQJKNjB
haGSxKHfMGVcZ3xEYveurJljgU2K41P6SKFKw5jA0GcmRWAOoc7dA5qZMAUGRuayEm5L3aKyjJFJ
m9iGEeg7OHAAHeZJEdM4q58X6UrP4WVV73l9rZu7giui8G+s6PoqllfvayjaZUYjiCvlYY4g6iGT
sejLIfYFZ0wCpVzm1HkbGkg+keQWtf2gym8wsBVRF08sHlYudH6knoz8alatz0gJSnZDW+Gb1yJS
Z7JDbh53okWfmZEvLRd3vG5LqD7CPDG2EVBfY/z0LLJWK9ZAkkoPFsmM+GeCjCw7bZiXYAB2oc0Y
o86bjg9J3zPCv1XpjeIQOqCBBlUZ5nk5zMV31rNWxL9D6A6Zdi+4WHMasTyXdyWY4EA0Y0Kqhwr/
ZURJWg78vGcCLtaKdTSBBVsJMASDAeLI/JBWbB9E9z9s4r8XjH8sEC225j/Vhz/3RkNWVVWzZF22
xN75h/pQs2zVCRoE8jip1Xk1nx6dAmwx0ZDIseQ8ojaNaypS1fAbInF92yQqj5qEcSsgI0LJaXBH
7ngnK+t+XEbzzGYzKdwOn/AWvK1oCENkfmjUsEogCdtYQNJuUpA2lVj+BM/CJ3UyotnHu3jIhuHn
M1DnJ5khPBMAB67QCBagQ55Jg3vCA2TLV52BhYp9Kne+REKstldvrDFpxZ9CvuvRW+p6vBuOJyVG
z311r8pTPdC/R3fPhjnBdx2O+JECdSASq4NzCmfPGJZ//e0q/+XJ84dv1/zzt9taYxoz4hIpSM8x
RIgYFZyGFIFn1IqwfKZlbspvTUdddRgljh4dzli1MwiS/Osr4cj8z/dZ11TTNixd1Tlw/3wlWSdJ
dl/H3GfUnDjtKDuN1T5i54xEUXh1uGXJZGkDgZo4QQ9eUn2scWRkrkDlnucQpZcmVPt2WctbKZsn
8D2KU5zDdXuoynthbEtpzcBMCuEULGMmh7K5KmQmbu3jX38UcVr/saNhxTqyKrNexaexVfFJ/7hi
I82WZRsFWqq7lfPRNsm8laGRWWSAVbO/fi/6sP/ivTTT0ujS6J7+5f5VSuIEgbCr63UMNGnL5wl4
XLs0GEN81P7Df/Numni9P302hUJINqmVZJO+UhVP6x8+W2/Lg6R6UNPFfjNF6tryeKwQN8cF/Bv8
u3IF//zhrkrlK2odhzOjlxzo/de+R+Xi+4sc7jrI2UHpkI3HQs8abFWl3YtdHmY1c6n4Sgr8bJCK
Dx9xZLpywuA50qJlxkPeh82ngdm/F1yIo11PaH2UWsWImaz2FLYKV5Ek0bG2e/jS5UrP7tZgzLXR
rWw2Czo6WPzyrZz8RdmiKqDNATTkcBVlhGSBj0eMIEkfrLf8j+N1z9x20Y9wzpBbQEoaqAh0gByL
QGsBulSt7zL80Lqzh7NXLb2lukICo7RqeOaxWYsmcv2SFVsoKldWqjfMUws/YgoZ5Bfi5A25bHE8
qBZnWcdH8YRvtPQgPq3fX9QYef5VbjloEazFOpgQ5wlbnqgaZP5GEg9HhTLGYPbHRl951QaT/0g0
mnicmLhevnS0wiYQc9PDhQiWKoefzqiwgW6jS5/El7/U5bHBnoD5aUT7nVndouCQ8Kl78PGsUK+N
aFlavAS7WHiofunxUSrAkZkjqg0lDHILJX4Xn0scKGn+MuFTYpXEiz2UNhUkroQtfnKD8mabpO9w
zSVn3ghZQBRsXYkLzmM70qEH1kJHv9HYm9inAM55sQipkiHNrAcpg6TKMdmicCpJUdHC9MUoK6w+
+30Oj5sJmKyF66C24bNJSOWQDWPSnfmwPN61DlZuLti+CkVJsMh9ikVYnWQjEy+s00kOBJTXBMfn
fYJTTofjCeoPC7+PdjlhtG/56FUY63Fo6iqvDiHDNsNljsQtJWF6Hpr7n+fywhaWnPGtDoB+KWA9
86qgDCjyr5ZP4VFtmkik63wljmutp22nPCriGB1mheG3NBcnkpHeAdblKblO8CoUTFJHDNI9cOHi
VJLY21IIqbTUeuRf4kyjVNx2djSPfAIAC5+8dXUWiwUh0Y+S41ifO2XYFXEw74xu3/jUBngFdPW9
tz9UqmuFSX9t7Cx7N9qYe1LW2h8auEGmwFHAFYx3QMJrsPBzLm7oNk7q5jV+jxacGKpZZqe5TzyY
z1Fm8cf1RuwDXY/zBX5skq4u26hZmaSIaaj7KEWobhyIjOKpDGusibE7LzjyGKmwAh6KfCVpHM14
KiCS5TgsVGqNQKUhUNeBc8S+dyb2C6v0F5RFOWEv4rRqDQV/brQfzqrqy1WaVjOt8X/WtxXLZRRV
9XBJmw/RRFil9rPHqMp+Yan3GK6buIosAt7t8NGXFnHkL7T01NZ3UUT1+ho+h83b6FThgRPMsel+
CKxgEUiIjKb3GK8IURSbJnYyuOI0KZP0izkQkkBcWFDcs/qliIuV2mMgAAMa0l/kIDZulLWJG1Yd
UQ3weTqkQzhP1M6iU1CMY1QRKPG8Jvqhqr1VaTzZADBhe03LgxsxGxE/FZ1FHSBXSvAygDkGdTMx
MXDjfg0MEX42FqwG0To4nKIOC003KWBtirlagkqA0zKVpSk95OEnhkQL5dWBQ9Dg7Drg3csmbX2I
71wrSpqse5Wx71NnkoeAKQlFdlytREfVKsmjZdHPobWTsTvTSwOqEtrceNkywit9KC4tHYvSMhKv
H+PKJw9YLIJ3r33PQ8zlBF7PU1+941Az66ocEWG64rZiG3RtIzKBvsMMqhKYu2EmRKON84JrkFHw
JN7cYEzRsHyDasIKY1VQ0gN7KbMIQY34/wA+KGGuNmh7GA5JHmwSYDVtCGcl08ECYgBit4Wn9pQ9
xkwFDFQapP6oFH15VSunkszFgEHExWm3SfChT7gqLj3vHeVqiEzRvzRUxOJe91m4NJ8SeAut/v2P
i81RVTvNWSHElElaiatDaEmunQvKFWeJuiyTCBcD7GmGcamXSAeQjTHOrDRMl6D3lgb2hOLQleFj
fsvxzldwJTYr6B/7DqyQKgNuv2+QHGO9ZOjFlIiRE2OB2txnwUfHVxs+2+2FndWHtNiqsQvwscTd
P/wKDBIa4q3sX3odZ6p6K7FvegVsFwQa2mWIbhLbMyeAx+NDs9rsYgVHnJzcOWMisGKXJZcSn5iG
jCBSnFYe7gzKBqvtJn8EeeNTiCJI3LKpvcLTyJmbWMlcR4PfhaQF28hoZqPMV0HAWn9zjASXQqxv
VdfAyiXGOTX2oWK10BUkZYN40LGqtUKmhspsTPJLIpGBSCcVfySqPkVGr9q6TWnOQniUDrPsqg0W
Au8ogTxjg09QAnkSZBkzP1ScDr4sKyqU0GnxILH9KTjnOvg4Kcl7QeHfIDCtg00frHJGdxGZDi1s
Qg4ECzszRVi6ckeAdpUX32OSSGhtJRaQBLsDi2gLMTabZJZuB6lmg4HbAUTpI/HCztibXv4fe2ey
JDeSJul3mXOjBYABZrArI3wPj53BIC8QMkhi38ywP/18YE2JZFXPdMrc+0LJlEySHu5wW/RX/TT0
X2uf8AM/P9+DYPyq/M8LWd2SBDR4EYnDLwMyEoyffDp6ipGeHihGkkie9musnbCVGQz6+FTDEAb4
4nM8AH1d2N2qgydR48Cf0WVYJCsmqNUXA41qxijry2QXO+wO1MZ3eBwnoJYK1lvKuTEAiKAYDEqO
kwpEM37c7S82XEW7NLxJK3uqqMwV5E8Aug7z7wENxGUAhkUu5fDCuDpLWA9t8XtzojZHIV4d7HjD
AJDCeZ0Mcrr/W5BsqJlgiQ0Zs4D99Il4hr+3B8VnbfLi3/P0ipXnpqrwMBG+VvbgUmneyN+roFiT
t6RlnTMz81/+WWJiO1Ldg3X0t3Rpa7CcvLNvNUOFQAegmaYbbyGR6X2rF5ibCc+EgYvI4agiyZEj
NQQe/xt1viDfbl0cEiZj5sewfl4zNOHxUwisrY5J1EMkNgz9fb/dgfH98/+XyDUO71GO7Z5Qk1QQ
o9Hyk6W67fEGFC2PXYr1qRz4AtBxlZOnL6hBHnmhBXR2WkgyVjuH1SGdQq5d3xYG6/htqcHkT0aP
L2kF3YhvoNXMtrzTTx9wJZxxIFXc3bf/TWPNzSKSRlgW3HrcEx2nOYevmcshLMCtY5LnwNK2Jutv
y8pCj+Xb0IjdoXRPpAaQxhAP8grMf+CzBGzGC/+OqoGyxCnJbV9E854zygyRy7HFrkRXW4VzrJG6
Jyz4DmXnVQGtkziFR+w9zd/GZNln+X4tiHOahH5s91s2xazq0y5fcjy4SJ4hpk/OY5bSKJL7EdvZ
mKA4oe9lwZutcrCFnESRDS2+LpdzXt88JRgv4sA7TC2ZccUgg4NnYdmK55lyena3IttX7OYCL1bp
rCDbOWeQMJi87ybkKz9wHHdb+svEtmWj+kM2n16h6vI44IkJJ6CZmwY592e8eAyGUEA4pWWgf2oa
o+P0tgMjX+Qgnpm3dBfBM71MH/m2n54oYqFd46clLqZAZesJlDa6j5UuRpW3dSVmV6W4+SESFOun
n6v6sAxVXFTC7ZBFNcqxpxNX25LhrbmfBP2WfbdFt98EbOwhJWdWZ89/bnf/M139u+mq4pbLGPr/
MV29/9Wnv0z5vf5p/2W8sP2uf45YfV9poaUbKs+PuB//c7wg/lMwJgjdTQ7wtgks+sv/GbGG4j/D
7b/wG4NQuUxU/9c/R6yh+58qFNrXzCOYToQ6+P8ZL4T/pke4LmMPGSkGuUB0IgYa/3pn96IVU20B
pXXg0r73XAQwr3SfnaHId50ur7UHk61eAlrpC9Z32eTgACSAucnFWJNUv8ZqwKI9WoqzI6LylELx
lXFHWA5WH5JySPdN0kKCVBQHd2af8y18KNv4QL0DjjvTYe8K+pBjXfnodf7J86D4jUNzqdOZS2UI
8yKHGo746Ryc3PklHZs9Bq43X5OywUDHNa6Is4XSuAgGoOjwAxv3spZxc1AJd4m1982rRJp3pIbt
GpaUa+askRNl0scGiU+3LrkKDDJryZL3l2fh8R/Sx1/1Se//8u5SgxQytImYmPv+v+lWbrBEnYhM
tBFfHktcXbu64YQxN5333OKVD7SA+Njt+sghpN3nhIWG4Xax1Mi5ZWOONhfftVdefZwws6rnv3l9
kifsr4rN9umH1Fv7klGVQLr9N8VmCbqmMtPCTF1vl2WMpqAdY+MFl2FOzn0CkINGF0x8+eZy41z6
qSja4LBKOpii9k4jyt3aZIzP3LCaS/jukINtg8S/K6Nypg/DvSt0975kCRZjtX3e2aAPbVt8ky2L
cYzB/M8TUI3r3drh4hr6eTysfvvVTV0SW9SlLKjg53Wg+TDbJ+2Gc5jSde+QqiWs6GFbwtBlK3+8
93PB3o4pORll+RLK1EOxxcUWUkGxBqv7yW2z38HYO/dNaCgEysU1Vsp/oCycfBaX6oRIrxfDlqfR
lQ9MFes+xGpw/vOA1NU6/o06p/7N3LC9+ZLRIlJgGGByCLYP5y9yWZ0od1RFx+SIG2dLsWtLHepJ
Jh59YdV8GT2ytsJKffRcTr5xChe6W16rXL2JEPVQt1xZbF5VnALz7BAGFJFAs1YnkddftFolAgnM
goU6kGad76dIg1MREfVwKBtiJyyBV+PABRsLbkmOJ2hQ638mii7xZlixQ0cTAlIGwX4lblmxUaVA
1R/dMDpJ1OeTzkDC9vRenuKYQcQysFctZWPJjFXc9qeBsivTNVeTUACkDZFkmJDXxg+ya7EmX4Oh
o82r6T8SXdtDG68JaSp+kYll8oQB8VDWSDcm8eAVUJqmB98/Gusle1tV3q4s1edUrpoJIka3ONxO
IF4CBKJ2s7/5oP58EH/RNV1vk2ulYDIcMAjG1/KvH1Qrk2zma5tAnMOlGxq6TLVYzy02Ptg8tLvX
vX4d1q660K3ufjILqbFC6atTK7qtW8kT3eGXjTPvHAQujo3WXlJMnjod7xZulvzcB1am8VIMA2yN
uPX3GJyjSymSb6G2833OqsfIQnhXkWPg9BOUTZkEuIQ5V+J1S06ZoZlbVTvdq3LfBC6eyHXod+O2
vvZzd9S8X9RD3c1Dj9I0Dfv/fqHj/fgvK4nEKORJfEQ+G13ILvfXh3kSwVh6PWY/26SwW1JKD2yT
70OyewOKxiejBcCi8YtOMBUvHla1icmlyiNga1pR85uu0K+M3bsTDPSg/+Fr4PiNbO/jeQZs4o9m
16zcphyCGLvEEf2Fb8ImPZI1WymIP7Us4DfQ3MxpFL63L7yGQKt2nffS7S4YdgROeW7EKiS0FWX5
dKCPcrjEhQNS29b8gz3LyeAd6jCpOrpEtvCA1AwrIdW1psDZpTG7gILBWPk1c/1jgPPzlMY725Js
XjmxolYi3SxsXiCpkMnrQ9UU940qcJLOw23kDjQ3UVrdB9FvqqAADCSed/IyhpsEOGjMrL2PxTUk
XtT4owkZr5h4RXCIGvzl8b2twHi2bfAhQnL/roEqFuYWkWtJsJn4IPHc5VIxiZ5KZnmDjngKIbET
noFOq8fB23lb72Q6LXqXJYztSeLPR2t7KDuOdW6sv+lKAzdbVfbz41pcWQfmPfrxMXLG4HntxXPT
iB9J6rwWKf8lkc4XFUiofFtHzrJU5bGwYIgCN+h2Oq/z0+jiqErn4mtG1cslBIerbVDsCifDf9B4
3MET/s7aN/Ycxv7Xwo9jBmLzr85YvflhWdvinQxzrjrby9Qdjvui+rr6MSmgPvrltpixB6MgtsRo
6R3uLzWiZY/eu6cQMo3PkLtKb6etlL4PJ5cokwHJNsD0dSAJzNOLtM5DKrLjMEb1SyKTPRTkuh6+
GlpayRBsU+IcrkhVXqYWCrltNFiInNR739ZbCk7fpEGfYE6jTLAPKWieZLkvR0kvVza6NDeo4iaJ
3dNE9rPzwmUXbJnLvKR1CscHgd0s/lkO5d3Yp+4h6hqqrsSd7GEdtWnxrl0PyB/VpZnmmtZYqA0n
zoX+yxB2WLK0YoYfgQEGeBuVTLUsgaF+cYBjSn+41PjoA9rP2vHVG9IeGTB+X+X4EcR+hveaSuxR
HuY5BMQ+nsrekzvQNGOnyIGKiMD2RGVctBaXWDcp4e/+cdC0DCQw6QdncU9t29WX7HfVeO1p1Jqp
ZrgPyoi8QF1+DIH+UizM4DTc21Cc6+V7npHmi3X06lhzX4ol/ZsJ1GY8/JfjDAu1xCkTelIqGbh/
Fqm/7qjRCIqhQcuPU5YTzQ8jsDKTluGLnPYJGohhVxpyfz5qbBNpMJK8JPCf8Kwi7dzl8/Cj98Pv
a9bc+w7yRRaEVPRW/vW/Xy493EH/5YUGoYhC9nDpyX8/d83CaThlANlw6X1W3a7wa+fV81k+y4bM
zIAOdBdsHDSn3pBbE2iD8W/erO128W+vgVOpUuw4HiuV72+v8S9vluvJxHcGFNrUdKd+LsZLGweH
Ri9ASbwwvVfNU1wUn+vR1IfLP04PHd+e2xDHzUMdERFqMifcyTjEVIgbFEYkpOvRBMwbt21nkfXK
9CV5qGP8K0lFkKUoGn1oahhk4Lycc7398uef2HcthQLF1a1C97xsvzCWcs/tvHKlGN3s1h23sqp8
fhiz1aFSHlUqUDRYcaKEnIqzG7ZPETCTk4Q+St5A0v3ZzsHdysWZSo8pGR8kU6tQDOnL2tPtTXfD
4W8+1sj9L2+qx2mf474M/wx6t2vgX99UM6moxk7Em7HKH1UP73o11X6dZuoAmvpZ1KDARm4jPe1N
/TAiFUii2h14nm7IZ55b8ndddVUTNZmoOV3F3ujMmBOLNsJ9kD7NMTDLfHxTTMlvVJt+72YUuDV6
xYqlvEx/DtJw6z1ckMXLCGaael4jDddrmUaoIiWesdu0LCZw4q06mWJ6KFaGVXIIv0vjc+gaEVP7
zP9olUebl+Ji1Iz5eZl09kmUiYH/RMeQRXXvpT43DskseaDfTHxKcNFI21GxOZGxZHBzRNkCU0rS
0w4jKk2evlFz+jBX2ZmJ6btoYRcjE/pOs+9I77VFHVzAyoOtyRjHyplCPcd8UOOJEazAb+8Yj45g
YqDSB0VFUy9GHVftpGJtbDSLkrD+S+ALgmThOSHJT36APSAKXN7zVoznyjkY5UJz0sDcJYpdPiD5
SGvvKt2FpBjpXEIZL4A9AintQ+o3bGAXLDJjehjc9H2eNFcI6v/aGV5xRJOh7zLcwyVIVJcIf8NQ
wvqCfK22IAbpHd6ZmnJ2lJyqaqv7BnBeKmNcxOFKQXjx3q/Rz9KzH0FIGHbuVHBuwD7MxI5yhxhG
MAJ+iR/9wCVhQgzRlHo8DJT8VE3zlRdJpJtp44P+sGF9lHXoPirOEmmRhLwCPr44mzMGLmxuShVn
SG4WoicqYLhjYMOETz05Ejk9zeAg6QFsR5nrs0idk19Y+QiFYhHfBigtRyeYr6mAcBpaZuh9f89Z
9pmP4QdnY9i3Wu/WOMgflVkXmqDqajfXEg11m5uOnYccHcANrxhPBvBLGrcGgDvzPq5VPCHk6u+x
qg+cZw+J1J/Y+u2pXvlAmqBqrxqQT+m4QI0qvHdmcYm5eetxrKh7HcKTsqXl+tyUd/MqX9yofW3K
wHwZzPqliGEUh3hkoiVKQOZb6hrrgdJHTGquY+Dl+ivVtVTLO4OmDMHYLWF1A1GO1PXwXOWlJOFa
9uCIidcKqmvm+FqV952zm3T4a9SKKTOdYLtgjL716A+EYpixg/hbRbW1NihuRWVPG0r7tnlMoVvl
X/p+Frsw5JtZ8/W4WY2jbnl4sROs9CUvFmYdDWEdW3k8wLTLJzC09TSaW18+tqsbPQcxRnVf+bup
dqLnJPLp0gHk4Gc/RReXFzrXO5j8zKE5/Rh8b/7C3Tdd5BYALQ8igc0Tjd28dzNQ4jXxS8+hddbz
HqFtmomAVIkCNMKEHyYFNzRTD9NEqq0M8te6FdQD1/j6XMSTgm/hjcS8/6n1bm3uAbbLGZFV4HCm
qv2NLxT3E3MXHsW+fZJ0KJdFSBe77YDZ+eNry/5PHO19XiYS266+2MjHNehzL+388wqcdB86jGCC
KDuvExTMnGNe2V6caW33Qk8/6jaCWhOwTJr1x7hGgNI4nH0aICGk1bd0mcmW430wK27SPKHWYS4l
pfJBAy+ArSSx37uyTA4td+0qmd49Z+nuItMWWLSb27nzPrmFYCI0cXsJ2IJA2/fdDnQBhjuLe3xo
OpAQXTtf/CojmFb7kKlViAJeAMJKTHO/+BZ+xgwlauL2k+LyEq6/q8ANrUsZX4c+vMZL0nOwRD5G
6UtuiqqAICEzWLsBTZVKIU0YWuJIFu3ZuLqbAFHZp23J8bv8uBhoXnLgK2/JYlcWWKIBVqr76MFR
I9IzF3ZiPyQWnDHBYctzj075xJLEzHhev5P+gD/m8dsa2gYnA8GFzxyKp1dQ712ZbOcmmIPLZD2P
NH3PW99X7WjgTk0BMdZwLJaUShVWXyK3vYZ6+DZHEz+t1S9yJVabJvrNW1Lif4m5e+XKsdyzUymb
PozsQUyn/HCXNfhFszl5WnsK6sKZ07oiM6pn5yrXNtwXvnsXogolvH87YP7IGjls6DFyzrMNX6ss
p4kXd0AULoI0uLOLFImrvIfyEhF/7W1CJrDEe1C1bnrO1uK3nNR67RwMOsnYVIfpjBkoeY68YDmK
zuHYy0yH+6KPsWOkx6qvvAO9ASSiTXOKxupAyOqSWPedzR5jYB7cON784nXyZfQ8xWSo5XLgJIcw
ZFhi8RpsvEGOuykNQWv7UvhjwKGYfTWXSXUESPTmYkUBtb363pdwjZntYVvx6RnqxzPADU1teQLI
hB4xPKWIXvduQodh7lQEP8djNqGDYp9hXNczAxGt++HUsBaqQb56wkUT86OItPNexDXVdGVIpJMy
AebQzAvXrPvqVSy+evKfxKw/TzuJ9YB6teWUpssdflL454ZJ1ZSQqJhMQ0/ZBuixBwUDOa6XDFQB
tTjrWJ5V6jxIR1kEidWeRyMjHAnAxCO1wPYAVKKc9kml808Pny12j/iUzuOM4SAA+Qnwc7CwP+u0
/VZhL7uRwj5OTpkfhsj/atAJkqIEKgGASS7oc0VCkjBdsQ4JE11HjEPHvsEdgiXrXX/MY/SLBYBg
ybj8UtFvf6WmcNAIvb3GTRUVGtitnKHB1shaKznPuPpQ5YbDyvZzmvu30zKZwzwaQ10F+MDeyB/x
iBuAByC67WWE930V9RHU53a9K75X2fAxxl1/jTZD8moetWyoROyArbZVjUmRW53iyIDL+cDN91cT
j+7OkT0zvbQfb3UIgC7PEh6CJaBqBzxURZK09aLpPMYA3DxjHtImvCjYYAvHJW6QnvMUGRoo5mA3
OpjDUIRWsJD5GwbTeSjF1TWsdcJArpZwN3GbeZcGRfoic5JB6XyHw2pv6r4/Cjs3pMItZQgrFvZ5
M5emS7bu2yZDlWeBrnsk04gIT6NcsMmo6K4XAqgN6ozvQF3ejBF0zEW502eHZpBjt4Drk+MSf1LL
S4ftbLuNnVYO5/tBorZG3ItvUn++era65txwn1LRfRmcXD/AMogGCwOn+oHZ+uiv1oIEJaYzehX0
huZxEF0EFaMFBbehqyif1ZJMv+nct3TZczLVCQZsC90Ee1d6YyvQfCkpNjL6kkStwcWeMFuIVM+B
taQSNvKX24agKbJT8ibQPj6pWq6Y55rfuZ+bcyAOrOu0Qav1y9oA0JYriJwWsIJK0VgavHvVDM4s
hU+2LyPC0oL6zY5vjscsrrGWSmeTPKbT1FL/IY95uYS3fgd3yIn0W2jSo5et8R3LTXGZO8Cu27+5
KorvZoekcDHTzbjOzXixwUwrvdP6N3s3NnSBzhXvKePqJJynZ7aSH55k1tskK91KZZsdm3aDsbTm
2wyN5NIMBNAna5ezYDTC4b29y63lPXES9xzCLVo6DxI5o6dXLaxzZE5LoWAEtTyBTirzBJlFBZAl
dq1SDhWR+p16z/BadPs5hGicL+W+Bxk++un4KpPkqZifEiVePOucUFOoP3GgDKSdDR8DGtcEx40C
dgJt7dV88PuICXUQfJUFldKBaCFGWNxtXvDqFvVP+JQri1/5Xci0PybbSAVBNsvZUpot96bE/IzJ
O9uPRRM+1Qsg4IwT2TTREs+wgYvN3Dk3bhj2p2nHb/BfPC5eWYpCO9f3XRvR38KM5KSLlg4XfEpj
rfObIUTJyoCrnuKNK5n7k31oZiQ89tFfQX5vIkdeE5cTVF/O9loxzV778Iurc/+cudFTm8j6MVJD
TNU3ANLtJYRL+NbXqTwFaDDMZGBGt7vAm9KHYoP7ziJrLv0SHHuNDj4EcLi84S0hZr8Ac75MkPRn
z/vt6AZsfwjYdSsoln2e3BGygL2P8eJHpdLirrCVISEeyH2IN3T2jL2yL4NUCAVWwH6WD06KQrpk
22THPget9O/rKX6WwVgd/RRC0D/+QL3SQDJbNTASQiOoYf4OQ6ePaEjmIkcXb5LonvoI2E8jzWux
joQhkk5dkpp1U/EjH/7MDZbhCo6c9jKcQzZNx1NSLi2+Jkeclrz5EpeYEHBcf2Ru+j0sf3V2+VbH
dHhpXRwLEyfUHGiXjD8Lb8LevnjJg+VBo5+1kFj/oEvVlSMvf34pfMKIC8nr/cIY8Rr2zueylaA+
NytSugB+VTVYDG7XpJbdYt9F9XKflpvOZhEK57lNIAR59XM6tF/ipaov3sxskx/bAXax/AibqT7b
MPce3dTZsR+RDm8J7ftaDo9xjxeqj2N42XVg7gd3DA5TSkSizllrFEetA2Ic0zFQ1EdbYrsM5v7E
Ma579bHxcxR/CDRXbrfk0zW1gArY7hsHN0RA8GSXpVzdPKfyLilw7zLBtBRVTMx8+VwX6WsRunBB
MzYpEyJmLwzABipVJwoFytWxB1bK3+663PXYqm8Hv58fJsUJdCsZ8NnlLb5gZwUzZovmri/k8GqS
Ee6izS5O1w6XDQybNCa79bI0O8Z5YC4mAX0j+lbs6sQpDh0mZ6rYuH2uopnPRY4htcjscO+XBhry
VD6WtrNvkCDXUVRfth+i9p35cfTc23406nUd1+y0tPNzt4nfZdjirglXtmUVEuaXAJ9NSlP7iHiS
c8/B2oXtqsrTYWcTFq3ErX654m1KFUbaGz4C2HdrpyG9IyD7tkf7biZsJNJrb6eUf12pl5zX/j4P
8oaIVYpG3eP9Fo6KoWLX3F/KAcot2U/hEShR46oIysTHtgjg4wck+AdqfFTUUgU60EkFOs5MwzPf
M3zVTQrUIVmI4RU9l/+p9q4WRfC2WDu++OJqsMycm5UHpnXlnWkmDGxjfeU622YBy6r2KVjtwUcv
Fh8Cieu7oLQ0MVcRXyBBiV5b6+k0YKZWIVmpOoBzpSPAljknlF4vVCdGmDV1EuF5U91wTbXPfXrA
ngRbg1Pi5IDE0/kpj0uGc6imS0+CTwQUttKMjKWbshruQcG5ahCGxmDEA9cslmRwlVJikAzZfZJD
G0jxoMp+iG5xP/1O/VQex9i/90rNEp7E9E6pnths3XFJMyPZ7SpoaU2asK8tObafVnwWYNvE0nXg
9/jzqet23zX3gzz06PAYs+ZZb92fSvjIaL4HeTyF2xxQb9yaKnlZcha/DYDpBsHyvYe6k1YJT7V0
q3uRogUVfVq/MQqDsJhDW2cOc2rTbjgRm9CHMu9cAOKBIc6d79t+nb+UBqdbD0Tu1iFCCDa6LB71
aLkijWQok2b5ZtvomhXL/CpG7iLhEOy6Lo9ObezbO4v5i63oDHXDeXU7wbVtcb+C7BK7zBRnt2a8
NLYuN+9kAk3TvTGeIZPI28tirn442XTuZAM8u0XXqxSHj9b02UGP/ddkq1prBd/w1q34U1THXqgn
ux9Z5LeKQWbZS/1ZBXl/cl3+CpUwanJ9A2zD6rstkHxZ3c/tsDGIJ3ICjfelStzngh9Ap55AFExo
FwjVKcupkJ1nQPxKlQ3RhmDvNHV7qmaDG6FqdmvBWMwwBc1QxnYNR+ltPzZ6PtRzKvE4dWe3H85/
nvhexxRNSjDztR9uivcIkbwe74qOsl18HkimTlR98hTjQ1OpHBYjOle2DJ/ihXxVNE7hDs7koQ8B
k034QWAiNe2+b9oA0bwb7/uye5i6CIBK0H1EFEalhYZyyi7oKmOOf76E8yLJ/Rt/w/nwsmZQGwwF
iZqo92n7OaRbu6cV8q15tpJ/Z2kbHz3V/BgW/TlpmehNKewQ/oS71CuJHTDczeduOhItIIHAFIYb
4+rSCJZOxAPcAAFJuKTnm49RcYsa6iy9eMBHiolwwKbbRHl4G1QO9vuVk37ouTesNOWncOif/GZi
+V5425ywjvjK9ARkmA3JcWVeDs4jKotiF4pkuE96LNF/ZmlzxAwywTGM+tVcxAYXSmsisXEFqHfj
gVWtbY+BRZVFoi4PVbW9Y2CgfIGdIB4N/2scdbdoPsE+cpKjh1CE8EjidJG/6yYNTmHt0a3ip+Yu
UHw6bf3eDq73YHX6NAJm3y/SnpzGrFSQOBHpCrSSbiYyV4VXx2vV1RPeV5S4mK0dQwf+arcAoZgm
12kiJ8qUDZs81Lp8e/pW9V5LYR56lXQ7UUNNzCiAaWLqyvgG9bCWa0Sny3QUHt7jKeSmtGzDwWn6
5mwPunHq+6yqzX4VkhJypR8TQRBpFmwGWajnZ86Wxb7G6XhXJVd2ZO63q8+Qo/ZnKLEr1Cw4k/lQ
jke3G0EtS9wmJnhyRHHHKNscI6qIMLDjWg+jZT0ELhO5AeXD6Ofc5QVkAoaCbLxz0ZEtWQ0pgtHP
8nM0ZNd+IvugUvETiUGd4r4/L4Z78JqBtCwAazPTjBCCEBeEc0V4aviuhg2HVudbtw1s56B+y9IY
5EuHpbid42I/tGV42xchvGxb1/tmG/j1rj4Pk9E8XphcY80NKa2Wn0ODEavCh14EUNi4wJN2i1k8
aDrCD9Tqj6AfVpDh1z5qiZaPzkdfS0bk/eelSeSzdOPPWJS6e527Dk0RPZXmOaHa1mCc8TuISlyy
bpYSel0W5vVT32Ety2lgsYYFFx7Mfkyp56pV+tlmGJrtyNx/WLz3gPoAHXXFKS5EdGmJhBGo6D5z
3JAJxIUGKWYXzl+FXaDf8vdYQkdD4TaHxo0eq5Yz1jSRSggXjKLCKYrrn18S163Y/ifoNGPOg5MD
QpUbk6eB8HRCcrvkcfHg6XXYGx/f0LTE795ETbaMqHkO8vBjRb741MAp6gefQwQjOximZXjUjgNw
Z6uJYZDPYSbasE3+t2CYzstg16uTipcslhAZM9ZhIMAWeE7NfRUkuRB2p52G/B+veFI8K3wxsN74
DSGJWV3ZIV8K1gmemSE6eZNY7kO3+x7YfMEt70VoFd6liqlvyBsqRlyuo2Hr95/6Ja0u8ajmQ9j7
9yqR/A0rAegypR+oXl2SrxYIZmzW97jwn0ysrm1dmYvby/5RxeZXYGz61bi4B4Qw+ogz6CNMxLLF
kX74bkMNci926drr+wIPQClg85nua+GUb9xJIzLxWKoHdaO9qj63kb5khTS3eoK+OktcEF2u7X6q
Utos2GffhWBtD4TzpQrX1wXj8ycvnJc7b0QQqfnbcNF5ry9Tm9C+M9uTMAlO6pkcZ71uB+JsPBvU
02tFknkYymPVjNGNGclez/Hv2OTV59Vff5ZNFqB2I1NEETPWJNqvFso+hJujVwBsYinp8Yfg1hS7
ZUrHc11343kcaG+tI00vpP656AgXAyeh274FBJkEfkuvbQciHMRtFEienXD6QpBM7atgPpVrTqYq
q+ytQ00HtS3+VXiI6s1swpcgdKBj4Uq87TqWq0K+rGn23ieCJFlE/2rG+3574S2rb7mPDHv4B2sc
nYolBe5XsAca8AlGuPN5Tu1nU8cUhDXRCmXhBTiO+0lGgMu6paURs2luWOH4rvkMbbdx2a7LoDK0
mCcfuz5auGvOX4bQfyjH5S2x886LOPqm/dvgZ/f9GiIPqhnkU/GcZaCHTUCSaEWO+xQdc7XxlHW6
3IzT97rlqNB57CNywpbZ188tStbtOMGx6jNNYddMRwia27c+85iyWS5tgUCOUfPWfdR9IPzBsQwf
4pbTjFKXJYa6xsNxs72YnMOdLgN2X1HxKknwCKFfKhG/mF4SqjJ0tBN1iAYBxHmov1SlepjXYD5g
L50JiGnSVcNaAUCIF6jhEMCDzLz4Yrgf8BxSElMIex2aob0pZEvPdaaARjhFsgtYHfEN4QrKh+53
2Y3lvkpnZ2/i4TTM6R13uPg+Mb0Dw4Lc/JQUcPXWj7aaeHJ6BEabJjSPIPekrgfJ3H5rJoTCditR
Vd/7LHyv01M3FdEhnfF/9d24XDvp3hdmYHDhK7rDl49EMm3Iq+ZzMHKh6urxSZPQP5XRSGMj0yHO
HPusFnhkqEdZiRP0/nY9Gd8M78kQcuSbcJyYWb1UJn6X1o94WZq5+pR9OH3yohCHsLBH9b7PVo7Z
62PjBgxnB8pwREPerkQ2mi15w9BlX0ZBps3HNs0t596Ifi3WxSauYS+CKjWReHQ69gJOkwTdkc7t
1lHTJg3wnC3Fy5QDHA9KDD9gTChrcKJXsAjdFoZpkkuKpes/+Idm4hZDtqOqv2ISfAwsxMlEMsJs
MPbTGDny1dX23lbZ1T4fIjFh5Fke63o+p0kKiP8835UO3FWfK/U6Lt99MjhZE7wFlKm20UDcxaf3
5HeQ2kPh5K9iLV67xJ1u/sMNUEi7SnK1BlJZzmjGbStftGjOU5m/5gwK/TK8H2LYT38sBP9js/9b
mz2Gwv/GZt+Y6fvyrw57fsM/HPbifxN2XstxK8kW/SJMoOAKeGV7yyYpUeYFIQsPFLz5+ruA1syV
OBNHLwg2OUdDdgNVWZl7ry3+pTuu6bge8xXLFM5/AD7Wv6QBwwylrWmgoddnGf0vhb0UsH08AVsH
esSMKuM/+gUxs+W/PATxSGMkVnZz9uj/W/9/u8tC79i5/w0xu9ve/18+iiJSCMc2Gf3piG2QJr2x
/NNmQxTSYTLL6mokd3FonrmligMSrVvbqh+llWfPNY66fWbac3+0Y8Gx2I1roScHF9005rtI7lzl
XFi3M/QENXqLgVxQch24nHBQy/uXVkb6ZWkGTNHsGOBLyPnYsP1hU0pA7pwE9oYqPunMO6/NEJQ3
32dYVpTG+DkznqaR8X0SC9zHkMjfGYg6yXlSalZMaTvTrunpJHl+c9qSkLNpzFaIcvFzTUO5VWXR
PBeUbIdJQqHk8PqtqEzrYFWueBwSthBkrUyR2aZ9jUDWaMg5ScTKfors9mfiYFAdktJ1jqOJCqkn
8rRy7OaWtvSQ+55EGZuosyZ9nkRcP9Uc665JURwlhcEqsMr+Gvcqnmel1qEbW3/rTbUFYECk75fv
MWu+hCX6AcsCC7yIjSNCuyxBGSi0CZUIKvbxYfBL9QnYft8BqontxkeY4tHmny+YMYjR1ePnwMF6
2KeSCGOd6IUhhlGaxjgo2DrIuh3563E8ENzRhtFLUO/z+d0NEdrZvSH2GbMK7F12fgxSr9iGU/lY
KW/42OUbZErqU2FE+auWN7DcExJgNrVWn/xapmCBKRpqlRR/0YG5fyp3HbRKnHF103VxoHguz8Of
kiV8lnkllAG23mqLHYpZzvGVFZJGRyNmtk6vcRAkpwh5J1TLzO4uJB+VKGI85ZhbD+zjsVp6ay2l
t55inPRMDexsop7FUHrvYl9+dJTuX5af5SFo+GTcpTrMo2hqPlPKCmAIhFcNktObagygkW00fmwl
zTzfnBbZL0TcOr/1AyA8yloEwj4mzFgj4niuIjb3W6coLeelhb7PdCmEy028SidaHgU0N+EVch+W
6brV4Alb1dOoUycnQfzk5jp9zc5CbjtYkiYdMmXjCER3jo6NjQvSGevg0XFd2XBCfBF1hzxGPtz7
+jvLdo7IEb4zhPJOplucg1kib0dXMqeagCOLUegny570re2AdWlPuo1yCL+C8T570QqL/DYt7G6j
3dDMNDlGzB8yQaH5TlnkmjB4+fnbsvlrdfrdkSL/VB7OnzZ+IqFLyDiMG1Hi/vlpJ/agmqLX4Ll7
WPyInEj0RwjYs7TO0bd1FxSwsv99Ic8RIpP/RYneP9udJd+J2t9VlBvxOhOx/Ggh7XgQLfwNmTcj
0T76e6Rg3VHXuG17C7jf8vF0sSOAm3uz75pOO2SUeJ9LZtuOIoACqEXEybfySTbw8AaIYY+Y42rX
qn5S/Vg9lYIKOueGMUKL0Z8yBrn2M4YuTLFgSAPvDrVkb+lBQY4WDcpRAXnq81R9w/yDWWRwwpMe
tcZxNnTOL+IW9r6IlLUesgojUeKddRPsde9DtYUa5EAjlLMdVp6b5cYoUAdAD6e/hpDymzEO5MrU
FC6V4RNAbNZZcv3nz+kN8cbxPMv1MH/h/mL/ckz55nNqOT8o6Awwr2KTYEMb89IY/tQjq90qJV3O
n3FwKjKz5xyJWsOj/n8EJ0ZjZky0XdBRrbbuMH50wihDBkkKzPLSsOQ2ZBvdoAT3T0BqLqEVbUVS
FteMBM9rhfDIDXT75KreJl8mLADNMxO3TdjIOfFU0pTdKUzGrVGVzS2cEy+UU7OjBWCSwGiUf1ue
3t6wLEkGDFDTNd1ZKvt29wwaL9B6pTCToOU6GYnEQd4JY2aofKtb8gZ7bhrROTxRr1aMJE4Mnf2E
uHbPfqnfwsTg2DvoR1Mr0R/qOEkszaU36+FU0SsYeq0ba8gksdB4UvbPAWPa51IqZmede1texaOb
IWUnHsAMX+PeNy/lVFiX5SvCKPXVkAAb6EO3PPfTRW8GGHHgb7Z2aNSPtajEJglHdz301oQaLRYN
AzjZyEuHa+PkuQR5qbB4zgN1KtRg3Op2+GK7aCR60+TEiDXsEAiOUbOodkgVMTvwTMZ5Ix44+GSq
E6eRGLWLHF2O+V7zxZuM+lk2nzt99Blt1No1KKxvOZvOydOHgAPOmE0HN4mOMGWSx1bpr8s/x4dM
ADf5koFHeTJ2RnnTizJ9/edbG9Mja8wfBZGOU0TXbUfOpZl8yyWSrWlmfqGMdeZ1n50prYDH7xA5
MlPHHFjNq/OAdu1xYuIgmZuggwqyrRtG9TlkVHcYnOlRnydjzoif2y3L9rTcAMvLiUEsmOcxA2bN
2lFjy93SpIcuYNk3s7QGlBn5lZYXSdJA3+imOXQCiuKjkdTWcdaKtVEkaO92DX3eZrq5NfSyPmdU
sPzXrh4RUQyW4dUklYX4StzbPuh2i3H1KWn0GI0QFrkow3bo6h7tyFrf31eRLAuRhMwFjOuLYxwV
oGIjXJeRpYcvOu0Sw6OIaUszfIncDKJXQmS4sHzzIYyn7FultTu/U+2H1PyikBVfXMSq50Ind8yJ
v0ZjWFwBlMA9mCk6NsL2a+tNz6ChQdJl1rlXtv4yt5pdgbBjtlotF60Njmbcs/uxq+ZO+7733E2D
LxRsRl40W8cq5IVJkrzw/FknVF2jN6hPHJpW9A5YMQLiywLCXoc8hk05P4iWxIXmipyoJm94ZKiF
odnHa6MX08980ma+Q0E07Pw5xy3gkK5Cz6Sq8CUo84ub4jhTXZtjPS2mXdo+gy0mn0jF/aaqNegd
sUcnzzC0W1mE+jbuS4MMSGkc2mBGWXKY/Yv/Swjzv25Yyf2qO44AQiZN/U2JpE+6N3RjCMNVy+1L
W4bYGJqwPsWZU3wgVuwYom8VrqU+3T/o0En1rW9MjJ4jeulWYonTcpnq0DiJhPTXSh/HvTdWr7hX
4nOKjO2MktF6D4xhbH4M0UyC6NByQhGYwbmMWy++688zlRTUAZJuefI6jYncgNGywTnon5hOursa
68xj902ltTh3mmMeZFg9CSRON+a7JYiTAIB41ZWH5WWB2OUQhEB2gqBoEcFU/mGaeoqgKEAKvNwg
vj6yKTpZ+UlmE4OKFI8K5qJqr/wKFG4Hdg8/H7qIoiO42JwAcCAxhr/cu5tlfh3RwHVB0buJ4qaq
aLjTv+CzL7zG2NtoNBEtFCG1mTLj7WI9Yti5bhtLP9fzRZvK2aCS6rtBmFccWMHrgGx2hxVV7oqo
Cl8LR1yDztsitl0l3FzJunDdY8ew5F7cq5aMc2vEUxSMOMg8sslCfqvAbM29FwYJiA3vMUgwDKAv
G273YpCxa0B61egjrSezMYufed7wN6toE/qivLZVQQQMu2s3DvbBt/SXf14n34BfKQFcrHSetC0J
rgiPxnxX/mbQIG5uFGHBWAPpfT209WMQgokZDXSKnZ42z1B0vhsdxWnW2Ecb8gQwNG3aIfJpN0U5
zMHVPtMPO/56f5yjGpGXq1oevaJB71n7iM4a9BWXX9VvRnZeRqGT1qzIKcqeF5QkX5LOffUCNYJI
AthFk9q8LZdodKubjwR4XP/lD58fp9/3h/kPl1DHwQxhkMHN9OcfnojIpMoApoki+cfyp9qx8ZLR
3TyXKdOhytabnVQMrezqnQUyRiRAK8wB7JTTAnNM9OnUzd+rGA1vjXBIn1CkQJToA3C0fn9u4XYj
YybWQoDVl33LzBe64WsXAYHzsydPBTujZ9hFRRNUf3GJ0IB48/cxxfNsCTeY+spyMAH/+fe5oTPk
tkeWehzRbDU1U16iUtM3coAlEzp2ecFn0bo9SwA+k09Ontj7LKkZeuENrKOoOyvD8K+dS0JY1iPn
KSsXBpxfNERf1L271obGPnQKQlkX5dWD4fk/ZGfxsMaU0S/CQoXFqVC8BAVtBcpMcw+3+lE3Cu+W
Wdk5cXLj1ofDWuvpuJWV/Dywb4JJb9TjGAYl5C/yZDs/YRYy35dWIzFcmIh1l21YBJTb2oRvYd6j
51cWJtmbMR2GkLwzW8P+6ijnOcZFe1suTAW/x/kMypYWLXnBqHzZZBjc31hq3AviN2fXzsvZYGIG
XP785R1ZLqHbkRvFNuS2JVI7hnifW3Ld7U6dhFOS/jS/w2K+MGoJjn3lnnqz/Fiy4z85Kq12iP+Y
4wR18zIlnxFD33izGYjPFyYS2HLizN51s2nfR8uHjTN6TL3xiQreOA0u5LaZgIdBL3btnUoL/8YJ
82urVLzt4oaw+YKDkJXpI6wQm9XELl48N1Uv5uwlqRAnn5bviTqNyDOdnWvzT1uaOIyLAD9pRfya
t2V1nfLYc466isHcuSkFSlSi3taEhiigmu0uFDx6wlny3gESoWi3babYIIj2MZIKFtLSv5nUkZvr
utQz4PXaR7PwrrpHz0fiNyMHsqY168OKRYV/QzI63MwmA9Cjx1Repcyi2VAZ3UBG5HvcEo+9mhFs
iDir+XYI+6R7zD1vuEUZ9bUaUS25UsNYH5rhDWDjr0tCEVSWUzTHrZI7HCfDPhmy+qlkhERv33hY
7p/QJ5bMtt1iv9xckxt+qTTt0seZ90wtBZmsKc4VsO73NSOMLS5+DAmt2Z60AeU3fXQM44Wb3TTx
upReDc24FcYgBWiH7s9iX+v+89XyPVAFGvHn4sP9h7V5HCrGMLpBiEVgIAEc46Y9ED3A5zMJ6zm1
v/WkIb1Dk5kecUt9S0PP308eTJiMp1Y5X11/1q8SafEYOkVtsvbG3dEOZmtY3cOL9syMAyWJIZpo
uy3j4GId9NArlJ8Uu8pywpfR/KDIce/L12Lq5GX56GI3eIljRM9h4jvfsQTPOZDCt79L1ZApbjpf
0b8Ol8gN3a0Np+OY2Wzy923bS8MvSgUAq5jH3NqcCDrEu2ROYiA1qOZwRuXv6lTfuKEyn6K0uC1N
GemX3TZDCLvGSdldqzzpr34wHj2nt46OY/Ot+fvIh+xt3jbxqXF6G1xNTjwCNu7ero1bMyBblXi7
gB7AqU4SScZSyQajV8TRF1qfgzCYC9JaMVfK7ZpmTQdKE/3vsElxL71TXgpjB9FY2zAk0+ygfgoN
r11L2T11vlc9sX3A7vI9JKeJHh8TASZwOeEvX+Uumb9GzqOMF8Vwdgw9u5XuxoAnp0kzaHBQkE76
NGxYEUmWJt0weO8G2pMqvplzLRdglrpfDGVMxxaj6dKXXH5XKjlhjP28BlRPPoFiSHnrbeIkj4Ol
su/zFwXV7j6EPIEFjcgNSmG/3QzFLERrWqLv7OKJOsp/YvYf7UTew0ktXLKovVx7ahT4Nf6bCgv6
2Y96sshSRFOB1hGbkAxqNSKaYdVEopJoxCBNUj8HAMoeIjpQe+QmzxqOIIiVXfiQuEgVscdNWCB6
5zD/an6GlDqpK+So/7mENgWQo6lqu3yvS8QuzIqzOZhovB2ay1Rv48c0cDIoGnX8WM1mCMNhQMM5
+jo6Azn06Bsv+afe1KdVlyI+xqNHeGdVih1TGf9mu1/j6FPQo8wtygnB6/KVM3OOk4w2G7itsYwJ
x6qa+tDkE+66ueZcLq1ED2MAOUvrHPXVzJBgrs7Ae65j1SwwXYpKe0pNprWmc7Nt3iWzCF+8cKp2
E0bkVd6ha8KNh4HA41NJHZncJEKbByPMrKtVpEdrioJtb6TGY8KCSyEdh0CC1VPcY43HvwPUIOPR
0YjKq9Qq9SfaWcrzT8tXxegDrbetCRhUD8Nr6bVkEdUn6xPGJ0ipNfLGKzIYkHkD8ISiS16KWJNb
aUsUopFgHwcOLlhJMRlOCoifPXryfWm2wRlvNzS43qFd3CpvW1SVOlQ1jtgQKP02H0oqgbm/Rbvo
pZG9hc9WC8wjKrldM6FmGUz+OTeoIiRfVXe0iv7d0vM2cqAU9/fRa/HL49KAb6UwsGStK25KFJjl
exdvuK6ecB9UZ7u0L9IP3lnz7btcMu7ZMai7szF/q+s4NBsmEJLKA3UZ02u5F6c2k9T90sYw5o2a
ASn48YjYEekMJNNbbbii12hvMyGueVt8peffQ8DXlYOuaGSgh2AmwT02HyQqKR3ohC5ZdpmF+KWZ
D/QioOuTKtxlyk5pwhaBfdaw6bCSuieb2TyKuPJn+MUSpba3xjnHqA0EBLu5Sxsp8dInVnF0GrNg
AtqxxBA+G7lRTmZcXlyIc7fJXPGqPUC8jqaMV53rzI9n4TDqy9k91H/VJnKalwvIp3f3wUQYkwo9
n9UtwZCZU4R9bpPPkRcFn6Kml2yLqBo4neIa8JL8yYyqj5pommcnm6N8J6iZRR/pf6nA3xjpOXo4
UtCcMSzOHtSq+puRlZfFs/uV09Q0n/Vt2ZPc1OrFtVOSPgHardemB6bq0y9/nPQZNK9DpwuGejxX
8NEemoxsrAoPFoBuo9y7Wmkf2roUF6AYHQHc+38+MRh/2q7vv68rOZ7zcUKzevv7IvEIejCPsABz
ZZBaj7pdeJd+MLTr8mLoM+exGhseizz74TbluNFrwnD8CBUD3VF5bTPQDZ6fHCY79I/LxdXN9Bji
rl6aGjbFzAPBXs5Gi3Jnm45RfIp1lK1/+VP+q9/JWw9A26UJS4PM8t4cfjzfVFILnBr+n4lbqvVh
KrK6mp3xxU6CRzdSR9/vuq+cf6BfCgw3gWBHiIM4+4ZGiLlU9nXCrIXwjlIiTjxxiBvPudbu6Fw1
R3DU8JO//NLW2xObPbdopYtHkYONjcT2zxNNMgA9ibox36S+AwGn88on5EK4SUvP/ABm5TAw5dkM
JRKEpVKKkKOPRh+f8qmqz9YFac+HvrOjr/Xkf5R2jPUTqdJhfoXBBwd1MDvp9RT0TtmkjPzSeTaP
mqiosGFiJARJr2CAwGlssyPOCiyq5LWFrQy/4rV8NkP0VZrVftQ64u77YkLPUDn+OfCCiiFi8fTP
H6L4H0M1j/M7j6XEp4OW/M2n6Jpdk+UjSQL3kVIctOU21L+ZCp2aV2LxEq3z5KXogpd2J1I5Yyvp
XIM7naceo3Ktg4lZfatMlPSiomM0zLWcW9JqXMTjeoRwcWlVli7kofv/T6n1dCdk6zJ0quZAO5+l
Kfaelk60ObejCUQkkAJyCVbZq14b40URN+3D4qmQLepoJRlCYZxYOi9LD2awwHgtXym/3tdSelwo
QHBOgZg0rGGtluMn7g4MBEDF78M5qDXVNTe+uKOPVrvHVTPKunuXtFNwQiY6UA570xbXlbG+n4Dn
jniBSO2UqWgd1c/3I0egQYXIsdDcmOYXJJLzQXqzQpZRWfM8SCYxekoHFOw3t5RDZguprxwWFniU
Ua7LJEguiwuknYCBzz26wkmG270KticDf9VcSYRkL6IHWiVaPZDerbs7qeNTfzBy0l7aXo/Q8jMU
XraS5c2I7OwiqFmyqpVPvsa8KkqsD6ifdg722UsjiH2PQZGUuHvodZO0Wmu7IZ+5DH3P/qNq8eNe
5jqfiAl1Lm6fcY8gCV31rUOtXMVJxdBdSf/UVNFsZRsuldvlxxEA5J2NBaP5MEBRTceqpJv70w27
EvOQoe8XFIZ0wyUWRn0KxxrGVjqJPSznkehZ8wwElNaapvA3ILZj98fKic7SXUNFZbtcLsv/ZjAr
ce4lmSticmd3Lsfeo2Ln1F0gMi3JWTPOpeDEugwRhAf5t+w9A8Q2MSFBLK9LWazACq6cPEKmdCj3
VEG8B5NNhU7h+mX0WLv7aMhWVdxnh/shq9S+hCVNnWUPohYb1gAo5k+/0DYDm/gqoAG9wcRIFmpU
nG2BmlZMNTyQv3Wk7LeLMuubK5nF8TAzLEc48uf65gfIlvIy6DZajfVSb8EUmLBbvwUKFA5+40+a
CPWNpeva0XJSytQYphrCgGAFswNisCzTR0Lt0kdz/ipJUFb5MxBl+cHyPWKB5jxyitVSm6x1Luf8
RDXgSsirU2b+TLRqenDRtF9IKh3X8RCJNeqObhMImANV7vakUNvG5t7K66MOxOhkpOvO85DSQ4Da
3sukDIrUqjepErMapxDWP2KSe4gQGVrvthLFKkTeu4rmU2GpimyzNGL+eXmcBTl/NPjg6gl97m5a
JnhEYwmS+K2z6WYV3kFaF5tOmTY59C2ymHIIXzrrPf17udZKlMZ17Lu02Vv1HoczmrbeB12t58R6
FyumYOIUzxfQ8YLT13NmTNqujGLzvUmXYhVnm+URiZNRnoBWIAmRDqbAgPxzDnA6Nt6K6E92FYo0
E7gH/VQyChkpVzL6pRpoA6NmFMZRD1QKscZp4CarQRcpJ2WPs3k6GnvDJvu3ptww8wSYufLqh2Wj
xTw7uOvYL7dFQ8J35sWsW8tP/KxjXuIhsrCi6bXpKKHdnB7ivsJPvBVa/SObP/ul4798ZRYNx5CU
0M3Sbb/+8ychFi7b773W+aNAJ6m7bNquJfT5zv/tozCj3i2oA/1N0mNj9YAnXX104ld3vsiZ3pM7
xmH5fmjG0TVlSrbCUQJwwKuwPhcpk8JJJCcTfM9+GUKJIPtJ3zrcB8HQr0M9L9fL3lWN6OikQ/Zy
nKdJwAYS6JsxEU/+gIPLyUb38/IA1NbnXMMii7cJgMqANn7LDVCRvRyj0sxIIG5IE4OG115NAJ4p
yIq1njArCrvKfcWgVg+5+tAK2MoYXDzANNpp6ZdMdMLABMirE9qbmgdwnWime0Dmou2MeWeQaBQe
CvdjR3IHgwTSncNIFUcLzUjYpXuvaTuxzx1nPZnuSu++d/hngGDmVxODwHXZlu+nmaz5lE/KW2fO
SGNW2c6P5YcK38d2ORAul3jIs8OiOWqzMTl3to4a3Gmcs4iSDr4yE7E8yZALaQPHA4N6P0zDDXtv
iD40c7Zu5Beb0edomaM72/r1BNcB7RfjTx9JE4LdYtfUibcRjV8fA4E9PKyzkoaBwSZtJjGSHw/B
VoZ1rVZk4U5J6z0SUDxPBMYNMyjvMRyBfpf48vYEDPcAGPB/1WgklxOTiP1qe9/EPLfbe0rEu7Ac
/Ze841jDHHvXVRj+XIeuKwcJ9SllsT/fx44eyRJ5P7ZrLY7IWQs08fE+PKvx6q+nYRw2mQu9fWQo
f4xLYqZ0GYyfjaHd3rub9SifNdGnzPMH68kJsVeY+MS/pcWwqiogcGM1Fvw6wkavUJGXGZjf711T
htLT5p8fpLcARIQ1LqZ/yYJG7S5Zvt6Qn9ou9Zk8kRYZ+uR2ioHhiWnlBKPBys1D8yPHWufgpxPn
0xQRl4aMNVfarya5P41bYaMysBWQ8IaD76UzedAqZgVfjJ8+QE2Pw9rPqRCXSi+izxO3KJEUycku
MO/pMrdfAsEJPeykdc5QMV3jDGNwInt7t7zUakh8hdPrW3f20eJ074/3e5UdatiPS8mhCpv7viJO
ybaymNlamq6XRknLzn+4N6zq0B1IPBunbdG2GN9r3J9+EIhnWzXk54hcP6H6BWgTxhuIseGpC2aA
o5s4dJjNNTYfjb2F02BU3wT2B9kAC3ZqSn41n3Osvv8q0qS56V7FyWFiJjBvRfpgJ3vH1t85uOTf
kTMUr/BqmIfFolq2ZriO9by94ialc5cwN6GPDSmy3S0TSMjr4SYpGW0tT1uX0Kz//0pOz+17K1zD
pHCs5gGq3qngaM1iAWx3xNwrK99nc2/amEYXg0SxURkh0csuzbgqxFDMmt2UGoa0UI5sRD3y9KWJ
2bTtfSqOtGbmWOr0PofsrEmRvNDuJpRtsn567OLoA3XitcsWXx1bHbIm7WpUlXFDmr2JgdesQ+h7
Fz/6Uk+hepczGW/JeONu6n/UKPc/+yqGFo9DCoQS9qYuYBAwDyl5fJG3L971RTYXKRrN98/e6QaG
CH3qYh5Emr/8WMeV9et3t51YnVsCxGHjjFeESrTi4vzGkOBMugjE1ZwwlnspV2PW2aNk5a0jKBzw
kHlup3giSS1Md8u7I/rYWiPfQL+iQzbCUchuL0ejxV1TUJP4TX7oJ6d/ck0s6WJq4+8xiycSuw1+
VeyqlZ9s2CTih04G1j7uRkCOy1gixXJyJkIz/hFY6quhcBPhygevKnCi0w9YOi0D3g7fzcTZm+9/
ckCrdVeOHfgRXhaiAYDYEwCG6TcK2os+6xjY0rVLWx1qp7ZPzdxXTqPROiuVXOKm292PXHZUHexG
31ljyFMbm91NpEazi2eGNUvpr0vpVIRVTG7AvKegL8VdXBMHyFyirGPrHFe4d2yN8waczCed/thJ
jtEhC4b4hGmLOEJneL4ve9ZgPKI+So8JMdvXLCQO/p+XMuutPMczTZ1SFzWH5zB4Xqq330qC2C2H
1nERwtzHTUADVotuN+EYdVm+Wi75OHOVtHZ8MJr+jBduuCzb/HIx/RoUp19XRBr4ybl3kmLtaRRv
vRtcpoEWpq2FoGmTYEsPxrqyRZq/ZCjm1Dwvh50S70hWW/LClPZR+JwMm9EMHnIv8vch1Z7rI6pK
Oid51f1/K9aEmzwJzq+feAzdBzv1uLGmUK4KDqpPrWM0zFBpkM6vRkdkfwl3c9+eE9B6u5z6IXA6
ginv2z6IozK840pBMMEP96IyxuMGroVHHgXtFEvxlbpG2xo+4UB96xJcUEwnKxqj/dDJjxUmej52
WZwM1ZCwYQ7Gvqxz7ypJVmeEUt88hiKdO5KVMB/R7KBBkuaCNXSzR1WazDHJBiASOYyOAxrcPUK0
7JIACeJYGVXnoExu4UjoSDSQINUgf+0LX/tcmOE3qwqCPUVteSpcvDjkr/wMWOWOqUR5Y4romgy9
8c5IfeK53HRvNqDcHD954clrwZ81IW0zp78YCCHyorO+9H3+mc29eZSZwoCRZT2Ts8ixV/nYxqcO
ri9J0U3JiAbk5bzOngCAfSXxzVp1caJtPLZbZl1+cFU4WK/LV8YY5RvD1jF1q664GqV/G62uOk6d
161ZDaCe9QAhs/IvOow5Tv2P0wofKuHjNCppcDmogN40Q00oq2M8EUsTGTONcml2jFYareMeVI9U
+tpwSusD/i6MSoIQuTKsu5OtNTbevRGZiohuvRnaL3lKZJBMO4ZNDRbPOK0iDGOt9hp2prlqTDRr
Vuhqr4z+P7nuiHRq/mEdHNtQi19jC9eaFk7c/BpH7CQEEOZpSXE1B3x9+sc0+7EIsloSdDZF3eob
YZDNRq931nNHxJzm7czUC8cdikeFLcxsH2LJwMLyBvnRhijhAjOqLFM+MpmIIKpdCzOzV0w7zc95
V+6iIW5/FHJ6p6a6+IsqwjD+hyrCmUXJDuHJvN/mrFP/bdnJCzfXALNp6zaxSJFieOa4KCXJGsgh
v+s2sxsG7RTU8S0WyeMyHB4Fx6r7JlA0kBaX54LztLvn/+Xe4li+lWD72WUeXiY71833E5QhHuN3
y0SZRgJbvPSwopb2U9dEzTOjA+zZy97EtkKWVSRp+KcRNALPxt9H+oDpteWujLNTnsJXjCzslIsF
wmlwGWaDG56LCstexp1zwX9JR5xxZZ1HPTwsErDaUB9uozbh+8Azp4/eU1cb5nv8uNA772cRxWQy
SeBe6l5gvm+Ih7nk6WWUA5ZpzWrOE1iFZ39yrpAmCDp302+h1r9Mg+pJFZq31YVzDzBmcx88LQf5
gTJwFQw/gzj0XicI+6t7w0Bj4LYKuraC9GkT2AqEEGgODyM7VD0jSiUSoJlh8Xqvasa0tvYVOxkG
XS4ybuS2xnq6t6hwNnEUPwoR6U9Bm98MIl8+VKm6SmSBFgtFFByWltuYMl1CzvEMpXJ4NsEgLUeb
+/km6/f3wdP8by3/hBZp+SZzqnKfVDniF/WdgE1vg0NAXrXO1Gcn/iB2ujUp9M9Sv+gsNgBDxDsm
zOnGdUn+cpc9lnL5YbB1AE+JREAjEJ/O2z1PmbPG235sEkL68vuUyAtOpdEP27HqiM/G9f6ojdi6
RfS6aPUpFk2wDRTcALMmSHNzNeHPA9bUtcl8kjgJ5voQH4tBmzrD5zoz8R0LyvXDNAKKL4Y+WtO8
3y1DfDH1X/We/OKmaz+GRDo92Ppo3BS6j20SAYm7y/YTO3iX9VGPXFebOqSGLqjjub0ro7OfuNO1
iuxZD4JUbFF8WE7nbVKvfLVnOu5swsmreDhEWv90f456i6y9uGeToIO78Qcpt+ZU+cSC9XJnK2j3
98PZchNRleB5z+iKPehl/51Gi7sdNWLCqtlkZAaE1U3jBidzt4qUooaTDmpRTXP6PdO1amvkE4Z9
5mZAmaPm3qgROnSXIpH2ypTprhntPFzXY/WBiROR4fMTYI7ilUha97r0XGxeJYKACH/AxrzJRZOv
ZD+J03LRAQqfgvn895faaF6Efm+XsKmzC+gunhk8v0jT/1ykLKMFgWwN/trJBNW1WRRbOerxXfik
5dGvl8ubSs/oSqoeKSNtdNYgcG0BQH3xXalISpy/N/DuEMLXmNE5nJKIgWE2HlsQI8pTc3g6QwNa
v5P/MGmpWjfzS2fqQZZy0FgHztcyT6OL8Ds0mHKznI7bYSJhqTIfxzIEnkyH3O3S950ilM1Eub+u
6t5bGVWq51ufnuuDJjMDu4RfPiASSXeAMoqrj7H8L6dj67/mc4QTMCISkuEWcJa3JaVtiDyBFTXh
c2/1NV4ReVwu9n++Wl6SsMZS3IDJ3fqDdfM7SA5L58YITMAMAkIASlwEmXr6DgVZyvyHqLKpdjDT
xVp6CnhHDxM9wlqo/rTshneN8nSJeuqd+9oVkhHx3GUp4FrsUJv7NwvDVPuuREQ6UHJuKxoTnIEp
lXwqkVpY7/PgmJneByPUjfdhihB1KuUH00+zv8xe/6vXTPltWAa8YmeeAfKu/XmLJaVGUptV4yqw
VHmf+tDY1Tk1HQIZqkdAQ/m2zk312Nv4fOO4et8ziMSTk/Uh02AP8W+C6G3wFJED8wwD4IqOnogB
SRR0x34+yCi7IhDLtOKtx0q6ma2Qe50H9GMk9b2dk4gVcx/t6tRGQysjC70IF6EQb/8fYee1IzeS
dtsnIkATZJC36V1Vli9JN4Qsvfd8+n8xUnO6WzqQgEGiSuqRVJlk8DN7r81TokfnW1a0NyCvlpNz
HnHs5oZ4rhcrW+Hj4uOdXNsQE/6niG4By0wExq0D3fI3mtC3eTo8G0nIf7as01XH/OebVf521Qlu
VdM1liAlZky/3qxB0bgeVcywZstUHLjX9n0z96/kmWpPdqCvEUfiWTHR2ChlWFzPw7GX+PP0cM3I
NHsJXSQLGsnwkjyUQTOwJLTslf1abNCXtqeshtmhvlIvogb6pQIU3BxOcsBW7U69lI7386vIMaF4
4HF6CeI9IQDHOJXlxW4LcUTATIs4ZtWDkXXd0ZHhkv+22P69yD1MFWb5xrW8m9i61cM7rSVO0oS3
sWtN5s6BCN+U6l/JCbRktaj/CWYqT3zEMbm9JPpkDY9VOZO+5EWfId1xQLp1Xe1vhzsAISKAsa5s
bRJP1qZkWqQTSLROm9jbTia+785tlptu0q5FNz0CIfJOkZ+Uqz9/cuZyjf/7mPU4EUzOCp1KkKm0
yi36Vy2oc79PWmezjqtCar7F+VE3dU5pyBFQeC4GgCGQu2mU0xHSeP/sZzWlud4Ze3viIMuc+agb
PTXjmEOPdK3zSBbBKSJdA1pasuS2orPp8Ux5xoAfvbDMvxi4fruNyb9mnoXPxV5OPfdX9bbQUplW
jZ1QDNGOaUlNIig2q1MkN2oL2aDmQkCQfJl1dzxPmDTu7Cb8kLO5uzfRBsu4uqpJqXoZMHqJnjGH
W3oBIHhkzmJhBqqXsJQhJz7qeewoM/RR9sE8p7IzvFkH9//yZUGy0X5a1G2dmsc5lsmI2WzJuqNG
UQ+PMhzARkq/44Ixgm1dCH+ndZBKuvpM4apvbYEVpFmsIJgs+0vITkR3ZnHvkZWBvHQiKShy6/Of
r4XfxhG8kYiyOAnRFiDt+BWp34qgsrH2pQAQ/Setpwau6FTvvOUruHLfUyOgEl9+Sf0mTjkLU4gI
mX//rxxQXzVehcSNEMxgaHEI5L6PRoo5WRf698aijlIvdoZYVcdm2nFhnhxwgndWHVn7xrDWpWEX
d5pd7ho8gsh981rQT3jIegfNProdaqGpNejffADs1QImR+J+RG1I5s/EOghMo/eYlLnYUK1kT3mH
m2WQbf80hOC5jZkExb+8d78u2mwT6QE3k04/5eBz/0WXkaZ24rJGG7Y3+Tfj5J6RKSvMrltii1zn
C54OzH5wd45tR6dT06gzoUKshr/7iDMYoJotBpwqEfBJa/pul7g6ZORi67HJGcWdvvWSGJwhatvu
MJTO8zChUkuduH1xhmGdSLpU1oupHJhpRRlJ36i4jTQQOyfOAY35rc+lJPX+UlW+ToEYkWjUzejR
4tHdO/osaJ7GkqCuKdvnPKwvqWnLv7xRhv3/eacsXaDXYE1MoeL+0uQ7tlE4PJWUgg6VXqzx12bd
5yB1o62hOeKqXnQYwVfC+UADsRGJ9I9hb+ASMBLpHHQ/enbJvzrOzaJ1cbP2MfaArJk6AUJ5mH8E
ZgGeVsiQgaKkQy+7x9BonzkVoi9JTkhwB2lflTvxgu2M8pICG4DIUy6GtWf380GZe9BpIC3Uikcu
MFK/LclUOvWAh8Dc2QT6bNxVsRGSXzI/Dk5Dg1O5uMiWyk4kcFCcSX9iOQdzLYds28fTAxQbcjsy
BLzqpQltcdJC85NvV9Mxa8pxrVU65G8K1b3FcaAWqwzfUTJMQ76pNe/rQCrEvTnU5QNLugpIx7db
VcXEYJ1affdUS3EoqqrbBaRSnJYQ9Spu4Kumx9GtvUtjB8ZmLrW5QUbBlvUf4UmQ6MtZVpFqk9dH
0rK4CBZp+cBd68/kuP5z6yYZb7SauRdoSYi6Coq727UZNcN72yblBqttBxpRJq8uji3Xx1voa5F3
h8ojOwN/S8iGINgbU062Qe2EJFQZ4WpAa7e3MIACG7XasqIrLWCBIXA3DQ1Jm1nVc9VD9HRqpzqU
ISk4uZWbG0qIaTWbmr33TT9g6ifBPKj1nJe4HTqXItpow54IBgDq/+98zRvCUkoDIiuH4jrtTAbp
S9lGkgU+rfiJpT56Fdq7k8cZvtcC5Cb5wAmISOtDiAzerZk5uPyB53npndS3lSi//fl8UU6Vfz+n
OV8s4k4gWyy5aMxu/lurTmCe+6lHySn1jmZfdu3FkfnHEeDGThneyLnOt32YEUi7CKdDpmXrERnH
pijdssfw6TiXZhqcy7i4zGbJsNAIOu0+r0nzC6QVX11ohABf2r2wy+IB0UK5ptJD9jjl+mFcVLyw
k8J7HbOE2ZEIX2bR0cpyon6medv2froHp/zqJShslNK8qTOgXqp5GO1+1TJQ+WC11XgguyDX+YPV
5d1rxbDRXJOpohQMXsv5Tm08B+mcK3vqzr0H8Favszc1vl4IR0HPZAnPHzhBzSCmCvjdu3GKekO+
mpRfrU9kISh1Z93Mevmx0uDktloZrqd+fmhNy//LkfabywhfreHaeIyWZ6a0fu25DBzsYFhjJGT2
II/KynCzAwFFIqakxJZ88zfE0Khj4eNpVNvJSbt4xlSdkaH4Z1MLtfOCUMywuqhfaYpZPwfJkcw8
55nU4GCTE7rYCYI7lspAOUUTreO/obqMWRLiWwnbaVrdNBeuXsXHSZA7NroDjt9hICGtJFPBj81y
r3exvfUELvKBJ9o7HLf6giGqu1NPjTEkyykzAuYwovsCMZieA7HsaM2s8/Nq+EuzL81fq1DGvfwP
YQRIQh2v1n+v7pmUirkBMLXOwMec2AlOZ40e9Ky+whehb7Bn2TcFn0sqNSODB6a7OB35l27Q7PnM
ZhvgUmGJCGD5tjBgRWapA/nAKLyr5hDnPgusiOpb6qh2VZUVoYwQBgg9XeZIQDGNyyjMH1FXkb2e
cgpKjKLrauDw4krzbts1E+YThkbtp3bFKvbK1D9o1rkeQc2FlfNq89hFoTfIx5B8u5UIQoAejt08
qZck+HybG3p0uXaRcoe1cB1UBzlU0bsBzePA1MGY9UTfq9mDVnwloVjf1zZhHWrmkkcTVaGbE+1m
JJzOzTK06JaXedkuqG/VV1Pz8OezyP31Ca44O1IX5hJmaxKo+d9PK8kd0QqjbNe3eTAyrHSdVVpy
8cOYdPTFi1aJmpwXuyWrG1IBQCn49HkwbNs5zU8ZKoKI9MlH+IMcK564STN4YA+HojYYo7qpu558
2HNR5UZXc7a6O5uF4WohCIecdG/s7WGGJiJ4Y6KZwe7iEA7zJtkpdZPI7e2oUx8Mkf8wuBJ/Val7
exMvXQusfW/3mBhIUfQOOKaQAnZ+tGvichvAP90nralfneyxp0F/asLu4DNmuR8ye5NqJssV/ylK
eIQ0bvilCTw6utEEwcizrB287IXEeHYv7RKnx1OE5mtal07PWnEZ3jYR7PkU26BbVHe91tUX39e+
sKwYj0nFsaqet9qQdechyPAK8AhMYvCdaq1a44zH+uwU14akNMP/FFWBe4/Qxd38+fP97Txbylgb
C7bDco715K/dvDbZUlooJX+uJRnnAj3uMFr5M3GayWe7zcW9eonizsSbjfYKeW8Pnk6e5qiOTiEy
LOL8tBGYD11fa9jW1jIQ9gyzx0yiYR2DjU7fdLZgadwS9aO55DjxiFg1/niXOHFzbZlOEYXkHReh
6Hb0Hf3Vq7GCxJy3jBcKyByutgR5xUzi5vlNcpXc+8V0T5RD+CXHcMTnMLGenOeN1dgeOuUg3sIr
W/Z5781cBA8AKeK/CJKt33giNjMlY5m+CYaXkF9+UTA2nFskFIXuNsyavbMYDuwFgA/MLd6o3a0m
etqVENf55OLSFv0jwM4BahLEUj3P9LXdBtG2b/z2sUiyiIDTD3NnY9fpRM4qnBQ9jDAT7SGiBW41
7q/yoYxyYC+xg4ouxiC/UEbAG30Hk5xwaQHYsbv+54BItWL6RFCwqDjYsVqjk6Ch2ZXJ1F/r2n6K
hGVACF84PRbpLDulaWaVCsnK8PcAesF7iyojC9YXJ6pzNEvlAV5SCzMSEkzjCMg2y//bwcEtqha3
l7Vg7sniulhpdgC0UB/RAWCrjNG0LBbBa96K7JFjQf50VC5RfB9KgndX02LjE43GngW9m0Mmq0V3
Gjg/mqHKvuoY1zRC4CWC9SkqrNcyNtIdlJNwk6VtstLinnMmysxDPqLZzAIKIIC+pG/7F63M7+I6
jp5lPibblL3dQnaYcPtswyG2V0qUq7ZauZ49yiqaN8aEJb/QOGNxa5Q5BU4m3N0/dtDeyxgDGpN9
lwnUh306TCwXtG2n0TUHjYN5qC3Du4BIubInXLeoPJ2Ubww1BXuEnWEAvJNZO7DGiCLk0JN3KBYl
8igdBPkzKlU9M80H9WIF9ioDNkVF9r9fCs14AThbJMK1oXX7z+ju+p2oYn0dYxvcpE3/HbDWInAX
xi4ciU1J9H6+FzosQjcMd6IsQUK1+bkuLP/FtufmoBE4xB8xbbRojp4NnjzrqEu7I45wtaYI7SX7
2EjQ+oDqeOHOBTZ2p7xgytNqoij/6fQJzCHZEDLGptmBm74ckgy0+01dT9aWjqUmj8gU0KNmHrxU
DNuqTrwTJUuHY3PYm2AiaWetgqZhwJ29MJvrIWHzFMmHsUydQ6Xn8aEaWF75RfRdZuN4p09Ynedl
25631i3dIOrjftfIDEvYKH/kge0uBQQXweIm8wunOfQivkQptNpZfFKxCv5kZg9TO31Waggw7N1e
reXUizXVycHkYzDs4VEf2Ph0rc8/mW3dPo9SrMnZqBGll7HO5XYKvmjx+IofLvqCTmMFvGX66MqB
HGMNy0Ux439Z/jb196oXk6695Mja39okyPXUH0V8tCAX3ZcRiXdz4oh7Py0RvPVD9dFJQ9KjcKdQ
LWvBSZqBuBZOiBPxtWqd5o4dQUxNYs752QI5p4pzaXbfbf7fayVW7Eaf4JJFHcqUGkxyl0/bsqlO
gTmW6Pb94Bii0d54jra3IzN9XX6i3pdMCL3gM8FJ0Zc67u+0sBygWSZfgPY4uzIYELF7BAr1GFz2
CjWmzyZCw5RbyR4MBCPgXrPMmi95GpobbtrwdDMbtFbqnJS+iWEo9azqP3O7bXaqepNJKU9tZ/DB
ifAdYz2szCQTK5DyL6OT2cNmtMPdhNtla+jQARtUTociIhTBr/vuyAOLxtkYmNDnEsF801J0hgOc
4AlD4NoQOjJiK4AJpGrS0v4SccMAxih3emBW2GGK7KUG8X2xZn+Xl/nwFnv9uNURTOcTeOaFG6QM
dzeCUE+IixDxCRrKBwN0zlbEFrnCZEsAypqe+7xzVlqGWAlGTf6XQZ/1mxaZYpl1hwMXgeGvyQT4
vxUcUIqiGHH5bn9u9GXwqVdbRjZaOH1MogGspWkUgyGJ2fN0KvHhUtmEQHTYPDZi0LpTh8fgagJu
1klKwhiJ0j5wkKyQUPY+jtTMGMW6E+m/u3/USmqjrxl2vU9boiEij23qIu/HxnZyStd5j4co3oIj
3WOpJ4ZGRy3OW2s93h5HgaZFJHfN1s7xiuggSfH9OLZPGY/2jxbVLv/MBcPAaJDrlBgEtZLV+3bf
V64HAD95JRLJZ82KXXScKv/Mo67YWlV6tNhEtG5wtiCjW1B+Tl2f22DSmIeTeFGcWYStyEHACclw
qyJREgQfdCXsbMvLbDGJG8oCAWKiOWAhZqTuI56JOe9QJeif1XXbhH1wl8rgVev8q5ZmzbkYuvAl
iZsHX5s/3T6LmVXVazBm24KHatpq65BJ6nfLtV7JjNTv3VJyOOh45bS57V8dS0R7mfhkngztkBCg
OPExdO3X2wOTlW29VhLZKS7nS080d+O62afRjTFMVJ63M/zWuIgJZK7IyAWxuXChWDDIGOOXqfaH
e3sQ3yx70g5zjXPK01jBjqjAVl0zal+KESxWpGX3ZO3gDHK6zxYYykfA4vPVkZIgjxIeXWc42HOM
QpD0lDGQ0n1tNxbydRgs56fKASXf9Ixp/i6WAZOJsDOOGsiSVZN35rEdjHEb2ERewPO4KqXEjaJF
GmblGv6qN838oKYGtamjcx5LsQpSpGyiLbYUuWSJZOZDhG+WoXLjb8thmE43rUblNRSk9Wxc2Kh9
M+MxeyHCrtgGXGCrImvne/6RH9LKSM+OPaRn9Rf4UZ8fZOaSBzSOyblMIURVegEdqBlfUhFcWoe8
WMwn0H3cxjoTgv5WZYFFNh0d3/Luqu/4ED6U6GXOYMTmldRmMuw5QdeYyMuTFmeQDxbFdi68xbAd
fUKeSiGFbMkZNH83mWO4qxbdEo2BWE9B9Qawfd6WMnWnNVROQqkD6sWOLJ8IEVuU88uIOtw9PFP/
WOk24u/O1j9yfHxo3Eg+Jqw0GttsL0Y3NHfiIauRrxazbew8peZAPfbt1rh23fyRYQTeSJIWnAg3
oUu104oKEzOZZwTkLZZgvFbTZVwwNoVRUwOV+KTVt6Rxx+seldm+jrIT0A7nWzKG7xIp6ptF0sN2
Au3GVnYRe7ijvEzLTFVPXJyFTd7sbmUaYUQsJtYh9JVz0QSMUbr/faV+TcZkC92olFYGqsKJiLM3
Hb/ZVdA6nm6/Y5OydPAXKUk2hxiplMFZtAYIoqQngbswNwZxY5En/zUzbJCN/zw540g7M11cq1rU
rP1HeNv72rfdk1YkK1vVvjmLQ5TiJEWpr+oKC7iW6GChdVJXIGU3e0sGxB/x/q5iy8Jdx+v65syQ
eXJ3eyPwCT+Vo81yiwf/yrD0n+4161Pgp/65w7dx87BNHUxwNYxMImIhYBzoe7VMR8zlwcZb0s9N
rX0wu5T3l5VLtfIMAM8EV9wqGrbhSHhtN/9KJPnRzvpsqzadasNPcZnvbw/feYKA3Q4W4PMuf4rJ
Frqrsu6u8U1x8tgW38uE5DDWVUwHiLFE/6MfzQni+o2iZU9ckFUU0B9GARCp5ay3hvaTqq0dlu+b
QNjBSkEnioFt94JH+XOri2CUJ91/56rYR2lnF4mJ7v22jWgnsHuYvxDRwL9jdwfT4B8Jrt5E8xYt
nA6mYLGXeJZfbWiw8vVt+qK2XUGG+SNi5nxxfG640Gmwi9YRgJokEvLidIiwwjnY17kd47PN147s
uKkj8ZJmmX4uF5SM5tnzHiCAs2KYGm0S2pRNuqiOSUlCmbDAct1ids+mPpeAVJr3xC1OwLUuqgNM
p/a5Cvx7TnFrZ0ESYAbViQd1q3WD111mnzhDe16p2V5j0Nogfg92YtExWWgF9kEy1qDlFnkbFQ3+
RdxxjGuxNicIFP0wBe4kq/lYMnMCzElP27DyVttVXV74hfhK152yBqke/5lz1SPM4NR/rxwr2XOG
28/QbouT1lzcDCJfN4fOK0ud4dxIE/JekEXM7ynlpef3hIqN2kVrpcacW/c2yIAtcyt9RpedUz1p
PqdMh3/mJbJbgGaolT47aUKQSHsak/agy1m8RIRm0ADG49PA0wqXAl8toRF/vobcX8UPEKdZ+TnW
4kJGU/kr6FUy8q8zYsK2t2dug+2bQh9enW/gLxbxG/MiTPmzyfSBxPLH1l0MtB7dknDDYa9cn6rV
nDOCRzTWgQzucYI6CQ9v9d7bKRsHlwEBdWhRU75AbSvrKjkXseV9MXUCCtkb9DtuW20D4aY7ZFgy
1tOQYX9ICAvCl7cRxNo+M8psroQW7HMYFhceyWyBuuk8uMm/X7R54GHWEVuu4ZE8YvObjE0ffgBq
wwVzK7wj8dXJsu/KxNEizrtqILNoMJLrBMZBqfrjOiFsZBkEuIzw9lnSDc/gBnH+tWd+/Ih8npZV
eVxvXeIOFkKh/yiZWJNJjVnClE13hxjyrIo4VFwEDs+Zcajr9tjivQKbYtUPDX6eGd3vphcz7sxC
FmstndtHPc/dfds2fzPg/y6eRbLPFQfM3LawqP467PcCx59b4YAHwfW0IuYnEaXdbRkUP/ck5Zw7
VPgEN+Ywtw08Xghrf2Sab2E8sPuXnEE3AXYhAQBwpCCAxvf5THWp913E6As1+l2r5xh/a2crI3wn
Vvk5I9ryQ2hMd4YJiFdJ8ibbE9uiMz/9+UpWYo9/H4be4hC1GFoBL7bwgy7wgX+JQaTXVjZGJne9
4GxYOJ8841teh8QvVT0popXeBFtmCA2oS1y3I5mkoLRRv6vPGB/8xidH5MFyxu9q3dmbdnkSbkMq
nh6Dnva758zIcxi7eXFth4kIyEFb9/oSR15q4jlL2uvA+3cMF4uD2Zfbnzbzjqun7srgcqs+yonJ
YYupWr2YbeKth0kayNnij+qYgW5ZXEBYvPfgxNYWT1w88IS8tMtLUxfufsrHbyA8621otmejq1qG
ZjmJLT7MliUZZr5P53G+jyxrr0AkxPc+1W7rrm/ObPaE3Z2yhdgB2g2nA63458/i9yEs80ND6ryd
CKr0Wwv3r8/C7Y3RS/Nqydhpv4Ky95+FaLyjz2x2NQGxew5aqwUbyANdd+o1+iUyMCI/XHNEWScx
+e5euNSkNamoj7I2EHmHWb0dTXmsiyx7qovI2Dl24WzsaCZHxiUK2Y9QXwvmDDc+e5rqlA/gzpBj
NO9G4+yVRc2tIJB4AMjWyTjCMNJy90TfkB8KoDprNxXzicrWOS6C6MVkh2Ib+ttIqga+FCCYtjLr
exwxWexTzrTWt4Qq5C+P9mUh+t9rGR8B2G1OZ93Er/bLtWxW7NMyR8LpNaxsM/swX6YcqW6VTeS8
eV///HH9RtqFobhIqPAGsqPlNvpl6ota1MwLE//LTSXbpcXXiNEDhCdh73xLzNdhuuaT5rxIL3pk
WBOQjlene4Ca2g7we+VTi7EfOMc9TrCkgJ3iQZFSdnPZuC/ksk+378ygO5JqT35gaI0P88KgQv/e
bNOKUI8//1S/KYLY9CAlxT+uc9Ixyv5lThC2/oRUIsLEVsQ5iSHcljlZZvD7F0aCpzX2npnA19CO
u/U0i+rEsw19jpnm+7wPt2Q2l5s+dY0TTXN34sSrZYKWV8pXfoKKStGD2ZMO2uvosEBPEld+ZEGz
KWIzAqYG6hnR0y0CUIZ9ux0pjI8NuHdUAIu9sTQomBJHgnXmKCqmkcTtZZRuAgpam+xs8Q3iiu3S
+ttIsEpvDpQDlf8Cory9mBOBkerbKI3Nv2w0zV8vP5QtgqgM5FRL7Wyq6+Vft68EKBUmlbS3inNK
DroNtpf3bAJmC0UYutv3OSICthA/UL++jaX1GMbl3lb3SmwNF9uFBYh+h9b7CR2N/Tw11sGpkuEa
O3I8tc78ZUpd/YJiAlwveK8VIpb8L6eQ8TufaPkJltLYQxYmjV91B5UoPT3pYh997jSc50HUMNck
Jduy84vLt558sW+tsE6ShhWg4YK6jwedqOFgLO7V+gMJAMGiJLquoGI91g6uvk3s3d2EUnb0yVII
KBwx8oI9ceV0/lMJbPdwk907Tbz3eTJe1OI2T8W4zoMwwVzbN4cRyiSshkjvVpPBs3h2EDaZE0pG
PbUnrIH/414OYJwZT5nsVohZUDW3hZwGvSr9cGrNL84IYMlaJMfNML6QSAQG26oZievDQO5uMq5U
paPsFDp+ELK9YAoSWBCzJO5wg3ejfkk41PaeFaF/FP7LzVWhJf1L3XP4lWaQHIZWQvHsiXW6tZr5
MOIDXv6ZY4t0oesnax8t34oRatbtcVc77bd8cdTMNRe9uciA0+XbxLCukOSdY5g6zSuDiY2a4jZG
0OKTpMtSihrWBxsn1zWTTaw7ncoEl3gg9KNiMKhavbeIulM9hiE75vjQBKGiGSyVDALvw96+C+f8
Te04Or+wdkpsfOtJGexYxx5al+cLtjkNeu+94YdfIpm+d/PUnlRKQ2y9//lcWtTZy/n9n/Nd8nAE
bWHjb5K/y8jMbHIIjUOxcrvmepIzkP4HOPb8YWU0XboyzTl6D534kMEax8UWApVZLso+9V5ja+3a
GAezhFw78CrQRCoa0XBwtIPq/2IvHde3PpVP76PhBgd1RWet96W08/hRCDTBzdyUL2OHRdUvkuRI
UPF3ffTbQwKkaTeQRZkjO7/6efLVIqH8HiQ0hK4wfrTr/n4mfxlRoAjp45MTc9QXSVW1MUQQPbeb
hupzx80UEk7ZEUAYmuU7dS7Jqw7uXbteANXstnAWalm4zppAngs7PeMg8h5EhewBkSCsmP5zInX7
FVTq8NBL/aWTwaPRF+VrKSpzFYd5e0p9CZMCDP8QZfZV2cFsF40K2+x8y2rmVfWY7DSTtVtjDmPD
oJJ1QA6KK/coDivqIqdIiJmdWvdJpME72PvymYSBh6Dq4KFEBf3jsqssBkR+VBrrFAH3Fhtm/pLZ
hnauSnyaPojSdVf4GUZ2Ql81QSPkSfgXjl83O6MKXXI1TVgGXrdkklNnbDqkHfrI2FVAZt4kC0h5
lFpI+wExN18WbAFv3AMdmrEttbDauwlmBKuX5qbzAvsFMZC9iiKv+OQ77vNsOs0Pq7iy8TKmWn4h
PLpdp8gRl7q2OtA6NtQ46L09tSKYTPcB5zNEqDR/UPytXKC/xMfO6NsEClWUYclwElbtoUoQMcat
sa20zAKCL/XrCCiEMU64qiRenjLKxos9M3cZxdcKpbK7CgWMvGVFS73RXwr69MPcdgwGG4ZLGBCc
Ut4bzK/Q/enNyVjOBfUtb/I51VLmrMtbrn5paP2NbLXo5Mmqes6j5gU99PxJwrXZlE2OrayR1To2
5LQS42QcOOKhoS2uljp2h1WYut+9RaSkdEnqBT36Z2Ce58HkGFZWvyTlBiokK5/cSO5k1PJTywWN
VTQQI5d/ilMKzk38wsw24Cb885Jo4QsSpmbjuwBpb6I9XF3uxdNBYtyQy7UP1VhNBPPY5VgSw7Ql
odlBxATIM4elsC3bIX6Sk3eOk6F8jzTH3AI3da/hLIhgZ/waLwBUl1TYye8Hfxc0kX1zlGqltY5y
aV1FgRpNWafttu73QpSEDzL9/AKDjBNVNTqxWb/Nnes9qvmH544IePzcvyTpTDRsZsNdLpyrchmO
mfXgtf6ZlBX89ZUXPocaQk2rK0y61ujZ58n5bowDHETnJxvc0Wvy1peGeq4dBPOymA5GFWuoLMNq
Fxl29iDyJj6AxmNhNRDa1ExNcsWQA2R1Fs8ae8Q3p+quKsmgyiywW9NsQQFoxwdAbs69LXkatXMF
4zAO+pXflcVbppdwHZPqY1x14aYg9BQaMYzYECzLT39mShDdnhlqfInHGZUx0ykah29aElvPPooG
rPQh5LjpOLt299W2tG8sD+UHvIQBmW5SO7M3zHjCxyS7j4zQiKNInpKyCs6T174ofYy6spQQLqWx
gOZMxCR8JYzmH3GoETuoIARIqpDA8fBWFUE74zFVXyVQKmyJzZm0j2nHMrM9Z308+js7qRg4BEN/
bxZ2iGYKOj9L3E+1FRsoMZi6dkEFv6sdtDef3xwa6Z3y2WPsZ1QGUANLv1R+9XzbTcR4Q47IVM/T
ki8xpQxaot5p906jRefWzT4WcdKdqi4hZ9Rqu9fBbL+SMEmBHvnBz9k15G1YsncM0obL5HYrDzY+
7COoEgGBjHmQDy+a4JrELKqtLGqQjSAr+huwq+rQZu7M2j0FUr1Iibo4MNaNsKEmz024U50el0C3
TXQWlMqClHDrsMkrt1adfRqE5q91mA931BXddWxRZpUyO8m5kS96Gf0YJ5dUr7ErtwqgmTvxsOtR
a63RVVrvOMXy1SJAu/hgKRPwBpi24l0baK/GbZ7MuPRrD8PrnOQVh2tpkz4ymi7jn+A+pjg5aAOG
PkrjmoBuEgbc2PouEqJlnZyDKyh0pBHLpJeOMTgoOhZeqpJHt/ZKQiwOIZRSd6mVxicNS65p2fFj
RkBQCfTufBOboJX9ChAJ/tzy5wx8RGfWKpgmvTa414M52njkezqN6Xxzx/59jE3uHORAMzCdxwik
HyZzOtmODvKkpUNwCobs/cbpgveKvBKjjuIvpRCLAI2agvzyKMm+ztShuu8xuxLe881KqRWXjG1f
3szDHQ6p9r42vaeejB/110d69qJVJjwddWUjNrpXh09iTQFjf7FWR8wQGj9ymEPEZCHbpLTlY4eJ
ZaxRN7z5eideYu+Hrc2EwS3djxYBzmrpF9cuaWwXDEYFujg2J8vRmtOV+eI6DICMccoSAQ/z0bWS
dVq85E7rnl03WGdzedELk/T1MfpKlU+Has73BhKAg48ERTLAOhpmuDLiWm4FZK1N6S5srZqqn/oc
QxfL9uZHl8Clm7X645BWq8SLBVgcnbmv2060bfN31LmrahYsgWwas1Y3AQklpNw10HV0zNdpEhLp
MeaXykMP2BjS2E7ZwuIc0I9NFnoKE1cgQD0DyENlhJuRDe0m6AsCJ5iuRvYdaN592Q0xxAWUn2ET
ohshzHNfGc6Amqg4xwD1WjLVsSBqZBPLtSX8t7mvhhVYYG+lfasTKC8U6OFujPoVVLjPaVZc8yH7
rnWsOurPgRM85BE8vG48eGDltVJcWfpXWvXZwdKil8P3UuZQQ5MHQwZnT+6ZFh87Mng8YhU6J3wR
7mRvh7n9Mid0ttlMoWW26UuWz2s/N1LGuKzi82ok0zvbZA1uAM63U+rxO9WTw6LMc/Zwsy9agOzN
JxtMt3GJlOYq73A1F6PkcTDcjwZubVmTKVCnYjU633xMGGuy4lmKLSBqd17kIEUKJRDZmp5Ou0mC
ls2BjIrGPgHYCDakxzLgESSw9wI9fpbrz2G2zjoRbE12ZnuW6d/GxjyigmLCOdv9U5rOjwbywdIJ
L3SQH7W8Aiod7GMnoYlnwRBy0cxJS0Jz2z2E5O5oo/429sV1hHsNC/7o9R4JGeREs6lB79NdomR6
sdrkGOjGyUnkx8mqMFjy8/s+CuFpAehSuGGo975jxl5zVuHd63g2xRaJLHXOH9WmnwRR2nyaGvCv
JkG3xjvmzyYL0XUdopauKnHoh/x95MecNO8i9erbDAffY7C+YiWuM9kK3yqjqHZCJIeZhenampoA
KpDkY4FBr6fdsG5lSRLCBF/BfI+t9r6KA/fFDrPPNVy2zdSymfbYbqyAhUFg7B/pSbeM7gBWmIem
LY56kW+GZRfksBqqrTlYQXX7arlkh5UpFLxMJJfywRLls/QhW3c8TubQexH/x9Z5LbetbFv0i1CF
HF6Zc5CoYL2gJNlGjt2IX38H4H2Od526LzABgrREgY3uteYcs2jrxb63gCG75iWmeHnOJPxdI01r
sLAYttF9baVuhhTpyokPp326RL9Is6tWoU7OOd2cgExpleG28363jQ0TuuHq67R7m+s/yRd6S5uD
Zz3pVO4pSjONLmHhs5QFMAd/C8uWAr2ORqeYgjfKc9dm+qJlRY36hqAIXS2TtRbV5U4E8hQqyrAt
FPWj1afkOo9aHT1sRjMkWOWF1TdfpfKV+Kp7k8ffumbpNHZFuYiHY6KAqmBQwI8bFv2iYs7SN+1L
KQLyc3X7K45VOPzqEQV/hdrQOOC46jKUOyOS8bjhA83KDKVZeXXMhr//QPW7lPoN9eVT4Ok/yKxJ
FmNsnX0t8LkUCIwSZDX6zUWk0Nbpm0QbwoWXuY0MufP7o+/ouH28Xt14YTSstW6kGNF2L/AGVNw2
0a8oVGBl2Qut9Pdw+/YSkTmY3UQC5itf7XiAUG4RVxEkNlp2jUYA/MlyOHW9Gi5qq9LXqohPIb3u
6Vqos6XrhBeS2nOabGWNTEWvki+nit/aMttoKFGXGt6MdVrEtyQdwl1jlw8jiaBzE3fPr7semqnR
HSkg30EnKKrBLxwSumUpu7qKf1uh944eBQ83iB34biuPQMJVatLVtZESFhSdUCj8ltaoLwOEFOD8
Km/rxeUz/47bZCzCiZz1GEl3SC0cwJCniJlGvQfF85RZaYUUYFO5qbtKmbEwiwBb6BObNupy6YMU
JnKpOLiFhoPN8EGduV6/CdJnlVpLqNfhQXKuaqUDA7rjwqMcTi1IImAqmLaMobpYlrsuiZdZhQb1
2SosX4qxWBdZ3oFnBY/sWd+6mehrKyLgCZSqctC+qxqll7SceO9rlrNsWMYvDJ9+tVkB3TZq66Go
HtNxFlC7wk9XuXJQbXKTYFpim6JRV/hdxgUcGefRiN7sgRhLZqD5rrWjZttUWr9CURQe6kdipQ+C
S/MXWxkeccjIQqJrRNAd/6G02i03fjpJybfwuuGcDt0vAiCqlSTxYRlpnNgiTDcRa3Op5Pa6s+zV
AP3xQEoCNAjZjkvaWQ1uLWxRLFWWcUzn1Q1ZLDg29D8+dYK89Yj4SC0iupEMbUBB1VL3koH/v4Qr
yy+TQS1a0YqF9uXBUUa0ulZiLLFm9RtaVEYQQkqbpaGMzZ9qIjI5RFS35gG1HW6UuNjRJXLgsmtL
jx7stGrHxK5KCJ5tSkuCRuNyJFQJbiJ6WhQxRGapWziD6RF1wMrTErHLbITDPqBrVyTlGT0oeHf1
KyR/iBiFYkmp6LdlBd+jpywHs3l0lXqylAxcSn+2ZPgypM7SzfunTOgPgEIMfma4RZaDfkTPnujR
p/h2gjPdH2PP6mxYxl2qf+pYclw9Vl46m0EYMfZBd/38IHTCE2wb2NOYWx/RILN1CDdooyfBXfRm
8Ebxl1oIcCrPBsxmF9VHxg+zIQXqixLouubHh7tolosMp4qtD0DFwxPl7q9QAulI+ufGp6vUln25
yoeWL1z/zrKxOFV5yCfvPTxIJxdmFc5qyIh6oD1D7JymLCHSNSsjKVkJ5+/dmLtPbdvGh1ozY0oi
Yb80+W0u+rRJ0GWuRpVvBaOjd/ZKNzy0VQgykr0R9jrh592+CWNnp3LZBiy/UXoxG7FzIiH9rkV/
zmfqOQxArHfWUA7zvRJF6RH6xpChWXQdcc59G2gLQz3BSuoKNDUQjlL7aqestgb6iNbBMpEN+cZN
aH9IK/2SXkd0YglUNnQ2tJj0qvge4yRAotIlC9ObYoeUSSMCP7RP1N0QdLsuy6MVQqed6eVEZFis
hbTMijb0K8W5DsXDmiTNNGejbZ4r+saYdsexXBO/swz90nph6aedTRmyLjNi+6WRQ3WuXZCB87O1
JYKzFTSgU8nReknIwGO1ZxiHwLV7nLm19Wnr/iHw2+pVoam4A5tHtCMZau91TeJlb1ufIPEZ1pDz
n7xRDe89855FPT2RW8HvPM2GJzPBrxmZebKej4/NjXpg/0EQfLaxEehDp+9/uSQSHDtfkdTIbHNp
pWAiUpsepkHUHTdE35uyvAoXwTyTPGrtLwgQxc2uxCv6s/ZNRmW+TzyArOFYtm+mW5M5zd1lX0zP
ZqJ6rjvFuclKmg8haJRNh0fyOU66wz1rfhFpGg0gBOb2A6w90lm68N6OWX2JVWVFDzy844MO7/Px
Mf5U9JES6H+PIDe6urJJTp7uJ1QGXI1hoMwI5Ak1bREawXifN7ZMf4M07HGGi38O6Xp1dcZwPP05
YToegeNwx9S5/D2k0L2MZHFUUPQwC25+EHNiLIn9K3b6mMq9rTo1P/4AHwq7Pqt7DXyGmn/pNsht
5KHRuXXd/DrEk+WCwesrd4JTambNqypRc6etNFFP+OOrBtprPkHpm2Qps3KtG4lyzipVxTOEbqZt
VXELW2VcKnrgfBSetQX302yHIlNZBWCLaLrROo/YFN9wDKHYzt5I4IVvK0wiH7xUfXOIo9tS5PEQ
JKo98kwNgp3l45wfZblhFSNZP2KpsvLMxcqRyIcnbOMWqOm28dXuzBUOq8sYjqHnqR+Mhgb1vto+
4NTRHrpHKO10XC+oMIxxnx7zTssenlSuvLVgkQ7RLvNFtuzLaPwxxvVDFEFEEdrbxFhzAlKZBr7k
QfIZDK25MEtX0lwrkrXUa9SObtcSp9YGTBTpUE/yIkOhbhMzRlLGyOQZ2YyygUXmXVwrJTKuiTsg
nJBFyR+o9wkF15OZA+iJs7H6KWJ7MeqG8luXzqVS9eEkVXq5fkelRaZ+Te0GG3yqSe/Zqu1mpVUQ
ikvT1LaOBwspqhXKkmpT7isMkfuusJxTGvb9ptDc6G4pvb5o7Fq/9qHXXAKjqRYY0vL3PiUDuGgH
a1vIsnhvtOrZ0sVH3TS70mm0x6hqyiKthuRgiukzlTnxcrWTbeZno8zdmOgLKE+AXw69tlm5beg9
c4vvl4Ebla+WKs3FSOTPTgyjt/QxdGzthqp5U5WbAW7gG6u7ypFftaicaQg1jhFzyRtQYZiw0xMI
LImE1KwX1mvWKg/Gm063ettqrfvSJvWN57WvROnahVJF9b2mSH2goNOv89qSH7lGk2s6g2KYs0xo
CJ87XPgkxozjJnn1A5ndh8EWBKJAwjQpdGFfYOlHfmqiB8G9QItwU6xyOGcjYeNCU24ikT4skeLV
7G3jKjdDnNUha8q43I1m/dC7zBsujRWkmxKFOKxOV9lmFkMVIp8TWk2FqYKr8Zuw66sheUzdRG5S
CALZ5sn4Pj+Ro6kaBoM0OTBnJ2XamNJSjvNGctGJRe6609wya1fKIMkhZOzuJlVZ7uT/bGZ9GYBg
r13AlUkOBozw+ZRZffb3vPlYI7Mj4IvstUbYQCzPCPjC/xSEMWAghSetDybV7gh4TF7QG/LUao/V
Wv8pjfypzdXqyx2Ln4pr1ZcB5Mgq8YdVbZYKMwnKHFy17anbsuBDfjs9jgq75T42PSzjNAAgGAzk
D+boPueDhmFQV6ZN2sYOzkVEIPDqS9D188MaaOEpND+sCldE2OCrLJzq5qRddXPlpLDS69/VdGj0
LBC9ZWI8Da4eHucz5nMx1CRb4iDCJeJMpVwXkmUpkSKXNpYu4Zy1viqA1W4azdQPJXfUS1+IfFVq
dfiBhGGnM1n5ZRQo+p2ge6WsQu8DROUpVSHrm62Oh5HUsHfFG6/zqXAWLnmZyvex4Tq3I6s+0xF2
VoaBz7u1qBZmKDnfc9464Yb03UPqAhfleU+sN8izk+SUij4OHmVAl2w+hbieU+pExhuho+6aviB9
2axVr0NZi+X0RqCE/dfWs4+qcMyXFv/oPkHavZGxk3+WJ9cy5GdqhdHGh0CyFx3V3DbMz/Z0vM9z
Y2mMLqBABR2aJVQa3xibaJvwqZBANywdU/brBBXkehAFH/C0aSgEJ7Rvr0apGk9R5fS74NNXoxaW
HRdNLpTiQW26eEiDiCvPep53ekFaCDy0D7fUqv2ArRlVXBwdRVsAqJwfzht8k9ERWP/C6m16M4GW
nueNdP1/Hs27CIm2Zu4lh7S00UQgieG+ZtDHiLF5Ljozb19YRHjLIqhAp+ZJvky9wmCOoSBOZwr9
g7VAsQgG17gq01oHhsedrkK/oGwHV43iyUHVCpawnUxvTrVmocoXRNJOxdeUin0ghHabN13sY3jT
enK6vUTHOZdG4SmvqJu1ONBMy/scM0s9zBs6p1R8po1h9cSozAel4/YbDJPPf0+ZH83nza8gc+M/
J8/7//P0vDtvGuqI61In56oldfzG8pl4UBltCuEXN7/rY491LDkyVYCaN5sOzs9UHs5ezWpO8958
fH49WPxhYesEoM67MSmVN7uhaJVG9ct86O8L0hhSTCUxa87HFKN/zkpgq9wF+cDV+jYWFJ6z0Fir
OJn25Lmgiw7alyyi+N/27c8mcap3szGRWJG4bnjeSynxtpXMfICAD5egUo0VAvwBmp3xs24F0mJ3
gG+dTMYJq8JobX51Y50ysvv6MU1S/7nvhIG1cSI3TvKz1Gy5pQu0wyxlPBnVz1WlV8+sPhrKZT0t
j2k3Gv0nj5CQTVlPcS5+3j7bMFpDnyZoH6XaKjGJAKgb5QQM72cX6EfdL+JvjyboIreAjZPzWOwE
EBtkx1G9QzwWP5FmTDOF9fNL7qQ/Ivz3Tl/77yb2ta30/WYbFWP2gyhnIkuS9FNaUl1jbwvweKus
2zI9fPGL7qLSlf50dGjvmKpY7OF1vSn5WPFjjp9+IbTnROhPsh6Yr0pYkTL50OLK/oh8rSBWEDtB
WcAXUAalfVh9mG1Ug3irKibNc6ws/1AT8jMl2KirOuXmOQvap+jgrDTL47yXqASaWpTd7UlFOR8K
IKVtRFFdq5aKAdWy4t4Ndn4nvlLbuHAZlqFBMFHuZXvy0MNNZMBpkUU4NQOnh9TZwOKYFUFEnvuz
GfLgu3HK95oe9yNlzbQbNMfZkp+TvpDm8zKf4E7+oagriueB78medKRgO5TkdrqZd+57PfiOa1ss
KBu590DHPtjWA2jYkOx2APC7+T3spOLytjb4W8gJTi37NggdrbiB/EHp/OKOCSNdijROXpyK+BMQ
8cd5E+oGCH6Z/sj73gLDNi1mamp8uF9TBa+FRVqJU1HGznUcUCIaXrivJc9eKmAEQZnW8oEcPv0B
ELubvp85X/+ByPhwGvYTbkuir5SXIey4GuIg+tkAAB70EWazi7QghEGaYb196QosrR4lsgS0GPUo
1o2G962PGbcpgRpdmPYxwjTKlCEjeWaUP0I7JCUdjdAm8gzxI9GUw4jA6SHdMj0X9si1Ox1nRfrs
oUYgq6O8Zjne5nnTQ2VeROngbZBmk+0nlQZLihyu8wYrP6QQ3CREJ5MYDi7xKbY676kqgMK2OZr/
9KOtLO/eOQYQscz5negSxNW0oUHebaCBxKu/x4jrO+AdeCBGpgNU2LT57b7Z+wBLifVkgaejVHCS
3Nl4dPoVvcdsKj2uqFJ5UJjY1qqJ5cowqyWr0mFn1c17LdTwEqYklYJPYh5gZMm5laz62/CbW4ag
nDqIy/xImx7BTA0wkfTaKuiVp8CR/cWTcX/xaVlc5t0ICi7lCoLdzZClNt6wq0VP4CoyYoZtTICr
oW1T/h7szsf6WvmteXZ2iChpWTn6p1k47vTCOgNyOAir8u+ZUdt7OqvmkssQb7biNueC5EmSmmpv
shqU+2AkFHYgx+LgYU3dK04Xn9SmoYeF2YlSdYgZvmSdquixwUxvjO9lXlirzpTfXhJkl3rof6Vx
HL1QHGMNlEs4KWP1peFEXjbMhupGu5S+9cxM2+Xdi9Gn1m+ZiOAC0oFDXMsrQgDypeqb5irtG0Rd
qbLDM5Cfm7L796auxo+WwKNK0xCLKmblYBhy9YUYAsRpqWEhopwfDqPvnoiWLRuVJ3AEP2M4to78
8EeRKfy1Wqt/UpMOXp3q/gaHnmcQw3wEN209bvPQLCjjkQkrKfDJqqApRBGIKE42Cia+Az68bmHS
bF/NT8zHJAtRPuXp6flEGagEAsz7vpEiuqb0cEeE0+/KINfPOrmL9CGNnuu+18/zMRtTxT+PpmNd
KryFyExjTVKMyfgyHfx7TsFaTq019fD3Df68y3QazrD+oGU0Y/6+dH523iQDrFWvBf7zP6/9+wY0
bruF30cN5lJ+qv/vPB2oa+2D3Pnzquk0FSYOelj0mADZhz+/C5qsbgFvql9alfA2pqjMswREsWV2
c7UCpTtktEvG7KJ0xtHxEVsFLH13muHb67xvOhgIptzXOsV82ljglkY7OfSBgG4nCsxG4FjHcYq8
KhhrfMXBJ5HUryyqnLCgvjlKIjarOyydr8ZT3lozQsoQpzCY+jL2N3XTthfAciTd9NFh9DVfAwIE
BUe3smjLl2FgEW0N68z/1Q6qflXhK9znjUkAj6ya6mRXFs2dcDXoQftEAy4HUei91q7aPHmO7GB2
SyLbum+rjz8UkIe70rK1W1IDWjShgGuZYR+dxsT8ojUZuTYnxrrovWlK96BnZrxyh6Ram94YTWrE
FZADpBS9dRCiqNeMdsZS00V6nchxdUnCUCFbh/+vvdd1VS1JKtSZhTf2Jcubh0+qeNNo5ms6tvyd
aqm9OfFLjOGfSEnEScBFSyMZ9yzsAcQMYAc1SqSmOqzkGBQb1FtLp0c+hSlOLBxiFnQTv3oGnz8z
hvbJHjB5Vyl1kkR3lYcDEmabNqZYeVUZvAQ4bA7oamzWyjxb1gWGjyp/j6a9OsEvmHrBen6uiVzk
eYSvUEfoi5R4ivGXbhhk2s27+rxNGHkP8+Zf+zBIGOynZ1rIRYe/u7YTO8T3Ts/4Zp+tDFiEy5bc
hCdMneFTCYmaYou4ASYMn9Ix7U8sb/88N58FWml0CZr20bv92QS+3qz8JsTE8t9j8yNQpt0pr7t/
Hfca8p+ceaP44LMLvaYF8Z93ivogY2ZmYTTR6RT6ZVDdgxblSdTlGiZltTjmbwZm7fV85bVVFd27
jkS3rL+iUfI/Q/E2Gmb7bSeUz0fDsVZWT3MbM2mxpgZCCxNnG5ym8imiKrof+viX4cABJL327hPD
do/7AGKXnW58JlmLQAzDndbeQN2yCbf4i5NF1g1b4ZY5Hiq+k7jSpjT21r1lQ+SeyxJURlNnx6rI
ryP5UCcnqnGdxD2BogbsWacoZLqaD6qD+s/TdhpDnlLC0ELH7uPx4SV/N/PbYByLgRQ+VMIFMG0D
huCOtwUzH23dMhx/IDhgPepQy7CxD9ZB6KLz4Hgc0/RVfPxdeMJRICItP8UmGq1Ae8ngZGxx/3EP
I11B6mmyCCq6v3o3kDVfpmQ2tTQmvLwaQUWE0EiaWwOqbz1oVLKLQBveeopx8Jc6gyZUPuCs2UIX
cF51p3AInnZCQNucZRHXtIVxTKTUtBsRvwaequ2O/BW/tEQXG89XxKvSU3yU7oZFXn8WX72h9u/A
xYKj1WFXyxzNfpe2QRoK2pOTh3ngZXIX5QhUdlRMyi3iXG/ne3G/KKRrhPSyXLHrCgeFSdJOeUTI
qHOp0YCYNlkVrEnNCY5+rfxzyO00HN/5ybOyUl10ox9eqrF7lqg+9g00c6RfnpfT+weAs0xZWyPQ
4Jy/m7RK6nUyZc2VVqUdHF+FGOjNW7XPSOyZD88LznljaUwxEx9al2cENRFZHYHISaO/AY8okaCC
QDL1uH6jwzUfBmzKnAFjeTSFGUa2Ym+gUaKnmnaRaCZXzSHg0KJbShtC3P7neJ6ZNiSbf52eoDih
XFof8jgdj+hyx+P8yBtCQtWbFK3TkB19gKB/jnex0R/HjVJGyhflSKT1RvAL6O0XPk3UNlnyardw
HsPSNdZxHPvcOOKd7jbxm0i791iQ4+mWozwzDkrIN3zw8yPVLnrqyj0lhTm3p5fguIKAxpyhHKQe
QZpr4CsApoPj3DHwm8yPqPGRH1RFLp3YwONYWITolvnLxaGaHrVMhec1Pxxj+4JRMGO42A1MPSht
FtpOAQ0BN4qRvC3bo2oziDHU74VSElNn2+lVrzu+RKx2iB3/9COtAeEvHn0HvUt1Tbr7lMUPmZ1t
mNBp+ygM+lOrlv1pfjRv+mn3z7Giy5aeT7SkVfcUhQoZeyfW9v9sDMAXp5QwPFqp6aZqq1OapTkW
94WwfecWxhWxV1hI90XV/46nvfl4nmG/1Qid8WNurQNufUI2zqozeuumSSBFV4W/Y+YLriOjM6Am
dXfAUw9Ip18YxADc8rL5HU4Rbb3Jh2zUo0cE+fCohsw9Qjb/wVTQJL+Qtf4nNoJkH1v6exf16cmy
JKF8+sDl5LX7DHV9pSrqvk6jbVIgOaaEfig02z2Upv8GFBVaumto60i49J47u4Dq1dCA9yQUU4wZ
GlL2xZRTlps0K+s6R+cRwfVUcLHvQ+dnrAXPYa32+0yh0hfrw87RF0UciVUcatHSavSvro2fu9jF
tkxixSiUvSGItTJL9cR1QVaGfslc7m3ZBZvjJOnhUmzVGkkO8OjNaAMO06AFjcZ4rTRlItD2FyWL
CfPyPX052LqGZO+rYB5IrM9d5mRn5ATGx223gbHhL7k/rPSECULu7oekFqu+eHQl5vfRFsDPreBX
UhdyH8egXy3RiIUMYMcQK7ZosHgvYjf/9OpqNaDCH/g+xYGTLcLQfqhB76yboNs2uMxW6QRKyjpv
H3bctRVoOMuACfGQUHvuaKK4vfuaWoVYqll2w2tEDnMk7KURxdFKMDsiRBNgD+DW0xiDcfDcmFui
7x0hiVLi07A5UqO4VoU6rrwoP4vYsBZ68QpAqNvowByynOJrnBG7bpcEBiYlrfc6/tFEdrCEhvFU
oFNeseF3tIxD37fKNhgCe43nxnrNwb6qUw0cFfeZZLDm3gcNIGlznRh4wl1MKRAa310h87eSriMz
tSyhtc8uyVNPEm38OfwJjV3fo00CLmPuMTY8955YEIK2jiqveYsFIeS0PZdZhigyc9SefrF6trw8
2JdwAg0o3fZIwaDPdabKdSB3QQg8JRZMXUuXTDCa6d4oAGKqrk5jAYVrSmlmyEll9RxdYnOIljUe
mGXamURf50hdHc19SqPmpMZU/9s6W8mKZb1LukcjxYsRFNWySnoc/Am9ADpeaFlpRRzBaC4HUEFZ
JNJDFZo/nQBuDlNyjKkVIbtolbeEuelJ84sS+L4nfjno1XNe+L9VmjSLgvb/Vtr9WmhUdfC+L4Fb
J+sIoilyvkRbIpYGeIjwHbZxhTOgo2bRofouC2T4qjk8ZG/UJMiUC5PAc5vJLLD7Ml/FJRIvr+he
69BTMAHFO1yFyiU2qLxZiwmxUTkDRHgg7o3LDTlSBCrUVomRFwf32vWUjYF8ED4xd6TGaHeGlLTD
XFeskTUUT/wckfdcDJ69LKt2WLUR6yHHRRMWi50ejPV1sPHog+zqaTPstdbD92WGz5TJ6P2amyJE
CoPB6DgodCGBuKaL2JQfE7Xa6OOLPdrWUYES3SHaO+W5BbqgQ5dSogj0rX43KpTOfKH4KyaCD5a/
F98aoKJ2TXNq1Go4+JG3FEXOCpwwthPWFUixsbcH+/4JSR6rVD+BpBE5xhErfdhp4Or8Jt+kqtNu
LVP7ymmunL2OX2gEIbRJ8HY9mNlGKjIuD8IYjOawEsqRXIPLyGB8jWgD+unCa6imSiUt7mlc51e6
gEsyvdY5jYhrWuDN0epRORM0uMhL6VFCaayVK5nh1VIfAavHn7QL5dmqerExlckNFg4v0qaqY2Tx
uOqfDS6LSbA5nKKsGE99HJJj+Xd/ftSOibJKKLv+eaJT0C9LI66gRUttVUcqULdR7DUj2oqaUB+0
HyDChbbQEN5efIaKkwvByabUdVAaG4uUZ241Sjj7DLEAuluoZwmBggrtUD3QHgM65bJxowVjPM47
k+IDyR9Z6uz9RKU9z71+PXAzIoamwhpFYxWC8aaIvKlBYyNWwrggnI3bdt7BJPJ9dhTktftdCclV
TbLKwi+TpY28cZWWvsIY4Pt4VwdEGN1UH0squlY1gaA+YKA6j3MCz+v65umpsfKnsAmFVGJQfOmt
QOSEnEKIy6iN1zqqrUXQE8ObK4p50l1wbEpAmbcGMR4xBqo2jB6G9y1ZPth4NL7qRvXeqnw/6FMh
TG/olKHj3pqh3AH9Lc9pS/gXGBiMWsiyRMY3uZpcH76j1Vc/FueBs3bJpO3I0sjAVdGuSsb9kTo4
0nQBbRlvliZSjyEyYPBFGZmakA2JDsGQbr0LtINoa5qC4BFkPg0dhD+1mn5s23VdsUaoVFmdLEwF
J131vzFNoZMwAtZqofkISWXa0kpCAcrdlL6ezWDCGJIg31aYB42IgGR2UHrtgm9X37bo0TMl/yZh
QCXRyCYvN0AHSp0coS9meXImDoX3UdJq3FCh4CNLdXS2LJcOjVL+9P3MYU3iSbpbnncZrfxXo3Xn
gcL+nWo9Ik7ETQRtQKbM/D79kNJ6It4r3oGF4k9j1MYTg1q9zH0t3YXYbe8G67bAs2+RVd7NsCbA
2tcVDMHIeDA2Um9X4d8PAnzetGfXXXWVPRQGYrWaRR1Ag2kVgS48dFAvVSTCOQ5xyTJgOZSG20of
rk2RGud5U9etcVbqslw2mpetsQ7984RNq42ewHTiYJYb32GWO5/897XzI6OikBob8Kn/v5eGAGAR
rufFqmksAzsmkvE/bzq/l9Pql8omV3N+8b/+S779+iFy7ZWogl9RnndrJgzrAHrTZx2byUJHoPEu
PYJLBd5kqhWtu+z1znzC4AiMPzSzm97qctOMKvWVgCRIQoEmWZZ4QRLfH1WSvVKO4vN56yLHnYiK
1HQGdeHn9PrwSVzQAzH50ML6GvI1kKYaHiozA8aaptmPLCco2UKDeNSrmAIWjAmRbjQrHJ8HNaU6
IzvrUJXqERecdy07VX/QpFURytbKYd4tbc9b4YAMt/NuZStA32tcbWgH+p06CT4DzKMnu85+0Z/v
HlTh9Scr2xbh05C46QN8bvoo7eS3K5T2NB8ShirXiaamG8cK7pV0zpktMkp87W+idvcNwQbLtArS
RSl/4uOmpVZOvoIoBwEnO3WlNPImqs452BolX4DGd4VMyhRex5q0zXRhVyK7xed4bPKV60X9Fqil
ew8DwpCqXJmoVlikQtB/sJK/ACZ6QIDLdlu0TM7aegstdR1U+ken1QXrdL42nTQvaSk3qdOGB7Wk
cxNk5RZWOPE2e1fYny52wYXtBK+Oz5wShhpyRp/2NFrJqoTjmjnWj8KDE1O7O0MPm2sayO5lCu5p
HJqY6PvDbeqMu7FJ3DXB1PqqKjEP1B1Tf59J7xsU05tJLhmMEmToxTk3syc6Rdesqbf9WLFubndx
U61iHEpFQsSZFr7Zwv/QNGZAWqHsiwKGh+guJFJqsYOGeUjEosYbQrbyBlfvLa4JabXUe2XaL5VX
3OrgaaR4KkDSLMeUfAMnIum0EFc3SO+6foCBdSW3+jfEij1/vq+GCXJWG/Wi8BhLhM3KUOxyKkBp
Z2BuuGHb3ailckhrHNDjk5aP4J7LveOTBtaThd7jPhtojic+SqmwvaMcYT5AqV7yRxz1k/KE4hXF
Ht6TJIPfKbr0ZAwsDdRzlJE2VLjlLtbtz4rYLfj1z0VXkurrYLpwW5uIhnxD1OkFhvmtoiLppeNH
IIFFf2ddyWrB+mEZT3af7+xIR+Re2HzlNBZW2tLs0RE5cqN0dr3IWu9bHc/I1fdVqr8gNX5rIpDJ
mFs2RYZ4rkl/BJZ509r+QHv71WTAnBYniHxOUTT17aoNMRjrClutq4gbmSS2IErZeyL/joTBU6k4
d9vxbo6u7KmlTLQq6pMWUcTevi2HgjpyTxfOlld8Hm5f3nO4TF7XPxPbeGNOhDfPZypfbQhnvXUM
/aa6pS6NN9IZcS6khy4qXzrmXH7trwl8NH8pvX3gS36AM7AGZXVVY7pUIVkpOJ9oVEfZe8HEGXHV
c0s85AK3COOOxq2mU/duQilAKNZHZdJaMIkgQCu26rWK2wvtykn6HFIucyr11clpGcupGDh9XlSB
xCLla7UoVPMnhmfyjj7zDKRolSN6g7J0oLG8VnIWCL1Ekc80t5OiAwckPgfV22datLaYAcIfX+mT
SHXZ26i1mNnEjImJLQ4lVtuMdXuQEmTlMR329FtHCILlDPvO18hmS3CfBP7B/eh6e08TQLHHp9HL
voTZvwIH2KOCWyZ+tukH84xhcV3SAg8aWl9Qlvljrjyr2SLf3UQDyThABmkMrTDx77IBB3Onnou4
v6sO1fUupGRiYONuHtxEQND5Z7f7oEM7Qqhj1RrpGhzycfd/RJ3XctvKtkW/CFVIjfBKgjkoS7Zf
UJbsjdDIaMSvvwPQueUXbJLalhjAxuq15hzT69NPLIA7aZd3t+WnbiUQrNB4xfLEcj4HZezsmi57
4GsOsoaFK2OcloCkKdJbpidgaCa0IDDoOu+hifwf/QjTKWH7WpSPx07fCKs5jVZ/7Wr7ZBjasTTT
q+sRvAdMiSihrSvRAk3qd+Hk1sUw/1TaL4FS8FgZrI1NbwSmqRHG+qVM47P2JHsnvJVztkch+ixE
W2/cCdNl3198J/vJtAKRpRUh3I9vo6O/UmfvobEc6jZN2SGj+E+08efc4e0y0RrRNP6B8AjeRF98
Ikc/VQ5f2rpBe+kyG7cQRANlXISGmEA3rnh3TZQaUVxwFsyvnVd+ogwz8KgQ6c5Hr34Cmj43WMJK
v7yIL2xEhK8Od4MLE86vPItxUvC9HDWF8uhaFiMjBS2wVTlvTDn8mOoZTWh5sIgtxkfzKCoiINjp
ITlJDyStkQWAfiCfz1G0z4f57oR2gpVM8kHE50KJq17jRnAjLhJgDxIAGv34CueZnSfTysH7iuf4
g4TJ++zTeR3/K6iUSEvfquYDWUV3KaLorxmGezlKQuCN6ODX412QT0F4WDE6aCM43xStjb6GDYOU
xmb76mkGRv58N9+rHlW4g0oCeTCoX74qMGRwBSos1JF3MfrhN1sWhCaGIjQgLAMVp492qZ0HqzuN
Xnlcrja6DH8Ymgq8HGuMq79PNo4jl86dk1nlhmvLwWFaG5kSG5zW/OjbLJjcV+RaT/po+DBuH2Qv
Pi3ozKIHlgBIalPFEt9H87PMwqfUoYSASrizWmIzfET/s4mOyc7bX6Dn7xWKOHz92c7EI61xtSOS
b0Pj4ETsVDFbv+1Q/HGGBjtl6z6TELo1RpR3xFX/MLNx2jZc3iHU07iyxeNoDz8RA9AtpHUWm+3z
ZBs/RHFlE+xtsHRHuE/yo0VC76anKZIw7HZLebcd8YgwYlcWwwXhGvZ1BfmRTq9Z0hgkru0zPcBW
ODRUttRV1S/Nkz+eYP2Q2qIZbLuQH7q9bgetzYXL87LfckGMN/Ede+p7UxT/zWHy6CWEDrLJoBKw
nDe7weZcEItWt3azceE5FMk90Zka9uwTm9LfNaTDHks/CiagygeReQe2KWHgK/NuwkUbQyHpNcq/
Rdy+6S4J7VZMp4aCCifNXU+sBCfFfHAc/bdeRaQXmjvUhtsEu4ygGI+YVoRy42hmEFF/qp+ChB6B
QtEaaKRIpNEQFqa+3hmA4Puh32JIsCJ9R3gepGh9147xoU3afZcybMUYJd2I5Di5RzpsZ3vJr035
RTPBjFYTB3Gb7TpT7mWTLpFmQW7TEp+2bYya32AYTiJPy9hdCpeJBzGObY4KXCFlKQ50q+VMkp7N
BbatAtR/YOWNAAvvwbKhkGbq2LnWrgWv2cpzOpsHtK57owwPsftZsHci4u3kIIsey+FkFmBcrXkf
J2/87auExMbAZ69rEwkm0RMr43mCzTKRJhINziE0rIOi6eLS0GqHaT96iG0Td1+l5Z5kpV1Fyo/J
5az1AqucdrIcT2bmHjOcuz1tjDw1njr+umHZ+xh9AE62IFvc6412bAXynfa1oJc7cfkI0abTFD5F
smfMT3NH6RcYEvvScneA2Q/2mByZJez00kYwmuyi6t4zBQmH9KR0MkBn4xQujQa8AxHuDbZ5+8zz
kVEM6C10NOB8gIwbI34DSE2DzKHCGfaJmZwqT1wGp0Ii1h8MVwV2Ou21xNkWsETiQsI9dk8TjaiG
roFbP5AsdBjreU+ncIe9aT+hvRDslUl2CdrWpSlMGCns2bEZj+Az9o2JoAJUXAkaVQu9XZpvKzGf
fAOLJllKKS0WN70nebubAaWUpoPK2D1qHUSz1OS/GJMJNyiQSNGextA872ydDVgmD1GUUKsvEQ8D
eg/9xYMktPy8dLXgWUuIrSy2WHNOmYbhOZuCSstuMnRPbODghUF8E/Nr1AWLlduwLrqyjosJd1FN
9cHyfNw4PTJUhLg/BXFnH2RVnmygJlIhzAdEFRFfxgb93LvZfmoTcjS2hWUeVUqOR1+yY2gvkZ1f
ZW9fyio5RjhXosL6KtlbGZy8sT4dOiEOTjYG1IxL+NMU7t3W20lND5Iovrf0aqE7gC/Wj4T7BrV2
ygla1MWXlFMgq3ovNHGWeD3HxDvx/Q0G/dhqzZmY0L3k3fFGyjpvI60/46Jpybp9QdVZDk4gMeqS
mfPRlu0Vd3NU/xqdjh6ZA2PQ2OWztkOCjmNKC2A98Jn6zWExbNAjnwXxMODyNVy1iB/WAy7Ko1Zm
DLp6dLML9TRVeXxaMfUeiLEDM65fC20R3kSl7yDFuDfHJptRMUO9KSR5HlKnTV6GiIkBvDdieh7a
/idDIxw2Cy5tzbhaD40h9iuEQ2lzfM1wirS5rH4Mw7Hp6PJnqP07h7mIYlJzmQU6j67K3F0bGvIS
46jCH1DQWjVqjb0uzFgbi9omCRvj3FjwCsfiYua/0e1hKitjCu0plGeRzZ+YC6dfNOu1By/2y8DQ
gSAQY4bfhB7AKY81Njpq+CyBYqTRSHCtf49dNr3pclhh9XhNsL4uiRd+Gdas975+1QEMXIm4+KiH
ynoTtLURKnuBYUbwwW2Y0yubcQVPr3dtpIxLofilWsIXV1BVZkyvwp4bxlZLTLKjboxCW1jCy7uw
opLpvs57CsY/Kz05Gh3JOeQn6J5Y1jA05Fc7ifWzYc8+l4uOjkweHyg2xz1kuilYsTTgPOMjC9TO
qu3xsShIFwbpQAFeJsWW1cfaEGEMKzHM2AnAKaG1v9BOESxxySEZeXmxazIUDf5t62bkqS1UnzbW
JVrVUB7Ygj9UGvsb3AjdATOizVLBED+kZf/9uzIzJaner7ds8TEeqDGkduCA4xgdds8wnqU6A2Rj
q21Ft/r271AM0FlDNxvlRzawiS9Vvpqz5UuUw5CZuuMaVm1bfbZc7FqG1T4gMC3svG2mxRQry+ta
qWOFzlX/+wlNPaV4rM6hMf2N80rcU4yXvYe1aenZxCdF3N0ahkpEasSzAYq8HlStsOA47QgPwjVo
PPTgiPWsOZl+0z18vzFj4/0V7pvXSZv0MS2lkuFgP7Gr729mFh2hkYSX9bAS+As3+T0ms9grY6Ef
JctPzbtOM+8uHMQn60HZLBPMXs7rvXoRMFWFc7fxnB5XXsxKjqnQdcKKi36rzKyt4OmbfBFPxs/a
d0uu18TDG7OuMQyTNnsn/lKz/tF/T+n7vtfpS3LMGO3Xn6zPiXjqp3FAIDXOjHke+4mqI6paj+gn
Nd0x1P7tPbc5ToO1TEp11PKEDqGQ9HVt5yzE5BUfVtfZczPG/Wm950T2V1zXA44+NWIYtOqgWZhY
vW2/NVMdHpNk8q+9U//J4WYf1nvrQRggd4P1JpbyOtDLZtt5E9aAtLI+JrsH+TyaB09E/ZNtPg3N
aN59wagVGFF/RaXPhsKsapyW0SaMaOOvj/PcT3qIVXCkbW1M6fQQ9w0SVPTt6/u7vtOcm+xiTYSI
uBuw8Tpms59COLn43W0URMthsCNmFCoVKL2QweAaDlUQ10CeUwLtL+uhHrAqmKhLgzzNILYBNCcq
vaYXns8qDRwALzCvGkE50ybPpYxeZRG/aiqGy2eax55e+AH5Lf7LamH6LItPIxFfuT19OF3X+KJq
o31cfjcKnf4U+j2DH3880mJI3hpw7ywe7eN3PiHJRA3WHdpDHW/OI1PRdG9D/to0y4tPQrT0XvqZ
LJ/0TPzNPWSNvWPYPlSlQbzsjGig6iMNd0PZBlZowArrCLZdernmmNo3pjfWzdbHP4sDn77Z8Bor
jKgOpfqxG+AINKZLY7laz0oyKkKSFrqeFj48u6m1hkNFZIQ6WVwpFh8VuZ7xexjbHsL39Nkw+3Nn
zNM5sXJO+7rI0c+nhOb08iFhww4tFMOvtRyGOmKbndbEDYi4zIPMoD9sL5WNrxewCkpc3+PMH7Ek
8TZr9JGiZ3sdcmImJGKi1oova4CBV2yR5cTjwViSVwe32iKpcy/fhCzHzJId8yb2HE1BX00fwte2
cwCoG9OImDiB/baGG0+9c1RJ/uEjUNYXHp5lMoYleid7J+jgToepcebkhk26vhWc5LcW29VFKqQp
bamXN3ouZEPRUN3kfnWtY3B5JBXoh0VHd626vUyUSWsFyakb81W1rUbRIzLHeIffwMdekeV85Mj/
zk6tecsev/5qg85C/+CuDCBPIvj3Gvu/egKfMrVt+pCqCPRUM7sPWTfy0nPetoNe2MWlaiv/rfMW
VKXlv7pskSJL7w+ma+lHhQAyGHxgUb6Agdr0mYXW1PEOumGobTHiVU1Vr3/i3Xjk7UrpvaEM1uRj
AuFwjtoH326fIl10ZyRboFWljV5uuVtwib6ZtMhcKiC9epyG0T0tz5g8u3hqYsRo8A/M2qYvaaUv
XG5Q27VKK5k5te7BC0qzdE9w3r1bslzxLc2i4U1thiLaw+ueqegsofKsiPCmYK7O9mjpbHGWZN5v
zy3/Tq3fHtbPo8uy8tjDy6K1mcYnEIvdMW35CEzkLW2IMnn9FGOjYQizNKem9NMYFHX88uuiFBii
VcX9jbMRmLddVmdTx+2B4CG7fn9YJCIX5zqMqtMcDvtxkOdIeuFJtEYHh7kiVngCCkEuxzK7nuv/
xXOvt1pfMRZk4Gia/bDRWw2ufyPz+lwq67yWK+uhWsZ0sOg/7G45s/2E4MBevZRIzHDuFzRAa895
SvLQ2oi8U0eywWCodQLGXzGdXJ0p4lqu2JmPG5ORRkYxuF2xnUZv2IxUp4ObuSnaMiJVjdqRGCaB
VBLs8jfFpYilDZwW2df5UiMMTuid7SECEzY9h5XxMY1N+qBX+r71png5w3xBD3dy2SL1xxV45ZWu
8YuU7s3dssz6V6G58b5SdJIgxp+7jrAi2y2HHZZeFIyeCfsnDpNnZVNXMqNAv427bpZHw17Er/nj
eljzVhbJwnKO+mbylRkGWgKr7w5YP6d7nXn5aV2EvxdUHRTq1sjQi6zr6QisTzMHZHVDM32fz4Pw
80Nb+Hi+zQEm6lp/1fVfTeGY0lrduvnLAQFicXV7rX8cDERm69LwzWGrHIRlqE2sxylPeDkl3JDa
LO3H9bE8n8yTJBWy8urHFXtABCBBsOtNrRL9zXCOetvIu9EIizh1LEt5ljnPvu0CKSCM7dyko/Mc
hogDWOMeifWk0eTV2dHIcvMeYZ3CT+tbH9HUxUy3f9R8OV56QBI5Ebj7LEPqL5j37LoUOIekyxrM
yPgOxiRJ7S27Ez8j6ZC59BGi7eR/ogmLXvRiSJ6ctER+GOIG9QDUdLmyCBwlJ/oGKNC5TKR7kN8N
QHegRYl4INmLVPNv62M+kMHbmGbWsYzF61q+xQ00Dgs42gCo4JiyjNQeeqb1Y2uSDC26Q1uQbX3Z
nHPZhndnSTTCrrewUmPP/EHaFuThpYSJQPToYZqfBC2qB52ycm+nDeJsux/inZiLFgs4A4oe+P7/
P9jQ4TFh2koAIOvKJZZHGo04CoGx42lNlYZ9C4c8RprFSBDpSlaCx14r7wkB0xh6xsV1Xv+lFHSJ
42/HmgFYMpGgtYWYcFKO6Z4bzYgJBmhoxrk0Uty8QTqCZ/O1EV84etSunxd1RpH6DxD99Fsv5XZN
QIAYKzfWPNg7sRijTuvfWn8CQT5HznjuTGxZmxo6HhfaOjwbCaO3sZLpEor0old9eTGT1H50lfE3
ThghHAd7CbBhi/GIhhiHPvEoC5+N0gYcoxe2B6HMZ4D14cGeENSv2XNwmjqy41pCpIaczD6L/cSJ
vtDTWnwkAitVT0D5Lq7FOcIX90uWWsf0ayiechoe+3nqiBNYAj+Q5zKVWJYvNQzNPkIbhOev7pAt
weeZJ4Q8nh+B2JZZHeQUQLSe6uy9G3EO11XpPpoCrZk5+gSPe50D7AQeCwHnMGljmC0EoC1piYrR
wgmb6ANC4OS+Lg92FX+tH17c0PpVsR3tKUT9R03+aGTJ4NOhGFaZujCVfwdmww4iqh+FqdmPJuG7
MyCVhWU60ZIXWc8Fen3ChZkZlxpgCIhA+nDOUNDl6t9Xyp6bGpfJHDI8XElzKfTw1VrebeC+WxDs
dyeJjEdnrj4JgGquju4TEBmj3OXkgJgDwuk7/4JUNKLD2jQ5Kel0JApaT+QJdwd73TjW/d4sjUc3
xUn7/fmMDQLp3GmeZAXtSRgxrNcl0zVOAOKZCu1o4drRjWiHDVV59k6cePI21PO8kVr/3jhh+mro
A/87sfXmgI2gkGWAm0R7iuKveHmqNYOOM1jwCw4I/W7PmRYQixbeUFmChSQwluRd8TK6Jc4qI7qV
fZsy7hDeeySHJxQs83OciiCP/OQ3i0ZX6i/rJji2Uo8uz5I0WqFRRG00/XJ0I6MxlxSXtluCw20Z
uPaQvUf2hE7/nerW+GlhoMKkwqRMI6bRkYJevtdcR6d50y2/vM+AF484wj6sOv+wEj/oFmKkhgCT
DLlZXMKImXq71JPrhdarDa6eVvuULGvbusDhxmh2im7C1kBDeovIyziOw0jTWzOzIKcUBumZ7xv2
va3Bt4DMnjhAQ37mkicGjCL9rxkdwtE0jPQBvCtKv7DEeMS9omvis4X1NoNBcPdSRatMuI+jr1wu
cQSoaWWof+axjftjyK8tde+Leu2zkRDsvC4e3SrdSgWpxnxZ8+5b2oq3noiL73/Y5i5c12VZzJ0Y
oIPJR1HHs34PayJJMq9Howf5IYhM7aem91BLoh+xbvCBG/hycnA8xxj5/8mpQuNEVGLBq41DuF4c
jIKpXDFlUQVawEW1H8qXvBDiGfWM89yWOVinEWxEsVy/ULSeQ89hRuDVX2WdJG+eL73HKrWPiKKT
t9QYlqqOEo2LILO9WLyD51yG5eLneq/wKgsaqNdu17vCgN5eV/TafLvA/YLoKKpxMP1baXWM8BiV
yTCeay/wm/mzA+2VWX+zuHsuO1RHpMLaC/+augOGDsOUaz9Dr2HrijUMM/exmgAb06ejj0/VHE/Y
yNYEmZlxkK8gdiSDibSwSwPRq24fiVh79vm2rvWOippf/uRbzy1gjJ3PjG233s3MooV7ypQPoJN/
SPz8g0CLxzqvpxvfC/E6zv5nOsnm1kmiwSbI0wen8fjwcFJcJtTCR1sRexD2kXUW/fSKpCRnas3O
CO/rghFKGIBH2bVNxnbnRAV2mbkvD03/1oxZdQVfcIEn0xzk0g6axBdLAteeDMdTHmnZPUFf0Y9a
f28M/yhEbhy5ejP0EzTfRRK/hqnIn2Rm/RBDFaLkdaOTrrnThxczd/KYOofm1GzF0o4MbWVeEQGD
W9X6I1GS5mYOJ9RwYuIfESNhEp5gHNHpx4dh6LONN7d/ecLeEwbK/FDHstwlJL9970Ei19Q/mdC6
cKkd6NB0hZEC66C7MzOvTyzONBmnXF5nbEJkgSnUym0FYNEwy71J/+2Ym1pJf7ptUYugmgUInJxZ
DGtAEQQ9UgqNtAweUpHm7M6wpXYodpwmsT7QG+NGXQrF3kuch6ZFB7zkH5ZVf8xa1T/OMgdo3DFP
YVvlbhstq0/mkDLZyax7F8cXa6bGXs8LwwFLHHpLqLuads0sxMWgnY3QOX6O4r+pk5qHUg+Lg8mb
h38PPA2E6mSbm+K/tpzKSzUXzXEOdXExi+ndJoD0qQATszeg84DfsS9j1PfUblQ9kcnlIQQn2YU5
6hbLfrIqV6KHgm6XWPZvCovmSmRAe11vaU5Kfk6jm1s35rRJM4yN/mIrR3SLH1p/4N/OBru+OAR9
G1cz+bzqamsfUPZ23lyZt7UQdtweCx59Z3PZtFnLdtQbZQoJmH6Q7hbzW2tSnn0vHbbgTY2gzzE7
iT48uggkspvM0nL979qwdNr62OHvpZ9cM29UynsYqHAU4blZ6PCRtEI7DCNciGaY06BKAAGNqVb2
9GNb74yFp8v8+gNoq3WGz/VoKeDmK/h7WCDhuWE2qNpHj1hxXJ4eEqL7AEh91+t5uC1EC5qm7Iad
oeJuO7CvafeDOej7dVdhEey0J60wRUk5pET9FSnbbSaLdEZRCrPsjpJIIr4jf8lM/lpJ8FYLZCzX
KSRn92774Xvp2XDxdTcli829J6C+d0TClUAGx/iC0OR/h2TpUdEl/ywKCakS2ttjgV8FL0IvYUdS
HyQ5PeyCgVEgalS2a23MJoZ+QwUKHxb9UQ64GH2jhYm2BFAnKntOYgd0MIj99Xo75s0fpPr9A8mh
aKRbOzx0S3qqaDq01Q3sgpSMoW0eUtAFg1bGLKyltzULq3nIQIMsub+Z9PwrAlSuc2aVpu3OK1Eu
JJ7VUsGwYDdt2R+jbrwqTVwZIVB2W/1zVLuvDaJx+Hjetcd/GQdsjwVyTudo11/SdoFk+iWeUFZN
Azk8CRVjzl5WdwQcgt4cQXo8xcPInK7pn6j9PtaegYPv9mgP/YuHGGjg0320Km94lqQLz66vv1PE
t4HKBvasfgeCdDlglCV6yHCw3HrWwc5S41XQnTrbS/nWFOXRsf1yV8+YNwwzeTGp2U+1woWKTUl9
fwc4e1jbdcvZrr/RkrZx8Sbz73e7wBzLH1nSU0ePxQjYdyaYhmUTXK0zvBd1/Fgx2D2bpYQFSZm3
C1OdSUaV4C2cy0vmZr97dwFc1vkyyezCUyJaoFlm85wqlTxGDeanZQtaZTT9FB2GjTY0sGk97MC1
pjFFddiIh1qUnOk3GE+G0nmsam6+g40Z1tx2LfT60lMnB8p/MzbiBW8vis3E2oxdMe3Npv30C/ID
GuwXba8P2xRwBQPUari1lkd7yLXFEVon4wYCnpiNhL+AWH7GVD6GwYjEj8oPNpt/My61m2merfOU
jNY9SkkZUUl7lkbq7WqbnQGMN8S5S7k7192VVrH1Voeac0+zJxTH3SZXmfZIupq4NBpCXKPCylNU
E1jEbtTujowCzxFvas0dIbzqxchNGcRun/yQLptsgIHe2VM4fScQoLFbldvvZlKcowUXHs0qs9FC
grt9iM1ZGp18n3l23HeLiwNXxjwYXwxX81dD08pbFwnvQNTXcBIFIhE5Z/Bn4uIRKA5SkQTXtDJw
TdtcV0NUe55R/jKLPHn+/psI8XZ66cNBhe97iWFNPFB/y7cFlWiWxW2tlA2ZgYscCxn0WZAsoW6a
jpVz3d2URaN2mqV7TG8ml8ADortttmXBerft7AfZyT9ODqjTczXnpuZWPSGl/M8/1YHWq5IKO1Pv
5kr+hlCEvcH+ACwNCmG5AQqawIn5qqSl3YzS8mfkEcyGVOxAnmPHGH26y558/TpEeZ3BX1gac1ZZ
YLOQvvtW5Pov7LDOH/QvUKKE9+pOrdgjm5zu37vJlH52AwYbpiRBrt+JNB0Y3I+5IA55BlnxnGdE
mUdUZyIcfqxnpxFLpkyFNx7WNVuqtqG0narvu3BH6VNW4LHLkRdUYdjh3Xm10nBnd5jUpTd88DvT
c0q/ZB+yXp7jJP1NNoXaEnZBIv2yNydyyH+g8Fcb4YvyAG9zbu+2nbCnJh3BL+Jbw570obYSOmjO
+CetTHFBGhq/SL8azlzKac5ozwmhqF+ww54JNW++Jm4MBOpu2wTASUFcEpmT+Mw1R+19Z6ZrMRJY
LJT1xuAWvZyj85imRsBNQ2B07MuQZK3tCqHY+c347rfeMBsXw6Y/sd7iLSS1JSk+a1YBOiAoQv7N
jAdZVFiwIADpNWnJk8ix/DfkYsTRivaLHyehlYxaQMo3EiVWIXHILi24tfuWjqhyNq09j9he8h4z
OXEpXtE6Rw3M62UiOBDMvaD5PNE5L8nTI7Yp3zXYURG5ajUNr+F5zeOpRK0YdGTNMZ0qLJakpoYb
6VoXOxzz44RdAJI6s1mH7fv61ayqpli0Kj4+OtFfYUbBI+MSPFwryOCG41xawjm7SDdIiPr/s2sd
lMwtRVzlJaAiy5DFyc44zWGNb/GBJUFSVaSqJun4d3BYedbdM7Wit2FvVR86aRR7HYtPEPsvALWs
r+QVwZL442GWSkgxEGbqHDwp7BcHvseF9ES40cuOGApxuUdF7uNxw8yNXQOp6jqDA8d0MtLqL9bP
5lXXjS2zJO9pvcflhvhj6KGs1PxwbmnrAbDSd4jgeuDbNH+AEbVPWEfEUTi0pb+T7CCvOhBhOgsg
lUNYyP9f29ZbzNixA6wL4qhD/lo6U+vOiYpSXTvi5teHvg+IqLaKBOhN5Wju5d/BkRUK+bb+oKyO
ecHcW3/Y6b/F/HMtXPQiAo/uaylOITs8rztU/NHJpUEJum5VQeLhkaVOD0wozNcizOu97GXxUpU9
zXhOBPtkGUm/XUde/w6JbIMsBvwvdOo1KLybTjeTH1UN8qDVMaVLZdoPY2sK/AvJF14/Ijr5ApJ1
bR2+c6A1DIbsTJbPGmhzDNsjNnexoz9IcI4f+uC1JwCKAXLtCd20B+1Kjc1jGo/qoU8e/z2yPjwP
WKXKkQtjN8EhsBLmaI3BloOJCKJmS9hHZ+j0vV359tFHmxVIoUBEuAgCLHw8AZwfKI9lClGuG4z8
wXhiltryXCi3m+VW49b5g/MiC9u9FUgCB6AaQYHxGMULymOaZPYt1oDbpI4z/yod6uOIVPGzpYUG
9GT0AqtCgrwZySUhy2v6N66qjwY776OfuM0TDuliP+ZRGnCqIWJJI3WYlzC3rouoG+IQrNJyWjdl
bJOp6lh7uoTipbU5Z2o7+vTf1q+KTRSJsWcRj9Cp9/FdK/LyyRPVthQQ0dcrpvKY8JYueDliRvBl
DulNG3z1ZGhl/Z4tAA/6YGNLJ8BeMuYqQTcPSA+QL0cXDOLLsWJ82HtXU+YeMEYyef7dTSroscQF
GFvYS4TqrF9xRVbNae3m17zqMwypOyiz5tqmY3VF5D8P6YF8P54V8TA0TwY+9DjODPqphMuuGzfX
H/vfbqlTyiv/PlodzvBlsemWxadzUMP2bcX4LHRArtYOXlVRuowwRfqMhwuCqCJtbbnn1CE4z+iy
LlXt+iuWQ0YLEC8bnMn1BxOTE8yzevx3tFie6C2oQJVFyq8FZhsUmCJZtUmw770Qw7sosI956t0z
uyXeEdtWU1rPMIFpBKUzevAmlLuxBRLrzN1VCpo+mct0bqZrRWnBwNLo2ea3bZfeS2aXuDvxBsMG
ouwCNBE/mGHOli9uoWCj+/zXBs+S+WepftY27+Aac6hP1S9USuMlS4W6hV1IG04iJaM5QLZWo1NI
TOo9imklRf09Hcv8VTeJGIYFBl6b3VEG7ughSfT0uUYp4ufTU5dO2ZHwJ8bfiYmqjW3XrXTb9GxE
Tr3zo9Z8sM3+Ix5SHC95X926XL44rjWjASQBnEEOfcT6oXhAHO3zkukBoPC+fGumljKphHt9nYl5
NBFzCUXmE+GRvLfCqn+7ON6b2HTozpLDN6bI4y2zxWlelW9LO7F0o/GV8WC/nVrjE4UIepF1oRqR
CI2I1j2gbjXpMHX3Qn0Fq3G2T2kf/pVTmHzvMEPCdIDYocqPuLisiq8oRX0MYce+zaoH/CYZJ2iT
h4mMaWjhIF/wVJoc7LmOeCr2y/8KLuZmebsgOpb/jcut2hcN03MQnOPte8EvDFc+jelcncyShkyY
ldnJXhgGa8+6wmS9zQuZbNfHzOUlTzNjz8EQ3n7t4Gs5hrJYm6ihF+O+zxLbKEc/pE33HUa3bjyp
9XNsU5W283XEcQN6/2cjoikBjgVihwvavTbzz6zUIOR3NLtCdKJ96DdP8xxBM8wTtbOXXdPcxuZl
vZVl3cy0qtCDmunKtadtkVjqqIj7I01AJMaxRxpdZNVDuMxn1h4L/6fHFD4llAoaaMis3JT3vKxe
1vPOBMy+iaKh22RL9BcbyyPfhIEdFvfCuCPaowKCuopAotAryU6f33W3Ke+61eLuKasKMbnMwJFJ
BhoGY4sUDOwmXPUsLnbM9VZl4RcOLf9AcoiDu7Syj16hUzX24l7W7vyMJmFXmdMNsjGZlHZSfTT4
+/ehnSOWD3PACW4xEciHXGM9JI5hQLebreDfYzFOZNeegnVKIU+6yxKrz/DkjVBPL3CM86CdNToc
YZMSxJak2L/5wXrXD2mSUBOtCj4fcjHrAB6OXpCKnsEeWg4eo6TvW+tdx8p/glDwD/8eD2NHbtNZ
yw6TwsSOYzk8UN2dqcXDsw1Q6gL3mV0A6QQ3o89IAhfyl9566r5+s5Z7gsC8i2t131OnCbHRxal8
VnwNgK02xhIuPLIv7FDRERrkq5pEEQdhjGB5xp2S9OjyHQZlV8Y09WVdtlsiZrYGKEK8MMsa2JvD
G1+p6hgxREV6yV88DNjs96vwsK35ph9AvdS7urCbp9E4t2FC+PKS2RRKps9RKxEgutGDOxIxwueZ
TFn3jimguniFd1x3H673Yqd9RfyeeIE6bF2Em0WPjuriK5Jne1NVdg9NKEzxrxFYVlkID9qmg1Ej
5Z8+BaEM4EbAgIXxvIxBkgiLCvCO4dTRVr9UBv7XGLb5ZhL1cFyTyNdDUfrGuaednnvj87qMAKJ5
TtE8J/A6b99xvpFFMjV63mjv6noRbhovIULIRM1asXtRdNXUa0IO+nUtWqMJjELqG9s1ilPz8cFU
nBcTitRbZfWHKK48MM63yGz81zUXypb6f93yRVYkpZzCpkesbRfqmDq2PAgz8Z6VO9jyNtuUsuNY
VTfT1iowF4b7a6yiD6jPD+tJrCn/AcmQ3IzDLYzl9MMrCvOUzphAh8jVf/4fV+e15LaybNsvQgS8
eaW37aVu9QtCFt4UTMF8/RkoaG/du18YJKWl1U0CVVmZc47JT/UV/c6vJvFxuP9/ksD1KkndAf+F
TbRaTCO5T6aPKcl/q6/SFRV91dxuT3oSuo+ao+cw/4R/Af3tbGkcTFdmMLgRdyAoqueyahYOkYGX
cuiJQqOuIbJD/DDDufwuhze6g8YPTPIcnjM3o0eUzg9OEQOh5Tj2QLZKeFL3lm5hHfBbkrDUS5Wr
C1nseQpNIDIkomxsY4gfx4IEzo0kReaas2ULrfGOMSzxDYQsdsy8/rU8aUFMPLGaJBuvz8SpHckN
IFtoxoFH9F6VJOdWj7Tf/k+fyOa0HbTfy3sOypuNazvJK1rmU8Ye8WwD0mTRr5dYA1IawoYbUH2V
vUVMQ2rbf6jwSnAtvyMwQZvyKYzpjW/zZKQkAW2wq9z4J0m1zrewLNnjQARAzpDHNT6sdYpH4Rq4
lzs+ab/umR/52SERGTwYooQNI2bNH5hJgzPGEKUNdzNcJEjRAEuQSc0FHV8C1GOkYVPEKOm1yrmk
g9df6kDgXgIsE5j8kMJJL3EpxNfQ7BAp4CVlFpLdW+67R6cOQ8bi1m/Whf6UVB4Wr2UMmJuGhyU8
5nYiM5eTlP+AmU7fOVpWvkhcjP2iN1Cbq+pr1BCM9gb4Ib5+rTnP9vCskfnTr6cZiE4iT/XP0LS0
x1azHjUjC/am3zCT42SWV5P8XhdTadIP6crvQ+EsmT+6U72wPphrFe4BjbgZrkOGXPgrqtOvEc6U
S2zRI6QE656RIZbLzT9/JyOp3BQ2o7ckCf/EmJhfw3GZUbhsyUrGw7lCCaRnfHB3XRux4LVkn02o
/Wh5W++VH0z7wYVVNy86auplPCDsPrZTbUmWcN9Cut5P63HJlun05DNnjpBATfYGPql7nCNGs35s
WXsywUp4wCGCowrGYmdgl41qRkiaYQaP/bxNA45WgjVsM/hyepddVB8hreKN70Zzq7YhElX/bkj/
NikPGZket3dN0KLV+ng4GBrssI3pR8F1XcJhDCWrMBieML65CYx+JqL7NCZkxUUky6h2BQAx7+6T
uq5eqakZYtDPIKud46oydovqHGhAgI0YLAsTwOzoJkmMZsH+Jae+uxQknG4CwHg14xjyRuyEFPWK
ooamdf8EdwirKYOyh/VyBmGQHOcMZVOZ+s7XZkBr5+nxdFKHnoJVf1P12LRLUjQq0mi/4sDItnGS
Wc+ZRk4OElwSgsjFMpaKQ3TA3FzU3kvmLSdSKE67UqTGNvXb/syxwd0Evg4xuwywdEbP6zGBH4l8
PTr+T+hboqf4u1pZ0yarLzRUECCiMHka5jjc5QvZTBazd0G+xsKnoRRwJX60Rim6RAHceS5xzukB
LXvPddoXfKT+Y0jihoVmStq0+RiDzqTb1swISFJvYSil1hdSEJ5iTrvwIzySTYphwU95oOOQeNFx
Ul8HRmf7WBFSskrBpZB7Ta+6QzO3+ku6/LrMtYsGfTJzUCK5TbETPs5T7BlXpxPZTYeABbA1PDmG
9bObY4Elb8TbTQdA3vSYM9qLH2dPdWI0hE3EmGJJyrHqyr+lU5/fw6TTOYNn9WdCYkbul2SRxsOn
+jUXI/8jCTqHrBPTdv1uGYfY9YzMOpa0gpf+bjdx9vZr0irCxP8IOrv4SPXy5NnkRYmw13frJ7Sq
v+0gBz/maxgV7R6Zn0YvalS6HLNstmqYZC4TJfXsf14GHT85gaWfACJB/fhOiq3CtMq9muHlMflJ
nk236p9CWltCcsmaPEdyEPeRYyN5fqYA3uFrXAZ8p1oSO4+mS6zzUvC7GXFkMpiwupRhvS+Abuwc
A/e1tzzUaf/eCoE93CLcGr9CeWFIs6WNiE8AH8daov3PhjzWgCr2fac3B8/I+6MsE+e8fiLrLjG2
1BLL50it8Nw7TX7Fi37XtDF7i6bkBdj19D4M9c+CaXAQy9dqGUmIIVzcuYTN2FjwlDwIrLr3FM74
lyHVkBa8SIYiO4wwkubflMDjn/uDKXZ2FMSxlWnfrNXivDi0BstFOGQ9KUmxjvwEfg8mnCHI+209
OzZa4xd1AE4DcfIc2BmwJx4zMPePducE25IIA8YQ4tkM0/RG/h6xyEldEUcDsKG1saioss+wSKwF
eA8wSnljNBNDcu03P8xMVGBQeyZzdtDuqjmbKcZ6j8tL81FWNOdhzoujdHBweT4Y4txEZrwMoEwX
galrUb2mlaXhegOiA5qYcLDKfoGS3D1MPb2BltqtJCIuzQqMwnoGZHdZ/9dWfR35e0eX1G+E9t0m
pyUzov6u1WHxEtq6cxsWNvnAPPdv7yxpGAL19QwCRSRE4LJ2bZVG2y5C78i6ZJ3Hka9t9krnFVtH
sCtyazhsNX8kw3l0ip8p2dgN6NKuavUHC0c5SLmIjpnWiG6n+pKwC/YhuxLDakTfG9WYlPPdRx2Q
3ekyopoSATr9Ief4vig/GcRt6ZTvS8n+a4j6pRKWeRdu/o1Ym/obczQUPS7qv7ZFP5rlFK+e371w
/NU/g/mO1n2RbQG+Vfuom/btC4tclg8/qxDfblT29XsxttzVRhmcstIIr+vKhWDxI8nmJ1ej9KLd
AVbK1K5dD1Ma+AHKtLE4jhSa7sUayA7hnKpsPFJixhkns9jKjBX80FpM2O1KN4lMxTPA4PaPp8Eq
c7rpmcRRQv2m+Es8TMYFfXt2L7XF92E0oDaXFruQrs35YvxmlyP+86CiDVegW97MEM3Rpzkgs92s
3Q9YorbuclNr7jgdZ7ormKZ5mbXFDTAyLnTwNLcRw/zWZlbJYJlppAtq80kPIQgQ2c2/mZXlU78M
BD68ZiYW1fNh3AiCMvs5+cmMEoDIf98C1XQd4GuicmsK8kHCgf6VIDKV3K3zev6IIQmlkilw7kFZ
VjOFdEaDwKSttGmt1zJAEMcAuIVAUoLZw/hXa41/a+PkT8AC/zaHZKo14Igr1O5vVZZfKBmii7r7
02GhhkgiBYzGe2vRFl/WGwRRD0p7jl1gAC9zlXtvqiECk4JgtuR1iFkrDZJdiLRr6Z47Ogz8MRmO
c2cnT5qnh4/r1Hq0U+ekLBIzNR8QQ9smiEdnLlnq0cHVmnRtD/hLj+B/GgUcQ57XfmVsef4ZGcKj
PQ/hs3rg73tHQQgUmOEBe5qaq0mu+42y9HHvJJsC8M0lKP6oQXIr2Z4b7OFCcr0MZXcBAs90aRya
vViWzywxXmO9yk5+mpZwR4mlLbvprMoNG08CnF2UmGFKTE4ZsA6UHLNzqijwckOzbsmqpa8euNIE
+dEUharccEg546Zk0rZ2tkdteJIR1C4syc6wGBF0VOo49Me9st1tJUc/xi/9D8Khv+okPs92Jm/5
WLTkjw5HyIqbVfrjluzEEo/+VBOCCcXgK1M6vE7L2BCvmgWQrGKys0x8otnrNq2O5wsX2EcZu/I+
CGS3WkXqsN1qlCCAtQEOjNOIbDyJ9/rynamHNqPWpJcOGWe53kPNSp6A08Z0wphaAYhi7BRa6SZf
Tp6G1OqbFp5ZorwLRlDvop6ph8AY/740Ag0m+fKn6r26ItDXq9tgVzZxjuUdhvVl7VV5ErSvrZek
ZKlJW2Bh7i7xNBPP6V7SOr7OtY3fY2DemXYIdqzJM46t4aeQs1FYrTMgp8iR1nsGlJ1U/4n3cD0k
aHkuHsq8u6m1Lfd2iOFITjFJRi07yj8ZQh9MMnTL69Mu5VDRwZrZyVg7OT0goX8P0Gk4oOtYU6xC
CrYXD38iJ5HR8j/h8bMcREZCP9jpz22XE+0bOsYOrs5YHUvv7JhvgSmnH6yOaZSyE9CR48hlkBIX
6Nmh8rr07pFMsqN4nX5Yw85tx+8RW+tJKSr+jbVmD2lIEiD3DzvAzXrAfY1WS763RGrM6NZeWsrO
1yYuCJhNg9Naf7rkDGGal9FdaWKtqn2tIvb0bPHkFQAY1gMGQUe4DhYRbRB52l70cDcGs39uzAF/
nM6JJqhQxIY0CzeztNJjDcxejWSlzTfSZ6R2zVVKa5ae9X42zeia2Ji31LNxeTnRTj3FgXVS7+P9
D4nrZPMno9wyjiilBpog0F/qymxvqoSvCnrYbtnu1to2rWZBqA7GeP4LDw9e8B9L8NLeNoqzVsh9
7RcZUk76aUrUXdoMHNIZex/fDrU7dFYwJGic08r9XO+OPMBOSk6CurnUbZbaFhnOecKohI/8RJFO
c5tOzrbMButGhXwvErdhSjrSiSPHz7m76YeBhAPzNtrhCB6sDyD63xnMBAWZh448J1PzG3PDdFAm
W6wOgB2W4kFaVbpV8/c6cYLHhDwPhtlmttVr5xXCfIKjFq2pii3poO3cyJl/oMfVRwBvwG4jTtVO
OsfmfSaRB5nkgGPa4wxCJ5EcOXBNqmfn+vkP7Fb12WYOciTeKd6uR6jWI7jQCsfNmA/TB2vye+Az
0cy1mSy4nBQbXRbubvZifmtjUUet+wD66VdVaqptB28oRTcFiWuRvKsmjGreGE6OJFyjGRirw0J3
G6N5rhPzK0by7NzOwjwPI4a1KGrLR9WSQSgmqN6nuwVO7tOyUVlppR+/SqaIh7RxJAiERdtRjBhd
vVa+FQFg+MDmFChb8RQ5RFXy3bT30I9JyMkEDKXMq/Yogtqto8mKCHPAnATCItDDcgJVr/fH6SMl
n3P5ZjYsz4wKe5/gzDYm3NOQ5zaX02dkxj+DNChuVpmtbeN/nWGnkzTV3FAQxYpniwP3DPv7DWHY
SYwyvsOwQvbPBHfbjGX9DsQTcCWun+PoQerFEYWqS7fxgcBn8tuZNPUsZb+v/HOkifops0f42CWe
/KDpZtQ++K3+Hn9pBBw03ZDH2UEDR/XBZNBvNmWRdm9lYe6M1Kgv+DyKpyrneL7WcFMx8yUy2iyt
QBzdya53YZt9rwi8hQOoFU+2a/GtJR2Foq+RL9xSjXugBV4ceBIUJLQq1I1kp5XYjVZJTBoGiLeu
aAlIZzADxoMWRiSGX8ICB6F6gbXufoiUUxAKgbk8oBvcatALbq2BjDcye3lwXJQe6mXVGTZiqHTT
JZT2aig755X3vOTRq3M4Oh/MkqbxoPb5OYPjzNAU3QInd4OgiHzRyXZxMe5YdSGOIR0hPEIeOtFD
chAOidRtlN7sRc9X2G1/MmZGejsj2ilR3SCcHr9AZd3aaUQYsDTHE7MmCqj81AKtOoll1YEx6N2V
EDheliOth4GIv/O7ej+4wRtqYNyiG3SxDCyuf84C+bb0nYtVoExSHyhJYi0e5eZkI8f5W2FP0asZ
gcaOc/ycIp60+5R0CJE60kLvnjd6cJlaTg7w9vc1yWo3NT9X43RRTd3W46wBZhPPS+sDnUbKKM9m
bWNAdHIHTJcBkmv50dV4UK2kmde+66X35sZJe9OLPma4UWE0D8buULnu+FJNek2uWFR/Gx3r77P1
vdGOD7FpOoB25+laUlR5aYDDDMEIE6VPbvpoB/TSuw4j4plIjz7Wwm6synbJfht3MVvFjSwEuU9i
5g/tMpbwyWg5pix22xHyJ902f6anEhTWVnUsfBnNFDVxhAovfCcnKv8i0eR7duF/YLMBwOKAQR6a
1ro7pP5tDFFEr4scGppc/R2eT/zImET/GuEbRgtpInEcxZufpXjUa6AwNBivXcCYDlD2JqwI9woW
gYGMm/DC93fUaNLfNZoQgDE6EC01osX/PtSJ//dlhD7ngOTB3On0lQlRIxJJejDw1IaCdXLc0zAs
twH2s73IIGXhN5+9kxehlVSGGR8QJ4uAB263cV/wyzaF/qrmFmmE6R71yK43IMMumYn3tuo9fUeP
ewkjtzF6WX38OptRsFlN8a2JhnKcaK6lFoDawn9F+DvQdU0oqIoAW+PQeP0davnopdZRy0ldy0u5
jAJg+B0FHqHttAjNBhEEK7ejappXDPeErdWCQ/bCHODskb0UI2IjJA7BPIDlpLWlHtrFPDyZLnaB
xY1Lv1bgxu2i/doaooa9gDWnEB5TB8eKhcxWvfSddjp9tRKUmkqujiRtI2xQHetZwouH5uhzbOVb
Gqqr6MvPQLh3tQVLGfxAPO6cO45FWDuzA58rusIxHlAbEHOkCiNVD6lnXsG+Poy+3Fhtt+nMbz6d
/c+AVtZ+0nrn3OsFeS4JaEESV5oDNw29ngAI24zPEcEuxJNpeFcbrrqQvdgr9mTIJJuMEElmmqb9
vfY5lKbz82CZV04bxVs9zd7N8YqfbtPFd2bi8V74DsxIq5MAoPMto6OIkEjJolQtKJuQMNoGhZTD
IHm5z8u6/aFpPi2r5VXjCxTxedofelCe2PlDDi5BZH1hLdtXtXNWygfmJclXi2bVNtLgdrc+ukpO
ENeZhJi1M5TzCrutCcvvtMJC6AC6ZHeQ5uM3JLEsbdfM9f2Hrv+teoTqoXKie0riGprCujhXelJf
Uzk3IDLkd1U0Bq7VXuvB+RlyE27XEpT1lyE1zpQtgczuA+3/PcmIi480qsBWcIOpZ/8eTOziJCNh
bdLKyXrqoIdtyQT0D8kiDG4NBvY4cEeaXf8pK525M79YM6fg8c8QltOzBjfmlPg6qUtt+a5LCTuU
8/HNcgDAzIVRXbvE+zI00rzkBdHtocnpBunvN0xHnDJ141cc0xFPWsYUFkFkZ4/o+JeIaDdtoXNi
3yaFQyS04IAwbKJs5gtZpi2RTgtWuXZcD8Qa0wL9RU5V9eQH9la9Kug03ULDrE9q3XFL2uC2AKiE
L/mBD/w4i9o8qybUaDXGTdEC1Mv+sl4bBho3ZRcVBCzsuokO1DhxK+9l0Oe7yHcwjiaxIINZq78R
7mDvAnbGsyyIJI4CzDvrPoMa/uu/sz4RP5XYJLb4JZGaHRsLQ1phRr/F4mxVD3E66hc1gMRqjzQJ
gmbaaF/GXMaH3gQG2znjfjBa/1lHFExXpM7/CpcrXdtogRt8q+2EVk9Sh98GTz8bVQsOr01uDbT4
L/34fZ3e6YgQqtnt/rTAx/WAtrVW19qdSB7kysbkPrbJV1XIQRqPTx6ZTBsxuAGO/ezU2AhWBa0r
GBaw3Ipiqzp3rJ40qJZQbc7owcDa3AOheymLCJRCyi5W9PleH9BQLgQTZzllKJLKPMINnG2wB12G
1jCyMyQJ6m4T/t42gm9JNtRwegdjP47NeBzQnt2jsAjuRE0zqQT35AlTYLhpomuOEIRDOXqUyCyG
s3JrsGiScWLReLAoQYKh+GiG2vriifqsRab7nnjeLQot5xd25lvZ9uQymd5ORmmzG4t3qNM7Gx/Z
XV9+ptgDseJkPkOn5WWmy0XztFNDyaDrkPJhr7z52tzBncinM/13R7jVl8ZiwtcO/ZNJIhm+Mddf
mzJdhuooMeiqIVuFovMfZI3qjqshFT3hfRzrZ2K5alDiBhgBLaiP6xnCNbnSEtLVT8I0LdRviy2b
I89GmVyJtzCJUuGTLWKE8X8HE7Qt8M9l5ZO0g2YfO2Rtrpd8Vc1HlKNwfBYRWuJY5YPbMJeeAmIW
l/YvezC/boVpaWgeIQiC0iEO7iHX6+7kLYri4hpZHnzlRVjsZho7aIJRJlzUIQ7Z8qSWTHS088E3
98BIKTkbE/2tFMxvZgsCaxwAuSNhSUiOw9ANRgDFttm4N6PpLgbtp5OSK/9TL2dCpy/j2wmbpJVG
fNahv1s/Gm0YEFl7KZny8dBfg7ozDmsZ5E5gUphK5afKWQKSxqnERRd02iulTLv9f2a5JGeTxkeT
BV1xdDVHw35UD8KZUHwbMNvVS4m3q3Dd+jYpEglVHnkaqfcezjV25w7x6Km0n2rdtI//GhLqWY1F
bmNMaMpUp1fNDHROQGLk/6fkmCNnm/1a8Wmunm7//b08g3UResVZXStxxo/eGkTANGB02hDZt21l
2ZvQ3F2XUGO2bPLQ7miO63Ti3tWzrJMNnkICjIbFED7pBkpHz7Ke1IMlQbXmZRg6H4mRRzstd3Om
h/U7amBQN7aRxjeZdPFtyOw/OUgsY9fnenPV8TVsA+qtZzIsrTc19vAF+hyWkqvw8+pQOaV5Tbsl
ooF+HK0S892J4+5LliUcWcbEfMva8a1fNIi0oeQ+iwaOMYTQx1tfA8ZXtZG4+iIO/G2R+RDIfYS3
Rh29LH7wB8Z/xVtavpQt6PXSDOXHYKEUnSBvrc/Ue3Rq5WZY3luf6dluMMAXw3ZNSY+9rVNURK1E
bdIh4xCdhhxDTEnwfRLeG+nYG3LLyDDXov7Wjv5bC+nn3JmxAWk8qu7tUrapZw5BrZSVqAVN0pei
uJevLeGoT04i1leuVYotJ6VpQubCXof4IwNPqjqHTYttfDKR4KgjkOi4bxihhDt1ndpTRdm5/J1b
ZYylliNT1x6CVIDD7FAIIRz/rXde+bVFVc0ZqZ+Yhk6/jVLA3Vos5H0Ik6ObqeyFxPgIzyOlFTTX
uzqb3+cAPTsCufpFj5FHxCkxpR7dDqauKKWZCkeHZkTd5lkR87NlifBa67NTlwe7Pri4GVLxJumi
FicCVVtDCoHVMhBUEsA0QrCk9vHWsstLCbofMu9cFSeMd1hp2YJtADlnyy5cb8WiYPmCjWKZH93g
1MzOFzo3JEr+4kQ5w5J0Mv3RuqwfS9QzKaACng6FgE1odMI8zJEt/E3q2M5DU//ED5QwiWmTp3p5
1gYES7jFxokM86BGOBOQmM2ig7tZRmjtuhTBxR/RSOSPjiA+dTnYonckjEZJpYwZ1nXqyWNekB/b
JiD5/1HlGm308FvgNCRvk6lHdJZLznAzpdm1RLZK47jnp2rnH8xd6Sg18fiREY0Qj+l5XQFWMoOJ
g5yiFuqZgc37kPQAMJnyfWELm3ZV3WkPcjScY+b5e7bJhbeFUlY9FCl+kRaO+9luPtqKE5+9NLv8
yCU/WB0RqXM4mcQ1IdzV9Llw+BoiCbf55Bc787+ThjiLq+2cxd6xFibGWOHYkLvFyOSm/xJbxjct
9cYnd3B/sYZt+OPxlWMhw7mYUJiW6JZIi8ZXPZrtC+EULzV9i6v05LMaxoolT0o9y8SR2QDOKOzm
0tcR+cXaVc2qk8mJtylpRWs3gxzWU5UODjwUYExD2VJwDDM89UxADWNmvKizTKvv7upVQLYg2uhF
xYTp09oOQVnCBvMoX5cTX9n5hFdE04G57NMwefW3xI5cspMITnJs1kmleY4MCROJmLmsyEgvUcMW
3wuCm2n5N2Aw1aer22TzRKCnhW2CW6e/eY4WOKarN++mi416pSym2qfq3LX09MFaaVtVaJuTkz5V
Pf2GoX8o+7j9VZvtg86A7cPwEej66VZNKms9q0+CqR77LP3gMTXGXbio9VMvsTdGad2FFdGase20
BkRrto9W4Z9G3+HIF6W/VuUJGC6YA2l7WeX2gfjZk775MDbnRNPi2z/WGlic4cYtFByDeXylzm2J
5iNUvXIqhkutgc/OjCKKU0g1k+GRN85b/97PzNuUBOJAs2jcOyYRtxpt852PhPJX3enZmQnvcDLS
/L2KZvclIWlob/Y50i/qh5DbjdK2NUP/Gz1XuLsy8b/h40X+1VCeTulrmw3z0eiA65oMt4HM+Odq
RnFgpPqVYT6o+X7sXlQnOIUDxvxpmzDfuc8+KIHEo/jVXL6EOqc29IwFHu+NX8sY8s2CROmNWjLP
hQOKwSHCfdbNr5Iv+Sk23D2hDfNrHPJWvYiAohnzuSeYXOplk9wi1vPT/zwbRlIEhnohjXWxzrgR
T1WPGf2axoQV5y6NtlaX3m0p0Vvh9n+Y9h5pJZICh9XwYI8enkpQfu+6ifRG4IH4OQT+wUoT7dMr
0wkiDldzMNFP7isOVVMPmMU1XPsyYGXaoHQSj72jO1sxVKSvq7HyrNsYERelTmfQAYrDzDmplkE8
em816r2tNJv+PDvucPcAyQ2d/8Mq6etx39lREO4ymNnXuIFDW2s48ESIwl4vvpK08NEO3oMvx5/q
/NBX5FsX5bTICSl6EVksDO6G4Sq330M+wSP/77LVu1xcpFWIrW+QjNGlYf3aNrLdphr6dQ25uhr8
4Y8ozoP3w8FWS2SJaV8iQRfYM0sH+KdrgZsBRaGGlwW7PAOXKwbyF5+Ca5WkQMly0Gx38qjFMKfq
oNZ30TCIbzY1C0OJL7qfN1e1ZKJRSolV8+U+/h546LhVEz8DobKvY8Sw+IyYldjanTD4MNtONAcO
Mu3EzkLA/2LYVoduvTK+lFOPVBzpMfy4OjJJD09H+9FuaFqX0sk22ZBjOqD/jEGDJlaTv3JJOGe8
we3TtCNhJgDeAM46x+3PvDQ4AgtfuY1RBFeBO/WjmTILk3aCNYltFZmd/DpYs/Xk9xY0jSrDvsN/
s1a9pMyRUsivpl72vpAXJGdXzU5CjPDuN7V8qraFtaQkCXGcgXxjwIPWGQrOCZZt1oeOyMGNbbvn
bKoJojACeoD/9Rc5HqfDnmaSmpcVhvFrDCrn0If+g1IQJ9X0gdHDe44TvLkLXEFOHeePeFrn81BW
EdkU3Zc+i5b+dmKsn71sjL9FaCLhG0fF+F7d1HUBSP2x9r1y52HLfjO15iWO5O8sdRaIJLUYxVAH
5qH4SSu4Hz/nYgAJ/KcYwkPn9h5refXQxCQE0eHZBG0GjqE3BCT4ZVHtA/d1MKtnR9VhEBaIUYqX
VR/2S1KGD0xnEzwFFkaZxMuOua2d/NfZyzTA7GP7axQDlpbOYGZbZVYGMkr74sj+LcnN8Ox3PTAw
J4WZreoMO+NMzVkjvHIi26IKNu7qwejbkC5wTnhoFs2/av69u517wznuo19TPzkk2HH8tqKp+An6
3GkK4g4SJigGjgxgpBECZL8oT41l/kbM1D/8e1+9xNz7pdQyYCKLdEo92Nn8dapsbX0rdDtrW3fk
U0VDmZNoXeYHO+rokg+akxyBAaD6p+MZexUQdwoONWKLvxN7fykSn16Wqvyo6p2bnTk0SiEzRtWH
RQLYcem3Da7TgTK3F64czwZwEGeKT8zWmM8IxEAj03QSV2sCmaLsf5hFxmVTGdHJnKaP9dyrNu3K
tqpdFE3vlemJH2Q8qqLHqG3iI+YJBvpyqG9j4BpuC9CL7BDzwOXXrSb9f4e3NPXCQ9uWdzGP9dUt
vSsG9bPsgUAaGk0ieAFM0aRG9OLAMo/ljh5HI/JqF9TxC+r+5q4vjXcbzZaR0TiRfmSxzJjkA5Tu
ry4bv7F3YJcJYOuqm053kvlukOsChRkN3FLUENV+zdDk8dUv2vcAcFMW/GkZvy1Tne4lgHyCIj0+
WX6qLSEz6Zsmkic9bkZsbS3SAV2bbpLUzo2qOKREewsqjg5VT9WLP6w4M26rtnS7jUNpGvrODWg/
gctJt/qkOcfUK6YbUqydCzfhAQXJV06aiGWjJSiTwy/CKWwdJ0htYqu7lMV963yzxTAsyzyREp5O
+1w5GPXB7B4qHRN7Z5AezsL2ikCcsVhd0KVcsAo+1ucNx/sP1KIY8eXjtIDocglGFhyevydAZ3yt
ZLAO1jAqnFMCOs94z5MdVDt3UbRU0EVQys62huF6YiLiBNGDpHV4tkTD3jp4xglfeXRa5b40rU79
RK6e2qKSmVOgAZT1lMPShZma5S99OT9bvYnRL8fUl5bmo0l3/MqoGF+KQ6JYZrg/2sRMcNCxc6lB
3BDq5rWz8+vQ2PtV0TTUdHBk4owPpdG4u9BFHVsTz6EKvKTxt8Idu69hnl/MuPaOwVBPO1Wgc/7c
DhYWdK6vX74x3svSmn/R9q1+tJH1p2PwdlVTDCQd1qUe3WqjEQ22aZPhZ9AvjBuzfha06+9KcBiC
bUZO0Y1PqUGSuxoAjCVgIgPB5M62YKvGXXUKufiU+cXH+HGBTQC9w3IH8NypdYiWZ6XOPawk4zka
220feMFpdPLkuXTpZC2HJpTdb4qV1DC+KJ0yv4KXczZ6ltgEOzn5OWns+pTXHrE/DVGqa4OGMmNb
GTYBOJVeHNSeO6UotvHw2BACIp0FKXV3eov31E8QDkQFsEzCq584iMT4s3V5UX4sVI7ozBIo8rbv
HeEYxz9kqs+o3of2OIWSxd8z+9+sCdC1K8RicVnuCw0S579FAOkpspd5DncVZp69TzLGKbEgxWNJ
mD4nem+2g+cIbYa5z7ha72XQ1BtH0vLmOk3PurS6TYi47WRiL2KmtGBwB8TlguKZ2jzmVAFgSMnn
Kjdqr6sQdkIz33eEj9E8sl9ajiCcELvPeWJN2Ooh0vMGwv+Rq5UzjRbT+EC5c8uXAMCY3LibK3Im
GCNZXcsrK4RV5Xqk22MmeqqsNv4xddLfYCXrLkE131dnelR8ArrAT0um0V9pdpOZj0VDFuHoTRcz
IwTOUoIpbRjFq5ZaJmq8pn9a0bqqd2EgKm/wMh8tWfQ09Y38FTv3c1UaZC815mtvdxRDi3ViALKc
Ljwbzis6d27F76JeLg/qWQ+map9oaOzi0sietdLyN/wG6a+i+2G2Ir6yeSCoqBs6OXmY3bymb7Bv
LIou4nG+OuiF94mlR+vHa5XRdv10RRCOD1H4ICTjibSqB8DhCFUMOaJWrNIvZayDy4B4Y0QSTcky
jlDESTSHFJ8RWUSLYb+JGT8n9eitWkhmwdVFlt2H+i4NQyxh0AgfNx73/ylid8bzsNAN/dkddimC
by43nNDsi9v1PRs9YoMU5dEFoqEA8fmZNmt4kHUdvw25VWymMP1NRl7yJnud7rOOcH8vovhzPf4R
4Rvu+bdOdpUZ+I+YEctowNGjTleae8PaAmJzIJbHk9zp21QXx7ojba91zPBKG6Z8A7pKtHqIBbFM
0lvck2FmYt1lmCKmKzEMj+ipZqZQ4LD/uqp7IlrnOrAutCvwGNu09/0u+6sjzozsqJpkEU61nUP8
11a1y9aeGXQuACCMkU08hL0WFZuuSTuCBnnQ0iK8IeI7uYvWTL01p/MvoAgG0qzsUW1nTFvTJ/Uq
hyS7jt1Q+QzrXLOOIgbPSwSGMnqIimlomU8VtwHWQaenm5q2of6ixkm6G/22Yi05NWHlPuRFZGL4
4hctXPkaeIjNTfnVz6zgQWljWRKCx1wO73WN2xaTb7BZ9Wx0j5xbq93CsJ5XQfXflnww99cKtQQ9
yjn/2dXGkdFXftfGsL9J6byMpKv8tqHkhJ184w5HJiHkN8hF5XEeIHTFWXnUmpFNgW93Yw5m9jzV
7kSWlntS26t6GJIURU2N6zOrvk+d0WxUGYHgCNWl0lOnXGVKlKrn2OHJ2/WHbdOhvVNyB75D5qeU
fps4MaCILU1O9aC+RMOgB1jr/8fYmTW3jWVb+q9k5HOjLuah41Y9gPMoiZKslF8QsuzEPM/49f2d
Q1f5ZnVHRT+YIZKyJJLAwT57r/UtrSYvDj/1EGsAZ9ggBdusRxMngbryRp887OhJ+T6aKcxVIa1x
EFFcIwxQDqLZtaLmWJ2SGO6/EsfbqaA7JA27UOrIOZFbcUdN6jU9ujidj/dJGy1i4mKQWZcQge5C
kKjL8A4DmmdXJdDbAksubxziraCY0w4cqu7PUJB+kihRSGib560nSD/l0n1GxtoqrRZnB+J9C6Dx
xuFaCHLNjTZuTUco78B5wEzkD2085xxbZM91VcFWPkzjb0u7vNa7MG2zj7JvPxlCVB9LUF1774fU
loxdnJ3MPBagQU87J07IfkbxMBHfBT7VXKwNPCqnUMmti/IqJQryRkpaCDxF3OoQfVeC110nc+g+
0azHakzON5Ywru2oop+Jqly4Usyc7qV3KqcsJuVaPZOtYn6ps/BztMMHI3a7s0ob+xAv03cpN5f7
tYi4NF9Hy3CQopHWKG1MNf2wbmDVS/0SgoVglwBV8mMnTL6FBM0i6RUQGzhjdYY0wurXqU2SpaEs
5zFJjcdwUBeMOPknSkXrVIb5Rbo6lvwmG8gpYz01eGNxnXdtZ6pnzeGqWBl5ce9jagFJNalFT1z2
Bzw0M8gHhEt1KkBRsfa2kH7Wsto30krdlTva+fOzrjvg0GLn1ufDvq+88KbVWnAc+yiHhlTGG8Ob
Gw4uIkDykV1cOI8fiP3BzCj1x5SGp2SsQSuIiX05WxpxkFT4smgq6Nb6qOg7xFPERd11ZXrl3uRc
xjQx3kAIYjhrVb6G2vsc9kuGF1woclqcFUVqmueKTsnOTWqcKnKQEqrdSe8GerxgMsiIyuJ9Mdb2
ipaRRlzZZB2nhTwyzA7ABnKWrXpGeI+CTgQBzcnTwpANp3frHNqwr0+1h7ndl1+GImgmH0w6OTnx
RL6aJ9+4sNDrIbaoCUgVYmlQvphmz9Z9pLco78Yu77BDlKItanEqBrTjZ/kCETp9z4I52Qyove7W
O1PQ5e4dUbKrh/VoEXPlqPNDEJjiFUVJQBgy0DFZW2QacOq5RtsHhUxgD0OlBQGpR8YWDW+6kfVo
R1RqALrI92iv7+XhWE40W+6/ZXEabeOSlys61ImSBk/aggTatu3PnAyJp0hZWmHd8NYk7XmboU0X
3ncDvV9dPcxZiVXGXPYx4q9966klWD8Cr0IdxZk34CKUNy662PtXvx5zxLPpiCmjgiS1/vUE+Ko9
OY2nbppLvAL2bZTagTijDhB35XoMFNMgiNZmccQ6fwXaV7r4yVnqG9f4GIxCuWlwo/xCUxk2Wvkj
ZCkQoDm1imJb1KoT/uOSpNVzkagIMeL6dRH7V8RKqsCPItQXdzU2C42bNHRz65mOMqE70ENXYU+a
gr5Un5Tj4zbM2/QLSrkUKGIKdKDUFQZbIMXn7bi356b+ngqNi4aOxke/uYUUZ/1R6PAT5ZTS6fNm
u2SIVKrZRFFLZbGPum55zXDTfg5dRysl8LC2YnRKIq29LUPMUBk0+lFHGb+KdMbqHhkIGLJsFJEU
V5d6OspOIXBq/Vzm9hfZzgza9nsZOI5Io2J6Vg3BY+lyKRsadhbm1DiHfM4JMaJ/F7khkIfFmh4h
Q9bHNk4zXzGg0NOKeUpz3l7wNwet032GasO7pYLMDuZmQDkL4E6uIBSMxjlAK/TUw1P0m75z2Ugz
BpVLU1cyqsrS6PZrxlONXHJGJZ22oZ1OFytC8TPo6V3QJBJUHlQopGY39ciWvWm39M5r7Sr97m77
w+N+GRDwPoxmdcqqJniWN+B1bkiPo6u8p8ASADcJCKnzEuW5BrfyU9VpJ0nva53jPFVY35XMq95z
PDY/z8USbGhLXFfNZSoc0T5y6CjkJYnrTsMAMnFBcWkA89YZ3r6vUw2ysSPUOu+drdSD/8ItNB1C
zLt4DKzC1wS814tOEHBrqvPPVSkn5fWXnkF+RSegLr2zZRGzoiaQ68M+bp5bDcZeMyPKaWq9fk48
rMiVp7yorunecliSQg9X12Q4mpho7m1hBJ/tdqA6XRNAJoiynbZb4mS/tLr3NVTAIrLdLvxKb0aA
n8LR2cTxsm1qNAnEFWKvVmsHI7eq7fOi6NkxBQUD7SLaeb03XV0alKi/Y+os4RVbChG1RQ5WZo7d
4seci77RtNmuiBDc5tTGCISE3YjW3YjWIpp90NDVA1IWakrgxhJ4PDlMgfsWxxdK07JYzZ9m1cy3
LJhuBNc834VsPWnAVT3eADgQkTYyoiaR+WbT6HpSOnpX9958anakTAdWd1LD4ouuuHRWLKdY5SN6
NycPzU3EfvEJNnIIiUwhhNXtcjK0+H3nyGk+rLkpdvKe6ql0cPKMDqy8PxCcuO6hZa7o0c1n+bSJ
rdwSsvj57CyOtYuZbSZ5vq9icz8sByIiwUtrnu5ul6BJ17Js7ltlHRXWFrQ3XC19DtcReNlD6hH1
NBsPzsDYgx1vVp96PG9ydyyn3b9u5GMjdATQ3M1NPl6KSUFbLcpRb9l3ZT0jltod0k1rMgnwo97G
1u9BO73fz5Pxc2rTP4OCtLZ7RcRf+WI7vX6MSrs5FnUdnUn2YD/TVyYOcSNet0b/heVOf7bs9GuD
/8zPsc2dpSDfMFDWJ/8kDloRXSx7AWArLLG65X4v9YWEboYY6ygwIOxSJL7ci9Oh4ihdAnun2jnA
b1zZRyMw2muGOWQNlCginkntyVgMrfWCrPUU9xnBuylZqPfGR6g0bNj11Pa5lH/23vA+11m6sYzA
A1jbXUOivJ6dJXZ3o0rGACHAx1DT7DeCPA6JmRuXERzLLyOLqsCVnvLbKLI8FkZ6/KuujBzxocia
IkiwsroYpixh9PQUUKS6hhxD6opCwuim2FiZWUVIl+u8cclU7kzBX/ocxMdcJvolR8YgzhqnJ23F
DOG72k79HRoc5Y+pLPpKAovu39OBNMRMVm3GGiQ2AwXjzXAifBahs+1cw3jI6jPUBx+Ge0JxTLJa
5w9G1Z/vX6owKX3tELrsuO4KAN3OAz5XMelVcYPLeWswKM6RdgyIWBqIjqF4W8+lkyNDUjxoevs2
je37XVtkpsCyxfGNVXfj5Ml71qGN3BmQePYSGomglZ66zHGxauPZVWblPEFruMF/+NZI44NINcfO
cHCmYXUXoZKTsBDviwiPMQPqJwLdqm2ish9itEqV0k3RSprMdCPEMyS/TCpl3RPudZ0H0OPgzYGY
SnFx8PXesGoaokRg/jwE0wBAxwzLG9K28krP8CDvLeKhJORoC4PyVFrDj4hrcGfS8hM7u8qpMr/W
Jp0/x2ZaWZGFkg+RBWULvwahJvImcLGOE2NlbX49Rk86JZ0Cb8jgWuW6RyC2b+kRbO77sDpkqjha
SDVrDfRUmX6Vjr6xzuxV64DvLhAKXYp8wdGApPi1QPyR2NHjpD3cr6LoRHapnk7XZeqZutd5dk0T
gPO8TUdt7txtsSz50ULtdzBIfJY+WmQR5DMCmId2ItbmOVHiHQHZTEpNz33wDASYkRdyYAo/a5HB
H/GswDyai8UyrbY0AYTeNQqVZW2lBMBxZHw3A7JI5FGE9OeU9a29KYOJHFrhGdZKkcFtZz1u5xTZ
L3DUo66xQTMbryWzNVU3Ao9Ka0xDlyS+KhfznOSVtskqqBn0pvVHxL9gCYE1+jOz2fe4yB9zZ9rJ
86qMZx0lslDXqQE7BWQeXC7hwiTK+GLYufoUh/SeOJQXLf1KIKWzjmYbDL3xXQqqEXFt+xoTXmWE
Bnw0QViYzPExcbCcSCC352HUTZRz1uJ8vp+jfBi9Lyv9gBjqkz2ThV1POcnZ9GIHK46/JVOHCjTd
kkvxEAIB2d3l+U2GqawYr5PbeBcG+eUVUO0V8Gf5qNDw3vz6Shk7BPQmBKu7rMXTmdN6fU0IeGWo
u8kmW1SKumodHe99gcoykUFvR9bZ7R04l55hH2d2TY8WujQmMtYt8crukZZw9xhAszpkrHW+Q7En
FR0O8K49ehtnU5TddC/2aGiCEV68mJgXlYhey/oOPo4rztgHj71RvihJbbGhz+d9qS5/ADaotzVC
LRJ0i3DjBiwpigaEQuL3gjZHGOdBTqnyYhtmOOLJ7Lt6S/IWjrHyhLE530WVOl8NDdowFoJvDrZX
H4EzBytODfySLGcDFuY5elTr9DsXKoQK1my9gFwfVzR/MxjaivUy+saHXRavcihvqW63Y60Mdl3d
slLCF9/nTJG29w4PMnRmN5m3h7c5vWux+dzaVZWSq4o+pY5pDKJ/T4uFPCVtUjZQDqcT0Gq4Pkv7
kIdfacY0OzlR8PRn/GLQ0XT2HbK965AY05kDU7VmMC4N9Qo5rpyeJx05QP1zaxM64Z+Fm+cPJUY/
e9QIOMTghWfaHOO7ScTlFPWacJv3nnXpQCM8VSa0SRjAX+7LSRyScCJsFPKgHmtEAwyt6n3tElCI
YtXgv0fjidiSfJWKDIOR7RVZyvOtMhRmJWICqTEZP3a8h4TJsBtnCJHtPLtN8cN43Skea+QNg0Mr
fYHRxAGQ7EZoj+hAiVWORKA9G6tIIQ+6bx7DWHl3heKmYDC2dZaw2qdJzs56XIaT3ILV3yowZCtP
rMSsO9azkiJb0RrTI/ekJst50ZlX2n2z0jMMM2259Jh9MzzHbje2F0bNLZSigtaBcZB35MPsBrVt
PQD5c0TfQ47sNU1BfotNWD4UG/XTtGBwmkiPOHQBlAjbOhUF7Em7Qjk7CgXgrxsdUJnP6C3fmaaQ
80CtOMiWXR7kjDvr0ViFhEr4SMPILwuq4IGyrD9HXb5lLK6RTapbaysgMVQVDbBU5E904FQRroIS
GBZCTknE2t7VxqaGCGp2v6p2PO7vV2tyezDnBg9WpEI6ZJ+8lr+dmBy0BvKski0ixUL1JjEGhU6w
T93NGizQ8qXs6zHk/SWxWfpCfxojmiRcafZiUu6HQFw9IkbZY+DQGgzV/ieWxgQDgQNGx8xuvRQl
y6w8uGhtCbIwwkZik+YVq3T2ZE7ujW6F8iJqS0pSvxIMG+JEK/qpvHZlmKoH+VW9IDwyx12Xas3d
2yMNPh3kDtja9R937CtFeULRX81/6CmaMloeWxCD2mMI4cLnf86fEUbMe5+eD6Weoudq6ZUtSZg+
1vBFMTh/mek8h+FAOT2dMT9MT12oBVirF475UoRmE4ck3zLPJfNOwjiYSZPpCBcFzucQ7ibhBXXw
tBxYFSiX5iD3BW/iqFK8D1mrXO/VxkR7ccJnMXQEfUoxnrzR4NNv4WHhhmlV+9grGiiA2Y7e66ZC
DFB7P0XmeRs1D3mmzmvQcs6GVvEBzTCMvh74AXCAjK2LQuCJeMjx4p55gxjGKZMxPJY5JwcK3PgA
cgj6CG32KiI5mT7WRXbeIwv4wf3wihV7FqDiYr1Mqk0KKxQDWlVgFjxa2xdSnQ2lvVHkN0fbHv68
98I0xfS22RlajeqDPIXzGvTJD6todL/rXPOKC9K8GkFFbNtELKI0OTpm9i3VugTd5xiw9R+/aZCB
bwURKaGPFWdGIkv/uKjJYtDiBcZNieBe6/EjSReboQw/DcGM0OBfGd5P/lQwcHkBArWS3VuCUanG
kNbuJBNutm2P9lxR0otlxQYfHCM0G4qdnJVTbwG1lGeMQt10/wmpiHsaaoY2Lh5l9i66+6gp4Bel
ekfyb2E8vkaie6+Sg3Jnp+QN0sDJJWStGeaX2nAEITF1SYWT+wSh0Z0XA1WUnOrPtO2vyUL5NkIA
Lkv3Qc5P7AbJaWwnCCHETCV2hlvB5uukda6+qz1T93k4XieU6+k2IeN3lXvai1FbwaUz+vyFcEXA
4954G+Cl4TZhhi9lXAvbLFKDlsc26Sgu23zaB+qcXMPUvMnlUHdxVdAlAXcjapxeUcksJW93HbBB
v5Aa2HPOPVH7OduosrVThkPnRJcAs4p89/Ao7XURo+SxaWCB0KCgVvrJVerKRzLYiGg7Jv3l+DG1
BMJzujzKFnELGBhXJgCaWtmkk1ViNWjqY6wN1NXEMxCQNIAKdFvjNoXZiPRruDgRTt/A1DFVjzkG
lrvK1CunB6IClFBzHvUA4URPqPsxTkpo4UN2VR34PY1uLMygp3KtKH8qCL+IgbO+3VeMDkqS+NTT
bddX4Zn95n4OzfAwWgzCZIoGqeLDXcGVCpUK77B5j18OlM+e2f5r0zgXZM/9U+gu6mvtfQnoIx3u
nz9R38Hu3tYdxmwv110NUOeJaORo3TiOvZZrrwz4HqrxJBtBNr5VfxjfSz2Ltl5st8dFDeGQgOtb
KTT9b5CPQKHkhbOWd72JdHZG5jXvZQLAWnyWctsIl2Te5RRFl2xV4Z99Ry8cHyo0OBsrMPJndVnA
6Hg6AR6Wu5aDBozABxTU2I2rAm4TZPiVLZzZzWJOB8k40xYVkE/avPSTDVVjYogXu83bUmvGZaYK
Qgp6tdCB7CApT768K28UE/heghhCz+b54IC72kW1O2/B8ILQqOfcLyst+W6zHQznbnxXST9iivFQ
zMRIT6JQHcSNYyfTUa+Gt1gUsEsRBecB/4b1L8OU9E+ZTsysElFjXBXZE8OLD9nu05ZOgNu9M01C
e1+oo7OPGRNui5Lc72bGWRI7y80xKq4zYEmkw8iunIdYY4+7eGyDZW9dNSeiO+V1r0vpcdoz3M+u
5ioB5cMP3+mzerZvR2os8ldg/aGsfMsncGU15OytHiPIJxQ0NG3zWtLP2LZ0rIWSuVrFjXIu6Y9/
7/vyeYo8IGNVDP3fJOIm1+FQxXgO4qCorl0U0tIyXPvs6Xpwg4B5Izkq/9SW8i1e32f5hMbgyCzf
PaTzTyj3jKse27Nfidy3RbWGFZicr0k412s5pXcV7POdEd66lgMv05YPTIXVeopcglqnTF/fL8m6
FgcbOZlMBxIq+hhdl5hTerMxPUCP9RuSeFa1cNSRD54fOnk3nN6MiC7xLNanDAAyFthe2YVmMmIe
aw7S+pvi8/Xr3FuuylJtyEB+z0tcoqQFfV1QPsddfFP74QFgjY7Mj8LDZmwrQqjCS94ybSRxu93K
YIXBSEklD3NgUx7wfmYl2inqk2rvmOVpsEP9YNb4YAX1q86APJHKoh+tefFt2zT+TJPmSWpk4YTA
tSwc71A4NiivTFcfMGaTM4eNNGWt3cuol6IBeN5FhbpFXqz5BoGovia1AyS3V7vSCclErGou9/Oy
adrB3o6xsZZ1cm3SoAZZbqFeolMGDvfVg7bh20peM93pqUxCJFgAq+CKhdZMVl5K69/icYsupt1o
zdPYQtJprQSCDvjsNVlX3cGgUk/SFG1ITjO4tGi1e0r+5BkKqV2Gy+hXjUhpdMi604W2ehoGYt/F
3TkIUgLAKHZoPTTNoUnKcm3FNgJ596WJM7qIGpo8kdyq9C66iSqIGJg40TebQI8qAAbcd3TMpVvY
IkpoVeL9F05QwwzKGzmgaOdDAJcaIWxvGcX0Xg3oHyEEC9/siEpSMDrDFu5oMZOZNdlgSuHGJvvU
tPDzQIxUVkPZa1yn2DNXcXcQR3+ZpEx9ZkO7ZkpDWF2IMT4JR28LSbnbzkr1fdTMazCQfARPAytQ
APnS1xyyYQoHU0I+TJRePZS25rlpO3d9nzXegYs4rDLk3FNxBGEzb02nuimjGfMXLQm956hbpTN5
HzZ/8NrEGLIZ6mnhLEQ14hEqu75fbhytqF7dJjgXFvMiO1ugUghgK2bzyDeXVHmP8nKbLKbzAlxo
OgQTIrje5BjQXJ2Y3US0IZPnpneMA/6tXSv0va4ZgLIsjWhdq+wPaOCQD4Wo5xLh3T2GYf6HxA1N
Bd/ROAVZqEIWUs8W3YCJhYxl6Kw2EEQGio47DTlzunRbeN70iCIN+d74GlimmLX19QOWk/xrCv5C
jmgjM5m3kmSoMhADZoYs3/YqWvF6jLtEq/qVZ/PzBRcHq5u/kIXiFdDJ5Hy6rZvhmGem2MBMzbEc
qmRb1Au9/TJHwotO2kbu9Ug7Ozuzy/qQxCV0o6Zvxw21aGGMxEmO36Ik3y1L4l4aQDGnoeQQmtWx
v5k1zCNogMG+jcmrHLIw8OVZZkWhseqsuPLV0n7DF2h/p5Q7KMrywaQetQUB5YemNtxNIQDSSpqu
rWa5VJZKWJA76YcIkfKqdvIfgznor4hPsKs0TESHkBg5u8koHoVAPS9Y4jHkf70rGYeejRTZEQ9t
N13uQ080ov0mmLx1mwfRsYjnfoWYYitXzzzTvzlLdC3H1nqBqVbsOoDNa3k36UewtuCH/M5l/uIl
Lu+HwJLIkSf+zRC4uclmzoqTnT4xQCyb0AQGE3UnGoqkA5Ho+hQa+akYFaQk4l5cdSUvmJRK0HWG
rop4QYFxcYPxapcOwi/Pep6NUH2StrRUYbcbJ0v+qSD9HgB6kPx+kZG04HaXC7NzbOWcGm7Wt6/y
q3Yyl8doYe0ynbn3laJTVrH9mRhLuLPtuSIlS8zs54KEd1nIMlOX0VUdCJ898DbC31Dbb/S0JU3Z
1GmktM64CdPO2XtasjwjkL0Z0ThdRz3Do5KbR4fh+KVSXY3CSMzyJhz3+3tMM/ONuPQ5WlG8kZq3
1ieI8gGHyi6ijzMmEWFS4sBFPlnRYiMAVrEwIog5S9ESDBcOfXpCS4DTW7fOjuo9hBhbHsNkqZmw
GTC7Legi8ihNyLrYsJd/rckTOGYZGmFyiNuLoxovnJOMTbrxGwl/2q2K0Pojl7WJSwYDAN8x5jOY
GlV9BXHQb6R2AX5JuDW6YlzHZeVeAupnCEhDcnLI10paBuHyulApwdFagL6GIyZqh8CxVZEZjwY8
9D9656RGI9wJYCrHIK6/5YKSOKK2tIYjc7kBCt/VdUb2uYauc3QvytqhTbu9SxabpuXCOCSHtIWM
Lb4I1ZKxyTw+UseZVNAmCYq9c00neNtd7V1LXIVrJZootitGfCecdgwY2BD4raQWKW5Ny3KZ1mVG
Zo90IUEf6wDfuGeApCL2GK+S1AjWDTMG2f9TtDw/mrYa+Y6iLq9amxEKqVzU/sG1h/JY0+W4ljPS
eyAZq0Qvxlf5FYozJDITQKJU0+Lz2ExPd52Mkqj5ucgjDDaqmzwoSrELO2NgfS3SBzHnURdB8pkd
u95mmIBWg5KjqqzWjVWMn24ZEfwRCBZ6O3HCudNTsmBeCozQXtGmS3dxPQfPwAE291FlgOJ8GC5p
rfXvLKXKjjFOBvvXvbLKouoei2oPeYOxZRgeZAnbqjSKAq71u3j2TmB/dSaGjKmMgsYghaNCWdvg
EBgJe5c+1Am4KfWLfmeGQcV+HvRO6J+1Rz2lgBd5cCrETHQq3tCxbQfwV/UkmfZO/EzjMN2YJaaq
vqueifE2/lToffGvIEItY8CspOajQsq4r7tm9V5FTrZxYRcfZJOfiw8kEwsCjtNRippW/WQTMbzO
5WSGJWBiyxs+Bnb4ZRJ0MCjJzaoBDzuClTm0NhlESq1rfoWESiLMZhEhZph2i3ZAX7dzE6yroUDe
3ju3e8VSApZTyAlJkSJfXPe9T/iRQzPHcCrpSi49YAYuqLEf5+yuHJyDzzN1JCXd8kFnyMJTRKKH
aLqeA8+J/VbJ52MtLP+iJjiq7fxhVTbuOdItZGtg7Jz2IWvZ8AytCXVeVMJuUhZXGMVriGD0oq1Y
PynOUiHIRI2dkMDIubg8d7bZPBSMxNYE4S6beqCDVlbvloV2Kdc1cx13XfZotS8YNcF61O2MG4yh
hKc3rwpjt11DEk7qDkjAh+LszGpwjEhB83XTbTgygIxLw0bhZu39brLcEjJNHu/oiiL0Nn2QICxq
tU0v4PdiWYiGkiJ2dt/j2W0R1WrjWhnyEL13c6IzoVyyou9upYOSzh7CM/4TdTcs83daKmqGZUBM
he6mCVHwpV2RH6fUCB7Gpjm6xopZU576CDzbvtM/6rj+0gsCVj2Mp9bSnOc6qFAr2/txrhjGizF9
pmW7AEfhqjWG+py6TXViYupuiTdQNx00HuQJU3sO+rFbDcKOqsGFBte11uYiedNs7YvH+Omznzwk
HOADi8w6x6KLE4obdyaxUSn0dRmhoa3c1nxoIn7rkoZfoRLZu/tqh9m+29Uj5ALaEJmgMCY3CoC8
b9V9jj4BTznNXSePjVczoPuBYvw8CPqeU9FolEeeY7wtTvEUuFkN+Vz0MTBb0lHPKwgGwiEWNqp1
jB3lmmqvtDGcRwmaGFUsKm1OPTQpTbujm4icTo7J1Rzq9VCsyGhJd6nQpCQ/HJzi22nAEnz/FXZM
pNa0FLRQRaLwUJj9Pg2aPyRgbKAhDI21mDbVaNSINAegZHaF9E0w6uo4UuEqGXv0gc2TApt2o1Tt
jAYI6O6dV1VmyNTr7IS1vt+HDUASz2zekKMjqcN4D3Kzp9NQj1y0TDPdt5b3JezzH9J2pukGyQxu
adGA8mjxh4hII/1WB0QrOwoKdSZVPVBRdHCuRZpGUKXFJdPcN12xv0l1ZZO72xr1X40Y7lAzCaHV
bHkPcp1ALdutUajlTFYK2sdoRlhLixfDJIk6qRlOi83jgjjjzlXM7LCi3wYvqlNwX6AfkVbYcRSR
czmCoqbrPmD1kfxH2v0dd4TqhJEDFtbcmJhCii2ouNGUaGVzLn4JTMfPLmGrOR+OwhW0TxtkgHja
fR1HquFnIQuXqsODrSNj/qPptLeFv65QMKJpW1w0y+XeinYsN7xxiOQ/GefMy12ByTG/qchN2cwI
Q6reOquQiMOL3tRMco3+rMbarsbp0yFN1GPGXK23iqgWp/kPzZoM//ff/usf//05/e/wRwm9bw7L
4reiB+QXF137999t5/ffqvvDh+/c9TzXg/RrqpquG4QWuRrPf37c4iLku7X/xfXK4o1YBmyXwlAd
VT1IIya//tyYw03eKBMJ9w3Sur28i6N6eSz0L+NykMxTpvDxs2A7cD50xHeTEF+0BHG2anSVN6PX
mHhs1HxtGkp9LifmkG7ueOSZmDb4TnFjeYMP3bYATtMET/c+JTK45e5S4rzMV01a91ut7bxNq5sj
KJYo89MYt0lZJ7FP8735mqr1BaTMqSjN9op2tnrTyqujLvkXe3kkgWJ87Avx+gRHbqlHLlNaX56K
iki0SRxUOl2jtdKQjSz1820YQRtdGqzoYrqOFHobsVs4z2nbotRPJ4iw7V7rysN//lAM9d8/FMMg
AERVVd21XMMzxfP/40MJB2NB0NOYqyVhRYys3trTtctXNng3cNrB48CkbUADvgNI04K2dtjbisXI
M8mQ7rzuqdFR3iTdoH5L+yAk38UqL2qdFWctKKFg5rp5Tdv8asT5Mc4S42yjv1gZg2cTXLeV66zr
dWd36t1DPWF1/M8v0HT//QW6HvF0SKSJI1MdDr6/vsB4IXikHvOOiovYlDDKpqc6DF/lwMi1YLgv
2yiJll1VaembauINInXnyS6yWyMnu3p+MgdG2gQv4EzX41Nu1Nmq1pv3XwxDbyCb0TP4LMW6mMXm
C0MFFjxsBdKlS3s9PhoUSobapD/RuIQ7QyihrwprMZ4utZI+S2MXYIah7JK3rg83Tlctb14TXOqM
6JGqgfobiMq3EnGHY0V4lWKi8JPv2H/95URt5Yn7WVYzTtWo+7e7/3ghE67M/1v8n399z1//xz8u
8WdTtuWf3X/8rt2P8vqR/2j//Zv+8pP57T//uvVH9/GXOxuAjRDX+x8o+X60fdb9c8ER3/n/++Rv
P+RPeZmrH3///ROFbid+WhiXxe8/nxILlOaxIP1rQRM//+eT4gX8/XdWuI/i+//1H358tN3ff9fN
v2mm5Tiodm2Vw83yfv9t/CGe0XhG11n6bDYvpqZq9u+/EWbURX//3TL/5ho4Pj3XcDk6NZdDF8iX
eMr0/sYZqWoEBJochBb/658v/OdKe//E/t8rr4Pi8y9ngcO8ytRdzYFGYLq0J13+vv95mjtM5kIb
XdcqDroHZepOKWNFBKunRnseBDrRVEgXR3BQjM420MGoujHO2mjjGNDEAFH2zfcu6deGwYZIB6OE
hHMu8aUTCGf3wJuz94Sd/cTBf8ANQdEuMlbxi9L2oAFepMZ6Xr462oepXANQBVqmgaLstmzM/D6L
V0mPObX7qJjUJj3EmFn/yP/QkL3RyfNT1vjR/Kxpr2Jc2gwGK9L8JVpamHbtOYWPy29Ae6h0BKwA
tEnyrxOO6t6Yt251q+q3ok9uX/PwhbPBd7kAes9xwfbwZMwpdXa2ItIdBfpT0V5zJB8WEwjqqHaE
A9/4tk6ie8O044kplOOFawUuhcVkU/mKV9vTyYNN8eMAdCro8JbOHxU/VO8fBvvm4f4ySHH4KPES
mjCz0GIiDy2t9lgjVUAXFHjqylVLv4/Qe1DsHA1hVkWXor6nDs1ZiLDNrQLZPZLwPmBSA8owaH86
7Z5JKiln04+BLhfI2FufWkczukRNs4GEy2Xx3LNVQZaSWiOXu2JTuAx+TITShJNMxG5j+BxIHVDR
DPomr5GaZ5cbb/Sp/UZ/19kM00IMwu08BmvD3ZIYftKpD3UUNeZbnH96wA/a4WihEovJOl/Q/eXK
+FArmGDA+kETivTEV73J7yaGFMiPiQ9Y6TPMby/aFHEAoYORFQEMQZNddP0pNyc+hGnttOtGNfhb
1UNM9HCI6jyL6nXpJuthPxvPiIIgxrt4LcIVIuKLOZNY1TOnAkaiBhfXfp6dYJWBxBzwgXq9gtxR
MLJGkkNvQAaJAeuB+OR+hPDfXHfMdBKU/rGfuC9oByfj1TCtxyHqn5ACekx6IgpelWKVlsHUnN1k
eFxCvF+ksYwxHpL6ATkY1XN6zheRCqpgQ6CYaMrvMAcdZzuD0DC/JAFAhnUM8Kk5KN0OeLvoabox
tsYJ9TjZVZwixFT7GDtuWkJjTS22s+7u2gTIbvbqphw06LKTadqoC/OAKSALnghuD8FKQeMVBE8M
0wXG1Aaq8qohtlIY7qro0WhIG4tgHtnTWkXhqeJeSMMPx9jZxGoJt+6FbJ7a/ZLUhm9WDET6KdqD
s1zKLxQHm/pcVLYPiRRbJzSoFdMpDl7OVyx8k5efMsrITP9olj8N/bXO+Inz4wgwCKTztq61XT5Y
J7fJd5YJPUUBVwlYIzLa7QLC8/9QdB7LbStREP0iVCGHLRKTmERJlLxBKSJnYBC+3od7v2eTBGZu
6D5tkyDi4Pq1MZa122GaXqbhR+tNAkBmHN137PS+PhcbK8nZkXR37js42wxq5X2CBk6az2n1qTuQ
3NqXsccBBJuPqera4cftp39Zvh+a72T9suTaU6PCNSIePeerQAG1FM+CFNxFn7yIR6rh+wY0GLF/
7PAgtESBk6kZ5rK1z+ObAfAFAHbYkCyXGCoaxj7jEYUHIp0XBXN9bvMTdPuiTtF3/xG+5YHChY25
l+c8AIQdanAY8uart3DciiK0dQpQneZHcfaxeJ10wXZn8GX1inEU2uK5NAnvI+tpxa/FvmCvc1zQ
QdFKa8eot0KZyB09BzCUQViWDp0am9SoE+PLtN9G3fqVlcxkrPc1MeF49BNN4ZDgignMjLVRJugy
BjLRgoGh34Pbzesy5GOornrEDpN1Yo9qABi5rrjw6lzNyVnqN2yaFetoAIE86Yb5Ms1Ns0Fqb+Lq
WC5dl++qRoHtJWzhrcg9V1TY6mLOG7wp3bHeSxLEPzb/7/jbv0VaJI9grzB2CHBQjfRNtVRnk8XS
t5OYB8uIi/0sqYfejF5LI+/IM+gqCO6Fsa0MFVFvuVuk25JnGMl6BwO5FvuVmoU4Ynq3aGyJ7Yq2
PGaqnjJnbUgv9Kv0q+HWaMi9xshn9PQwHkwnveVcXW0qeD+gAUSs397rpXAdlelUNSTAJJCcarIN
u7JO/+JMJpIG35hNywbzqDLaC/4nvOIroAuBxiZC+QUGgnrXZ03rCdJpCcczak5iOONSYyJUvqps
oYKk852yxq88E204LJ7BQAX3TfrXP2z/ekO6K+FQc1HLu9bMfvtgGfgG2ybd1g+muwTZDu8aFs2B
dHTjPkQfs6Kp6N5yd5yKi84CjGiiPNo6c/eD9LQDxLom2WVdZgy4i8PyVUA6gWyUIAL8VtPhOi36
F3wm/eoY3OCw8sAWYP+AbDiP+7GRf2eFW69tORij5YTwJByG3gqsJN7oXQi7Fo9ma/1xuLVsZzp7
Z7NC5wyfnou0xUDYFSdH4bBPnYZVPzs8JQJtofXHQi6WTaquj/RsyEBwg4kjXiEyzs4rvV67LyxG
GGL6UhfwV82Ku1YRptcIhc9bvvQT9tvHk4HcSMAabIbyrY/U11XGTme09nPSvQ9zxhsAiV9NtWo7
y5zJg/VIjOMkMSadl0NP7i3dwiMxyqdNHDYiE/arxAyRIFveD6ebWBvgME/k8UCkch+C43yLYSse
0SlE20hkHIDDN8Tvca+ime35ctxSqcipmHw57jJPybs3o8agnLTKfTJg1UkOA6mRFImi79rtFLRk
WgHXSVacXY+Rq6nrG3suEOYUJwb7yTnC7X3KlFM3sLZoSwok7AifoFKhuNj1j9GOcjDpONRQ642z
JnkdqI6AmM4nTRPwRkhcCYZcm85yqd+W+EGpqhpuEI3rhYWN1/NM7ZzCvJH4lpM8LNsbuQVRgqJT
lckXjjLYTrTchjvZicFaXNO9cWBapTfTdo76eDfO3Mf8MYRqHTnkUcaC28pxoT/ZHd7arsKrsIqJ
iVo20ECXLTeqTe7aAM2JT0cN2NZ7Pl2GoOnHWdWbjjPD07OS3CkxPBmSNoS9Mz05WS2Oom53sjqE
Zbq85Jnz2Y32SdXhUHXaBcOBrxGxErLgyNSt3u/tCE8lpSBrHVLeqdZUhPfGwSi2WfdUaTtbRagB
MkrtZq+QRtBDAIt9Bk8kp4SQhIGVk6A1fCJAmAC1jue+BTaOb7nkxDQm0hPq9qwX+yL5lyjfZn3Q
lF/NOTvJpqNoKPgEzJTt8ialVkhHce56lQ+JPHgXV08O3hIp/zOzUz40p5JkIbCfQZ+7UaP6o3kR
yh5Lqw+2YFfUexIq8Qzcogk0c1VtUQG5RBd8Lmx75njeC83Yqo8NZxVtF5lQKOcA4/pfNZSfEjQ3
o+ThzUPOGYiCSJyFTU0BHUq5d+nHUiBJ59eDItOth15qPXa+9KbxIW+fKaGtqbuDBnYRBIWS+a9p
IdWap1bp9z16gUvf5C/msHotT79c0v2awSg+egE9KjvPKwwV9MtFGVLnuHa2uvABwEOS+UNJJRiT
j8llHOXQ1Ge/n5Ina9LAlu6V9Zk9C75tNdAl+aDLB4SLLzr6QddAfM+MKsCHi+zzZCxMb9oPpyl9
WdHYckbY+Ter5OxlpBdAa06ZNOJFe+pLaQsZG/yvXm+IXllk4521nTdTTiA97xTKCQe+YrXfUWvP
9lZvhks6g9bmHaqc1ac/TwYCK9dzpDZbYWAMtHZq8gXyjed1ZUTuSvQV89y6Mg8VizBbvkIdDMYR
n65Q/c78TvJQG+dg5rfClkoHc4RHhPTyJ+8NXM40XKuOQet3JAZhWWmSuiKYucVMa/LRDxGCmhEA
E3+KLpyji9wYUI2frOIomGbZOhEy9iY37/0GLQilzXVNnscJrN34KiHnqBSYQ9lbZErA0OMQcQkB
jTxw5eOFIfUxzXxbjYBDIq8cvFqIE8Sg08L6obQCMJnMbfESsMXDghGfkWcwoYBCo1sdhu31jZW2
y73sZzo+S8h8dYQPu4EGUO9atPkpy3rADvwRgzLVDODXMlv1U2UniIixtVNsXJT60ujcdtJFjp9t
/SImED3QuRNn307Kk5N+qHPpySlAfG3zSGmQzWw/YSwhc8fvc9vvph+TEbFleiXhDiUNgOBvjf7l
GG9Uvs/GmgjM7al6c88hHUTTB2ASkRfLzbPIl5vZnIQ+7zWU1Dgjt1UPrejB7QNlIBEh0bBkG+wj
RI+7LdUboAOadLASOHBJTN31/phUjgsYL/OSV3RowymxCYWPMbOY+0LW9rJ65GUELwr1iiA78lHK
Mtum5ftSnRQFwz8gRuuajrPf1pnrxP/AX+7ayUAP+Dlmjke3Kcyz1kX8+xACK9Yr6BIGv22Y0n21
agJsl6fWrvkF3o1OvOrkMyASCevljMfGX5C2aWpyBna9a2gvoJV1xICN8jFuaQgn6tx1M5qlH9nb
VIgX1XohStpjkU6UQuFi19bGjEXko2lwEGDqO9JcF5gnPemlBZrDQqcbrWavt1Ic9s2NEKmXKFI2
6fo1t2Tx0sHPKMqYKqywsuaDxT9VU94iTgk9GTjVIGpV1hAoEDkYScyYueb5UDJ6jJkd438R0vfa
TwHwJd7qPvLZ0XgTUVNzN/oVI4go3TZKs4E8FnYmdhKjSM6IG3AZYgzXuW0ZwCb1uSo/Jqy0TPuR
ceRuGwPpmbKvOuVoV2KLKGPrqa3Kw7zTOLyUjCXRrQULYyXjxuphhEe+kRAbIL8287KTuni3GMaT
uuvMbuPoK7AN6bCSnOyUEvhSCJqPhX1b3zgWQqntb9VauHIEYaAvQ1qUNzmJd7pJZhEXs2a3T4hp
Ced5W5gozPVhUZDtYvYxng3rxejJB1Vzl+wmRHRL/u5kAN2Ri495yGzUw6myifIxcACYYzW4WjJ7
p2aDUt2TlZx9p6X/I9f8YD02XEi8ORuxeYSVZA30jMtRYCOK5y7IdAfRMW4+iNSG8TobKQ/rQDXJ
TCiOLdcstZ9ZheA/8hP3b1gyXAPedBJJP4stBTM4w7qyrwgprzYtZFkiNbE/Mvkaw1M36p/ZfOnX
9y7T9pmdU/++mtFfgRAHzgOnvcO5gcQiI1y2TSuvHuurSPWDsvy1ApdtzNCCLiE25u8m0wMbYVwz
dArXSReaFoVsEaj2PGDOGAN1gd5dcOUonZ+gSeuN+b7Ys0sa0sS26RFLiFKRiYR4twFZrQbkMB49
knDYl3miOqtGjP7D2rGy9jX9OS238vSI1uBxR59IwzRQcwitIFpzX1Sy/6boyzVXq1CpPjJHwrrZ
nJAYUfv+zs59KeRDLGue0P8e3KCqOdfEeJYRoNp5Z877eKJl08mCyBe+qiTstCfGKWi6jtGyeUjK
RWEHafmFMSAouuRJ0o0PJXFOUTxhy4mvyeMmI+so1Z7lFp1Lr59WY2tYXJ0zdQsUBqugMY2tx2hq
Z1RH+a+jxE7VkfUJHqyy2DIza+tX1Dr7rEAPK4eK0W1ZjAZEm7HzrzzN5C1Wsc88ciet+am2HG4i
3XP6k2RfTQ5A3WNMi+IF/xegWmef186mTponGdsJsEcW2IdeS/j0yTVaLlrSccByuGrnxigPdaXe
6ole8aKtNeN4qEn7uuwJRsWsLhNiS66dzPXTfTnJ+KKrradNiz80GqXi34igFlx8nSxfqB15IiI/
YtWcIvlKoaGxgbthxeIe7bJ75HyN1lcynCznpVSnYF0eAe7Kvhx3TlluGK+BWVCk97VN7ilTm26t
uWtWX2vnbayR8QXvDddRWGl4NvdTFW8fbirnZpthjGdKCVG69QlxP9GTfjH7c70+Gs3Bq2LGo6VX
q2LfLbciZ9zRT7CPJ3Oz8BkVXLNNOvEZpm1pnBSaO2vE/oOvQ0R0pCI7pqURmLW6x4oHMEVVPCYT
8BADDU9Ok6RvgmFVGl3KUXWva91tinRgkPgCEO2YNa3frbk3xTcZkX6Cfil7d1I9mFd112PNb7R+
Z6XjkbfB1Zaf2KFk05VNw8vJ6sp94LFUGwtxtaszfpSegyWOwml8VF7h2l9nVWegTE1otq7Ir/A4
Q5VSpZKd73yEFtRDp8NDi/49XOW7EqVkHSzfbfJX5BL86T1tZTB0B9K13bEXYcFCbRIHTORQdl76
9FeWCYfTCjJ9Orp1kmqdGrIMCF2V+BP1MuOLrRPA6BUQgh6pm/lhgfxOHGYAHKsLE8ahaGinz3nc
bRfD5pNUHKkODV12fV4LguArEFxLzZiMHgjVEMx1rxMjEkXmnPk50wBWkXCqkNeX8brVSX1dhu7Z
RIym05ICHz3FIvO+YXvgjJetgwRs25lCxiD05qjHOY5yu/Xq35qjj2sJBgFo5JDZEDVrv0P4H44K
4lakCBgtY3plhwnAWDAsNbo9TIV0wtYuNmZDjRNTxFVngBtkAx8Q9rN2PVZq5dnjeVqifU/6iMMf
dny0YuSyuHPLWEUfgo7xj64w1NGPS05Oei62gJJ5Eg/OlPtO3QF4BL28nBowhSjhvNr+sQkLWB4S
ympiAt1u9BL5yaOKav6K+d4n6zZLRpQiajgy4cUeD6sp3dqj38idG/GWjpLKEn2kXPxYeZbxbeWd
g8+u3wqVSMqedwOzsVlurXarmr7FXY1msdxoJHsO7R2cpjYWlFCEOPI1zM1xWmWGcC0wmnBCBUGc
3HHOzunyaaXCa9HOPYa+jsJxYXPecKqLqKT6zuna92CfQhtInXGcutqNl/00PK2kA9jWuzHnuKsn
H8ylU5wHE9WVwiS4RrkCh7giMOktmxYvFTz9w1NJidESHmQecTXw1XEF22d5aTk59zaVdDOQEKK/
Vf0ZHMVWnSV3QF1l/GsEFAL+bXKKWJkRUwyhGyKsUpLYewZhHMSE1NA6jcW3nr6tE4YJDWsKRJtk
5CXoxw/NucYs17U4C2hlKGY2hWm5mUCIZT1l6S6XT20NGinfrdBvZgzUrG9dtmfB4ki78rgs1HfW
6i/mTRh7ojfxvBbcNocW3npXezqnP9F+JpV49t2VuZ9n8Y82/BbOS08bNZbPGK82hfKZtLe1+5qc
cTPlFEIY23TGarbQtvL8bjqrNwzptk0PbbKXYzNM+3qXazFmL2xQkvS0RGrQQzRSVdszGiRdzBAs
JjX2bZhal4sOGolIee5KP15B4PENGEcNCmqGMaBYf5WFW0BH76t8Wt0OaVgYSzPDMXcyyLhXxSad
o9ehFmFlNQEYqn9AaarHuFci65Pp57reDM4trNVseL4rjnGNpENJZQxAMDJqw6NJhAM/vqsY+S21
jH2mtDvB2gx1ckLdFZvpJhoQAk6hk3yWU300QTmRVIlZS1Ua1hQr8AefRNTOJvQHMWaDVKVcMx/h
oJEtgWNXh4FYmfZlppIhy9GfcfuQ+iqxLC7Gg2Y3IYOhhRJVLJdemzaR3JGbTHBxwxlmtXeUxnTu
PZL8+dCL5rg0HRYxtjflebGXV2toyfYeXUS2LurmLQPG0cHoi54/R55nwwZRPpJkpk6Ds3K0FUKO
yvSN9BPXiiK/qK6NcqmaF33+wiq162Foail4bWlik2d65ApVOkkww1+D2+2hKWLI88Tu0y3Va4R+
FGF0YMKlkHoCeJf3VdwRyRvWVnmPxm+L8CFBKLbBMj1+rWv9Vryv3bnnzJpl1V118YqulcdZvuBM
8xQYYMq87if9bg5W0OUjRBD7OV4/p5KXq7YPddc/CSaYuVT4nTIEjHEXIfONC81typcVfoayIvu1
l+5jlte3ImE6ZnKnG6CJqn7bMgyKQWSoC/qg0Y86Djmu2kaFTT0ZQT1/rbSLeva2TGesUwuZmA8f
KOyGICoG12nvGnyk0Sw+JgZzVuJ4siaeSIJ2B9HfiAI/UKXv7RYqUwMCVx0mXy0Q2mb7mHjJKk93
g/EkDQfHjt8ENT84IC6Xe0dLMM7dJm8Jtqgyvv2OS5tsO6tizi29GLTembRfQK0SdOzTVfqkdL4i
lsZXldEM6m6FR3JQpw1541n+YjeQqCBt0v2FcbR4eZq6cxRR7NgvSWW4jqxvkNocFMbeipNvB/Nd
nxMKyGQ7WfZxUvInw7yu2ErmmvElzZ/cRSFACL+yX0wnCjL7o2jvY2a+Lt2MV251HQC+uqeNrdub
Bw1aJgNWX4h9A+69tBhTVxBmXy3sUfnw6hyGJjmPSROq7UWVAeOYBxRruIhZb0e3WsWVBb610F7J
OFRc0nB4KynoGAaLPxInzwTObBLEspkQ94i/3ejN69SVIcQ8Fxg8hiONRObVb9qfnlzhDtI2lvPN
2mWHwfQTO30iJuCQ6KyTH8f/OeM+aY3ZY8bvOcvTIKKdYQyYMhJP1Zllt7xdAgxbtuN3WJdQoPJV
bbHXmebjt+Ii3IpvTgKzfyYSR143qTjPzguQgSRUuHAV8cNNLCXnPH2zOh0qWbi296y42tllQbMz
XMpaPbSmOz2TKIWNcUC1+4rUOhdHNdrm0gZUSk/iMAAQ12b+YX62xfqdoyOZJSq7hPBLVYP4SLK4
MOiJTGK+R2bhVbmRGoP7/bdU9L2Ztlti0ULyEO5Zi4qZ2onNHSNd6zrZl4EBR2ne1nI8SDAa4jac
ON8HAiurh46gWZ5TBARtn306i+piBCQ+x3B1smItRQkEca+NcgIKGTwWH/WKu2eqgoxNfCuaXU6x
wd5wL7NwwCrnqQZl1Fzw29wqHoy4ZkMeP0JA2E6yFO3mTdH2Psz7bT8XOy36kNY/fNv0ZzM3Y+P1
avKOXSpYe8uvW5ai6PqorfLIfEqxsyTM5KaaleM8MtS7zLb0GVs3yamedfWqD086lMCcFXcP1rQ1
Vaa5d7tnclAg7l5DU1OfrVEi02HZGNYXcNWRaf1QKX4f/cqI7CzYF5l11+rWi5V/gJTcfvxUJ3Hk
LIA7iQqWzi0/Ddm5ohFQOaMsHrw1AsRRKZ7VN/TstLHN9K/JP81Uh2Q+wqXirHcGPy6GjfVFnhJN
MGmS8YfQLaYdDz0GqO72mtqvtUKeLfKAQJBxYdQFrnXeXfWQ/iMX8EySgI8+ISuGU11+1cZHNTnu
UCa/UstlWUYXhzizdPoypL0zwmxS3xILQWgNOoNnW1J/J2wyq3Kn+kZeQrqWlP5YZNjZAsYpS1op
Y6Q5s/1OuNV1QkYSyglpI3Ohs0+Fc2e+VdZrXP5VOkb76FwyDsu15ZwpirtwSxJfH0ywuolIojd/
rgG2RvLoQmMFFOch+/e6Qgrk4pGO9203/cmenI0ZJS+1sext3dk5mrWVxydbvC5ZzOiAWQq13eTc
zfLPqPgO9nZqhxkz4L4II7y9BrcrMVTAx1loAnTUUHdQa6NWCfREekGJwQnAEcnPQjs3Aas2x2M9
0tRaj2wvRMvFCRw2/koz2yZFgulr3ln6tI8xU4xScutrrDDTRQzSt4r6sLVGnL3A3kyYJE2xXxuU
pTLTPhatAzjbmIC/wSKAsngRHdreZGVwgaxgKUNj/S0E/tmPzJrpq8VZ7jW3b37VrndtegP7oZvU
57OUdpRSb4bNlhuoIdGaDaILfF5HzYnui4quVw9Toij5Dw9NXrCS4VPcx/Xl0TCwkv8YTL67fNla
qjPyfAmGXg2ND139H2UU+YzNa+loYYZ09hlfWepGerMznB+stkBqUtghPUqkfT9rSNr61xw6ooX4
IBvvRY6RuJZ+LUnrPdu51Q1LJjLcbHLk0kg+19O2ptzQowzyZQ/vq283wywCeSmfGLwfFEN6ztRl
13f1DuGfF6uUjswEsJ9sunEj99OptsbdlJy1n5qh7yQXn7itfL4Wsz7JHRW4qty0GEt7sTy1Y/dH
wjMOMS9azU1j67ukX8PGmDaxnRygbQwsieOkOSbioHKcEdLkNgq5azN7SWMyd9pIclN+qNHdK50a
RrW9d+AgwC1CP+IIH+SSq/RsY8tV8mpOKaUbbggjv1G7+gcQ37sp5/fJnteOC6aomOS1V4trbdEY
yU9fEXxok1XFxICQ3cKzk6NAXQDF2bivEH6M5fiMXiTo1HIjU0po2oBfycSJxCBaVd6HddpnXFpQ
SF8sQyPbBLWOJH+yEPDLyPKpPncN2iG2k14RXaepcMe0uQzw3SwLXZas7EbR01F82ADI3dKMfbtD
PiqpMywLMv0AjTD7DOKUhruoAyM3r2IccQ7MIKnR51xaCdw6BTMSJXHLE+ejs2Pq3gmK36tS6Mzd
0GeNU5DGP+Czg56Hv1ZkOOZq0OqHkr1iBaZdUYd/c/kIdHrtKDbTTNtBreIIGImHYMscBSbbuXX5
ndefUZJ2VEw+kPNwhRmeqER85KL6BexB5UOwidrvekoyKTlQlkxd/1Y93ryEoq4nRcP6s5EvEcaw
wbjr1yiPqrzC30dQLuKgwrK8VahviPxIuLf9uSp4PR0L7x+OoYUadAP9z4vq4d+QYx3IFN8cWLVm
m4Ycp2wo2Op92AN3U8cwOo6lraiI1q3DmZlFSSXAogT4Pqo9dEwtQSnXgQDffCHCiu9dJwuro7km
11kgtYhwXqZxGTQ2umSlBT7CEi6W3jg0/Tq/mMpj7zyFeXcCoXswUJ2hvIAgr5/IV4HQ6BMo6xbp
eI5xSypwaCbrgCE3MNR4q4DR6nvhxozomYeQn4ribYBconB54kjpanPfqNU5Ikil+7J5IEeUgY9V
EZN2ZEH1e1W/SZMKMfNxuTNWSKdrkxbBhH7Lseznit78QU4v6QwrHMz1te1i9qHCxXewkwyJ7725
ZSN+pbpigPCh6x/pSiFq0YrIvjXxSK2ACtUDS4Y3i+K3e9APlWNuGS4kxJdmqPadEX2rOm9xPTfb
FFG6lGsfQFox6FegbpjBlLIcdMuw1wZSdUfpNC9URQTJCrBphDi5KrWSCzQr6DPV1xW+eJUunPkF
rGyrWRlrtBNpMVjbZw0oBcMcOwkhwJOKRm4TlXjODCH6SaMxLGnKijx+xdSFj3RF/dL4l9apNk2i
gRZc9xDbcwRsc4/Cv9beo2wn2G8t+l2XfhsGKTMKRqd6t5VlE2dsutsfEm40cHFKcsbNz/yq9xuS
cDr1Bd39dgGVkhrptYn1rTVmLkFRqek5dYR1Apw9a28VHd1QHhWheebD9J6Xfoc2To9vmvFvrXbg
tkLsNruyFCjzvhrnpmbStjHAwsL2Ys2/ys9x86zOn1PFUEgPMoe+Q8/8hW92UhB8af11XO1fIqsn
4BIdpSwEYDevPutEo8s3bnitD4lkuJSPyO8BbGnNZiHqW7BU14zsaRH9VypPH0qpuMqkuLpUs4Ax
t4DFfIVK0HI2knREgU87gFCEw6xZh+s8UruYnPqWbjDpUZ6mVLjOFCP4t53fyUo+8OsGtZFzmGjj
sePwGxdBn0DaUcSx0H/VZUwpVeVHFtS51p04UA3jJkuos3tF9daHYcQW0XuhKyTACrc8IQ7laYiF
2xTLZVzbG4aYI64LcixhOvby4SFntBt3GgYmy9+CeW3X7Ne1+OznNXObiGSbHP7WLHfcNKFOpVYr
5ZPIVYDcq6HfGe5eTGNMD3kix5tV0Lyas/w2OfpPDMEc0+uH6OP6bpNkVK/WW+WQYtxIRruVk4Tp
7YANLjOXTdQBUl8AjjyEVPGzITkwjFUKX15iagS37qTmJk9sRpsk0MhUq5CDCm0w/o2TLnuGXoqj
wo9drn3nF+aIlYJdMVOF4gPjWWjVGXSYMQ1RqrOm55hbG9h+EAllb2YttUGoURScBlE++HOkWbRY
w4+N/4mi0XaeoxRpkoMJSM8qHr9S/yKSK9lnI/xte1R6ODzWH9ewuTWUGOVGQucD6cGSH7PVB9iQ
/K8YXklzT3h/8545oLHIgYoUwck0PBmgWpI8kJV1P0RvpIskjP/0H0c9of9nYf0O0mquMYKgWHrI
L9S82ZnREhQ9k2R2p+WjQkfDw/8QJaQOuPdsc186ZCtZgsW3jLM6C2pVRXuW7froPsxzaAI6k6ln
G3MHY9dLmPyxyWcbrx2UeLk9kE4kLE7Fi07OwqhO8luZ0iyWb4vOZdNlGQlGQ+PjGk42gwVAmiPM
nPXpXph9FbDYchlBOISlVMhaksukNvSGIJXnx4lQD3vwqdvcGbSNEIBCjWQeQynJcoTDLHvriSVX
nXe+yIgSi3LWO7NWml680AWTLsZhQTY85SU7dbPoSLS5tUiScbAib2Q2PqN8xOw0K8QwZd1eaeev
jIHUdqo75mkzsSAI1qQXBWNQTf4LgekkHSs5BFWj0gLDPPcK2oUGF+qM8mWJTymrWy1O/EF8r8zc
ykxm34/amRhdhfvPYb6GGZLMAfTI8/FRWDEs9HRl7yzCMxsGGoKt4JT6EYWQ9aAb43OrdTmwDG4y
jFgMY9mO+4r4K+hDOyKdhP5KgMB2GriZsXSuzz2zLif+grDo2/xamfEpgXgeWfMUNfoI2SfhPE9s
qoIfS2PVa1Ibxoa3jPzXMWHWiNnrvEBCPW/7dD8b/0AYhXU97iLjW6DJlgx0Oc6rkqGwN93ZsFjf
kYsRc/E3zNm3Kid8Zm6yKWT06c0tQcNrqGg032njk6DDBoB0BAbmtv5eGZ+Zzu5pOHHBds1L2dxt
hkYCKtFDx7rW+zoCUGZd62R+IEFczS4QGlPEonZJBY1k5JXtVlP5OHL/lFpk0l4blnallvm5/G+C
TiaUe83QVstlhpDIV6IXUjvZ2LwL8OsKlyM8Pn9YaZegbVQgEUq+tZ7teVod1OaPFgJbLTHcnO4T
ogMyes2zxXWhWfmuI9aYFI3H6Lnq9+Q8BEuae8Y0eQXY4etCDzxgbjswwjCis8msXs6XMBmizaxv
Jjp9y/gn8NGDZ58zw02W8EHIrNcg0TQisgTt586RYAiUqufYmOnwxUncjnCa3eSHsSggsSf0Dhz4
HTCwQ57+kMfBkA5CBlaA/F9JbJ9Rk+h3eiyQJBYcyI/b9rMuMR6wvShZuclFoI29B2qJvRdyhLQl
qSMmT+YpYnJKgpVkvTuMcMf0veGrmQ3+DL9Kjfi5bsNRpL6NyPahxMSRNdr3laG0oZyaPjvUWuOa
IkW2zQSxec/6XVvmWFL3GUYPhlCNciDAT40uzSVibyu47Cb1OOOdR8FMjDIIvh3ZEgRtuQM9erM+
Q5Hiyi8wrB2s6EVFLGJx3lc5OrnipczEPqdFT5rbMgV69722yOjVS5v8tOm+R+SEziifjovzGwlm
q3HjljqUximwuWG1ySDsUw4NVLYLELjNUiE0/nV6eAUPjRsvcUdnLpFbZzp/0GHJwmPIORtQMH5l
sgLtKRhWPgUtfFvtM6ACiv4qz5uI6wzz9h5uTBIdUqKHhtk1aENzFS7qH0pQt7Jpm7a1jrAGci8K
QbNxo2L2So5uZV8zckuizWqgUH4QmzlKRvkqwdyB2ZAqZ+zkbm9vFoRp3Tuk08NUfMdUsw/IfVS/
zdNBNkN72cgpxnYenZUte0YLJBMubTafM06QLtTmxzhu7zDZjGPFRd8HbapU37v8j4vWVQ0RxpyW
GrT3lSxgHJEgDCntgMOXwHpfVvO3f9Bc/hkIPtufOs392vHQn5ql7kvRq9YgJDHaTt5aol89a8Xu
y7igT+fmYtfPeMKxFfZ0JV0rvpepif1aVcwdDDLoGHaq+DW72tYCB9LTCYVGVCRYYzLJ7x7qOWmo
SQLgI7Jn0WSdSB0JCfOSkng8GtHNMc4TTZIFEfFNSh2/mZi1q208e1O7/CRGab/1gk4qitv3bmRN
mdY1C4FRZlTzn6sza25U6bLoLyIimRJ4FZplW55d9gthV5WZ54QEfn0vfL/u290vCttVHiRB5slz
9l6bqXnt00H2ysM0QTsYM/dlUB9WlcGcLaxyqydaU77x0MoqfnSK30E0FgzQWKoAieFUksCw8mr8
Lpv5TRbsnsjDeAcfgEfwcsqnPur8A8zzPR7yd5PB6lfZJvWGZNKNwziLg2VDz21gwTcSYe7g+sX7
UoSDRjVzjc32Og8vgtve4Q+x4QB4pGak3AzIJwJ+D+MKGrd4I0MfS5T4IuzsWBGqnt8MwYzckwGT
/+1nB0/cz3X+PGMiAh937qzvSNHT1DXRRN9ASzr93Bo3fvHHMbKHlJcXTTQglfY110hdYZTZw26A
lp4ipdESDsSgNtJ5hDcdxtiUkqJFb3xbTa/B6NwFwYeBb8cYfwaL6+ZoF5o+srMjVJsweZ5NUp7z
CfkJOm5AHWKsthYHWZWK96Kz7paS+bnqODMvURC6btsgja1Z5sns9HsZSmluCsM3/9BuPTjukJO/
FBL8vty3aX9KDEqe0svYH2WZ7OPadS/FlIG/6uY3ZWz7otVXdwBV5S+8OXEvj1luBAcq5Rjf0k1a
5Xfp6kBFR8TmZ0LuhSf0tEbcC691t7UBlNVqmukUtNwgCogs/R4X/YLOMNcI774wMuKjWAJnFmfu
BXNj0WuETzTDfO8nADnxqw/u9tYaumQFNeoNaTM3vo3vemE0DvvpjgEWycrKwxfX6629KrYI4ML7
pS1nYyh57Up65SWpwIQjS3SFZ7Oypq3WiRWusmPgK81tQdL5hDz6SNLGF3w2ay2ITSIUi1Pg9Qvv
1HaojWfYOImfX7u4rEOSX7NdZgAAn8oPcx5jDplfsysm2q/51ujd5dDnLePsvPhLC2fV4yDL5LZl
oMIfxKuBycd8rVNXcw3d8+RSqj1/WiOe9l3E/t51iGckoHnu7PpcMvbctLycHLpBedqZeYgSj9FM
RUMiTY5NAGUxbRM/DKBGhUtvBGEMVWiqRknLiXby6vwyVLOeTqgUYwF6jRN1v/PyBAVGUjxhxDii
l6COQPi5tEgTYJQ2m86s3yuVnXAGnmOHnS9Oxvt5kvaNJ4GS62ZHVCJO3apER58TYktno/LQSC8x
k2n2PjNF7jC1NZVblF5+Pnda4dCOyIF55EwH14e8MHpO6+uHP1/8eShc4viI4FKMJdcPf76oWij3
4CWuAXj5M4cP7YJR58MZuQ0kMhMLo6yzLuTATiVTM9PsRSXOw/qwBlf88/DztX8//fnX//e1n39V
Sv/vb2uqJTn70K9sLsFQ8vKf5zFCzGL2WQazkr6GZ6v7wIxxK6QUfJtmsuuL0YrsPx+K0kPbHYhO
nfw2CgcYy1DiMKT/8w8my6vAreAX89loNN44Vwzz+Z+HMSNpQo9og4myQpUkvfPPR83/fPTPp6kL
nBlFnpGN5SXJ//sB/3keWn5scLZ08ouL5IrGrHthorYckEZH1Uq4NgzsheuDmzHrs9eH//e1qDWK
k1GO9NIzj61WeZefjzjH04bKZ3oS9DMczjWbWVW2tV+xoYcuG951ZBNFXiVK3QyFX6B9jKqV/psd
aYDeJ4PrXPwpT1dMQ+oye8WdD2P+/3yeTPFySd7+/Q8/3/XzX6ECOpvIlNVuEZNxQw/3Pw/D0nSX
vwSgb+xIZJefBx3YnIT+/dzmNWA+OtA4cPAvHKZIfCqrsy6uW2Gr8b0WQSsW8WX03xql0DNwLrEc
ACileRfB7tUGwUSj7e1+gN6Ojc+cse2HhS8IlRgKdYQtZFooDiAugMbbeA0YHqzgvBBSdfHw6Oz0
hCIL6HtyIzPrE4GOu+8d0RP1o2i00sG8/Dxg8ISPNBpIH4amvUxp6fMhKENrqAK1M8LI6+xLvPRf
eR4r1NGIZdBK9FFt7AgLfIkjp2UIl48XjwEXDSvq+BW9G3WdsUvoMG6yFI+faMbLymi7aw1BypGE
nuItp7LSyAr6qT5JjxotQGjayBknMpkAzL37fV3ZBxck264QLTFkceExOh6uWeTUp1Q/y8Q3XmP0
3tXIqcKCrXogyQqk1pQSKxGkCH1BK43Ml3f2EuxNA8YUFDO4jilnM5uzlTKsa5zj7hNCkGmZGMnZ
4tQLz47hgj8T0NSKdZaRPlYAWcN+UQWgtZZqrOzv69vFUwZFu052qUuXPjXRNJIHGHZt11+hS/z8
auKUMD9ERJFXDV4EnS7PBLy7p3lNfnDV+CwN7CxIU37+49zSRjc5bJ6IFkaCXSt5cAt6rWNAR2fG
lORzngEzmLYM+Wq1n5wIsUsXZGFDr+kBIPtazZfvnciGHSjbdp+Q1UKqjCGJHK7EfUVCa+i1hLLg
/1nuA08BfStHWvRqeRfBoh8kTkgPTVtu9TNcsH6fLNl3XcTIqk0zv68bcTsujf3Ge2Ht6rLxwmRh
NOmYTXygpB22llQrdS9/zuupR8q5ak0jCPdidi8WUuGoJEIMrU6bw5LI7BkaWQyLrezyfb9mg6T4
Y7ymAiKv8sfZL33Qtx6YF8NjlgDySVn2eLBoHDW82MlkyQcnaOWDh/KWs6Fd7v/9Gln3lG2Wi5Jq
mIbrQAjYT/rBuDC/x/dOEN4KlP15IJwAli6/0rLFgufMS65ysW4ia3WN1pxYe/hVm96MxaH8QX6k
dr43FditFKzxpSRM4EKLnLQbu58YxtOx8dgIVXJTNDK+ocImLmTMpcNgOg3WUyotNWuOD27gNbco
Z5rbNqaKqJsGRFPR0VWh0N4DDQTi9j8we8txu4NcW2p919a3UdSi5vUGBDEu9pWYZvm2GYbphoI/
PdlZcavWq/GHtEOKJanFg49WUdmqDeUQf/0QUn9YqdgmMaJOFvPZyrgdldnfGBjD/43xGqxBMCYk
GD3xbyVbyqUwU+8+MZmaRoj9jj0S9QBD4UNeEAjbdCa+3PVntaXlb13HuVftSMtojVm1DOXdE4Vk
joZYiYXi9JN+4nF2YpLqcbu8uL2PKLUnucChAJTZ4N3/YHhzMsILhOhMphj38DuET1qvayTGJW0z
rEKDb9FJhdaXDamJrJgxb5vdgWgXl7F/7LuCPlEZ+HcxzteLgON1yScIsFhqo90sxHhX1O14N5nx
gwRTiyQTVUY5J9GdncM6sqgIt74JO9ZAuXP0rSTEoihhKgavjYLxRbJSjV1VWi+91uPO8ck0Zm1G
i65PzEge7QGjaSDkbR0o6zhp3W3mNivQF83PI1L8m8Kl+ZEN9i5ZyuWz8ZtnbWECjzLRXoy0zJ5J
crhPaZnwtucv1ErlLqKKOBEXN25NGyVKa5AWxgD1vmKE6sXPfpCuNHFYmwm8nsPQop77WaQil6Z5
2cCLdhPrUba9c1Q+vFECNuIBLyFeQ6+b9QXkOtkRk6fhM6U5cHpvF5koh9wOI+E/OQVjz8XlJ/lC
O5gZ2Bgr55wjSDAJJ/65vjxcPIalhzOdRxSYekpulXFDVHPNt6ToACcQWu96ycTVdpFtVuMTgS60
txRDf9l615+Ez58LKshph4k6m+DTxumR8vykRyLG2b76Xdt48leKln4VTjXHnoXr2hEBcah8IMWT
NotrniTxVT7FtWkQpqPQPKYaEH3T8un6NZ/a4mhZWB+CiHaxKdk+R9v27tT6kJDZTdrrIv65o+fR
ufVJuTqpARE9EVw/N9wCIG6flfxYf1QYQYz+pjEo7OIxSJAQBLR6HHKcr6YuyQLj4twwCMMPJMbX
KCNEmgOMdQVQQDVQlbQsWnmQhZPeKaKp0Zem2T8f9YpwiYQ0cZu2/y7+STh1iTndBkb+Zs8g3ibP
sre+K61TDiogTjornJTABThiUp+m8ddPWq1OEbP5dNFyGyQI7pl0nbDkd5Ma223c+Ac7A5n/kxuo
Zv+7TwjT/gl0B2UxCqIrAbf9DRIz3pq9vY8i4YUSONA2XQoaPx70dGGk+xYt8pER2L3NmBMVocDd
HpWoqGOisgaNxX6qMUv5gX9pXZorthx+ZZDavSr5FlaLwqdJ7Zex9NlQ6OjO+OBcFQEIbuLsXLiI
lYncwKzF1h/0CBIi5LkHzxn3c6mvk+Vsg6o/Id6l0JndeyxRj+1AslVCRIFpmXtLcOprVPC4pPFz
AdNhOmik0uc0+nDcMnhyTaLiyW3JwrrdBSk6TbCCaBrLJDrLaAiTGQ9a5aSCVWW5Ll23H3M7p1nW
kCA5ug9l3RwXH6Jkh3ZLO8fKrYjUSOZ6D83qUNqrL2AyQIarW86fw61YxSStj1HHoOaXOrpWvNKe
vYpFxpt58iGlZ+S+Z75/dRrO5MJP1VmPMwa662zn7HCtOJVTzjrc3dMMBmyi8KEDF5Do/MLGK67D
WFFm5L/Bz8SXZiH2LQe+CgPjFegFTbgCSlz8KP2KhG/RZ2HexZ9WVoD0a9ERyCoi/tOyjoa/bjvL
1xgT4S7oSApjaW8GW7+ZMeqzxlxuzVZ/+B6nLdUrFiMH/bo/oLsVTbPJlNOeWsFo0EFym0+Y3zLX
faxSGTBi0iD3PO9WcNfszFRa57kGssZEiWZDfgOi7Mmw4m0wLX+tlNY7vQbEXskQhxnEyr1RvM0S
UglihS4Uoof9NtsXgfmgZ418sGt91zsAuWLHvItJo3/VxYh0o+Spz81D4C/w3ITnXmPw1OFSAWIv
UI6dC4Sm7NYKbVo5bqIUOIBMrX0PFYA+Y3JKyHnfM+ZY1bSSJA83eE8ssC1z3t0EbtLeRXTQEWZY
u8qEts4dgMiye+iywngXfXqwfPVUJNa16bp2W5T92cD0hxPbWrYicPlzdXalXOuOuMuN0yD0mUhU
yCclWAntLs+QNasnDy/jDVXb62AnDz/l30/RF5kqPxu+9eXbDfITLSlgIVkygJhQCdmHYTUaCC8q
SEKb17x5NOlwa1Gk1mx7fsYAqyTmGtkgYyoVZuRbWnIc9oxb+3ApvoRqX2UCeCDyIowgndpN40OU
9eO9H9i71AKoOBTTzPsTYKrhFDoKCe9lnj9FEsFXEdMXEgF8/zKA7khU3VYn7dqsxp3WABjS/N3o
agcqeCw2vuPax37+bc6dAmlUPvKCD/T1mVY5gfYJQsRS7xCN3WIjPDi99+XVjnsR05/Fd5FgzWdl
Q2vHuP1uCnjAed24oGRd7OgzgUn6XVVkX4g2Q2A2W4d5qnm9LQdjrO7+GrAYtjMxaqHfI3pMHhYX
PVeKEhW/SDtuC5pWYHjGp8nLlxWcfpiz4R6jsLUBbvsrma1v0/HAAmaNvS0tmlulQHifIQmPKpT5
C7O5AXWxz4q7DZSJjpzL7wIFxGbErOzsrecQsVNZ224rOu9/gvm+6ovfpEgcBw8/V2XypsJvy8LS
NbtdlzHoKsrOCJGQ74XViS1ZA0Tu0kxM4BHJqa1Cj5hHy5uLvZO9BwxVD3rokQQM7W1QmghzVI0G
YeDw3xvPTa4Z0mXFr8EdXpOaTMuZbq3jWk/9AuRX9ju6paIu1C/RWX9NcqRvFGbvNfZpIygM4IoU
PqzG4uC29nAh8nQ7mKBBnGiX5EUH69Pdu+Q57WzUKQqU5jJU74nLEH10ERTqmMG1T08eHyULIPSN
MM3T86yyR4uytKtJMieOu8paZyNMMANB/NfOy1/pDIjCTzBH0cU/JoMT75oAKs/sx9+OtqZwzLHB
O4b5t4ZNz1s9fZqe8VLpCjF4xbxmppKRVnJjd0CcAu3cQVmgLKjrP07/y5F6QlrefrUBxXs0s4Mb
ZkckIaWOST6eHGpUYeiKGpuKeBwF6gyaYCD4QmkBpWdEXM9wqJF440Veov1kjndVCXKp3RC5Jjmh
D4L5S9X/4sCDVWdm//TsRxAb0fbBrbLPrmhx+sYFHX4W+EjqX3Gymg4H729cT/YhLug0ZbjPBKdI
eCDmo5n+zmP5rDx5cMbldc4ZKrV9adNZYEhIHjWI+ZPjwURXcjTOeZa8GLnH2FKtaab1pzskKPPB
jW8m372u1iKT9CPXmcSmirqHzHJp1WXEWKQ9i4tPlzVY0RF9NTNBIc25azDS62H9u1Ln5DXYbfwC
9cGU2K/OQmNMuhOx6b+7vPTOwTr2XRrmshz3fWAGhCPtnL59zahGd9AwDnUVX6Jp2nZ5tNUpK0Nq
oyQEOJPaDac7BsBuYxd7airmzJJ2rjdjw7Pw6Js59sZet1vEo0/Z5F1ihIOjv0BFiBS9tzG4oeuM
sXcW+9yYX5oWk3yXFOw3ml8IzBrew5whS+HcUkTdb2dVc1qfyhxLTI3eR24j6vGqnTu1Hn1amhkN
f1oZpb+mUT3PbJ2AX+TRTwRhzoN3qFm2ZMm5CEc+8Jp04xCAmEvvtkYSW3HoF9n94EP88Wve66zi
1FY28Z+i4yYZvAbrhrhpcQGA5yjOcD4RtEfeMTIf4dIIsK/saD0qKoeGQVM96Q7FBmz4wfTE0Uz+
xMn0u6TrtHFSpO2cPsOqQnLOMoeG1Ww/CTqglmsKkkbmcyXEIauq9Jn8nJPmEMYr2YZppYvQjgiG
qdiVQPWMrwpMHjj9zuY2ZjgrSjQcsMWS3TyDOwGfciHMzg7zNttOefHiVN0RoeqHEI9aNU9NVYFJ
sCFc+oMdoitfXxiUid08n8ea9Yf0naNok3E/RKRYaHI9iF559/NAbFw2qU3fV5ei0xCX08+5yuWO
fHA2/Xl6ECmOBSsaUTcDWqMeBUybFUeqKvrA7N9dL8iYnniRWs85iEnthICzZAS4+7z8qUoJnUK4
dBDDmHNyDYoTSYNYAeVj06Ae8bP+bxrNm2F1E2IZQ6PY0CvMsJu6timRyT1oboGo6vBm5O3vIpvl
vnMG6BDRE1MWvGETWYS47YaBSUqr21taTg/ALhMihXn9Rg/GjTlxEE2C7CwC7KymfE589yZXAPs5
any3MFK30hxhplS/89X1ZzteG04YiDfCdt4sS9mbiiRYiA7Wn0EV90jnFI1F2HZzEt/lNo29esmu
diPKMIndvRHLN/5IgjiG7FcxJyXIJDQ3s7PcAvajX+abdA25AQ5LY269DgMrrt+LFzAHhc2luxT1
J0GhwA/kllN02KwVHhCfFgUL7KnUJDh7ABsxS8hetkPtUHvocOpa0BtBktAYBcoYuOnIp/AdGOJt
DCAsMzrgQu5a78SmfioaMrmMnNkV3AOI0DcNl5NvS33Mp+EmYJGyEMQ5lffLjIYLS/NliIPvWTKQ
A4mIyg161Gw5T3TaAB0mNjt3/rEsQ3eIS3VXdN5b7tWgW6pDVn/FRnPLvfrR/iB66E1WuGwwNJVc
Zo24+LF1W2TDzRzre1Li2l1Cvcdk06VcxMzDM8d77DFEcVFQ4ZYZQP600MD6XJL1pUEDNeyuABQ+
sMHRHhnN6mrY8rfum89x9gHkNvMeOrxFb/lKPIA+l+Wpdn1MMN3bzHiVN1B+Zh5vubU4/XYaRDiT
EGWGBjsGNUFh32loMos2DzmtCQ6BfRzyzGmIyAmnkzM+L33zgsan3MLrXVMtW7EJFl+de3Z1CrMP
tGdAO2JwzAtto4uvJkjT5EyiUg/KLLgviSapNS427TcwDS3vEcEwQhKUFhsjnd8CrM4uC32hrtqy
X2XM8zcpjSODwdwyABzMucM5p8yomA3kVkgwGKc9zr2Na8IwQLM04o934y4dK/CaqUNgKjcQHJ3t
UjjthSLprZsYxsOD2dVe81JxVmyyhKzKog02GvCKV6Q0cm1MZ3l/WQzra8Ewppy4Z/Kc46hJKP4X
ovx28Vr1PpZGx1rgFUxMLKJaUZiaYTbBlpV+VuwAsRAiQByDMIAhzg7sMLBhx0UHj2aCo0CCiw91
7yb8Mjq6tephmJES2BJytO3oWuf0TkNL8s39GBxbOwLYYnCkGzILFIj/VpoP2ouoEUGQbESQo93t
3vyV4mON0SvhFR9Di8RAKrqvRb3PCaswC/uph+D8MBQ5fieT755ViTjemQ4TYTwh+XSFtO66NL9E
0YTKWM3JljnMtSFNMZy0QEzSFb9NbbOa+vFO+8UbewYXchyYCDMnLsZOXmhRtjsnkFerHW7t/tXN
bROy3rgNMo0u3i/J1Ug/sHpR9pv1Y0TDYRdlxNOtal+gzB1Y3PhJ1WCSgsJG6hnRFZ97cdMDUIwQ
wRyC2EKbVpofZO09VrZnncqRxXxozBM3IcsK0PsokX+ahAAgF9YKVQiLterjQ5yCrGzoWBU+5uVI
djjMIoNX2B1xOLhdQ6HGXu0vxSNzO2xAAdYoo6ifhzriRGDTj1waaFd2/LukLUhNCemE+cdzO1nX
2qZdLTAqE/Vj7hf66HT5moNv0SMWmZpxNEEYZ4XdB0ZAbhEKRDFg4jcc5tMkHOa3fVXe9gGTT9mX
zTWbqK0I1y43ftq4x4wOVRGzsyfdgLkAaBSJisZmtpO9nVfiGJFQxoCKOaozfGZ1DqzqocUdF1K7
YLK2cTDGVnYp04kQHjvf6vizEuQImYQT1Rbt13oBY1dr0A5BZG0Lj4FkldOdMUvGH1MJoyJa9l0Z
vxaoFfJ1uh5Vw0PJJh0X26ZEAwdvjAH7pYwCYulHNKhmUkBT5tSGIBWZErZuQI0eybCJiQEl8uAw
Clndq9z4I8rGwDfiTWHsNw8ECd0obX4MtNHCOkrnTRaY9z+fQQqst1UBjzRmprD1GKVs+lQXEJtl
GNkCoryHcKufMTvGRFdHJM/AFtV7S0LmaQpG4rbIvlWvQdDCtetR1EPD/wY9idTN8peV/HhEbzO+
DFZzprirjjJA8JO52NusBk1TQkjoXkiUs6K6BwHuMh5HrzZn2X7BjhlaHlTA0fRP8bpdpYJ3bojx
SFVgt+tR3ZnpeEYTeRoN2ODpPH23nEypC+zQszz2zB7vQBShzm686TLnWMZcpYOtDZ0WUSSSoJSN
ab08YLc0YG1Wzk5NuWcX6iMd1LQ3oAN0zmSGKh+/06V6GyOn3NnGTnFC4DbVpHxjh2ss6nrtAKp0
CsQeGWKeILplVFTdWX66arRxQLAsjuqvEPFrCfHppl+qj6IhWoQF6cGfZH6RXXUTET9+ALvHoawr
b5mSvbWi1qGbJBCEDBJSaKVSv6DQ6ezl4Ehejaw03ig155vKJ4LZXTiF+gkA+YxbrrbnS6Fldk9R
ORV0h+cpMqnGqunQjOWRMvpiKIgPxiJEuEiVbPlhNuI+3KHuUZGpUNMO6mHEcO+DZFrS6ZCl/GCX
sMjM9vDdVmScpcgsm9LJQzvgMktUGZMuc+ISKc+j8GjNJO5WDnA63JnnIgEkdAPQwQg3VulpBy3f
jDS+tQl7WMTvhvsyEUbCssvzEFX3FBETy4m75oiEwC9pFsKsC5wpCxbxGKETu3zKqop1oNQdYVT5
tF+MWJ/mFM7QMn3PTDw3BKj6e8n84SJM477I3PgWnS2QnOxNB6m9h21P/KmDf7yNoQXh72j7easJ
t8WuDS2Q4RrKsTE9DNg9epwx25RUs02QJNNNY3Lx82+PiUZ5BIsjh3XLn66RTRIcsRC9wXltXTBQ
6+RNyfdnmA3b+J4jYXp0ZPssa9NmJpYcnImleZi9u6KM78sCQYvDuA+MxxpTDGZriLOCDkl96tqP
JvsQrXLheE7bYAl85AXW11y7X07E8+griC46WYmJLth1x/yY3Pyxr1z8ndXw0kkc5UsFJbYBYoF+
iJWbjkheIJ8Lgk/fj1AZWncyz3+jv381IklAXvYxc7YIJ8u/6qiGKDLhDJ2riltOoF7oW32eLdiJ
5oggqxqei6EJs1oxKESsvp/7ZXiZnB6ccz2f8MzcItlH0D/UakdguAxVhbyXzvMmNyN2EnCDeyuC
XcJ1H2axDF1E89qjx57G2Or7OgM5yOFqxLSwK5YYxfowHgpGg6HdZ+Siud0qTlr/h4/HMo8fzVGw
taIE9daWLQkwjKumDcZBVvUc2aSloD0p87vpUnSuRfRRpsnN0uIxAMD5G7sCwlL4rWJ4ZwaxRaYA
7VgMxLDm8msupicEPXgjCd3tkbRa81PBHH/rGQ+Bce5tWqRFRLO3Kio010ROhjI1Qd8VsPL6cTyV
UeReYur0KkqdM5GJqzJL4RpAir2UnJfNrgpJXoUD0MOGZDITpNV7KWiajrMyWILG86J9in3D1Tvr
kOomCaM2948tgnyRVdkhENkH/eIGEgQcW+WOf7wGrIbE1Cd0Xx6ggEebEYLGVMJhKyvE9i2WIuTk
PCU6+ejf27T+9ooogOEdLQdP568tImRddmzUFeAk9Di7dCSpXAEV0n5Ao1fd5zWWwcVlMihrmiwG
rWvZ4Gy0eOONwDxq04fhhiSON8wSvCW5zLGx5hwwUB9+pthFOIPeF4lHz6lzrqKy3sYOMWfbWrwU
XtBtkFrHdJDX5EhT4peqaiSumA5mlJXUXWZNBZmHKX3pjYxcSr0GI+Ho0h8iNSVMElRjVoxIxvBX
W3xi/imK+qWFJVZZRnYZLNACOH14F8oehch0kagZN44zvRdkiu09J/8lnbY7OX38KQhHEwYn4YFk
UQELp1PNeLRccRfN3rHuumfToiXN6BCAQnw7cNzFZFT9abp4Aojlv9tl8FnnLmjb5ir87HlIUEHn
RluBUCpCashDb4Pe0tA6GCsxlXfZVrn/uTUIQDQxVzLw1PtRdriH/BxXTJMhYKAbJJDDNDnZPx3A
Xt8DiQgK+eQo/MujNqj6OGIHTIkxqo2sd50NN2G6LpIIGsZrD0aOEytHKWw6zmunSK1cXKJ+kuLL
iP4WuURt5JkYCOhSAgnE/dsJD4QjsXdtgiYrHuuLmu3vVI6/1YjgMGkmYurrZs9EEVV0cOghbkrD
+WAC+BmLkYw/mqJo1NgpkMXG2GOqiFK0b7+MdDgbdh2c0PNcZdw1l5mQkE1ljw/GiI1PGbRp47+I
QC7ZBGUuiNMvLEyvi5Ua+JAM5OzeO2oyTppzeypZOeitOkhzmbJ0a9rfOBWQscbX4H3Uzl8pLfal
0ae6oiFSTPIzooQPR/Q9+QKKF3eFjX4xOuRkj4VNxWhII5vG9jXtnZ4btyFRj7a0QwLq9LNuvRCy
ziJzKrgJohGj+WLHhCSzzGpAPogPsNyJmQUMx8M31Ay4hcPEjLG0n7KIQVJJa9/zaaybro+XtPuY
Cvzy2iWf3ITMInkKvUnmGJNwgGQOmDP3uwpme6siM3T74VJwfDwsc/Q8+L55UcNxgnd47q1mDwoq
Oblq+h13MmOoFng0Xqow8JLxCVU9KjGd3xSszIR1d4dWm9d8CLDgNagzO7S5ocz12QBdptTT0Kme
5STeOo4bMCYJoYBvMgREKFnu6SWdCIUApEcEIvnt/eoPhVmXFvol6PAOKkO/FnR/4LEFV0eKh9yB
u9NF/herMr1ge0EYM7N59caAYCmejG3UbFXPZbNEUAYa2kiUjhjorgBS508brv42G1pWgh6ufWUM
UcjcXh0pO+gLWE6ytYPqq2r4AUnx2jIvZaCJRCtNu3AwFMicqD1CT8xBl+fndMTkmdMLs9MW4cTY
/lU0iUlE+qsNuGoVqyhPgbl1z37SzyhurI5rfFqgTWAxkQuHMkJjd2T17e0Oq6Rmir4298wWGN9E
x6qe5r1fgMnsR0oK2Oo7pnQ3jc8KO8hbg+e4sbsAy1w8Hdyyrne6nNytRaWVjgjnq1SB39Pio5QT
sH4QGA6isYrOjqafAgCu9bfZ5B+6BZxOzQFjV2XGq55ZtBaSoU3sN5Af6Ln5SC1qBeJLL+Xbshyy
vP6rtHe2Yn5b4dqHGZQVv4j2KwmawEYYZRkLkzIVnSojuJgp5q8CcXYQC3kS8fxQTfBGTEQ7Gw9w
aS2qN2oPsZt8HEgoOkqk9mpcEmbzPiNFl+l7/0IIz1OHnAh4BSAnNdMhG+wnzleHwTaBwLflyo+o
Lhw3aKrY7s7g9ENbAyfUhOgKxspNtCzPrDT9Jp/JDshY0ftUEkxKsiNGLpwIliwIwmUVcDv3NFKE
h07kw6+Fg7NxrPqh0BdvBqst06vIMHOMy686eZ8MwpJHVHKW4JRckR4a9o59m9I1pcAC4V9hZ3GJ
XjBsRjATMb4ALJJ9wKyH+yb3d+vF0eCVYZJVoqSYptukfhfskKHDxIl9v/1l0d1pJD7BOptf02JQ
4TSwsmjCmjVdvwSUfjb94a+4KVLvupqANaFvQLhfWhXDdup2eRqMx6UycILS0y4cgM1LrN+9Lpg3
SN7mysOXRbO2ibwarK2474LrmARAg9L+NfHhigZPVaK/iEej5v+1ZFQrjQLI6zXyjiT2XxSdTVhb
HWF5zi9WUBNNpL5flHFvgA5F7ELbub3jJrx4k3tEwj4gBJSYbAIm87rK/jQmbmd0FvHaRjDaaZ+Y
HLUXG8mRGdBHsizoqR4gP1PYn4zMCMtMmYim1dFe2az510TP9dBXZMFVGgfcmNAxrYK1xaSP6dDa
wLUOHJqgZFnSP7SuC85XgSherGrZynXSqIxXs2gC3DN0guK+Tk5G81IUE2hyqL0WJRNFFJQRm6EM
U5yD6GA8ZwsrifAceoCmupjMF+cR75St4yKc2+kmiIvHuHS/y+VC4OhLwEWe0pkMuyTwgQFBVpea
Dm1Ce4cKG29fK/tjUQY3vamGC9bS9aAOcJEu/sX/L/bOZDlyJMuyX4QUQAFVAFubBxppxpncQOhO
d8zzpMDX94FXdVVEVkmm9L43JkEy3N1oAFSfvnfvuZ7zZs484mlRD9tE/TQcUH6+rO9Hy8KhEfbP
kU2/gNTHVwTwWJsC1piZbuuqyYONqeiZuLQjGQCMzKBcpjQjbGr4aF9OynwJ/cEPL6Rskp5+zmgd
baJxSGAX0JGXFl19yqx007twbbnYTX1lKIGQwHO+c0XUsva9HT0ePBYNjucW6AL5U5u5ll8qxJuI
BVdgYOWwxBBqSmlKkMe3igvgSLpOQf57GWvvzPcNluzVeDCM6VdkN29JJPccbB41ySGVCPDGOlee
7AFtFR3SyAPeFkna4NgHvaDfMNAZEK7y5FniQM51t3ZplhRAzcM4VyTOBsaeuBIP9qlNENpwtVNR
X40en6MTNcecGafK236fhcO9VXfxti45CI9jcPRk9VMzIjAmRlZJ5CIK7jE9ZsNDiTGLw7sGH1AY
G+oXflMrtY6mQ78HMs2R6nEjfDrObit+oqZTfEisB0QYbNuZaTowRWNTFsnPSBu3osyeEmd4mwNk
A/SEf5a+KLcdhVnVyQO6i59J46dHpOzbDK+dsJtug5moPfhKbYUG4lVFX6QCufBmijsJRhUPXeAh
hcS5bmFzhJo/rfIO90pbA5r2kfIzyLqE5mycesd4QZTzI4JWuQ3H4X2KNTOA6MUEfLvuc9wZ1tM8
0SiQiDzmNAcB3dESGGm3zZrg8jnLgP0hn02r9C1IKdEbxLWkL1kfopnoCBWf7O+u+13o5sVuKNWN
gMiSpL1WRn/qUg4gpS4+Ew/eYm59eJpk2KBmwJ82kb2tZfw42G+lmR3mOk7vEOWv+2BrYYFepxi6
uhZ0vjF+Dbb1UTTdg5M6r61FITnE9gmpNaTQcqOxoHJu/8Iy/WQ1qH3aQYARlcnWLtHMWswSXNUv
AdvmPWOCYSPouWxjPlizd0qEFcVDw5Zr6OJ16mR1ckf+g97QyVLjQ1yj/+5DuPizDK6JxD4eAlTC
ygch09LpU296zFJpberuJfBpnSoX7bGfpe91SXZFUtUUYjsf31+E/7va9Q1sHOwtOMumhSkBGXjI
4jsVo2DHA8QC2WioEHBIdvLBKwYm7YspQ9QC2KRTvvsOjY9pegslKE5RRmeAMAX/nlNvRX9VLglH
PUMEic16kwSAYjzL4iQ/hdhy+2UHpfk1RjjbW7H1J/VKagrc3JimUU4oLe92MPmX6IqgXkc5yvPj
KH6sWv27mNJ7P/frlcin+wEJ2CZuEpq41g8EjflZ+BhdGtru3J6wOmy5i1Js70GhHsw4e3Wf6An6
B7CmEJATxItER3nl+FDp7jpnqtp5lOQ2+x3lJbGwhiGPds5Yt04exmYpbqbwebBTYkoH+17CaVIC
E7bXs8ebETo5GTdHq05+WyX5m+1rllafbtRFULb6axnwlvJx4/juR2Wz3NRINTdZ1C2N44oLbPuH
QFi/g5ERkKibjTUm9LZyKEghWnGEdTvVyycA9K9VD4cJTPSmUByuitrYDnH/qdKchsqo77ouK3bk
xorN3CFIdrdWAgLD86S38S37vbKMTU+ptkFk+JKYdGkF8U8bo0Ls2g8TBLgR9RbyT2w3boG7Ov9O
mNJvYs8VOwcFU7pI8ax8+iYKhcKj0899PPPZ0URYIeE8Z0LOC9AVx/KCBnNBik1mZa2gzSvrJfbQ
wdHaNje2S/dZTAwswSYs2UHGsYODjgxhi7HuR0iUVBy4H9KBpjh49BIG79WkVb+vFKPHEnrWCd9z
UapqjaKBKOOyfa1Kn+xWTGlG2Mcbd6E7ZBNKnHBGnTyRfSqN+kXWUEuwcvYODJQ+CU450e7MBAx2
JSXdlUcxEtioVoOYyW/X9ofEFj/CcaKzZcMdJHI2B8RBvCWas1rf4ng8jElHA2yheE2EheIQrz7r
yuWCFDWhGKn8FY7qc/bIyilVzHiP43Nk5WwRMr27lAzk11nHJlDa8ufkfyRgLwRmmg1YrcVAJp7B
9SZrjUJoY6Ph32jDRB3jLoYtATkuJ/GoYyKowaNtCHTA9Bdhx/Ki6K13XLVhuzyy600bOzSOc+M/
GjY9XgwYiKz3cCaMFUHyd9WSa8ZsAyt95r3Q00fj2M3cmpZBF3ysCSihViBZEBAiQFMGdpSTtftL
g4Qnr4esHgtrHSNx5lQvOisoYRK4/y3QTjqBnbx19rcs+9+SC7EbcuVtrPRn5dHQJ7VonaGkiAO0
jhwMiV0eYHYRuOUMKmNRKrCfEZXMHhJQ16Kp9CzNYclRHi43BgptQfRTiFoCHba969CBrY2wMHaT
zfDSFubeLFsLyoR7nYda7K0QukI52+uu12vHzq8yfHfH9gIa5awA6iX1ixH8prF4tUX+xAE2hjlB
b1llcpvI5KWXzPiaKv6Fp+RdEJsEL7EnbsGyJEgVAAik++6miHlQHFfiYBr2C9FkpcrPbomPpYoq
1ldRkdnA7Zx2C++0/ix6Vu0JfdagUM+5FnArFOlz+FWHSCjbSRUM3KKXgvDSfllQvPxsNP13KCb4
13zoZQKPBu3OSn57lfFlVba7G+Lkt0xEtR+EiXDMScFjzJy52TouedOre5qcR4kv8IRwFBNyYFL/
OzSfa4WhlRbJhcEZi7SPZDwLgGdHH4403jUniB2R76/IPZ9akuJxiD36VtvsZtH/FhovaJ2SyuEU
SFEqbrZsAXOgB0H+o46e63ZHBigz14l/XD9qlD+5RZ4AvEYGV6Gtj/RgvpE2bYvwB8sXGPEFg7O4
J7/mJetvdJeN+XFxu0TJ9DYTW50HH50zMhSFlGVWxxhykpOrfRQi6qr8M8IIxIthdaLO5+2Upx6z
Jb4WMKRAiZ01GQJzn159FpIeHWMOU9peFnhsn3NwIGD9QGb9R01VEOvwPM3phzWzJBl6V3ofjeBY
PgZQMOzoR2qwD/2sC3Wu4lv9Iavwallvof3JE3ca2QUzGEDwGZkM+ickNfcURpukan4oYBItyY7j
G4ZZAvz64cUf9IUx/abyFkEFbxFucj8W73XNp9BzHJBtcwblkDrZOkd1wCZDdWrudYd62Nrahb/z
H5iNbKUEKZFZNwqPz2Zwtl5wDWhl+qFzk5BKCjLf/UWVoDQjiD44Bxk44zh/wsGt3f53aDMGHXx7
Wo0k+Iy+dVRJcuhF9CYrMA4Uqj2fDCfSjxLVNWX8yu7FPnL1c9impyJFx1lfezF8C+vFIu6I1WRV
xOk2SXk8oY466nEyQ84o0yoyvPu+uJ8mjkD/P40V2Vg3/ds0ViJM/1Uaa0MA7lf29zxW/sivryV1
1VD/sDyOsNT6jD8801H/Fchq2NY/mIDasIGkLRzXJKa6+I9AVkcsKa5q+YkSvueJ/w5ktc1/mIjl
BT+RjvAVWa3/D4Gs1t+jsKUic9kTpieE79s+BfQ/pS6PiO9mxwQVEPqQuPvqm3nxaixn56EVndpm
jv/MZmhsaaJTOpbVLSh7eWR2s8c781ygmKLKxgzpYVmvFIXOXz7L/wyQ/WtUtyOJg/3vqG7en0Pj
0TR9JU2Xd2ktcbJ/SYUGAxEXERqztcF0dhf2SbNrTR2sajqlTKgKdLg7zu6HoUHJwCg5uTWhxQNr
gA+rOnFyZ0aYebzMEPQaxUy/VjV7DYTI59TD5W16ef0gi+Mc6ug8t/kDIezTvfKbr7q0GSEnwGtz
6PHbIcRaaZawLMyi7k9hHX+Zk6XvCzsLX+sswUu1aPmiFH6LbX2FCuGpD8b6Ooy2fQ+Rljz18dGO
x/zffUR/T9RdPiIwk7bFLWa50rGWXN+/fkS1mkpXihJlOhd7N+GmP/95yVSHJWWE3CNHepmqXRRs
JGa/mTQAYOWNJGnTigNCGXvnNEn2lAD6HE1UuFaahWfN0MyPY+NWaeO9ldl0TnsR3Fyjf5hJ9Hsu
Fd4DrNT7VodwIKqK9Kmi4ADkJeWq8aPpzoo78pqivZs33tvIu2BzsEmTzUb3bUaOjBwK1bPtUWLZ
tok3za4ep2UM869vInf5BP5+E3nCN31bOaS9C1suD8FfbqJ6mto8jGyqLxZIjekhzeiHoJcYH3GF
BPdDR0HXy+SMrJQTBaNt2tkmgFujB6vs9GNCpnZ36QZ5X9Fv3lk9mPAg1eElAwaEui69qK7NLlEu
PrNEI65ZvtXFyI7ZgiJ4bdq8id5PN5ljVDuoNOZNLy8Uwkiq6cAcZh+Br3SG9OZTkAjGrL+nrL3K
YqhuzWzejYtR/o+Z/s+LtKr//FIF1ZaoS+ccxKlz38zSvocFEh/GrjmkUVWCFfRKOtQduN3Q9ncd
2MLEK9NPCVRg5+QppB9bWiQQVvpuiqPj4MHHGJav/nwrjkJG632cnCIXUNCYAlNejPJdVRdnptMy
SCDap6FzX7lBc0fS+r9bA8QSCf23ywcgxRacfC2Bq9RV/3SDG6kPjkNova49jJcCAdx9FLlXPpZp
5eNm2odmCf6KEd3LaHeklHk1LKCWYWlktttA6nDHkVw+ZSMQza7zHusZ8ooTT/ekvyR3lV2l921K
a9O7z4ahfq2WgLq0VCURFfSz7BDfcb04xCtnTPb/+t70nP/xy9nCZ2OwGbwsv+I/LXB4elNFg23k
8Dn+cHxirHQR6UvgEHsIauQSca4ZLA1wcAQlORW0T6z4ZqjgZxR7ECqNILr9+dY8uAAqVW8z9OR7
f15ytaSykZS3CSZznxl2TI4V6TNDkjobL0iTV6MtFeqteJs6vcPoTerHPy/uMB0rA/c7g4zpsS8H
daoF58E/P4yabHq03YjmPjvAnhwXRZLlNYeedFVNQBaLP6rNny//vLgNWVel64VQ0Sdit2GyrgNl
qy8yya/p5EUvOFOGfWETuIxsb2v4XvzhTRSJwVjfTKsvr5ZdQSmp4R8pgxiJxidKUQCOy8MKs1VR
vmRllmzb0BZHLEWMs7Js4aTM+Xm2OTc27FY70+0fFZCEB9Sp4WuIJ6un73Hrkzp8RV+3pe8vH0en
Inv9v+qB/2UPk//LJWaRVoLbl+vrquXnf1l+ONqr2AwYMg2eZDzXuLcQnc5zOZH6OLfvYeHKj3BG
wxoliIlLlyS55YWxHYIflMu4gU/aYbQ6FMm8M4gspG8c3aQ3eHd/XkSae3d25pSHnNMpmsqw3gyZ
+MRU1+39xHXu8qEpTpPbneOG3CU6avVRtbb1Hs0PVe+Lu17h5CCsHYeRQw5I6PavYUb/H1/Mj7yU
zndaHrvGPnRVWVxQ6zD3qqttlLSkHxtHA00EDBOfBvJkzsGJdu//fXFrtfnXHyenvv/xyLiCTgKd
bHOJq1/S6v/6eWoD1lhTos8a9TZSTn/CskqnE6zNAComUBkT+6E7RoQBJ4WUj9ny4lnPIOXNWzK4
4X3v1Yeev/n83y/12G0qHSDN7QhFUxQ1L6Rc78tEWW+ypsXm5USbFEBdYpOc0QkV6J7F8zTQRUPh
tQ0l+EjPL+dH9EPuxrAD8MZ6di+WU939QWUQAEEEDM38dYZe3bd4RAwfwwg6UKwO9jcUE3WghCLz
YnGbt8uLFMO47lu0YDXj5brzlhC+KTx6c3NDKluf+56QSdMKTIjvkJwqo0ISovNXEemzgWvnCnix
Ayfan+Ka4/WfF6LhoB0Z0afUSz8oaI1Ln9rGpZ1t+rH4IrssAOPvxDdIwrjpOvMiafh67WQdfKMW
V3d5QQaFoLyzmYWXc7fTQyEf8gjodeJX/Q1LurnxK4N05gaIW8DUhHZBk2EoyR7kMg2q5AKmGJzx
PLuYxtqsKD/HWL/3lW4edVgVl8g36/UcOMUnwqhnBHnjXRtNye3PSzkD+4prccqbme5A4MrzONl4
tBPjp2eWxc9/fdfZ/+Mhdi3X9dl/hO0Jl/Hh3286lwDpYsKcto6ajZZD9YgeqDo0FWi6hAt+kb3A
neEnmtwK4IZR3g8UlelxYFxztnXW4iEufjcyx1oU4aI/pLH7FhQ+W3sTfTMRNPaR4dyK6VamoU9O
KpnlLd3GR2caR47rCIniyb/78wIebNwFsQDaF6nhpUJr2cDoePvXvzJ3/z+fDlwKbyovVi8phU+h
+fdfuva7sfecKUVFx14/lc9/XjIAizDxxSOYKcYU2vtoM0njoYvUulFefrRi6k05EA4h0cjeGYGP
CnLQ8auHORavL824Pz9VgRqOmePKdTva0asOgNwhMpBknuwmAs5fvCRCxtJue/TAj4OZdbTeTOKG
upJE2eVLnKtEskWRzyZpyt/asR2Yuux3U+ddG5K30d+1nNeLCYFJp9cFGkxr0CPRktiuhua5TsKQ
FnL9nWDkpySsP8v0/thG8beXIpwx0on+mf8ZSFxf9bzCt/gx2f57S0W77n91hve7wNQ9V8jQtUHi
U5ROn9pmQ6MDus7wmxCfMy7WremrHmPcM3a5dxWAe23jm5uVs/fLUKwZIxNjj7mHDcB78OC2zp9+
B2N8KmLGXmhdc5JQmuEjaeQhddMvD8erXyO2tBgUYO1GIc3UizXcJkNjGL37xsPPIwODjk99i8cZ
z1sRxRcjp9+RMOuKDEDAVZk+WZKZxuBTRcngNYmT98Z4Vqp+GibXOSYOvK6mAAq+5CoNanwzCs4O
Rp+tk7rD9aaNh8RDUt+boOWdXL8kztIVWsKTxr0Y5icw8KvEeIl8ULpR4ZMQWN1St6u2OkRgbqHp
oxqgxcpIrUR+tKrRMu7ypkY8awX7RhRvSFJt5GgxycaZwMIg64mZ+ZwdTL9NIUjZ3tpmymA38b62
7J2FlA0sDhoYo5YHkicZwGBG3dlV+NMEoWe43netzGM89SS0x0SNWF0eHMPHwHfanZMZjA0H1HiZ
7M2tVT5w5mF1yjeem9DWBSCf+yZjdbypXl/IYwYBX6OC2lvNArCTnoScaRoHQYbPgFBVDsadg4Xi
VEhs130JRxnYLOfptZWRwQLgZYXjGFF0pcM7o0rP/GbulmAHGugC1XcNbhlFm7HPJvOBQcDvyMCJ
M4gw3kVR2pCGWjw2vfkMNQhYUbPyvOqgBAoXaPu1HiBsVPIU+TQ2E62uXjXR5W3tZbKNaSFhHCgn
Yd2LdH6dm6HYtqDykJbxfTZEd6dY9Q5SMKnSWEEcDruHQUu9RYlvxMWr33lfeekTGXWA5nFRNoOR
rjO7vYZR+Uyq3O+sCc6jdKIHTdtgaigwRofLiVjxwtwLoK2IjKs1P9Wy+EGre59ESL9nlpAWoVoQ
+s5hmpMdNgxEH9al0j59MGSiLf2xLsJQOmNTYST5apjml+GM7EXhW4YJYIrMw6CGVfocRxZKsQ5r
DP7VB5rRD9rysE+/MWXjMaz8j7lRRPVOxqJ03FTLRmV/JoQdRHirjZYA4HGq1iEczkH/QnVXfuS8
8VEjrDTKwb3lpxA900M+4XUZMSGsRM3DPMnyUaT+l0pnnKYjIFL6GIgeQwRloeGFm8zDt+PGhnUZ
TEZzpS5XqPOnFxknB2jYTCh9NkLIrAiqRlOczIYcXctOv6s0cghybEDy5DVKoEC523Gqb35JPqOC
wRk7yY8WQx4tYeJ/UXVjmSPbdRo45YXZvGJW8EkqFtknVfY6V+qan4LT6PEENqM+5DVPGj4HsbXo
WKwG4HIETQGmTX+Rmcp8jQnj3BXboMjNvaTz6AXNrpOIMnBBTgeiB0hBBeI5CtqzhB/d8pQpSOjM
YMnz4JOJLTS9gKnySEwNxd8rpYdx8UfLuGiXfKvB9QCTkjUObqg1yStFjv8euI13Rwvmngv+O8l4
Xy1opVUtDGLhyNHojP42agQyStb4Mps9LN7h4qqJNV1UXAS/P0AgBy1M8motm5PK9uAb61Wf8tfk
bvCOHqo7JlO9w8jFLCoyq01hliZYwe6lDXDTpaIC/0fen2lXv/r44luP8aR+MxgKd3EMDzpsgA1Y
NcJLK8gvTTXPOyeY3rpqieARIyq4YExJMhjhtjY8uZZBXuIQd0SCAtq37PyX58XZew75Avgj86B4
zq+FfZVt8YIv7LERqt6HeCHa/hZ3u3q0n4tSMOWs4ie3c+5GhGZVkszHQcztXsJe7Nom3uVajxtD
6fAhcPUSV+n8CoCfLzxGEqa9p94bpwOp2h7+2wxoGDqUDDnOvhf6jN7CXfkJEt1sQj9YwGcjeVxk
SAJRej0aHuVeybRb4200a8t7qJ1nyyGFKRmMfDP72S2ZyOIgttsx0vSC1YGpeWoVW7c4QGNwtzSA
zL0wGETH37hV6mOUsSCOc5wfnbq+K3sSunNdmlsfcfiOR6ECDuuX/Ec2ZO6+0uYPkuWahy4Itwl3
+TOb7Ws9gOr3B9e+NLFxkYjvV5UZ3Abhjvdw1PJtn6S/qggbno/SYsyadu06jPeSmAOYOekXjyPX
LrfLn3Yf4tVOihd7JB9uUXySSK2YlEq7ZiLjuZtKtvOlF8aWS43530Bf1jOKG2v4DzUYGVtisZEO
ht/IB5vulkhNKItJsa/exxE4RtH6P8y6PzQJPLggLdgfyvYnQ7y7gU4HIEwiGnKku2SV0MCqYlRp
XhTsqoKLMmOj2oxDCj8d79qhxKInyKzPp0vP6XktMmc8qC5EJOSMKEm1BY4keJx18ZyaE2M8LLuq
QfY4ItghaPSh1ED1pjj5kczq2iSGe/BJIyFDCzKyLJyz39YzitevbAlSChOy2kotzl3qzf/xYk09
WxObX5W72Z0iD+MaMfD3kz6/Q8BOF7I4h+mQn4vMIa2tM+UyMfntIlhY+Tbx8QCOXSKTEOe6JjYR
lEKFociSpoG3qTAhNg5CdNXvgy+sgXhSB5o2xQByv7eH9ySb3t3MbnYe7J5DHGgoveNn4CRL1yI/
DuVyxG0NlCOGLNZNkhJJTiI0E4JVhsel9SEtoFN4b6tFjkPsuJspxBnIwwdiMBi52LKbDwODxpXv
4F0c+so8NeVM/lx9U6iFtgP5iJzv2fgUe70bk0DSGductwyOG10ZoMkfdPsUIlzWzGZyMZOkZMvm
BamgaUqAIf4t7AYBGKR3jHfuwWmtbCNcc18rZ8RqibIDiBmEp2q8Vgnoz6E5VS3amF6agMdRQIZT
e8/0kE70jPS8ygHykJ3WhJ8Roq8EHE/iEt4lqIdG/odppI6ZpItUE/qLi/Gk7b/jUB2M1qE7XD6P
c/rMiJXoad9+8Rlg4+0LcUx721EZv0U3w86AeuEKAQ7VcjE2VwP6xnrpwN8Vc4e3mZgxoo1PqEvm
g6W7n4H27iLqrjVmyHdtes1xItGgp3kQcqLJWpTN0TQfZTa8zETe+ZA2EsBvlWN3u6zucfEPqNwG
3hIjku08o4CqjK0RJPSvMFztLSxWiYPIo46REcE/dHZpxVHfFTyS3Vxs1W8PXzErFMYBVOmwvtCC
A/yCJD/20j1OIBHBHpc7TCUgriqwoZRPVQLfmA44EC8QBdGz0A0e7GIwtrNGrdbYBiG8hdj5FlEU
wxzEAEQUgRAZ+AsERyjQ+KNtQLr65EliljG7z5CIxgn1jOYeHEJHo4jH9Jsm1jaZ67c4GO7GzMdt
QEpyHpNB2OMRlK0f7w0fNymktYfUEG9zvS3bvjmQK/hQFlw3b2z3HjxOckFpFfTJcFLsUtvWVHse
DQnmmwQEx6g/R0+R3k7gDPc2orDacXom+8fEgOpkpdztRsAccTKjn6gVHrOyQlXdKaS4VfnF2ZQF
J671RuQUtLg2AAGkBSJRo93NCceEbGq+7ahMNxbvbpUSVTiMd7DJ7mcoDZhY4mAjgGtd5kVjVhAt
oNgaOAUhyh3MmuPbpuBNUsaXwNl5jleORRQJtEhrk876hpZrPtlz+6A9bGY4PLDeEmGJBI26UJLi
Os1fuTUScRX2l1q629ZvFxxw1G1Vi8TBRbyGwnE+KRNWGByij4lA0xxShp8vcVAMqIPEU8xHFpZe
j77VlwPkVic7TkP7UkXZ1pjieYfbGaluQwyeE/ebltgByxizk9HkNmbX+rMtREyLGm1wLhA8Q1Z4
CKYP1CcPSY3dm/Ajd21wLlDW/JVhTdw2QuC4ne9ioWPsAWxFouJ566L7JgQlr+YZCYuHeCOESLrN
wwuI2O94wl2XK39n2qSgV9plPg8ukqFL/JqbB+r6h1TaIXhK/eKwqFS6yLdNwZ/yXLpowU0j2iev
5DGHS5hM9uMQV9iFVeTsc5VOq6nhBOym/vgoC+M4+LTa0/bOssSXCIejJXPF7ocVvyuSg+kUG5f1
5dBgDuUsS5x4X8cAHmrAHa7BAyRvjRF9UIEzm3c+A4Y+a2nLl1Q4h3Ro5caonYdBvxHvTWQN2aso
iXgsDEaMuF6Y/NNPmLA6ROKOKChrXwbqpc+rK/rS+TsjiqJQQOEhpV6jjrdRROGlwvlxQhV4mMyL
KfqID9UAsLnyJL+cBsom5riBlqncI84r0CUkLSDM2rLNvbaV88UTFm96n9Ms1JZpLU0kpIh1vrKw
pDQf17ON4Al/aVul7i7rg5PMAkpN9FmgrIitDXEQ99F7WmWHauQvMHrO352Bvq0ceQ5wu0JJn7+T
sHpHXkLo0djfQdiANxRwEFIWUY2z85QjLmkMczx6QfacMjOLkujspKBEPNGmm0gCrQzC+W0q7Wf9
TM+q3Ag25JOhIC8y70ICMdY7OM1coGFkdzU/rFreM90N1l7AcjX3+a+QkrTJdjIM8n03Dj9LR5Oj
3jZ4fMxdnBbdvbh6PXJzOsjtjsEG8JG+Z5FkZHo0DKYQuIr2RhkJGCElPY+Bg2Uor/Vsbj0Uzbxh
jdOKNa9JEOv0xEXWA0esMoR7mtqI70VOAtTQqEM3uHcUNU9ByQxmEsO2xXi47Wn1oCZOYgY2sk53
qIGfgvk+mhCWmlNcn6sRc3sKg4yJaPKQNuP3MAINhiJLzp0XrdOBPQVny5naGmt5/7v1xpda1xB/
vRi/Q/M7whexL3BoDYH50Zbx2cgBduL47Og+mYQUWFApQnwDq0oCHdZqC1L3zP1KR8BAPCziSxJQ
82ex/WVPxZdRFQwaYMT6Ls8ZTpFhZhbNsAOgk3ZYlZyr0qSkOUt4CKSlNb/CrsOassm9WaATDR9x
OCabocleQGxj3sW0tU3xZlK8DIrqIR8XghfhWTFE85nb0TBbdq0rdTAzLMeVBOww1+pEsXMEQcL8
j/xzQ/rYGOm2663dKCDwOifXzXFhB3LeBCSPxB5qfzC+7laplz+80n6iQ22WkJ5j8nZUTwYc/PWn
PMB6qHpoQTF/z1zS/lajRUVK/dqMxAJwrl3uE5jUMKqPPEOYGNEe3JEW5xuVwwE7BS8Wku3IwG1d
D4gfC4qB7ciU2TXQosb6GhbxCayMJofK3MiUFgEUh2ndxPlvTS09qHdDZecUFhBgSsTL9QOBMe8j
SY7UI+G1C2Syk431KxP+FY04d9vUP5ltVFNTYzUK8uyzRZPk54CUbFp1XOv0M4oeurEaiG5B2463
du9PzoZH4TV1woXWMqA5y+w73TkIdWKKUTKbARVYPkc8cPhyDn4wvWmIQo6iuzoK0JHKJ0So8fWx
GsziVPXVYxW3F0MU6VmH3SX7AcUmC7TPw4b3BQbgOlLwB1WTYJ6GflSEz2VjPQObi3uxW8RWOT0N
vii+Yr8+ol49VA5S+HhM2f1KkmlqkPRDnj/MqYMB2nI4l3Ca/fNVqpkgt65xKXq1F3YbHhCvu8Al
/Qo6H2RdlNKbZXQk8pQeXRi/Vo0dcnJLnkOXOExs14LDyRLkEAHNI0DNLmta3kSvqkH80l1snIAq
EbkeEAkX1HtDIjEZPHRMFMm2RmzfpIfSI6gqJVgRnpJYqU7bK93wh8qveKQtxPuq15kmZwEzBifS
Gqel+rIjJsAVmQIrAcgqr0NxC0fyHxp6G8zEBoSNTAcTKhs9ihdHNW/4uGgA+/CLAcguThAqucL8
1eY4b7RDfLWYBXirgQjO2aw3tL9fCmLfkaerh9SWe38od5BU50MY7rr21pjmdG7S2t92EUhQI6F1
MaiPfdyW76kZ/lDov1e2kV1BQbjc7tG0zgNxM6OO/CbyQ0l7fQ+QaiZZfrU6bNv+mKLOHofgkIfq
rm/b79T6XbthTgXNImKD0nbxdHlZBBZ9YIlIUF6kxbR1TI5CVR1vm77Lb10c7bUfYzNbJX14MvXk
HWWLdGWASZ1qgfRubj6hGUabO9N06OEvvh+RN0j8Cz75lpyhyHkpclSrundJWLCUd+9obGi+pTgJ
TWawSk8100WvvDoMQkB174U0nrAJUULG2aUaOXshPNyWPahsf6aj4ykgAuUdsMdyHXj+Kxspq1SU
vrpjAlHfrmgEmtTYAS1+V9cPxsQqVmi6STQPJN1flHcmAWc59oKViVGc9ZgSxxrntarar2Q0zfO4
HAaTTu4VeaYhHZeVy3jB7aOLnrtsNzskjDRBK3dFAy5SjzYqAboTts1RfkSgQlb4vZEEJcxQKA8+
c4eDG9c/y6ylRdxC66MmDq0nezGYKFJIUXODz8z8TZdlDeVserDYvFalAL2F6eD/sHcmy5EjWZb9
lZLcIwWDAlAsamPzPHEy+gZC0kmMinn++jrmJd2dGd0S0r3vjUkw3OmkwQDVp+/de+63LpEaokvZ
0AggK7wX1TY2bGemtKLjvQ0f+MW2MY3yOag2tD7BOYVM2mIkP0QieUshNbddGjzpYtj2CLK3kUAe
GOrle6/5w7Z5wolUHsPFQL9s7gitW8sewSrJLqfQMEhiwC/LnfhdLhyPDyPR8b6x67oPxdY3QwzU
1erQ8nixXaQdz5Gs157Hvq8wv+vVB2sZP5jB/OSCMFXyPBrRLvajp4iKZJDcQLbPytk3PIBphXSo
MlrGLV6Ov60bZgqlr9FFZPZKa1sO9jsRVBYC9snd2JO2lnX1yXagYUPXSJQytHldy0OVt96aYeFP
o03fBT1AKBfth2FQI6soJqauvozoZXY1yunUo1bKHsgETq9QH4RE/xDJYwpOdAVO4e420yzI4yP0
GySV03aKOXjFwRHd3Suta1ocOYD3mB5dX7kfOGaiRYRJeWGkOdBhxh87j/Zlg0oZBWdQrwMCUkwZ
5iuo5fGyDI14lYBBzaEHn80GW5FBDAdpzwUDiyffayH2cqbxB3VDPwrSKr240bZyKYWAH+A+rIIM
FRX4ovo7qW2uXUoriwu57mR9xRH34CeB3GbQ8qK0P0RsvMZWW/4wgQhmPlFYgT2Yl15OZH8K90cl
GKelcbYTica1KrCsOpTLjDbR/ZQh4G9aWg+WD3uZ/0bB76PJx9Pg2+nRLaIvmYxi3SY+/ZvHYUWr
xxXvglTMCg1eYxnPvSyNZyPO1yYVM6DUgfGS5IwOAyRHu6KPF5fEDswVwY3to9kyreceEKFHCu6g
zVEj+iebwuUk9QlLUzb18xgKtwpGj9AGvTkRT8vZLMgPYBCqkyZJDkx6TljaK0HWP+S6RK9GbjcH
Fm5ynyufZDYqN7z/3rcdxnvgw9UhBttXgTCGiI4MHthhRp+yoGynqb4MrO5T6/N95ozZ1gxJCukT
owJVadhzg3CLrxg/WV5CHbMyfY28215hjDSOlU1PIEKZv6ik3h97POo3CAeLkqrwVuRrINH1jUEh
XlQCoQuVOYyl4/xh3a65FmeHUIZtEzjdGTxPf5aNU20aSc3axh+tauxLHFfxLbImez/Z4V0SU377
8xJ3xFOGgkM7bJdt6ETpyadgvnE+QPZAmAL8QJ+JdGTX9IAy/CtRSOyYUYxX5M/WpU05ShjvHaqG
HRyp6JpAobxqFLKzofHbzeMP+1SJnabVTGM6suO6Ev+3LPAq0evql3abwBV8uMO1vq5XrpfUN+/x
UtWCZzDsT3piVzcvH/09b/6uGmJPg0S3dhEc/Sff/QoKzswMyZGRs50dSMQWi8oS5QGhteb0LbMH
Pzua7nDUJ7N7UunLKIvyxpm6fwp1CyBRMUVwsflSn2CQmSJSq9Fzf+ctD/5cJ1pQZtgkRfUskvwn
8TL9IMu6epaZ6aJjVN7qzx8GTcmqHUzPoxXfoC16b71pNDSkS7Xxps56tsE+MsLQV76kBAV3NIB5
cMDRRiJ7MgM+Qs4irMpBDarYbLU5DnpxUoLbJSFA+J4PMv8xI+J3EDaqY2gDCsLJ5yycOBhOXgi4
JqzDyxTENQN098PqHqJyJlzzspKbKhHymgmGHEPn/PY5UT82HcFD8zGk4a8g1ruXyooMtAHuNZYa
lAHALuinsLXgTMvWj/7pIYRAtxMPrZ4qzUMRqwKBLN6CioRdV3P0m0RlT+Si1mE7Lghpt5gSH4RF
p1xo/W6K5XMYWPBfNRvtUMtjPVQnN2as3DB0nfMbj+u+WdIBql6qJiifHiwLwzi20di95Yafo6Q8
wZ9O2Q5UvxsDwn2N0gz2DXWTk6FVj1COLVL7WcYW+YI5B2RYMRtYcjcg8PnJ1nxk9SEpJYmWmEct
7bZByqXnouBo71XzqmxjXrqTzb0VRMvOYSwlCHgx/MJ/sym3drqdy3lk/xSxgAEY59otiavnsdfM
nUWGNU03oECNVYQH2itX7GLmwtcHwlCiwTwitzUWRPYI1jyD9L4yzZFgZevKhlGX21W57kvNvo5O
mp1pQK+GssGS3T5S1Qp332FNsGGUryRNpJn3EHmYbQBZXJVLNTa3avwzSDEZe8i8PFiTsndly7IP
pR8BKQgXXci98ph7wEXtVlakhag0RYZSefrF+utv3MQF6BwRYOaQthJonroZuD421WOGmTt3XNHO
1i6QSBfNIHgSAPAb4h5TLpzyCnqmlym5njjzr+u6vCQNApWgCn/62pCnPy8Z3AO3VNpmRCK49OU3
QepspphOp9L9xIJAIQwF3c4ko1hoQQeoO1AC2upEKMdyNL1gNzqRvaw8Z+Ox4YEH7Nu1dLhRC811
sb6TQx8EPTm0M+QvziUB57xlr8PawimxCFHBjIGmNqTQdYcJXM5CE1EB4akY967mQg9zIs4C5UPK
68N2Inym2UbKXQdFaX2pzFoUmK6VUetvqTGOB+aDiCBiLJ927iwMKwbX+njJI3TSWvBWdSq7uioQ
t8wMNCJ77wFCFnDTqdhFgGc2Zl7/0nMXbpqKfwu8d1jvRucqUVTOcu/R2Jlo1NZuc8hIBRymGqkj
HFEnMXVS1GjFlAVIROxY2cXR0XW5NqwvPWXAz2Gr+jC95rd3Nqa+uCXsyqJPH9B4eFjCwFIzjm6K
hqWSsKoVKQ1Bi4QPLJdS31mQbcZkGs9m4hQvfq/91kq06lo8noge63cySbZFBPY5BVsZmHZ81DXy
ODvLxi+b2YdS1vIEXpRHdCyOUxi9WA0Tvj4JjGvSYH6DgZTMNEtChBgCY52BfjhibMVDl7T0oluL
BgjSXZQRwO6KZLoGaJFvnRz2VQ6QwXwcUBIjCo+ZK4KjizJRpu3SMTt7mViBj3XOzOjhERRlh3q/
SFih1rhlxus0iG04Fe4pGGpoc3XaHGIoO0Qr9qv48f8HK6vQQcxEnYhLmjNI9GprojcPi6SIiIA3
8IQv6xF7qcGh8iUoHr31WPSHMRPufqhMg9FMx4CiFtpGwrp+TQUZGaEZfcwb2+iPhj8SNRuU5tzQ
XRhWqcZD2Y7Jts/TjIgdXlI/ptmQmYxUewSwXovyX8af0n9pDUUenXIZl7OeQ8eCfklAAIGFPZl3
K8NLVp0KvOfaqb3nvHw3mbKdxSRvk8ESn01tuuqGQqB5Rss4SvAbsRWcOM1zNizL6FpvJub5QWoZ
IDQ77Wjo/aptDWun5b7FSL96nZhyr0PJZ2658kEObuk6lZk6SB3bIfKe+TipZ9KWsn1Giwyad4sI
UQgyY5O2IAIxLoiYVBuzfg7VUO3rxEc/qwdvfWMDLAuDa4cZ5EdyEC3rYJFlNRTyybYX/6vOgZa6
ZYr+Z08gxNb8pbftLmOkvnB8hUns4Z8rZIDAWG/X/GuAmhyNUxwk6Be317vlBJ8CjqESUEHIB2W2
MMwEOJEL+1DD+pYNz95AkVK55G44mrMjHsq+8FxB/cZhuor01l+r1B2XuRjrFd8Q7Elqdudx07jP
TuevETWQ/8aT8RpMsBBrZ2flznfqjWs1hDmcU/AtnOSKRT+4MIFryB1pS7Zw5TqKIVvaHf1h6XTy
yWPYiKfWfrI8+lFVEH3AG6ALGGTVoQTeeGx1Ui+MYDNW+pMySFjqKZDm1b1yI3tVuK3xDEuGBdHX
6MFOkbdj6DlvcE3AQMJPLHR62fPE95ZBQOsIVQUJ3qmiV+fH8XzCfUKeAaMnZaCI88qYuYj0gYCm
U2GevYHIzKkJrY1QQbfxC5yTJdjGC7I3Zv1Vc/rzlemXBhxmXcLvyOJdHvkfwu5a5GeDQ28ibDd9
OOVrxIHWnP5qcSu9oriJ7jfa0OzsUTcciVJakh1pHwKz4IUx03wiaQtFSdBdTIRGF5nIZi8t+xKI
9qa7lXHy/LR/7uNnM9TNlz9fZNZT4ZF2lgbms019fCzsRy5xPHnvYFq2HGKg5akoXdd26V9rwleu
f6+AZMaDwPFfrQeubbnCtOgRSNvEqvWwJvyLdLuE1QvxBwERTE4L9UytXyErezOXUMeliAFMew8z
RGRkUKjbAKrwiB/QD8et4ym5IF+vXbGl5LOkhMHP8tLTRkOzElqvKg5SmhKGOx8rIotqAhzovOQ+
7cXK2tOQfgg2VujuXcIQb27SHDmf5JdiILZdld3xz4s2MAzLBuQ0f77U488iYlCvTLfb+4Fc1F1d
b/JOOntEOeG2isJo77nC2o6EC+xU/cvu2K5a0Mo9vz8kHBE3d4WX60+eTvcI1QnJYAKeaAxYNyV1
MDdZurIsOpsWcQ1olrOXtGvsPXxJ1DJ5h7DVd16HtgJwmE/wEaZkM1FyQDJCv8qhmXiujHqef0e8
W6630dziMYLT90j4jFkuY7kGrtm8ZQPASKLIs1PRTwRMdzl50PBDby0d4gWpRe7qz51nRSDUGhK7
guFu+kP8ykgG/8aQBmRkvA0Ia25/XqSgGMNZY67yfR6m6Sn3m/JArNKicbX8qWgwrv/9/fO/iYZd
B9W1cF3HlKbtmI7xl9sni1zCkR79EdI0535FLH0ZWfnys0sm7b11oEZ2yHBAbvF34rgBeO2xuJkm
XaoCmw0fWLxykwFGDHPAYyiBDLKoRJfRhThkhbh0IXH5QLTFZw5knaMJwonQRwBXGHevJtcua9i/
alU/3L7FCtcqremSCblhWJcQ38D279/yX706rtRh/0hPuIaBdc/7i50lKEwzjDs+OA2E+oyuybej
tB8Ctcj71h7daINReGcHNJ8tgDF//8PF43r+2+OKHdKDh4FQxPBs8dfrrZcS0H7ZgCFs844WrpMv
Eg/ffpfDZTbIcsgGFJa1ydmenAf94Gb2Qq/96Iy1OT5HOqq7HI7QLkKMV3hO/TZEubbLSz1ZBBQ3
723wmLd0J9WCiipH3Mwy5/uC0DmF1Uen+7+mrACJa1YMQcsaDWs+nC2q1rdQtPoO7OSbTPSdoch9
wwDj7w2FfJSRWbynIfHGcUw9/f0l+eMf+rdLwgdiSa4F8m7LsPS/3IIi8+o+iuAd+KP4SLXo1+CI
bQfJHJAskInE0HZEZUyEljCE7fFyDx8ilSTYNDjl//53+T/dGzQoTN0xPMlTYf7708AyqMV5wMTZ
N7PfQ11R2QOX7+AJAYDbOyFYD1dM7SYvzf/vXf7+v/Eumw8/7//0Ki0+mo//+O/vO32o7//8xy1X
H1n08a/W5T/f8d/WZdP7J55k02IchS9Yx3n3j//ovx+mZlP/J94qXGv4ISxbtyWOvP/hXJb8kW07
7sMsIQz94UZlmWnC//yHsP7p4JyQYAzZ2GFv2P9PzmVG1/9uBHJNYWKa0zFUObbgd/yrdy6sGev4
4G7mCae8Rd3KeIO98cxzaG/LUh1UYiy9ANElkdJEVfj9XpbO0Z8Sgj3GrlyTZ4BnGE9WLZOSA1uI
nYYDr80A04zpH/faiCDfLmtCqYn+UgnRdCXT9VL57msk6cVlwxuaRkZKkswmlWyEEOggzFfLNUg5
yWyd+eDXaOKOmIYUyIqZ7rz04WrhvMhAv146ugMAKqlB/BvhEZFxyoS4y9HOeM9mT3aOskmR9VGK
9ig4lJnelFuKo2bkC9pk+mKg7NMozBed6klUcjpaIa5L78BngM6pMYGOWVV1s8rILWU5ina+HoJE
7MwnwiBQD8LCXNLLQnRdb4qhdhDgNei7a/0WWDFy7AC5kAM9qaXjwAT5yRuMN5JX4KUP7OmYP7yl
lXTG3KpwwgQPBGwLuMOZLIZZOpNaK7bx//IXpiRHlSlTUDBDcy20fJOBsFoQEXUzMqzneT+hKSOM
j4iupWVh6AidammSgHCcVlHmgbCrEyzFJRKgiOgdDYkFJ7dFW8u3AkvzSjmE7pKRibUQ1Wjojwdd
MgXudyHdscOYpxcjksTQjoyXnOw0hNWnEXHz4IMNVn4tntpK6HT6XYbFY/femD927uXYyNprklNO
RWLcRMwKGjQdVWMw++4ZrU0DQGx3nJgCfQ5JE8D0Tael530nFfNjuy8QZ7nvQ2GBljBTi8FrexBV
idANEdpsLPR7CRNxE2X00kdR4FQEt9yYkkTswdqCoxPzXieBwVSIawbN2uoOON7G8oJVDpZGiHAT
JdMxRki3llXxEQjJUZF576ZhN0vq5GMMgnpDZ4BamZQV6dM50dvfZpuAqxVNNi9bGjso7g6WgQHB
8I5SUKypzMcrPIgFPiNUdLSDkW42RFj7HDo7eesVGc4+Tnwz7dxF3ej3NnJDkCnk0Gn4eReerftg
yBfBYBL8pbtIVES/CB3bWMAk4zoVzSwFuj2H0LcLOkBXFjxlYmayRVfAYmlDY00QEChNyNZsR8hC
Q/DpCyNMcFC3FXBpX60434GqxzOgQ3ckhuSRWkgictyb5nJsu7vZtjjsWkHgfflJ2C2ieF0CpLfT
jy6DpKGRhfPYITFtCBBghrPykuku29qYVy4uh7qy3vTaYh1xX5IpNDn2Ny8FVzbUAKwPBcJcP40u
Q1/+8ou7ZgzvvY6kJcjPAG1pUY3ENKYZQVcRo1QnjYwFxE0gINpzSktynt5Lpqb7HmFamxQC42Ua
bQJ1LcmYqzLr1SebE5lgjSWWG3ukCUYcRX+qFPmfTI5mXa4Zh0p+1LHTrFWEmg/+DBhrDAo4AF7q
wtu3pJtiVZu2CRoPzbD8VU4DpkCLeuC84TT5bjIBlwN83UfkIMax/ONTpQk3wl/KizkTu+deA2Kd
khUIL13cqaTOUx9cCLZxNrFGGEmB7J45O2sebY55VT70Pa6x4jxJG7xDdMWoyLUQN9eu/QVOig+a
UMK5HfTXHgoMrJxwVUQPmwUWiLnfgXn2GgCGg9XdjGTqwOwhwWxS/TVimDI3MErPgb2ScpiMR70p
PwoRDfCrx2eV6MOibzh5hCE6jd6ISHInMpFDFapAlHOJrJlikD1cwGNcEScBnl3i/QxC0EK0Behu
kwzocUsJFxV2qX+hCRM7ZSHuUpG3EERrLDDPJxulnicmBpesTe+plRyHdqIdL8PfTlUA3/XwR/uB
PWu9lHYj09ilmWGh9yU8/U6BxyX48VoXhnkiE3xR1YDvZK+8pUBTec2JwlwBzYoWAic7a6LKl3GH
hgt+fhigkAxHXKbSUmo5Ki5g7KlonbvBiFRDfwrxFsZ+Qc5IEeiHRnOvNOMxb5qDttbK+tOucueU
SB9MTtfeJ2YR8wBgHokTQB/LybhbTSLWbpi/+UZQHbr2me57zMh2WshGDxZJK5DyRfxOjY2pxejD
cSc6CkbHIfMInmh9JKiD+y4jq842svaCy47U736Pi+UlLC31XGaaCyOuWKMEMGnLVsWKuPaWOtuk
fcZd3Si2HitI5GFU07MuYS4ZE926yodfzPnjZJXVW2JB7iZEuue5nJ5cO+w2nuihwdZvehYHu9SA
JOwO4cmRpAtU6dUgWg030DhtSCBi1OvE77aNQhchlXYxA/Rx0jpGnSMIEBfvfRTQ8R2LHdYAbx0s
YVBZECKT+sViyKgnQ3RCeL1I9RMn6OJDWJi6U8LcsVSt6OVbi7qApz+UE5Gh2Dw32LfNspQrYXXq
RUzqoOPag4k3A87QpmKbIYHZDc6XHw4QjSlRNmOTECJTDSCfKh2wGkE/t4bnfKNV9DWbdtzSkrdX
lVtmN90Mc6ivzvDLxYnYDmTrllP3EbiDmNvQGY9m65ObajwkTLWsFnEVtve8sq80I+19rgtjSV1y
6rIgfssIXADfucywthyEsOJjaBH8ZQxvXopOVSY7ZmjlvR7BXjHk2BQhPbHGssJLqYfHAnT1GV0x
FLzGpi/++LJWaLZSDflnnev5sXkEgaOBQdKWx+GiLxSyH98qltJh0fK6wNv34J7W7Prv3mMCAAih
P/z5L5FbS922+Ph0PIKYQ7lW0jfFOsuC5Bi6n8ODl5A0MHARNSyTx0wwMiGdZFqor2imYdiOyw5j
KTsFWJwV2Tx8SQYOI5hSImgNdwRmI3Ob4HrN/LwXKyJaxJHenx6ZNnYotDuaUu/Ulf4VD3JdR9Hc
KurzVDdiiwJmTLTg1Ik835AQT1IcXc0VWvmNQ4ua6b2Xw+RE59hpiJ3StnxMRJAuUuZty8lbmx50
Y8fy3srqkeThrmOB+kSMBn1d2GB+/tQMGfHe5irT0hfFqjWLLPJaS9PU5yZqbmE89OqM/U3XvsNG
OfuBIA9RdO+lczekczFL3PNM9S16hf7DeCBqzuWJ7Ty3wcBIKG0QVUiHVvnZs38NWskEqVxmRgZJ
YFwwKQcVB6dOzKaKYpZkFYPV3KU0K0D1x5A1/YBwKtQ+qJQMpsxGgyAYO8sDFb/yGuwwmSzfmODz
MNrGt45qehWX08ZTZrNSlg+uJoKz4j732UeIkKGXwbHFPIALsDt0ZbIbZbqjkDv4ZB0UMGcUs/60
7TeqhCZc1hubtR3x6AaL7LrS7m3obGq4edmEMCrRmJ7aMMtK8MNYhbqwOboaQNcRdD5LEe/M6S48
iqh9Uhx24zSB384zb91SDE/hl1PSYMI9ZTMWqR6xak26MJhF9czyoSHOQzI0H4xVONuFd0Hhj6mm
w4SSzZ0hX+gQTKMe4syO2KWNobULE2//Y+EUmbkEv8zFAW4JWmneRPlCOMNGe2BF6fImgMZYjxaI
g2cFssCaJOcWiKrTSh3oGr39mOZc5IlwZjYWjb/6yx6+YvIUbOKQOqr2iUpD94IZ9nSChi4OZp64
nNXUY1XMHdjjpRuYDWHCUtgZHz5Yz+yOEMNnuUFEVzHNSWP/NZhX5XHe8EH9LHva9obTIJLEzVzn
Ly4ICArbZKPnL2OGZZ+As6mBCWkuOxv6nEZgycicjKHLIbBBCyc5UeFcSXxowqSPisUsZrZTop0r
K7qprvfqDMCeY+sap5G2hMyDqgV3oNNO61SpnIBKcr6YMcxr29vxIWKBJixHUAPqXyU/otLDk2Bg
1pq/G0vnQbhn5rhIiHOwzRZdlcEabc0cHCFaBeGZsWabM/bnwRwnspCDbjFQ20wEN5XGOmzztWMD
ExrMcNmZ9rxqwGOSbxuK2N9YJpGbj4obdQWXORl2BocGzWsIr20JX1MYe21ShTHMhrCZQyTZ3oiS
V1Jblcl4cBtw6eFb1XpPppiuLnoqaJ3oBgHbtKU8RljWw7PtMvUsHXj+rK9bhB0vE3LtmSCYeFbW
5lPIQREtoTuL7fFG8//T82kU+4mEKjn4vE2p6FvhvyzgXobTgKYUbRKDhuKq9+OvHoPWrBDpVWvU
DU0ImrGwfHVGCq6W6hj1tOog1TMkwFFZYxHRiKYPJBGASXtOdWaWWKfG1vyI7eoIR/Qe5/OA/QQN
nxUu29K8Ey4i71BHHivChJ4Q8boxIhjTzPRXUep3U1NMdFEek2LcgOEdmOJzT0tMyDmAS37yWWFo
ygqznyNiiOYCd1GE/gA+NByMTP1w2ONm4zGMh8Zcp7715VelsyZi9XdVO2vncZshloBr4bF9YSYm
qTgJyZ7zX4LIw+fmFJ+NqpvtEKqfsMRID+4LI1BpcDLTlzF95a3QbGdO5DSLiZMfzEZRoY3Z61Br
1o4ox0ViFJuwsbXrmHjMjzXG+DHDTbrm/I6OGVazYbTNDQZjHkVWeLO7kJCEHaHIFvR1k2Wpkgxc
u4tJL7NXAzMVnvC5SgnSSQbY+5SQdD+c5Eb0xsJtBsYIvrgmUXJVLstM6earLAMp7GcmBw7QoyET
FUrEExwxSQROg1WC0EbfEWejpzOnbKWtIEk2c7TQOLTCYVzgPuRUbIOUKcvdkGfnkIeyie+kZM0z
TG34puFlBQzXK56txHrzSPbxGfRKnxF8iJ9tS/g675QcD54G4yNsTm20lz1igOXEn3vF08CZvPeY
TpOEVohzEjzlxW1wd5UDQzfh6Bp91+XHMP4Ohiv+maq9jMMuGe9dti1f8uHqy4PhrWrCHhznqSan
YQh+VdOP6eIbb0juVS4GlgCkLecKbR9wWimcao6JfpGzXUb9e4x5qTprzUc6nrs6nTEeJKjzOW5H
TsEb9Pi8xTC52epX7rARtkDzTyszuHfTW9huGyT96V2LnmlPcOaH5EsGuIYkuvRvI2s2ZC5+MtJj
clhM9R0+JJycQv+kDOXPQfKm/KcWVXaFjMbqyVzx7rE82vlGRq+J/+NrXwEYg9586+nduJh3B3Yf
HhUwyNuqX5fT0hpXKdLXevhEGTbLuN55+WYPO62/FvGywCsull6zsyXDu7vI3lL3doTEieoyEnsw
BpZPrkrmIbmHCtG/PsqUEK08YCAEtJvQ3bjMDm2ZYDc/jdPSDvYKKrze31JsQUF8j0x91oGXxQg9
a/qVbhBSfKw11lD29A0M0il+jgjkwqXQ9mK20sGdaSSHddaHgs0P+2ju9T+dfqgG4mq97eDcjLJG
MUHPyP8orV1rrdjeh3Ld2bvaTpBe4Oco0DsX68BA1M+A1vZmWnt5uG/ovyBP3LXjr6D9qOqSzQt9
s3GV3ikpX0eL51gylJH7IDrS8JbtoW5+R+aZIHrynWB2YOOr5jhPK5aYbN9hOhIDJ4lCkgr60dhA
K7xP5NczE29g7xCney/jl4Gm0uNhfg+NWy2h0RowIqJoFo1XW2wyKiP6ItCBiZF8T4ODn3760UVR
I+XwFYry0x2WWbb2rQN+2sm8Y6IFZnsai22GUoWRDrPpov7UFc7apUhO0AsM/+onI0MVpuKCmd4c
mTSrI+0iS7sEtb0tIIQSIDKYO83eA4yuexYuoAu4tffgnfxkzfrpAE+LZ9bRZ71V65azw+TeSVOP
KXvFOg++bdo8uvajwY5QzqW19kW2AhDoid+G+B0zq+c8i8J0HTM2ICy8W0Xaxu93bvdbJSezaLdB
K6/wJhZV9ZS0EFVQ1Nohgvq3XrsV/Y8j/Z3fo51vz3XwxNG8TCKsuNGMg6ukUPGFRqITVKbyV2dt
zebMjN9CsashSFOKAtD+0KPdALg50HRSgeS88NYyZsxBzima/CAigza/IMac2y0MsdxYi+6Fv6OC
szFc7HaHRp2d3cO73+avbbRly/Z7WpHsZHaEAIv36JX4bimsOv3UB8+eekGrxs/QvZPr4vn55RKo
o1HmGbQQZPZllk9GvI7UNadkH+TFzW+1hbBGkI/gL5DSeGWyyZJuUxZvQDR5yIKcAzzT4meT1FPt
Jxy+vWavmQutxvVEB2DRjBc/fNOsWyZuf46B7cJJf2rvMlJnRhe7u1bFYfAOYC487VUfqdW/S/dq
iEvTbsdxM1hzj1h7wDXhNQUVHfovaXnM6p1G33rvOi/JeE5SrL9LMqZJY7Ah91o4LsA9+86umO5B
cp3Mk69Ofbyjg9pne5PzX6FqHKUsYQe9f3cCtrkNftBefXQmaVBkhKDGN7NFDzM9XXGVWQBJcZzx
oyU6zgERgiXDWSYOBnGNFd+7RVlCeoyWoOm9VaaGQ2rpkCJZRB9teVGQgbl8wrjmao0vvTl64QGw
jPeILr4k5alpMadc9faGpE0SBMyQesTKcOj6ixa9N4w44q+4rChhrsK6jMX1zaY3FLAOG6vBnxN6
XgTvbXdloRnVOZWnLr6raD+Nt1K81cVBy7d9AwNy3k9gwV+c/pCziXW0ptS3G9xG74k1RqmdMo9G
uG/8qyg+chvHF6zHx/IaeBR5eFhoOxGM+FRowVPG1a7L32A2HguytwhzjoT6m2w/0biRkfbtTNuU
hxpGvEacXTanIvXtE7zwwsG5ungkJwLKINYrWNOjmE8Nc4rtGMN1+cwMQLULfnuvegqWmP1Egpv4
FUToiisFtt9vz2qQhOGkS0XOVDZ+98FbG5yRuypji/OMbj40aHNN25J0HA5+XEYFmKmj1ZFBOOp4
UzHAvnwlWB3WeoDzeV1EwE4PhnXzMPdb2q8I3SpFsxbT+R7e2mSHb9Upv8rhZaqf04h01nMdc+pJ
Hs2lWW/bwJhYbnryU8bfiI/17EsEz5F6a8J2BmyNrJph4ZcnnhHa8DnRqPVixLo1nOGvwbpJMDAf
2ZStfsX9A65/2QeQGII9Vx1qvFUhiXsxOONn3kfb3JA+oS1MQoCxN/YvrkxDTrt64lMBNz83jY0I
d7JDDrZ/eIqir96g5qFv542fTQGdnP2ZfXMsX+RwfYi7qcZ5S3wEU74cu6cUuoOGf10cVbAT487H
RNx/KrYc7l9CIfqfGB3kBIjG5zS2GbU32/o2AqxxO2KZimrp4qUzVm7zY3NiNZpTkzwPFkb37D7t
q/qp9V6Fu8zxtBQ9RrYR9feZhy5QG0tufH2bjx+d3KTmAZJ1Ilft9Mkke9C+Unl2vaNw9vxQsvKI
mucOt8cvbJNcWTgifoav9xwUbGPg9DT+0SeMrXTUqNgBcXK/WrT9KjJ13/0R5bSxQ6HMcpp6n1Py
EtuH+PFwu+vMWaPgwehDv4P/0a0GGP7keEXIHdhek+yJesPSP/thl6Ku5YbQ1/K/WDqLJcmxLA0/
kczEsHWRMwb6RhaQIWbW0/ensl6MTU9NdWaEu3TvOT9SoJZGoj3Q1lDHr5VLj7K6YEmat/yfMnUH
dHixqB7DENjfxCfIq57SJhVTX0Hz4xZR9jycGhUHy0PIdVsHkm0y3aWbz0bH7zKBk2N4tPCIYqfm
3+P7MggWNIZri80ioWRy2KW4JyZXNL/0RoDOehjBkdU8TfyFwXm0M4Mux01t8GMRd97nP4PwOmK3
k6pbHuG18yxcUyMBUlp+Hye3kY4qKI/kj+Kpnig1Ed5n+lH4WgjRTaott18yXPsKbmgSPaPek8KM
4n4cX6l20dsfMdt23Y5oKj20IUGA09BJjoRbilw78T/NwPqCmVr3IQd5ipXgJSu3tNey32aiHzfM
IVyIQuFN7d8SUWWPeJfORRbDiHOtdOnxjjRXaT+G5JWjOC0wbwVUvZ16w+GVlengkNDn4EGk523X
B9O2Z34DROsR7rPPYv/0g2UXLCfTPMMtGu224REX7y3N0cZADpbo9P4KOOM89/mzivpkdVCL+keN
S1g+RURd6Rcjw8q3w4yYpm5Otn5Ap0Bx6qfTlH42hrGJ1K044FR0ge03cXJNlNeEdAinmQ/i3vQT
QiUyDvpHpX3n8bve3MvyKpLeQRiv6Crmvpx2/CA0Jc7GwdDuC5OCDKSN4MwzqITrM8ccXnph22pn
6IdNxw6yAFYlyeeYXpP2UcoefyWbGRr5wyDg83WU3ld5DwifDu+K8dWScJIjL/JI/3TlfFfQOELz
kAK8QK3GSHkFG/24XKbpPc8ecv+lKaQsPDtYwZT4hZ7cLQq9omujH9v2mMmO/Kcsj0R/Eyk1lEXg
m+SvFm1aOAL1Ra+vU3zPstegOpvdsWyohNnUiOqxV5C/cjS7e7xcBvUfrSjk1Ef1fh5cXXqo0m+S
POL+ZO6QYyQ+wj+HFnBrU7NeOHN06o6BjqH2sxJwBRwD8ZQRs7D4DW1i4x9yV/gmTmoKSS3RBvma
cndi7kJgFX+5mDuJk/SzN6mifGPTxV41vbG6yYTEYHulh6KIQaYF/lhi/bGPvk38r1F5J+rfZmmy
VfEDezz/hgPYAz1IbD5y4HNsnUvWs1jah9Cx1nuXHK3Goe8w0S7mOGwgR/AxflgVNQkfU35Ekkrm
bZbdclXiVf4xOCFj4a0rPxRhYW591orPc07GYVNc6uQjFI4dhYZ9+qdYJ2SmdP8N/R6sIqDCFCef
fglXdD5EDIxZO8KFrPF74WlQ2Ke22eRloy/3xwBceHn2Bp8Rpyeduop4NaUTiUpCtVvnr1bx0SCz
qoDrLxeCsfgzB2eg/DPAcrAmzsFPeHrntdOJ0V17zHAhEnFzA7lALFKI+63abVQQ1/69F95iqdpM
SJWoL9vMwT+0voB6L3zg+fgih7yGdJ455Cls1BpJHZtx9W8iroyWSDuTrrKM9PJUqi9j6YckQ6uo
Sw/pPphetDXFUCRb59aSvAyTF+pnMX+zdGr64n3WPczwL4fgKRKMuOPnDHicjNdUO/e48PNWIxGT
kLaMzKgE/KhE3R5tsuySFnvo9vAAtEscAsE+n10U2E8tfp1ZjWU/tOyaVqfuUJtHIss2azqTwt2B
35bjHeAC+/DywfkPgu1/lzZs1Oy2dpmujwlXNlUPZNP8BtQKJnTujPJ+qU8Cx1F4jcoTX5Yabhf6
PqMXoYBoHbhm/vU0RPDcARZcIof1enBpesTC6uBOzJiJM5fzd7a/WwDRwYP0T94rY6sEe32daKmK
s15z6qHotSZRBXtejfztjXmkLO+VdhLjQyd8bMDFId1PK3C9T8S7gaMZLBq3wi+LKnrsWz4ygkd/
IpfAVDZuNhZHawC31aktOXKLkri5kBrTngvx1SJywbXsHEpVTK9IfYFjcBN6kie6Yv0TgjFBbNgo
fjfp8DX09FtlgPFAnN30XgQnbXpo1aeGcbsHPWL7Sq55/xkOs5sLv22Mhg8juTEfIfLWR6eJndE4
ZAYIn3xdNyCMdhG2odj6WPOISlKOUvpMLMeq90ryKWZXc3Tl8VsLvmNTBAQunJKdHrW9P+hwH8nd
KJ5yfR6cbzK3Gs1lQ54+6gC/vm/ox3k6SuWrDLDSks6yM19F4UgWHjmhjNBMopW6W8wXOt/L8qvR
6KnBBXwW9AvZOptWImhuG4e4EUCuMTzyF2gBTTcke9R8vttO38vDrer+kvZPMcgBsIAjchyKcNUN
60ZxWKL3Erfh+DvzVbTcwCLxM6GbNl+tvKtgFiY+iq0kvZnL5wIAxhThSBqIcf4pGDtiocLsveI5
KGVCMWiUIgXhvwEaehAozCr2axsMuJiqUhcdli7h+6i+cUXOL7wd5F92KYpthbeeV2Rlon4z8Ggr
2EvVS7d4vDwRQ4xxzXTK6qPHbLwL1q7cfJMulRPqZrxo8Rte7FTfl+qJ8y1T3qIWj8uzatj2D5q+
NWt2nq1pfuLVsaPeaTg/pQBQA5hOfpgCy7d4E7FLW9uFVnO6eNeAChX0hj4FzlGGyOBCRhyuvi1H
VsE9GlNCU3QjR9EVZlfmDiAah6AX+dVQn9qcbflIxWlfVXuNiWNwiEflpYpxARfmFiuJnr0Drs3a
i7Qcm2pPWNrazdpBXgw03JUOsYEgkryv0g/YyeS1xHOiiOrdsdyHIk0uFGRnng6Jz1jJSa+9KM1p
DMD7K35a2eGAUASv/hOTfUMVALR87RvZ9yD8m8n6Uqd7iHfPgBNQ6NqSafkiZ0GdnxqXSnVWQr+p
toyvQEFJTcxg4zctEDREHTJmNodavgSyb2j/WuVTzB9Fc8qS13ImGIf70dHHnyb97oLMjaML+6PO
q9DYmuyQth9txNek3jKWCta2pZk1uI35to0+aF4IdS9Kviw841XkS6N3MYmIz9DMv8T4emMUwx/r
e29BOnJUnVi02z9dd9LZtnQ3DA49wUlFcZwadyAcI/QzGVMChA7MtZzkftPvpcEHlxPBIANcHGRA
ewuZ7f0uKG+m/lqKB+o8VUe411Dt7VNJDCfKVE/iWBI2/F48g9a+NA51dNJCcZsbVHsrn0X2Krop
ELJ6UOeXVSr1X7LUeoiTF0lbSGPuxfEE4ARFdCg4R9LinQe7xa9Tsed11nbIXqPlYaVPwuD0+tAq
l7830fxMuFqUFRPtrurkTs22YVHOa6B5oC96vdS3elY8IQtsIQCVXJ6Z8a0ZKXawm25duxqQcXiM
gZuwye54OlvrOE1v0RpymmMEnG5q+K9HBDaSMqegFu75S3hR8UTBcl8MPs54c400huqZo7B7yMwp
jXmflsfiLY5a/+Bro1jNIxfGGy1n3DAh4TAyIsw8BpJ/2oYaaBVZMjcCTNik/JLYE0q7vPIV9Vjr
HqpE/C8ZU1hQB3ZHtn9Ga8e0AeOFVIhdtP3syG2ChIVhLcX1blPhy/fuTk5S3wz5l3gJeyJNxO7B
A1ARDS/Z+nJDLXRUXwtYiMjRJWRGulbzIxTd0f2uxS0puADyIPt9gwyO3V/2FDoqku2okGJnEwBZ
XHv2fvFbGN+G/JStIICeIYZ7kYjQj3hObbhiR41MLhyNW5pExIga3+kZT+gNK2iH5N2yifqXL+uv
k7KBEKqDqiPXzxKJviCIjmgcWunUrhc6sTsylk6LbMnWRW59LPN9+zU0p6r/4KPSB3B8dS8Tn2CZ
96yiX3ELJ0Y6H2+HHXedp5DTTGZfPn+o0QHRlsAaxF8/iKzVG30kkPZ3ER59czG1Ly114/lfSLnV
uPyqHsEf/T23vnPhy2ga/n12DZtvbN6R2Ngd1J0+EM/HJ2qBX7Ntu1qwG11pIwTA1gPIl/onTY90
fA2Bby1zx4w1yzc+hjpzLfyrrOnDVluxfOlL4JEostruqocCEZO6GMv9NdRjp3gJGwgdIViZErts
MXPv+MqM+B7W51Y+ieEHJMAYb0FbuzW0hQSUQ8huMDQHtfBym0IyttVtsGNiZGHnYhS5TQgnn5Jg
9TrbVK2iiH1M4XcYQFTX8LfCWSVYOu5eIzxWVkxCQNbbLZB0nV8HxGc0WlEbyPZDNBggcxwKdseY
rg+vtUuAAHUhfrlVy33lj8he/NG6KfML9Y0brcG0IN1FwIuM0E9qe5TRJ0oMdK+Sz8hiQUAohkHe
9YlgnVwun/tesU3qOUqHOD4IajhTalkSdvBtIBxN7cPqKbEj0PtFra7R/L6ePkP6KpcH1R9dMfdj
44NUps2UmiTspTwBNaLYl8kDDa9vlaOCVvkEgBD+68deQFTuXg8EEjG4Q4xPHQm/Qd0RY7lGbBQz
Kmq13Wiwp2+SwYbWbi6W7BbVLk3B2O/l9KIKf6SFBsGbMh8Vfa/3SCX/5u4klT96/FSkGeAAGOU9
y/5wwVJE8q/Ab3AFcgCAs7QTOyUzRjiBUX3G9KArHHbDP2Sgm8iOkQP70Bn85KVLKnxys0BYqJ5x
qz7CM60Sef4HcsSsL6iXUURzt1n7wveLA+Men3qXwNvqKsLPSX4nErCwJUTL7sF1CiIm7RASdGJV
LoKfsP0nTq+1eJmV25QLLtGMIL0tq2UJs3XV9O+U/5RrBwAOexyPDfxmy8KLusUBHgW6sy1CWLb5
ZymcqDxVMy8j4a8hIzup/hpCn4bQ64uPprhr08fSXILOM5EhKNKvjNhJqLdAwgUHe9LtWvWlprgy
Km8iMsEI2of83INgND4no0PwxmxHaEoBAo5qeeVGptuSdehiMiLvIr8i26UXqUSHjxksRvriFJdb
qtqm8kS2LQcy2omQDKXqYdJ94UV+iFfbib3x1/o3uQRDYJMi7UTB/932HxQWBKilRl8sroPyI5Lj
t1AiFBdXOXc5RfsvkytsAPpvZJJyGoKTWtlpAcgW4VvqPzrjzsTbsIxELiUlLKEgGndBcCLJk8w3
na1eGRilNF/hC+yqY6r7ii3Ca5Op5vCCEKFVtx9B9ULMc3nVGVQoHZBKAqDHFTBO7WZsSW/8F2un
MN4hjOeJkJCd9gc0v5vcuFqomHlShwdHLc3ejmRdTF7aYAs1A9J+TYp7j4XRtOxMdYm8kPjrs0cF
C99CxqmfUEBIb8gs5xwj0pqicoWzKt5VApF8tN1t2Fe6U6HsdIoNHAvfsSfgojSFgi2iCDhLGBsm
gS5k8TE57QZzfYLmzI92ebEDT/FbzJLtAb9ap/yozfeqNBNRLfU9txGNuOJErymMp8mxE77ruKbW
H1wCPRlX7BfOLyLesVrn57x3DCpCO3bdkKtGQFeYrLlMTbOvi8WViRFpw5dcerap5IE0osPYSsZ3
RlDyeE+rY6X6avmscFap07lX3SA+1tZpHNEE3VfARMytXZezWmP+lOvXJv/IixXA8ZrGG1iW8vfe
+O2Nn2r4FmVnkE+oHG18Ra1DAXXm8CmC4jh0rJHY6CeO6fQpeSuIN3QeAR7b+EeN3vL+dn8fkpuK
IyH1JSd2GXUwq7p6us9o4Mlx342M0hSpluajU6giMLYsPTn522cTeK/gtqN8Y6MosY1rkJXzJ4Xl
RZ3FgUuE3cCXoGEO5ipocv4h5mmwHtW00UX7CFuhjZAjcP72drx+QwaeU4oLLnXVuTN0igTPXUmP
IgZb32tw7c2WzJQwP8N3AFYPLAv8pWu79QayDjs1FI5AosBHfDfoMRiBP1pXtNF/b0JAR/IC4pvB
cBEMoyNjYIiZ9sTYtzpP5ipEBzEecxWPbXYlH2xY/MjAxcQrdw48BRLkKH/WzIgR2kcDHX32vab1
cLwnDteBL1mfIAUQ5y9B9iNO8XHC8T8Xd6G7gnzZcUiy0gz1zXDLNWnepplCACwd/Wa2JelX794S
n9O3Ozc1Ec3IWjYq+fKpV2XguNp3HeIZtpm2gu9aOCzdRbLeipydSebQEA8BiYlt9agDFVxlzY+x
I9AH0asaP0MYkowMJGRa4B2tOrxsykdm/DNa0EDx2rGF4xSmChnEOP8GcN4kTxJCEF9sDF6NpnCk
cYujrUWwbS2aXyKsb2gMyjlXI36ohv/RwdHnmV9NVbnsbZJ9y+BPDRXU99vROvXzyopxsOQ92cao
jE2fYAhSQnFVLr6q16hxFHv0gdZWnCf69/8LRn5DE5TsdD8bH/9dqJCNBY0xPxXPWTn9KBXR99Le
LA6VtQt5iPu/SH2GG6iOCyv62rHj80PXp3xzsZBJNeGXZLwihUSzRm5IyBdcbsO64AOiwbknw5k9
XhaeWrI3LJvfhw1seJBe5cQZF0B8J3EgXS70MEA8f+TZP3BsR0CuAU8OrU/ks3pRhpt0FZkjQL/Q
JxLe64WKn6/JqXyqYfnHFjtBNKwXygimbdOehKSBtwHTd55YG1olDFHnft0RRoXAlUhndM042MJ/
JlF6Nnl3YJzzYWLv5mkqeXAZugYjd/LNc/6Pq0NZk8LVEmm3W0DKhKxzBYJ4M7xA3bcBDR7ZoWuZ
+1WimSHMmgw4N29yQpBW8kGHN6mrLnFqEUJBZFX5NVbvqFtoBiXJDJUr16Dm9LRIk/4FO7SNuGb0
CtQUlw3idEcwWH9BIxdyI8OPXr7F87Muf2XsK/301MWXBpsSiL7h6M2ZqS0o7jE86YAoYAXfdLId
CzY7sfgKBYpqUB7HRx0Hcf43SJ8ziuM8DGyEZoDWfy2PQG7TkVo/Q1YY4CxZ/CD70dWWAwpW5IkK
nzACfkA7AnVskXjqEUwmG96137l+lwmHbvPdSCT4eazedAWZWkvSbfWLRamxfC2C2T+NqE/4ruve
g/IIJUfNPyvzHPuqYxgv09bcBepDKD7keL90OpLelkA9KDwNidR94lxmFSrxwADD2zHvfX/Dxbki
wnKMXJU7RwvfZHrdhehnyL8MCAjqihwhyzdZ+cInxYm8Im5k/Br7eD7J2gsRkEp1yebH+kdbwtME
YSiQA00mNe4cfEJ0t6rEmVnqJDJp8Zjqd7YEFcPzmg17QB2pSx8q9DoUaRr+TfHnN0wtNWce0jyW
jZweJE3cdUhANBCirKfynEo/B4lwowSuwhGFwqDsnk0AQAd1VEaPeHQXeUsUrbXiHTN08JR6BQgW
MSs4sV6N4o1dYJMnLrGT0zal7spH1A4vxUhMzqtdY0lB0oxs1Rf3xW6EjrcoCL5bkUGLAkEI0VeP
qvHZwlAT7GVnym+PQsyIngub+DwsDJHvywfkYZu+S3y/GI0QaGcRC85BEEjfLD0MAgsy8jgrLyUN
BE17HqbvmXWaQh/2I4Wf1OUyjE6UECADhYkq4CyhFmbyJAcSlw/8t4bpZ0Bysi5CWSWA5IIv69f1
6taG8xN5nApDno7fafMWltdWvLB8q+lvRIawmLxFy51dX4o+p4YKQW5M4AuSv+AkqWvZYAPadEEL
C0fAFFr7LWUcsHV7dji4bCHyUi7xliOBu7UeyG0df7RmcNafBYAV/ZoEbNlf1rme0BYcOisn1Ien
EjEvxZwkm9xDmTKweCNxMg+vMGzNcsTshwJW2H4DV2pMBLyJo0qTzEghzFqvAPMSiWjOXJPWHBPB
qy+0Z6niRL+pJpkZlCkW3ZfpDMQKbfgZfd5ECfA50l7h4kUaRCsGzfxMF1A9iwQ6fgbTvqCwSDl1
8yVgVmw/RPEqCpeC5a8gNTbb9w4KZusy2DSmVDe53waLYpf1rgPigc3dJI3f8lvCf6xYk0uqCixp
jtsIdxPJ0Ib8J+ePhtytz1q4o4witBGm9552OcflC3XcOvJlKAfgDgpL6/pMiY8K7VSSNo3kXiZT
XBGZQxaqix7r+ajm/rrbRYQEOVh24kOVXA3VyWbfKAnaq5nkm4NQ7+rcl9MtnhUGoZrwHaL+qG9f
3ztpAv55N3QC2x4GktU0le0gflPMzz5WNgaQ5DU03cyBRgxtCKJ1hkJ3NqXPFJWKM3l1vMvWF+tD
is9kFrj14vQ4y+zYGxTPMo+h9C1Ev538iA3WGwLgngJGOaKGQRRMZEQBmC9qhhBor/6MEPBwRISE
mD8JQOuBMBzN8kq/r+CzvLa4UIJGkAsY98phYJdYnzK0WGAeblbxluxKkJLqIGTHZvCN3EthkNPm
ly2QJz6xeNzjH1xiUeT11kXSEMHRWMNoUt5NzacqgVoy4A+RMdvBOmuppN5sZyvyRvV9hGAiNSx5
SaZjN91LfZvrR5AjeCZCtXiiFmuHGYeCkcXT5VvCP1+ITNV7KtPTbaqysSfHrt32iz15s8vPgt6+
dfm2+TzN3WTthO8KKHvad8MbUzyKmw0RYOsgnJI0oHJ2WHMGBswAP8u2buakPIPzcD7AxwoerDS2
Er6CCUuauT71BQvQwOjSJVhA7ZBsG+1gcYBouKa+8JVhxN33OWo6AVjDHMloRp/oTRLo9vJHQijc
f2zdG16vhqpYixEsoeMiPvMjJt6wTaZ/7Y1+G4Z01WbbJpQusVY9Rzq5BLzPxgyEyMtc7xfYFbYx
KCZ0Vo+F/kIwUQNIX8pPTAxYDf24MHgaELFCcI2sly5cTHKUhGdQf8/651zprDq9awTypmsB2xDR
vKVMfFX0X8498gS2yAV0CBPmRpQOM4/vrE1btVY3w/BriFibjhyuWG94cYetvhs0v2Y+2ej+TJr8
w5rZAIqzHu9m2FfpM2M+g7ZW2DxozkUV/syESyQrXINelB8xjSnya8oytNyV4ZeMTF8jsHNFirPD
BBAxosFUYqTtNdt9C8TM94/ILkqfjQLqZp1mOr1CGjti/FrT8E7sFNWLKJim1W22KeMf0sTAWUm7
cCxXTw4tQwQU3bpXVAvzDwNJRv7PAJ9Nxnm7z8ur1XysA1f1yxHXxZ+JwZJtsvsVvPIrDD85nMLQ
GtNIBFHFOgJTHiYIy2qMELx6rHeoicT22a5fiuF/x6nPPYSiy9W0HRKeDp/btG8DMmkZZpvgmgiQ
FhvyzLHwfKvBPwQSuCgNaMwzSvD1Al8ha/vbgCUR62TzH4LWHhv9uyGMtZY/lRRyfAfdNQ53HoM+
8+dn0T/a/CwiTR1L+osJpEfD33JwQkyRCQLeYwdOFB1lm8ae5L4SR5SCkacEynwt6RwhCIW9C/XV
t0wiZmbL+qrEoUK07mu/TbkcGc3iykP+IiKEsAIF3RJI93rMtRRpQ6uBcq7+Z4eXWdK2lvkbi/uo
uAXdc4ZtX5Nf1/eEXm5GxqYmSyz7oVcG8he58YPcXm/me/RAK+YN+gGF8qTK1eJrYWOXXRzCmikW
knOYtfU4XUCAunYVhrCxz90zhvEgjWbZr4R3GbxVPBDCjHqqglfld+e1QUXnTqA+cAhRvyc2tC75
qhxKTlTjOqHu0fiZxpce/Yj1xgvbkpwdbGvlHlcvoFTYgAyBAyzDinotpheZoy/qXk3162sGqo5s
VX3Djm2Hyl/vjaCytIIq53DzU7OktlTJzmNrwyCVmtPesmjVIosS6J8KOfoa9s8OKYk+8YEiPrf4
dTLS86vgBxp/Ga5NfqIeL2v/iuK3Dwi9qpDb99+mRVaprzK/Sa1qd18FZ/BO4a14j5HcYw79J0FC
VaTHGiboCq8Dj5fwwZlTk8Deb+ndoEKp7v4l434szyyVypFZgbv1V6HGijDr9fajofcyiY+V/Y+3
Yh3CMoAajjcITNGqbbKl6ITI3bFBZKjtU04Slf+/y0PFO7SKNQCZiGba9vqHFn7lEIPkfvM7Aijg
/oVCIcLnWROaukZqZoorDHvOPFU/U6YHxn1ZtQ1Eg3B5vVkSCfMuq/gAkcetsgyYkvj7eSO83KcQ
SfZilgmw0phKg3g1VAAyKuA5W4ZTQB+pOWgWMofgaUp/S8E+5qPh2CzhCRUaiEtu/3SqP2277Ugf
3HJM8VqP2XmI1gGkiFFFfrT1LhX8lCNJdzCKs/bXjzU1Nb+trItQAHCaSLbgfd5RBdTVucYjWA9f
AG4UybTxO4DamLBvqh5iKt5ms4L7Gv31kE9IbF5l9woBgApAebErZkcorsWy68jW5juU/2VdwD+a
oUn0TVdcY/FAaPdG/1xbRIfuwNRGSWspOVFDEyL9lA0S/jAzWVVvfGhTcqxdbtN5u6I2Qf9Gcy2S
9ZUw8RArRHQoR9iZIBNC7IIonLiFQuNokePLwhC/p0h0x4c+w+05rAHtwPIUoFuEsFudfmcu5QUZ
l9C8kCA8s4oF7GXOMG8bpDTyTZF8vUc2xfTB1LXOfqjLR1cIj9Ch66mP3rXJKScAAxru1XIw0mMr
stwxHM7noTqhX3GAlUXYXeAmIfsmYQLX1vtaAWF6OLJ0rUIC+EA7DPAvYxPK+g/9TyaMK9t1pi/C
Ny7kLzrcexKu8WKbIAE38DjTtGcrBHG6iz1WJzKvW0qlecS4+jA3acbf6pIQqF7m52fbaOHBixh9
TgRlZ14z+TsybzySk7wjs8E3ocZUMj7ocQDFeDdcIjtG8jDx9UKOprf1POXiGhArjH9RtZM5plj0
BkfgSRI3JwlyuIWbqZRfwfoymzcq99j9qIceim0nxbbWfa2ZSsDHERuvVv7rPYI+As77yQb6QKUf
ACNiCxgCk+PdxKr2g//Sh11kPZld7rX+uOri+txXkDcMcXNqqTdDFiFtKAgih/+5QvZ98qLztwYD
6vE7R/9a7da5Jfj0CPaJUWFlIMR7RDtILg9eSh0VzU78BIthg8AVZ9FCsQm+phU7TbtQ/oM3CGmP
uarrfuEYOYMNbafzJxZAhuJUoRTgkjVeLcRckU8qUZMdkvhfaN1kad58kU5BfLG11ZdD0J6CH/aL
/icUD+TclT6Z9hpg3sJZh52evEJgVAoz6V2taD3ZNQx5TIxjKjpr1AKmPUDu/2A/sBR2ra7fs8Jt
CCRYl9UWJalVvbTlv/mtka9l7Y2QlzwLkquTBr6cNLT+7UeDalN+M2x2vOwOitEE6I6+8tNcfhVO
5GkKhH7qYM2c0puGgDz4sQgvHCFD4cRweXBq/zOFHaOyzNeUZAhVBJPtGEJUYK1nPksPCfJ2Bmbm
AvO/sUoTr4jVLg1PmEBaE/Legafi1VSaq9md5mvqo+pUd61f+sAoXPtYXU7MDIGENT6yIXiGeuB7
eyMHgTCJJ7+bSGIh2fqmp4EXlkRYsGxHX1H/3UnP/9Bp67VDtEa6yCZAM4dZhIe7jq+RZ9nyaB3J
teD8uum804V0XqsbHUaNqbrUCF6ZmRgStOwyBcCSDUrH7IW7KAUayqmKjUCACc/ZNEq2At4CNrdV
0jWiOpG0U/6MLVZ5fBcAGEhnBodwQ05ET/cJEMTAwf69ZRnwzPZAKpcTL7gJfq2K5ovPOdmzK1Ni
OErbWjivgBL/yWpInGPk7I5QymUP9KfSD8LUdGK6wax8JJG3Kz7L4lBuRUQOfvRPjqF+OXO+TGU7
BChukp+4PwvFKxhHrXnz1xx/aIyp9Wc5vY5swCtTveo64/ELqQbHjYI4DTC/fpfUwCb6d03oG2pb
dUzr97/dH0Q+JRjNJTJFh8Li4UOhzlAF9t26izfAoWAjh6h4nXn5hVsq3oTqNKdbBjwdgRrRsp+C
9pTzCWp93kRmQFrub6I9hbx8WCOx2FCEnuAOzcoxj8LfOhnm8a/YXdp/DLtQanSC8q29DgBRwvgg
832zaHc0wypBKvo+iM+KfBGHQ5x/Em+Cmmby1egs63QwQKoE7G7xFfaAeyDrCPi4jMrnSp60BWcE
Y7duOKRqMBjlO0zKtpmeqHr8QyXdfYaehlYfWYZ6Ihp2U0PthLx+DaIhKqHgeYF3WfFWgd1ifrXi
C9uMQU6t6I8gTmgCK4ecjBDHkDK8zdGvLK2acPw177V6tordOvxMxW0VgSE3Gob9HN101Mmd8GXN
h6wWN13+GmtEGGFOex2WN4HxXm1nRwWrqY1jO7y3wl5P7lZ2zhYNaJQ3b7wDL+IQgBLeqoK3HgGM
jBasTVP703eZYuHatxOQBCUvf8J4ndp3BXWfeqnTa7hw822rwUtKxpJjNrtwQ7mFnGCY7QJBXA+F
5CqUUAFgtMd4RG4TeGF3WUQm3KNh3nv9EUd/cfI2QiX0yLuAL3lEGg0WjBVX5d+DWyaHHJOlyyvE
Lx7Wv0PnwthzYHy1CBT7nNO5vi4CEYCUldx05SqItIEptoE4flXcZu1DZzqPovPKya3LkJW+tiga
U+UWSqTVb43Zq10uEljyRwqxwkbdVbgO9GumPLqZISL9jofftEddfoUFQOvE2jZhftMaCXb4Txe2
Q3uQED2D89a2nO6s8nNd08X2HhiP349J15zABa7Qnk0M3Nz/Q8s2o7O4YWOc5GPO9Z4IX+n0VZ5h
+dc8RWavSv9ZKSQDDGeB9jIK5AFNjDpt3qy2xZ6wg9g6KKvUgmIi6Let0dBD+dFU7z0my/J14KtR
pNdrFdHNRt0aGLvMrN3/9ZqxPucS6VKRb7B3rtuT3zLLdEcgpsajlAOxNppWDqcw5Ok2XSv8R/CE
B73doItGmYyhEHNL90dC60ZlAOmsV3YnotoF6RvXjNEDaUsILVajfPVcu2+JSN7UWGxn+SzEN6uG
uecsWMHmEUH4vmuvVXpqyfov95HHdMoFMPlgG3rqztjnKq6WFSOhAhSvw0qQo9tckRWFL0RK8fOj
TCJwMgAsWGUaNp9X+xDJzF2aL1F3+9aBjVavdYGy/DVLmG0yXO45IPg+nF7mkiMPo85K/fQ1Ax3Y
oOysIwZUIYpkKvPWmU0tt0K0BT/SmqfZTIwSvxLLrfE96DC/xo/SQVJvlGoHhpdARYWUKGo4wpbo
zO1lgTFHKGlA3mIFVcy21r9n41sBLJDTypaFy8A7o1VvwK5cjshpa5vZt35dl+sBbmQqnuGowM3R
5M6/oOt8jWuhuXqE2W03w3TtVAb1zdq3pnpqvZMSWqQwSMQxZoX2jw0BKcpGqnPHICd04QfR2IRb
qjCad1MdSG85LN/8/ivsYHGhsGuL8chzwBHasFZstItsXYkw6fvfUnwdmo9C2FfdNiK5AhgTeR/8
qE4yg2f1+kZh/p6Kkx6+QB/YEjRPz9HQVLxUkDhiA/aOOKPBpSiIb3Nw1Yt/YcO4kx41Yd/XWFeQ
1OAtJMKYZcRe4YvwEXJPkEIetoM/c1kkDgEs040E83UHJnWY6BR+w/+RdBbLkSNbGH4iRYhhW6Ri
coHtjcJlEDPr6efLnohZXOy2q6TMc36EGPb4nZP2ZwA2ipVF139KTJcwzoq2QbDta6sgmdsupnCQ
de/0T2ExnUPGUoJmbPBpxEiy9lGD73g3qFSSrFFXm9BOVh7MbY7oKGuWhLnPKyLCesTplg1wQr7Z
ZBvbZELtXaE/URWO5feuaVfslAsycSp+45oIuH9jgEN9DrV6EMe++RbJxMLztcc9LGaG0vzkaddg
PPnpp+HMo2kbSxLDMofTHLIaGek8WFYk4c0wR6hb6udGQXIsTLmf/X5XZKz3NSkkMuVjc7DFlpYx
HAvxpRmvIGM5iGpgXVrtLZz9dkz/uKiRDYEbrcp1sBmIHy/upbeLnSNKTT568nAw/sZDJ4AGIeWe
PFoOkncruIX6d6PeJmR7+hywIGzWZrJSvxM2uwVClhS7y8IkAIQSdsjoAmVof7W0vda5ZO+iE6fK
jRivStuj9kcjj32nsaDLuG610E1YmkKA1xpJLZYTCKPMb1xVmTANonnlGN+WxYOvInC4tTlfqoHq
LGSxI3DO8ChRAPFFQz8sIZoYYFgFgfx7gD6lvTrcon116hcIToJFbEH2LXpoPLxZ7FKQA2vf7brf
vriHrB+2OS/SW2QhDzcuiJPx/i4iNl5fnE9M1ZU803N25SVrNmkTgFggbYgMGdx7eFntc9DfY4ij
rtGWfXmzx6dJsKMcksjymwb0t6yQHiy0/GdsSoR5PK3UcEuM2HIMPDB7ErZSqvmqCaq1eL5sVtGw
yDe2PW141hatelSpJ28vEP4MWhv7A2WFONC8kk/2rWdtUqdTQchHILiZoMBNXLzH3Umcrx7KP+Ic
578Sego9+fKU3zjiTApQftQHPj1QXlR8ezpeDBghSuQQQTXzQSuggjvU9t0ysaxZp1w1onz94Wrl
G82+YEyosDr4OlmL12yA94MEsd6Q4JIuxtEfbYlMIpLtfWy4uvBwLxKHpEeB/zvLf59cpq15xyla
RFLE225XR3yAsM9cfcAc8AUCF9S5dcuD6k4razxLKxlH1zK1PtTkD3bejJ7ECfjI9WX9YtMnn++l
BAUV5V/0eDAAelwfRaosx7pcBSMzAnLKQr573k8wZqsODyHiSl360Z2/ML/7RCJw8/O5atGK4LfZ
qG3poeJx4szs32I2VMzEk/IQU6MWfiZzRpb6/IO2LK9YQcJ5PFxpEiNYnWry4Qh40SIQaX7yyUWd
I76IpsSpp6uE6JAOQxtbCnD4LXkYsnkoHPRc3WHEeR1nOPaJbspQLSeYpqddzhkYcLLAtVZLol/E
DJbF6/7ECYOpiTqAD8oF0HvNvgKUa1yii4LbmwQwwH574XDCl7az6KSUEyCZbwZh7a5o/gKL9z8U
VLvxQCpgjvGBjUa96d6Wt1z64mkLGM6d4ScBd3EAvAKAXLuov70JWLsmXoi3PiBnSdhGCNWq2EOQ
jH7QhoIGYD0UxwkkoGusmd8/UXBLcy4jqEdhWIEy7teCOGjCV2MJh6mdPmpf5BM5QBlYY3jV60nI
5qEOEcZhh3RNL3M766JnpBviTyOu+pugN9Q2grA0L0P8PgiyhLNWwLcV/phkP/It5sMXzzqvLmCH
uYOpMWH1Kq7wJBCXq1bCXXxlL98C02v+uKx4iMJlHY2M9uqc+pV5jHlzHMA6mFDV+t0cj5Prb2r1
KS1DdzIOAsgoE9dzuXXh94RISCHTp0WRQUkbeR4IW7i6bPstFD8Ed31GFByYqbfyqk9VgmXR0FyS
uFNh3Dq3PjoX+y9uCGjQ/mg9H+KHFZ350hYE+nlcFgg/7Nm98o7d3OMe+NKNF7A9tdy4uHbeAsky
TRWkSS0UZVqGPT8O3x/5h/j71uLQCJCWQmQxbDTaL/8Kzx1eMHhPzdra4W4wgCp7UDH1c9TOqUTg
MXUovVm7vVoijdvVAfKcM7Dhgr14rtgcpQHqxEVM9W+y0QqU8zwcnZ1Rm4Yxu7zrX535LZzVZvjM
MPvxychw+ok4KXg9H3RoI01AJMRqBsZBiis/qQPQW1869ER5vhMnQWWRhLRMkLrY40vt+SRibPHW
Z1aRY12jWNJfdAU4xjnSj1K6L+Q/K79pIs4IutN/j8ufofLJlOHZDXZ1eq7Z61k+SSgpt0Z8y1Lc
v+5I/59bAVCHMuson2OKFj3mFQbK4X2/l8WhLC+t8W3zBx8n+tpQECSKAL0qdpEG4QIT8MyZtxpD
Frcjf4VwTVHD5iRYgnfZxnP95G0KrgT5RAiVm53XXRJNgKvkyQYT+QSwhyUBD8h6/M20tVoMQdwA
daCxtqvQR/Gihx8r4QSiI13xJItQpV0nS8sqOShH15altcj7MlDkmxwX/Ar0NSyM3mGvYLYn5WqA
428Y5mWGq3z+bQuUnLstJEFMvD+wYCNaWwRdZTJroRC58eZUvyCvg2hpPywvJzsQ0V5CbTXvyORk
S2S1FaX3Y6iwizxIhTOqd0/5aLVtXp0h6vXiimPGcj7ixOLvl1ZjxOLRBTNNnjtwn83KZ7v0sg7z
2Ti3IZi8/ombEOAYRO6TTZY0KxBGJsYT/uESmzM/s4+5OYQGVtWbYUr/NN7GBCR3pJFrnkPSxWo3
c/ZaS/UYGwtrkFnuxCbkTViFtgX9JHDGdMwfTKRtcDy1ui6ifSxvDGlF0q/8mIw1eb2mzfaLNJRn
Up8+LaSgyTrb4OZQ9wQPiuUIk/FIVAriziZYWV2zccKrXiMaa2DS1xSD8DSFPq5ZuO5lL34WmSOf
4c7uQEBRxVPUgbl30dkfrHvCepDzLYt5mA642SB9SMU6TgPG5lstvRE/1T9s74hDsw+JyBznvYPe
24lmjonWXy2WWtIu0O4uLZAgIH7PYPzC8rCgc10vv1qJ5qkbcHiWnzu0HD5AuYFUUIGJBTKgzvvg
WQjLj33ypdpMnMR/1mA22DWFqspisK3GX2ZTvkb2XYhd86vIWLi0g2TwS9Rc7V0IxFLi9rt6fB/J
ZxChlAGJ7VattU+6v6J8U1F7kI/Fs0XWJz0CZy5vQppQrxPsyKgFC2suciQfEr0TiwmVD98+3iDm
NMJL1qpXzFO+fSIodJuWwhzH6NeAX3D26jOKSQFEyp+KP2ns7tb4Jr6Oynz04aGAh4ldp3J1FZvZ
Nhv3MaCvJvSncI2mbFNiwiJG2G/UcSHmz4rkJIk7CmMkcsAsXGlP8ibEcUpCPZyzQ44L0dngyA+a
NOz82HownT6eeHKtS8xyxYZM00J5hRpjhbOT5K+q+2410EcaVHSKQ0SkUwFhUFhISFFE+sG3TZ4Y
1yTSlLdEXMeU3JZXTz2UGY3TDRLv4d8D73PV9uwV2ZKQQLR2hvkL0OoXV4AMnZs+WWrOkRRYZFsi
69GYyd+j/cUmSeXDKfUA/L7N8T1Svwy5WRjVU4M5ICAHWHLcd05IUgFAEOJVAXv6xZ/4TkPpSfbk
fMDmQfAQJuoNxzNfREOxGfAnjoqUZd5Y6+GKUjEvebel98L5M/Udp0IuPT10FVYhz8bsyScjiQZ2
lrikO+fR0Sz45hs2mphMEjdeRquIIAYoGQ3tPMqc0KcsaGMZr7z50pldiuA6SQAOxOEsALjAxSVE
ifTKJtNVYdPQRsDNCO1jRNnenn9iYKAIPWLHxGBrTzWiEJWRRluQKGUF4DALy14r9Yb+zhpcxpqO
eaexxMQo5X/CFOU4ig7mh4QeTwRnCQUr/pbknwzQMZI6BCPRvJH5j5jX1O5NyJg44OmJ9fqD1tws
4y+EcQiaCySL5xMLhpTQPof9PvAufn3HigbgvaQ7k95Yib+Xzc77IPNOKFJAFiEmuAri/MvrDoF5
0NpzBRCU/sRkmo7rumKsbOyFVouanV97QWSp94NAc56wbkZhgTKHkJ9IQALInY0Tekmx8Xa1io0K
c1+GNLNB8HxWic4qpU+t1maV9U456jRVGzpgkVROy8xGH5LciPDGELAAMk9L/Oso+dgo0IRnxrUO
VAwH9T6pwKrJty+IyAl4GeKJgtP6twj/HOOmVjfZuzt/42qkd3rLEElJKjZdAf853o5ZvcJBxrEx
u3ZEwr4AOMptRGFN6xjwAwcRg0Gh9xJiTcSHGT+dujC1LS6JiF16ppt7iGrJexfqdat7aNNVNZ7C
zzdxYqnNN9YssbCzD0fppxS8gvHRj1i1dvQFd7wcPJQq6uDapkuDozrDeu+8hTXOpMMwXKwxmqd9
P7/D1oV/NRrR+pGEl6wKyc340lPCnmYFI/YbceGIQTD1rYm39v5QM5JOSryiCWk23rLmTa4+ARaY
w1aTBhjm9kjsc/k95HIe78ausS8lV7SGak8Ux691Lmbp1FxV+RnUP3ZM2egSje6+792wE8ihvzQX
UvUWOBf+FJloi1KfITaZqQgA8DUadHMVqI1wlng9tHnF1bRR1G1PYjkaXVKxsGtwn80V7uovMraD
o9wfKeNjkec5aSoEEiu7f6/xbHJRiXsZtACJ1krO9klC7i7nGQGf/o9qDYDnGPN4NwbzQpCgPzvr
CGClnfYkKajyMHu96FyVi2NR8O4ArEvfVvM+OXfQ0wauxWYDG6ZjBcbigfw/kvTSAyT2FbaO6T6W
G2lcd+otxcwWVTODwgLqgEl4vTIzLeoPdF4EbhLmlbvOUqg8JuU6YqoEZlcbZ66o3cKB7M8MaOGD
re4wN+vxd6G+LJaJEukjf2tG9hg2f5UIm2hJBKEc7dN6g5KpK3aRdCQce1ZhplXWeYJWndPSoI4B
MaD43rXQmWv6ygg3XvZRt85sdPy1BYolBL+Nx1clLfngxNiVEzkgvOaIGaSnwKxwO8xsqAfdO4pP
wlc/UmuXTwRMwvqPhzysFnX/UZvkbzJ6WQ6tLXu+3jE4431Aq1yhVIvQejfwErZEhF281JBbSMVR
ipft8LBQt5DRTp/Xxx3qOruMi2KuxJuyOGUqy9ZJ/AJR+KS7BS0YRK9yhxIjPBhmgyMDYYs1fA/r
EPiIZR5p7Bk4eR6T1FhK5xrPBup4ipiVqVgGNvzCjNZD+vcS2JwzGJzmc2c7PCDpF22Vjl7P5fQj
1a8pmbEG6VG+/p3VR614m/TPAAmbiiauvTNQoQWR3ol7C/sFg1DYrHRe8PLQLGhfphXVoyhBI1qT
ujNSwlScPsBbym+hXRt8/dEyA032MCLFyU0BwK2Lrd2eYa7uRO3ODONVy4cMP3FDCx/nlf8+lg8V
raOQP6k8jJmGwtZAug5U3cGto01AGcdhWiL1joqNlZ8MNOGhSzEFQwMkM7GAsDfBLkop4n5LZbDa
+ZdjR4QTcZKP9M2jwqq9Tyc6SLy5wLZo7RbEHQTlVtffhHBFDt/FZ+v0mI+qWxN+OSn+QCC7itiZ
BYmu3OyfY/FSrG1L8E3yqtT1MG7C8D72z7R+l7LfqHllBrcQfMNYbSxup8hD7nBCTYX7aNeUzxx8
mj6Gf9uiopLYTYswucXMx9zteXkm+dCvfmw8rVlzm8CSWN5HPYPAefnKKS93hj6Czn5SndWhbZLb
l5zvABy4wLPwozK9Q4dUJNjK4PERlZyYP+L4t7SXU4iJdGURjqiuA7H9n+v8JPV321jmNoED+SVJ
1/aMZaU4xfpfK5tzGyvht4m8724tjSV5foL89YKffrgg9pzER2ptO+dWYmyh8QF05YvnrCyRJFuu
F7I38jHUWwEOGegkaOxgydKCFXqKUTztqAbKZ4SyfEyOdbY1C8F4d+NTvIhYP0ZwTAzMCmlUbCAU
FQbWK+KBkJRHCdPa6T98M5N8bFHU+DaqPRWPxEopxQ22U/ODlrrRdJK1RyFR1z7xLH4GyDFgl1YK
4YjGMt0bxnuefSTTwdIOGAqr+D3lCCvsC6obslddJgZddU0LgdG5a9bDcC4slAvOKi7uVCBkKCFY
y2syt/+3YkGQcNinyVbg/w3Hk26sRONLTPvIsm0+bRrMiIsSMkiUpK25QizVU1xCpJN0wnswYnVm
YqIlTXmreoKHPuqKx07oRAUXyfG1nAzWFdaIOmroI/0ZzBfdYIsY8G1Jh3Z7HnIqUnaDuRZOvuhT
w32M25coXc8V4uQ4OAydK3Wu00E0kqKBsrjwzw0SKKafb+s93vnaTjj66VIVf3FTb2x57avrXp9l
lavJL+oxnOYckoSNaoeA3ZVs00Byz+FVEJbPKvQvQOWRuv5l1m8wKYlDGh7P6n5z/43cfSC3UIbB
4W4I8zfbQpAKW1Gv6odVbyIgNp8q16tlnHBqJK+cCBIZRBwAqvT/IZuO/b/uABxSPpFxi07zMaqu
oTKksDOs2uozRX5LLPdwhKjt1C0NBDAcGwS6SBngneYFo+mdxp+5Xq41jUFkN7S/jHAISUF2+WHD
7JpEyH57AIt7lHPRcFeZfrgCayIj4xim31wPQXqzSP6R/mWuxP0ethVNVQTeq7gTOVo3Xz4UPMQm
5LA14NL8GEEzLDKuleqCeCqV15ks4lSleO+sWGIa62AR0Rh1Nqv4NNf9v6o7CnEAiRDItfmc/l1P
J4GBRdmHRfeC8DRNhPMa2N7SD6MHicJyjeVzOqTNNStunkHA1XdTiQCrY4FI3QS1q3Wyd152cdaQ
Vktbi/6g4AiomcYbHDZBSLrYqdH3zEppzSGEMQkXb+HKXzIFQcg3HJH4QPgPtRAggDfSAJLhp/B2
NpM4hQwVKJLMtdNA+gzkesBOM9llqFQOVUgikcBEeP3RKuKj5fNcTeZpIF4I5WlhbvJubwUEvdEC
Sd5h/yiY4hyVqwCyX6O1b425R+23APwF+r0WbEwHOBPrTDLobkhBYJzjjkwWU/0kSsxLX+KBLmn0
SDSArSVpiXZybmtS4oIMiN8VaYMOcJrIYq1GTCL13i+BIc6aSYnei5d+HmBWguvmgGwQh2rKZ9Vi
CnDb9s/HZM2wRGtxg2IZpQOuW8GmZv6bxqcTOOdB2YwrfeX42OVztEPN0rcev98y/3s2w6T/0YVW
o7KpQP/x4MBQSS46lHO9vOudLenTEU1OKaJq56e3/sTPYJJp4ZX+vK4vdQ7MuPQYEW/lAs1j/i32
zpbQsO4WgVVK6hc5ynKxx59OFpE6kpXj8Mpp7qhfBuk+EeZsaY8x2fr+BY2iLR80TTipgUT8XSha
LlydKud8Pyj3pn0kzrN2EJ++5fLR9zZFeLAAD+cVEXIbFGyzJv+Jub6n+lrqS137tbK/TCOegc6e
VdN8RuXdSV6qc5NnwdJvLzQ2zMeVNo/zDxlWQegcTXQN1pAxbeWYVp9te9AIrwl3luiwXeGu87J7
BzagVFRx8xhRQwnTLc1966wZGDE2fUCo5gLR8oLgF05ZrCyTv2zBpMD8g2arMxNojWt8Q7mSWYPG
kDQgYRg3l7wI1jcQEGguqhz6AsyDZd/q9Jr03+F4ztWfPlQ3TX1tKg1KmTggSnh06yvp91N2rGFq
E269CYqgUG7ym4n+Id38uzphxvw3kXyVmk8DveGwJkiaR/pIyJlWvdn5vmN9qJxiReANIVnAyGJP
UdtvHcPG+BTZL03v1t2pSS4yQWD5XgYCBcyyFwbWj8gH0+Os9DIRvmwwfPFSpi73ddQdu3E/1eht
ExKOeaXAzWRisI4cASYzGMKK8BoYfxwKZKZY+poKG8//5TRAUPc7IdIYAHUZVDzskPpvx8w8gR72
EI+x+kHagAENWddMdv0ujrfttMFcMA//khoR0bPzoLS+h3qjQNbhg++XBfI8/ZnwB+vnMXxJ6U7l
sOiJGBzeOhCUUmaaJWpBR3brZD+Sdy6MVT0hR4L82guvq4ppp9x0Eve1xZl9/Cejkm6gR/OsJHtz
1SY71d/Y0kM16IlxsWpsYlxfBmqOlhcouRDyp7Uo5kUo7WUKTzkQMEuCyPDAZyqcAL1MWN+eHq1s
H46EirrII5ckTmTds8fqXmc7S9kTFVcVB6u4tDMyCdEiEA9T3NT6CutfYDm30JsvonTFHYpOqumP
tLeO3C9yS0EOsyNENWl37y0TY17e6vp9ZJ6vr1Z1dbhENXVNdmAKSBej0RFAVSldDfVOP5DVHsOg
mqfDR6dzYE3f0PwitLtBLYM83+5qnHBb0tvNDfB3333QsDDHpZAB9QFM4A5kJdTKi/PmjfgL1tS6
kyt3sbw/Wz9M6KOLHnEfJ5YcDLOgOKn0JmuIE5i71nq0c9qzM+zJ1hwh3slvB82Mu2fsc97VR5tF
XqVjogtPJmh9kTXIh56atpHybaofhQN7qlx1mS6xPQvNgn+U0DpEQlTAfhGv0swlHV34ZrThaQGz
xkRQzJHE5KDOZB33u8lcUytvZmelPERItaSzyQZXIDZ/GManMl5TaZM5O4P8rhqAVKlXUlCSBmUT
sIHmD0tgc2QknGfmp8IpYHkfgi8jrhd1qpW9h/2JkI6Zlh6mchtjKknQ7rB6L3vtYn/9+wDHNyy1
S/r/Iu8gO29990XSC1eM5B2QVmcK8j6kzJkrViY9fhN+5ogXR8bKWXtPxfkKkbrUxCLzSnAy9ivL
wKO384MfkThXkQyQbzM8kI727teyi57b2dYNyiiyzx1rXizb9BTU16IWbiFz22LlGNWn7n3X9i+y
mUWDINBC7i1OFb05QYPYEWvtghmZ9CpibLUBNB3HskIgIi1MHorj7aBBlF8bXhhzn9qP4jkkpKda
OIbYL2Qi9vi2A7J0AvpIWgQsHo/loJOWgeEk499ae3vYBsNPb5eg0zho2FmxmEGqVGRyCgt1SrPx
caIYHrFQvYp5qjwX7Q+uJP5ujQkBdiNU33xlp7Nw28bZpNxK6PkQypCOy8+bB8QaUOw0pxpZMbcp
gEMGPNaCmxU9/WTEEZorP93kuN3svThGa2eprKBn3pvxGbUbm/VouJEVmUhE2hvQSho0wDRyPB6Y
X1LwN7T+SUVk/QWiYc75Ilv7graHBcrjzvrwxKJOAhT009IhDVkmV3anXdXwkeEPsrDdwTKGZ1L7
xvBYtKvafqChQXbP64il1RmvSngjXdoBN1UD71ioX6KshROoZVQhS6AFLCX8KR0uUnuU4wd61UUA
zkzMVLxDVhqa53oerLCMGxjMqXD31n6zAKkLVs3a1o8Ba/dat5dRfGJmT4ncaBEbyyhhxC3Rka7p
4KHjitBbwhNxuCKONuwAiTCxjx+QZlpIpAPTmP1Ehs4d1SZn3XgmOa+ShRw4PiXJDSEFmb4qEaAe
oQTWPhDERQwNTyoVQzJhwv/0QgGvdHxsmxWIFVtemmAmWPneY9AI5T2O7ZoYqBhFU1+trYOeH6zF
nf3Qnk1LOtaZJyzMMtTnuF0MFrwlVENjWM+3XXCzkbxLzqL3aFX6RGQYzQEkw4vY5dGUqQCz6rEy
gMofDdIHfw1pVwx7MeXjRJV423jjeTinbiuNO2JqeRg1MvXITzOs9eOTqkByHeUecfY56dxcJGyR
SuTck3Ql3H/FtafN2d9wa7x++SQm5wYyxKtDZDa5tv8C+5DrEmoLEWkhn8mpfidMeTiTt4CV1Tfs
eYbFPyfYXqbv2eRmNLSGKoMZc/SMVXJFbh7LM89k51A7t+7iC5TJUyMfnOUZESN5Eb7xzHlDguk7
jijWEz4HUj5xw3mLfDiMwTap2J4FJEuSUnei9D7rXG0gGInsEKpqiJ7HW4+7Wmldfm0Safr0OUYH
O9khQfeIObDXNkIn84pzZF43MG57H408ieCptg0JIDYoqTxCZIDHy+oxqkF64USonWd4I0mZXwCE
OEHl3zPcj4sGOYyAJ5Go9LE7pe8ZgXdOvQvHrTAgK+VSmJlVe1fUl1CjMpksf8SdRNjwuFb3Gn8u
/eYM6TL1lSXrwtax2NNQD4xsVlD7HFVqd6GLoxiveRvNJx8uUgRTQEZIBucFovn/pdEKIxHf3kDC
KEHqxVJ64FLuKne6kRTpozLNhrdKJ67EP4TNa3DcTjhm4R/9V5aulOJkplvKYbBI4jdFon6bioUA
Xrx0ITHjq4c4efaQmgQVqIqr0JvJsseuaBBFJcT8o3JrjXfhxYo+c1Tf9nQR25wVHqVFNFe6g4/M
yqcU5OGXm0lZ2959eGSArtJJ8t6qcmc5e9lwowibM+GYzYjg4poINXcABhM9HwQLwPwP2nfonE2I
5tj6iNzAJelwCn9KiaMtN+eD9JeQ6Zevy5Y4R4TBdYF7z7lm8k7v6Q5kiyNu9yiPG0deyIRCjELr
pxza5nXgY2iYS+vqTOxhPl5KunwG/RQlBxmJrX5G/JKUzQwkQFy/kbbh5S3LT/pp+KpjCAOfEioR
LxbwtPZL4avM66+U2kGVoZ9Tkzi0HIEBaG/JYOjnbsMCK/ST0qlG6CG9iV+wJUkgld3RfvpUmYZY
L9UUCQupiPEaAXpboW0c10a8ktSHDhRACYoAXsq9hZSMRcjC5xhs6JObNSyBKM+6kLuse+oBifDe
KcpdjRzXwcECgW1PQe5GwCB4YpdwQ9knc0FSHuXdcTy3OUQBJkVwgUCSuM9T7JTh6EKNcZWC4Lht
uKY3WKsu2JsHNnq7epHDJ5Tw9tskZpUOmtS4Ch3z4HyLFbvflOR31J962y8z7Jov3hLv0rW7Lj0o
2l3YhkFs/XhnDltVJ/55Qe/K1Pzq5XtrvnzUDjliW6UmgRnowyhXo740zPcRMpXou0B1xdoWGlfh
XtLLheQfKucIve3WKI+hdYgpEHOyYl965R3w3kIb4JPGBwnMEVo+cmPVZ79lf2cgSt6YdKOG3FOh
6w3Dv0a5ht4j/Z2i04sm4n6FbjObfvOOtUbIWXcR5Q3ZJuLzkqmjAnbT2m2RzmsHF5gMWb0lmIpE
SJCI3D5PXNrQgFRtdg+2YzA7Mz2RNRIToIlmR85OdJSsEh7Sob7K3oF0P6HpImONOZr/W4h4ZQUC
SxcHjxpfhRjlNJVX7CDSoYChC8wyBop2KOVnJn00zg0HswHwoL5lwUdNaKt5Q2fQihs4xFmOPnqr
27Q83OV40wpowERN21yScpshnSG2WGeqHl95jQjVWcAv+b89fSsWUY7oeYQ0nIg4hh6L/4qa0SHi
yIGjJkULfpw8LT88inlDjl8Q/mR/oFrtN4D8SzoeRjCtdp9qbgnCrDJ0ftfBVi+QyqLtStawP45x
IFxy1pRb4VeEvRaINiu+eamI4FAiQou1h1ZtmlbkJhvJqkv5gegY+asWNumz6ibxv0wRP+IfGNb5
h8R2o6U/clMQzNnDyt4zRcRqQgRYt0YlVPdm+SocGmQc97EPiBzl+VxlIzfJEO4dEcCFimsVb1gV
PFSLLPThWdaOasPrlpHyubcJgQC6CIyDMEzH9ad4zOMl//eyX7L8kI2s5pAYRC6CH1cnYtwFuKmF
VwoK2GIb7ewQgpszBWgIHEiyEsxCpP2qzTXtWXSgsBEtBZtFsQ+zo2GdMC5SFXv3YeWYZ+Zdycol
4fm1WFZIv67Ch6QdGw9tYg+t/qknbuZDToUYoSi8JqJB0pEigcgp+9GEcwH0KrOfjhwkdQ8kp4X3
wLjm8dpUt6X0VudoK7YGSheSI+2tnSL00ZbgyrgVOTPqaFd0vyPzbxodkw4leMY6an1VMYd0uRmo
CaKtTGxYmvJVpRkxMh8JV59FiVYHYUralh6O2Eu8R2WWX6oC10kd9gY9GLRLjzMy2lUmkVJFxYe4
yHv/Vhn2sZaiv7YqP2ku4a7yM31hSMp5moTriFkxzeQ/TXfOQTo9UpkAqkohpAE8X43QjwXSruEi
rooNdc9HxVqPev7qp8+eNkmbL1cb6OXypaNJlvyUm886JR4t6FwbPCco/V1Oxn2UpoeKSTKUWyhV
5Y5efN7i4icmpr/aKEmJXUVaiP8ti+ndwGRZkn7hTfs+ULlMsYGU+tqBTGk7Hrgq5tAcV6zWK/T/
czXUDodgaI+d3B4tR3H9wr72aipDuLScv8sCbaAWSOhmMIR28TUYJldSdOJGHVeOGTel4aTCRSLJ
sHOHZCJr1TXmamDPElmbPWdNJTc/th5BNVgXyxHcDrtEQv85wjcH3diY5hsrxC9KyB8y8wDUySyu
pUpS7EgWnTkQvjgso5w0GWt08wmdC92zno30imhJz6/cYoIBhopq1BeHsdT1ayWlc1Abt70sHZIg
2xddSHHYtE6QCbYIHxSfexMWYUx7utccXiqkP2q6agvNbdk5SwJeQ53dOI/PU2rfOwerR2ca52Lq
D0FUuIZPsC96ZCtRFkMpanMKFroJrWGC8FE6mOFWT3kimLBSfG+sYE76nuA+Gfzh6GMKIm1zb5Ah
IMflsrHIFCX3UdAYeaRcaocYNjrKqCdexbxGYVDuex4NBhMC9FQ6LUs3yi2MZ8QSEW1PbvGqswnS
gr6YFJrrhQioootG4aZU8Hzb3V7RvyT5NRGoUoiz50exCLCxqCCoydOqIT1BTD0mCp0LMGZSgrQl
0vHD+xFjSYJsxYDXH85RAFoOtRShNgwM1iSUgbENUW5A+5HaCG+hgxvr0dFJ3gv2qtFhc6ZoYzhK
DfoHiiEnk3QaorUajM4GgKoJTTxO6MQaMp/TeBG1bDgD8a7Q6kWqz1W6KWziwkbubJVxw/ly0C6V
tIMpSAl7BAri79HZsArnw2PYb4t2GcTKzMBwxQnsy+zGbJrhtPKm3Zh8lFO94gddUrO5TAzkdROD
bvejN2BKwCTRybb2XrjLcH0ApjIpL5AmaTXcOueHhV9hENtocAuMtaXQAQZzSW09E+FnN10ZutP4
UeDxbekgCy1EdmATyNBCqV/4QerWtDvYfCIJXo+EDoCZB1DmyXaEx85CiDBudALc/HRZo+3UAUKk
VL6DKLYci+LjnUSuDVUIEhn4FupqS+djQzsvfriQhTbJOR+0Z0eHUS/kl/yBhcmoErGHCklLQtsg
xBiNJqOP5B27x8hM1ZK3N2K/5rru8oXfS0s1RG/rDasMCd6EV8DK1kUA/VgDr7FUIswukCiEI1MJ
0UAqevZMITAVE2VKCFQnJjUepQq5FnoBEgTQPHR85nq21gj1Krx4r1fKMq1Gtg0WOIDBZWm+VQU8
WPibE3xsgmGoPOEi3cto0sUEnZuLCkiHPbrmA+RwJ76wGq9hw2bMJqJYwG7ITHOaMxykDgXadYsU
O4sE44B5Gf1V86enXzZWYpFOUavgwZCVYmKFv1eSZ9UROavtyPC6kVxfswkTCMSImH1LIUgxELnS
c4mBaBc1o6GFDmwY66VP3F7z1aQ7iwC0AbyrhpuTubVzflaNIBJNttZ9J8/sqEFZEc0xY+FqynlT
mgoV7WenvAKfLNGUj/nS27SYskrWS3XAFjJRDtCru6R6b0xcYdAIffPqvWc3HJ3gnjinQnvk6qEO
35Xyg9AKu7pLyYGHX2O9VAamFIOFBZgfaUKhMg/+x9F5LLluZEH0ixCBgi1sH71nk2y7QbQFCt67
r9eBFk+j0YSm2SRRdU3myRrMAP1HQ0sw8N/zYd3WFlcGEorB33udz3rqx+rBAPe/LaK1eYI6z0T0
6CXhnilcvkD4KZ8yPpQ0vg4lG33jM5PMHhLxXETgXWGOYLVYRpAU/AyzQU4oAbKNHIr4oH/PVAuW
mbZzEhClRhfY8cgt+pwViPoUn93X1F9d5yNFDZ1M/mo2f3iWQlfyZUNU+QuNR9sKyBbM3EKGsRCT
GlyOSn2qmqk9kVBEG2R/fYt40kHtIN5rjAYF4BDxK+I/yVSq+MiQgUY0cw89/cKlwBVAOuSTFl9E
BdPrXaGqnk14xk1FYNcx74kqX8YGYLb0327CEVp+dtazMzx4J3q8IKyMQcvFGoFcapHZ+0F/CopH
SpAu8KPoQASscMgR4glk603iUb4bGQ/p4SZlMxtfRXzpIGr9a403XdD+a+uQhWDCZwT8wqWPM3Go
lfXGRs82motU+QvJJqChCg1L+NE6ISJaAUcMA6nOe4GjsmFbYMs3/hFCP6xPzmfKKTPkVC1yY/Kl
/1+KnaD1w2RucmO3MlybgXPI6Hdtt1iGjOJ8SLZxUrNXghg5fPjdjAZM/jXsgQ2GCjSFCIYJRWSh
zZ9gJInAz7dDXm7jajnnh9CIuGzckVVcGFVpMWEqZ4sYNtqMdEveG9RoEMv/3JT+oT+RczMioezX
+R6f45SuYTPPFbvxzL+p5atyvDrRMVA3Dbwemvb2oONexNVj5bvcg9v3nFQ/E7hXDexny5jCFo/5
S54WHxW2lICXnHsDfzSSdSGIsA8nQlYxdUrocqN02kaog9BVGHRPiQ5KX6FQt57NqFya3dXy87Up
bpr1rJEuaRpfwn846ZcI3lmVT072/9FThzjBHcp2pFAFuqdm+Czs96w6t24A/8gmaIP28NfkBMmf
VEbU258Rni0SSefHMkt/dffZcL/q4WD4lwL4jHvIEMIIk+nib1IV69F4ieOjFu1K3t86WJlKrh0T
TYT46xh++6+wzoDCVv6B91LJI9ME1nYsY5qD7h2J4sF3X8tDhd0yvZfzNas+Lfq+0XyI4j1NEdn+
8Tt74zG37jwh4/SWc81m43ePkC8tPwD9JvEdheEEF1M/W7ImoJu0ZGPnDs81dUBK+mFtWifJIoWZ
fyM4Ed91rp8IZ3vlXfWWGdXJL29O+52V23KQGHzpWxQmPkLjs4lrn81UWTwbocsT85zlr+MIDqq/
281trhCEjhZ3nWPfFNcsTpdOeDTErbPvDTOUBG7xrXNIN9vLtRGco+5mULyPh6iklzuTkM6/W8pd
D9piuobMR3zjbsr3qhALmzs1iS8Y2tgnejq7wEvF6VXdx/A7TT9FumWn2Vq3FH03zbo9XYxmhwPP
NA46aSEiOvj6iKl2U7avSkfseEziq8z3rn8LGbxBtev9Q8WqsjsX5dqqgS/sW/tmtogs9efJefTo
F0R2hoJe0TJKwfCmvuQYdnjjffHaZPu6OCXiXU1nfbhbHASteuYrIzgG8D+X3q/h2UcxIWbjxpx/
HZNetM6+Ota6bvxgaAKGXQV/WvfCWF6MJxWxOP1XgEWgJAvMo8OyDvMiS5QAwyGzyz5/FOJBvBAC
2IsTYUHCdzhdNbCQ89Li4chdwzDIOiZ4faN14bGusI/stsf2LWUj3+P4obOd9a7UjfHGty/8TRVf
de/hMIqVNiPKjBMdaUJytatn1zmHFcyhp7A8pCEq/t0wIYncAteT4TVEvkhkhGdeIlsufZ0qfMMl
x1rcRfU7QMvv+ycn+QLskPCJ5i26PLJchoJai9OzuxOEXWS/CXzN8ifm+ktPYaBWLYoFGbpL4b/4
1rar0KCsSyxL3qdWfY3B5xS9OhJvqnb00ivdwXJDBRLCNq44S3Pzp+CukXiwBtQ0dY6Wp49Wiu1W
HnzaA/nQlHqk4aDtzJPzGJJTTwcas34IxWccvuTdq+M8FyMLmFWVrTAD+eOh6Y5G8mGxnc8uQXiz
+f8gZZuBgtGerO6hc69E3xyOtb00AjwJC8VaCoxecymsEwOWmkkxBkJkpggSPlMUlNK/eSzQav8W
CeonuBvG3fB/dD6A/JlvRJnerJYP9K9gVoaIkY/eRKQL5rbdWwjLA761VzkcAv/TqveFYD6Wf4zB
d6Nv7J7xd3Hqh3NEXEy3i6ILPGMaeNlvyajDXM0BH//OT1N7rdtTYByN6o0eW4foGUWvGvxNyijL
/O7al0jflKgmWWt4hyRnQ7xTxgvf1aT4rqsdsrxBkjma/suRIBEsgZOEVGOGJy8Ks40AayeeSpyT
KWdxBxsSnC2k9oUD5zmFHsYodElZWMhgEUnJrOp3fsDm4UHRMCs8RfYhExuOttZ6KcgAQL9op38V
a3xFxiQd4AIlCmgdXlkh9oQhB9pOd5h2oUjlNJH9vu7e8UE0EzOuvS+ODA89XNVR8GYw46YC/lf3
WIX5Mw3Wso3SBR01mao72RI4av5ac6ACNU2Pti+GX6vLWWXPieq6TzK72QwWin0YPeY2jRfbVV90
qQE8d8kYdi6MOhSjbkVeho/66pglvyaOpI7xr8JYaKtHP77R3uWUP9E1Sp8Iasv8dVnOpoc0YKt9
lPHdSn5bwXpffx+s78L+LvO/EkF/thA9qYL7sP9x4mGBwXXuD1vtZ848TOnDuupuGa9wwWqqEI1h
fnjDsMoY/cPUEW7iJSVLKtn5cp82O78GZbYRBPq4wKs2w0Q2/K2J71Iy7H4LvXPyUpG7AFVRh3GH
xI5KPvtLvHuL0rf45hbll++DWw4HB1DNzJiFZHwtmIoololHXq7jrIEaEELp8MRR2P3joQnLV56B
xLxoGLPyl5G5XrI17O2YEY76UMHRhQlNjVLtK/6mJEt39Wxhja1PXMfUHxW4cUS4ZKNDJuPTKXEk
sKFhH/WPDR70DYOUILXhbyL3ETEg4pwYXZQrO5t8SdRpTQHsQ9uZIy4KDsYkKFij1FwIPDIjUnjl
vm2tYlxZY4QexPvo0unVc4yXQq8YMrGsNKZP6Xcz6/BJcgkYKJzbNDuP/EnOzUvM1E251qkzsY32
EmxQtK9Nk0c2R8zx7Vc2FcS4s2MYcd6Q7lJZHpyB2qDIjz4q+lSyJZbA9DRE30gBBlCVeVJdHde/
Hos2Pba2O7uxVqGe2eh3nGvkWijnyLfij6DfiyAFNMowtkm8NdP6MPTmsddiPHT/Jumvp7FYawwp
PTcCYYiKMoQQEr4NPi2KixkQbQGO1o1tN5u0I4SiKoivtsWy6G4QyLaTG56FHzzVsn1qBggc3kjL
fWzSewBUuvtsvOncURw1ISCBWF+1lKZtMexL9aGjGEhH6lr4Tq2xyVRySolkLzO0KTbCYULdnO7i
c9YLmnW9u2MQKNzLGAzblNFeEwIRQWo1stQxYQBFzaeeP83yXYULJiY1LouNfyVLRM14xNUIB2x8
jaMM5850bNFwiAHTZHP0pmeVBMspIxopJ5GHPK/YGhd60aBKHnd1/NXhCmNkE5MpgdVvy0e5zhOM
Kv5sjcu/A2DItKMF9pX4z2YYQiYoVCsDeV2wiflBaU5ILY3uCEQdI/HSMhB2Aa7XunHtkV/mEPll
0xraFGMFQkfXwLWMrKImb6YrgfK7K7KZOY/4oJnFGtSN/gB6wi8ndrgEEDV9d9c17H9twrlTO/0N
k1uX3rRq2uSKpLI2OJpi3Mu6veNPnPLhiDzzqCcjD5S4ZFnzRAO8sUipw1mDaxRSxEBOPfyEPLrp
ZPuVUntNxv6uNb+DVNvetZ/B69pyvBlBcuiKYGuRo9Vg7G0S81ha1UMro18tIe7KmeW9dX/0nt2h
+Cx7Ynqd/iuqs3sh+O5Ql2Lz72V77bXh3AtxzpzpHMZIjDklm5CYPTZhnjPbhM3xu4bv1JJsNGvw
9RXCh4wUpKRMPuuq4BBhbTEQyUBBI+8eZLCBFh3JXOfdBDSx0mZJDmvZzdRbU7I6OgE6+2RCsBJa
+kHSK+b+Za/ixxjqf4lpAv6Ku3Pt/Q2iv3fSesotGxJtt3SsaduT/J3Z/dLThwsOM1QROrQx00KI
R3nR8aLTzmangAo6RwJqq3jp853uHQ38rPuO4gEnT/pp+kfgMmy37FkCY0HGrD2imwS8Eu3VUOWd
UBuY0OYxDcp762E+Sy3jLR/j7mBcoO5zm5b5W9BPFTbq70Ebf4aeYBQEirsS7NyRK9NjKu8xPkza
9l9VzuUGIp0kJ5ytjKU6+v707KqU7IZRPRGAiLBJs/7lpPqGDY64nhM0KwnYNdm3Cmw5RNJs4NDc
rWobUb0spoJVjWVX+yJ6Mwmp8hDWAx4gr0VtpRFurcnfm7LaVSPkXmgrSD6bIjoYtLRtguoL/Ukq
WbfLdD+FNulGPbQ+a+tAp/D0U0falG/ivoNBUrAeQV3FO7SRtdrlfbScCpz2TfWkjxjHoxDwSbDA
WbJzzf7oBLDydW3ph867AsqV+OlC9TxnZN/qfb2pnJbITBzCdUcXFh0VDduo8j1YnZsgwJ0v/2py
sSRbAhnqo7Ta7dhifWr1vYheh44vt6jEbWqHdz2syfmg1Y7Ciy7Ed4lINztI30dZCES4HFZl0u5m
KQBj+ZY3jbkj2WsA5If40wlYrlvsO6LqGhTVvlPT90RCAs/41bOc3dByV84INocb2iqWWddhV8Ib
jxpGpNOp1vi87elohfrBDoxD60L3UND1KRBctvtW9NFDu0pgLKXIVMKRGtuB9NMf2yI6l5Ha9yAn
B4HkFjQC1kG/GE8Dw8bQbrbm2K61AFqTnW8iCAFp453pavBn7QKtPM//tQOU2hURKcI9Kw51tlv/
0rCTr4ZplUiNId+wq6MajVCzn1gBSqaeJSh8IuPXQJWIIhXOogG1nwTialSAdS5hvk/CtW+eiU/m
r6G1g//QtVcjp41mztKcyQKtwB4p9V0M6PPAnY/eT22+VnMbmX7m2sb13wr92bWf8NaI8DEowRAY
oIV/rJh/V+WXYhwVxB1DdgZbzntTOcuE4cF4DTnHQliTpdAWLqQOLxRwVllgQsrCBqwLHBTeFf9s
6+17DvZAfbTmdYbX2z4zFH1v4fLqspd5shl4N49+wQStMdTXrplfkMVktCR5ta7An7mfAYdtw+yc
DTsNdtiScwjLxFRPDe4xqqJmRN9+Ij0LTz510DEkeCIoGe+XIIjjda198EPIXghfZPYouHgK/LYu
MbvNwuOStGoPMfkxHZ/cctXq24l2lsq3IWHbql5iseXjqJO95l9E8FlZf4aJvPzhWp+ldXdMelfo
vTrKXfNuqB++72kA8fojBWsZuK8w3fAdTTWaseNazSS5Uw6UsAzVEkR/OzAtYzbvrJGNY4LRWRHH
8XlA5WWH0McZFGQYGDSXNJa2IPePB9zT/jktXEL8KA0UjsaFto41uydVd0reIocJ0h+/CCMgT2Mc
uzeeO9CRBteYPGnJI2d2LDsMIQpfXA+yuZ790W81YaMGBRKXdTnP2pgK29OXCQizYKJGZI9FjI8m
P9wYMRr7ojRA4uRXi68oHDiW42WYO6uEIJ6K9ZyjJWRUeyv/Opgs5GJvq8YWMx6acN5cdKUkLvAU
sc8Zmmxj+8k6ambnbLV2mF/Ljn5h3CH9IBGNBTHZHDEOXtN/A7VM6gNI2AxIcbAHmzwwYfcjEy1S
swgcAjSwvXu3Xv6GKZeizjYM8o7FKNkOBpZOz7z90VohbmuJz8q3InnSjGc/StlRfKbRr268iZaG
4uoPO7J1vXXEUSGdcyQ/Chs4UPBtjVeZXvCdsEKkkJ8KqMTqa0a7GVja2tPQXjN2MCPrq//7bTo5
mb4H6l8vXjJgfxPdUgcHISlfsgDX9xtlVCp/Av3VMeCJPMcc1eLedmxhGjz9TkqLhNS8f3Hco8vH
EPr1wdF+koY44ZcwfppomwnKmMxnng4pD6H2pKZHAJuaAUpifMYsHYLpLcixv8KpZqvPSbOIHHvB
hcrMnM2z9kYYFGL0e5jibtKghLwNLGUlwj4eR++zzfX1FAs8XI8KnUyV/A6ks3SCQ1f92anN4o/V
96hh5FxoFkFVzEiL5IEOvkHxYjsfUcJLmwIgmuRZMZRtf2MXwj3SDtaZ2F0Q0y9VkyzZ4a1zx7uN
TbKZv0ptWK5mBlkjVgG1xjx6q2WxtQM0jAOEL9GRBwsJNUZ9ijDWWE1GuGKqhFkmxMaD/c/IVl5h
7DyN1EH0vIPDlSra5Wj7+5Bpk99bhyEuVg771EIDaEYOquMxkrT6dcQV3EPEtaKBJBD+WT3b8Pei
1E990D8NbOMSm4cF83NKgucQxjt6ZtKLyHLqJCvrexBxXk7WWVnFViDf0HxU85QYrgjXUk/XvGoy
x7N1XlEr9+Umi5zVJBOEL+K9ULBOyoHgcMh3cjP29jmo8GrlIRuQWQDBSiZ4DqBayBihHmPfHvUH
5cGyCKJVU97tMCaVkVS7EM2NWocTWz7syr6Nwg6Bb0IDresatMF4bfArRANPuOkfyuyiZHbEAg1y
pNTWzuS98K/20D0JFcVz6iwmHVWAARfEgIhVxrCvibmCFGJbUOEAIaQAmSYDPfDAAYw8MmFhlPes
2rDgFMkKbtGihgtmz6PnplzmlDjUZmFzHEiAibL+3KhplaLyyCLIdwHb/04s+2Zc9b2/15gAoc0V
wKUqft7Qu1sFwtNO2o0cXaCerNhN/dIyS5v8dOUtKvJLLN9aaXJcjR756nTZDpBKGpyVXfTbscf2
giKj8dS6Ax2pI3VVroF4acKFc3IclOvsvnNQb0EjNyWTIEYWo3yORLRPS7mlL2n1fOm2RL9p7ltd
e0udwSR1On8IquBrEm2Hqd6HkvzPxaQdHRo6h7IqZvk4MgPxAP/o1JIBwem/PZMgC8VJP1uU/7T4
VS+YOsXDsscXG7vshzAqego7XPdVwqQpLpBpJTs401nk84o6bhEWs98loi2M39ySgOIPxXJ/xCnq
therfXXYEuX+rnZusf1taR8dPX+sU82Ipyq+R3h3MecfbBGvzacwOAV5zJZw6nhN9bmwtYeKqh3z
mXwVk0Sd1eo0t4ZFMS09/DoDISn5zQQo062T6NKBVEjUuzE8KvHlJiez+7Wz7aBedW0dmQ9Jgme2
ifVrVX2ncjeP3ce83+l0cqZ2jPolCHNfvPgQg8snu41XKckqovyO2ZmpBsGd/GzFcTYdBeDSUYDq
8ivrUYTfPDYaNipD35olJ8GiafOV5xK6/h6a9qJnlBezm+vtb332ZmJgWltpu1cavjlFQfni6c+1
Jhb8B8B7WBH2xvLQLGFLsJ/KDA9ienAE2Quo42gDHeiTlCSOwCGo14QXkRReEWHMFmz+MWmKecId
WU96NBjzxHurFPpzsyNn/W561zGCsU9x2QD7xoHIBgIplu6kPy27cWHWu4YjVIttVvNqnbCN7PAa
aedaoPHrm31QkcISwTYIAga4cPdhReaQMSqjWVb496yBdZjznHEf1l7L/r3eiGzaDJ656gcdbeqw
Lor6rpkfPse0y+AVTLny+oXpRai/6o1XmuvO8Zemr9aisZZdLNddUaLJ/jBH2hK4OJ53rtWzb4T/
Ju+a5C5SfRfK57Cu8B7o0udQNfE9JN9Ni+Et5uWzyhtq6kDQ6lZPmA+x1Mklj60ro2F9THjD51ID
uwcZe71HcAoq4hIZKZtccJOw6skmobHO0Lmk4bhJfYb2wXuG3ClCVhFYrwZaYVRWJelnU5lvx8YD
j2Kvhhg+E2oLNZHvOA4EtiO+x+xalGSbkahBTm9qINrKMKyzucpZw3scj53OZLpBhfI3UIH2pB7N
50kEt3pg94v/bV6zV93ILfzSsCHKJGsWe1rVo78YiprYP4yUvLgGs0VLxmTC1lmhaDEORsKjTHmt
LUKDf8BVRyu6idVLEaF+w8hBeddoh64DJ/RTsCHLDYw36Z/RUHqL96ltCU8KlijN5oFqse4q959F
Bz4NRNdpalu404o7i1ygYwO32yFptAjaY9XLg6yxWBjtRhGcMaagQ61CsNxgD5McuzgkCartuASm
C8i5d6QgKVNnezT2uchOhltfFC+cjriK6PVcu74mlvU5puWpAAo2iYslYMO4PBr/jBJfxHzR24m2
nlqumZpRSTWck77dFC25Sok4B154LzvxMjuPTIXI0YjUQSY8FHqBLYSIeuM8PwEiMrbdqP+Q333y
8wCcmdxW+siD1sD4csCsqbMjoN7l5b6fnOtknXwv/Jri/O4zmEq1+pV5HZPnHBJ/A1LCb39ANoZN
fU9yCwUFwDl+qibG73kw2DbtOfbgK0UzL6A6B8RXJ89eC2TLQ7ecPKdetHKxRcXR8NLmNZgTqpX+
LQHaUmvWLhnZkaOIQlaFuTAe13lQX4ywQKSe1AceoGMnHHQmFmcakmRbvAuEGLPNQKvedZfdld1D
up0Oooh3DFJRYCFa96qrcug1bW6wsapOFY2oisiyc5K3zqoQZwTmTy3LtR0Er1Zgv/iiv/ns4jz9
QQDALeFNGjVQWx7ztH9qYzicK5LmkYDX7x5NQ2MxJUucgz3iA4vijV7xqvPqbIv5e0DZmYlH7iGG
EeOzpxHnMhi0TYVKXt0p2kiLytix/vog3+lJuRa9Wle9fxty94Ufe4+t4GyiiApKxII92k0tgVWX
Uuw7Tn/xPGx6LaU8G6+nStWcOqh+AwyHVQF5ESl3aH6HNclhFblBrnYsErmWxRMM/6UkDyLmYYvY
c9ZlfXShYtGpz1uz4hagHh/ZopltiZf4Zk7DdYqwimHn0ypU5DPeNCRMHgERw/goAXbCirLjhhOG
OuXd9IYUjvp8PPHNR5v4pmN3ThhvsrZcjaTItzbN3OTeYwQUuhGBc41P+KjXEqCik93TIN3gLNeC
8a1BpBCF1hqNK4tecuX96jExxm8Doi8N4zjG3slumMS1TInzgz8RGN7DMIWu6IAVdQaEPybHYml+
TTRzAnOW3+t/lZ6sRG9vo848jLH5nAT62m7tXVGw9SSjFdA/yoN1qoKHaJozOoi/ILeWZtjsGrjx
br/u+Lp1RKjDaE+acFeiFAnRZkWki8VGsp7s5its5Lp3b0j8ll2ZnCtqG5UfRy9jQcTCg6kszPKd
i5VrtAPGoek178gmKP3ncci0JQXJpXeOwhNExivAP4KmjemV7rSUzGRJo4s2h/Qso/ppyLfEyMKR
HHztnGZAQk0EKV9SDluT53dKcRoC31BsjSXRuDGXfTYhcZnEseyxxbU6Ql77gA/71W7dv+HPJdjU
kMyjrBObUQH9ggnfwpKXqndu42zfbOzfebpmxP7BYL9QhuW1nNyj7uvnXB+xYo6bZgDE5ZCMnXfX
WTxQ0lX12gQTOrvKDLpeBpLKktradOqtKOpr0ANlwJwtvKRZ04z8qwEGiMAHUuhCZTTXDWgCMXYH
cMKtOy07S77mFVZQn/1NHtcLZhIo36aVPGcZsmtJvRpgTsC3Elvoopri7qFUUylqA7SF5pvdVeuB
zANuK9Z9kbOIZbvv2EHDsBdjDLbGI/QcF0fssRFv/Vtb0kVEbb8s0/E4sBIi8f2zbMiJqw8yS7e2
Vx/NodslJnRmZpadHR2rEGlmS5i7PJUDHr2jCNEnZeyvepuAnGLXaFB9uXQ0herHYY7fGAvy1FN8
fTmXIJkHBeuCpm3O/kuCYDEav9siXRejtwAlZw7NNp3ydYx2alQWUVcStoAJZsJYdJWz1vVuXYBf
z20++JRdl19vdAvxSz4sUwj86bChmdzVpO42zPgdYr5rOnJ8mMeSYCqdrqzEsJDH7y7oxBoDEBhT
+VFKKO5vWpTTSaGNECiSg3DJR7xWicP0L136s3ESxV9ZN+AW3geyGfwl0fMefr0GSu0IZnyuugsG
myRH9TSiNlMFeyYu4KpTzEnMWbKGCLv8bCpUWci3FE2tSTprpnBsFLAdJ8ZgbOYVBltBc5SSXz2F
OKi7aP3qmnB1dC7sxoN5U2IdRL6KSJKagciU7646Ziy6ZfgxRl/19NbNI6IUjKGD0QeeH7/mZ6a1
y5wil6sLl17OvjFfSxNbp3PQWUOpSjKfYeCu26izH4YKt5p4MhyS+irVQNOmQAxNQcpOa5D7nM5h
g0Q05O2ED8GjAxMWrK9CK7pdVuPo8xQyILsFYu3A2h/yN7eS4dIyqdfD13RyvsyoeU9AwiyFrpbu
hOG3MUp+fhR8mEZE6ZWJi6rI+HFljKJUwj/pNV4t4CMjRsxRW8aTUwI5SyXDmhzQXMmvkMc2ZaCL
IDvTY0g0aXEWZXOtIUEGpUK022buummOms8VZliDXLgpKk+NQNVumrcqCV+y0IKXMilZrDPiR8xE
GFsF7sQrC041gehbxugwIyuL2BdTdg62CLcOlw9pqBSTEH79ICZuEWnV4PQuo+14Wbt+fcwxFxqu
RXInVmbNtb7K3gXVOhDk6CcP4ZJZocXtN9C+ZZc461gYK2lgVmbAtJA0CJlCNuD8ON0MB1HqyJM0
U5AdgLaFvzVCeFzUv1ibyaSXHmJY9dG42SUutEds2YB2Anr+/Bj2zTGyy23SF1TRDkKCehqPEv9W
mHQ73lixjlJqHmu4ysa9R5kPocPwO1B00d0LwydXpKs4xas/OSateqOzLkEcgOcf0CRCwF5DziAk
YXHDjB4leEA58EMC5e4CPM2GwLFRNvKUxuCwGlD2OoEbvcHY2rBDVIHzX7IsYmXqAigIBu4QHVGv
Hcl91bJWDYu7Mdh/pvNEIgdwRs0m+ie4Tjrc8ch57YixNRzo/rzy6N4YKTym4XNIiUxgk5xvMgsy
mhnyJQnKhxkV2FDsYWMlPFxm3R80tzM3XnZQTZQe0tbfSJcxcurSYwWJ3m+HNDiWBegVpXxk40vJ
vbkYAjifkQ4UP0sIBJuSZC3GENCHMgG/+92qqfApSibVC3O02k3FU1TOiUd29RW0brwKwmnWoKfb
2J7pNdAfB2OaluOER9OZVU7kcolW9esm04aVLIafvky/G4NIDkfUtOhM8Q3G9Hr0XJH6vUsmSSBX
Yv76YClLh2V167OzNet0r5eIxFzmh6UsTyIuWaq30HBVDKArdhtoYTgpJAuBhflCCf0TNDkOlnhC
3iA+sx6Jdl8so4zZWxXY33VR9KsKJKRu8za18LV6SCViInMxJZ6iThMD7k2MdtRj/+5E77iTH5Pb
GhjVU/ongtD0iTX3KPx3GyFAPgXfVYqiNTZJqosQb3tp+lZ0kbM1lX/MchZpDvCscgS8WLnO1mfF
suwyGjrTsu46hDl2fRtBtmjhAtZnjDZti0b/RbkxJY9yQjg0BuAXBzWZ1MPTWfbMdOqux10rqIWI
FErVp53AaO39R2fAzA1Zb4ockWUngtUQEuqh8dxbjfMVGd0hqkgiyCabKEWME0b51/v+3yiYBwzU
BapAPFfGtKUoB7JAwUp2zzWt1tLVkeN7+ofPtGcYkPREhrG0xllNbWBcVqa3L01w50Jz3z24eR1E
mtq6x5JmwrT9X86alAuLQUV9s/GaiG78EWapgTYhXhBqluGCiuACS3x9YiOSUJN4z33Nk5ENH5GD
zTiayIUVlnvKi0fMeMqJOoHkm4/Dchn/aZucqvifdJ2FmQeA+HWihbWKkDWhZf4xwKZmQpSTM4tt
ylNWPkn/1nnlygZm5acaDRva6TYwqGzyBu9tV6CpqEuqhZsX5wfXAnRdE8MdxQqUTYd61s9dtEj9
esgsFppjBHhiMo+DhG5hFOHFtt6VCQ7A90GO+rOuWxIbASEhAkUtLN6NEgKG6w63xiyOpmXoy3Ii
zJTtVu1CsTFYAUua/iQpX1nTXlKZAwX2tZ0BUttrrUPOO87JycypTvx7x5cH5idUVs3EwWHX5XJy
l4NPBe9o7M8ydTI0ayJS5an8/50orWhlVOY+bpkb1RVhaW2DyMPWriWyuoSyi/kpnoU2xd410Nu4
0m7Rg95KZgwJ4hksbC1BLzbew77E+z5XQnFjv3g14k6v24mgwHeK/L0KmHqJqrklArNPbVCspNUE
kwlcD6IrYeXvVhiwRRsCTHWxoo2qoH4ROjROzc5UtbnMNE72EledPfokYjN60TKkN738iGpEioOe
saq3rRINyKmbCAQxpMdYXoM4hwQ56HAh6tC65/eREPqlgwqsdqpbjd4HzhKbJcvL3zK/YgtmMqAL
r5Wr/7IcuMuqImDRWxPti3jf61P0oLjoHIfT3RUoB3032Co2OXlNDlmcEu2gqnbPc4lZMcSQVs9E
ncGAggEXcIwy1M2dJ5coAJ4TvTmKxgZbRCQIZ/XeQvxLs/aW8ZiyHYsXoSLro6j1aqXrxAw36sfu
SC0YjZKeDxwv27dyUTEvLjV7yxPHpmzgq+4PYMg79v5JFLB2wNBk5Noqj13+d0ug4UP3Vo7EGXnV
N7JaJqs1HMcYUm6Yxy+dwZRWc/AY2vRPbuAj6WU21PH4MKO5WUmWLDvMr/8xdma7cStrln6VDV83
T3EKDo0650I5Z2q2JEu+IWRJjuA8Bhnk0/dH16kqnGqg0cC+2IYlOZVJBv9hrW9RgNebacJYFGda
so1wvoMRrcPU3oguLggoZq5YkU2LYhEldcagvnUb4i2dGIDEMu7wGM5JaW8H/SmqhCLQH18Fp1Tb
w7HR7HlE53+vEPmPXgWofB6D3TzUsBCiB2nCNWB8gTYwsq0ukGyo3n7NPCoj35lyhNAo8zSKWuru
ZedWwyvGudzPoD4E8sFrep+DDPlSrsJLoNn+JqzG9JJ3Gy5STNnjbWYz0naFwLftCjBbxZkYBsyG
LLRGq78xrvhMFvYPo/iy5t5m32qY/heMyfxAHJviVE4Q5If+o7EQqCzxytinU9H2K+LXhT2giIuD
FUQ/KBigxqVciX5JWK6VPjv5HDPcQ840N/Ft2j0UdrtmgACGUhrf0DSapwb2gJ+z6cZFTuyQmy2b
x2XICzyfCTZCHxmtSNWziDx5DDxmlukYB4esL1hqjXgg4tY/JTxSry2ocUWZvXmVuJ87m7jr9lP1
PDKt3OVnDL/SuhFcaQvUkfS5qZz5uqvuZZ3wadjMabSBrRZGEKVoWUdZY65yJRGZ2CTslIXIUqXM
A0FhmloS6wtXwJlbjgNiM6OFAVveXybXf+6TEhCPj7c3rexqrRW5btjAZ7pv8C8aPOlz/TPM1hDG
kj2Di4cC4i7jdFs+em7zg73LHFDOWRkcnrETDBSThyLyElwDzpObMO9sc3OrxohYmcTzd+OU3+Td
wNgqSu/c3ODFou6SKXuHouuBZ2hNEAzz6cb+SRZFuqkDt+G+NLiqpu4T8yLq2AWrkZ14uzxUwzkp
godmGN7rMWfShnrv0CNrGHVAV2aC+zBEQjzVNbYo2pC4iJxDoqngbKZtDYe6X5PhO2RynW1YhK8O
0foYBXxn4vRFaPUZesO8t7vrJccipCmUrwIWzHQ4gKYGwR3JMKDUNJPdcGMtzZ2xQtytXh5t3YxA
tgS6SE+HmCUlM6IJU5PXM2HIYzS48znwBhJ7nJh5S2Tf5TYFvCfhrVY00F2BOhJzYJJWrPakPpKG
s809C5KLQ9+rXWKVp2zTINPeOMb7ZTzNmhSjQbzQZlqZt2v68Qyu/d1VMUbrjhVUXsFZs3mgYB3y
PdrPYZXCdWQP+LKxgQcGT4mPvjtV0VXUR1gCm6XcutauCufXUf2y2vKtstq3IWNYkMQ4Weq0f42U
xNw28PHL3n92xFNWQfeG9kpcYMh5NA07J3d/L5Su3MY8ETKr2yjSTgcDwzAfvBgpTXko0vpY9j2k
Q1wGWD9rCw+cHTv7mSxpLI9XvYK+kdw0Uwe3FTbn+vdTTZmIzJDQjutpDcYbfCblOcK8LWjpJIbm
2zfWKVuVFmrVJqsEt45Y6+uFqXKzGtx13/8kcv0jRMNkL9HFGYvtpEWHXo1ihPHKVo9EWEY1FfI8
Od+NZEFOijuzgw9fRA5wLV5dGf8KSkMs4UwopUqRADGQhItBtG26lrzMEVkykTsQOnd95P1ESfmr
Wdrvga33GfOlTTE9WN64qiN70ID1j8qAMFDstXq5IBso1j7QYJD2HPK6B5gp6XDQgBtQl/QTuMky
w0kSTPtYwvKYU4vYcM0CNgS1pN1rktwmEJVtRuunRlpoV7Eu7rMB2pqD1MQ/uVkT4kSpyl1l8faG
Gb7mPPKPjsVTZJpcQ/qsPEY6QnBte/ikomi/NDjjEH29mrL6pWrmTUvHkgTJ5I+o7rGc+QfLZIR9
RjErD2aOaZUc/3zdkModMc+PdWk/edJ9YoPxgUH9ogWVtevRFpbVny7pqFTF28wuclzz3V0YlXb2
W+rgrm+/ZwwKANRwkc3L+Npay1floYqxsSgm+bOZ6H38bniuPRzdFWVZv7ALyh/c1icdsPhZk+wY
tfU2XmACVEwIdCnQlMTiMECULfnpV8H6L3sWdCibp8nMNoRwjIVh0UpayfNt41j0t+50iCxiBjwP
C14WozmwbU4rvot51a9e+R8latY0Va+qjCHXfhcTPk4/KIJtLJDd1SnuyQaZIQ8ulr8sOzkKOh3J
bav6nwH2skrhH249ZJkqGD+mxnru40wd6h86yQzZa9d4Ad4DtdBi9kBaWtYGqmYEJdUEUzHOv0jx
cFfVjJvS+zBDf6FnPeYIIJE45T7l30ZrrJ0ANC7+OModgFewQKFPQLxdk9x7jZ3waxzUQ+rb5yHX
mLspYGoBrcDVvY8TGdFQbmK5KwMeLWo3BKRehpgRmiQ+tjGNSzNF5U4IHtzhekkN4gnf7p2bTP22
HPnM4mh49kYEZEv4YVvCZbsFcZyzSsw/B4mXVGDX28iBf5KnTwEKqrz1cprLWTvlpZ2G1zJ+LqV/
zqtqU6BTm4OMp50pGANiCq/ZgRZVPe+Wlk68MM1v3YWvjjx2iXfPK7rkEoOiCRC2QShmfp3u69lQ
emhGNFPufHmkkSYD+70lrs9pPK9TSHBo1hgevRBxVD5BTV8oBrUnzTZMKJK9kWJbyYR9lNm2cE39
MHjtJh+aqufXW55IhvW+yx6TRxd7Pc7cfpw3Hi+J+bCUO6Lon4TNEJNd57OE5kMUysyeY1XyieJ1
iBiOdKae2E938aYcU674Yba2LT370jgJ8oXp07U46zpJM2SW+Rg0IB+7kKtNN3T+fsCKU6uLKKg9
TBq1V9IuGn77tQJz9o2yXuyYOrBSDa2M4x0HMa2UDlQdCfE0rGayDZNlnMtO/XvpEHOUpUMzL/qn
IEdOhGDgWBvvJuZQxzHJO9MmvHOBV2D1K3cL8S0gRCcInU3E4LwA41MyEW3bNDo0MDBNg3OqEHsD
zcFT9n3lIxRvEgtekiGsUg9wUhpYso3N7mUQ8850pMVSCzpptQtVkyAs/Fn0z4ug7M9zD8ecC/TA
w7KKG5R7TbBDrUqg+j0UjaqrESxwTzd+fXYMIc+DRHtk9eGJ1norSy7HwmcWMmXwipRkYjQNbIsY
xeGJWJFvMkLAWM3TS+SG4bmh2Q8z5tOMyLMFpWuAlb7XVXbTj9bjwDl2yE377rWs25yQnysCXV8M
6/w+8/i87JqK1Zm/y7CuT7EJL62uV4H1XVXb4TllgbkRtXOZFWdVo2R3pD48Wh2Z0LJiyGsnFq0C
KVCFhE4rZj/cLz3Hl1eYt9hG2xqErbqK6yhigI8NDeHvTmTcHqkL7bjWsDsmrkxWXvYdvINsayoM
Z11MhEU9fS4Npd6QtPfawtSUs9asI7Iea+Jmqhw9XqqH/uxr8RDNY/29QozGEl+zwrql14Gsb4ND
ThQuj+HAiT/v7IpQsaV5Y7ZFmeVFzGwo0ecFm6dd4GfkgU90YXeF4oZPtPnOGCqin43eROLcipnv
UsKhUe7CTY1IYYN95shIEkfrflSEZhi71chKGBYtjUHHJUi1zGnQjVJHVwQA+hz7rVeehbJAn5ek
+6pW7UJ2CjM6zaoA9RumK6hzokryrpLapZqZE6gEzbhLuCu9/JQH/DlyYYnD5Oh26Pk5v8gSbXP/
h4NSU1vcZnYqZva1+jfznAUNF9hHjtoKUXRcXg9k60aTsy+b+jiU3udSL8QClpzwsbWTefhol6S4
+GZFNSr7YxoAJdWTdzM5yH2d6iuRzbQxBj6yh+nQBfQonJTFz4wYVtERt05dkHXbHBoRIY3Ne5ae
VXopwICAUcZR04ThkxB1e8h9s4VTIo89FTKCkfh3zp22W+Sbl3XVUY75+pJpk2m1HhrpsRqd/OxQ
Dx754AQ8IO2y3G2vSnJqPas8egFit3YwxaYBwBYxNibZl1J5jj4wVlWjAzUnKj64qkCELSNnf7Vs
ZukDnxeY4CTdnjNNKO77kpu+53DpehT83NlEAY34PQwNsyUMSluaFRjWaNySEnRHzjTlKuqoYbxq
JhBA5T2272af5MNPW9MbpaN6WdTYHVNiuQSzkz5kSJsmzU2Jj061yGTlgqxgnudpM7Uk5uTWU2GY
3kR96x159rAPdKqdJDq8K7PlJvUdXPNyOcN72eGmIBe1ij+y6MW0EKgDG+1GI/N7mY5P5RxBsapd
1i+oeauQc2mpVnlmUb43TnczpmxknJLLpnUzcCjVgyrQtLvxaqVX3vMQZAfjzS+6Cj5Kh34pyVFk
+oadPSwmTVjNlHFhsgMpF7B1gmWuQjKA+um3nUBKLz0SWEIkHXFsVqudTrcZi7qDjN84MoeNQ+uF
lYbhlK7yTRx1b8Lw/PYER33vBK9qsJ1LG6LHc3sU86n7zrNqb3wAnsKHIZCrBi0VkrnCUm+tpPLK
x70X9fW2jreTQD4Z0MbWHYU24bgRT7J4Iv5GQd+SwBWtjn2BioC3r88WHDF7nzU+SaiXtNDzcaEL
2/DVJ1Ehwiw5T2B7iN/IEIsREMtUoQQ3A/rl+bkNEn3IuFevIt2ecpEwC4zpfnFL3ldh8OwUwbAT
S87OUfk7JeHGaIvw1RDh+iCXbBfD5zAqAf8Y+Gz3pH7MC1SoWDBMPUPFDD+Nxwi2j+t9JzBtzDJ5
MkqQtFTwoPG1+mrcXjCvtM6TTIihzzDIEGuouoSn9czwIzdEb7pU1tDqaeU6zdgxfnRL2tJkKHj3
FUqfMZjbQ2uukziceKLbIPD9iCC2Mtrpdt3idUVymBcGZ3OFpyLKy/aY2Luxnm/mGE9fXfmnwNXT
CdDJ3Wi/DEtFCvpYIcSveYBgxmIEENZ7UEGi4Y7qCOrsCacCefBhANi2RfubBWO286R1FJMLAzhm
tko/5B/pHXBmMyxOU/EQ9pAXGkwA+OvRU853ym+DMyrK8bTM3VeG6gOWaWFt54neTjnPTGA7FJYD
JwK18DgIsgztbTKnJF4EatdMA/p1cog9K0z4muJ+qYdxn6LsDgE3DTHvJ+IxIi2maucp50epmmrH
1tEKg5ggv/7RELHWQ5ghFYNk7BAV6lIMXylVz9kJxweLlI5tV8SveZL8kn2XXXsDWREyVMkptRoI
KAjlCp9ANPx0qPhqTnjlMvsMHLlfiprR0EiD3hcfaBfAk7ou+AbftMcgij/zKThl3I6cS/3dRFaN
tgtwnhY6elYc4VbHl9Ln33AjcVERVBMxpx4bxhDokWWDf1s6a6fK/CmaXWD1M0jqWn10I7K+Kh/B
jnG3F7aIgYibU9BdlD/Je7Pgzl6oZhHiFTynyAmSOftmiROmrKs7f7LLrVEMLhP8AOfODPgHeYK5
TLKw8s1AE1CvTTASDuEI1Hto/GMYjeVWoOAqfPgPrpsAHaoYUjObCEIorUHTYSplIYojKn8LHIoI
X7vTNgh7s/fK+rX7SJf4ID08LD0u3XFsduX8uMRpuosQlm9d3s0oh6kgU/LiZJVulwb5Eg/kd+77
d4LDcqpq8zX7PvlNFv6ghf1y7FjNtbIoUi2IEDkLoNxdbqsu3A4fXSG8vQj6Jz+rrhf8nYtmtY6d
if0gyWL+Lweb6C7qc6jclnmcl5uop1+s2wX4XYGYyaC3dgAw1tLxvsd09b4i1EFk4jrXNJipP90M
FkRcb5VkzwIZNW3lQMYztaJG0sYIM3Q3KzfEcj/LdbKNUQ/MTvErww2O2AEcHQ/+VXmMUlShzYwH
pjBVhvyqD7zgSKehYtxdcd8uZ075YxayUmU+ykRMVA+96920i0f5OaHEWHuYAgUmFjla+bp1l62C
peo75h7v1ZsvwpozUOEtFw3kuw7N4ATbPeaNqfvxVCbOzD19X2gk74uFgWZIfLipCTL1AZjpKhOz
sy4BFmj2bR4MCEjVGY0rOOekZqDuRLgGpg7cOwruWBLW4yN51wnvW+nkFU75DmZo5oBehCSYC44H
FHOE0aR1v886jo9p6ZlMRCXHRcL+E5/d3uvQT7UtE89BUYjCpkX4SRvdmIn8QFRiodPJw9wMz3kL
oQm757gtO/5v6t3njr2J6vtqN4bVrQUwbttluxaJ2hZZdYrYgsdRGpf9ta325A/L6xG6NCdXh6JR
Q0nrGO1Y6aGRnD5xUE7HTA13/hhyTFUByskgekpkiYh9YDSiW7Atc2euczdcjoHNchcnsnX17a9/
+8e//9uH+d/yq76vCxaNVf+Pf+fPH5gJu1QiO/zXP/7jqS7578/3/NfX/I8vuUk/urqvfw//z686
fNW37+VX/z+/aH01//WT+df/+eq278P7v/xhx5NkmB/0F/iqr14Xw59Xwe+xfuX/71/+9fXnpzzN
zdffv32s3cX602RaV9/++Venz79/cx33zxv1H+/T+vP/+ZfrL/D3bwgzx68qff+/vuXrvR/+/s0J
/hbQZDOd8iJh23EYfvtr+vrzN97fvMizgziOXRthg/ftL553g/r7Nz/4WxRCE7QDx7cdLwh5AX2t
//yV+BuShyCyfXJIvdgX3rf//M3/5RP870/0r0qjcUuroefFiDD+9lfzHx/1+ruFtuu5CAH8iBcn
4jCKeRXNx/tjWsn16/9XjF4Ex+9a04QOkgR4FZntJPtslt2ePRCD03lkGVqs2X+EvMw9oJsuG7q7
Dq0IE3DWGCUjqzRHW5BW/XduU6JWYozKA4o+lV37g7OPut5hasU0qQv1IVTVe0cUKjPG4hRzFVJ0
xYjCU4vl5Kh3qbasY9EpkldK5iF9VVsMcbeVBFDSW0ArtBLzpUqJSR/q+zJhuRlqh8mIx5anUgbd
Umb7l2nhkUJwPBE8pd74fUMUpQjbU1WpY14xnIiqiPawovywoTQGAP94AIpt6ow8sOacBplNYZWk
/hkhCfMPjTmjjfZhg3HHp16Hkk+/EBQrZqp6jwWtfmg7RP8Z4nz8Ysd+7pgq8TU1fbkzgtN81cDP
to/AdwSw4YE77CdDZvDkHbGFpruWvTXTSDJQvIDha5czm64U2qohOym3jxBT47J2CLrgTmdKH+Iq
qtrXfkxuGY0yjiC/ZqN7jJGNbm/iuHu01s2OoQlZQ+m7pvaucAsj2Fkne4uTHeMQnEDCQH0YaDmn
nKlxgRjlKmd7t3ebALRyoBcgAYifDMTMddl2tfgB+9HVjlKiNd/VEpvxFAi+3wuA8C09KbeY8gIj
XluGhrFDWdaCIHDG7m2wU4QkTfvEc55ZeM4EigXjl2vJH9ZQfVUT08QqGYgnIZ7IrXADTjWCKZH3
T10d76csWuhd+TWZKfJWtIqnaONsI7MCxmpCS3oBgp3xW2/xFGLq6mHlSSYmcRY6nlXS0vUYvlpw
XcPA+qIZxhqcx4sjLLwVRMbhw+Elzx1SV0q5lQ0WAJROebxPDvVRTSt6Uh02t4jaDV8Fyd8V6PZC
8NSZ+jfgOrGzzhINBWSWBvbOQVwUOrx/89DjgNUuN0ryOjCdPIOJDC9LsXIiMhJgWh9pBCrmquw3
JiUMIebhzLoebgr5EM4YrxXGTTH0RI4oKqe4QXjrYmwcVXioIH8+Vnqe9qWuMfywXMt6BEmQtvYW
n0w9H0wWPJauTLkPAOOC2wOqqUipGBx0BK3H2LGo5p/agZSv5ubA5f9ilfmdtif2wqUvgQgGLCLx
r61rVMIm3ZdBwq4ySE5h/JXnZF0nZaZEk2vtHOH9ZGjApRWVzyk9brTw2Q610HQU+HZQ8hxdZ90K
ZYSh4cE6uBUniTPAuEatt2GkGO2wiL1Fo6R7XYy9V/2IeBYt69KUHlmB7AgG1Idgyeh5XONus6Bu
SMVrVnf1RzejuHRjm7bRphNnaF2AVbURGm6dkIxNH8HeJOOHiB9LVsrIjUK1iwC6PZtcY/PIFsN4
1Dqn6UJTverk0A27O1O7sDHR7CXRrRzRMvStA7fP5Xr0u1WIzgrzKJGQJJhNRMv0s5CHCu/5xCEP
i7w7FqWLgFxwD+pZsxtpSU7IuGvFWPFrd2SNMjmjosFhOwfRQ2PBigMFyOnm2BdbBa84rBhUVYxu
sSWlGCwPOiFnIY8xLWou755Vd72cZB+F3M+8MXlYUovMBaktQYwbk0mmPUBuNKF7cv1VtJcxzSnK
VXBvkATM+OzylW8kakiWUflp7JIhEMTZQ4tXKirZToBao1+IWBpKbxpYVszMrri6+zAKADxxzHSJ
9RDK9MdQ3wicezA3+o9hsV7rNHsZQwyiyHIurMfsR1k5EYIPrCOl/ZHFy1MtY9L/uDybNCNTFpUt
QZTXI/r5iWz1PBq/L4Rr7lJHETlPBDPJwQDWol96DDDwBMN+CkDoyeRH0M3DvmDi1jBv2SXAewZ0
zb34Cd00ZJgEwQ/RoZWlv7yx/5QRqyAvsYHlWmjKO5QWsJclLQL70YUJqQ7RFMtw5k5G0MbYQ9nb
dEnvO8cGfbCOy5lgkG8YRhNwUQJYSf/M++8DsIsGIc1eZvlnzDlNe8VgpusQ5qZsN21/OgTVR4Ud
4AqBxLVlJZxioMAKLCPlOkCn5gK14FdA2Zo3XcjxaALGeDld0lDwzJs0A8UU18JVZycNIrOD700+
mmHcKvwMd35kXXqKnRronj24+2mwmtuSVTr7V5gzHkmaKsDHUOoM78OcXoQ2ENxi55469xB6TNAW
RzIb6fISWIwE3QhHMTM+vwoOgG2fxGxG3PopLz2EIwTWLngyrabKD3lpAX9ntMpDDQeVK0CS247Y
sAi6QXr5y07xXqlt5uj8XGD65c4s7qKUdVStyva6TV4oEg5DCA2xnnDoZzaUPSSah2W14mWL9cBd
ugKLb7XTP+BkSDfWtKqth+vGKWG5j8tPJJgNG5GMvPbgAmcTmpXqGFrXlzYfg6MwuP4LbO/M573v
qC7GrQmsx4hxLgmG0S0beLCUWxQpK0zL9ev3IjPA+BJWrEsAsTcpG4N+WoIhg6xaNfJ2LqZj4Hgd
IYTzd1VkryW9jK8Ye4MTgkeCPTUMPCKUooWgoCK8DW0YMY1WPTddwAgzr2HKd7PL9cga0KHx29r5
ZZjpoOcp3vWODA7paluZkX4m7EG1z6SrneebqkEDso4Jima8EBlOfIdLYqxL0pI9h5d+0cNlFQVF
JpmvNdzTItQ7P/PzQ1Zw1rcRzqrQW2ih+xrRIF0+NzuD+zKY3gZPMaUNgNZPBaOPUoJgCghkNRzH
V1MTIsEOSvhvoVjpT/WG59Iua6LsGGiNRZ6buU9x0IyScqxOwbI5EdCS4eEPHTLsnxwEVtA1KTMR
BDeCcTa52XDDRe/sJnTphW1W5UwDhIvZhvYaEl2aIkNkC6oeSdjeBEuxifySJKa8ZueBWF6u6+kM
xu5bUrNbWOQWDQ+k/LxoA1StZtWPD955xrCzWVgkWI5fnGYoH3vLoLIzC12rWFbzw/WYQKtIw37e
JPDuJj0wRSoEp18U/xQ5rj3jgvt1PMPc0O9ofwk6WFDuAduV/t70rMEygkM6hJsch6GHKRCXrzs4
JGUE+VfjRQo5M21m4rbbHFnPNlqzv9du6KrxUPqs0JbYhRoXJv6DV+EyjV2c5Y3vio0v/Su3Ow5+
hH5j8huqd4T4pENXQ/g4J/GjCCUIncUQcYOs3NKutc1Rmlz5Ng5NhziLmXW4s1hcRmINxMmYzkTH
sM+tYzZjPukndt8ixQUmGlhubrQc+U6NrKniJQTmmdyt5dRlRDASDMW2CBdipyjN04aB6tAaUkac
7ZJT/WYpzhBbVh/1kEVoQRIMC6nlcMTjPxtyLKfQfQkITsGRBoP1m6aGUTPhFguMq1nO10ySnG0X
ImPoqMXthWQsxF8QAAA4ZVMlr7UrWYgjqt1myMVcnVbHkq/00AJcwb4DiMpP6aRDlOGE5CqYmJAo
sLysF0mXofWuoZBRVfZI7ZfZa7fO6GIMdfS1G4zxtmJmV0iiLyYmDIONPtqpv6cxHjVGsHvKcYjA
Icd5USXxdt0FTMy0dxDuREYdKBb16gKnBPGev3Bs35b2fDM0y2MaDu2NAKPB7gRIFup6h9nHvpvv
JNbtwprSx37bYsF3NPYFh2sBaF0dDuq44AqDVZCtEAQiVeIcC3mto1MksXK4XWzfduv6Lr71Fr8/
oTEetu3IjqVkxZVE3Y82WCBLNGu01VNvWQhmUkbAusPEkNUE+XQmQD7TivtDPlDixeuAch6B1k0V
7O8JwdIip3f8BNck62IIX2ZJHwTIw5MPWvMAtCwGWsRC1y0fbBwvYKJc02HSR/mzZE++tl/0Oidj
5/IoM2xRyERUgY7OEZSJlWayFesMBHtUnVcc80Jfdlhk/1PH6EcnXNEcrwTwanEsFTe1U18sgzq1
Twi6cQzAfPGjMOluQhp1ma0SYx9Ln75UJf4dybmH8g+3bX3UjU8pIxlE1TXpj3MXKwxIJCZxyJWb
0I8Pc5FcEo8i0Y0elz4guTjNdsh1WRGl5U1BCQ4ITjEfD7mfPLrftuFnq45CwcTPWi83MTwHd+R4
KxEJAMGQciurYryZIM8d7aG9jfoAS1XLM2Gu2M8aKKWbelnncu1qzPLMZ6IyBWsRPfScrCrP6Ojy
CV8XggQbvnfkGDnmPeJwTh337FpA42LZkqWDVNTq9LzrR2T+sUGeulo0LLYK12itKO8zdtuTyapj
pxauWYPnw4vx3a/+pdyaTlaOJd1T5GVm4gHepE4q9wmOdNdiQB2RaB4BYt2PuWBMqlv3uBqJo3ys
HtVYOWfHgnZYW59zVcXnEkGKno0DYsLorVpYkHQmiklPHt+SlnXAEFkENyzriM+uph2hUGdU2t2Z
lTGURaKTk7Z2dpZtX2dFjO6ULCOu3PTIMI05mA1W24Cb39QGb37qojqWBIWptieFGsN9wwwXWGLI
XuBqtt13NeX5CThMyeNyff5VN45N3pYJ2WUm8zaL4fhyqGMTdgdSER1zEWHVHlRUMMAwBaksPvyN
BE9oOasrr0cIPIY0uW68YD+x7KecsSUj0OEk3Vzf5yNkWWErmIcx3Wh4mAXaBDGjJy1ax7808byr
0V+eqK7RgRJC4K4ncD9+JYvjHCwiRDGVYnHnXi9cMFNhniB/oo919KPASXGc5vHZmpb8VE0smGYB
SMCA+o3Cs6Vsd4sxKD+kYHTwjKDyZh58tFhZXzG5orErcWCN/fy56Ia86I5tuUdh56/a2tIk70kJ
tMIi4RBlxnsL34WT9JFG6Kqb6vDCwy0O2+QU2BgoAmyyY4HdIec80apOd4VHWGRp4adHYoHv90On
PgGPnnpwRlgWwnu0PaJkgOMvkxsfRMPx03q0gomuWX5DZpqW8jCnHXS9GKSw04R6v0iW9l3OigBX
cnBxkmlX5hR/jJayXpMmnMnnbOAJY7sErpk5ji9E2q1Y4oz2KcIFbzEm2/Wegb+adI9itbYj8aT1
WpX6fiUoOEv2AV2n8eFntO6CGqOzgVFLucqtmd2zotra0dhcvGL6baoB25rJxcVS9FisqHBgTibZ
58Vr6UdXbZ1Xt23XntkCHgX2ABT5u2aOvgrEClj9yMRK5gJNtOZDFTZ0Jau7ixBTn3nN23amPrHc
CdnkAMkiNg9d8pUM40dU0lN3eEO1E4M4NSRMVJzU/iuqq+cJTT4Gh+k+mQDhkHQDy4XDpcwTnCU2
mbatc4yTAo+0A/GCLjgbLDZcLHG2OOueRTwep6r47OgAebRnaz0CetwbztM09miG9a1rMY9ZsFrz
vMGOIUhpApS2TUqdHqw4x0+i7VNtA9AJHXffD9ZrTwLNLjxxARF60mwmobqLpgVnbvheKRdneokz
ZUQU7uQhV0IAJ3dOBBD5Rhyw+L2XVnFvbDKDPVUgEJUp9l8qsuvIKw8qoUIrm3Tnu2A/yL7D9MAS
8CqeYmpz35A6gI5vthYox6IRO6bnE4+PKWQ/QU4XqkNayq0hdpge+l4Gcbu3Wk2MkJi3OQwuCP6z
f/cjj5Ifi9QZq4eR/ZE9GJaf6w3OmWXNyXgscZjGfNDX3RDcEV2Snsncvc1z55F2VfAzf7koHq9K
KzllRp7wtZ9zx/yArC8awBDsOink36mj2KZJgkwKv76Ay7ihwLln70dRq3u0uvbFSu2XJvCOuqIK
DEBygHFL9sM660yrn6Fjczaxq82rVakRvTYtTp3WnzkPuuRoJJegGoni1FN4pyw7QBnBBBYrHNwp
pIKxyc6VMS+2yW7COrplB4Tpsnnxw+W+tXiAJBluW6s3qCYofGyeRFdpy7a/DPEl2K55XFC547d6
kP50N4flEa6Nwh4jltPCyOjEu/HHnt07xXWZWRnBkPI1Jygvys8hKlSOuPWndTjkQYPC2wN+1LHz
gwjF7844tVq9UT6Vvzc9Bp33Gs3ZrVt6vyOXhZmHwhj3Yy/SW7+V392V+g9yAmyWA3kVdk2KklKO
KF3rgpCpMQVfe8GRudOhWe4DjSdaJBVyO+TqFQfWtSj93zT9Yl+AK2LcDyooDrozK8l328dRimgQ
DxgrVsQhFG/+/MsJg0sQuJSn4hPs/Tu5QTwBA/0YcwsdlCS7O7IzxCEexBQW3RvfNckpZM+Dapu4
SAAUwNmGG9svmdFUIabYBWa8Qn9V1t7TVA3PCn/yVuV6F5nGZuHpolzuMNTVNXa3Zqp/dyZ8jSw4
PpzuN7GsTt2cPtV5+jGhc9rkY/O1uGtciZytYz62JU17eXDwNTwVlqDyFgA/2uhB5ICCcgyCW4CR
sF25vtEEclMq10XOh1OoG7L3IKBHg2c5Wwjj5zD9PraoOOczS0ZEPSPbKo+d5eAXZJSHUp8NktKt
HzF4W7zsmMXPTFXl/2HvzNbjRLZu+yr1AtQHBEHArZR9p1RjWfYNn2WX6Puep/8HaZ+ypfJWnX2/
fZEWmVI2JAQRa8055kLNUXaJVyK2r1heSrwmAA3WnlZ8Gtt0zyPadeP1/SJSLRWwcAhW1IVQEOcz
NWhsxnVRRneFRo+tnyZzKXBKI6ps+SOefUDeVQwVNThDM9ZFHj0YHTvMag9aKSAokU90Td6wkKzK
CnJfcMafM0f/lCftc9tQERMF2sZ6Xgzr+OW7pn5gBYR8f7D060uZi8xCTH2We+1LSpKuWwB48qdl
mBu3XV19S2j9Ij7EQeTa7I1B9N/iZKcC8NfY7YN1nJA+raJpWWnp2TbT/OQA/4npLy3q0G6uozr+
WBj2h5qvFeIh2PUeFQAdBbIKoHtPLqt20CPQQcH81ZlYkw6I17FZGC2u3CBZdgMGw1Y1D3BFBm2j
9QjEy0ZRr6HMyRqvAdHudrcU2nf+nLngpOiHI5uQRKstFqq0WBX0PZQBGr4M56nRfgp8/6sE9lLa
3b2nJI6l3PiYDpST1ER6RzrQt5c1hYsA3t7aMDmvA00ACZkdNlTHegftT8fUMFQDn5lzAv/teMV0
4MHTqYtoNorcIpefcadS3K3rbeYk+BRnO02BE8dMAO34ESuPNt11ZVsReCWo+XJ+VnSuOI6rWUgM
HBhC9LI1zOpqZH2woHfFsZEj25A4PFJHyHVssyOovANGGsUyqqwnvbWgTWlYTUCV81n8L5Sw6f7k
9cYexwo+MjWEUo8ugyvVQo1R3M5PeouiAkbHsjZrdGMlYH1/4JNJPz8O1sSXEzaEg12lLQV8X1b2
VkMwF406wW/k9/qGybhTf3O7PD5Qz1UUYMuPDrOX/7V8//9aviZtUnrj/6Hl+9BiWfrjS/btj+sv
4de8/mNbJ2zVr1rA81N8bwFryvhTdwzH0qUh53auwUPfe8CaMv+0HNPGo+XYptCZpv/dBTaNP13b
QJYhKJUZupA/u8A8hKRBCdeUyjFM+d/1gF91gKVkPistV0ql06c2xdxs/rUDPOhVlDDH91dKmtR4
22ztJ8iraUPetzjYWTLEn9U0PNrWsJ3oWPr+XkiulAhxbgZP3MaF2v6yN3+0qX9tS9u/eUdSNy3L
tExBG9x5/Y6Uo4+NSczryg3l2m46hxoYWRwj8VWl6I/vv5g1f76fHfDvn5/mt6McQXeeffD61UqX
WLimRwKkfIOkphZ+t++jI6cNFdX1IqvpcjQDWtzAme4sSpaBb92GHZFITj88Wj1WtUZaH8ogeBg1
dxvW8DiAteox1niAmyw/x/Rlqo1FXY5UZz04v8tCEx9rYGylrQGVgG+EKhI2hfK4WmfVV63l+iRF
umAdMKwTyPRUCr4yWBE3S4G5Mq8jkZ/f3w+/3+muMCyhDOlY1uvdYHZJF3blBEE9Be8X+YorMs6X
qrmZ3dLvvxaah3/ucsNUUheWRM/w5pArmY6X3cAhh7YR+1t6HRPfdJUGPiGBdUnC7PD1/RfklPjH
K9q6Tj2IhEVCFN8eUhVXTiFp7a70kLlOrW0CePNYH+IVut4HlhYzbW1BnZoUcoy2QMzGPbTWGwL2
QurI3ZH2+zHVy3MEpbyN+7uyIhMlXxFXuAHoWG8A+JVkDfn799+4Me/2N0fnqzfO+PDr2dnXLiW2
kK9FtvIUOP1jqoXfoqmlMeXhV0fgQsSjCXFbbKJSUdjo6EA66dAsuxLnT//jkvB9pPvNufn7NzQP
Sg76FNcx35ycXpmyQmSqDAQof2CggMCP/KPUoPUABcnkJoHmwOp7eDTRdnMFO2itu05K7a5ikvH+
3rF/97WCC3IIdlCcyc6bN4NfJvQR/NN6L4sPyiTiegoObkaOepkgtre6j0OIYKH0aqa8QeiuiZSP
Y8TQTdQ85XZ/bIkdok1EtnjTIr7q0uSZgjY+FwbAhhPfS6AoJD3huW56nyvgNMpG7TC7ZaKXqBwf
hc9qxPFwflE0rpkjAo+R1behtk/AHp6N3nnQtebJMDGreZQiHEGrvHXIuopfEq9aM1O/Y0L+Wcvs
R5M1qKafksbIqHTTqZQuoCKqVYC5vKWI8Pvg6f5Y2DpX/Ch4aVX3aBMN0ATyyWlJT6OgfG140NTe
383zXnx7DApDCGGalitc+XaE9NpwotlJrNGYfqamZC2aaHo0TTmwHJ3FioF12+ja+C+jhKH/7nVN
YSOCUrqLGur1sa/aVtQRI8OSRVM0VZRNHZgihrgF0bdhhbXr8E8HaUY7LLp6/yOL3wyHinGQQAKp
IDXob14b0ntRZlYYoHKQyb6OG0JoHLC1ZQclZUKjErdH4K/J1pAtDZIHZTvkggxfxpZwUs+CYWrm
BaH0UX4oMPjS/oGvISxarhEyhd5kKIclTGsJ7kcVcQ1JIie70uoUqGqs34Qh8//AwMvaTvvIr2N8
8VQBKI08ShYlS7Rs//aRDfHPs8nRdVMx6aCt4KrL2faLFiyoq94k7s1fWXQnr8o6fdCtIzNca5UC
OSqE2tpN9QTHBItiUVN2073njtauw7XCnOSWmPTPkMLd67Cq7g3mD0I9F17lrtoBEbwVp+fKIjtW
Tz6PMR0iLbRXE1tUOtEfqIpEWv8ZOMkpxeK0FY5aN82wIU0kQhlCA8LqQ0yG9sltYuxuubkaK22n
WfqjVsP9ohJjq/aos2aFRxTfajrWkx4uunKXceLhESc/1VDtwvvqVpS84oamtcCdf2UXZFq54Scq
TgyfcMpYT78klsSFH1MbdyUWPGqn+6LnC+0i6h+DroDGJ+Kua8Qp8fksYYfJLCks8tLGpWfJYcu0
jV43EHUgCNMu0rUvAv3NsjRXsKo8ehc2C52RP00hR5ja5KwyKM+6AT6DCB+m+WdVJ5/b1Nvpvnc2
WV74sTwiQtvhkwMdtBJNs2g6d7qmql4LKO5F4q5AtwTYLRawlCG+Dpwvla0eKrIYkhFlgxFwgdPC
dBl1XNJKxUpDQ2BtDRi0O5Ry6NwWKWM4xFMczWGwFrb9lWbcHpgeV7lYf8ZvtGDBD8JKT+8o2T0z
bmwoUOzjFK5Q50BStsXt+yfjfI17Pf4wyTVtJmeOsHWmxK/HAUu3vCQxhLfM7Ajtqx8jYCuDAgxM
/MwQ8ZR4L7hSp8t85b99ZYYdoVxdGUxWDOvN1ddxFV/aWHtLus8JGS+3om0PVclxUKthIS192ypr
bfRcKd5/YfOfY59rGIy10hVSGshBX39m7kWgYQKr02a9i0l7Y9G13kscFSdV5QB40Df0PdSOWm+P
mGdvW6QQbYol3Z5bX9aEYE2rP5g5GdXNRO+4PPex/800p8f336n1m3cqBPYS17GkULb+ZuLoicHA
7aYomucMTJB0DnUBUMSwyVDgnfieREWa2mJJYqYf6DB0fA1mTqudEikfmK2BXXCY2nu6vVEwVJM6
u5+vscrgqNRTRj2bBhldoL/MvrydvV5mMBx1F19i3h2Zi+DRaKmC2NDWjOkaUb2HSL/+QJH9So2k
qvQpSUMRyseJd+Smyef3d8A/J7OuELZpA3RiEgKz9PU3VXMElDoQnqW0ivupoNtGACCqDcpQW81K
Du+/2j/PBY4LtKiWMjD7O+abvV2EPjni4OFoKZjPDGR7lUtYBtk9etxlJa1baHDTgAPz/Zf956Xh
9cvOj/9yadCxdLCjR3cZuJQYk3qkjx4kZ8fAevEvr6T/ZocaBotbA+cVB//b6YZhNENdkRMPhmxY
9lXzSZN3csRonI2rin52SGe9paAzzPbzsIs+uTN6vB9Wk+nEy8BgiPNAh2Lp5Xc0L7xGXPYJocyq
qwjxCMgsHav7KdGoJHZzaIjk6mtXHC0S9LDJiDzaNclkvvHot4gcMK59mjSsG10xFHjbFZXASAfx
XhFtWYYTarDuiPBwvO4q455oZDpTiaQG6Fsb9EI9EoLSDF78wrr1g/Y4+UiIW7EdAmyRbQNnBY46
Dqtb7PIOVESCeNxQrVX7EtvQQ6eMN+Raa/zNKHgm95Neuvoisw3aocmKiytTxhgQKJ76CBXU0lVc
EyVd6jwwsG5Z6bcmeg4rnxwXU2GRNWgdYFoVcqkHFv4Cd4W7l0CVDMJa2TJ1BBVwo4+lA1eJtAhd
Aof26HAvsrDcQpyDRJdkS+SRqEdZlcxozLp7GOZiYFVln1OLee4I4Mrzs49JPD5mA99C6YMQTXz0
/Jwi8ayuc/vouQvib5a91Bob7+JstQqPeJ0K6sYspSZgL7HG1c9ltZvjVyGnh7YQWUvMTCorXcL5
ukM1ch49LpldAcBpkvPCtZ4VMVOxr3JQf312tnvgSE4arYS2QUQKnlP6z7U/4vmjpRGU4K1RauEd
Dl9iKPxh8oTQE+VFFiUQyPJz42o7OTFN8HrrGDR8NIDRkDaIG/QSPVkMjr5za3FO4gyMFAm9Zvo5
hczuhPV92VJwJXmElNqlm99p3mNYY3P3pXeOeotUAvchSNlzxaz2LmudOuqcs2h0q7Zk5qF6aqhk
WJypqYMqT58JMhnXbgC0WjifTc0gLHngi6jNgrxNOkvhsHabwV+60ryftU/0xs4OT0vYFRVqSLoq
jsGg4HTq8H6Am9yOONX5hc/pQKXTGtgz4hQ3rk22Fgkd2kC91rRQayi33Gg0YZaZ0aLfndKbJuAq
6PbqVDomyN/u2EAxuK4kzQXwPje1BjTbUDvLQFxecFKgnGw/2DX/Q0i4Ij8Mhj2epiunxK6bwpcu
4uBYDMZtnaAbDIz0c6RZj4l0d17MlKuzyyeKNw/Mi4/mSBhEou06DW0Q8uoHnzYtKmT4+nUWf/Pt
8AUNrrsu0nHnAw+oHeuWpCAIIA36ZSti6mrj6TCGr+gKSaQg3sIAQTDQGILo1fxVIq5XNR0sVTPf
sEq5NUcuWfBqID07y7F3YEGRf5yl6FOrSaN04ZtMY/vyi90cg758iubpezsxL9b6AU/eqN2ZzdRe
S4sdEXggiWT7ScY9nCcTaesExBwB8NGL+iOkgW81AhzDga7tR885bp4uGOtV2ye4pJK5xV/eDCCK
IH99a2oPz7m0Tx12oesBvR+vyGv3rY07o/8GMY+pXaFTyhvXtkIHL7rHwiqeal/tWeSki6b3FpwX
V3WNx8MiEEgva9IrWB+bU3Ns3TNWp/u0BWttyLOyO8IGNDu9tm6ijHIDNhWytrBKXU0msutA+ecA
UMWcppNUD7qUT0bCd6NAJ4VettVkdg/b4MHP5WOj8qMwMaHq6jjlh6Ymv0Cz+YL8EgGBZk+QTcQt
8sEQQgfdc2su0tBhYLkIO6Hqj8BWkWEESEK6DCsioQ1FmxFlU45r3HxiHfrwDZybJupfWO2AJCQh
tTFRLajsgM0xuQ6/UDHhTeuwZqnQnkUy7tiPG8LXPuUG3G7d+GCTT7bq/UZfaE14j5p7aUMZuKZR
f1KFYI+VbrlrSzgufVZi7nIfi9Q/dqr/mJKybTecE05DETBNuWRiKyceJwmerQlU9uQh+fHg+9ZI
wa9diPCZdTtOBoYuSC3QL1E+BdUNFPUrVRUwh+RCOSgGTIeBAnXz/eB6GxvCEGY6EnNz3sKY7MGc
f8GywdcVBntHoyfc5MktMKMhQcesoXbYUFGRWPHAhQtIWKmWfqmRlhmK1FazIk2k4rS0jFm9K4mZ
YalTCYSFtGD0+F4lQbxyra+2JqYNPlVaf42xrgsM58W0yfP8XifM3pLzKimkJMDJ/jkYFJnH6a6A
gKsXA6ZwDa5KL+KVL8unwcjuax8HISiJT+bo3re99eIW2l9hUnM+RdhvZb0243zXSgNxyxA+Z1UP
qBSSyUSe4zB9c5PwmzApO9nSZCWoVdu4nz8ZWbGuabPk9h5kwDFSuAw9toubrvlQzqLMua7tRgiD
AvNLG7PTnCZ5lgXZAbWexUyyyQPJHKqgo0FvHUnD+3MdWzBter2ywTBA7V/p8B4osMyP/zKtyjwx
Sc2oXIw9dKkKB9KkfpfE+iPs4E07JV8aUA5fEzNEJU7z3SYJeSQhKlXqIyXn1ExeWHujK3KY7kx+
trhMuiNnFgoG5CdK9RiUQXp9Oa36gSJVT0IQ7G1+qIPnJFXbVg+2nXOeOk7MXCCNYI0gq6dWr5+m
0v4LxQ57jUl0Z3O26xnDHOiSo21xlxTsMJjcByvrPoVB4F6p+XA3ouw+c22eGYFMpy1U2JwGemGO
Gj5jmof4iJCO8FCmRvl94NAD1Lw7hSH1/X1r/rOCQ6PdFTYuGZ0GivtmBWXlWH/bLHdpfTPBq1/y
gTVUhmwLtjxROT3XDnOg2MDcYXafXENOOCv0injNGOy6wltYunqKfK4quugfBwjLYU1iR29Yp2oS
Z3Clt55DUkU4zWlfAFU03Bfvfwjxm8WVyctYQihdn6syrw+QaIqcpksDd1nq9jbo8kOVMqiltHe7
KTrXUfVUVOU5adSI07Xem9XZRBWe+MyBWTUxHYrJAMr6L57OyAN9/zyXZeJ+2pqBv56bCAi0sIxp
amvq+T0QjvvaCuC8QNcX2i4tmPa+/4nmXtfbQ57j3EBiYtu4H98W9Uoa/qFHOXc5AQdY2pl+X4r6
lEugZTFVkk0LkKkOntBhwEwjmW4+the6GTyOEulZhegd4Domhsp/iIhbWUNTfRFhpf9LzfO3b9MR
Jn0oReXRmb+YX85MdCpp7ua8zdAvzuXEkT5R0cOJppvpF4Yt2GyVixOAc+X9HfS7F+YbFzpNCiY0
8u1h25hVGLqTYhHhj1duFlsLK40ekWXurMGByUTIVZoBle799F8Krr9ZeAlJp9ExeHWsom9eepIo
bWC1qVkGwLhuy9uqtbdTS82RyIdcARx5/7MacxX1zfhHX4vqjmMoupyXKsgvezkPotJKRK2WBMXS
zHD5CRjYJgRtQLkv+DRBrvIN5gSX4adN3Ac7Ss+XN/E/X/PDv/maqR385yb3/Zfsj+OXKszyV23t
uR/0w9ls/klhCpSexdHCMGswAP9wNtPU1pn58Y+O8twx+LupbYk/XddyDSoXgu4u//+0Nos/HZen
QoLlgqqinPLftLUvbdufhxb+PstxmfgaNh1GRQnvzcHcRDID3gJA080zYENjgEVMbpX9PLGk6BVu
kpRpfBrp07Ubd4do/EsDtaQyTM5YN/VV2vgrrZNrH8WaAQ8X0GOxeqh8QbRYCmEsOqTVX6rEb+cW
Hwmz/lqqodrE03VuZRuRQkRVEoEmmDQgVvnX1P/S2+XXwC1xfcX3I2sSOuiod+qpOjRUVcmswcXl
kDg3oPYuZYPivcivmcOIhZmaS6WhCWbOVdg4DylAv6iCGObOTTdGEe7RifO2xxWK6/Taq7gcVGn3
GT/FhlPGT49wl1/skj5EUutrcAWrsT65fcsFA2qODVElFbBhZHFreyZX7B+j6f/OsX87x+YR7Z1z
rPuSPH+pvr06w+Y/+X6GCf1PKqrIEjCdSAqMNsfwjzNM/9OyaNQztbE5CSmS/X2GOfNDuiNp0VKV
RTvy9wmmrD/ZpGJvGhTWeOD/CVzO38+b77CH35MDnNcjN08OAxOdG3NXzmba+G+ujxQ8jRzLKVEJ
1LemVOq7yw1OjQkMHGa/5egE5NoZG6PGEmYtkFrLU5r2+U1M3NcWCS0Uzdyy1olo61PrJx/NFN8C
dLlj6zlP+OTgs+LEPHbjiLo7aW25pep0O6HNvu6gAYai9HaGjh3K7wKxgguf49nrSZdgmRt1bniW
vUa29NTDxHacOTUnrLRtqX1Ws3LOyHDC4bVd4UR0bz2WClobBUsj9dWqg+j6kMVyB1+AVW6zya3m
6LcwzMK0M3aBHzP/0FBeCxDeZ6FzZoK4QugXQFr2LJYs4BDmICBzG+RA+PJUAfYwJczvIBZA8Oof
N+BdFhp9n63huQRve3q0b02iuqoIQ1IoCuaUZCCsStVUe6am1V51MQiRSHgL13T8u18Ovh9f8q+6
m0s74+eYabs0V9D103NgcHYM921xOWr0SvNkMqz1pAabMOftqaRkNcsNWrkfP102y1km5zW7uunh
c+rZjxsb6uW19LvbqIn7hV4HxY3sLGujU33DvRBej21HqI3qip0G8xtWXWcVO+E5NHELuihtJDCo
pNmwrQkFuhhiUjIciH8Onesqo8E36jmmEp06TAA8fFfPfIZDZGjRpwacNG7tumYn1hqtBXBUJ3Sv
uwJNP5QyVHjNvPtTaE7/MnMyL/3g17tOGPosL+FENZX5tgtiVYrrWpR2a4uJjFWM48mebwoimU6T
jS9IAdBZXR7IFREKNVJOW1P17nLTGHHz/afLpvX3A4kzEQKpYUcxMpUc9ShJj1BEjF0TQBaY77JY
YX+//+fm5SdbwK4fSMW6vmxebvAwJsc62uicpjuZ+cQqhP4Q7i83iTUx16QsDE1fTYfBHn69+Xkf
QGEz6L4/bkSJfvDJdKSoUN91dqzdlMCKF8YASOuyGVJO4vSwk11KqOPhct/lxm0I3hyM4nNKSJ0d
TdM+qTWdTGmgx4eWyluxgGwFzHeqy6Xmhv4hrg9erYujhLEUirHew8sgYG++C+bkj5uq0mnIx8bH
N/eDY/7xG6ZR1mQuNNHy532Xv7/8xRTRsHbHuiP8w9V3AeocUsPhu/XtiGW1Tjn/5/suj/7cHHzY
1VeX7e8/vnn8snm5Seenvfz0/XnKPqewjsUoVtHRgUneY3DG3EABogeZisT+cjOaQYgIYd6m2IgL
JonpaMx/8/N3gHvFv2xGXrTtJChRv1LJoipg5bedGRwmLw6XmqeTkDJvKoov9ZWZJP516elygXlw
OLDcHw4stjBj+wVgiPm+nw/83IzmBwIs69eWNJNdpDnByUyqk8msK8b7eZMBhrOuVAK+1Gj6eC2t
DtBVDUUu99vw4CsCVDVChzEeh9uJ+vrhcv8w/3TZlBFQNepSxca3v9kWkWvwklgSGmm8yFxQtVOV
1SQwjlF1yucbgrdmrHUTrJjM7YtAtzbYq7E9z6Ykkh9aYoNzlrkLqmen0o2KpedHAt+N0s5kvfi3
sV5qa3h9iDLm+3ya8Tfvj7RvhEuMtIYL/EcqSV8Z8eXbpiGWTtuQaUzvOKnOKdmPL9rNFNvWvTd4
/ka3Y3lIxtTbkLJwvGxdbtypFekuneWZBE7Aoxpaebg8UhCG1zGYYpHH5wc8nyvYpnBwaMpRN849
jJSzSy31RjfvLxtmS0B6DzzLaHOxu9zUumbu/GJ4Z7PvbWr3ghO8jCG42MlfgXDI9zIHInGjCgj+
pXfgjDQQ5psioEKL1u942Yr+flDUA9iRCcEFIIkbO2zHfefE4z6OLBPHfeQ4PmpruU982ra5HIlQ
r+0azySxqRz59bB7//t4I325fB/MmkybJbdwdNM1Xy/3R6uJRM88ax2aZXdiumDe0jnwTnHtszYd
zNvLXQGe1n0mq48/7wL1jnFjqMAxz39U66rflh5EGEWowhEkZH7UEy8nfAb6wpzGbGYp4KTLA2Vq
UVSNQiRUtQVL7JeHuEJDJuusYS3THnKYZ+G/I4+AkTSL3BuXkuH7e+Ci73x1AUNXYSjTRHSAq5wl
+es94MZcuHSnstbZeAby/03vinF/uWGJHmtzJumP7cud5IOl6zo3EBsSjLCSc0D42OvJBzkKtfYJ
j0GVNW+GubZFbUrSNxVLAKB7GzP6jkRNTFXp5da53GEP/UYE/kpYSJCv6Cio3eWBX37ncucvj3up
Sz1Yz5xlI7JwXSITWVtp03+CY0ISH6zSBFf8Xn0vGPxHCeQbxfDlYFEmbC5MOhRuLfuN6tAjl9QA
UY02eZiibZTK5H7ArLdHJPcNdS6pfVjTkUfJ4kAcDP4xKPftVdm2w8FvgFFdZRRtyVUV6cq2nC8K
m0oNBT9cuYkQFGvJsBUDdpQhnw6cG/LkzDdijCSTCnxMA1X3miXgdQOdBXH0/KhxG4QO8VF//+b8
DC52QunY8U2WRB/ofFNCTPvk5nLX5cYY1fAvBT7ndd2VTgrLCwRiJqoZYRrG2/Z90dii7XyPtPMm
i5Y/L8yXi+3I9jUKWywnYOqmq58X6SDAhp1N3ScdSzEjDI49f/w8BEN0X0ZT9+D25CYCjqkPl02a
Z+RTBUW6vmwWRuVs4hg94GXTKMbpND+RO2rdw+Wuxv9yeTI5pb9/MhpIvz7ZxLn+/cnE/GRZom4v
zzPEwI4KrfUawDkEldHnfQgdeIW9W2WLoezqB11vjaNXGh/j0gYHY42UN+3q/vKrbU1hM8YnTeo8
v+pHYGjIYtdXl0dT0jm2zkRT//KoBRXwXPZk2FyeiCDfDfWW7Hz5XacAHhIkg7G9bJK5bK88nfix
y6aBqv0QxPQFLs8EwdS8B2p4eUwv6mz9/vABNe5VKc92YV+y6kSyj/0Jhcrl8V9KeQ5mGvApjb4M
oYpweBr5lrbHUrWO8WG48hsLy77tPE32wJjmApMeXD1fe8OcLwvoc+iCD3Ux9VwpEPDdRQQ13OZy
0LGXadCRmi5bOoGx90rLB7Jgw13LhmDXCYOUhMA7WZ0c7ght1fAPgq2xa7deNNA8Qt0ZzlitUiG6
Z48KTqUD0yHre+cUAXgcehhXUYqoBN5AgTccw+Oq0cUjYFw6hl5te9sCH7OWzTGGTF8NxFenVBGV
ETOBIqq7FbdefRO1rXWOZ1I+GX3nbsjMpZuO2rKv58R24PVnabQfHLuyboC/rINCBTeTG1ebbEwQ
veem9bmskxs47f1haHEC+Z0w74mdNwyvWGdO3i51a0zXZi3xeVdCJ0jV4mPavqxXPdCNfamnw8ru
PzSBance4+GmILljwAYHNrVRt8R4kstk039FGvNcJHCzdY42lCd5A3hbiV07EYppi57oWTSIdDtP
jZEXK/JU59Q7qmAjcNydyAI0Z+jWCAoVNGPnHR3oAWL6GXVgW3G0bAyHb1R4nn3shiE4V5DtmdMd
iPLAUS+KJ5E6/VUwxJ8EwROL0MMw2+tjwBWiD07HK8ZOIhnTMV+VlQ3/za379TTvd6R46tqHWb6o
VAnIxxi2bu3Twpa1swvAGBECaKbU20hX2xeE3yRUuVTLus/2A7hd6iFRnjiVmtkcRhjouhuXe8Km
of3K7kvVdt1pYH7Jh9eKRTV0x3CeNiqMpp2j7wuze5lSzVm3Om4xHNzdyjMIpJNuiJl7/nb0xvlr
ihNx4sJBVS64G7yy+DS5HvrRJstv5ysVdZNoWSRmfuqbDqStBi0Pdiys4ri6Immve0gq7xjGQYs5
0Z0OhbZ0yH5cxEQu3fllO2zMnosEcpXxSeXWCOvQuy2hnCwuT8rClfxokxwooNztVp/TN3inuKRV
cej70Dt7wngiHuPRjnkuw/UFunlIVJ53Pdqls7eYrRwHI0W0BMG+Y81+c7mx21lTxFoMArSH2Zvg
lM+hp64R457UVNQPBaSOlacF7QxXRB6KSmbd4cs+EaCkkSWjKlA01TLjKPiE3/s6LNw9ZsvmTqZD
tLadMDyxHlpLX3gHs+//suf44V5V7Xog3fQgyXrkrCjDXTzQmc4cW34UIriPonUvgHdXmmbcTrWn
rxWEuPY6jCIfbnOQ7B1yWq/jvP2AhXqZF+lBw/B9AMQNLzWfyb7zmsfNXP1gw1fdcwJfEeHTWbK9
pWpR31Ude9MEeZPSsGdISPKjKjqMep6cpXbE+ARjgKdvPkI1F+dqSkPeEvZNVVrpHX7IuynBLx+b
7T0fydiYIcSL0AIFmxek7AimszdZoUj8o1NKLsee/rU8xk4gj2r+qdx0ftfvhx4IWjf09r3pcqCD
OGRm2WybSnvRAkWNK6/pT6PkJXJKsXy0bBYIJlyVc5dP5s5Jm1MTO9O+mm+8Sh9XFq62oDTkHjx5
RIEt9ldxDdmiLetyddkhA3SpNhWgrkXfrd6/YsBfn0vwv045LWlLYSGudZlZM6OdZxK/XDIE9Eh/
nApvaXk9IY5CHRF0FZAEQ0gHqkqhcWsfIjONbgXpM7eR7X2kyoboaQQeldC6Y0FQjMdgWyNzPcfJ
nLTrUR8LRfyCfsvZFHjUTlKiDOkm5xImMRw9qlqKGfB1lKMIGDNHO1bBqB3twkRB3AJs7O2mXRV1
XO9a9Ct9ZJGhDi0LgApmrCqszKUMjGHtWcVBYZk4ekXCUYk66LqAAUuFq3pCdHXdxLm8ZcKVVBv6
sQiFRBjccz7Fay2aiIC2qp0Wew6ZWYazGxI6sJ5m3kQUdg6aHrZXVRq1K+qLRLqVWbUQX7Uizo4j
NKE9Bz8I8JGv0CFPUcCKXzQpoDO/ge9k+3Z9F/YpnPmvbcEaptREeOay86Gi+7ftI/HJbUiZJutD
XekAuWilCv1KZ5q/5KKCcUF1yYM53uBdi268GVYEjttaBZMdnX3NA7zev8AbCo5GPTCPw/e4VS7w
wzYDVwCrK0Y6KKMjC5dHrSmjfekJE1VRjJQiJS2k9uwPpKA3eO/BEMmEZ4xs/5n3QNRDHIV7zW9P
sRlE+0zLhkNuAZmovOZKy0MTz7xzNqtMfAhbCgpa3oNnHuNglcz13s5mRp2YmOTtcBwX0m0fSZlC
ol3KA4Ce2bI4kp1qWPVm8PIEkIa2zdo+ot/N6T1ZeUJpadZ+ZI6zgN0Ur/WdrjfiwXd6Yx1gll6k
dGoOXdd/67wuOCVad5Nm+I9hbVlnK00d4PGRtg/TUd/5vjhOFLkgq+TZB1uLb0tHm8Vb4bMn0H/G
+pVtDvIIgNa5M1ToYVBvR2z/Cplepm0JqvbWQRQ/iLmq4zZM9sYR0CHsidjsx22Z1v6BPzO3ox0z
PXCMPRwrYw+Xn/VXUBJVoLu70TdnjRzhVhqxHDc+TpcFmrx64aTT3AmC98WKKj7K+WYqt1Ezo9Ij
XV83MhAPTbuGoa/NWrZhF7ag2TrZ18uEqv8NBdt4x1iDETK5r3JvuK+LlAQMS0NkWTXQtmuaaQkR
U9dFqsnTOAgSv6Q9nE1g3VdTMA47H8j6Shuh5uaJu1VTxGCQZlAdkj5cgMqR9/pU3AVVVO+g+5wo
qkxwYLHoR2ha18gma5iHrn+Thm5DmRwJyv9xdWa9bSNdtP1FBDgPr5olarDs2E7yQsSdDuepWByK
v/4uMt+9DdyXgtwN2LEsVtU5Z++17YZ2GrFgWNgZnonp7hkkYXt2fXdxvQ/z8OkqcwQZRaxfwXQd
BVdXvLSDPKQY5jyRvUzOhBWf6HNxHT3p3dxMC26KOcKm4ToPzmYgyWPAqqkBQ9hUVV4iwi7QzjiV
f1fG7O8xpXCVmpqNhXjonpoVx3taBaeI/OPtaLfmzjFak6q16HZxPqFUzfr2RwkK6dgMZXfLO8Bb
oqrdXWPp+ZX7Xn5F/Sb0Ngqtih/QuRl5r2v/bM7pk7WEozb25O5B5SRXfMid2pRRg77C8Evq0rkM
p0BGO7gaiKSW8Qe0ckp6CPad775PEbYSyLDxsxjaM5kN2q4m2BHWWdY9qUGCF1TFs8Rc0FjC+8IH
/6nVnhWSrIv0RTT8O+t5vtVY7fOp7J5mlt5wus6YhfH8AdIARxuwM0lwQW1PODI2ve6hleJDBogo
iAgBz6IL4O5QdjaVmSO2avXuPUrnezc0fzCZ1bTCIHyWKIkOk0YwSBTQU+ij/E+PJhI1WVmEdMye
ddQnJDRGR8doujAGRidAOLhttnAyChyAeYnOUXHjvgZ8DtCYqH8y2VGTNz9d2/UugVpAVz5+ARxt
CCFHkIG+OztkklFeM+jljeC5GqsPs06NK14EB0Gq7wIkhmdEscK+VXRfSap7h8kStLLZea5DtgTK
AVPUO2hyrR+72HqS8ZBn3c/YbJ6T6tEdVj4oF4lgFEZ8v287T5KUytJRFXCQvETRUG0ksz0sJ061
n42EeFmt/EBj6yMFNq0bYe9EFNSR/sUeQkKYnTxk8FV7/XL90fctWj2nGEqxaZ0pOKwfLAmkw3Yu
Bn+FixoRHv59sxpYyfB89TDgfhUiobplkR1dSsKiw3ZwHnAbvCtWhDdZGUHYdZN2Rnw6BGgoSZbD
pbQsQ2QRju1Y9d5WVXN141SeLL+6Rn1gX4JZty+laDsIV7aPpjMgldiYCeCDkxIB+7FpqmwyEuLP
jEaDa6Vl3SEfmBu2YjAffWnsB1f8ayWlPGWTwl8X12Lig4dYu4LVvBcJ6dIaiqPdoPdNSPm5w9Fq
3ObOBj2tXGfHkbbPlw52uiwCkV9vxc29am08b5kHDicbf6YjB0NDYXEbyuB7QJx4oB/HREvCHq7O
QOFFoQAawySd5TApntGOlqvQYMsWY2LccLe8alC19wVBSi+1ptuHfIKWh6GocdnCTZVefRjKBzOw
kcOi31Vg7yw/XBdiR6jzkvFRMacZxpZQgsq/NCT2ASWa+/Y4uci8Nzkm4EIVMt12eXnSMwlEBLUz
9wS/n0jH9M3ruoxV4B9st33R0NUvKmF0seWi3qxJuymmhRKjp6JiXz8WQgVgUNPi3njE5FX0Ui4y
9T4UI+tTDDVDxzOOAccoH5UCwjIgbe/mBfmWNJDhBLElFVaKm9l/uHLsbg1nmeqw9CUNIWO+b58t
LdA3pCJgViZfDHa7re0XrvLQzRxItXfTfO2z6RKIfJaNfQ23oNw2HSi0MZf7th6nm7SZyhg4kHb/
3cIj0kOqup63+lwT1K5Z5VvVdFehtYdMyupee1l3kk1nvsYTR2zSZu9lPT6EyLWwFXBi14pDOeyX
OSf1PCg/bFVzn3s/OfnDP3pe9vfk6Nep+6NNfhQEz+6RY2H3j8GLueruVAXqYK96jknV3qy6/lFo
OnAgjjOrx0gs1T42DNBpZV9BZaEGg9PDNUipX7npk2ZGllGVIVmJ3JyPgenua+QuCwX3xfWV9aIf
sflNN1LgpxvWSEKkhXNxCQq/6nYLFZ2rw0kYRvqkY4IvbzyPFg7ZZkTkWWtGe9IZzaNTwQ0fx+rs
WbILyS+wT7aXn/6bJ0Jh+Mob1NT5NJC9bc6EFGmNHlqisvetQD+Z1tgHsW8q0KtZQv/SFJ9+LqPD
usGJpk3PBHQQbOr4V6fWwOwmHFYxvf+OWyDi8dq7SI/8UbidJAZSFm6MTPT3Imux+FRDsXczz77C
QvcIIa7V341z/eZ1hX2H+HacbSY3QV8mq6lkuKTK0KHtiNbYzgxs7wmK1TiJH5rpXmkN2eVWctvN
0zi/yaDJb1zLf1tdPx6kKQfunkQcbkw2eGJX+1PQfnWipdbrIbNU3Oh2f789aEZq8NI1XnRAcrSn
FlaDLIgAz0Fs1STT97SVaN9GuteFC8LSFclw1jKe3GiOb1XrjVf4D0T/wcdcFrvhyIr9+TbVdblz
MZMfuOkhw9RyeS2bEeBS5XZHu0mZso5ayMCi26UTmNR1S8M+uTD8cwjXLr+ixSZwSJSe3Dvy2Hpi
Jt4KjVmDVCI5lpnxC9V0x67qDHdqtOGuRRXVA9trY8yUGpGHf83NTf2uEZGC8xlVLCqJn9LI5iO/
SHwTigATVyNzUtQWW8uyrK+GYMjgGeF8wEBrH3BI55sMKfqt8mJz33f8j7XzrJEvfPbB/dPuSW/M
yso3f4BugY8wnzoe1jrDWpKr6V656UP/XuCD+S5nXQ/jIRhpcXyLW95+OcT6k7pJhxKsgp1K3U9F
5/8tasz0kQ8OUFQI6Y1OBNQSb3zrREroMYmAGbeyh96J6sG1NOzEdBE2bJHK6cTTAo23w6BygMOo
vwR+hsBdlV99Ug3/mlSoFx8lV9qWJ9MvgqPWJd8qORkvsRG9aEQqweODWMkoNbjZDfdFKthLUfHN
RUEqmShMQkO5b7XLuK1itnSOnS9FCFK1qR32b6vgKS3rlibXYOGhmuyNw6lEWM2EgWS5bhhN4d5m
zRsPDcB+ygIBBTLzjmM9iycmtPylHOEJ0hp+9lqqTnwSjV3hl9pjQmEhcnlDa0SHqyYzvAhG/eDX
fP+Wfwr5DjmZDy5m2K3bg3qA4ZcnYZssHCLe013fM97fNDpcW2uGcWfC1DjG9vDHHi3vao0u2apG
ptHz7u27uSwugLhDzskE1yvYp1pcX7jwUJCZzJeaGi1blrm09liKCHD+5CV/AJS226qlXVSOUUZc
sCKhmCcGG4x9Xe9uc9HfU4I/T7NZ6dqlKHrgpHMUFuZnDzHgIlVKg3OsPwqs0nDBWBawI7RCsig4
+o7zaIvrukRR/uIlS3xW19cwvPT+Sixxd17FBev4gmfiBFjwro2SPr3RVbdktpcWJrDBUUMq0aek
F2ZG7EFztLSDl1BE+vpA+DQJ5WpHaAfsOkfXSHWQ3ycZlMcoMMvrcuHfGCjwD0FEmH09E1eYI4Da
eIMGNi3pZISXTrV7Q4zZQx/9P2Nk6Je+IwYM3b2CR6f81054Z9HgeKvmbLpEsxn2jfcqwas8aZoN
dH4K0hFgDf7wrV/LXzvPS/8j0PufLs/UzgNzSapgPjBCNwlUayLKCcO64ab61xxc811VwrqZ84vf
dpOzNcika2Kqd1dP5L1oieOgme8fGkQpWw5urqCZErsUptBx/Uslrvl9ufydQPbVhwQz8sZszOIW
DbS5oaJChSucCR/6bJ4nTX0DwlpTa+vJmyOsK46C+dyP7d1OA2xmk0rORal+ePDDfvbyEjupf8A3
YpNK0OZh3XwC7ChvrX2ro0672RNA2KSfPhvGnpdqWeD7GAeUqd+02Y5CTfn+vsoAGlAiVxcKolua
aMNdp4N8M6zXSVAhUUy119Sv22sF/D7U8xhLTeaGzOvFxrOGYe9GDrNqrviJ4FixGju9R9U91xyc
meSN7EocUwwM+FJ20runwSfF2HCN4nq8QvuwtxVdV2bC1bGRff6eFkn8nA54jDAcivG3lk7LvW6S
R40b7aY28vabTP3x1RS4Xdi+vMLWzmmqgit5N3RtE4JrYl2CIFkWjYtAG8zJxRDtQdW8hWu1NA2k
9OiTENR64ARo6CZ7s86GayqCZ5D5Iwk68YiFqD53mpE8zCzYjny0IT+6BUcpSxzn5bWdgEWIMamJ
EOOXIs2FOVTb/5sHwS8jt/KjaSTq6kRNya/QtFh4a+tp2qMgIGDaaEVZXlSQiBe/bBHBdtX87sTj
w4uLN0mD98Uy8+5AysmIeTwLToPZ/mPLOHu0Xu2dMeK+j2Ucvzgino+1K+EvazpTOYttibZLf6sX
zZhTgXOdDZIEKrLuEsJuW9E98iRh+iBGEgp72zzQdANRi8PzQ0OCAzL5QtTY9Nsq0l+5W7qvqjEI
abRLqkHX+kDVwPOin7mzTK9O2tDkM/gsc2I99BTGoMfVfwOuKWDKwP0uM7CPdJb1ay59810fqmhr
EAWLotF0ENoFXx6ei1vX5GQJ0mXYaFYbnHTV5dupefhGFxx9VQQ707HRHE/VVQ+YuVeUuV4TJ9+R
Pb7lGqpDtMFH3wlwjbYC3EhtdefMkQdRD0yna8LRWp8PGuQp46VdlsJTF2DVn7X00jMf4vpttglx
5gketnWVWeCI2xfSxZxwXap+wWWkprtLbGTLaWNjDKKzuG8DLLMz2qU9McJtuA5W/i7jkuNW/j3s
1mOvck3qQuSC5KiHFViU61QRUjCTzjtG2pfW1dZhLLEZmiUSsr9aIDsf2d4nb1O7bvmYhqJ6jG0W
X+1gOiI+e+cw936dXUZpV2JG1DFO3J1d99p3gKTc+a1gPvgu9TWYwA8jn+7M9fKnckUUBkHxZ9Cd
4Wr3p6YgGcjiI07sZVCEdHUB6vmDnh5r4b2RWdxfR6vpr44N+No2qVi1UevuaSp2gYveGzBoTzon
ox6So+LvZTwmlxldxCs6SaYrsysOjsxixu9et0Mspe0Guilbv2zmm9Ksk4+X8LYuBciVNPUSAhoz
cRuiWL7aOu5nK0hIQmjYJ7TYGe9lzzuUlCQYGk1OVLMW8JkAqgp+GkWtHI48Nf4zKAG9JrK3jpVn
x7duub55UfEnq2sTKzK5H+sbCjS3fNDs7EMGNpc247Ipapfb/ao6mdABbzv6RTuTUE3M4Xx8sIzq
8z6uKK0NSt+wY48MvYrEyuVzh01Mig14Ju1sZsMyegQiLnz56ahSP5A1PobeskAXi+G54vQnkUsX
dph4OlvjspWsr4Jlk8zTftqN5Itv9KX5MowiuPg93PrZwf85aL24KndinKaQ9q1fmq74FfvocNaq
V0e2AGZyoE0TtUwXIZIGyBYpS2zMYH9fJanbnls3D9NspxjOLPd0/Ojxjbfup7ScKCQIBMu+Bhd5
spvjnLfaifkuiYikEANqoo10NbNq3CIJCG5Jav2rd7RC6f8Eb5pRP2LIuD+tegqjjqNimlz90S/h
4RK+0qWpguJWaTIUynpNNI9kSTIAJT1gLmKUDULRm0pRpm0Np3kzRFSciyr4lhWOS0XFzYMDnOzb
qohfXSaDXePQ4svDJi/km7BTl7Yj2d8x8+I3eKiTnyS7Yq6dr9E8+J2iz2/7cmfmE9JpHq39OtKt
iFPe1yRnEXFb05evA++8pBAVy2xqrkjlLnxarvRk05tjnrnz6SG/kB6urxLsX6FNSHtnWtUBtysw
g2VJl5GTGLKHkdTlMV30ZoBxrEuUzOoyvda+1CxoxVm+m2N6PaammPqiNGmP9uQR6W4I+yVLaO/P
AS0Vg3hfGtpcLSa0eqfe5k6IVIQsJXBfT+7I6tQGxN3SBfBu9eD8WxBpe1y/8ui5dguTO2ikPJN1
UJ0CU80vbjVfAZdnJLDbJYM4lsBrkhM0qO+c1t2tWhZAdVhJG3qZymv2uqOcbzLvzUNmd/We0zm7
NcLRr7S735zEYdcYeKcmmZM2fnIJHvle59C9irL4iB03vxfwF6xEF9fI5qv1P3Eh/4aOwnHRB0TR
Pqr16FoS13wltvzguZ24JGkUXW27QdAb26/gkxYwTROrcF2cnpTSrDcCKGyUVMcqS19crScb6ETw
WHO1s7y9rq8kNuMmmdMT87/k6hdegtaWV8WcFEflml+T5gL5t41vzKKn+7r50IeGlZcAMq/NIrhp
Ygw4ju3r+pVBL2LrEZWMcJvtXqK8A6QhOD3qeIm8ZTYd6plpNxu5vLTzBBD6st+rpX1WrDf5ZXGb
IAqhyN5sO/oYSS8/jAhbEqggIye38W52cxwaogzezGkQR526YVd6ZI30KfRqr5fltWgJjtpEQD7O
pmJy4Uo/rJbFmZ2JPkD2laGvZniV2qEV2VY4BsTBjK11TiCdES0ocOIUsh92mYzpXC4Xd60InF3U
MNhYx6TrEqlZv+bqSwk6d+u+sS5NMPbnvBdvZKxy16vUc5q64sOgl6KG9qIyKQ6Bl7vjYpC48ykn
SzCvj+tbEPhus7eYbm9n1/DdTQN8Ya8SiByasUT5uK53JKWge8BB9q55HE/GIdVjfe/DNfnbPVxb
iOyYXjeYIQd8Q29haolL9rkkRFO284ymCdeF2x57+BK4ngz5n7ojKeK/pUNqikNpeG11pmCQ4sfX
dbF87VvvW2QleqPxBMQ3KHt44h5IN5Ix8jYYg+ariqZT2qYQMIuGWFyeyW+eo7YFfcBXHy2rr5Uk
d7hjteuJTttHmlzcq6gEV8GfB4niACb4u85PvPv2lP1dBEKa3tB+6iL5aWtk9UrBGNSLp3cg0ePe
NDNm/2Zhk8jju+gnZvhUjbKfrUfB4yaD9hw4zmIXMcfcO/oPB6sAxIeYj71m7RHoKgMDAnx0JCHO
hdIUcL/wyn3TN85ZLZqEdcFUUl81RmSd5ZzZIXWm1ogmZCGWC40xQPFQ5T7VkYt0fdR8U5HdXewU
hKj0Dgy9jQtoZ/OyvlqXsSXtV6M4iYJLOrHTxEaX3YXJbBD8mzx0GjPvWSX3JBnHV93XSev0meI2
njTxVDPtCAB7PQvDTo9TjTB1lOp/zd8qig1YTH6J3kGvzqopzv8dLi3mHFTY5Jy/rxeluKjclzav
X5xYNGHfO9NpHRHZ5b+V37pHDQ3gEY5KwpAJvj2HlAjtpD/TC4nuAwQNNRgopHyh39NFs5oLLTtH
GWG7pGOZB690K/IzGDDVTl2evIxRrj602sPgZpEu9V+ZIufzk4qhWAWVnmC87jBnxQ5DkPid9l/S
KcDDALiA0QqRokQzFVo1T3Dd5p/Eh2BBGlT6so6GmyY6x9UvC1bbW+nO9NedN88vdMHPpLtr9v5v
p539e14izySETT3NAGVTrwfPvhvhtznxoirj1jRZtwFxfCimmPuHUOSBZFzLd3+nfG72ZrhDd6Fn
TCEQCYIg9TnZq7QnVFBY2UUSAeGrhEw9GKgIiwAQeR4923TRkKwqpzx3maBLkDHrfW1drIAePrcl
OuAzgs/EVJJNNKJbq6K3tNTzdBeNGP3dBFtIrWLvPJjya8j88sUelrF1oKUXjYmno4F45QxtzyXA
j6cooy+3k9bNgNqNRibg9KeebNql6cQk+1c2tHS5KvfRgy/ZmEsfIu9j9+Ybn/99cnjj1UUnhB4s
ypiV3+k6cCOdwkQHlGgQIPvZlwENepcPRsE874hy5hV2BIxyKyo5CDEgVr/XyaEdARqn58ObHXdl
WBEYTTx13Z2niUm6NNVwFi4xpLbsupvX0jUuPKLyUho8eyrt8ZuOZ7LFcMOzzlsxGZPz1qn6S+mp
dvIZuR2TXCPQaLkNmIaKTgZDl12p1z/EOA17QkAZLSdeByCEeCAyoKYHqtE7+r78adj9P1Oa9xd6
S/mTXBvaU8Q6AkMiNTTV/NfJktV70CBWMhH25EqfwZaN8QO7q3YvQQuFE3q2TgIk5EJKdAbZIBu7
1P+AvOp28CahbBAhFJ+rYPh37M1PK/XjsF8a+U7RIk1ymYBjY7nodOAv6yukO8WWxOtgG5jnaBEx
rUvMPSjMUkR6cQD8A7fUxmbe9UmrYz/P+RjaXOt3QvMzSPRyDOveG8LBo36zB/KjUs1sbrMftzdj
Wby+OgBqqM5tHk9kqphjiO3uIxhG190O7PX7aDlp18WFArXDvwT3EPNgdKx9IV70QZf71G7abWza
r9KO1KVMqv70V7PX4hy8RDQbr1k+HgY5u3ckxMlb10OO0e2cOB+hN89GQ19pFKDVSezjoSMCBXFS
WqS70aWCIJqIciYnuaGl6fwuimQIZ7a+zQwMbUDEQLwBV+j1U9sUsPsD5c77KudzMff4ALexn5M3
mAWX2MjPjhNF52KkqpEkmP5Vg3KP73ZdzrwF8daGvXwO3aV6EJEZXIOWZ4QOzFHJ0mICXDgoUREq
LiINl7gNsqZEC9Fd1d6RQo39RUP6ReQyZFxyKqXVfVQfA7tDlRrq2RlkCFPUpX/lYXPUEc2nFn+c
SR2WSunvi2hQL0iejEPcopQzRX1CqNxzm0zoi3nWtBcDo6TEI1gzLpmF68KEXhEQ5bKtc+JNmla3
rtIcNIJKGyq6nEwls6FQ2vtRPV9kOdp/P2jZzOS4izRI/yZbrLlckiBrmgx+ktfec/pd73j9G1rI
5rWfX7RauRe1CHmymMZtF/v+jUSo/GEhiipKYlaCqfmR1b52bY350keieavMct5NRUTOASEDr5Hh
nQOTjEYp7OTm5rZ+FKrhfolU5a74FO6M7J+gt4MX2zbd48AV4azPXL7lzPGSGehYZJ/Bxev9/lU4
xPZK4Z50rZbsY6l8Hf2S6BOtOCFSBVakV/KtGTpURPCI9hiyDaRNtHtNoT+q2smgco39oqoEi7MO
z8uWSYUTaW997PiPok7Y5kxOz3UE6RGbhjK/sP7qAoP+24ij7Xtk074w2R39JbKdGIVPZnXyhXST
fJujtH0bsYlssgkonYh/R5yJW+Hq+stc2uO+QeVDupP5HgsSAEmZfo7t0L8yjzw6KSmIUh+/JbN/
hN9jnPpB+nSzIvdFAITcwW5ot01lz/t5KVJyxgY2xfDf34QSvL07y9OGKvLpJIO8BZpnba02q/a9
NEn9EH31L1id37RHNut4pEs9/6VDfNGTBtbgj79CWPnfq64j421itnMcC+u31dcVJ1FkPNYld/nO
ZUW2Sasnv2dVG9/SxnJfG0Muf2mivubOeXNNfPjUJ/576nJT0zE7CkmGGALz7tNoAYihQn2XNZuQ
Nzt3zWpCra07ZG6991pIOtMtlLe8haZHQWW+p+hLt7LvfipXL08Mh5p3GKOvY1TMX2OgvdS6/3sq
yU1e/43C6vkmRn3VIxNh9MxnNuYP80pj9GQF9B1RgmLGbwhtdMesug25eOA76R69jia0jc1tozGT
mUvsCatQDelSxdhBCcQV5vtQmUSSEJl49xx5mhRqwGyR8kZGD5JwsHfQNKn36DFQwVYF9+kTxPZ6
D6BJ/dSY8XiJnaKL5vxvFqtaoaFdD5BUuRNiH1XKT6txqrMRJMOutTB8TBoxhtTD2r6ZzGAnixwG
beF4xBaO3tPUwYMNWXvQfdR6rV/ditEcXyUztIuvTfnWIlKLx+alWn5YjSdSa70D24W8TBAW+H2T
BJ3K1D4bs/k90JwWtpvA/QWuSNwh0w3TKsOgIs/bR5J2bunEnnu3/GGg7N065BwdkEj5TwTkpLdI
7VeT2u4lKikfgrGqvmll+cfsrJF9CixNxY0H+hhG63Rw7YsLHP2DHsFHYefRIxPo7Z2cBQ7ipxcx
N1ZGVb9FlCDbzEO6m+ouznEFp38y2vSp+dFO9V79qALjBMx3In8jwv/UjOQB5Z4OLc/sOVxTsPib
2jeRQ601AZ9KBO19QVciMcbvSYXTAcF1/+K0mKaTdm5OhDq/6ZbUjute6bhoM3wtOds5agAdFPi2
TZzipxURlpdiSz44MXAlG7H0K+GcT1olzVun9Yf/Rs8Bt2jSyzNiSBEe/n0Ma9Nxj7pCYoeIbtxC
Q/uEVT0NG7NO/GulSKXUzPR3BbSbrEoXyVJeZAee1HPaj+QaLJPOutEe5Nh652QRuiVJ/7k8PCdH
RSmXffWnknr0aDGFPxhLFdsBGMVh/W8NA0KEG+bNbHz30dj6JkNdwDgBRIvH7IlLbV2+MwCat1gG
vR9Z++G3T9W/cCjNvxKrJyc+JXuvmfJXQ2k/gz5w0VqV5gda5F0q5+JSDKTdxpn28P0qP5nZqK76
sgxJR15Uar3xw4Afqtwnl7ek9osz8uBorbGjLxuam3vesefs3U6T57w4AYm1i/17XZzFgt86yj7a
QlwruioMqFmYdGoExOQfmCW39UQKera8M1PZaIv0CBJbgUY8WBY9mAA/dtPFos9+iE0d4gd3zju+
s/wblKbyYDES2HMLbE6EDXVbW4egN+jFDwZH+gV8gPOyLpmyb1WBa9kVV9jawxJGRsNUFulnb5Ux
v2Gfhm7fmMc+NZMwwNcOCZTc64ptgOvxwgXoy+nY5ak4r00d0Hwluc69dyoKwmPcYGrPiS+v9qIk
lYzg20h1RK1xlWzXoVjeViebb0HCkRkitDTD9ZU26pKinW5aVh4doYue2bmuruvCqRlDHEQus5at
a8bk+sqa6I/HvqQS7zAUhgOXlts0VPONdp4+x+ioluhaWizHtU81L05D2sBvKpDmucNJce1VepZ4
8B4JqE2r5drFjfq2SME3o2/9U0C5DNclz6z/vSqXV1Xr0Re1BmgpKPy2qH3tHsVUkZuHvimDF8mD
9iINCwnb7L/BfdmYkunRgJLj6Q2ZOoqZHjPikZ3Wxs6V/5k91mkTzS6b+5X+w3YVg5wa+ORijwcS
9b9l/VKv/+lGfOkNtiMwY7UYrpatnvpEeU7b/Lcr1BgOkzeGRp9M0I6bU1vEM58FCijVmV25Wb9u
jDckBt2l8fWEAXk8ZMx1gWLWVddtEJukV3eqymXgwRHizZs4ner8UMVQ2iUssHBYFlROXphZlKDl
PIpDY5HRYJnzI8hy8xGh+CRQ1nF3rrvE28aGeSyClupkmYwRvGjdLfckLV/d07IzEWg8Vp5BsvjJ
KvtjxsvLUNmUJ8cZPmCUODjTPOep2XR5ArYpN93JRubfS0+PjmVHXrYwyE/04uazCpj8ysa3r5WN
RyUdyU1MHFUf7Y7h8DqHWOc8eGKf1J/W0e1bRg7JOPEm5uOlQ3MjkR9EPZPLNVmOseYyzifyWFzX
7j+sSaI0pxSuR5WhGPm/iyC+eeG9phgldIqaZdQwOqhrI5ObMl+Yb2hCtFCtwjgIat/Je4qO1apC
kGbc7O0mhpdWTZcWe84Rx8r/EAGrob8n4x6lNFNFWe2LeGQIY+vXdZlIt70SS4pilPRl0xK3VvrV
3TbgeJtu5iPN5EsI8vZGjghDA0sCjbBjB88XH9dgaAnyzegT/7+26PoKywjyCGln+//v0e1RbW6Z
0aKiXmYYq+poXTKVwyKObcTWRf4aMCE7mRYP2DwG1Op+/2ssUArQVH5Df/URazSK06rcNLlwX7VO
G07NsPx9WwmROdGpkgBA7dYL4H/3wSSbT1Ttxnk9igB8tbsobYgtE/ZXlBC7twoLTM398nX7NoxB
fukrcppFUJm7cbFI+D1TrfVeOlCFbSyRNGdnFM0uNcpyL0sHnqWeJeBdA+uUR56FPArepuVK+xCT
TXnTsWRu08nRd7Yw5zMtkSc9JXnXyDQ6IEKIt1GvvLvrEGCm+Tjxjii7+t8FveMGU8WrltWEGvuA
TXHpBy/d1AdXFf2pbR0ZouYl72bsTDwjdPg5gdcDBx93dkTvEe8Sz3qf9d78Wl/k4JQIga64ZMGS
3zBrHQmyjO2tqZnEkTdxtJvGcXI2xXSl5exOzOjsYLPeKm1GkroV5ECewfe2lYrx7hCVMLnqwrQ4
30vlgL3x2acLX+V/FSF+LJId1PriOPul/ypLb08btj4pT6U7N29iQqeX0h2iidysjf4qmolURvWF
wqgfr9kiG1gXvJB0syd1sJimGJU7nMto5I8kud6CvFl0OQHFb8EJpTU8QzkaOmxU1JTLjylI8WNa
lGk3o9LGb1YiDirbrq6v1VplS4ySDa1giad46zsaw8iutLzwmWUk1q4PzvrMVILZtSvSjvi6Jg6d
ZVlfjS2ROzH0uENHcCSXRhFjvvbS0wwmG/9W1tyMzMONZyXqUtf/rALGic05I/WOzqD6mdMoIBuU
K0tg13CgEzdAA8IyxVa8s5s82NVT1R1qH3AN2hPSLo3I/0b+5Pvt3AZO9rouIoVzrHk5dbkYdmbN
zJme9txerNk+iUXEvS5xjYUj94I7uRi41PLOrsJR14e7+n8LdOlwjPudJpN/0FeUlI38ex5R1wG3
9yeNLUg4D7sutUsw0L3I6aRec9pIZ8w5p0TmRDCgxEBrRJdqXcykiciBRZ0M9YSWip7RAkywFvet
EdwIoP1N/9o9dU4bPfHhaU+wTKdn2zaoM/HD3MbesW55bJfnEg3aee1Hp9eIYNmb2QZ8LP0c0Xta
OiBf7Xzjzp3/fwg7kyW3kTbLvkvvYQbHjEVvOM9kjFJoA9MIOOZ5evo+jshKtf1lVrVxY1DKVESQ
BNy/e++5DGorgm+BZezNYRyVjZ759zK8UIJFUnnTIdSrfGcTFEHbinL/1JjQRFMyvsqZIwWXvw52
zKbQfbF1CQB/jh8IGnCK4ee2lGF9WXRmlOMvNmr6C9Us5RYbpHWbyj49FFAvvcFzLzyvX+uW+ZiW
v1W8x49BV10QE6JLrJSuZQnUl5KTEPFC2WMhtqmiKrThMOTwetnXqcuA/dMM7Udp+RxRmrR6LbXi
VplD+eyCnF4N2Bew79KfaUZgzWumcpozwTvgNATWRU39NAsUnRmZh1I3vw+VZj95GM+viR9flq8S
vrOzLsI/uaidTZf2JunD1nyrkowvXd/cuyZxGfSHTOn5i7myTWbI1d1uwpbJL3Eaf4zlbeKfKGt1
FvRekHvE0e24VoSAGqwJOvxKDtzO9Ho/Ig695npwymPLvS9fVVWjsjI14TkHUqd6LVucaY927pl2
i2lv5qQURlk07rqOQ3kiT4yFSu1dh7mZjlxCDxH28X1QFz/mpKGwcSTvCj4b17A5RJNYTQ5MvRr/
UKCemybD2y07jGXPUcgaqRC/Ofn48exxnzmkrs/Vhnqdy1xrLoWTvbOaR89d8weM1Qe74ggk3S25
HvQTJhmAlq3giVMAwdapvY9ioLWpMEEngIX55YUEONXnIOvlwU6XCssS+AKBeeD6ulypR1MX4ccX
of2i2cWz2wXBh4n7QkHCV4JU5mNZGMv6RJHCt86Th3oZ7mv+c6V5FkFRq77FauhR/QHtnh0Wd1mr
fcuMVnvGURKtmjrIXmj6+5q7WKjGnmCAVRO5JiM/bGdvRhmkLY76yn406b+twhPjswhidt5to+L3
HHfOuWjN8Hko+nBlJX39vSncpz5N3u0opYJgmsfnnOMshyR1m1RWIPBf9W4o2eWmvGdtzv1PnKXt
g9DkvbXznHa0wKdy2Jy+6k62Kcw/5Cecj57s485Je3GIwdBYjZifiDX/tMIWsndTzWe6XZOHrlJ4
WUaDb4F5+bE853rJeWTTcShyH9kjss30NDZ4/7VQ33QJtVppWQcvaRHUl0K6v/W5RQ9lTNgheqMq
pT0TNU7kRl05VwO95dqOFIV6rTHu3KopL5y9y8s8T7gm/X6kAhq1AHJsyAm/biCFvyQV2YtOuYWl
ySyrnEx212G+tQOpr/+G5yoqtBQdqKRIop6q41xN18BKQKIo9LHZ87bE8pqcKtfwcFPP2sFIBNrf
v6K7F3nUY4l+WPuiIfcup8tyqRVOkFyI510wndNl2rT1dnk+6WiLgnLXJaYKoma0LUzsD9geB+tM
Thr5jTQ4Y8umaaAxKuzWvH4iI39o26hpSpTME1V70k2/8fNePw0R1C6jIuTAC5i+thtKmVIi0Iz8
C0SFxMHOTRZKbBuG28BIuIoknxZtHunwnta+S1vvcjRcDomZPjyjYYudNvgP5Mdi7/SFX64ETRrr
T4SBN4F/X6QBqQSFqFEAOy1T0fog2Ue8g8mINe1+ZLx4gPuH05WD0G6WeXrIHG68lYrf66aebayp
HjfLl11fV/uhq+llituJbJ2cSIamSLjg9fKYsWuL2gaT1+f7MCqUpaiiRDaLamJ9Xu9dOP44lw7e
nMH8Wy1L1qFoUXlmI34KM/4ic2CGbabE+pISOifc274KDWbRJGexc9sYhsrA2GsttSTd52X7nnVM
XnwNz089kzDoB91mw8rlKadwvOAXUkQbLTasI8maI9XDEI0a/y1sQHPK1ixWjuukbwmWecSfAtcq
U64tRod4szCQLNlNZzeC/G2aoA4n5Y2JlEsmVai7uknpOwn03XLGC4IUk1VhQSfz9gM+h1HR1GVf
5i94xrW1kaXs1VrDeJkSAJ9erMtt01W/ta63nns91g+jZDo6EXh5prY9eTLMb1IYEtR0cCpoCN+H
fveLcJQj94JbS1WSeqr0toKX6v8WgreErVwky5I5TykoxpOnG7iXiQXBMnW1HiMAe7S067STkeV3
e5mg510GfzrNd2M96e917D9wtqTUGE71k2v5v2t8zDtdwR09PmTHPIhIOGmoTRn3xM8xO73x/BSE
R2VzM5ZbCkYBDFkDt6gyJbUA5ixda9ql7gV1a4QLdpWWpu9ZE2BUaaenjGveIxz745g2752HagsC
CsOpWqzU6k8VqbnSYFcdCIMgFI7ah/QZhjpG9Z0LFx3oTfCmWaSIJ2VJ5OTK4hrHtk+n8xBMb3iW
+z2AMfyNgdad2W7n6zwm1bFkdXplJsyC+KcTdS8Fp49zn7sX+leMtWGWt1LtLTE2ceEuIbfgsP2Z
TRKRrK3qsyA1TdrN+orgja+xHzdmTt5saERwjuhQw8jQFJR1Y38sIgfjOZGnowFP41qT0WkpJnE3
MJrWhtHTsxOzmYGWjv7gWF1+7obC3I7t9CcopsDeWjIL1tzwOX7PMgYMYUHdtlzjJJUPLE1iPGlW
k20yB6tPrZNqKNWSVyUnKIbQED4aE3+cCj0QI04RpjjQUFponehTQOoVeo/hmPp0Yj/2iVG3feKc
ZW5pBYlWYjk0uTHU3t77jZ3XOKUYGk7LI8EBWXWYAMwcnee+MesdYqe+aesE/pQudaYtOO4pvn4i
NP5b1ERYKy2YjoUTzOuoBaFZ4gqw6W8xQISsApg0u8Xisyxoo9XajvVoy6htHafTfGlk2RsY/jRv
7cLy2BADNK7tLpvd9mLaP5YYNTvW5EqrenUyNOvBSQcfK04/3s9NeAucmPOO2aUHTnqH2Grdp2CY
7CNT5Jpdxq4vK3PXlM6b35EQMytZUZRS69m5wl1Z03DS2D8MEZZ7+N9VT3nG9KZDUNyjpyKEZCyf
j4Jda1bmRVcC7qQW34+JmGEJXUP+KJ2tCeezDAXfB98p22QcPCsfYWYn8WfgGim4nGi9986c4CBa
JCewKOKJ4V6ydRz7DyorbXhKvPOtIblXnn30yvBRaUN3y9TNXI9I4Fm1zic0o67Kllz+Oq/ZuzWT
889RulnW45EBaQYhddy7YPDeYEVSoZWVNlTArvjquu7wTG3v8NzE9knOcF1C51wZrrz3Az020YQO
mXG8uvxdIqcjDVv3WLTczDr/XVIcU3QRYcfR/Dm7LktPaP8SyWq8g9R9DQctJBkYm09U0T0APji7
RpEsazWL7BmGn/BAPcYIgzgls9ozzkGmIAFaHSmUa7tMe9SMp1GL1qS/NEztR/xH+XPt9OjQrkPP
Aymss8nWHMXdmo4dHvHlmy+DpENMZomBT+1giP2OZp9wEkLtuRgjexWoSJwgvnGpMDMwtCCR/9z2
Ccb8hhrMVkXVfEJV26FqaqRqt6EWzrwkLUUpI+UCh8+ttz6yF2kraJD+NJ8XKkgUIUdNaXRC9uLu
rW7hdk7ypzAcPiyy1Y5FZjqbAq2U4yhfkjhuT7PoYFJnjX0oaEG4L1QAYfXPBHC0IW6usWm9O9Ms
Tn8XWhfFKYuVlOjmVw37P54HMbxBOg5VK+H7QpcrKv0rVtwBw7uXXiRYgFstmh5ttPyNFOSdcVHR
F1l4wa5H/PuYOCzqfueeyFumG95+zGdVZX2Cp/dNfAtUhHlZnG7yjkS612Mk5xz7JRYFbPl0j1hM
3/q+eq+q/BLhvNulskBltzq5dTC1vwycUdmkxNNXZpArY4Y7lLY44e3GT7yVFpfyNtDuziR0H0nX
OSfQdhikphhm1CO0wxVyZuByORXQJVWYNtVK7SSykeLPLuwymjPQZRbXoCh8tLRkyqOr5Wwy6TU4
BdkHdFH0bOIw3JUhgSVovg/b9GmSaim72PD2psMJbNnGR/0ljGNHN08tyyNRvDZNSJjA969cPzk0
THb7KPg+DmwWYevk8Co6o8e0xox1+SpPDOOKhkSqKdJOzpJTVgtpfFxMbOzXVRL8GkiEvapY2CvE
IyfEOaRFkXkytTZ/7dtpPXmd/Z7K+lGVHZ/svLhNjgyJftnzRuqivBv7ZegMCxCAZ/6o1A6XSdQR
BSQ5OGbFVCsfiD4WaJqL1dJdYD0J4wkLWaZGC6Jyqu+eSELKDSMfoM8OBs+kj8sD56Cbp9LHyzIm
tF/0UG2MQh+2bmV1eCsHPHK8CBPJu5nGX+BIX/wGJ60nZ+36j1DmRHXElcoC45czlm4oeWJEm41E
P/23QrOKZ92i3aaSLvEy4p6+rjPLot3n0De8D2vosFe7yatTqyAygWExEsnt6ZDF+XcnDrLvVn2c
hjLZD0ZsrzjwSW5Irn+oHYssMyN7zFe80ocamFw6aZTDdOatSBoXyiDZVTIWXLKdrEoPo1FkHHFd
z1+hVP7oJ9LS7B2wlKnJTtwZ4KLQyfjA4/gKMYNhN8DCPmlue0wFe12lnVUCsvfktA+vKn9+HmlR
YvrjLIzHYojuLZmDJ+qya0sRIUVVFOXFmj2TGg3zu6eWQtfNa5P9mlv8p3mhqtxKou8gl7Kn2hXF
GRSBQiRnEQWXCTBAimSBJaMEjrexhrsZxuSKMS9wH4LDFW0qlyS7R/Ha3pySL/kYGtMmkRE9l1Zt
bcpsNnF9yPOsTnwxVxkt8cbjkFT/TL/tUFjnyf8FBLM5m2rxVPB59CvFACnDbasNJbgxrgSX/3I3
DB+lhg35r8lh8Td8DkobWIyHtpioNMuMoLpSqzqRQp1foX7xGWht66yp+8+yIFa1jDw432492TIm
ZjR/gSOeXaQ2v2Vd3+1NxectbASbu9HavTIoNS/dbNA37nOu9Q2hne2xfAVs9I+dc4k2zIrVDJMY
K5clQvk6S6aTcf8dSsG4KnJe4BSMwi1TrkyKQJNtHzvYdbOZrVUbiR9UEH77MzvzJVNApWWJM5Jk
rn8OA+6Sf5e6MeaNw9kowbq2WEOigYOUF5HNyLDRXmorB/fg+eKFwQCuG97RmQPRaHTwyBAXEWN9
kn3+3CkVbll4n6aXpo5vbFOch60EUi1yksdo7cw0GrliWv4uBTN/y6c6oCmtcbnLpTQRKnF4tLR3
k30iTDFx79it33qM7N7icnZj2iIp5/71mR8gYC7AIKOyKyRYrVnJ2dHyuYBVkL5TkDDSOkgotdA0
6+LEDnZW19kxnWa3i7d6oyM/E/guhi9DHuuf51xen27Pm+4hjc5a+RMkYl8f3yoQLDtr6NMzPMn0
jE9Fkl3Ka5TTQBarPvW24eh4B0Bx/+RmBiYKR0BUQONJD1I9n1zDWoKRndn2ExJjTJzW4Qun6ePk
WfjqzJGged9P16zSfoVJnJ+EA9WiZOflhDkehMgsT4ABe6snawxKyo+yG82SaIe40dkbiSF8UATo
CmhwKbNnLGgYJ0fiqr1P/1oL/a1DQX2x7RGCuhteLVltCcrF10TLhjvfwHCfCWjvWo38x/LciA/m
087HIAiv/7/8isWLjoOmorKcnCXvfvqL1ZktYaJ942jQ0KZ0TZnvnjQzZSOaFP2HaOwOFg9qaUX2
/TzgAhh7cU8E7KGIeOQtqJNyr2eyunazcy8sP3nlrs9Mc6YqK4nZ5s9+md06sw7W7ESo8oihNqxk
l7UUuE3tuq6M6qXP5l+W3qUrpklY7ZQ46Y3yRnJRf4KP3G3zTKTb2SX1bthDsUr8UbuIkoDoYms0
y5iNrTdsvdLkNZN9chZhujMknkzbddEX8G+zL8kg/wz+FyjJ87bjWLr6e/wDW0R0Jyag1vsE50pu
8OsULxmnDqBDvkqEQUjZVUXlbGa97W8k1s0N1yhvPcsR4uJyFqp6QmuZF4fbRAEOrSzd1RHpNpO5
4LozsmobqrzesqSlX18cPfgJe8rcV62MbzZA6VtQSayhIWBLG0iRT/D/aVnS2D7GfTeeN1kCTIxL
VX91vXCFwxkTNKrjmbOkdy7Ymm1jg+xlPGL9q4YG/596tCyeolDN5jBvhDLTm2rxeZ+AbE1cjGl5
uidezj3XxoR+/HyyN8fPzdCyDZJhOp57Na5SqvokANAHkJg+HyH4RFuNl99xifrESvD8m8CY/cZa
ebGbzu9ejpS9/Bh601FOZgeXBRFHAitceTgPDsudK/XSamUMAcHQZIx5UcxzmwfDbVmsstePOAie
pZ/X60mEFvLbEF6WRR8ZfvcJbxyl1OEXCc+O0qostdRe3Z0SA4w5orEfNvrJc0EWrVysIxvmR+Tf
+nA+j63triQWr42Jyso30k+4JvBqOqUXg2WoubBx5SN9BJiJAA2DuGNcuRt/GqOzqxbQZCT3G4oW
4S7KV7OFXml0DWZsWz3EySOUoGysHfxt9LJyLseCDfs7RHguau9FOjotMFaBh+HfP1weua0Ds3jZ
xkajceC/arHoEOQcCW2c/Sa5J23d7pl4MOYaRis9M9F0qXIKso2pYmy2WoYigc1VMZK2StwSbTle
eUPOxx5uyS0xSbpkdQQOJ6zAvJoRbIeKIKzD/OwN2cFdO1iKXigjNUC/V9Vudv1u+yn7Z4F2prFu
MQJEpvUdO1K9M4g28/OziE4S7+tD6hPz6Gc8iJEidmWHhpTfECCoCpQ7zFNUTHqXNsowU81j8mXo
JadklSHO2RDbMXCAdskWx2F0/rypjzJ6TCosviwpgZpLpBLjFbyzfTHJp3mPvY/ImFZ287mIU9oO
COi7Win3S5rRVWSp5dGScNQGJzkQWgKJbTonj/aTz8UiskxkKsALwI9qmvo/C94EYLqzeFUhw8/7
23KTW2532lyvidY7J+FKaCpx3ZwKPq3LV1IhFebQgNfKBjBRk5XFyZPPhFIcnEV2WQ2HxZ1Ny576
dGnOnxHgxqHXDHsnDGbSE/vzByiAnil5O91D/45RrFob0Gu2loijS293zGhseFkniB6r/zBEVJPJ
WwRha/NXJ60KoKF+5HzrgR4efXv6Ei1TCdVBvSNtbO0NqlS2lRNbDBlN82HK2HpAAo6QUAommi7F
MyiAxxZrAjN3Me9KXnJLpZ2K0Sw+l15FnvAClGfesFxB2ctu4BtPl2Wp63k+jG1947oVM9NquQUW
7jkrJJoJ05nN8uVQddpW5+S98ixykOYxEdwkii6rcXtXaXHScIIp8GdJ82zZnnGH8kkBtHQyYpBa
IcAl7OWscG1/sJ/XTBsnzDAkDDVZhAo9FSJS08omfG5koyBpwzX0JJXBuKJ384TBkRbSZBcjBb/2
Vk1DXhNlp95m4I+J3lxN6tNJpxpxtkh9WrlWU1A8s235O+NfHuk1hrJ5IlP0kaXwtnMzGc/c3Mbz
oFxLjp2LI+Fo4hd6yn2/ucfADrBZZMT8CSM+NQRE9hgLR5S0SrGjwAvVcARJyxA/4/d1WL4KXfOJ
lgwT2Ta2rp3SmKPSbM4QCjdLDK2wpn9SaXGe37natnikzW9h+BzKEjCzzzzwkFQRzj24ZZs68Yx9
3/Skj70T3nvnuVLzwDQtfnLLrjZVGX9LCn7xm6JCAzM9Lq5s5LrnqsCUMb3ADOivqTTHl6KP9XXO
yOigd8xONYG9jSh/9RDCbVFa5gZ6VZBdM+ani9CxSB6zGpr4MUEJUi+GDApwk/hmJvc97xBArFls
wJljYaXwNxNDsQdXaB2BPx0LNdOf1dFeHWJORHf0td9xBc0CWosU2TpVd93ApQvQmmS1Wzw8rRVN
F6/ehi4nrtmoml3YGO2taeFBwR7Udnk3iQs+mOgwfenasd26HHrvvloEkzpC22DHGzd4cL+Mv+R1
NR4KD6pOKaNd5NvzfQiaGnwi4hvk4OjOhIalBEVWGpkOWbO5F8r4XcPD5uYGIsLlFnXzEXZpJ2ze
SlpN+X93drCa05Ha3vicOiUhegjG27K05ou0WvssjC9DghYs1NtgcRksfoOx6f5EUlZHTXcEjt0Z
MGALzxkmpHNNBow5rtj1xG5RQtrXZnLzZz+SgD4jnWxG056aWFA9xV4QYJ8nUbM0+1NbWQSWvtDw
TjrkhlEB4B6qK91Cq1u2VRmnfk7D5PKipetJLa1pdofRY5Y+O/BASsSrILfYoPNVJShYyTW6OyEJ
c9DigC3uFNwyjonfir62PvDSu6tBkfvxtbaHtsdrIlPqOorCdH518gM4+ussVA4dH/TDFZDYkgK7
z6Ti0rzdNEI2mJ6jiuB0PBk/8X7q+7IKC/h0s04ZhFVAQmya9TJpwvYnP2dOqR2WK+na3i4c630c
Welpnn2JI8bh4mSRZwX7rBBxi5nL1e0cp978qqsffvmFlIrhlwMUOk3TsZlpWl1bCbS2whCE3hfu
HLjS6twl5S5x2/vnxg2ARbyDi8J02g2xKKHJYY1VaNJlsToKoq1wzBG0qupgY2PeIT08gd8Yj6QQ
gPGFaXnETvgtQje/M8ittuzc9IOwGGvVycw+EcKJWI8o7+tF5wuLCqdN5e1Fq/2REvd6H/j1kz1F
7qbP9HFjQ9UNHdF9CdiOLCS7VE3glkeZGsNVLojLEk2U02p/WCAVRgSHfwgGIElqd8SHY1fJIT0v
B5flCIP0aR9rI3lKB5dJZKQJNrkexemRxoA40TlyMm2izcIGlFW2yCiTbDEGjb01YHl0ccULBtJN
+JTBVni4Dht/5qwuO8rIPkXzbJ8Y5LrKmgbTbA7INMNaMTN7euXadvZAoKw5L3svU2TFT1ozbIAY
eC8h4wOyj667tlV+egEjLYt0P2QoUfaS/gscYO8A5XpAAeXNeHOyY1GoQX5ifVQeqYJFuA854dPk
1qSr0KG8qa+jbafNcisB072XjvNhp828jV3Bz0Ff0SdNDOXKuyg1yayxijXejJmN6fFhZL/uWL12
XxarbPyVX1fxjvSmuxlMi7e4Bc0P7iLW+sGAioHmRp86j4qkgvk3UMWrCe4mszsfiT5Bf+v0fGCY
3pCJhse372xotA0yl95m5Z1K3UcbF4Q8EZY/75t1mROQDed551iesdVdIlg0WA6P92EI8OgUQ3ka
F/BkadYfSvK4zYMQt77t/U05rGzoZGtXDSDJYTdcVzGvLnimZfHGbjhwfopWWhf9KvXQ2X3e7yMn
+18qa5aWkYJNIZGZX//3/1C4AJnNNiziH7YhODJQzPn/07NjE7/vMAl/O+UciGUepndS+q9ZME8d
sWasfQuSfBFLKeTDf4K/hEOLd2I7bW99o/qVwcI5+XracreLng3MILdRwMwcLIf3sINj3ucSfm0a
4zZ1no0bLC9PXUcALwWp7g9ivSQRp5o4IuoIopELERojZnFeFg0I+8Yt6mi99ObNqjxreSRuQx70
16XfD3WoYQ9HOd7CImjYtiBGTdompwxjZxb610bJiTPYoJMLe3I/UsY7pbX70K1j62j6CaozSUvq
xpH/uUQaQ/Xd4NTLRM1xLhX52xMvVbumLGzDi55uc73PjssHQoiX/5lqbv83pjneLtfkdG8Jm/be
/6zQm73e0gwg0VuzxKyeurS68/tFa2fJq8HehQGKKECGf54TkEH56AwBTBz+it9E3V39V2kKqC6j
v2PdNnTZpW0Dz7Qf012vvmy5zBziXhOff2q6g3cJs5TGehXxsiZNv8K2f5Ym+utmcRaHQYzTBr8S
dHT1pKsgwMuTWOb/fZJo2spQxVdmUPOB46yNKbtsnhZd/u9zy8W1VVfY5Tmz7muS50j3y1/++/eW
55a/vDwX6U75v7TNGHwg/4Mib/u2L0zBdNIXumcY/9HGYxmyY39ohnsNYO8+sUEaLYtXsamObC3c
LjfyeBwxzADMijwywSZRnSWepQdfZDMMz+qJyAzhK3gGXR+BUYO/khjuZJNscAvND4FlCKYwEMtO
x6Tt0onoTASK8yz6SQUZ1gxcCsfBG/+ZzLBP/T3PbBr+8sMG5hSr2mFA2HCsHGsASw59NMfcSn8y
i56eDV02a4+04YXXO4Jm0D/7YdACqbS054h0CDTJ5cwcagD/K6M4LXuEXAmbpsyAt0Q65KI6wVAN
S8pAvh9XZbnYVcyvRWZxDGs64J+dbSBKK0YajAva0CcGSkPQjresODGCAVYzIXBhlPHodJi+yDBK
73XnQgwFt7lllzAzDS0qkFsInQlw7YX1p4c58XOyUitdfVrZ0uZH6RjrZSsG3MbdeoOkGkQa80mo
hZ6oFjqazRWC+pD84A1Ft699eBBONjun2IGVEiZOtyGWWsJ02/YztUeWJH0nNMe6C08kt57NDA1K
/Z2hg8SznRoH/tH+PhM3PHq6+DOT0NyTedOwLMvpbnBvXfIPEoIM1Cp93GcV8ynGicO+JJCF0CpL
cHh4zUqbD4efwbmtFEjMzaW2g2dFq5kiEndzCi2v0/0j+OM9Vrzw3LbRJlZDTVO5zSUF5R4Il/1Y
BeNuzvv6Kvx6awgx3Sq3yvZ59CPXKkpECru5gx+JVwGjhHsTXWnZWZtx0/2GYvjTzFXZL/TSo2nL
7g6aCMkXv2djCUi0pqgegROQVzK/TKUe7z01NwSixQiyFJW/7hPje1EULVQXlPKygmxbJtRUdDXS
o2kV9BGWrf0cFvOiEwdQFbVrxOuFJ7wq7qDJ7jZU6KNjNtqlw9F1if0h5YDPdjcaMbLH2UDlxxCB
9x4whU9twxQWgz06SMARZdDzeT+IGjhZwgy+CSXylt0d27AdXrpIORIC9x39f1e5eXhhEDMDeOcD
4HOAWCoaNN+aNuyRxEZXyIi6Cbp9Vxa/5owZovdfmJ7kz+etG6QhOOloojgiH2uMbBJJCjnEcygd
QQMfD9PYnGrFq1qWxTZBCv3Dny16q8Y0vlSmzyfacFaBisCZd8Fr8xi4rFNs9F5XwR/k0odTOzN6
Q8k0wuHXEI3y1fFJ22q5Z6ztNjT3Hj/6iut+BiE7/UiUvyXDELSfhU8ZtAm0dYEptQ4FHpKM5RZT
YkEHCTRo7M2Uq1WldXM4uO+on9Xw6iEVN2Z1We6cy+I6/Xgs0DNAYQWnv0sFXiQqiumwTL5SN+n3
AlOwoXwHVJQQGYsZOGvOhyLZdRzb29So7gAXxk0o62kvGJiuAyz3axz50a5XQ96gg7PsRirgajcU
zRiZhENvkXQ5RcOvISmMZ6t/LXoMx4DFjKuIxItFac8Kz1LFuwdlERRkuvEH2k8wS9zcIuifewG9
BivelbsYS0E+bcjMlqKG2KIAQ/vT1vT7/F2qSLwVujntnF4QjPt3wfZtgv+jSnZmmGxuZ8/7iHWC
3Qff0vyNZwD8IF9FRUtSD+ZBR2WdETkxoY9einMZfut7HDXdzsBNdlqW2eZmMMSqj6skZyyVx0Z6
bsQJU0fUbQgb11xWOMPCNlNf9jPlVxZxyw2p/LwgZjSSQC0mDHXSu0+VeSArUV2KpvBXDWfsQ+cE
3jMoMeoTMx/eRXzmqsS8WXk+EJ3Ns+L65dBsjw38Dw4hZn/q1KPKwzhEfv2gY5bgEgwTm7z6LYqj
L5nld/teAY0sldXvUCE5jxkfQ+e/WxmopTJiPIsTMbvEjB33YDr0106WT2Y8be1J+wE5uNoG02vo
h90+pMIKAV2ebXsyjwbX71o5tDSFcHei1cD7/OwLagZobLWYRszBRpBWAxc0tpIbXVqsaIqQzENn
uatVwYxwBf0PeEkc4nkpuOWyni4u1wgYoc31LyQs1S08KSLfz9G+DIbXWlqkVBpu672u1UevNsSF
jhCMhAl5nnwQX1MR/JxQsrDG0zek5TSkLc4wLfWuXpJN66AdoC3UVnsuCnh8Ohfwba413qqFmznP
A8B5LrwUgdWgSnP33tZx+3C6DiXcOaQygrUNg3gnUWseEJHxxuO42oAyHJDl6OLTKmk/dRYZUscS
Z6sCTd8KYr5h/oEpbErW1Iq8L0pxbQ3xbhGO7a76Ukb4YOYkpwueX9aGYeM/EozRSi7CCIdlcbeG
TnyEhfhW5dDwGchf2owBm5/Me9K+G4j90XE5OY5lCwc75AOrh/4jmJkDQpCC6laTJmlFRgxn4CJC
3dR6ud4sS5+074Hpl8GmKF6XPJ3mOu6uKMRPnFju0cmaPZHf6V7lmXmRqcX+VCSw4QaiBZ4koT8F
I8S/ge6LCvjamuDsSJc8KEcEMYeSZ0NubM1J90NjTCA57PRsQXD3qQO/D9IC145ytgsV7WgQaiSs
EzRoGzBjsWHGn/TCUlVIhXF6tJVRcUbTXw/qFr3wlZl3jcig3heZY91e8lOpa3QrAlQWe6zW289c
TtZ9SHk1XOv0GCDe2GGTPaaJ8JluACkb5vRH1ZLHW9hTPpPiasSBZ06R/fAG9xd911zPjembr5u3
mGAy2Jr+RB8HH4Q+ecDVDg55H4JSTecdI5ryQEcm1WaQs5+KLJpPSZvfs3Eej7NhhOdRLRHnTkOf
88uSNdYr71l1UO4FJc1H8m6bv9zMpq9+QoQmnusSH6gTsNqjatvrKM9g7x+sXM3gM6rKxAuIBbti
8L45TjJeAjVXqYwctV1sXOKkfktFIVaW24xrflOk+OUXM3MGiO7APF+B2/eWDwik7JIYuCEe5S5n
X2nGg0YIFG7GciT0UohXSVysFk3D1OWvminoLmxRzbuKtGBtx7T82fZT37E1soFM73C3RmtNI5bn
zUV48fRpn4Hj/6KZLh5qWSRvTZT/glFJKRAlHzVlkIRlmnxL/oyZvzLHlA6JSexSXzLmoyuvC0+a
PQ1HA4mfAAGJd7bt7sYZTf1pCoS2YYy8l02kKF30Wa08ggmZ22ZPWgokKAtHnERFclg4VZgQYCMa
xoowosRaPug3S/8geIAQYBQ2DrlbDFJBmXcbvCxEHUZIrzPyitab4NgRS9dlINDwGIMfqKmcdzbc
T0r2ZM9YCv2jsakWgvGgoAhoyWkZ/tSw7axrdubskPDOJA4EcavSichQ+5HGnv0uRfAcZcGxUZKr
zOe5Rmk1r34eJgc/zL/iqTV3MV3y+9KcXyCCwL2PI3s9It+kFXPpRsF7csfcTT6HlQXTpxeerjA9
tASzp4XswvvGApdMXt7elWpuj2gHxD3XvpvwbTA7Tp/dxJlTP+zMNg66micOeKtPLqE7yxD9uBq1
r/+Ps/PasRzJruivCPPOEU2QDAojPVzv05uqF6Isvff8eq1gtqa6e4CWIKBApK9ryGCcc/Ze2+KK
3Xm1/XVJNNRblIQRzEtN5YkkKkMARWtA1dHEK93oU4hW9cNMd+nSxlmM3o8ks7Ea7X0/6XvPHuU1
LiwQsPQdtui1l9S6Bo7JYCag0Ag32qTEy3R9/hP8WQIb9iF0++i9qboTAzOyrhPRH8iEH9d5NsMa
Ab3JLS2PALybm8LtDEpm9IR202390jD2WZedWcHcqyiqHwwYKFkQHKyzGudH1oufcW6JS9UnlOlm
/4RPmUYU3eZtNZTWi0SPNVEdXkTm6dvY6r5FoxasDbBr3K3gZJoFXUN8YrtGpQMHNjdMUwO3EgXe
oVDsokIPELqPwEk9YEwI4KJ1xqjqTDJ6vLHSLr9YcOMRQ6KBWQ4Y8DZdaAguAgacaUJ4kGIdwebB
5tN3zQoj3gz6prizHERGvk0YITO1fcu84hEW/K636m5XIVrZapK09a7kP/JmY1pncHqYTWf9pVT8
29hCqa37wZH4pAiUxQuOXVBddIz5z2CRz7C4jLifD7We6yeaovOJvKy0/2IhJTwMDiiyqhjjJ6Rc
/Q9md4RSkEt0wL5BXpGy5dve+NIjc33KBnT8+Nay3H4PxTO+wHsQHGQgo28g5g/LjhWju2AK1+fl
FxsFBGrkaL5qtEI3opegxv1+Pptuh847sJ4jUCtXsocmYDlJf2gzp2MI7KdbGpiITDAoZE7/ZE/0
ogogakCeu681SJe1rIE1DFGYPsUVzih9yvv1mqlafO3UIWkIy4vjpkENrwcrbl7aIfV6MERjZX+N
Z8Hjokl/6Ruz2y9tZbcHue1o4ECFsk60KrEjjK1o58sZJadezNtkFvatV0h8d3SI1SDrakf9sKlL
p7k0NiuuOk2WuRRJa/EZZcCd5X6qSHPnfIIfaisjEQYMDBMBbsJWHQI8Z3tLt78y0qY/P2K9nfuk
IWU3StwVQcBbFCQmA4MkSLhL0bxPGHVvJFp6qJ0ZQ5fYzk96Q1qVnVXVk3CjbybZd4es762L3fUv
iUZ6EI+x5Zc8jym083UoPPMhCvJdnaLm1UHOPvg4Dwzfu7dtwsoHi2GtbhMmwQpdPFtzIDdRaT5q
ClsVtySgNa24YkIxzm0Yuyq3bd+FUDwyNbph7/7KC+ztGjWYZbAQb+Z2HtcfllhX+WJDlHRjWrWb
jl+40OeoL4RNCRx+m8KoWB7Ng+awEdZk1lx6BIXKDbociB6ZdlUYICVSisLlEFjEawXWmlNY61sm
SLM53ActBuNl78HdKmD0h8prrjI4yhxKWv/cPcmmkN5pSQL3oqK8VhIBR+9G3pa2Erk5UWL6x0wl
BKg6Ay8822JH1F9Gp1XEQ80gQhcAwklXpcnyUerd8wTLey3PMDpjJQi0ZFgTU6wxsMV8l7GhX+FL
sXadyYyeoDjakTJC45anDzqU/APFHeyBmkw3sAPfK9VkXXYamuLvVvN8FiKsTl2mn20oA3dp5wHm
98zn2cWUpcbBy2DYEKR+xaUFwlCpxvsIj7lmyWddIiatkNJseofMHzeJ9SOAbJSmeJNnRxmq3eRT
4pafw2JMLoVVR29CRqcfCLDbWykrioUa3LUUbLQswrHnzIe6YDdvyz0l16ALs7OSj4LB4CybMzTL
5ARPoXxE0uTibyXQMT/3ddJepfuKvcQ+hvVcZ1yO4/0kQ3IaUlxO3OD8k2H2+XowMHn9Qp6aRdKi
73PuQ2FTHNrz8CFmSGI0ZZrKBls2ndAkGast5byIfeI1GGb7sRiPUB3vlgKtLcpPicq6r+ux2xOa
dG3ZWGRKh6Wr6lOS/juBnVxgcnYHS3Jq8AokRt+zYQ1eFhZznSAG7OE+E89FysvQUCHQlsq3NUm9
O6NL5H1RkODokOO5QaKQblA20SrzMPZH3BB8FTVpG04H0JkSYw99stnOqp8Ivczj6TXj0ZMvRF8y
j0lp7y+bAfCMqEnq8toh8ME9IAvIzLW+Mb0AVS4yfoxrTW5H2xIpMKmAnP6R5SjpB5i73hL11ddo
p7XlwIvdjvcSZOM25IHxbn2OhvFrZbQTRSH2eNw0X9qGhB1O4ZhUPX63cUz9NkoMfoFMtG3YNnjr
ICGX2vjuRNmxDEf3GP2kaeOfbXid0DHhZELR+hZ7hOhISWOrG3SeELASJBbz1fX6b5XVHUOleskN
Z4W1vzzFiZXuAvET6kF9GYs817ZVpoUPrZ58rQcW0YE70mp2jeBmY+ypgEcl0onOYo5Z26we9P90
l1vMgfH6GAB78olrrQa9odvhQ5MrDx6D4F2SJkfH18gNARlblWT2tllfbFqHl60il7HO53pP5d9v
Zi0+dZNNAGU0fuWhmDtq060nRjJQhrC56nUhCWzO9iSIFuC6WkzOeksuRdSKVXh01PUqdK/Zk2PB
FmtpxtIdPCXAvpAeNWQ/nuOKLkWUTHCndYAZcXMnwaGxO+rSy8ie56LXtCUiP4sohfndIYQcOAim
ilTb/TkvBCXdYbFxCMrhI5vneV3ZEOywVvRb+aFFZEx1ha38YjfBdLXM4d33Qro01WxupUq3Lbru
STPb9GDOXXSsAv+8FEGkMn/3ikE7GrWub5h5+Bu6KKt0SrRPIRIwkPK8UgJlpM6fm0MEZVFDv6xp
cWflspyRpjZyTzLXfeX3/r5K0IvCJntpTHojuDl/TlJr3uyie6OjSjPEtufdrFqLvjXfFYhGjmbC
XsBS8F6MVvPJKwz8yiGze0ai3j5CO3BbDjnv4Azdg9SIbB3GlXU3NroJLgckVaozUR6M6QeMm/ik
pZV1oy5f4wwqrmBsjG0xcqlliAdWQTn0tL7ZUuiVvpsUuXbQ8MR4TIXXdai05Q4cRlvJkxIzuEpN
Hw8AuotLGgprO0wCfapCQdWoAPZS914Tqx2u2pwfIpOdFQEw7QHtZAZfwUges0xQKAYhkTU6HucU
B82OTqtDJf3oNsDKNGsiA2Ks7acDCX+PgY9ZkpefOKaMDvcEPhnPC/GXjqGs8jFaIT7KzfPodsNt
yR1m0n3E+28gluv1PYUCsweTNzrps2csf0zysUnGce6s3bBUjmQUEJVRHok2fobyFmzrHe20EOme
Uu3lN9/L0J/lWXmfOsVVkkejJEXEj5oufCfdsDZ+YlLhFfHwEMjsRWKI3+Uzb+yopJ11231ZlGfo
oPa+zmBGhe4ATSdJSINXTMujPZkoJ9deDBVBCfu30vSe9T4U+whKBSYRRPvIbnEk+ZjnCnDnBIkj
3DwtEOF2aZESj7XXJyoQGz3PBGYVCVqxdj0hxDrQXNSiDoAJ1MjcsQbUM8sBRUx9SECe/GrHLB/p
Tk0Ek4/GvXaJTRwYYh3SeibpMH5MPd1+nzhzYsrLTT/8pkcDqE3MdcYgD0mpOMVSMngg7EcnLOPE
UPnY4bJYDwXbWK+FybUcqpg40rJHfLzoGkwvJW8mcJmZ6jF79FpL8AHVwy4dT0snw56N8YBRvV3h
jx7B+fQUuU6Oy4ApzcIVRQxNBEQT76ecERQL63WMsuaOrqS9F8K4xwkIH1jKW2mN3s2VkcY7+kmX
4I1tWkjI8YW42pr5VUswquRZ5oOb0sQT8WLrHMDzBtkFXoNKASpVYZuoErcf/Wer1yd7LVJZ7iZ9
CG4eMQO7PIcw3QVPiI3ZWNnaQ2IjrcmC+VWRBPdWkPBElFAwjl+wHECr8LTk0rD/33mTn1+kPwBj
EP1DEoOp7DMujdkjPJ53sdqlWfG5VP4WkJr+aflo7M/6Ik9QIxLoXyNrO7Yh2JPHhh3JHeGpKZjM
uTqTYNM/0ZTnVc4Z0yEFGsh5JbF69CO05h3eviaFBWC15nAZuPZOZexubQSwvfD0feeafk3upe8y
mdPf6ynMzu0/DzMeT67htMSFleCN+rCMWjkSCG3SPBp21ispU9Y94avOYx2nqwZt42wV9U02fnVb
PmoNe9UVuKM9+IsVIiwRrhBD2DvfESXkjjFxt7VHA1yAtaKS95s9UTM+FxUDlH9aGmfs40S4Zvce
GOCDSYDZaAroLNDTu2NhkT0pDQch0URvLgqHZD9Gw/OA/e+0HJqBxI9EjK85oJJdoNwFyyF06NtW
aYo+RX3NU+D7mK1pGMf0tdXCsawehlL/enZ2kzk9ZTQVNvonEcQ74UPcx6VOIcAGb71IoxeR9ASf
iYoWUy5+cRvFRy9R/4gnDaogr7De0ULssmSTUI4Tb+PH0WHxaVaqcY8kjZxfKyk2MHt/M+S2bSr3
bFFvbDgF/3tYZdcwbb/U6dBgOqpsELu5d5s89HCdPZxa3bI5obESoVYJ15wIw3rBTAaiMHbOACdk
+bTjDKybuT/lpSSAdSl9+jUue/uUGBfRJ9kpKn1LoI9h1tpGKDtMte37dTDGBCbRlIKPYUY1qte8
X9yRBm7DwTbdvSbcqeNNp/MuPHaRdnoYvDZ8FFhCGOLNkvKu/SLIWNiPDYmfAAfdDeMVCHzKGE+L
KrvV3Sfe6q1B9PNdnLfVI8Pzn3mTiH3NfeTEwGBbBC02pJFnm5Jgs4m9NAfv0krCUihyNjg1ppPX
gMrrqgGif6QxRFhCemojwlme4ttKwnEz0tHccvfqT0bYpPvFRhLiaGeznRxHdkR0GZgYF5FOxEPv
ncZlcJbGGpeg0RDhJKNLoQ5OV24dSI5HWwl3A4Vu6gxibtne49eh16zHAl2XBZEoVBZKP0CXVxB/
WKJtaaD9X+lSr/W4G84fDrHMMuiAJ9xXVYwHRT7/d9MdRx3FcJdLD0uhqEmEG+d7d4isc2Tqd42M
5AZ8KTFyOhDlWmm0ZpgYG8Sycr2wkhZECDnbTFJSNEmhmdmSwB23PAOg1I6jOfTZQY1xloq0U8sD
xS337ZA/Q79vOC2HOHOGkzMPjxWYp98Nwdg4emssYah41P5CU4q/2KIzZxTh+5DVLdkWpr1GBTJj
5dXErfeycecj996WNiAzWIdMUzjzdkGJGalRuGykFgyR1SE13X4jsIVw2Zd7V+0J5xzCvGPRq1uV
1vCK6dbfQdA8OUYa3Et1gFMHfCOY9UM+08JL8b9uSNGRd3HiNGtm27gzR8u966D5Wi7tAvDp4TZq
UT4sdmcJYpap52J/DtxhnzjTo2Pm4hJns73jEYUrd8S8mWnmY0BFdvaSgYM7usyE35aoj8WJagOk
Jumz8rY2QtYDtcMqdIP4QviUtU9D62mCL9+vJvUGD+rgj4hrYDFkW5IZ6BgzMVtcOYbqstSDOTAu
AveOSOCUzLF29FMwx4qJ2zN4uGsq32Oi7ua73OJaZPqRPyL2Cw95NuRrP3TeerN+gGZfk1FwMZmX
nRdnOQnu8DM6Ui1l4b9HmjR2c4UQ0g1wpWNV9CWAT1B5tpqlLgdD8FjzQjJemdGPmsouuQBUIgsJ
ycctpTbJECkrXH+soLLdTkFFeHAf4XUbZt/Y+8Zwv/DWfsVICzl9T9V0hYZZB/ANrLYdcBksBwQz
rF/jgDO3406xZbSAcyYlCj1x0ZzjqSAJWbMsjAuWdx6YZp4tUqaYYW+X1OVfYsdAxrTY/Dla+4vw
nj2Ws/EL+rghFwg3cGcGcyDSdyBCTGRsJEPUQEpn2ULP9pFVJX792efesCuV/wyQ0EBTpjiMjUXk
G6sG3TGJ45GgEK1Lna1pIqN0q7K9BthuSOcgIdfpBdEUkqUGMg1dQFcSzUhX+YXESHeXlVA31qJD
iN/CK8pJVkzDbykyFtAbkXMbisj8kLOFFZq2pMG0XA1WcDCU0UHT9pEVPabu3N8NwqYhNZgvJiXl
pXc4MQrfDO44bV9av3qvA2E8OraZQ8zRHdDDeOVbtBFrGUTW3p7z79PE2dqTtIsSu0JLPFXKy1UH
e0NjbViM02mnk8Knc5UuG5EoDMZLEEqM04MpNrPXYe1mNL2dS9xIM7gyJLpuiUG8HyEh6TntIVHU
88F3o10pEPcvB0etUXadvxodCoesCdWTzPixOWq2TOG8SwPA5uhH4XH5jDfpIRbgxiwf4nZkKpIc
nZJ2xvLQplz0qdaV94bW+XeSyCdUikiqaZeXRC+u2UCNtHWxpJgxfQHVvAWHmh1I0nxYSDOtOZGp
rRdbF3TFreoQygZlDFwcynjdA7iHphgCY2FyMav9hEA1cXYr6xzQ/z8sCBxLdXRHYzz/tapQ2P+i
cbNMR1gWpAgdnqbh/FHriQSMh1tX6b7EDDgwCzi4RBCtO7IWuqls7lOhf8+D+pl9dk/Oc8DzmAEl
bUKZklhdVWfUT9OpKQh+73o6ylUP8CzVEy5s3BRhItbDSL+dCsbfUWHykgrKMj/ErsKp7hjj0RrY
d7lcoisHDTNmdFDkCJI2moTBTO8Gf3rQp6ckPhTKLpJ4OnPX0CHZm3zd0+hSAyifDRiLZusx8wHV
yLL81y+TpySvv5fEunSOXMMSumuhh9WtP71MhtbX7jgGZLF2OXAzSdd4OcRKAdFo0afWKUxuNAgH
mLgmTOiJeHwsmWXfigbtk6dbmKSdtnghQpPro47fJQkBJxTszjrX5oMH3Msh6rtDgUBo4NKJXD7q
nYbWDJhZM2aklvjpE03P/m45YNwlvV1ilMmNFIyl+kabyf6uVoe2Kb9FbrWJkJYfK8Wwr22E1EMl
Th73cDhyfKk0i2hj5CLeu+prsM7za6R52BLd4ZLotIWEmvL++rRi9rfp4rKkI4OG/0N0q6HrXz41
1Ed686mdqz2vWMyJVJWvU2+jcTCaEvrY/AR1ubj0RSVuDA/ClWj9+o13tWYCwo09HeH2V6J/Qxmw
VzzFT6zYctdR4+2bmkiCPmf26KrIMk8dZB5yp5EVpLJoIOwkohG/ikyiI2fo8Fz1eGNPILp/O+QR
KpXl5Pj3b+N/BD+K+4/ToPmvf/D5t6Kc4G3SD/zjp/91jb7VSGt+tv9Qv/bPH/t//dRzkfHvz3/o
D3+X//63h7f50n75wyfbnFbc9ND9qKfHH02Xtstj4Imon/y/fvPffix/5Xkqf/zn374VXd6qvxZE
Rf63376llOKmiWL233//93/75u1Lxu89DT++//jXX/jxpWn5XfF3pOXAKgzELKzGHnLn4Yf6jmH8
XZcujgtdWohvPYnsFjlwGypp+t91x2QJawpG+v/5N9v+u2XZwpDkUiDtka79t/95NH942369jf8G
/uu+iPK24SGoi/jXRe7quuOa5IE7NOxtD2Gr/se1MC51l2lD0xJsMWDhIWjjQjVN8SIBstmxXx2H
oHyJwkl+btzxmPRSvlSGpR+8hDvmkOAwn832kodte2n6GGwB6wHeLvX5ciAnIGKe48i3yjN+5Hia
HqOoMZGzwhY1yyxZ/+71/u0Z/v4ZLY/4T8+IuYQtTAfshDQs64/PiFjJcRS2IOsCn6nltlSBbWQe
46J095NFUe13IYbZPPXXQmRqm+ne9TSOPyKMVfd7+ajs5ee41LQzpChiDAQ0b5scBtlErMVBiN0q
nsJrODb9I9OVDctYcF/PQKYMr+9WIT2ya9EyQrXr6Fa7NKTSuXvEaTZ/pNGREZ/vnb58/8UK9PJT
a8gZJ1M7WDegiisMmfIzfit/g9HfPgxFcSKK179mNkAuStscq1RdvDapt8rbvN90RWVcp8iOLnLo
GqLfK+2tjEzSza3mO6lXbwbZcX/9cpuO9y9nkHSFblqWa3geJ+SfFONaOaZuHiKsYW2FUgkfY8sS
2pbruecm2JCsfNTzYnyMRnmu3N56S4tCO1aZyZS9s7znTkAFaIu02Cd0rnG6KJQvmKjxGJClO829
fgFMFj2VXoNDYU7BEqg8M6mZz/htXkqZuGcngqtTq/bqgOde0O2MlabMJeF1NSARZ58H8G5FiiVl
PGpaUZdIOevcevEStnJhaeDPowe66lXElRHGw7HRR1Rw0UrHpewAU6nj9ZiE0daLXFpPTOkAW3jH
yE6ZU3gNAQ+TrO6HuFs7OA/OSUskGpydcdsU3+O5SY6BJ0xSQGLrONrpN6jp8/EDTmSTtiYZe6DK
gk8Jq+huOZAb692pwBY6byLvPheGD3Cy87DwDcFXzSalsRq8at3pILJlUnLe4FBRWj4pV1kKy67J
rlUUWy8AmkyENKWHph/DYBM59PPnniAoA8IynhPrJbPMCjihAQGb1uy6BJWwtiBL/9Sa5inMBp2m
gV+VnyLbD/dxbb90zBWOgzeKG3IaZFyhdhRand08SDeZE777ZeNvzVhRnMOceqDN+BNljvKbm2d9
Kf1mJ7OnpivLNxNd1M3Eb7Hqun660ycEyyTROp+YsaGoG1G3xQXBZVkItsgSFkbNtnTuXXPrSJLa
SBVBZtiRL3dKk/kh7SjqCmIxNlPk1Y+FU74Xo8w+E7uUbwLkq2cU8OK5pg6p1NdzNs3b3iGwZgyw
WO5D1P5rQEqQeMHjniQs4ld6W1Qcul3b2MsYQONKmN4d+210ygGHpNMdCJhuHpMQMOKAdkWFzyF3
99a/Xc5GF+Edo79e+frnOXKLdUSj/LEuzno725u6r+Y3OwwfyHzCmF86hEqPZcQMX5Hj4sECKBAX
AvFJ0t9T/YiXuQ8hFPtZ/ByFDQwsgBd2YpXHyJPBDYB2usF2MnyxyEHxdELKMlJxTgyPmYAmAu4r
Zc3L8qk53/tBMm4MdRLk//wBXM7dna1PDKddbRs0absv1ZXb5eaxZtMlpyn/LEglYPHPojW1GZds
WofJGcB/eqIkfYoZdx0dRiV7bhaoutUmbDGCuUGUvqcCpGQZWfFdKzS4EEjBaXKybOkNkYzUBZNw
idvFoLSCnsgAc6CztTi1DQuDcVfiAabxSheVQeQ9AWv6psEqhJJOj78VThswqbGCK9gx99iGLskd
imIxekG1lnplUq2ygoxhucYazRxV5aUKT9516pqbkdOua1bMHRt8uVl+IixTE1oS1NYf2tT5dLTR
j/wiAS0f0TApNswKVVKRcfzrVVaYf15kTccW0rYcW6qbtffnvfhYFcKRZrhtAz2/dJk23ntj2l3y
Sl5z/R7QSf4NzJ+JAsNqb3zF8CIPyaAVPgVpkD/OE/JOT/EfCxN2gtQvFPW4AQzGwYu0s28m/6gV
6SPw+uAaNsx5gl4DcB9oBoFqnjhEZcSkvsiHDXMpbRgYeBG5sWer7CG3ZggTt/hxAmJirGmO1w3f
fC3oEeAA2fRBZpNPV/X/i0FsuZn/8WZvm8IUhqm2RLon/nTzgVoVu4ln1ZsaFczKUCc2hWePk41Y
w2Vpc7y0OFRWwEkVEjffod7lm1TEsvYhvemrRsnMOs8VI+7eOocVM4i7BN3yfiC0B2BIF9HbkeRj
fFzOC6i/djEGjXP/CoshOPi6GPa6+D6I3rjqTdYd5ikVxxlM1BWygLb5X86Gf9m02dLWuXp14diW
i9j8j1uccIwxq6ZExSG6Nsv5e28a/tvYO/U+syhDsyLW3uwW0VHmeeIa1k781sVHzazC1zR80Yxp
Oosl3ljvCYtpkl75K6x2419GTzdvXVeZt+WjXn1qFa22qYIcLkKgyUNRNiVpLLJYBcxjQA207Vsw
3ww6pq8kMZKGYlmfdZh4rwEvuRdYV3227iaiwp46M/3EjunrnHEKlQ5lrBe07Uvi2sG1q/Z//SrR
KFeb19+fHYYjLZB9pu0YpuHa4k+b245C32Xcb6zdZYUKE8e6mMw+9nrFzbSK5/45nZ3qCidi6l/m
uprupb6g5rjxI7OFL9a273qFHDnokp8eWMBiqrYm4sor8vL8vkzLp4+4GH1orc3igly6Z63uWWd0
vHNki5sWJeJm2GSwlz7XgnL6GYOeXaE9nCbOtEMhItBYrWbTyMlfavw+ERFIKveubmlPv308lKRC
t5Z12lqB2p/SqkRA0Cf2ukYus5tH9iw+U9+dmffO+zyk22E2+69h1N9XXvs991sivGxCBWGlf5ZI
SIDYAsSIh/xZ+Iwlg6RLQIuAAJ5xsiNJsV5Mi0ZwZZi3xrHENqiH6b2ZS1rOHimBXgaSz2+Ji0Ul
ulncKFk8X1TDYBd7Xnss0EEcPvYObaxLlmrABm3EvAseJxQJzfPodxbtY1Zlzq6OSaoSKeO6KIse
EzmZx0hm3VZPuzsn6rvL8nr7uovhfEb024MDndjfXT+2FqQ4rcsMJiqj4Pmz3eMW9dBi0UErxE6H
J7ItcNs8BD34wMwonXUDAX5V2EF7J1yTbOQ4fjWDMbuTmv9tQVdRIGqHMZcP5US4zhH5y0PVQHZY
trBxlr8lE6qYAfzCKWazs+lb07zhLHQOuVPXR8cFcevp0aEyRfw0yfFbyLV83zjzd6syJLgKwocG
7rhQgTRgLR9nkRFY78u9qU+5yLwG3SIrOE4AaBLqtFlcoq1p+TQO1Y4qJ8wKoT/EW7riyVtottUh
UwTyoDG8Nakr6GBmJ+k/IrTHgYZTFUhkcq0KF6jr6XNaM37JB2ZoyOunNU0X766MbO8udmgGE8h6
y/Oem4STzvEWvBRSHCv8UtgpCSsixn42RXhAEm6uaudcz8F8ABZLV15ZrWx1qFEhbD+cZFOJDi01
2YSr3J3lgGrUBcAEVA8HZl8c81gJNNjO70h3aba+SbpRHnXhIdD7Ny2WI8iqNn/H2oOEowfSHPd1
dahAUG8pzQL8D62+R8h8Z0zS2gZmG35y4BiToZN9y6iaary9izf442BOYHSLklZLp6h+VrWeyzG8
maaAY18CTBKF+BnY1q2N2Qji7FlZLpIQglr2rkvsoDNI8n05iUfKxEt7hDmM/qXozMeQUd8Lgklj
S8W/CduwPeqN29437UgcgfihG23+paq+N7OLMdJwe1T+X1NbNp+DEG6In7Xp1iUdKqS0rElqgRy6
jp2++Woh49MGER0Q5mcfsiDEPOy2CUlbxwMRyGFiGruQq8TyJ3Eldne6ST8l+wPFuUoVsdY+cMtP
0qvVjml57YegOZo211udTeMhIbWTwA5j2lEdvSKb7gmxK58/FHquU2w1VF/ETCcwKOHhGbVLAJ60
NrA6o82IV+6waLdhib7EU/29z5Dbk8Az4/lPY2dF7kdzl4UtUSBRjneeKAZXG61HShkQoI0N1lt6
xcGuTG2Lyqv6lPbuw+yCOsz6Q+gW02ufgHeCgfxV07pvbAEhqHWgMRw5fKXFWqNCb9Abs8qU+eeR
xK1jUnlMU8KovsttWztmbcssMTckL4BoNIJ68qGcHgqjBvVQtg+GFCVWPnWJ2XEz3duqMgDs8CWv
EuLbmvfl3jE3iinaQB/9uJUMvOwxGaDxigeEA1jvnpZ1NEuozTMX3x802PWyVBr966yP43GMffnQ
RPRaiiG0aJNzBo5J45wGrvItWdcfC2inu8GFgLBwrzm4qoFRrfUxqj5NdniFt6E/4XKLDnEpYFX2
xpYVTbwSzk116+4xrZq3Qa0eHW7CqfgizMz9Po36SqA23TGKRMIW+Mmq45S5ww6JfVva9wDLvHf4
7PYupJGyR94m36fAvDoDLrAMb09ZyOhojSRYGrZb3fWFxaPgruEHtn6eQpeNhzczVyjyjJJRxM8j
VBuu5dS80OLUXjWdeSOIyf3s2P0mqIt1MDv1Jw+h2g6grwMVBqGOMFGHITGgoiG1Jat6MoHnyNzU
tf3Iy4ppy/zRYea7nwT2b3/8lrTBsNVaYb2Bao9RlRaAMEoNzlmXO3g+VC07uGQBt0xyH5HY3Bli
fqZQeWpQL75pCbTSxKOEd0OAtZ3RsXFsM63ay5nCDSlQcSwb299mLADS/yZTWAhJZlqc0Ol8yLVo
G0julrXotc96cXGA9T1Q51KwuLHz6s8waRDogyKBLuopq5wUzqoPkDaskxqRcSFAYkSWFm9GK8rP
Xu1kr5aWbBmS6J/GuTCh2fWOf84M8OCqvLcCdldF9w7qnqSECIfX1oPFjs2LgY7wfO8AKvJHXbuf
G6OK1hKM4H0wc939+mhALLOlFf6Dcnm8miIwdjWA2jMIyp8LkFjD+/MY2MZKF7H2bLZWhxtVY5VX
J4kpW8SZVu+cTCMy3pMXN2jsp6JJ7mf21lvEsIThpGhY7GkqVkyDq7NNwjWJqmpTriGWWi32c2yU
qrRs5JoJE5Af1rd8Cxn6GzstCQsyc9aZTksg7zq6NYrAWqjDUnwZGdx8aA/h7uNuGLwWzIKJ81sV
Mkzelo/muSMgobAPkkQH8jRmdEdWEpzxnOXbjzuaWjSrckqihzLVrOOgOuzBLHKPpC34KmMqna1M
wvpF2uH3sbA6CipWitJ3H9o2LsNNzUh6Ww6asxF2s9U8mxQZUmu2jWLuJbIXt3jm4o2R/K8dHxyW
F71akds+Y1RAD47Q/0BSi7jpvvZDCq09QDi+QE+Hk03H366ct8Ik15zhdHrSo+nczba27iJjkxH8
ivUN8RyyjxtxAM2TzoUKrG5T6vYltZQmYADkC/6TQxE91HbPJDQIjYvthtb2Y7VrcnjnSJiTi+PO
ySWZSlh24/iI3XPngGdZZa6Ws0zpxS3sEucEIvAxo1C8JhYdwKj0ui9FEKyHNvEfs8kgwRZk1Ko3
I+1VxnnMGLkX905sJHv0isSsWrF76yvMDCNDiJOo6vqRbJd7YrCaSce70zjQSav2IJKsZTssg2NI
VOBzq7XBoeyzrygPk3UlyK4b5sp9h2tjgqu6TDNfbmtRnx1dAmVETfdaNngtYb0lKPvPlWPvxsLO
HuYUseWyaexNPafzQ2OwFf0nCbng2tIA3zSpS/sjpbjnTuEeShvRe50J7ZT0yd0SKluhgT/2w3Qe
u6C4LodS3kA2rcp2aDdBnzlcPLjwDZoKtW1Xh2WP5/omjmehoRYqETUGXcY7UcwrauzyWHtRgs5Z
9TQmm6TE/+bqvJbbZsJs+0SoQiPjliSYJFKBir5BOcjIOXQDTz8LkOf8U+eGRVK2bIkIX9h7bWeB
O6e286tVkv/hEiVJSGJxnfWOyR1D5ksFnniXhypFSoW8Sp+m3/MS4Ti3aRXkKaOk76qvcFFSObIZ
gx5XEA+2T4XM/KepQxBk8kLR++qE1IFNXdlvTf0qOYxfvbLOnwcfxWOMxhyV4DVyIgS+rOqtGcU1
Uq5Ds0xgGU5Fd8OInGiVGFpG3Fy+T/U6E8NzmDvlS4upbzWKda54kUn9qPfa2ata7THJ6mpPoWLc
WRq+MuJeqI29VkLo1xESCW3Yha3tPiS63++orOiuci/adk3MlNZzEXDGfm9dJqJo1nue59iv5HmN
JIhwB7SUr+6zqELEVQ9sKVi3HtqWhVzKd7/UjvhYh8gRESE3e/mp2LA+RImLZVViAfwe2FY+NHmb
b/I9xPUbXDN5essWNDni4+65kzi5+44tpxM32n49uuLuOHhA7Az4c7oZz7c6ouQt1SxPmt/PN0kK
GyKVwgDGxUuym4inn/t4L5iflfs0R3Ok3YOIiqAz7SVBGXcpld2SwstTTI88VQ7hiRLN7ZHAzZO2
oNdxWpXosnqibDBrrR+zRW118PM2EMQRLFPPeNrUOdISUOulw0oUtR0+KGr+KRP4O2r3Z++6xSmM
i5OsJp8UHxgRy8lA2dQOdhnQPkZnw4nI/Qk7OoFlUjx21ptj9+hLzd5+hw2q3wG52Pvo+DZJD2lL
b+hQsmpW9wKC0rFLwYNmis8wDv1nryJTPtSy6hqiIkcqXKhd3ObTczwzbZo5Qo/WaKtn3VXRU5bA
2aB7KbZZXQxbKyZpvIkbltBpEmDPHF5710SnKs3kD+KpbdlJosrI9bhvGqt4bJrxh+dnwKUTQLXS
jO0bBdIWExTRk+vvgfybAuWcIAOKcsihm3+vVPiqd+yYa+nfMOyhuM76XZN0RLhw4TwoN2uhIxjV
lbSIL4sw3MfvIsBsLPWYFdCIO+dnl5NDblQke4iOKYWwiJLCCUuWrl5fElmKzz4k7WPIDHXkFpmR
sFCYFy8iZry1OWDheNFfxdqvyIdyEmn1CzshJOmRevgGqeYFkRLDmuqEUWpC9ePfKDQJ/kTZ+OKM
rJwahM8MmfHEeV6WBmv8ooWfddOidOCraySjuxMO2NNeQ4e7sWE2cOEvEWXmjARcxaWxRdx6npOm
3HZGiNk2Gg3E9RxfPSWNa0rr76R1z3xH/SFLTXebxgW1Vcg4BsFWUKtwgqAJFNhkvOKuQQIhdxvk
GMqiZasCcu45INc/srzMcpwZRpmQdbgs7FbJnkmFeoqj8tSTq3pKEPntZatVP/ExjF4//yQ45YVx
1k9w6RuvzslAWp5RpJdvblair5748WcX8J9aEhr/g2kmYDEPAl9kI6R9h9TZvlufDZOfB6jmmm29
0JrWX3CfE8Kejr2HhA2kR7igzdaHyvWOJJTjfGjis5AA57aOrBSdID7GuGRmzBW49bTiOMFE3tml
br46hqj+NRSlpTBGuBvV4tGF6Uu0r4DsYZpmEmCGZFYzcZBt805xxegfdVa6jyrs1NZAe02MtYf4
LxzU1U/m6rnoulflNunnWrxMs6s+SCiEwGnGbxmbkfuim6pt5+vaBz0Y+TQNikwXD1XptceyzCmr
wzK5B5VZXJRWuXuvbOOL28f/HjIkVmFeRQ9JNv7AsRR+ccvddF04P35v00IFiUsiApdEyP1WGKQY
sJrtG8tUJrn2cpL5U79BUV7dMeHiEFqfGpI++4hYUmzMOEx/uS4CM4pN3KFq3PU+IbezHuZ3qksH
rArIz+oZ79732DaKouwQqafKm5CH8yQ1GDlR0j2lsorPuu2bWz4boIwuE7yFKdvcTd9lIMYdA5LO
Vpuj/NEw0vyus1sZ9OngnWc+OEKQMiAAnQ2ybbl82O2BTU5Gbow9IOLEiH+J3sr3cLbV4zBrQe11
8yW2ycHDgPjnuyWJhElK+nK0eAUVmTEgFJLstPqJERzhPC+GwQ2iEuLNLeW8X68crvHTryLtA/B0
eVzfRmjnwKcdZbg3J3tR9KEcV+nwZQk82MKVnzmq913rVOqE09DdNmi1de50V9MaLJTWdPpYHuZT
EWHczmTSPIOGcza23kR/hPaceB7uOHyM/w1wVIxEp2hEBmTQdS+ECnG0dHq6W1+KqbpHPtRv/DWO
dsxjQg+0qdsZgvMvyeGCoY/Klu1MVTu376kiqDAN6FVK4iie0njpYyYOGCWp3koj9HbF6LV7ECfh
BUq5uxSq6ArSJbd+hI5B8epFLjoPMdNdaPpmHdCwJsWWNfQ3W4bDVrj4GPpl3bMuW4sxzbbfm2cT
3j/mwUYDbW5bm3X+0GGb3LY0u7J7itoxDjw7Gr+fIYBFrMu6+77IjtT91muRF+azl8QHQ5XqrW9L
/dqHzm9SgqwrM0BxXCMC1wdnRnbmCLvYaQlJpCUmyc06HjCbcrw3bfHhG5P2HAW53haX0aC5nMa4
fq+L5hUS/PCFH2WfSKfHycs9t+6FEax3zam5r9HA3pzR+6SCqi5UZsMz2sdtVBvipUL0/n+fKQVG
CoPaLux08yJ04kM2WWFGdyO/pfU9zT8namkqy0E+miplwNm2D6iD8gdjvGqtNzwNpkaa7Zqdbk/u
3dxz88MrtakmrN4Bic1dkOPk381mWB/daIbUvDQfKI8W7oz+2/U7lKLLfakpMbbOrUTgqROLYLkw
oTH89Kc2Yg+8ej8K3am236tfT2p7eyqsrUmxhufN6iieS+1JRlB8otipD+YswyfEKBCi1+lMbWT3
UJZL3MJ2tFvjctYH3Z1IRp0cKtd2me355eO6UbIKeXViET4UxLG+pomBYTHUH9bZzvJqGrL5/vvQ
9ayb4wx3WRoza4hrhP38M+vFXClaXlamT+tbrimQ/mcE0axzbT+3nsOpzc9uf0E7jLBQKafkys5e
TU1hcipsDQ+MeeihYT6uo9bMD+ddZGU+DETfvvkTywkERXeJFSK3bMP/3T6vtcdEgAHzhJa89E6R
TgfQYo/VEv4m4C7VOl9W9qK6mCspn8SDl5s2bDjBtGnZXHSGE+9TVYJsGNIvoUXj1XEwE5IZ4+3q
MRKfVV191l5p3jFx+eiiMrwv/QGjJ8Lrn70l7sesVK9YSkgaQYIBRwUiqVMc5qStTyCksneKvp1h
ZMUWpZ1+dAvCWw6hr/bE6x3XQa1OAPoFZOuDQT8ZjJKMVM+Z7QD8Y3dvFx3QhXUhkXTAqOc15A5Q
av7v7vl9RSx9iIZTTlpXy5bsPuqBC9J7MlpZVjlubJUBoGcsCzNOqg2S7e+bVapZHLg1b82t91A4
WnfzJPNRzvniOIYMFSaPfWea2TGwFEiCoSvtN9txYtiGAnQNOO9/atfEv+YRE378WVDJgFZW+riE
YqqxDcyFWceeP3xCzKseHRX9THrlHeyF88WYOn5goINiW23NBfoVMXMZbY3pa0oZPhGB9ABakPSv
JXajw64FkXK+kUDBOn7tIr8PfcObyuN64FK5E64k+3NpFUADFrNmMeFvtxEj75NYP6EZmD70qOuO
Hh63IFbcWdnxQfAeuuTE7C3eV76vHjUr6fdlNeQX+j39oKWOfQ/HaZPZDV79JQkV0/54cpNpxpaU
OfwMPSW2NqmDUROAKKb+S7NL54+miJqy1AvC5Z6gB/+BnCULDQFozcKKuRRnIBLX1Xcj0y89qt1T
O7TOfm5j/yQRuW1HZsP3tq5APvncJLnkfKI8wGLr9EQ9LNKaVVVTkB6Iv8e/T2vjZygNrmElh2Qr
GglPxQufYH/trRmMQWlFX8sT1fXiPYqqW7h4TdcHtx7/PVOfojknaZqckUt2T5OXPcdOV2Z71Awc
F8jHT85A1Hvr2KdCjMf16Cua9AvD4rxfX/lQI797ZCQzuEVQlFLcn9dDn0A8SS9E4g7TNHuPxaXc
uZI8knCsf1tV+WFPEeKuXt5CxE8IPiq2fpiukdGAQFqm0VMcG99io9DsCPGMnHqPig0bvkZoLJl6
TbB+TsOYDHuGEeEuw5x2sYC6H/57ZqUdI8rMBJZWv63d+/qQFAj9EKk8FMJygsyL6yDuSNZAy5Df
TMmZ2Yfjq13NTpDjbnhO5x6jUji/FDYh5Cy5A7snPH29pvn9YfL9HCF/AkN6GccCi78wTBIPRAld
oj52tpYSc7G1NO/drlm5OHBCTprkre+Vg+4Zr8hmiVp1RLSzW/2tKmO8CIvgY8qNdGFjYXOJS+aI
pFR8T73mseAKKPQ9ENAJ9+Gn2zrxZ2TgJ4E3/zc1vIGbXsEeufDa25BGILZRSYzsnreGsFFJVBrO
uqo9E+UMDlZMY3GIkFgx2CWEY0FB7dNQartBkCSoN2wi6xhBTwKI9uJOnUvlMBTn2DIx7SWk1beD
cVirk/V4jfHx7foGsZbvhiiXCVm+1P6TQ8rpc6NLB8yCeys9bTh6y0G5+qG9fLYOlpBirwyRkz3R
mEEnw+hWj82rvZyBzLebh0qJs9T9wCH34BIuYppCdOXjQiLZpKERHie7rQ6kscxw+Ap1qTXRBo3X
2QTBz4IErYyxYuN3X9gZl6Uq9py2GNVz2eGyJ+NvglQU0Q+uw4JK9l8YMfK7SMGXX5/Nolme9clR
xeYHOL2MrV7idtuJlOIq71jbhnC/pd5iYDN0uIUSuCFaKlzQTbEfkGIizfysJuuLQHSbW9UfB/ti
rmnY7gyTW/y66fwei3WSkU9YqPu5aY1AYS5/yg2KW7+pic3zS5ed5lhP8V1YTDq4gcg90oCWDNG9
YVd7TXrwlc/oWaQtsGWSWeRgf9VzD1uhqQgua+aYRnEZCOch/vFVtYhSHVyILLGELAMo5kwgZJcL
vIwXKd9CKbZmcvc0STp1Ntgf68hzyLmtWY4i5oOKYZ1F65kxXbRUZ8kq/SugW6rUVSq2ThRIkoHM
SdO/tcvO3HshO20/9ZrTJFR+1dwIHm+eTR/Q8mNqyBGX60DgkE5UkZUxLFwu/yK28WiwRCXtiT1O
BYMSY9jLyofihT8mxYuxbGF4YbGcP0pQCZDMmQIqLhPg/NFTcQicS8mWYr3JkBQJJWt5iRlQ4paY
/4GCM35s0Krka9l/vD6EuKiqe9srAMRFqNhlP7/OswCMp+Z8m09m9EnKOmI7E4MYt0+TRCa4bVjr
yz15lu2pJ2duh1mcxG3yeg/fp3UzQrq0dAyE2FUMearGKviOY2W10p2/RSFrfYQL/CMN/64hwRBI
sud2hjnSl/G4CQeyEqKEwDk9rEklLUYfBFKxtyI/e7Ulh5RrWW6Qxn2OXSuysZyx2VdLioq1mIus
VpYPESyOe6M2crrkLr+sz2D//u8zHwhInMfjPusixSInhtOS6j+HQZ9JXVVuQIhMfsAuOO5ShsnY
AcRnAUDjvDaLhZMEpTs1WIqX/nGCj+Si7uNTJPJdOsOmNQBXbqwl0apvmWqtG5NqrC+ywWKXatHf
GAf3V6WeYHIp5KqN2mjzJG7IONQ+U6hUzGn3fYwg9th6zdwG8eSmD+u01LCnraiW8VvjqnOMIAAX
njn9KDtc7aQxv+cO2bLjGB5jABln0fjTFto5ipM0p0A3jVs1QEgmo3Ydgth6+fdfnT568RPD8F80
zjVtPOvBjam3T7VfmAf+XpAVcwERZLZuKDM264E6ptQBVcFKOTPfpjAvPwZTxz1Xq8Xj2hT3NQzM
zWRp6bMaqP0Eyp5gfVl7Do443W8vdObDbirD4WRBHD1kguyyiiXJhkV3x8Rj9jDecpZDjls3JX1D
SZmX5bNdx/kmnkvnTCGiLqVGw4YJm4kntIkdjM9niB4wSTPtX/Z1O5fd3kjVtE1YtT62TK0R5Kev
g52wyOjb19zQwBAtZZZKJu0gliNKLsdWnBAOEtbwNKaeaRPsIxSRmI1QNaoTMdvyrBXZZaHQLst1
jIcVhw3Gwo96pCBqSzU9JsmArmvK2oOTT+VjmXRQv2t+O//G3HzS6x2O6rjYkuvGP8UeZ5ORBB3g
X5nvbOG6AWx8f0PoA/vNOO42AvcoFx0uJ17cN7uKyJBtpTcJkvmx+RER3kpDCK5mfba+9/1VSZ1Z
1RY+5SVTc+hZH0SZWFCYifbU2U345HjeTqVBaWwaBWhE2lBCtSqtrsSzMOqbG/HAkg5GxSDEA44G
gIWuVn9+b3AN+N39ci8u6hLmJSfVTosG7Qm5JKiTaHxJWIe9aHN+Py10gGXxnxt/BtvPd+Z6B5Fp
2m4QpzhX+BC3GCbFCxfvYZOjEu6h2RDPXjmWf8ys11Ux+j3tbeuQcw7aHiiVNj86rZjvhJP+zVTy
mKjBf0CcUJ47iH+bqPChLDmJV1+i7LbWDU5nTAGpiiDWE4jbrKNLMJ87uGDHhNSxvY/6J6hQ4bwA
QzQPkUaAXonQ67ke+P9PYDjwOjAEaeQvYTpqlww+16jKPNX8oJiExn4vHP+9l5Ox7RwHM5HBBwoj
caNz4GyMdkQJEgpUkgINtqHYr6Bt0bFBET/zVLO62mm9g6GhOsLbRYESWuyzi+pmgXPgbCsbZsrN
DfQdZjC/i7YOrISNKeIdeJ95ExZi3uAO+RVn5q6X5GO7QHc6ZPAXmy0WI/0w0JL02PkxY41GPGud
b5z5eeKymTdVSyvBzT/eRy2ftcAqyqA5npAcFt5WJf3JrsFB6UbNiEc5R89sFkbHpu58FvxdpW0w
kfw2cnxWY2zv6h4shLFQZnBlzYimIPLxZ+rFzBFFvkmSWzPy+7+YKUiojEwdQSDMhs7XfvPsVX4z
7WON7jNfjiRFctw+onPpx0jiQkm2wnFFgKv63tas7k4g0tqzqmcIPGNsG5JPbpK7tl7iN+IGRyDa
mUAm9k9vrn9aMYOoyCWQIcv/wOG7zmUCaBOhMRcu7PckVOlpdLBsfiOt7p4mUwuDFPjURY++OlLQ
41HRpaLZ3UblOz1usXeLCl8wftLNYI2LeYE5SILPBFcGiljDBFZaq31hoTa0TP3LnNu3MUSqNnkO
Lnvjiy1T8cj0396tD1rP+shU2gIe8k+zMuN7pWcPJlCOIIzmX+wLk6s32Q/ttO9GGrcZBOPONQok
bMMIorKS58HSKB4j2e0tMwac1/4Uvbo2cAI29tR9jSGzH0Sqf2XpklDsjXKrLCZ5uvBVMGbyWc1W
kE0+HTOpv1vsru12trkeJKP9Q1U4hrPMCQCwcJx17yoiAgpBzU+z5aYS6WRK+k4RgM5rdp32Pihx
HMsuCWKrphUU+mPc69A6AT1zAe9eJgfZpV5hHAm9vd0rcacyfYuVD2wXM9RrHX/KEnGaCkX+jL97
h5PIZSM3Uszo3lvbSG3b9IMHDH+2aIi9P1Exu8SFYNPuuoPsIutun9XaS6z4SPPI3wl9/O3LfTgV
WDbc8uC7TMvCXIhgktmLj6LhcHIZqZ9Qj94QMLhPAKQDwJNDXRp7BVZ6x/Wq3sJ1a4MhText1feA
izN9z6CsDwyN+rXNHvt+fuMImY4J4qatYWJ8KMkVeBhIwd7LARKjrXPKZ6PoT2GFY5s72hA0unuL
aPzpkRPz2CvtZ8gclQt1qgJI1N0O7odkSdsBq+o9+1C7kIe7dGJdaRjVSTpcd+SwS8ax5lh05aHE
aX7qAHXFg7Ejia0KxjA7TIX+k0Hgb2lVB2aMOXPD9iXSWeKqBs2xyJ6k6qEWhkDwjQZncTU3/qEr
4+epBHxVZa25qzV/m9hNd6oi9cNwiWRo2vxvIbVu00t1Hosq20oyG7jXQOzhfPgrSPkJenc4KN+I
N17PzyRq6g0WEUVQ1hmrxcnUdy7TZ0755I83cCxgERa7HMt7CjwJzLVwd3B9UhYXlG7waYMuat71
QbcAZDaBqcFIGMKYrIUI7p4fu5c85E4nLbaKNmcPPGU+76Qw64s7/iYW3LhjNc6PaguBw5wRg1He
o7Y8M/0Irwbk395rs2vUhId8RKvoOUS5FeVZa1Eapzm9GsnIm8Ix5msVs8sAuzRsR4Q9qzA2IIqY
KIsO+RlcHjI2QvMgUA0IZIPHrtKv6AMF8UKcYo65wCqcCmdcyn9YiwqUePgDTNN5JHmGqMU7y3jh
XhDucCCOgQgzc1sn5C+xq+LueRSji3AoDH+IfhBHSlVjPxrILqQ1fE0asG83jhJw81wG0uk9T4c0
qJMUIc+QHpAP7j2I7rAGSxLpPyuW64xe1IJvba6Te58Uv3RiOU7m0BWQE7tsn0wGPvo5emRTZAVJ
BeCsrQzyRnMy/AwS7irQqB0CDBj7RIgOfnKsM5j+KMDUfghVfQZkAULjeTBGb4fPM8aY9FENrbp2
GIrB2lWPeV2+azlkJauOX/vU/Kqa8E9EO7NTIJq8JZuSM2lX1W3xUMU60LDJ74+epj51G4yxQz2w
6XsYaXEZIFDrT4XEX25p3BzryT7q3bCxALwdDLvOsCvkCKa6CaxKlFzc5cFKutdZT3709jR+5lO3
GfTo0Nqd/pzp+T06seI0LNzjqmWHa3cpWFaUyBujw4W86GnMpTOxu4zGPzE+Yjf66cVJceHmZG+z
sn/PM9+7JBTSRNe9uCHpYuC1NqXQ5VPzWvew9ezG/5yq7nfZhk9GQjONfXHLJSMiiwBNQTSTmqeY
+qSyQSTTtQSFLd7r3vEvuRjau0pIflldUe6AUj5GyPWPYibOC/fojTyE8LEz+upAHAy38rbUHltG
ToFJTbwJkQh5Mg+PwKm0fY+9NOpgy7nwgrYMCutDlOE9sEJu3UNk76Lcl4eosef7WZP81lEynr1s
/HY/ZFlj71yH7LjE9FltsYXHWFfc5SonINc6VFanEyZHkd/lEpbjlP0qHbw3bunCUX7EY2celEHv
o3NF3fVt81rZGXrXmGLWKPGcdwmiVDf2kPWH1WXl0Dbntl8ww8QO+uHAKEzm947pNcfRHTH7DXQi
VHgwPDClNBaYWVJXm+WOcNVkeaZ2zvZ6gpjTibyTOQ3ozXKbjADmDvu2NrhZmcgIdDTIjwA1rABz
FN4Pp7KvXkqlLoQXB6ML3J6tDeRRvXMfHMaHm1lLwn0GMjKHd0dPbTziYqYY8mji+4CMgjK3AtFM
1Y5kzQg1p6yZgwNxYVP+2ubkhbkpgNpSjh/DkBOZDNTwOJjh3ZxHxTnTDmOiu9lGoj6LbDLpS2le
TFXPm1gBG5GuvxfmMq9OsRWCPtjP/PdQdIJ4NWeY9KHm2bssWqJ3zWdX9mQLMuffDCZFrW1kv31L
m4F0ZdaG1YIP+4cwCcD1v2g4TpEx2K8x/FSgVTYs1uK5asmTgAzZH2Ycb+jKbWKyFAcGFF26/ozF
DSjN0da9jd0KbWdJ8snLaFyUDoI8H6cnwZlU7MwEDV7iddwOFGAABHR7m3o+vygqTFRt7yY7ll2u
qQ5TZvvXpdULYXg7KexPYb8V2DtKhE+jVWClLFDXQtqo64U81nVMcCEy+nqRb8e026sBsEuBofME
woyAI0j7cX3T6GbPLVSpekI27k3HKnKXcByStafeABbEhiQjF2PjA36jdxpf2If8IdElRloVimdv
UWejSQLMa0ZMNWeuQMb00x39/JgwNIulox/l+O41XX2vZ6W9S8j02bb0CUTiIJLNs5FMAAIUXXjw
UdN/yTB/QHtkbSsipqx4roLQlp+94SRnP0Qyw247wotktIeOgRc9WBPdaRYoSIMUFyyGdMq1QwLn
oAmbjVHLAA8QX5tqVEsiPzYgTejeMT5FuXdmn3V0ujy7+Iorz9jQMqkOWmGZeXyW8cPcE/jqgqPa
hA7Cl9K5q2NjIUOROYh/otiz2v4Rq/7XsNzfSggsh0n7kuljlzTuxcxTHGMy6+8jIMyVh7gBs5Qs
p7c6L9MtesbygAyGM3yGYR4CpNuMyLG2bedAddcLmmPMNwFY3pPL4blJRnCOER95UMNDJWGTXoLU
mB3Qo57ersdW7dv3xZAl5G9DxUeHZKBYqNKLZduvfVX0D0zzh8reRg1M6y5Wattx40MC0tbn9UGY
PejTujllecHysEe1FA60aq5AdmNppr9BQV3ti3G42VnEWV2M7yx78m1ocP/0bK8+J1rNObU+NXMd
2uuQc2IsX1lfrs8IWqsIDlze/D+vq/VdOu86AAD49f2S8UZ27oF9vzBk114yhJ8AecOneHlVNOUH
52J6Xb+W5rQ3mg4o1Wvq6DUbGBY4XeQf1q/CgmP+O40qyIGVPROGiZzKGPZOx2qtbgCtqD7kFPS2
3RxV+6GHTp168VUgdbn0guwtMyNBAUrxGdoS9GXvWpovGAT0dyAr8NThAb8NJAwZUfeypGhdAV4b
G7LBmy1A5ycL4/tlhPoTtDgcyFvNH8yChQkEpzbALEdSUUFzXPc7YnmSk8eEPQiLOd2hhcEbxXD1
o3XuUKsX4IuUPNhe73CWipybR/XgT6N4THMdYFEc/6iH/nebdxfbTRFEJPWwiDTeGsqF+8bTh2eN
bs5GOQGxv7k3vfIKSD5+Wh+GCZhqHn4h0ZkCFpVM7uyC0Gy9ZE0UCn5yUxA/wBji2gzjeJU1tLAk
t0f6xMSH8+9r74bm/PLDx8iKjFf2ZuKFsQrU77chmug4UwiM5VzT7A8EO9dxdaAF1p/CGNo/voF4
U+oqBw8q+9Nc1gh/JWsjSxXpsTQYX8+Ikzkti+t7XxvyXBfaNWbGcpB1ZF3EkEMnt2D3KSgwOJZK
A9nrdJmYQpyEOdvTxvU9cVm/QKiVfmfKxbXIH/vvwU2UAbqYP6Yp9l2oL+Vmfe+/P7I+W98LR7xW
+TSI4L+vrl/QJ83CHIroo2fOef7/vsH6UrSC67UlDt/fbvkX/89f7UHGBipHVf7f3/3vP7++B5Ub
D4+Y2/36HSid1NEAhjpEel1uWi9yznGd8DSyaue8voan0ROetHwpNHnTigeGGeGEEHt5b/2D6xeU
Dti07v10y+66ii3Gt2wFmOWQMrCNdEwbLCe8vyKTxd0qtcQDETNqm+9KhU/R94tbP0XkpJjOjsuN
d68bywy2tsfm8v20sCwDqSY8S8fvgS2l2hSMtvwRUtaxQv3fh7GW5aWQfni0re7iDVD7pe+WWxHX
E6KAJmoD1dvWNkQaHTLitD1inrEXtIO4Gv25BnoIkj5vfkFuQjCNhIHbByZXe/iqodtdq7T9TQqL
vYMknz61k28g++iaB2kQ3qGrUVyyuPQOLfShezJnslNTufpZeg5SemOoCXFP/LsIgdvRwvp9SYUJ
mEem4IcYHZz6ZTJZ91wCFdJPfxlWOqUwcc8NC1CyOE8tiVv/D080j4RCuBVt+fqes8CLVqARC+50
Y2XVO1f2dhcjCeCU4iGk27yuL2OlPTueEruUEfzGwB13VVbZXUkE+/dMxr8lORwni8HvmDekmOZd
zjSn0+Or0w4feU4FEJugHdDGKYTf1QFGQviyjMBSg3mOAjyg1RFJZ2DqCBcc3EdO22s+1wh7atLE
lcKG1HnhLcmqMz2Bz5CXB9un6Z4MIff/vdd11l8Zj8Y5NXofhUz6g1y58q7xH6CH+c9gaP1nDYCr
brsh+besy77TkGoikWbNZWmB4ubgVC2V35reTVLcQ7E8NMu6zh5AR7n9LQnr7tMykD7aEfourW+K
F+rf8/o+2uZ5z+yPQBwv7z+tGaC7noWvOZjaO8yG5iacsMlOlf9bc0Gs2IzJx7TYV2m/H6akeOUM
PkQu0rlm6vBW40yJPRR7id+VG2/yw1eoYEztmJ5tRNFgiSPqfK+FGavU+qV2SeORrlVvbWZ4wvTT
m4eOfo71+mimFIu5HP0gDgFNltaUlntykXs8w8TTbWLoWjmmlf2aNb8+EL8VdHTGr36d51s3Jfuh
iM3+6MjBPJZ+7zzqydxskwUF0dD+T2X0uzfjo4Yy/GMAcbXXkO6chzD3npLWwXyqjOi3ixJZsdR9
Q/MTHRRkw1Msq+qGuC7+/h5eMb/qaZK/Kqb97EJkdgTAZ7z0bv2x/iOm7/3RrcYjsYysqkS6813d
eRoF6vI0I+NhX/jFKa/VsO3cwtyKJBF76L7lU6fl1VPSQazy2urBsgh5ch27e27ioXsWob7X8UI+
rG8xKqzv9EH+WV9pQzezNxmBmTsTgzw227A2i/Elw/oZiNTNMRTPI/fvHKyxnZOkOEAfxkxv/6iN
TxAkCcql0n4Aav8cxpG4ha36OWts7Msssh8d39Tux6iidUus6mcxDNdI0cy3+uDssA6jODUI54wt
kf30JfmaTV581lAwlq3/fNDA538kQm3mLv1kkzdC2yBNTxp+8mx0TnPMaJKPidYD8RUutSL8l00Y
2snvqtPvksn9M0yZRrRGeOiFpu/yWNhHAiHuBtsdbrT1ACho+QDPec+MZJpbolfDuSIvebO+rBuj
uYVOvgeeQL2fm9ciy8ObFcKo901EPszu/VsY6nTCilLNEeKXNdvNtkUKdUy96SerU/Oq2eafHt/J
jowhsEn8aq9tPbNeI6NuMH3/dfmUzYH41sxtPgY1/skTIsTCaHzFEsMaubDlCW5nMFUt7gJEjI9w
dLY5Q/Udn85NNnP12Cz9ifof5s5st3EkyrY/dFkITkHypYGrebYty0P6hbDTTs7zzK/vRbluV5Zr
SPRFPzQSECxZTkqcIuKcvdcO1XDWTE+vr1nEa976MnsouAJ3qEWy2+tLJFt7Gw47w/z0jj/+oAc8
JfvE3V///Po6WnxOaI/Rranpjs2uv/Fyf2WVtFiuf0+TlNS1jBSstu7E7vogElPshunhj6fXn0i6
RrL4j7928ilQSutX1zeX1zdf/5vrX1xfvD4YifU6tnW6T1CYCjLwDgEIInIo1D5ctKFrLpWyUm+v
D84QV9uKWfqM1DFQtLJYKm0d344qbVvqU8bOE/2wI7MFVzQytTuLS6zTev3Gh/MxyyJX/VaWkuBy
oWhcnl5K4HxorwbdcKCny+ZBd0irMPs6nhdmYbHITdCYeZog+iOwp4ZzfLw+9J76+0/Xp2oFkhvW
1GSODfbo5n9/KFsOy+z6vI+lv7fIS92iCH2psxAWZJ9kl0THJk7D+PrEcgdeMXBjNIHZHLrnoh/7
zVhl+hkfln7jWiViBVs7Xx9suHo4j9N+OUqSKQrLGFZkLJLT4MIilXZV3lr6EEPfx+E8kMH6OuYx
xjSveWgKpdj2tYU9cHpd3Zljlb5GY3aN0om2UdcYD1ZmwjUZncfQSDfSSWjOlJG4ceGBo8vUESqV
qvbkVSQG1JX87kRs2k50BRQV/EYB6GODUcM5OwaC9etbpv+oCTrnubTpmJfcpGl+UgkeorY8KoCr
Jt9E9TzE6YnZiPdhecONUnbBMxRd4nVNPTwGEgSZJQx12ergRkpbf7q+FU7spu4c7wWsc7pAF9Sf
GovhluFjWBF1prHWqW3Wp8wDUjJifI+LdZnYmHvCwIpwd1vFrURedduDldln1E0Gh7Idtl5+kWiU
I2okENd3XN/rNd0GZJvFHPKliHz9gPteko+UlzjWph9BQuXLoacFRO1gL2oH3EWqi3ngIc0mzw7M
4/VFP5Nturj+yP6vDwD+p/eaeKUWqR0pcwqhYCHdfMpFKE+VE7+XLDLffFopLOa1dzPJtzYEITw8
OPRzPzBw8KXkmQnq62n32vjV6M9a0K+ACOLHtk721BqVwxUTfX0Yp6fX11i2rTuVkg6JEk6LKMb6
+X2ff6aZDx5OrA3hFS3rfJsyXNR6SHNqRLnXB08GJBWZPIzkD8HsNOku0OrLovHZG4Nw3dd6cFAE
lcu76y+6zlYXRtIqGNx4X2rmDyl3+jV+HYpZJThRNIrWcEpx3ZM8mXHzd3N/nS8zrdVvpPXQcS+/
JQ1Cuc2DQrlNin4dmkp//OP1JJsYGFOI+TDW63IICa5pqztN+MmdfY9GZVwZpqBlppX6cSzQP+pW
pr6hq2FBUtYvlinpr9uduUN4VdzZHTiZ6zusOOc6C+yHhIyHdej3t+lgmIsOZ+1DK1VE0lX9FhKy
xCIvI8/Jzwi+k5zr118MK7QQzpNGOjH5n9jPW9VeC71x5mkRlESWornrkGo+MkLRMUrUyQxVNAsH
V/mdUWKbLRS5cvJAvaB2SVZu4ROSPXkJeyOPdsR4KFjW+K0e4BrVqhfW9vdpnWfPaTuY6y5GcIhe
J33GvYbby3eaUy1L7UbNG22WFX1w57OOWVHSo3uQiw42Bqcby2/m1FVUrmpag2uWJj4dRrVZ9GhP
7xs0PmSV9OVjIrFZYkA0WXTWwyEZTFIOU+WHXZt0t8Pi3fOTfCaKujoQ3YyIPguiZdCE3a3FJGXF
GgeFsJIoFIST+hj0BsOdQsOKDrXOPIaxkzNvF9nYNCqO22kk3pHyhl1flL6luAnM69Ufh2Pg6443
QxuO3CcgQgeJQJcHI7q0KsF5SanEF2WFRQPcVZgnF4X8zj0p3t0kXRQvWqQeq6pVL2oXSPYpbbPr
603Y7zE+pvPaFVMYSry2K6nfQsSoL8gD7ZlbxISaya6+WGOdr/B21EuDlQNFwrZfMFA5S4WJ8rpp
jfHJpmI3gyrVnkzNjQEVzhUnFk9alRNk47UVCgaXoGuLzlvqmGsozNYLVuORaqqobh2NTmNcABFQ
9Yjg9YR6CoqeeSrC7E0o+T7p3PExamtjPdY1M1cjaR6ZPxyubyBFIpg3CJtvSKwLjjS2fD6eSN8i
Glto5JIDhc6OgdMqV+oY19s4CLMNugNmP1rzzc0oVqtelO0tvoLujXd1og7kWVjyVAhn8cdLuH84
D2QGo5Y3XF8PPQIJENGwLuSl64NV9erMRjEzr3v6NT6HFZmVEkUHJH033RD7d830AHvDvEnVlz9e
CTPp3ZHisLCQ2pyur0sr8PeVlhCYE+jNyhvz9klF0UoqnWwPCNDbp7KaqkO1caERbd3GFZfI9HKN
C3ur22W+uP5R6CQdsoA83V7/iKbpY9KM1W1XyvxBr4xZIMkzRIMz4DwgdQJGoFLvAcXgCyV9fe6F
OVaIaVWDXPHDtJiMlhhZVwyr/cvQ3Ba9NF+R3XMKR5RrMc4M58T0flxf73yC3OxR+HdBlASHApnT
opr+oCiVOWpo/RnrV7B2Q7XcKE5bPHIS7Uy7NF8J2sVXV+kENPlMalgKmg8gkhKcWIF3rH3HeGgd
iEcaPN6jCXv1gcrCD7VM1M9f5i3A3SFblqT4PVvNFOWTRMG6np6i47pINSAzKjGDFSwRoIKO3y+d
qt54GfQTKRr848NmijTDiF2+dBaEvFytEbZmPgt3Nf4ew/iY/OdWmCx7KDt+Er4lnU50W0OLq6Zk
rGEhnW67i1od3gy3rmalPgr4heEyhAyGDhgseuKn5AOtPBZn+8Zj4Y+dhJpeiVgr8q15Y9THoaq1
jUY/DMibMS4ELmKXc3QzWma7bVuq+1O2PT2MPYEdPoE2PGv1gjBRgmkXLvr1k0cI40kwEMx1ZwiX
E3Vw146pfZ4wPFrEnEILmkVsqEQB5yp4mST9xiDLehpNOSlDlzz1HS7NMDvYSf9M2AuSBBT6tWvQ
UYr6ewhgS6sZ3pgKm9pAh0lzT9g+8xkxIIQRkFTqmDpkHCVZmVnxYstwXLUUe+aBYh1KbpFPauTd
eb4SrvyBKvnEtngxZYt5BNOYarvpLiW2o5WeXFhaqDxArtgHXay9ag2WWNkR3WS63tFsvJhmUHK2
AnSJleGv9ThI13GlXay0P0M5nRu1/yDD/mgoyR7ZwSEYqoviK/M4dt9GKX7g6sTHL8a9O4o3jBlH
q4ryo4P8K5bseluNqs3UzTYR8uxLTcBmCbKtImDRDK6x6ZocaV6LQCMRHPI6Q65lhyHt7I7KBF8X
/EayKUjkheRAa0mYuTWrbJ2s275cDIhPsZO68TxTUFBmCjl/CMIG3B00/lLIDYkHHX/ybEfIQips
35ozQM3ARksyqb+3TZILhEIpBlwrOaUKGRV6H1H7ZiYIe0hfixKvCZKQkcHaq2cDUqldJs0FlkBJ
+zWHh56YC1/NyDtqapj4YAaIc+8+SqcbjiyWv5M5tdVqs113cHRyhr954BtiGZjdJYTQ+UBMwyU9
u/QBdq7CkGEJ4At9nRG7VdntmvLeE1087ehZFA1Cvgz8zniN5mFclxrVzngxeBhvrFAHiRbplwzN
4yzkggS/PpozzRa0+fQx3BYgOGb+a5NJ8goHJj2acNWlWXzv0kaZeXpAfM2Qom5JwP7bEsUbV0Wt
Ec5jZCfI9jkaSs2e6213YNFkz0XmD/zP/daJgVFQPwXKcPZTHRGVZ4Y0aFmbq92Y7bQuPOsOzgPh
Dts+9epF7tFHAsu1YKxpWp9+ghAH4ZMZh+IVRgbiP9QwO6JdL7YW+1BstXFNAfw+Ata19vSGEWtC
+AEz/8FkKyU7rP1Ipq+MUn2h+xHpJuXc72kVSt95rorwh2EqG+GHj7hOI+abdNryQFnR7ZTI7gp7
Gcf3lurSRhPpxRaFv/ELbGcaiYi5Rdp0lycruwif9CJ6o66D1LgNKY8to8A70f9jtfrdy4t9hQws
VSNtaQhCneOxO7TdIh4A9OogonHHEHYbgywInOSRsa6eVZZMCYPstiJ3t4IRy/eVdV0HH2LsUIy0
3YPoRmVGlZFIGqcXK8fSSlKg+33C6n8+RtacnnOwsnMybdOoPtG5WfSKf++onksDUD86CuFUXS2+
MbBzB9Nuh6GzoXwhx8glSsEkp9UYNt4sHN2TQdncaAnIAvlOoZcbEnnLoSD2x3irWarM46R+CIJw
7vVRj/Ig9ucVRTZu9PuxycmP8VRtrg3kUUf53fQlhzh4le4RQOzBJ39PHbuSybaWbrJmeFE1Y1jj
QzzkkOa5aYcRxsEUg6AGbNgwAw0G2CGsEtRu5WzsJGX+AOVflSYz+iL13FUkJ3joujO/4W61E3b3
VHbju9uMzGlz0JdY8mTn/LBVAWxNhZoBwJEEGYOL1OLsjkb1lRsrSkDN8LeK16frtlD3WhyXZMLA
HCCUuThaxqkzyc/b6BmfY/CdS511B4khHO1hel+fYgOQYEaXXbPjcqpcfC8Iop1FEipcyz2YRd80
XdgCgtroqG0xSC1jmFskx7/aFmLivjbgTaUxthE/ec0RUF0CvT6ZNlkx2XBXWfmRfCN6QAU5LD2h
Rowa3hxFPxeVEW1yNaP93/qPRsedhdp+OFMC6yxF8d4rzqHzBQKo+Ek62qatK0H+PI4OtNS+izch
TyOAL4qLGdid5fo3HaggwEHgYclQIYMwELrokryyQn4oY0HCW0D7CKfwPOrcfVHH/QLD2TcFkYRW
R1s/GkBuNQeJDbpv+a/yzl5gXNlSNDzEY3Iz0i6u6e8adXM7UBWcg3KZU11ZBDLyZ7mnYGKDo+tj
3I69Q29lRz/q76RRt2euuZZ+nNhmfvIO6TJccwKRcOjPk2C4DxFqIK4VAYtzyUt+6i0Mqe+sceS+
DSO5UFyi7FI4byQ2rKoCcLEKlKByXCyLlUDBVr6jwqAe6qC7HKp8HXTNqUvMR9KmwxmKYC5SqK/6
JHuo3Vem23tbrhFDcmDOELTmfjnsXG1UYVXg+u1byOToPRsS/yjJDXMtDS9NYyA3ylirGErx1mkV
vlPpX/yy3bsh9BeHiCnS63JgO150W0xtobz7sBLlWCrFqzqevcK4MTFCmEG3SQJtrZgeKvrXUauO
IMc+zDy5Ea3/GqPijVvHX1URoHDvAxG8g1ujmHLL3EeFEhli5i0frUPaW0Kjzvalyr0XOIS3Rpof
ZAsxANBRdOTI1cBam+OARqTF2TIovgX0DiWH4yF0JkwlmY06+vW4K685u+w+QP6Uf5AgmX2KUZxK
RyD6EbdMsxzJoqXuIDTS4shRK7FtCUFccTR+gK0AzSIFSZ1OaIAqKBiey29txNTeUfIfuREvLEId
58IW5dwhLasoEF5QV1rmCRUQampbkMaLnDnZprLoJsXc5Q1beavGFjWbkx6ixEMrTdknDttFSi14
D/GNiXybDHMD0tKNFGm5cNLGeXKNhHi7svoRdcXMbLLm5dNY2ljDLa0aH09xPB964nw5hBv2hTIF
Tibb0UZsoyRQzcigYu6UJPlCYvHF8coys4Vm5Nk2/aPJrZJ2LMoDA0WaYtjWgzf9lGqK2F29LImi
vwSqtpbS0H+Mab3REEC9Msea+VVGs1G46GsHZa+EvfzWaeiFqMAOHM34Q5t8S3qBlTNNOPeUzn5L
A72E50fJnAAnBsTuOOSa2FYV3AotSm+vD53XzjX1/DtCIjebm1q6wy4fRmVR9la1UVGsPHo2wCaY
469Z20KkfHAqj7SYwbTe+h+hFybfXcWhjQyW7yU33OdBtfVFqEusZBNNq/WS86f5UwtylIYRLPaI
KFu+Fby0q5vgMywHdkN6cJT0MRy74SU0zeMn9Lpsh/Jgqmm7NnqKxYYce9Lk62xVlZnNaaMktwp4
7WMysT4T0S9RuAzPNvfoWYwjAQxpFzqLFMTfWpYWqPeK6rGqNvI9N1jkOe2jXVhMZkBC/fFQtncj
+eeM4Fa2TyXcuHb45tNtmnr7GOnyXnAoh4iYy6tFwkbKqSjpvlE0eodXGkReg/UZKFnXrrkKmmr4
ljL5tIlZe/Vq4K0tnclF3ozeHVFjCGSURjkCent1psVsT0r2E7YnBg8AZdhCg5skL6MDCyltVeXO
96ux1kjee7yLSsV6D/DocKAlLC99M0pu4aRYZF1lXhAkVSsyCU1GRYT1oRUYM3vC/JsayitTJIvB
JkNlDl5O3uomSBqA/NWKeR1MmiqzjmXdX2SqJQ+lOT53Xjrc9sWIS4Q0ukAfqkecEFAybQqzXTDu
hFvme93slFmMZ6X2JFDLCYIQC+doplNYoQ1+tY7pfKBK2zZheo74Mofrm0r0pDN8UYtsYs4Yia3t
ctGuhJWfyokmxHRCIIyX1XoYQiSonKeFaVm3lR+Ku8YA7D5vdWSHpHboT32Bjqg1HLoRgAZGlDGr
HvrDRpTRgFsEzyDhlQzdAsEe4Q8vVYqx99M2B3poRpY0bp7pc7RBb5Jg5EPV68ruCLb4sRLkRadm
Vd75NsbrK2fW7bQXLLbNrerkJXRYsBPyCIpTHMBv0n0KGzZrssok0OYMp9nEwFCKeefW/ttYqWuL
xqbpnq9cscoP9HuMfUzmufApLNEJoB6na9XCC9sAxy+fkMVMyk3Fn069H9lIfafkIxuZMr574jyE
xmPa1N0b7fxHpTWe8eaVZ3ALcg61IKbdaoBfS6O8h3Rki01d5N2dRvkqrNpmGWUJUqvrORB5BvJK
BclNGvf1jUvz/2pGc9yPVM/jy6efsv2gfkFMEWv3YgKlNQV3Ny/1t3EtlaMnJ3Vi0tiQW/O5Kuzw
fH2gDexvG9X6iMlREJ3S3Q+V1AAr5zVlsSA7ZUjmmJ3Uu3aw8m+j70i0lnGBEVUBuno13iaRoxwN
z3xFLOfOgIaoC1n/0LLBRkJh5ogoRLRsOuVgFZZ5aCyXJCpimjkqm45ojcvnjvC6xMDplJr3Scxs
gp5nsFaScT7U+EavmQIo8b9dk8kNg4L8JzyrRF4NrzChOTJYABfDjn2KDdXb5fCMaGwM96NKc1Rn
dbwPbfgeVqs/kfWRbOrRWYquHwDqQL5wC1ofmnxNcoM+nA5OqihHym3ZCEGU3LLUDfO7oe58jnrz
nErZn5FD+DOmLsOjDg6+yic4p0yHFYaC5AIkSN9h3TtBn7IvfR50EHhtMsVRQS3dwHMorAp4RxMV
40q+bTMsMSSdgRoKMPU0slU2/pCph8/RYcCQ6GapMasivSZvrYe3XVHdnFkaUYji+mMvrY4qelEs
rhcrBEuqXC9qobRrzbHmqdd7m9RriElTNgBenNuc6Jg5Xptklcbfx6iwWWSGsl97DefACCQTTrR8
zUnHnDtmqZ0qG71OB3FzWXSdfFQa89xmsFp9zrCGEKWzzW0Tt+zJaZ3JXIcO4LorIec1eO8ZgoVK
2r3DdX/fTdI2G5254hvko2eVuhmYlc4bTOanooA4b0zYZi9JojMe2xBFKgzLIY6MBV9czK0i8Y/1
GMiNpqaQtroxB6LaQUoSWb1K9I3AiZTNW3uIlhlM3U/bnQ0PTO8L/06pBgkmwqbk3lgYTBPIEQKi
I+UwemlwzTRhWM+jinKv8t866pFz226xWMXDlqa699iKHsl3PM9HV3kCuWbgRsVkTVUJaiwUlkuu
Mhn0kxaFtR8x6DO8eBReYAEb1NevF7+k97We/Psn1BVI/J9xUjyEtrq24WPuzF72ZBp21caoGDfd
oWkucBfVpRKG+cq7snBCF7y0FyBAKtWM8yIOKnKH9GzZeD3+brtKBCGU5mOrMZhAf8AOcB1kbc+4
6Fub82hzJXr/8QDOxlyLUL76Icr2VNf9OcsWcuUNhPsoKdzkM+zrT1lfP0cqaerXwAEyIA3W0rph
T//Ur5lKDmdeNGiWMjddJ98NCiWXAa/F1b4usH3uaXi/M0Sgye8HBU9GMWJFUCnU+Ro55SIsN46g
EpM4hC0hYFGhxqOvgbUDV6Bzy1c7KtfCuDRTYMX1QTepT5WaVLZhGQb3A1zeQzUM3/54h8jcftaq
pbfriLZh+G0PUetoB8viIqlcI3/pXeHNpJafB/QFJ8dwl2MSiZOSkpVTxyO0ffPjynci6dzYlG4+
LgH1Fd9UK3ks1QEbqq6nN1rlFMw2eN12rXQxgiveFUq108NJgnxOgjim6CGKE7eLld2q7UqKXqON
g3XLcqk+5Rr89ekhMnoFL2CzCqK6nXpiC88M9nnWguDn0l6hyMl3XTRJR+l+zYsq8V4dpSV/vFDe
7X58h/BbPphODt3FbAJiZ0V6UjH6LASklG/k2G9B7rnvSdc8mb3fPXoB1IdotMhB7eOVG5vabU7r
q8GOsMO8E5w84WHx6YtTYwdg34dlYnjZB+b1lwYoYW1IZwOcFq3zxDDzCThqPCZibZUytR5k8oH/
wzTMDEuKGDeWhQZdn/AxLTki1TSsZwbp0aJ/Qm9VizZ5dblRL8n/rLaOhHcHy4ov4Savje0GUD/u
0yCJgU6JaG/gPPp8uL4mHR+jPabMEz3l86dUXS9DVEgqWyaSRpNx8Jh0iG09QwbH1nGTvUURnkuP
xJjWj5k5NF793uuX2qTCiUb2vetZPTim/dj0Qi7ySoupV1c+i8lQXRNI0NyNMD3mrP6p26eYUBvA
0207sJ4miBM24mg+9VaCytod3iInJIIgbpI7xfBg5oy23DhqkO2DjADHRlHoFsTmpjdEexk165Fs
3eatt1g9F0oi74agELu+UdDlkekyTWDLBcZ+TufIBJLlUkMe/foUjZCP+kxXN2bfBlicGKsgRphn
PdPruRwzA45zoVDh8IhyaCzqZ1Xc3BsalSiQFQuW5+0NviFtk1cfHdzcPVZcf59PDwrkDPbM9KMw
dH68/h6WvL/Xne7Hv6dzyK+3FIR9hJhIwVrHEUKVU0jn99dzkHrE1Kn/h+vVAYlV9IsqhRE0IxMs
3yDtwyHkNcPJ8G3lcUTnlPSxwYmopWt1GvJzi4BuBY1+UtI9CCt2XJmU874tTOB+mIGzjAqNl4/9
SxhhmOoroS1Rw2hzexqN3A52IaMWiUcEqK4p8tVr0+UOjJJtOBhWzfevwE7o03Jx9Pvfn4ZmwvTC
wq+Hm40i8FGbHiJVFEu/iZitqQqAReBN58wpiospTG3fo6MgH0MbL2XhMgkmr+r6zG1bcVESa6lF
cXHnwHK5tFVWUmQv1T14F3HxCZJf+CMLZqdHhXedqXcaUaT+qI/H69PqKTaK+hdRbtfYmJ/jUoSU
uJB1FHSqcCwpvhySqopoIqtKtaD0iuI6ECG7LoUgXFX6sS4dZi1AUla6r8CiDH1rC0qPSPHQNh89
Ky/o7KNYDKSd3I4EfVKXirlZUGrxNmZunaIoQHZTaw9aWcZ3XkQcM6pKOm01ZHDNpXMk0+oea2e6
UiNuuSl+qx3zSGXXkMi+aJPe+YwK/D0l8veswC+plV+e/sflb4Mn/5Rnuf7IpnDH6ms65Z/e9I9h
mP8LMyxVDuw/R1j+XyaYjFmvP6deTn/xmWGpSO03RwNEhFxdEyqFK/IAP0MsFan/ZpCnq9msZQ3T
EjpRmb+nWKr2b6ZjmtKRKiTN6Xf/FWjJr0juYXLAA3E9jm7/twItp5P0j5MY+bck1tcmLMuGuyL0
r3GEhHYIYGEFCdVgKkYMuMi55yPmYUc7i6PpvXqKvmYRN0vgNhTGvaJzy+F0U+poyQphaSQw6rsX
h/BIFuszosAi8jp0DXZZctMG1uc5+I9zKyI/v3xc3ZaOYdjQ+4TUrS9RTgpFyALLlrHo5fsEa4SS
o7Is4HYy0qn46Tj+frr/PI/7+21ZDjdbgcbF+BKHpGRO3XsN7OYg2OZhuChRcmDax9qxNMUvEsv+
nAo5HQbddmxdFai9NEezv9xL+hrSc0UhZZHRSa9DOozefeRQDqEgHT6lA+Uc61fz1D8PKddtcmoZ
YtowW7S/fD9BDqXthx4J2v27PnH4YH6kD71/+9/djWxEqhYnM0ntfznD/DIx6R4qxiI0DtwTFdaY
+oAt+5CIXx6x6fD/+WyetmVqwmSkFJY5HdKfRslhBLtSEBGx0Oknsb3IvA2zF0fNFp2W46I86dFD
TS5hZFw0uL3NPrHIZzPreVW+WeWTTWuR9FIEWXV38ZG4sFxHQpXbb/DpSDRkik3tZ7zVqZEF2lTn
imZTcQAH4rjoXwv3rfB2cfLDlMoMphm6HyJitVlDRc5CYRB4C6X6YVkG5tZyVpNQQ6YE7oF61nZv
gKiV9oEFmfVAJMc6QWSIyb2oL1A2Zm3pLQblu/rRhSSvpsi+tW3biHUYphuzegvc7BfnvsoN5i97
0mR4M9iZ3COs6eT5aU8WTdRZZqUaOIq1+xpDcZWaq5yzH2LiCm/1RnfdhdO/es5wY7TdJitj2BTG
Lz6G9tdz1LT4BKqNlVbjyH45RxXfyYFhDrgis4uQiBgSOtcZ0ObAXIk2P9t+9h1S1z6it9yQleWX
2bNbORNN7IdRVQ3Vm/4R+RQgAmWlFv456YcXFrOIgsl9gUwn7GYX2G8tldR/P+3/fg/+9NG5u/+8
B/OQZLDKwZ/j0922E3cBMJdqoDKbSqHVytR02vJnNWq2CAKZz7DqqH+RfPfXu8qf9950ufx0EPVC
sQsj4yOUuAiZ6C6K8lWgGDQAZXlBA9hGWVTMw//9m//1vslW9SlHjngxDtyXUydGrIZaDidri1mO
jpEeU6h7KiajxkCXgCc3/77Bv45hbJA4x2mtzY3GmXbDT19zEDjezaDgayID64dHhKN0UNpfBLz/
7df6r62Qn/DnrfidYfpuUHIqtv4CziXuA/cm0Q8y/MXX+bsNSV3nG+mqIyz7y9eRg5RDF/N1QkSj
iCapx85hES1c5Kaxu/r3fffn1PppEDAtxlEhmIpoDgCGP3+rGs1ajNcDF1n5vaOHOAaP/74BXUyh
kl9vyj9t4mtmdtElODtB7y8ionu9PJsbA+IOshpcpCM1+UgkmNK09Fd2Q9TLFJcRSZjbxFqBVsLx
OsNP6nWkVIUuWBO5SmW/yXVjF6vNTq/sTRgO953A/GMFB3pGO3IQZuQVNrkDZCOnGLw2mvhi1dzi
s+xl9KliReEljn70qdhGgEuSfYsGz/exA3vJWvMAnxfqsqrpplQd1SYyaXxzOQKmwBSSeysfAQtV
5IX3Kmu49KQEmYl9NHARWxVeWVmdElfdAymgqlgtfdqwIJQ3jYuc2B7gUfYzA71SYLzgCcURbK2E
E21A7RxqbIRh2Mw0w4YeD40J9wEApiUI93kddRulS/ckq9Kjwr4ywLImv8EvKBUn/g6G7M5lE2Fc
3VDlX5RmvyjUOydJcAhYlE7alRYnayxLcx/Kp9gZOcpJ/SMxkb2jw3I6e0P/FjhLQT2Sr+5zoHBK
YAc59np7Vka0OcOLi/8GyOQyzaqbkDQKi1RtFihbVj+HBHjqyGrfT8QqAR1BuSKnUQsQZ815PO+T
cgkOBqecfTM61gaU0NKt5DoYo6VNYz4027OmRJsUtgxKJ6XRlseGnmphO1Ni8AKE9oLNrRSLA2ih
lBobCA/EvPXlQ0pbw9EuZn1Wg0vU3lj+zZCJZZfcgcGI+5tquB+yBk31ybH5ekxDrEVkfRcA0csU
6EEJZ1yD+TOw5vXYH6RD+w+t9c2Vm7Y6ZQYuoobSOMQx5z0yqlmkECbbh+vGogZmzK3+JafqoeCN
EVGMW/6etfkiJ8oVAQNYLEPOTeWGnHicnXM3uJ22a0kXUWm3NZMYTmi5dezqDjfxFvrbN13B1t81
czLnPgYIKppsDoG1SeF6Epa39pXoR53JMwzqW7N9Cdp0Ti7FpVkURj1X0mAjCckqkXy5+jC3g/UA
x9o8oMvYFiYFaeBrbTCs0lRSttVWOEFw9KtzSR4bAQl03cReV4N9lfWbmB3g+IjaU5xZ8o1Dhcw7
vPUzTlYVra//rohuhnFulibJrIrjZWQMh05Pz61drIe+fwt7Ko5Zc7JFjXbF3klfbkyjfI7BF3iq
nGmZQ9yht7STcqcV5a6ynXmZ1ZvWR9mre/UmtcXKMNQ5Y8oNiB1rHC4SpInp3BfjMwtkZOgDhdYn
0wTS5NfsYnuXxbReADUIi+BsxP6muYr0cDVFAjTvVDp+NdZP9/6/3OIYfFjekVPoGF/uosLSIQEU
mCzbIj2no3ooc+SnBVfVtG8hzRYMwPi0L4V9/vfb699NkOi4/78tf50gtXoo1CKq6CHkUCKIg0ZH
53nKIvG9XwzrfzfK/rylL/MZS8s84uTZUhZDYIp9AmHbObbT/58B6acv9GXOAsPIMAu/Nth9ryjV
HPsX49Hf7TAOhzSYoxhMKr9EIIMxlEZuhgzj1g0VaEUsG/yvxS9mXvLvBnELbbEDNgHB7dfZQt/k
WVdIFldiHFZSAXollRVZoExM65fGbOcwO7kFIFaFvzSMKWJtCDVM/AfiNhzTX3oBdDOuPisFrlnj
LlW+o4SiUAruBluAq+4SercCGaCuj8DBxFKDSKOBxYtTH4qbO2/MbziCDm2L9LOpZinOoxAvtB3T
rkzFTBoncmSWjnPxgjuBpqgL+j3YHJbz9ao3zFXJXFUtD0r+VLGa8qD1hGhGnVVjs/Kp+pPXNQdH
njy3ByHvUA0Q8B0kFSyxKvCWXM/z/+ni0z/Wlf5UffqnEtX/wuKTZnCd/XP16SEqX4P04+fi0/Uv
PqtPhviNrp7UhC5VlviqxjX9WXzStN9U3VKlbdsGlErdYF74e+3J1H7D1ztNCTVT6oY1laKr7D8p
O4/l2JEty/5Lz9EGh8agJ6F1MBiUdwLjFYRwaOEO4Ot7Bcus+tWwJ7TMW/UyLUkG4H7O3msNffJ/
/pfj/G9clhbXeBMgGb/a4v9n9vQ/P4k+U13TdkxOnSHrGdxjj4/QfxzbG4V1AXUOlYCo2kaG9aep
2qfMntatbf35j2/K0389if9zlEM9/DFN+49ntM9tJKBy7bpCMFXzOPD+z3+dI0ST526qVh7o1hvR
rjVj6eDmJz+9fHYQZZg9YraPXESXz/6W1M0b97foSGwGFWLwUACXTntr7b9uriko+GG5CxLewdHj
S45RaeVhetU1UeAfzrWdG1cr1eYVfD4r6VpZu6EUxZvJUlf12cbUYbvQlcXq+7+/hAE4S/beO/Zj
1hu8hmUMNYpelT+vMmKoB2jbqA8lESS8ml99Zny2eCSeRNt/+2CYl6RkJZkvEe+wwAhkK+YrI/xq
p4l0L8Vg1udBgoTUrkw4fGaUt7z86DbUl5IWoDobS4jNk553jT+PK2WIfjdOLtwkGqzPAE7NZzLm
itjconVUt//hHMs85zJbgQVTlbloZaZ3XDzljbnak5Ap431+PKsu9iEAztp6IpJRsIFH1mPJcDzM
QT4dKJ9PB9CbBHpWMjfqmw2ILuI062DG3lvaC0nUPlAvbT0c5OLHTOHPprX1LeMOIMwhPD0gmHWZ
YYHm30vWEMvcqTAJTPlWaOulhDp5L1radwYRZ8t4ZZEg7sNa0Cw/ioLzXsWGeeSx5kWkzTMX0vxE
EFhjV1WCIm7JMnOBi6XfGqb5Itqo2ZvrZgjjkxh980QM1Gb2SaTUB661top0p6pkfqotUn6uYwGn
GkX3QrWjrz11N6LoWA/UdjLdNguvMYe3ris/s9Bm9zkEw1HQy1o0oUcdTGs0ebJ+1pnydoYDq6ms
D0MTETvkg7Y3ffMDTpVz6lKz3E703i9Nzd7VnOvdNHpYZR71/rohkCUcubXKIzPcAgda6F/7bOJN
+HCreKC0kYDl5jH2bAR0VWTsZOvsu9zRTz9fhq45DCm7n//3R6B0BVdighxa5gRdrXJ6JYRsLFy/
TrGbhISl7WoX5fLPWKUnm/TxJYjbXdAD6nOlwDnkhguRBPcurf5AVycYSm1v/eOfcHuR7Uij8tGT
Wb9iwexfBtcdiEoGv1wf8m1dTx9RY/zLGibQGWl5ml05mfKmqB4eFQ7gLG45UDruSYG2YoUV7gKC
Rcd+eIlnmZ70o2vqDCDXqJS/Ujm9G3ms31KiWxFLo5Uzmf3KTNnOwI+d7A2fD7hblSv2Gt8YOZyQ
nhqrdvASM81KLcB49ta5Zdjy02onMEWw69GaN2L8I0mgoGaq6Imux3ggBs6EkSJDQPRzMdnZ3h3z
e5loGlm59zk9urpR7IA3sh75d1oWCQLTkUL0znTkd9sPOyeHBQDmqn+KQ1NuuHshLGs4faIAHAnY
dj0XPPIk7FYZc5J3XxWDdWyT7jeLVHjIUt9ZN07cnmKwcsG8qeT0Wnnp+An/gk89iDNKDi5Dz6Z7
wcrcbCzLdpczVM773Bg7MjHZhwxWjh0aq5meyyHF2/kfX37+LGvdZhUnfbyVhmPuS7Of1qZZVM8Y
Jm+GTXBXpgOAUj/KTtWQ/uO/95YrFtu0rtJV1uiN10jQzJIOrApB4/045Oo8Jkphp/tRintmJMlL
nxRbnjzd1padWrGZt59aFuuWV267mlZFwsORhkLVsygW3UlbEeKAufK5qG5RGPrHsjC8//piZzPw
q476fFRm65/AVsFDbxycd+R62W4M3Y+4CrKj5H+yNlXgfyHIHImsRC2ESC6kBjIDjIfNc+CM2YXS
LeqJHs/ej5rRpUSFakuBNFEQc3zd3IWTXYkmpQCofCRWLRX/Caps1o1fDnCIbamYnlXc9NY+zieC
o057olPxNgTQiQnOwiaA2nyE3+CuGnAvS/yK5SLJ4PtUqt/bSRd+ypiljTU7G2LP1a7qyvfAFcNO
O3ZxAKbWnqJaLSmA6lOlxvlsmPIWCS/Zh305n+PUfZmSQR8M2olPoc9lkv1qt60ez/TE48/wYlDF
s90N6fKlmt0/uemqN3cgZqVgKC2FP+s3ZMQVZCZgrnmeVGtkkmKfmMZXjrTtJY1bmsh8aLZ2bA6v
FoNfgprpH8AqsEM1sJXKhcA6lyFwlmg8NQBz1pGTFS/tFBBQTx3nz9gD6ozG8Tsdm21DAjST5vin
1dQoQfW85OCqt9BTxK4QZXpHjYNPXAWLENjLW5A58bLCIXGfJgYTvgoNJMQ0iyccZIe668SxBBG0
dArAKH4q31X1oG/zmbuoUWTv0NaxoGB/dEp3OEZBUu6NPs82fY5LHGiv5Pr9S/UYAkTUnBKL/1Pl
VsNrMZYGDJi0Wf/8rVl5wVZn7N+zKVgPRi5vP180MfA1qSdv6QcUlKRVjws5DM2ZKnxznh05Lz0t
2kelVmxJDN8m62y5iA1rOz6PTlutYATVZ4/HGzMZSY3m0WLIYrouYvrju5lPu3dHs9A5A61yzz9/
laoR90K6N3nAYK6OjtYDldnYNS66yqoBEoMiy4uOO0nD794ceowiRGc8ha5YQV5x73ZB7mMU9vrH
LDPrQZzZXTyRBr6MDZgXLzfl3g3bdx+nyd86mg+RkN4bt1gqO8aHHg3yAA+ZEBtu5gipNHdYUahQ
DcFyory6H50+X0dSpZt8ZFMRUOo6kH6wwHNMC+xl6lBVj6SesPOtD4VhlY9dfUVpTFbeBnHZUSSZ
+G5b47hJqn6VGrJPF0W3p0mE8BZyx95rCOo7YzJv+Sc9KA6duJtq6hjRCSYmbdOfLI3b4mGR3lJv
slaNQSJ96qT7r9rbwBfMNi6uQwLJ9eeLn8k3RbdrmQqRLM05pk06WMG5H9vuLMcjYFJBDK5uD56n
mvf8YcB1CvszL/QvOqMfaWlLfg9dueEXsjoaUZo9kZDIntIBar/jaDyZk/Q2QzaA9/Ob/Gb3gG8S
z/vz83eFI29zNkancYbNR7bU/2WlI9lnXLbAa98GmF0sJIvmkoUS/1rDHk117QEizXB3hpFFgiqt
37mJ07aoxffg6FOE3Heb9INLuwJfaEEu9sUQZbyuwqS8JoEMt03gg/ALjJLZopeSzI7zW2Mx1uRb
ZP/uan3Jsizg2MZgdTYc7zLHJeBxQEGmAmMO9sYBiIZ5z4fVvIYheqHmBrhL4+Psw3Q6eK5TLluy
9M/iJ6BqwqFwffvq2KXBya2AWSg988Qku9oYxF2x1RUfQ+c9NMjquSz4H0IJQ3I+Gj2QeRBM/I6+
eJ3tH+Ya0XDmJdWdjSHhnPyaNxbg35zfMoKq+fXxjb2ODYXHAMsth8NhPBEIRaLTTr/4FNcwj4Nq
78w+1XJI3yn0wrV+vKeYvtMWmwJajsmIVZovkz1CI4DKimNc7grsYyzE9BW37XxrY8lECVMEkgP5
5kz8kqpCH+JKDJtwZgGJ8Z5H2uS255r31ToqS3U2wyQ5hnh218KPfwmXWZuVtNkVcu8lCItpBdyL
hhA+u6AcYDc7Pi69YVuJx4E+aL31FNvt3hH9bxXY03WM6X3MTOKs/rksOZa3nQMWp5WQl+rpm/+X
TZi06W+h+NUNlOU/56TV4OujYk9cBftBFMwwvBJZZN2pQ5gKOlB4APb5EJKui+HWdK4bL5O8Kd5r
iMsbNNDtQ++cnu2k/3aUKK9ciBaR4PUUyLi81l5TXsvHl8Idr9YYUD/57z9K6C7wzB0Zh7ewZqPU
OcxtW+xLlB+21XocT/lCryWGnBMZK9Y9+kirs19WFMpISUMwzjOwFEMBvkg8ydJIP+zHeahnjXsY
MIIk7PXaLB65ooEh7yu8BaVVbwDsQLNRD5Bcm7jPRRFvJpo2q5LR5r1u2IjUU6P/fRAKJnTf5zf6
JcmhsLNmFci0/airqqZRgWS7yI1u69U0jjrH5M/MTqJL55VLG4bWZpTPtDtgD7SGsxwqO8f2hEZo
tKm2l+SzH8S4QNnjlXcNmKcizHa6oqJMxBx6xOMDkIydem7rFw607NFavIJJ55sXyUiLxmCtt0NX
sz+0Xrx0gPRrau9ca6DHkdlSopNNk609NeBhLTkKmKN8mQLqVd2EiSe1arTQDoF/NUXhsZbDb+VP
L1AjCaDwIFuI7uAJy/xX5MlWOLn+DXHGXLiKrKnkt4NQYALdPOoN+jXEYiF3zTeduzXmCwcrjowc
czcEZrpRkQUKzap8EEJqBhZRzjtEVMMlmwTYPo4h67ZD2Yjqas2x7cZnyrkWFVTBrPZPdpTNOzt1
PmpN2Ted+CS76jESzx7UmZDqP/zD42CJI9iZe95pqDwzszVP13QGwd67mek8mbqrnhkLOFtDMvnL
AmdpzTGaSPgxbIKndd715SUdBnmrWpdXhM8WOi1c/wm+02Hog+CYedCGajP6dB+5zxkZLQ+3v7ys
+GeyuZ5joEPWUG4seOmcq8p8Kau03iYBZrBSEGc143QvUgKQRZ2CWxvb/NLGoTr4sde8OoQuud1m
Nz08UP91Pq2HZIII0yfTa0PnfCnyElSoX+Rr56Gm9pyGVT8qDW/+0l5Lsd103zrfuZcto0zu6Abe
rOGYzeLRF2yDZVRVYhEBe10OmHeVCxkkpyzpT4HFxY8odm9Qjay+R5v0RcNGBDWWs6io3WRQ2Lln
xX+NYbhxhXFkTNXThZ0K1bd7mKrOvWTFkXYsqkBgIqcsUjj4mjgnleQNKx2g6w79rrEW69py3oXj
Qt3NXUDKXGxazxpWPk/qHaOU1zoa/WPuXC3PnOlovVm9x/mdxPuyiWabRYW19Hr/1UtBjJY1dEOz
F7co0HTOI1KXkk0lHMNtBdAn4llFM+plFh6PDU3TLKTkkAGplwmB7Isd6Zeqyc+F7wKYCq+Asf49
3Nwb6EOgDAFkk6oP9hOMilXbxCAOnK/UmeSyIam1HEkZE1c1D+TY0Xlb8jJ6NSAGZA1s15cNXtNF
XZgtuxiob0rhgS/wQfOjyvQYQ8MkQm73GS963OmpMe+m9nfnUhoKZ5L0gI1XBJXxmufmRz3n93Qu
aILEybKxH+l7v7ZWXXfpHzh8a7Cu3lgx/J2Hkx1PkB0TVorCsifkd8yTcx2VdLbClMIwP8CamQcl
WH4WoVzUHaKQXloZkHK4BoefL06Y1oeKItPebdnzuFAGZE0ZsqZXRo0ZrWT4Opk5j2Dlf+naew5C
69OAQ7GssWsWTniSczwuAecdijqe1hRt0AZZb5YK90IaOMtLtZaRyaKU++3CsRq1qQ2CmCVKdubu
xpKagdP/bfv0y0QQvqBpg79WX4PRf8EedNck8xZO2NxHw8wXasW158tzJyaKGGs43/PAn939OBqk
s/GeLIvG3mexme3sXjBfH3cT9yP6vagcfBkAS+maRZx/s7EqOVu7TCDuIMZwcet9PepnaP+/5jS4
lll2S6Yav1iUntreOek44/FgHGUPeiboT5TE5LKOjLs7qO3Y+V9urf9as/X2oH6pNvk39jHVKp5B
sJMulpiov1oJG+l4rbmgwKcu5CKzKcxGabTwBWoYekgvXsUTK0EJurQiMzuaVTduzNp+TZQ3H0J0
nGuBdZqPS4B+y+keEw62D/kAsmnMjrENOrmGux/wVDDJHZPJoKkbeIOiwljd5fTbL0W7aHOWE7yL
+ABPSbMl8U1exJ7v2tVrL0NG145RCekdCHxewkBwmt9ZYLI7bf3vykjOYYMHOAhfmFGYFH6HbJGY
rPN13U4L3kXE20ruUPZXKPJiJfLkzzwN6kBT+VuPUAHK4oERShdzpqnyNzifqYwfVJt/5mB+l7zY
3gMzv/mZEoghKJ1FYy+g2NxUEn7JKBw2Xee3S9twqBDKb3OWEEVmljhZGnzQfrjP6XAmApytiPn8
0gMUyuTBdEEgIzPxVZd00nTpvIA1sU7W6JOcjAn9NT5qJkRexP9g709+t8htr+H92z5JRvf8aqb2
GiXBnTQkhHsWswsrBUXBjKVbgs5L11bufCrH+oA0RQ0D6s0C0tGGgHC0aDy8u23d7ehZDGeeCNVD
/mu3Hot1xRpqSHd5WYNZMLul39pM6NFhR4IiXomDRhng3V3v1dVzu4Bn8k/a9b/WfsJzcZLjGO4w
YbuT9bf2Cfv3vREsfDQcw1ScbJD7C0Biw83sJsjDk2euHYSerJnUQo4+T32Uh0tJPRDq6bA0aA6Z
TAMXZW7028Lu9AYF674sSJJ3fjHtvCK+5SN80TxB85qx2WKKDPM2iFbTSKbaMhvrWKimYzkWAnGc
gBkwCAUbYqGiN5mLAoLcymzLSZcbEDzAUJ3Rg873tARwRu1pMRpN/SuEBkTRzaUIMSS80vlG+aYg
pgC0mMmuDvae5kCKaMgwAD3VPaYl0mwMEsb212CfmUhxiXNtvtON6S0jpycR1lirULn+wtAEijSD
thUcGWZ51HDou+dcm3osviqZFyMmOXTtbzgYwk3UBjcjccHjD5OD8QcDFNxzc2cQtsKz/sfMZ+sU
TI371KbvNnucPR+iXUrAdNHZ4XwMUyQKXRWtRjfy2He00aFy9Gdkm1zR+a+mpElxDxxesOy5FtiD
ay9huqtra6oeiXIuSDtS8zJCaMGxW67JkRbrPpYXk0hKHWAjHczqqtpNkeWHlASN56jNoHS+EHb7
3VtgZ3vjEvu8WTjl/0ty/S+Qfb/k5eIt2Vnch6Q41C2QCtNvMWZ2DAE4DG9w5RU74WrSj3yq27GQ
W/qaE8SPrzZCitlomIzmv7B3vr3AudXj9E1DnH6j57uLxu5PrV+LE1Vq5kUzsOwMNeE6GFsgr5N1
9Nqi4kA2QNlNiUngqoP1FV0KBl/LwEQ11bvOFyYTwpccVrVVEMOZy5kiP1ewkoEyNGCxYduD0hDr
NFSwett5WbCy6awtzFJby0gW20GQQ3WZEnMTHpcijlECAur2EJIvvDTcOrPsFkraWD2t8gEIggRa
WdTjsCSsncz5AvQA8bpKviLOwwvqcTunG8IDQa52UTMcTrKBU1XDMLd/GLBjpW/Kp+ynWyotTL92
Xs8omzxGWCPhtniaj6SMSvCxXKL8F34VPcGPvooLn921wSNHEmEtW/ql0YBXJumvZSRhZfpDlZGE
rbmCwOzd/NcfxkVsXWD28FQnkg24NrHKfKNLVtXdXIyAXuxua9HvvzYOpN5SYo/teCFLcHXr2O9O
PTWwKGiLg8hoeEYanpVn6Xe0cOKpsdUnwp0taT/nvS7oa08WY8tYDO27wUXmOs9IM72OhfmoqWzN
/XQOJ3M/DnF15gwbH62kqRZZ117zwKqXLNB/s6kBm172GyLFxJCi5DcokJtHgW2RmekbRZfjFGt4
5Wb7qQv7T5UX/j58/NAZf9EBt8JNKe9JOCV7duIMPLo6uXkRnWxTvLlZ458cTkVrV38L8x2axrpl
MLvyYm7YCu+AGmnoymk7U//a932UrzEcITQmGDc01iVllgQCRD2nbh2uZtHh2UJuyr6FCSdTKHNr
Pv5dHRrolZGcpB31h6rt+wPoocBNgS/7BLDi3IJRJB+YDL/Yx5xajkVbHBNcZJzNI39NpojqDlRy
7q3ElS0LXndqXe0iPieWlf5rUElwoJqQteYSCg3LT/Cd5jH3FS8bG0KJnnX30mlhLzVueMKs5zQL
i6Nbjjt3cvSWwEEOEk5EeA58veZIfO4jqGtoQsvTnDFUMRzo+I4zvmUJl7Y8qquj84MQNwO14Xjp
Pm5GXFglgDIoX4tHP4m+wsiaLWzWQ/V4JyIw9nwU3W44kOpW/rVjyn11Ci6XEhdm2rXRfhSvQz0r
ZuCa52gEtUQlNmsd4d+7B5PCF4yps4myM53NtxaC1CYqwi9LOcZWw6RcJH1D3c32/zrd3G8UPXHA
Q655FZa/tdyiu/vh1N1tnHccyEex//nbStCbyDL96XNqoslNvRVVi+zH4MYdbuNPxlfKMvPWmc6H
ZBg0Roxs/TI/Y0iVtWddAo/VUCS2trLPAZqwA/ooc8kYqV1x/XPNYTrEBs+5oMvtVUdveGlYZk64
DGBWJdaztMp7ZU3zWfusxxgds6BoySnKVV8RQvNa5GRNguGkq2zr9GdO/OHS0N/rAyavlDEAU9Ks
fyuVs7VUYJzytDjD8SgOHj/HxY+JwWVQm+DRpgKC6qW36/Jml5jTPBY0VUu2VLlJwa2vnwFCTFtK
S/49wVq0smyRHQLH5OEH6VkT6/Mll4iiBM6WpiiXHcX9WjUOD0DgKMxcg6PZYIamNsyUjuX61g31
x+B6w/Pcoq81NQvDGAghpVJqq1Y6X5XU9SXgFM5S71bWZX7MBkjkaZga28CssofjFegbwIAFr3Po
XSNFCBF3H6GqKJ/VsPFYh62FPapPP5meUi7GPIZb/yAMa2nwQQAq8ZSUGiOrfuuHOoDMZV0paP5S
Pg8dxAc+CAdqXIVpIiHk9ZH1l95gIW3yOfD+ZFXsARVop5cHNWYxQJJZGsD7rtqXbL/Nt67ybC6T
5Lr6WnW7PmGsOR7cEUU9oamF7q4hP/uzP2OkAKNgbEzKCrNuwgUgEC57CS+runbvYZyMdCUxxc1V
tCOuyKIm+GWxFA99QfwOPhP/qqVJSXUJUUk+SsPzJh2jl8aZ6uMgLL3nk8xTFeJn46TWQRGEblNs
da0gzzDGct+7fbdCsV5voupV2i1ryJRdzci+9xktz75s8JV7RXVOzQf2ZCyn9diraxyS+QQ8B/nD
k9mli+x845QGxaOh3IdzdZnDaSOF/1vRSmLHNhJ7MzbjzNo60MN33JTAehPMyZWNnLgfw+JiBxM/
W9vBCMuJbTW1bIhz5gx6nvojv62ryWxZLnKDX45VwpjWD7kHd92vauLNxuTNX0JInS7VRGODo4/L
3HJhEKLHzsoKLs3krTHa+KKynnnQjB492EGN4FKpfk+Rf/Am9cvAZVTAhLw4flhdBzBbtjeBL8Ad
3KMZxZuEb7NfRGEZXBFWBVvf5rpcwMqv+RUFeyHWQ2ddSmZAUG25DLWPnzFZYrkCw3wsyiGiBQXp
rPPLfp0sNOvOS9wSrJxzh98tT9kQ2XIct37QbWTqvfPmyxaq46WENmkbISDlzGH8dbOkXdIKd1fY
ko7+5L36db2yfWVdSx7iXhDG22QiY9rgdms0OQXgE+NVgfS89oy62URhVIjVpsdyGHUOCOtKvs/5
tWLwvdIeiwWZGYfOLE0CiuFe8br5jkNrU2h2i4r0tyDHrSwQSqNjPznZtHn4O2f+mbhxCqIkpCXM
gosuUGzOYYa31A1HrNYVPj5ItH+iLPwF58gae2X8pAt+d5AQ5i9TLkjXzux1/IjZCaskku7wPDw3
MpdZ3RarxGSMjJA2/1sxaJpzHlUTi7sToYYKl9MUnLPBzk+1joq1KjOBwpx1/lxb24Jx5J6H4p+o
jj8Sy+TOkJjBSuLnWdWC7krVsqTzGvdLBD0GbctZpnLkGIundV2lZbIqhM9hTJWIjRp+6NwPge/8
DbRDcidK9oQjXpkqzXvJyngaXSzpvse5zyof91NPbH6+VIUFQ7ps1RGlOP2jHHVrMpDvZcN3Rq0m
Nn6T/PP46DD4ScqdH/br0SwCTqLjZz5MRyuopyV0WngMoZgoTumNy3Ug0uNw1kO5tjQv4WzgVy+g
v85pdW42bjT89pXsN4Y3QgjuWo9jJ2EjMNZq2XRJgXkh26Z12N9cnesFO49o1/NDDHnwEqaenSf4
zb+a2O4Pdk38wSvHQ/cHW71/jDncrZOC9IodpcGugr9VTtEjMw6FETaaOPx8KeOo3ECN+9X4lMAh
5xs0sdvhkD3GDswy9qjKTrOD2cLlzrHGHek/8Qr5Oe7KfRrmtBCaSFkrZ2Dn0449HMXcQHNYCQOk
PtfsYPDdJXtRIivEbQaXN3HtPIGO/FZ+/QKhy/2A3zJpt715vceduIpMZoKiQTqcD2tkw2LBuEqe
uFhxBvNmqEB8D+xKK3Yp42fd12u7o8hrG8MT/D6DnBASRc9cufPMbER3xPxjWZxcCBqbP1umOd9A
6Y9N50xHN7JBk/XJS9hD8JlKpzm2/Fbexa/UNaZdVZmvUzSAdCnFlreSfrbm/pfZ+jllPDieg+9t
ZJWEGCYsd5PYMabruf6V6WQ5e8CqxeMLSxtKnUJJtDUZODCOXOt2giYjO2ZhRV5tjUF5a7pZZd0U
DKTNXy0DpBXwsAzfXs4D9nEdKClmEM3ylzJntes8foqIXA9JVZi33LT7FWToVyRJPZhCT5yw2Rhr
6Tsl6uswXmaNIVacEoJTxS5hWdH/46CjCoJt4u4q1qiKT/pKjzAUWIyOx5+/GtifIlQxfjt+7R2G
YZdWc0ekA8JdoHiwRjnoiK6H7TdwUkZ8Ax7R+O3a7WZK+uQxZcM9hB+Fu0/6FkxoyBRKELS2sc0B
xXWfw74AC9cmBzrt/yiLWxvtRwDJrPhkNmyNYSK9Dm2TbMwMlWcXrAOPKWlkufYfxwuWAy19m+80
QUJwYXymtln/Ho4ANtNs4ooSc5+EDDKcBrIDXN0yAgTASxpTZ1cMjau0mIxLb05qoY5KV/bH5Kb7
HL/kcgJds2Wx7L2U2JsJ8oRHjyvHpoxJL2Q+HEfUVM7GaUviFm229MGTsCZieefLk6iQ8+Z9vxhc
4hBaAMt7lGybfMQgHI0m9pFwZ/r8lphw7FbEsajeDOPRMSuOD5nJaytAQcsOnK3lsMkHeKNmZ1R0
fKq9h7zJLSpMFEMJfEYlyE+9YtfK2jyHsYDt4hab2s/usE3dBUJVfidJSgGNLeTFsd4LYVn3tlzI
Am1dnSZfyOj4i6bodqOG/FTUNsc28JnQcCRqiF1Z6bfJ6/ODSvlX66Jq9m2R28ve7/bZNYcPd3MV
1C7I2UwP0xLYJqTyjveYAzI4qqMCcj1Ht5ZP3UJ71R+PjA+/05zF+Ga6K9ekB6RGmwKQcs6Yp7lY
s4w6EFkq13bNYKYP+M8dpgkyP4MwImIlexuqlIsZXuSWHC4PgKw+eOz83Jo+aHUog1juZi9a1VZY
cGXwiHBh0hxGEMsL2TflhcEsErr2mqUDgpt6ynYWUpR0Km/loKOl6aCBDrIE8k8C8Y3IbMX4F+w9
RNHhkjbyKZ6A6PuQeggZ8qOz6nzr1mB//TgCp97WG3bTX7yuDkXJEjwJgTR6VDznCXztWCTf6Or2
wuXAn3Rme7Ed/5+vZ3k1Xz0e84up4SVbJoxPevbrC1cQhwQKP2VoHlNcUgHTotHr9GkOGHakY78T
4LbTNDg5bYM63iSIHh8Cmw9yVy9j2bbHDofhOJNP/DFS8ITmNgK39nNyhPnCt2hbAqFYxEk8n9RY
nBz0sltPFF/VQzHK+FuvWfQeLZNndGvqmKWa/h67SO37dG4vmVFB5m3HswkfkcGbw1AgGgTZAU74
OXv1dRk7kgmkbexyDWQWp8+mLxeZovYykJleGjIjpOuChhySeSXi5LmeK3fTzN5T2TvZqWHvZ1U8
cFrhIP/Qip+KkEv4AMm6QZzCgy6Ch8PePlfKPg3J68AyVcGG3GYj+xkvGfNVnfvPQVRx7wv0W94x
Z2I5A+qj4gns2iyi6Hufgz7/TKn2r60gWNdTKd/BWQWnDh10lcdPpvWOkyTYp8ajcEN4rgj1M9xq
zCCVT9UYPzf3H38/AoXe5mhH+LE95tB9dw1E1a5zhR2FBKJ6H8X4RX0MMSm543XADwiVMxyAjH8h
2bkWCie7pXFbNA4DWpcX2VgFuzgznyLfHKECAed0lN0ue93dhyx788yCT5vdq23txDQh4mqVRexg
VKje4kh9uBxkV1x+wUJ5kqCzRIECb3OjposghcqpEKgn2oMreztGdP637voBnCDUXoqD5jJqvOIS
KO+tyuS7obV/eyzRal4Pq6gO1y6sKVK53aJI5+BImOs9s1/jJg53maQN148EtzJvm0P+ucjCf8zk
YLvFzVrXDjsxFy5s4bQkHEM4f7lhb7isp2vdOO1+6jlcxzB2OGOhPzbiacEaP2OQSs7q5wsfVPec
VME/e+yLTe7qh452D6a4Q07e0z6r/My9cCQS5HycN9qG/brM3Ys1yHgbxc2VwJh9IE3S76XFso31
/wE722vkZdml7tsDqORLnQS7wFTW2iuTc54Ri+FOiG6Vh1r3GZbeuu6aZDtDis7DqV97su63YRZW
S86wPDl4CcFW1kaF29T9Tpsi2Hf2GF6sqvs7BO2T21iKgRpb3DiTPO4yomGdZaakesH1O+XI7fzm
Tphp/y9H57HkqLJF0S8iAm+mwsiXVN5MiDK38SSehK9/izfsa6KrJMg8Z9ulXYqdYzIilG1xk30e
2fFWBaSJdeclpEPPOlhySn69TuvxNa+m9ymGRpJZCpiWZmf0ha6fMXb04tH2lGPhdD0Hk/61euYU
Ost8bQcSYaDROEvcbLo6kFvZqO2mlZDeqmVoUzgZoilJnq1kbLcSNAVB1bzvpCwA2ahIyFxqm+oP
rdTNG9HxTyIXDzHMcZKPf9LQ/JF3g8DeeLd0gsFGJdl+yy1Dlfq1cMnuGBn+s/ruIKg+urFtRKZX
VGHutfW2cezp/72rRk9yY4m1k+ESGUhOwC0CkxADHJmXXe2z4vcHh1AXdVCwQhYNFEnNs+pwp9O1
TaqolpKDUenGOX1WevkuaXyPa8zdxzKu0gNvQxZmkrEjr9zl3i/OaexnstwcQshhlMgVXzKFPbft
/WIgXGfckn20SjxLK9EZXKDZG/URXDjb94PdkEu96WVWGjnJOq8N4P+1yihASPuc+ncdDxP7GEwc
Qe2KkpNTjltsIhccqJ4MQ8dKTpNhlOE0ABcknCudXeaXOufSKguXaD5tJtdwscEwUVN7CZaKWIV4
M1txgoF7Wl31UR9pCkxWCRU3pBznCArCkRCmDJzyFc3KDYuXxTlMWFFmVJ86A6U/aTg3O6yAukYH
gRUyRjSBWoFmWqmN60JZKlCC/lyokxpygZxlknhHPVcZCmLlyUQpfmI978PZIkV4NLJbakLMuJKy
sS6Ny73eIINRN3oxEfm7pg0tLSmQAcP20w3V0fX4VyVVCS7la8TjY9OdFELL1hEzhUYcRh7j20pH
8UfVCVUDZPWeHXcOVHIm2Rm3wmtafC4uei5/1baW1ZTcxbllD+xI5nrYUuzzuefcdvNjJUCQaqnd
eh0ay7NbuFd1w2u9SYtKgWED1CV1lC88oA682cA5mqYfTlzcsQE+TwoqUj3+IgWpAB2dtIBuLIN6
itVnMpqjddvxq4yEZCRCv5Q1afthhv/VO5LcjQsfXXOno3lAn5ZTGpqxP6M2UT3ZnZJSGM/OWqsH
g+eQk3YM1pJkf+n0AOjL+mEbmHBHEKq85xismZ96cBcfSWvAiOsE3NJ7x13f686kSqBcF39t7jru
NQTz4JSDDHNd/7TbstmZSleFCnmpgWUJsN65/B7sAeOiV/8qTMlqnI60qWNELXT6iXvGYoe3KcDC
cs9StG9e0X/IhSEnGZLu1fb46IdO0osXa2jwHTKfZMOOp9XiOffgX7ploIa18IJhdZK7Q8LaSgzC
vu/pMefVJsOYLGcJzCgpb6IpOn/M4jpm46m/Csg8yodcoG4SQQ+JXr92zkx1iQdRgJnghGgeQSRN
wEoTh7qaP9nuDzlsdGMRqBeWX92yIKy26ZyEmOC2ADhga+faGRx5zGcH2zdOgFik8b5t0R6MyKkO
iregExR9xsGq/yPCLfGnGFBFZ76NRGtrRL4jQ9SSJlIRgUeLdD9qour1rNzbC/moJG+GeUmErjNT
8yCLB/bou+YLy37Gc2BE/ZhmUdUi3FKsmuJ082O1JV8RAvOdNF8k8aC+vVgXnZMEgwYM/1of9TZH
4C2ph2lxduwUCGqM0w3W5mS9506PVlBl8OlQq/ckiBMIre7HqXrTEueVcTQ5eKh8/GIx/yU1GHmp
T5sbJliNJSHHTPCa5vr3ChEerd4Kq9MUe1LvroteW1djbawI+1tNCW73CkJN5s/U0ELjFsbBcfNn
6RV0t9P3EjEaEcZGh89DmnZnQzUeLauvb6My39dVfImmAGMugWMqeZqHJAWREzradAftIwDqfjhr
vfWc4lw6YfbR97HApIAaMwlI8LPA96HwhEW3gTYwUS95cknrJppszDvgROIE/veoMSZrXo/cmFZ7
ZAJmxx2NlnPNUQ8ze516wMkLYqXjaIzuQU9n5YwtkA5Yy+gDBEwWPbO0uZf6/GGaihV4VhHm62qd
LGH9rANl9yQFva5oV14al8spWRNm8vFse46Kn8t8jyXx7atpPazOyoypebfR+o/yY0ARK8ysBIzS
IcNBTsaNYFPVfqZTzwTX6+Z922kvGjBqNFH5M9dQnm5nPErFlT4aIgzU9P36s1H32yv2aA5SoyZP
862JUuC+IyxptDNxt9KoVh2A/dQITPQtfpNj6NDEibGPAYdQ94rEzigbCfiPq1J/6Gi+cXSwpra0
jEv7YdFOfs5Kxzljv/qdC1WP7DEjpGHETGsqyg/B32QqCDAC6ifXcLBpJ/DAPWpIWEVvSKG3ZuRe
y5vmzpzGQCS+q1G1hOD6scE+xDqURlYSA0vHXB7KZHF/27HgE1qrXefal55N3lfTAZtbnb0YU0oG
v5m8Lh2Z6q2b/FXDsc9/dRUGxM3r73okVHIkJFRfmHrM2P0oUutT0yysUi4lb+n4JpUCdG9hRSnM
0vc8YlGGSnh+QxOUPwuoiKHfDymvX4Xs4zJ0SZi7NFukLcfl2DoSbTbMiJ3SHgbmkWr5j27yH8bV
1gafKg80oP1IOgy5XZxQHZJfO7OcvYbgdbcOHqHbdm7t1gdHOu6eLepaJcyH6KxFk4BXeLF1ompW
cLi4NC/wfbSCKFjvDrc075jByZI3qPhdLEawrj2V1PYeXEf/9nIZOgbuHWYjQu5fZprzUEN4A9Ey
5Gr28sVQV1wsdezxeLtncryfUBG+0/NI9pSt0rmayiH4Jn0fvFr1XhD7o/PuiLJlwwnvBFfLM0Tv
DhkAApzGoO5+RILdXqyWUI8pHUhp7+4TzOcmBryjnrypErehPg7/VEllNU9xJVyCTVhIkB3M/+Lp
Tdd1AilWikDHLyVFqktF/GmW+IQsDKYQRM4/LY8PUyPebTALi/dyR6goww25paa/YEmBL7f/K+gM
HVcuLw1uPl9OEF4NmRorUahGCUkFzQuLuK9bh7JC3hae+Qjr25uzLJEs51PdAuPx4aJuMQ7dJPE8
zGhteuGdEkML5bpl7xNXsCJcCPOMTzXhd7a3sbn+wZlwxz1PrVP316dNG0gdHd+chTQejU28J1d+
D9+mH7peHBcTOqF5LJzpTx/tMazgovTkC2nsrV2oMunbGqijGloUuMhvqs56SzkFDC+Hz9H6d2cC
4SghXWySl3cIH6BtsCnitSGpXadpPkESwouFH71jHAlX6TxbPVkmDN30Jwo0Q/PKsjhqJ6X6GYxu
4G1TfthuAcoH+h4r1PAIDwC5NgbFcCdKgZ4KmNugj4e74yrP2zeypqtzXo3pefg3Vt0QsahvVdho
cu2Gag7crWXO+Gj1mbYvrIKSsVVQhMzQRdnBrxLXj466givOmIiKFeItlmj4C5f3wHqCkpThp71O
SNtbcR4SWgaa6ReAHcxhISu2WghSIb0Tz8HD7DY6tGF2jhdQFYuqoA7vD1cZpg5vmtD4TkGiLeXO
oEg+gI36Z9j9cRjXbAdkfQHQRoniQJ3AHV49QgfG1rpOc/ImVgZ+DxBDzu+VtbpRmZihY6Z9FE/o
GTQ4g1bChhvmgwuTk1jDfuiVY01KN+XcFLq1/QQCV6T/WPxARNDQ7FxjoLq1y7/VunoeB818hU9p
dvHRUBTrBd/knTpwEZVe23HbZA+pMTSfS37eMfjzhUp9RTFXBGLInJvbIi1LIY0Nq4t3nmf9GU7H
bCYLdHbrbPKPCEV1EHMHGj54n4zUZ0F2Mi5wyYXAM8qK+dMYIFKjpxi7Vn/GMBpVHe7hkaPabFxy
utIVs11OdyzDynLobCTAxjjnZ1NMhNhP6RUNYH1AxBxVthwIZMH4lDzX8eoebIjZKFUakBke4GVC
cdAiEhvVSfjVIv9Y/+aDl4PBFvV8XG1GrtZg8SgrQgUrY34zFN3ws05bDtT0cHzwRmZjYtxElX3W
o0v5mJqWR54TjeWw7nxRCVDc6mpQtwWpNbq7RB3Y6xaNEBjPvamGJLOGHxfV7Rc+2KMjGAAmdwwh
xeKrrjbE3CQcwzotmLSVISCRYwwxAcK/QznUYuykSMtdXkFZPw1D8U5bWLtaIYZLEE3opBXuBr1v
LwPPWwvgjCkxNQPH0N/6OAb2V0x0nPX4b7Ls7NQNrgEBYFoHZiE3OwtVsfZ9Pf9lbawjX/COaTUg
7lEptytMHtXuhQzrYDLpZKEeARdY4emBVVnMNo573OKkfMMjPileHiWU3KXOkk93JepinZvsjqWS
/Uoccyw699lTcmQzQ0nBTzKHRRJ5Y+Ee0WF+Acb5XmmCPhS0rpa6umt7WgFnBTVUm6hHbGT83vQm
uUATz53KDUDryw419hMgD8o2OoiixFZemUNp3wIcpVgUJaaqfNoWGmnXjc+5zK5p3OYXXdgvuo2K
wQai5e3oz7aaYM6rjE3+Q1+Xu17Ldf0zKrJJtM15VNtXqpd0utaVpaTwMHHJBCf/8qGuqWCyR4Xi
F9Jed5gCsc7211kD1rKdfq+y/W++mj5qFyeaC3zkMShE2MEZE85dvC6uMqKqcR4IINMIJk9Oi4H8
XWnMZzrV3+hkpRxortqTOnL0OptPi80Ig6r8dMuvlk/io40pakudDgd3R1Bh25ivankrEruKspKt
n+Eyo2pLmjezC7O5pXFNxt5+ruw0cLOs3ZXDSH2h0mRh7WhHa6AE0dCYXgaR7itSnOsVhYNStgpI
uzqHimyVwB2BCs0sEfssZ6hiWjrpMd+YTIbjwJv5hJwB746b8TSPLu2PoAy2Ne6yAWmSQYR8NIEI
tPbcRYWkSmdiJ9A8DIZ6/2M05oNarOADVDyRHtwlXFM28fY0w+du/oaCY/vwluFgqXqybxV6oou0
oM2rSp4qjGHnIdcO5opG00i9x2Gz8jHc0DmIUedYmZTGUwUQAefnvjrZ+quZaVcB5acgNt95XEFW
VqEpzfd0mFvXrNBf5hHwLSvmO82+7cMIOLAWzp72EDpy4Ap2nUeJNB+hifkBQbEuE+tQlojz9DQh
2aL94xrCjlo60LJpRowcOSH+bHk2JAjydbepg6aGPJBUcBouH6iOPaLzFkZlzXBCR+Ofe7HCY43a
XlJJd+6sj8W1AZoKXvtY9XISHHR3H8fgdRufhmHhXTPs/0zXph2lbFCZ4TIfndwIezSwIJaMGutD
0lg6+zDMjl73B21dvKAZtSQa1vafkXRfBpFR4DXrN7liSxBvT49H4XikT8knIItyshVbCYSJZtXF
2R6YLvBy53J2KU7zEHfgf5aow7FxzOv4RZlBfwJvxgOdNC0P5eTssZTRRmOyD2ddLI4S81RoQ4nX
CZ0TC//DHoDjsaRTJrSkeXKE9+5h/cyyChll2p6Xiqiclq5QdBI3D2IF9F8prt6QeCBpLMKV+zll
bnwx3T19IUu0ATkd8bkH7wmVWEwAo0IRDYR3mCA9fKAc9pQX/NUuSdZmUeBIwO4dNDltgqUHl5rY
XlRJxx+ESvN2q04n6Vi4cD1t3BFvEJKdbdFiTq0bEmhWJmsIlaa1wFHEg6dhqCVGA62YpYaNtZyY
rHkmxorhQirnzmA597o4LFDdBwZgAnISeHBJPeI0w/uoiW3e10Q/xO1XQcb4o6MsTyUS6AAN+oRr
J0gL67mM0y91APTt7eZoJjMTWqOdXNX8bbX1zyPEa5Weu7N+UAa4oIjGuneHwk8QTR7jenleTML5
bee4LOQqjq1xJs11PkoQtDmfEIcDAhxWA4GO8EYjXGneIi4hv+CECnRJK3m7OvexaW3wapLG6vLf
/5WfptTrK4j6H08Atd0t5X8zMYMsmmgSvXH8pib4TDgOuAfqZZ/KG1gCU2Cg46kz2XGx6bMt5/F1
JVig9tApMnfIq1Goe+Svr6YY7FDP2JBsVf4p3gwFpWiZn5Tqq+x4lyaNN0jQIpoksMLFCSxOokom
g8VtumOlr05ol8pHaZnmiUkXA3XLTaQadC43+mxBurcKTizlL3ZrBc+PMaK5dtCUeWuGUHuaqKJD
U1dQsADjBdE6HopJPdCZgljTHP/IvbFDmTlvKxIX0iul3yrGE8JcMFUYu6BEidySsvKqa9ahT4Z2
JyCFwn4Cte+w+gd4U+RuLpntzRQ16NbeEI8v+PtUTrrcDjWhzO82mXve/6W/KXS6xaqF2SiPjKJ4
68lbRJiHPEfkqe/Cp9OgiuVElmril6lGfEvinmPh/jJNI6hdGxa8qudF6nArdG55z5UsP7vZD63k
3ESoMoM2qfUrCn4Y2vwY6+1vjm7mBvgxAniytDtIBkatkPTJVOKBh5hZKyMPFiSHz6LtfA3iFlFw
RpxK3L13Yo1oxbP8RdNidCZo5PQ2MVnBiXRUkW04Y/IN/0c4tlljRyFvPhIjwF2aoHKTrvoNi+UE
7aYnqkZ1OTSJee0EBo9mCJsSBWDqltPekUzObkVtTv0K/mBekkaqwayUo19UzQ0rehpBnL5iWDfI
amyT0FrbF44XczeygAa18+nqUKopy8JBM2/opSje1KJVSLLjdSYuD++qSYmcT2EAkRs8SoRWb4kp
2XEcAouZicUPea5RI84nuLFxhQzLWlmDGKIdCHim+zuNEe8YZw1bIRV7VhvNwjyPSh1CiBIFTFDI
uHghQ1+5A1ZdAuQ0iLWN+K2GRT7MJF5mE9LuTHVW3oWiiIj9v8yCPQAjfo4Neo/vHdgDph4AiVSA
ohShrVDZ68YMXB5WS5Qvp6TDcZBk1X9yzjHpLt5hMbP6ulrlF31V1d5Lm/mkQyAtaiMvpRb/jsOK
8PHexItzJZ0WMabuHsw4cYLBwvKVrcp90tKVTojmE8poAd79J6m4vlZWiQQE37hkO/GpGNgvWdYd
NaRgpGic1fFRa0nB8XAW+FaSdb6TU/skUkzS2dQjdEYxuBZVtNpgwIJ45LFtj328Arpr2eCnGanh
jPEWD5QkGmi08jNLApB4w4b+Zs+rdkbpWql6CoAGrQ3HRP1ljfq/LRL31AljurWzvufRHo+Lwvdb
Mgrdx24+LrG0zgtxITujfitczT4zUARpSbwj5X06wUr9EmYjIsyctpFLTTAKjJ3gip8eSY1QTnVv
KCdybSCYRSwCY0T81615y7MHthN3lE+i3z2ugnNCVywvkhOZOCmQ6Bkk9L7gYjlQAj/6q772h75x
gSyoSTn0Cwjatp6FE9SRP4xUwwmcsIhCx3+M4OsZO6p6xmXyU2h5EXUrUqJdiYmP4Fa3pVehU87w
TTDYHlETJOJ82UPjnBF2/mbxYrGYWQ19Wqu7N2yhBWyuNVqelWCtHI+hZsbWrc+c0zdm9uI4Yaoe
SrZuQ2va/US5NEcsDaBNRU0F/lB5w4SJfzaNk9/WmWFU4Nvc8kVWlfGUmd0h17PkfakT/VIIPFP/
/2Pcae7e8xoB48C/tVg1maiK8jhw7CCzVmggbSZq/3JzOmeGfaKVTpzG1L0qSoriQbAXVCJOToIS
iwlT8XWtlW8lNf6Rf5FFg3U0tHiNmlh8SIRju3LpvzPFzAKAQS7fyV6W26IlDwMAyknvWFv0dRwi
rdm3w6C+Unfp+dVqnOKegxShHL5+3zNMcabwpA8GDUXWsiyT3zBAYXzTVGoXM49eGwRoY0bpbjra
wTQl6mM9Ya5XxzQw5NZ/3pYvhYACGUwcUKPDWS1H1rVCuWLyctiQzutUDm+uA5kP1WZDgYgZ4VFF
08y19SZ9W5dyJDH0UPfs2IusPZZPItGbzW9m1cmDTp1Ykn8NLcGfqlBilIX2a9G+Z+7nkiZR5b5s
QZcr2AiF4+CZGPBYFE37Memqy+S4177LDqaWRY34lKI6qBN9sWp1Zh7ZJ0hyW/dljmMkDxl+O2/x
CevFq4+xhW8zK4iTucOc7StJpzRNbjPiiLn3dhijXhtEACud33aKJkQ/DZy9qua9aFB8/UhqgGyP
ssOxZWDlkR3ubzgC+a71y27sB2q3krd4OFsTkqnkqKzk/3bZSSvpJpqDAcLVabFFVjAWcjDO/YSj
AKkAANSlxsMmCB6u+I303Kak5d0DAWsJ4EBofmoRcUsZgC4ZOXqn5mHOftzBDFtdObQ1KyD0p0Kk
lbZ8Ki4wEx3aE9O3tMhPtUUEfnyY1RWgsPtMLd7EJW0oU3qpbB2CGF5iZIVCPKeSozKSd1F3/aXx
vDOrB7aMb6W1n/juA2sgE9d8p7D1pLaDX24xtupyh7AnxG541RRUzybB691NeUsIlx+TV8siIX2S
oU1irfLTkLp3wHpQZ+/68pEQ7+MkM/goa4TCvtDC9bNTGe1FttCEoqEo5l+FVROVMzEI/tLR/VPI
oKBpZm4FYs0fx30uW8IaMObEQT+R3+Upr46Gequ4EnRQ5ljx8y8XbsMsSLoc0DasRDzv7ARNFdpj
j/4LhV6yFTikdFkvyIyXrT9MDSu3POcEExNJ48NAvBMcuJuQbytqtx8MlAT1HTYHx/YD8tqowBvP
BCTVT3xuWw524DHped5zoxFlVp01oDTyJeCTgN5TdB/zrrbnsDUumL5GC9G3KUBBIGSHMBO3yqyu
cv0a5wgVoq/QfF5KgnL5GFc7UqrmmDvWSYKFOTGjMsZUALArAsv9SiDDigR9JY447+lbLQKPa3iq
n0uTrwdZYIXaz4z3TtF9oeAIcZVFqYxf6eXaT0R50eJMIfJON+2I0DKasE2oZyrByYP6LxP2WdfK
XWJdYfSVxUIkUQU6zeVFl/Le87Ms8/MIA+Qm5MM3G2TnFy7tQ7EeGnV8oXsdNzKpH2DIhW1GTXpq
sjMus4NtMH/JD1Tnh4Tpn/AMZh3jKJBsTPZP0j4X2vdgrfuheqJEaVd4L/rwX29lfwbPbJ3/WhiZ
1OZE2JvFimYP3416VuYSPVF3GPmo7GeW34AoDL+8ShQlgoAZErtod6XHOlHhFo4dD5waP9QtsQiX
jGepsB3I+3w/Y2xL8lDBY6p7j2M/fpY1mxEgAXT2YZmXo5G9DeUviu8dDl8VQjhrbmp1bQYyV7EX
pDqsfvZQbIEIEy+69dXXLxWaFcUaSOqiE/SN+LADqo8H1TqpSFTj+u6KZq+VC1TLtaX6R+ECKy5Y
IPxJl371YjZw60sXTpnw41Lze/volrea2sQNGJUFiv2PjQZPiosCQ4l6U6UmN97DJCN5PRWyODko
4SuP+64HBuNnSzFLt1gsswmJ6Tcy1CwbrlStsRZHE5T2tKq+plxQ/+3rut/pI+JZsL72XS8Vv9xX
yBxqfJV02uUHF9lnzrGoYDQedWzr/SHvvLBdfjc6cJg+22F8G3AgefMSaOCizhjgezwoaIQRbwYY
OiPIzWBI14OVv+NFbk0CccHM5djuZ30K5cgmVRPr0f2XwUZ4gLKJR38byhxBCOFcBKp1VrBXN2Tq
SdJ0TfM6d87OYHPu4SxAHoCMMYPaYUmWt4HwuXggvOTkjDeqA32lTK9Oe1SKy4CbVl9u5PLgVSDg
nglyysOONCSrOw0lYCKFH2LQfeFl0UhDOnEMIwjdSIgmrkoO+KifqJZBKFoXYf0fE5BvwwaoNLBz
vUPx8H33Uak6Z2Yckrc2hQ2pWzGJEgSOIFls5+GpTsVjRuwfN7U/ZygJDORXxW2UnCRxf2LM9T0c
MYnRAVWylECsLmV6fJRL/oibea+y3CBBQKjfkXh2axC2IiYJLPRKiQdShxE6tj8XafiYX3cJbD1J
STuRPlYd+yx1dSYy0xxpts58hWECvmHwu+w/Tb5s0RM5umzINRiQqCZMr++Y/hxKKE8SkqlBUlpq
v2rM31O/t1oe1U1JJyuuEfKguxYOFN96ThE7iSmE+uxsg0RTzq06fSTDgKUkWJM4KvvYRwQSqPWm
gQG/WMDsaYZGW9abGrkpCrFYf5s3AWP4VRj90UXtPBRbwacZztq7iktm1c9T8qyQdq90DU58++q5
z1U24Nbu90+bOdxe7tQ47jxDeSVJAlaKS8TdIQmbuWrXTZd1SisrzM302m2s1iazGueDROuDZG8m
dE9kqEDI5yeEhLh/gDcCu4rCpDytek6I+GdH9nP9WmE7YCXmK74Zd0tc1Y26z4lpiGAyWMGtx4lj
XPJSL/0J0nasejxRZUBzNCqVibmVBU1Hb5ZnGwv9riofiLUcrNBjvW+XY1nDjxEcC/8PAvaSDA9j
+xv3v8b8nnXgd6+OVJ8Rq0VpAvfC2j6kcTAKzPDp8mMuHn8+dN4/a0JMzmsqJgrmxPzS2T+0MrBS
gH2oTyW/o8mbmvbg6Wd9Fc+ada/n09yDOFvVuTduaOa2NKqwiu9dkz/SIb0T8Tlz6aWin6JOm0sR
O3tG+xMJ942lfmT2X2ZTd+fH7qPbP9gIkmrHQ70myfqcfVdvT7nGWwPFUiw0pKUM+2N7MAYA6sIn
yO7UiFd9OKOqPCRuiageyIyMTffXrK9aPR4d0ldo+Yu0sSZTKWUOyHdEGXTmQ08h1C7LSYQdwq3G
vnDiu85xn1bOA4lhn6lOOkfhYV/5GUtw6C3VdEF0c60AnLGiK24aFcXy2Jv6SQHAseSpk8cYZLgx
0FbFD71ZINT+p6yGD7d0LrsPvf/PJNonAd+cUqpFrY9SryNpzI/3Cj8VobCOXgCEb35fHMLiwcqR
l2MSXbjG+yfHswNtco6GlYSOCyCCBIBT3Z3T/UI/ql6w/ny0HXMT8gMAtuHWm+AaEsGcfE8Kzin0
YBs7SXrIlWUz1FwO4aqvwjbHjNhFYugoNVjEUeRmyPP063XEMSTGkf0nUpd/rOLnehQ0QmfsIN4Q
1fNmKqGJ2jTPBS+nFf9z1dcM5KnNjVNHNbj9Upp/c4xIUSFsh9w74t4EGarO+ljX7uPs1TvpKmES
K39m0tLMBLeqvKJRf5mBQiBW/hQFYZdVgf0gAp4B1AhOeLUxNnrYgU3YCCxY7Dnckcu1UpwBoNOM
7Ey7tKlyJRGqdOU5dcyvlW2MiYl8Is51W70IoeM0nHekwjAPM+Izd2H6K9Lu5ubJWS7FB2oqplMS
O01mftN5MZ8WJIvLwrxDtB/yESV/460IdLe9CPRQht09rmkC+Fki6wZJiLXAc9i/2/45XgtgIfFM
FC6yUAN1AWI9XfGVOb3QAHxq7W6PI9OyLp2VHoVcjth+BgMLxKrw7lPYS12x0A4KiYX5rUvLqDy0
pKsujXUhxzSklJj8Ljf5yXL15oAUQFEdCR/dd+bH4D14ab8jyWznsO0LRgyvUbgDoXAm14rKQexH
/kurOHg0GEmvPQwQlG3vBWmysdM9AXfK77oJpXIw4xFi7qw1cUAa/t5aDqvVh40OKrwNFkoP3y7e
bFdQFgEGpFHDWpFHFRnVoZwMkjh/iL5HGq6/lHX9TNRpqLL8VSYOSx53lVQjeyK6TD9J86gKD70n
P0teZAdnObgWmUjKGHpEXBnOSz5NLzGhQNu+qZL+2vtCtYHLSTkxEa2BJm9BoOPR1NMbQD5D4BzM
9W1yjMgy192AsHooP/LtRx3uxJlBK6ek97WEvTXUd4yvhoq9onPYcu3bOj5tihBt+rYd42xt3GLy
tVDvlo8yaJxHa8WrveBVQ+f8UVc5ZznVHSB4mY0IhHWpvzZYbePcPhkZA+l6XIeHkpjHwr5PC0m1
UPue8t6QlYG9JuL4WcXZU8Red7v3HiLKxMlH1cCK1aBuqiOQexirFl3TMOicw4tyXZXpeZb1U1bE
7BlEoa91ZBKXm7b9QTgz5Th4pkCxs/irw0biVBTV6KjnHb5rwjf+OlKAScgJZmK9+zY7yZ7oqHm/
ZvSEYP9xs08CKy8J+F6/HscZWtG89/1T1z1u8S8kDCvm3TEeVhYkVAslKeySMTm1w1ySHJfgBILo
b1XlZgsy1t2wjtmACWQqtsBWHSIKFbaar2+eif5mRJJVEmusotJVTUEkEQK63HFpgnfoGwk6xria
SbqJB3/ZkuLg8jJ+N107Vou2S3kHGs4GwKBIpxhmzt+ERmcqPXl6+hpbDOUaCSOPbOo+xaj2+0TH
dVJfnYFQVlz77qVgVPGaRyys8/jNPZpv3gIcj3g7E3SoLaccn+eAWicZ/+sai0EJWpD+BNQCqiIx
dhEByq6uAUSPMkyKqO5+K/TO00iJRNGEffOI/PboGhuHiqptJhJhR2jxruyxlc0/NIezMYYegOwo
btnQENaGAn4JLFkhyqv9pOvumnqAriSV/oSt5dxyk/VZFTHiEErnw8J8MPCjV9YMtGYRCaVHO75k
m+9VnR+QGBAa4Z6YvDIrJp0CS3ZTBb35aQMOq8qDhmNBJoKR0LvD7EIJawJp1tlQ1PNEwWu9leqt
T4l2MkicUmFyKB8OgAmjIb1DvJm7rqfZAtFQqgQOvxnqNYjmOuriw0wacEJw5TI8sSborU2w13HR
7V2mLn7XFC96cickouhgWx4EMRGx/YV3A5kgSRdl8z5KFCBPo0jONgwUVI9ft+fexXqIq74sojbD
C/EeGwPLuuObFLZV2yBjEuSbRB3y12qovomI/ZLm2WajK+v4oOP8cVrzMCckewN9NsL5Xln1pro+
eP/j6DyWG8eyIPpFiIA3W4IAQU+Roihpg5ApwXs8uK/vw17MTC+6piQSeCZv5knmsFYFRQydpdpV
JKdqtDTYO715caCq8bzFTkywhhdlLtm7T5b8V9OzJxWAQrd4YMpC8TuHYxJrrm1eo+6WFSSxa8Rl
y2cGmRb/TAkYyk8Wf1bOdmyrMzCVdYjg3y4IVCMqjzgPCou+V9tfkUL5FQ2DBVDPvCNrsa6iNbVG
rtI+x222izgFcmmbtYe+D6jWUjhODmAFq4qSRDJoNvNMKCuxGcQMCRhN+cbQrpdOATE/bBphg3F1
vvJkpr+59wWZuzoLxTErh4MucQYzjfZQAfF0R30AoiTkm9b+GsNAI6JZ7EKq7FfaODWeI9MRPtSQ
N5zR6E6gFlZM7Xs/e8osxi4BKkFhgnPPDF2An2VcDE0PcSbMoq1Rj8HQ8wWbs6ZzkYnBKnbkJQS1
Oev6GckqrDg7wLNC3T8NTodPMdayzRTpt6xukm1DJDrBgOHNaVGukszWgy5Wb1PbjWd8l6WHnytC
g4RtlVJiFMp4ODHyjPg4Vk5JA1VXFL9wFQbW8uIraSqUIQ2JRWOCljK9DbErnKMmPdlaeoqGSd8o
AoWuGChlBzADNG5dwwANBIbV7cK4SS80e+048yPnFzwi2711Tz9BQf11JiW7jEEMQ/znXZBENSVU
P6LCxpOQutajOT5CwHoraZD3e7sReylFNIbtutXNzrcWrn1Wnth32mL6jdBTUEBVtzZN7gxOr3nE
ys9TYlIKpXKcZexYBglPjtE5hBucB/OG61AC9ZEV+Y6c/0bhBFYo2iAga4kKk2hfvCom13G+7mqx
CTNMeN9Kq/+umxH1Lazh5Ft3bgnCA1Lt10igXpIMilt34bSxsNHQBr5R+0Scn2mGOpdJYUBWh4tg
XlnIrxQyA3uugAcLmTWxGPU/BVP6CWg8BU2w8Vn7Q2ARPSVSJwb5SrqAjh2nf/i/xQ7/YuyWoSY2
00RAS8kV7QWJ+zuM25fetOqfHIQzhK2tIZRiO+ScbYY0Zp5EW8/MHl79VgB1g9HhYlvM6cUG5jUq
mrrqwo/WAFi0mRt+qnZE5a6e4xqTZi8TZPyqW89J/E+xJAZTC3FaNV5qDyKFM0r/lJDUQ8lvCioX
O4Ba7Bzk1wpCon6mXHRaLVLJ7TWF4NOKFJFWLV0zidL1V6xxeBl1rufWAOCVhpPFrC5Fhud2AWvx
U2WdEyiD9A+rN/dTpjUrKwzf6zFlT4I7A3DdfJeNmQ2SIBdLw4tp0EpbaAlyDGayUZVHt16YbnRZ
9y+mqpODz8C2Ms1eLavSmhEP85858TNb4jvUBh4h6uea5WbjZXs+F83g6MGiA6grFKfZtGZ4HyVY
XEZEiVps7pOI0lMLWUIxkjc84dZOJ9NLHzPyZZP8WOq7MnHkd0s2Iak9KrM5bbQlV1czNqoBPydY
aqCYbbbVKyTo8HkingBzaYb5qjtjcZoV65jX3U51MlY/8rhVraAbQiFfDQmuHFCIGHX7TPhprSzk
8dk3p9hUkByyYWWWBP9wIox9/AUOnAVrGquD2r8PEMRDbfzOtSawE3a+Ro3Y2aU93tOVlrXbBVHR
6SgcXLSj1DQbDZiIZuS7WSx4hCGs0atla2ctbhBNX4qsWxO921XJvU/tnaIKL8P0Gg2531oa/Irv
1tQgTSqYmlJPwbYFO8BSJf7afwbA2VatdzY1fITUjumphC/jxhWIQjbogNiRx3nd1xF80+iGdENK
evZr9rUmn/Hfs21Xd4IjPgZyULgUzDAWl+TyaiTXKnG+uR8XYEpMuSKP9T3pP7Q/oKJ+lk/1ggfL
SUdyNZsMn/ZSE1/4suyz0mJddXY0PDCUKFZRKR5mnG0gSZHradbW8IiWOVA7kMnhD2raaxZWQZNY
+1ahOMSb24ay99ZPupCPlskWTNAsI39lavskljdOl/kDJQGmczH7fqOq92b5y9SvCb8n5a/7mktk
iH4cIlgrzewSeD4pH0XN6eEkObanKW86oZkJ3PvzYyrRWWr7rZM5lIljuzEIQWobWXxl6C7QGJHB
mbdm1DJkgwsb5LIgMmgxNwuQg2nrxSx+C+F/WfsDDYEdnd1pwsrF/SLh4pe0+I6zbqfor1kMCAc7
1cjHTeyOhJ9zHZBtsozpICZxUU4raJs7LV2p9qdVbMp0axpe7rhJ+KK1b5N9MHmo4id2+7e0l20N
SYwuGy4r6SFHrZK4uCWFF3FqKKE32sl0yZXDIs4gWejmpKlybNxZA1IvXlTduIza3XbWif36v+pr
BbAy0GIYMbccNp9+CluYrhNeB3IqRqbh6MBMOk/HrFjWSRS6lnmzq5NaNJgilp3eQ73JymMJ7n5W
4L/wRE3aTdDxB9cgppURnGisYZwu1W2DuYOrWR6OxNCYwfEayOmRizZXHsDwvJeIKHjI6BuKE0QO
y61jabs4uG+wgemaxdOO/VzaAvOgDHIJiMcweSrWmc7VhCN+8ZPqD6pFuAuCOevhn/jm6GCR8HiZ
hNG5Q/aZ4lPKtQdp+Y3GFaPDpLxqJZnRjwZlHcgo+uLQbyqmF8tMrtNAZuUYUHC5UQ6TqFYcsr1I
P4gZRcNWrktm+84o/tVc4kvMTDnJgJ2A2TugJ0HhdCdmzRkGyWnfFR8wFpYRR5K9w3JBqO7p0MMG
76JNERJxqwpDHfRPRyB++3pOorP+AlbzlI7EVRHnCrfn2AMnod5lxOGV1mubwR2Fk7iebIN8Qcw7
Eq31KljCS5zQ9pDyIFNZ2I3MijZ0rkDxReShYf0lMemIIIVFpcCKTyuJNpyhremoSKguy+3EfOBa
NQ+rvqrYLIFQupL2QfHwutWIP2Ews0NM1Fsp7Q6A75n8vqVM6gBVeYyqIQb/piygUwdBOuGNwuwq
f0mc8HLRs1F+Svid+pyNE/vmNJDMZ5jh4GSvlJOpfDX5Z8ErIocbbEauqlZUnyhuA+SDBhZp5Gc/
ivyjUQzf4fwyVSBFEIVSFVdXA3Qm58Rl/8gRWRc0CTmLPca3dMi20Ih5nQyCMNAi2vRZYqHcMlvm
y6m4hbT7Ju7Oy6xzHXCOfWqdeu5Lixwd9OIG989nn0F3BmGUkJejElJT7oM6/CpNcwEWHHfZLrGm
1zZXaPIOn7eLVduH7wOVzEY2ncw6/h3U+GGlz7YZ9B0+xNHhSBVr+IlmS/xN4IiTgsYisCTh3poA
8YZWwy6m0VQ6dWu6g15CArbychk6zROl/gnZ/KV/UjE50cUnK7J9S/EYnF9tQYIudNyyUzGpkLZL
Vyb6/NBMh9mhlHYYy/9HRUMrkUdiG7RrzqbkCPL+LjA3Anp5ZBhzFPVrUKrvAS5y3uensuCGyJ5a
RDTAAn2VjWQXa5+q8jDr6GJ+Kf1LS/gs7H5zaR9q8bfeybtOTYgc2x+jNPnq8lwqsw+KRPctnwwL
+EcnEJs401o8zc+YL+OQAah8WLSY37JLSYqb+S2if8uFZohtYkLVLkqStYgw7DiI6XXt8Aib28jR
NwLYpyPX24aWdTosGJR8yEqOw3h+jHn2KrrqKo1WIPPWldpXB43CUAU3Fnu/TF+KANWjQY2qxm0C
d7sET2DaCyeWlbyqfsdDZ8LpdXNPHVwRFhhv65Vi2cyWk+0Sg7Kury3xPLXFwS/ic+HE/Il+W8eg
opq99MzOkb1V0+kVT97OqYXbHF5Hnbsjlxx5kC6mspCX09xa9vgIJIvasHPBwJCZFoGLfVUbr+HM
jGj+5mCocD9e9yCHbER1+HKMwPWFozkTVrs9tdJAVVLCgbVf8QzBnYufZMYa5xD/0VnPTfzwCru9
TLol0v/hIiiJ0uPAU5Zz7Lha6EXNUUt3cveRO/aLnGyc+YoFnPNsouyX1oSnqwQpMP7qEOMliFlm
l+rnwvvmz/Gd3qE1TuK9MK2NVPz1pRI8X4ohecT1zSCxUwK1igqN5f6MURW+hTF7gI0MKIpHesXb
xmcAgo3NUgIrg/y8JjxuNmSd4EQK9k6a9HqZqM0aNi9RIouNRPNZGkGiMs4izUpvgQaA5iV9Y/Em
sS4BWScKY6Bd4oBkF3MtecPJtcQtTFfBjcGweeARaI2V9Kb+Oo0P3MCjCEIWrso5L7s5mEBXyQHD
CRNpdYsdov1LNfWeqwagLUR/Fe6IQxDeBksiFObK9SU1y8Bkt7NaQHltwZCys176Qnd/ciaBsS1v
VYVvhtCtR25dbrZ2XLu0B2zzijCVGBFB2etFvi0y7JSQXg0lWitIJQ6DH3YUhIKxDqj3y/tknZBH
D/g8lCNXBTyh051SbLHGTZq3bhiuiov2V37N+PHPFW5MACPSLtnO2+51uhM4XbK1zVG4XjcfqAIO
dubB/Yjeq1det6fj+OJsmwvo3RWRlpmQ4hU7MZlsPX+N8C2M7OR8j+cczsBQYCEa5jOID7QTMktM
EzlLzgzOJuU7CSukc2v4k4a19jkyvG3Wi+vsMAqIV/2gsAvRBaxQdOY6/7hwOBDasZiifDAcAULy
W1yw1BGe4+JXSg/Y54x2ldnTm6N5o/CZYxdfW5/tppqdddV6NRFRkuW4A5bjhB14Btq+Kv/md6gE
+JTJXXAMXYjDl56jfRTP5EqA7ot3OFqRxi1tG/Mbzy6HoBVnBZ57frRhoZiHH5Afhcy5WPyGEWG+
o6Ouz/mZcB0SvPPDei1VNzI12APIcI7RIZc9Rwm4knrjsNOjvWTvi3jP7lfPWw7FUY9uHEj1HpcQ
PhgB34gS5EPNFwgZnm3zvfL7IyEJNVx11i8hX+sffXA4ZisoY2PA5AQZhfkeJLxmOSmM06NjY323
NsrptDcFPKJ1Aw9ni9tVMU6zdmeqHOWvcnfTat9o7i17F5fR6FZ/Vnpg2AdhnLNqG2XnruFHmPCs
w8wR57Bj9zjejYg34SGnfmEEPa4AwBic2kJ+UfMm+KdKvUrTkb5upB1XVn7C3Jf+6t5XZWB8Xhet
4isrEQZpZDYCfBwGExfHOi42pi3Zj4JTEQiQ7d1xFnT6nctAjzJtHTn44TjpDBasjQFVecP0wC6O
On58MsjQmhaX/I2ODIZVU9mEGYWI3FD9LPdJbzfqwWDKmdyV0EupdMd+0m+a3Fe7LVSbsXlloeDx
DglE8JzRFMTgAsUs+gaTHcY4eHjsaVPxS+3VFm6fbi1lQ3l94c7LfnyoSPIxzpSTIXmjTmPTgBF7
7XxmrLVkDcigaa88ImW959vtev7wMRw2bQXHkmEXK21g1seF1yUKjwYO6k3RbnmIcaEhh7/kjxh3
Qkpb+/NX0mhAfCxU3dmusWkMVtX4y5CP5rS3qn3XBbK0s6lEzXes6ortpmvOPvPT2/jUJUraWOYb
v5Acc407LfRmFUD29U0T/SyWq1RsFvXLYq3tmnTW2pwJvWxU6oGybVn95dpOU3dgdkIopsu56T0d
ZMkfHwXfIftk49mZOxlrzTzBbeHr6bfTCe9vjSMp3ugOJzNwsPEGDbFUz6N6mU6uDNagXXP9Yowr
lRtl8er2FyXbgiDXb9sIMKSXgsJgFUoZBXgDQW+cckeOnAxkQ2L9pavxfTE56B4UfqQcQ0GgYNar
mEa69XDrOM44vxwH9Y6xGyPtNbBcp1nJnIYyklGr5kzwMDrn8LGHI/EtBt48AeHP8LnQ/5FBwXJp
zBLlqsalp0JKY3CBQZdUnPtkHOmwPNFVdgNGdcrUFB/UW8t1CDODUVLhRQz7nN3IVandnj8XYrbk
QL9qTfSUNe4b8yH9JewoyxZUBAd4rx8AsmxydsTqxlvDr04vzbBB1y/hhlLUPr/Vmp9+PjF+7xok
OWeHXU/mlNK7+O0K/gH6ZbqiDpavGfAgny49Ny1ZWCZWOBVe+9Hc9kh4LHa0fBkN7qbbNHEvlLl2
owoB0FdfnoaSQbpaFELgHyLHAltgYw2B2h4bTEeEj2QczPdS3TByS8TOZg3mBcnhFFC7SXPlulWO
M1JaIp96Fhl9vukMMw1vQpLXCd0EabVpO5aPNeCD7DKuPzRuhass2kd8WO/F5LMQq+G2iNY5FsPp
AuaMaUojgwN4WZjKMLVqd+iJTuOiD1Bf6qgb04SvDeUg5u0+hCjESHTYcKe1tXhNQUIMYWI1Hp6Z
rcVTAO5S51TJ0FlZsX2yc3n8EnOFAIiDxWat4pgaNsnH5LizcxwTTngBVs6Qlk56zrEvya5Wk/5c
R1YAkqcGP0KBRearYhW9oq81PwrVdXfeMQ5wfLIgFBublXSttQctPnc8OAjbxdX5KmdX1FhkSMud
6ZTKnuuBa7ZI/LTbBbjVpDSIscU7px7kMoHA2gUp1kRfVDmaFJ2pu1oO+NWq2Mt0r4JFwCz/36is
+flmGHCMaj4jbJI3qT3pF4P4GDgUBpXUTBrs7ev2K0sYTWy5QmFmJcWjv1M9w3mJPRNcUK+/l9WP
3KyH9krVzMC/0nrjb0fnDecTj9eJ14Kvrdvy8FBFkn/FpwX7GZMIuv6652oL10Qe9xlf9XKBFjHr
iFC0EK7EQcpuJr+mcBmsMI6r2m0W7hhkmNwhePRD+6w7O6Dy6La9V1gBC7VBcYH0QLCfCpy3fsoE
v1715GVXzOqmE6vBhOgiiHVfgQsyBCXadVCxDPQ7A7KUFD5mK8CIp89+p/1baCtIiHSfhz9yedAD
fqp2bfeb2fmyrW0Hml2H8NAGHUXt4XjTyn3cH5CxUhnlEoQS1rIgw1DQWjeUN+3OcjGe2ZkLch9J
UJ21t8r4KazvuQ1GEsHPVvaC/1MB+gv7BxAXiKj2tsLRZeG991vYOG1ghrvG3gwMuDmr49RYjsQx
GXqObAtF7urYx4lvrFTkDI93iC2WeFkHjYE4E77wZcVdoOJdwQFjPE+J6rInj8WShj+1Ab7CEkn0
lfOx6mbvHKnFuT5ZL08M5NZ813Y9tUrp6OYLxkgYDVfJ4oH3IIFxg+JcYgHwukQ25w/8f+tcPnNA
FQP6D5HwFVpxWf/jUJJYP0Qr2HV486ViTddZ5myz+rx0oG+5MPiWSecUWBVvZIYYfhG9dQWdHGeq
Lpies31lCO10jPvs25zoMTf2zi1L7zCgYld9hwRnjqiCe/AeLfudciSuECGYDOs2XxvlrsW8UI4H
nS4NjBzUqY39sY7PynSVUny/Nes6NSKkRi3OSOohxZPyumCDX2D2RpbPY8a5quIKCYS5mvZEe6ix
5b1gueOlq088ftbIzTIAHQagBp8Y3KtN1B5jmY7KJ0+Ch86682TtqqlkFABN6nl85bGKyw0HWk4A
ycVE/X/XndWwyw40R7Jw8N/ILRxleMlVjVHafRx3dGkwkNmahAVJblue9hwfoi+7GhmeCAoTfbus
PgeYokB9lMyrGAgkP45YgxegFSn6nU7sDs1lKW7zCHNWvkg1dQnYauDQcrllxCxLq4ROpjactrEj
b6M62YlFBBF02qmmVJnLKd5ALLb4RhrPZKxq9vL12eYxG//YtMd0xKpAKYx4pyWcU5lFXfhrYuPB
Gs/SiA0v3+rILqgkmhK4T0UbTCdXyeQIbeUJSkPYkpBE6cBDDsNOONG7yzNXyc1q0SVs1a9dTT2G
QSLYKdeyRWm3hEebG4IYLjA+181lbs7zJLhnHMvqm0Ialnd8dvFLy8pelZ9au3jl/JUT38brWX52
rLwz/VMpLQ+SYuN+wSCjfBpdD8669u2Kz3lQPBl7wbg1EMVqUAmZSPnqc84ZsNeIH2UWywovS3Na
WP314b23eshE+rajPspomGWNynHKZ+IsGDeMl4hawHRBadJIPbbGxc6hBvEgWBOac26tRkGB4XLI
UXwY8bYDSrYEED3yhY4Dbq0350Qwy/rlQ+4z1vLlnqg/ZUvrRES5dfOlQ3Dp6swthhHtCxof5zi+
uw7tM7p08kNTiWJ938v8ohvAChgw/nT6EcU+HD6H2lj1DtLeZQI2lTfvsvZJNxZ+9+sSv2H68ClE
vOa4jiFOmsE0PHK9Qe6MDGAgz5pwnetOzAlV9JSPzXQpGNVibEVDg5RhU6Ggj1ehTOaGgVurkPix
dYfzPln6IRZ+pHMxUFNWZ8Uug8hh4iJNXcHsayzpN5s4B9qsib3AyjKRZpedtZRNLDPE+jBd0VTP
rMVrGiZ3LQIts8e/rmQ21A9qYBWsSuYC5oqzBy63TGI6BedDayAFNIwoGzdSWo5xoY0shvudQu5F
StmuQonL+MxwlAJtNzM2sZlnOwkiKqP/+jCZPHrRIbHFWwLVJXKMEBeI8RLO5BWM8EbDRYQRWGI6
b8JZa3B3m46Nv0q1Ht3/DJ7rjCVJ+hfq2rEysyC0+Q4ieSTkyBUi6R4VVopKFIxkbQWWlnLRy56g
oeaFE/JWbw5ekdR3g1WJ+iRyzFtR6R+k3gZuQ4NvaM42n9tTLfSfVopeaIL1HDPcKD2CQbJw+3kG
rJZZiz1AKEQ93qqeNHpY9XvZjl4LJUtd/cpBW2+g4C4SPbydhTA2y85FOMWf2VnfA52maan5w5zv
CWNvlab/14cGYXKuETWjr7K03HGOiSeoXDXVXZenH7UcaYxenqWC1SEcNFw2tU2R73RQFUgC7e/E
mmnU1YJTKIM6qTq/TSF9pzXCfUWLF/4N8j1OX4HrinC72CZlf1W/C+muZb7wrGm7TtZ8MEjsrvNj
OWVXORxTBuDpHswGmc+OQ0NPw4BaI/iBTNf9wZJ8IQEPUwzdRG9FsKEIGm/88yw0sTrnmmiBSJEP
b+Knx3vTZu0+g5xWcnYla88YkrzuGoujjP98ps5Mp+VqGCYgQXyOivoq6/FLXlmPbIIiKMgRgHzY
i6K4arLYP93BHJIbW6FBPY2IuLd7R2Yc0SjBFMW/eNJhlQMIRCKEsNZSeUOy5sAE8EQ3CWFrFhew
orQj29qwjcejgcjWUENlhHz6lWXy9Bd7qTRPqiP+mS3vvyW9T+G1mZ/n3P6ipmDFI6R+OOeLke5o
qd/lNtbtSfD75Z6BDFqm5t/UGvsezq9kjS8dFOeVPbGqlMNeoXEjw06c8eUJRrcl0u6ynGuGQ6mi
bbrW+gYoSISFwhpIXTicqow4DbJ+FubfwgofGavuKsbAxY/oQ3F9BZx/VBaJ98YstxABmB9WO62L
fENJtrVDS0sMkhZhMLoaAhur+EPyPIb6dBSzfSNHqvX9C+B0ui4kEG8hd0uVOz6PUeBpXOg4egQ2
000Z+K2GzKzla64fi3OGZnuzFeTrVt+0PVvsUx1L6Deo0Rn7q6h3TcVU0yqObWxssmHfzkOQFd1Z
00hSGs49UcJjk75rTxTkc+yv4TYm/FX0SZBor61GDLtHoSi4rg0IZekhwzZpQ4ubOYyZFJI/S25T
/GeCxke6oiqOMy9DUaA55jiE3qf0Oxs/l3SAN34otR+4m3CillXHyBfKUzD2FCUt6FpMCMlp4Ugt
GacXk+HVHECSDtMoJ/GBuJRaT5QT2eRLQjclkNY8bQlsKXrzVeMd6/hclERa11NMZonpTs6YERAa
NZn4tFL08aUzXSGnbiiVrjzvFNrckl8r+mg7Yk/clFnMfAmrGdRBpjIdIBPs1UrlCpbZKKu8aXxv
7U/N/gR9RtW4Z8e3Ovug9ACpZ+SehSNzKA5dl2A01NediA5twgLT59scvHbUn9VnraUOnCjsNmlh
+CUIskqgVco0mbUmxFjIADQ7KIPDKJiWNopbKUXzVSjWOtAeXoC+hoMy/8DkWhn3TvSnSov8xPgs
S9zInYP0+wcGk86deAPX0KPqBA+n5qlhzauGkR001gQgqJsP9fQu285RyRku5y7J4UO6hLtMW3bq
NFCLImh7K7nVMZNTd/oYfinApRlBHKp+YXZaUhc249uQQcxJE3NKQOZxSJ2ycmCcskmpkY3IEo6C
Qfw4IiOBNRSa8a5zFiNIQCOLPrU3mRWY2fB6jGYSFGAHSsvjEonQAgLFjZzOVTnvVuQD3TRHXTXk
dcOfpvKrLubTEOpgcqyLyqC974lmj8ggY8ddQ2BDD8WWVfOCCSmIsnhTlyUTCW6yoKYuOuJmYvP/
jrY8l9MlaU4GgLmVk8ibSBD/COVTS5k2a/RFXeihNKR9w/jDKOx/DZYgabGvHEBCgvuyagH5Art2
JBFNUV8VYDjO6/BPMscHZUR7ZVFvZrzsiKAeLJyW1J1AdaelRQIAbymXEgapWkEWtqcgkr+7+Bg2
kT+G0qncOAO7cBVALH1Rp+LkFNomW9rzYiJpM7NxFOc6Jy38U3jfg3mICftPE5AeSJ73kuBKhDUn
waas0XQDWG1rQdMuufRODmH/6qAtGeiX8iTGFg/yzVmgSvTjN1E/VAyFz5ZoA4nCrI+32mijK/8K
VF1z9JkPn9S430qlvjbC6k/usQ0n0evc5z6n0jN3vJ6bSC/h00enMy35rpkKeBc94O9EkJL/5M4+
zcns9o0GRE0ODAAlBqi1tFMf7Vi/C9GdjLHZ04dJSfD7lOFhVtUDtEsK1Ue2SPFqGhZ1ViCzYpzV
2L/aZXhnUMTRfGNa1y7WgmSSaJ/IjgsTaMg+YOisW8FwshnCa4suaxS4lizSx079Xg8f/TAfl6y5
lcPyLqvJUdDGRP4e1mb2I6ZLT8NpNL1JXOPSBhWJLD845uKoLjxB6S3lw50iTulFsrbi+grPjDFO
NDA/6g5wr4Do0iffZ14OhKxTXnhffdxQR0HaIec1NGLtx55CJMcaXkzyLffdqkk6P4qSl1516KWl
6dEwx3OOeZ0xMpehkdgbfcJ3lSoGnIKnScpv/eK8lXJ0M5DBFYQ6aD/bQrH+ZEGG1Mo4VZVAhJGQ
oHPXRJRliEHOrRDaqwpaCZYwFI3+1FUM+lO6EJnLV7kJJD85DtiKi1D8WAmPPBzXNSMei/sEf+tT
FAI0YEzX6WlkXm7Qlq9ja705bfJo7cavI+237XDmpFX1HmMZoJzcn9r2COGSfmLTORlOe5kN1U2Y
wcs13ipr2TfPIYLFHh62H5ggZNkKDEP5iHv7zCWMFd0+tFV1sPSnz6KNCOH1Z1v3eyLJRW46K0OQ
r8FMso0ZX1DmlZEu6KvuDbrsG5vXJiewoU93GFCPmlq6SuR36TCN7clusntXK0FRjTyluMla5afO
3TiegqzSMYP03a0Or2Eofjkg4WgcPP35ddOiTnh6wttW3XA2fc/6EVPiZayanaFk7yofEphWjISb
5nljg04VhEu4z2Yetln+BR8bSFGCv/800jrSAHbKBmZoabJXny0RBk7ZelC4FsS3JldOlVDcbBSb
sZ1Ocdf/m0V51nPJL83mfysl1jH00ahHe84njTaltRly/W+tLwguF+2pLTiUURvTh2J151Ipj/qM
eROO3zzjXK8+qJo7qyAd/CUjO2UXB84Vkao9zKWm9spGs5SGjV09Tx3hvorEAT4SHIjc7Z0D7Yp+
hbI5SixAEBmiXAlanC8t89Q6yZ4xIt68Z7wp+yxSuEDqX0XcDwoPPKxfMfidtB85RXT1A9w80Mi3
LEepIRUXYcXoMAzwyir5N+ULlHVDgNj07IJP1nIBhpwL4GqsO78lXiMjpxa4GLqECZX91qBMScTp
Zm0gagPDBGaJma+jJ76lh9LY/VEMy1Hhy57QYDmEzeEAHgzmQY8TwgBtWUPQJO6ILiEBccnmiX4x
bGRyHIwglmLK+yYC5mRrghpmpKrgR6iw6D6SDMsCP5wdfUAVpF923hRpTZNRFIjht27n9YhaXgMi
6/FnDQ618w3TQKZNmmO7y5xD0KcZUr9k5zDl1Di2e7Ae27GLuJOFsN0aIiaMm60Sf5vuLZhjGhx0
CoYHiz64rLK2UvUiiGJlw32qzhJUnjYFaCt9Wqh6Lf5YozNwRpElfZaETES2536Tsr3MJH97HTM4
Y2UsZqEGhhiGALHJYZKxp1IK/+wthXBlJ2TNuCDK5ZveWa7EcKxR+zVdFUwDJ5yctmdG0TlNh0Bq
kNDGfsex1wtPAq9nxrLyfANCWMgdnFSZICXbyHoxi18tuqNTYc3zOJ1PM/NvdN20frGGW11PO/pB
/L4NWOO4V/EhDKiMT4sixQItEf+UXtu6Qx5We89sMJXBjUiYa1iwPJV/M+nchZIrlkTdeMEuoTkm
8xJjUzPDIUDWcszlf0bxpjXbRDUPkT7s8HWrHyTbfL36ff4141MuJVbSYuAvzhNMIBUMYoiASwH3
KkaHKrHlwDtsf9gSV2N3wN+4Kog1t98zhic5Qjw2fkTJQW/ImYC8hAUPyCNzbrg1lvoI+gDC47R9
ol3VbDeYP5106cWGf1NL75D/neGhl4E6/CMu0ijf5GOz5EMQg8vSM325agfo6wqciTXRr2p66tjh
ii45UlZ2jAlVEOdst07EKLIRp8ye7gCcsLHUR8Rj1MXIUvb0JePawaJwlaUuAGvOGfarq347zEnF
zkIXM8TDFufFXv4/duf5F++4Lor3GQutol+bZAC47mD5skgleJZwzeVs8ko6+DxN7AcokBymRwwU
ZTKvZSz77fzomD9xVmBYdK+eNO/8D3Q6Q6F7DSQKYy2tsmjj3FWxLENQgGTK4UZBCzWaAGAK8quC
KVs7wb/L4KSpT0eUcNYCKxnpTkyVwZDjlK3fHAJ2ifEu4don9sz4HWINW0mLJylbDjEJk4Ukv4Dg
1hG57mIFNAYPDZkAuC78q8Y6im3/uaBQs+pp+DwaedzYmEvQVwWkAU0+x6GDOsrUjwUtbsmUj1bA
NZwuopb76CHEpDiM4W4AzS5QsCsifgs0BQHcx8ARKsUzxy2c5uqBm48um9uuQUBA7u4A4dnT5Moo
TQIP3lIx9YmgWjakr7B5zmqQw4Qxcefo/H0lBVoV846xyXY2LDRbALwgDhuhjILKcquYMA6h5FB6
a7CFTgypX0yYr8nMBZIULesjMhigtsxfZIaimHL/4+g8lttGoij6RagCGqmxFXMmJUqivEEpImc0
0tfPwSzsGntsiyIB9Av3nmsgoPA4q0PGhMhtkXOuwxCYQsRYEFME0V4FPIMRTFaHK8WJ0eUmgOVK
1gPBq5Xg//WhoDcRkzZvGzVMDZJt0xAZ1RNxEqEg6I2PUaYnTowVTeMmx1jiW/laHBigsSajGVmX
LGOmYFoCeidGuISPa501cmthVpj4bsYRWh+gmj5Mdmlibkq+hcRmN4Z4iUPrRgroiZSuii2EH0In
S/vlrCmNyvgArWlte/PvzQRPOFqluemxTXm9dZgdu6Rf71sDM2JAlEWRkRvSQ0HRyc5CHoukGCYm
MbXs2uBJYmpZTSCnjW2OxlUZ3ZKc86WFtgF9xJbwFLzW1RN/yB71VRtWMEa1Je3kBnzoM2SQddii
L+KkD/toByt7XvXG7lujftOEnUF3c2cpMM9Qy/nXMGPmzi/Se4Olq85m/POC+R+i/nFpZfjfoz8F
JrOv1FrTf6uE7su9j4yNAAOu8+8aRg43WUuagZ1/dNUNlOH/ziPUMQ6gS92iD6cWJYYceT42GfjO
+F+0nF3sI2ZYh066bf5p9FjhdA+0mz4h9uUERrB0GDEMBcktl29Je7W1n8AHYooExnbJJ3tTGX8O
+IjGrrxltzfhNhW3rHmLolsfPkT9S2R4Wn+47aM03yYGtiZr11ojSil6BwUp9Y+CnrxDUzWwUsmQ
f/fqaquTEW0G6ikv+hrRaANvtFw8HBt9uAT+Few4BvKnCD20g9pQPAF6718QVpnpVVcvk3ik8a9j
QQ3PYOfBKL0pOr/hHoaky65JKh6NV4Mw2R42iYv0tIT8YLCx7eQvTZuVbYOswArXLryYKwhhbNT9
tsGep9zWIhGPODZO4UdsZD821X6GA7hlaSThfbjdPeqgyIzV2hwFAgAAeGm28cnlGNk3jAgLsokj
D2tYCArGTTCPmOXJuw7kutgaQB8PojSXUlA4iIgTSrB+8ar79QIL4Vr3WNkmbBKZdNBJKz4GjxGj
SG7W9DUrhAGGg3HgvhL2Ux29deOjawDawWTJ6OZcLJx5x6Q7vWeSRvYyMQszXjHMSe3gFWunWlX9
X+T8Y6DcNSxq5/rOZXojEfYimgGZjRQTdTmiw0mV6E7VIiuoPjob6au9nM3WcXKeQBf1YgUgUk7r
RGfeTnGSEULEkeETqdqfgGryYo55cB/KL45czXknwY1L/V8aAIF4NqKfyXzRUcRb3a9tQoa3Xvg4
zemeNbeu+CtHiOIXKXepXDaMX/zXoQvWiY2ZmKO32fKNpONN1cdgjk8NPTAzgPqZVWiPghVao9/j
8K1YBfGLbD8zxDEAinrMm22fgISiuti7rsUHdSqdbWm82Szu2+KWU5OklKCeei+oB0JzUWgj2pUv
yRLbQYpNgNGTY9+4HfvmStQnOgqQOPFLAoxk0t+KglIbBRPun6BHze1di/5fb7DHzg5efbGL24Si
TQbwP5iFNxklp2CLi0MBbEhQzFJG7pJr4rCqrhDaOB824vDC68ilRSZpfxFJvwAW0XLvpinzyPAu
m09eEMZwx3/k2sbLPitUaLX5Png/ESiKgpVIGH0zkVq28dVqz/XcPRZHpa7KvQXWzjPPYXzl5yRc
B8U+sS5o8wcNAY4GKBxZoUWXjuGaiwdNvDvboqySxR5VY4zUMx52GIGY8U2rRh93lvIvUtGKtv02
Rmvq9rgmC+08m/ymZje42ev8S00lhyms2HGjnqQTpVff9mHNU3c8AWEAkk72RPjcl9ykE5ZXSEtG
PB5FJPciRpthOfshOQYDsXPjP0cYmwokBMFYa9XTahkmMaMGyYnGEcQz8D+dcAIDDBiYFoDqtgFC
MbE20ldsiul2Cok8M75CzT8DCv8O0ID6IZNut32OIuPGrufTSuvNMFuy8MOq1llzwpap2kXMNnUG
TlIBe/OKQ3RuagvyUnRxe1I4wgbF6PAhauMZqT4uiOFdDwSZJeMa/u+2S14jU7CmhChUxAw4843Z
x89Ede7HXtubc7hoMBwSyqpcdqtkBrTXxXFM52aNx82cFzPIj4JDzYkw3anx6KqKXCXsGn38aKzg
TrrprSO/usdm1jjoxIS/IeNzmzG+SsW3hpCtJ40XLsI8XzMme+v6PW4rZ58DzPLjbDMl9s6nxHFg
TgLIQI/u7gHfa6HcxXW7M5lauiLcBj4pLmAHQ0o+QdRIwVAbRI7Z4rDULFZP/bSNpf9iOzjxzOxV
iEF7EnbnYn3eBS0L0rzvX6eKzWTA1p8UsVtn8iVFLl6dmQcblgzufK4AhEfsO9nhzmIuHo7Dql+M
vUIqUiOzJbKJusz4KUnitMXco1SPpoeSJW6F2XaHOdc185mqpEH1YmrW0VHtxogqtnAaZBTzzIvc
xShlClaGi06HwT4VJysrPxu9205g02fHZTYvjGa+Vm/TDo/el4KoNxIl9RQ0RBWbzjWh1nXJeOAQ
mC61SWHhw2ukBQeqvwSZfsTeeOuNHjbVX5d058RkzTiE+l8HpY6StwSbqWvZvynnIrXkp0bppv04
4Dwm8qMqQB+DIIl4thJhcOyHL1kdkrdMancbcZ6Peq2uywteps8M20iRkd5N/hWrQNYCOCXsxvge
PEhdTseLriIWC8wi/OFcG8bZ4rXD9Tn3bn9tHP0asifsYugi5YtQ01elwiuGj8/y4UYjtSjr/nxW
SYD0dPz2DnX/OPAcMzPoonTW7HsOlhyfGyj7rv3ay2jrt78JtLBSau+NLq9WlT7b9IEoBVaOkx5s
D4uls7En5vRFd5sc8wJX8uiY8XFk+dfAgW0UWaH6vmLKn0fT0a+nTdFlz1B5HMJwMwLOdS1gWGMM
L1EcPnzJ2lQpTPaCmXEOrj2jlXNzscKNsiqHemUSe+G5GxPGdIqIJo3lqUXLG2nBZiBNl8hhIOM+
0RMQqfuCtSguAx7sIDaueksUKLn0ioOHTC1g4e1Tqf8ZydpjvolDezK/cx/wU85kSrEwKIx2GwcU
wu5dgRupk6+oG3cTKp3YAssZOSuzaNdzbxgCfZHTq8OU1WabyxeyR+Ooh+XVzI13mUyLKX51Om0f
s12XkK3GADG++bRM9JvpfsZAwsCAkxsQ4XJiHwqmEwTF1sm8CyIm96X0LJzNDMAJ/MZ4tLQjqCIW
0wUAQ0526s15H/ekYD7Ihgu8/+c74x7YLjpIYxW2ajs1qAgtg+nhpzVdBvSjhBIhzw5hnDZef7P9
6AYn9AxWZUvEpY4YqZt8NKwIoNuIOMgQS0am1lKjjKKQGLpHnHpIQ8j8i1MMNEA9TSqtGDQ7guc8
Y8gED8WBtFhvObXFNocMGnLTl1JcY36YjnP1bXlNW9T7oLdEoiFgZ4H8cNzgFlDiwp7cA637F5Nz
15bRLmPDoJS1FVp5HKEJiBn9quW71KQ9c8dp50fusah+WqS8TWlj10j3jefhRcBKrjsnOZhH+xFe
naA8C36AZLuRlgC93bzJEKdEKT4rVM0FuL8htd+m0XiPdO1fMKTXoJlWIOTcRzEmZ7tJNqlCAUkq
l+0woMNYnhnBPrfrdxpJK4RZtIuQe9H0dxDB3LsoVnRD/C7/AUgFQBlZM7iEECzl18ndTfLT54GU
BxurfSYBuBAnvCdfBQmD1bHpt0a9jyKAaVyOR6u/TzkP7S0I0yiZqyKfRwpoAv85qN7j+DsEpGbz
o83maXyEfAyFy3gM9wUtgmddRbarkbrSvmaronkGFTUR62d9K+yP5d0w/8Yyeorqaxx/1sMLo9fh
YeSXKftgBTJQ3FvPrbtl9kbPV3YP19tkxk4ZO03utXZXgOqpvIXrn/TxX49/k/Wqm380jBtk+2aK
d1WDOaTAwyfSaj9gmnic/WC4Qvb6kxB50M8vdyRyx/pNq++2RHz2IQA9FeJHWs8Gly0K9Nlatka2
XiHXyG5TDMzqXqsPqmwrupPWjbuM4gp3oav/IkFgXdo16WqaRxYoBxO8iH1KWVm+8c130RESHacZ
mqS9pR3c/Nlx8V+eWhLz8mtSYa3FdFPTLRWej83pD6/Eaqp3MOTPBMotTCjhScOdyw/U2JS9UPDa
hw0tUssvQjvC2GimL9Uc6u7D7fcBhV/DI4LBn8YKuz+k/n4Yz6AzKoRcbCKTU4sVFk+q+BsUb9X0
ItJ3UNMTUsLo6Lanoj0bXoA1Nnoy5W8k5T7FzUT964Pg8S2bzerMcl2QYch6nvQeZOkVTNQhfIb0
Mn+8XN6F2IUBelLQkQlarDKDfn+kvtMxrlrftmTf/W7UO15Z7x1UfSgBT7ugSd6C/KeVnxNk4q5/
15nltTmRYw9LO9aK3cAVSXT8S28BS7MdTm6/zby1Rg49mdlqF5rPgTxT0KdYuG0X2MO3W/wzaPvA
WVjNVwJh2Lj61dmaVtg2y5BkE57g96Jk5N3+2vLPVPcyeybTKSxeGdgb/k8qXlqqaNaL3AOSyavr
P6caSyXxmdmngLa59sH5jV+FdRraC7Ph1IbZsoBBWtuYMl+5aaYY98bdUKdGQLnH1Duz7577EYn7
3p/+hfYxkweEV3nLVJXcnIvD2Fa+070ExmeMpbnmjhsYsOcpAp2LB/qKORdjnoulPkd289mQrCSm
ghYkEWuTJ2NIFlb2O/fb83OCFw9kkyHFePWK08izHqp71IHH/8qarwhSzHy4nTUef/6bh4qY5CDU
MtGqy07psA6dn2F498RvLP4c90VxeQ2M3IUkvwZ7dknmZkSL/NX1gLvKpVMj8irfhX/UoM04ywgd
No53bVZEY2UMr9IC3bJt/UvX7lR9TqeD29xa4yyds1O/ZunVbd5jBFmebT65WE8M794kV4Dvmn3x
kw3/kfJgNHBm5H9+AHZAPiTUkQj6sMEoHYYT4J9T6PxW6Z6Mdh0JqX5NtOso7kCeaRHYVg844175
6HUMJ/APDD4SUb5V4m4FpxqbtZGuMW2NDbqgk9MjPHoLgz/PfGGA4mAcVOQY5V+CaZOFodJi5qaz
o2SqBDf3t2muQ4D9oHjLGJRyCEjvZfTOZfyvmU4m3BrjPa3+zTcYHlN99r4ZwFONPyaKPQaL0bkn
DLuD/EmlL4G5t8SpqtZTd2bTNmAyFy8RpgHpP3vFPkuu3oiwZ1mrd6JAwIMjjDsYLDotcXAp2o2d
4V9YfPjMaxUug+HczeACTJStQvw9TCU4FGg9qV84y0QLHGKc7TcS7R+BRKWMkOE6TtjqRv8R0hAE
IkJzSbTRnLtMm0rodOM+Z5rzmufhl5ZU32OarBTFjjE2vy6V5tLrHgnuv6dSMMOQLBcbcn8nAuRY
0uvXwaE8HlTz1mU9uvtAhzgSgBmXrlwSIkKOdkboleeQpV3G7iojpLNqs5MhSlBUBqB2I0AEC1Cb
T6TSEhYIZbyEfG+h1p3Ra1r/m1QlIiJ43a4Z2qvCahCk+9go2LL8QflgGxamM+qA3HgcSA7a/MHc
Gi4jH2UVjHEtPBixFdPKxba25ObLNk5b7Cj0/UPKBBm9+kZT1dUx1TLuzeX/C0/iNlAB1hWrz3A9
ZQhw3TYMmXA4XGgTfDzcrJDFJ7WuO32fEqPCaNe56rJkHVUCnZlGeqty2LS2HM9wXC0dYr8dMzBu
R9T5qYZ+He04b4a99FUo1kQ0L4ciatet4oEoIhqocvJ+M6MV6wSqWSFY4sbaTo5GBI6lWaoogwKh
O1gmrXDkHn4eOvOQ6SEBjWnDvFrTjhZFFMvSjGqQLp28TA4GNhkufRj5atXFD72NzCU5JQ1JlpKh
bldVM9kn+FBYvNtx/Cw0/Cz1zMa183yg2igOMkErWQQ8QubPG0r/ThLOjXCJ86KvSBr3flyG5XoO
QM4GLVcBwOV9j3Z9DHRJa3i1PfvrhUvLNrSQl91h5HyAXkGiifY0Gphg2Nofosoat21t/dVS5kQ+
/VhZOlM6Sm2hOj3cTUSfr9O+RPVdM2InsQ1wbVSLNZPOXH+zDLCdEzoEZYtDaBTPVV+XzwYXOGtl
cLG4u3q7/LZh2xDl0xzYkjT7ruCIt2g6uyKBbaCB7kXJughbXBGVk95zVEFN/ZgwBIWmbWzIRuSp
aZjLEH3pYmyKakOs0WrMXUK9+njNMlIiOJmnfvO5TkY0c3g319eNY/yVggmDciv8iIwF+MqywRc8
YlQWnfZia94FDEuOYZHctdzLzzKrKhIyu41fvrcTokpXghyNMivfKfK4xk5qpwimgK+Lfh9HlD4h
DmDI/sfGxCuWujFC8pCjNlUHox5Pyax90DsfvWlZbyyNDt4rSXnPGHnjfWE3A5GeKKgqFCu/ieHh
DJiyh4g71mK6U1RoJswayB3/MPVB6BzHTMYXpaYP2aT5epLRRtcsc9kCKMQXb6Y7L/ecTagIpspk
QLoLWs6nseCPOM1ATTSZoJaBwVkjNbvIsus2IjpyVfo6vmg3eAwZPihgRi6qmli/dc2ElH56Hpja
bdKSZbKttA8r8S8UXv5hKHogLC3ukSzSWGO0BhM+MGe9exldAARTAVpLeK5LXeXuXTKxqEGCKxw2
hPlNceCq1hdalEDnT2ZvtWPdyJfBG5Ckpy5z2GXE2AjC7tnI42VqsWKynVisoxoTeoKUXFiYVkrf
wjCrE+tS0D61/lM59O2yN+BhoMdd1h7jrt6a1MIcHMTGoviszT59ygtCJSytxj2Dyh9yfrAgsQWx
UUcWR84oTBKRi9yUAa/OzjlLtW1c0SbZnQfFha1REqOod1QNVq3y14JxHVJpPgYrzVknsFFWpcOO
LOyGRUMYBzGI0arubFwU3mVQSOQbOYLJR1oFSLvbdWOOjjaeHlFIRpcGJn3NZOUlzpxXrrQNJdsf
k2eAq5PFeLTr34Dvm1gQigvAq4cdN6yPpaISMH58CDN2gS+DDJ4d2qpb4vMZx/HYcAOFu1RoPVOi
4K8SGLiaka3kgAQB9JRaWHS+umpvaYaFOM566HHezctgumk+FizmFjzcESimZEqvVOW+xW149E3t
wNxNc3lKe0X56HrrDlLoWWGiaxJ/2QtDAM6vyBXlzXUU+LxG975T2L4bS8X7wmTxpTGbQC0UXJqM
U8QQ10h0+5HVJ2CL15hn9sLBBBQ45qpo2QjIMTiKPmSYNKJtIUSet6zG3sgqLW2TOxR/0kic6Vua
+icpFZ+Z8d0zRopHh+h6yA6kDNcrUQ9/833ad2PFLyoozPLUOJG5i0yIAooQl5IsuoV07asbcKq7
aUd4dAof3gFuW0OCxPHBOoLHyZNpIQ5uYlPf1FP+NkPnISyj9db1YZVoRHMEnVh60byeQm82hUzG
7YlNKRKNFxvatDfYlLu2+IngPiPwgZI+s/PizHqkU51eW6SYg3Xup3TvJeN3WChBXAvzvc6ft6mp
R+5CFthrqKk8ejELJaNLEtGe6p1KjkuRZ5XPIf1qEnVWWnMmFXf8uvYq/HX0imX1m3XMaYOwdNZ9
c2CDi4q7kWzkkT46lX8bhZttEbK7nJBkW2arsXFbHoasvbu0gt+XX51KZwtJcqkXwZSKneYSoeqF
zXVqLRvwvN7e/RY2UgjtC7mtOnqsYFoTK8jM4QT97PdsH5tHh/WERTuzzhMCpktLx+W6E30u95fJ
IdNTFnr11u/o3EmiM5d5Bt50Qu46xn80ZJydB39i++mbvJuaMF8iVw+PRr9q8bULF1eS25IpVlp4
01hKQpJs8MtVV2vgfRRtaz7Zg/+mTcaiM3mYqpAgQOUgsi4KPH/2yDk14qF2uY990/qQ+nQrNEvQ
G7fHURSPivyPeOjQjIS4cbWb9FSwBjbPW8ZWd2QPLpX7HRjeugA/uytjPUUPeu/8dG+3WJn6MJPc
PJwJqHb5dPwabhh6Fy1zKEsxbwUx/lSIN6z9JcYBounQT3F35dpLlgMvsJr6p2pmyE5XX7PR6ZcG
ZWOsOciMoJoVZH0lmb1JZd0zvIE+O2DYT91H5ApQR9hhkMvevSnGrcuYwWfOumy8+B5lkpytqHw0
6MaXzf9okRo3sbHUi+x7xMYV9DHo9JAtTC+NX6V5d91LNqKg5hQuxYHlbGKeuwBdws9Gxc+WzmXp
eei7lb1shYoxT734Wi8XlfvqxcBByXn5Hd0q2I0tGDnW4zOf2ccXlTAatdmC8CZp8cVJvDkFD9D8
4BIOwB4ktm08GF1KMKsnPHJYzGPeNZ9dq85p/Mps9zcMum2kdTvS37Y2qhqpvxgVhpmh7Vke2xW+
Y/Vrx39eYjL4UqyUCjzayTw18EgFVW76yBznFQkFVwafRWzidEyLgls1xi+eAJ8VGflZHbCtDg8P
WAZ9rzSWtYluwvYe15gSADSzKurCcR9Q/jaKhrwSfBqmrE+DjVolDtpXmzh4IggY3WCs27YUeRBl
egPfCesAdpC7bk4hTqGpjCWUQlczmSZ73+781/KeJmBKaO17a1mMjo2LBkusRGG2zNLkYvtMLuNM
N/mfrbbIbHGarA7Njk7In5WgMio5yOOYJp91L6k35Opa4y/YKSwSgRkRbkPHiYzEt6qaFJfA2FDt
g1cyTZLnPXajJoStqsHJoZOjKCws9XJ8s6zqOS03HPsrve5/3RSudnBuJ0AsnYMOs+3UVuT2wZ5I
Cq+Sdvn/nyjmf2Yq4qsfj29uX9A1tRWHt4l3PkNyMPjg9kGMs7XRH/3kfQaCc7ZiKv7EnHbyco6K
CmPu2Dc75C9csHZ3SgEXG6TXyBKdQ+xjo9Y08dLk2GjMMaf+uioN7V3QqGZh6OVrWFLaRaUgsTQt
71UDJsjAnVMqwgcdLSadR+CA0hLoGS6xn1mGqaxo47tD24oO5ysbabfDP892+3VtAjwM6SYbsp1m
AxasmtzZO241QInK5Zoc8F2jqWFvlSHW9Q5Vd+0wy/SQYUT9EUI3FoOyv+sTl8LUOuBgpx5pugWE
xMG9V4wd0F19WtN8TjQV/bfPeD4IUS1VPApCDbkfzOEc55cKnn2nk0xQ43Ujsxgte8JmOuoQwQLU
cJ3XNtHfvAHHTU5GU+Nml34OtvFT9d7wjOLbRvOiBB+kNb4jmqbCYS8KAODa6/q3FcwK9sY5Jnr4
GofMBoegQjhdYOaH9MOOt9fWJt3n09ghxvGDFyvR3jUfh3gUWAjiDLbEleV+2wHVFCIMpEgtYM3B
h33CkGLRpEG8kRgwtdY+BNAfGUCgrqyl5z2NyezIEflWbybYaeWdlOWFbk6fRUMzSmYNMx1nL3O1
kUMPtDBRxlJBiUahjtJUorxB35hDAkg0bHHQv+9GQQwnu4iWs+hhzIg04sUQKAuSE3z3pmsxH2Xi
YY8PwnUMCRi1l+utumI8lI3K91lZ8RDmWTE0RxCV8BVEhB97DLMDPhQCYOudxUU8xkwg6gQ8K+lU
ChOFHW67Kf0ZTCriwMF+MOb7KO1/c2IrF14lSJNOLkmZvhiiNpeJ+YbW6qONynv7ml2oSmZaDez9
MUTW5JI4xbBy3btIq02PAEE6vGfEWH/JEAb4++vXtmJwm1pL0bjApuNkZkBzCjBThm/3ldv5k6jd
9RjbryX6rSnWftwa+bStik0uUFpMOid+SeRAFvGELvsPo2DaSvg72Iha67dN6xBTohBk6SOVhUXy
utTIvMiopjv4tIy6NdZrpletAnF2cmiwvWEdrWZoF/u4Du+06+BPgyg8BKa1dstYwA3GRhCYbEWi
NUZBiFmkhzHJKKprZxk4aXpbruCvjbw9pMOY2ZunmJZLyBJaRZClkgFil24JgfWhO4Va+3NQYo3D
cEqpOUz1qszwyCGvB0gVOpdlo1VbLUJa0ETpOAvVbEYzKpfEOsAVHvRmG3XI3DzI9XXmi62RhnCs
WhKffDDDszgOLynGnnbXOAhcNSgmLV1LX0Q4dez2edKaS4msTzMJPaByY7iV/cSyY+ZbHTsV/Pat
/pWRtWS0DpYA+CdxOt0NadyBx9Iy5CGWIgPNl12fqw7UmRNhjE9xVDUDbEHNnoiOFdNNpVTVRJSy
jAq9rcl1Qqms7TSCsvUBlnBCPZdX0ZcKwne6Ob6HqKXD4Bxt9WJXWahjNIOA5DDh7OtnmkuxDgxS
TsaAr9WjaGMBwUXPyE+Tw0vaVudYm66zEK8JBl4DzUCsknAXaZeqJDMvz+19HKh77XG/V1JlR5Ky
F4U02WK7LoKZYdCf8hLZbZpEVBoekEg7R9RQGQPfJhlTVeJuORnfPbLuWs26TXO8qxThCw5DrAMc
65VZOzwScjxsglQEV7QNlT03FmUtyWQpgo8XkYURmv7wGs1aA6xGyWj0C3f+Sh7etrgjzc+X2u6X
tDKYSFnbrXrvuWp5RrSVRYiD/u4GHEG2+UkqEa7n6mAF8SEb1BePGBxrCaYMZgdb3JBbBHXfvt8d
i8ANFm7TXfksQqW9ewSB2xiHWZJCYsQ+CegmmweHlPBBPNAlBSnKjOYSlGI9zrEaWfk6dvmtbTCY
RLqJddV4+KFO6yV5MW1SrqtquLuEGTHX5ukycrGURfMPw2e1JAPzG+XlvW5h9445FodIEG02Caqc
WDLZTnt3pXVlsGx/y6K4mprc2a6GeKcg9gVa302itZndAc1C9y3Uc2Ri9KlLt9nX71Ykpn0rsAnn
PUgGsK5QIfSIMXR/a910a5cVxsKKilxlsyd2wJJNqION4nqpmf6XZzEg8obgWTO3YyTuKCn+CL6Q
q7GHV+825ARa6LBDsk2ebAYnWkCL63sDdKbyVeHZv0/DtysDdnY6o+FkDg4Z2Mx2bfiIrQhjU5lN
DJgZdbfGQH4zcWJATxKmMl1w5awCe5G50Dl05FtVKcZFrryPcGypxCKYt6ku18HKJCkY8SClREmM
ijkCQ+1BYTERJnUjhi5gxd+d6VhPojW++i6ukZPNRkFG75VjvxlBcGOqdSI0+JBFFuc1zxiGzMsW
jNJgcizZqvqrO7Fg+vyvsTMCInjCG2y80xpW19xDotZG6fFJE8Kw29r3OWF9GHCiJ0d2u7FEJtQ0
rEcMh2cwFeo8Q1wAeIA0KcFO+ih+FrrmQx4kCYrgNrwFdDNpGl9Czer3dTqzb7rFZI9fWpw/bOZE
0rJ3UiIXnPC+dqjRGZoabyJSX4nuvjlRuIAfOKB54gaUFVCfCE01+Q7d/BYLwBnwoz91YnPxFg9H
5EZLZqqfKTKHBsFTi8VRWAmxs5VHKU3lMqkgX/qSx7BeOi+9Nl1sQgRooEFSO/NZZ24o5DqYJpG1
ztHkNDZxCDWxA6Dw934b/xM0/khZDQKmerZTniPkShIW1mVIXDM/yUg5i34Hkby6jfMnfe5BuvYm
x9CfF69KSazmVN+iAzyjWrgQVeqRpTH/RJoJ/Ip83oni/WO7D2nUcDBw2GJjlGm28krzjh8WTwK6
sHyCeYB3KxYEOUW9uY/5pNeDA04yxKIo45lVSLLiGGF+a214mrNGhjS3v2HCaYb4wZtgs+s+srbS
04s1uabz4FmKldD/hky9OX72nJMsLzpxA0Ucn82e2BPNhe9ajCBRk3p6NkOfeU8wT9/hz4b7aeSI
AizrLavMf7eG7N2PEZKOPiPAGbSXBQmUzLB+VAQ6pS7wD9zOPH41r8FXQYUZx0g+piH+BPhu+urf
NKU1On/2MSTDzhQyUDUmYc+XjpuSjJH3eP7cPOmT6QIZ0dxnTd6+muxn7AIqeNcWiFhLkn8q5kgr
q07GpVeyP8ktap7Shuleq6KeX+DXODrvDaEeuL4CNj84LYi5rjeJC1LbnCY2xMmHXTEUdKV77YoS
jYUWiGVobDsFuTPziuBcNbJ5ogoX28JEr5XEuOlzZMnoJxFek0sWbTsCxvgouT59szJ3Tc6IckRh
DXuT/aQzSkCXFhZ65K9wkEgkHilVtfxJT2BUpcNoIm3ddwh+GVqiXY6xKjI45a2tl50EFV50wnvy
y7ZmY5ZwokfrqmC77HUeBDvBTtjM+OumBaWCNJJBh+lREZGLNl431hgkhzBV0KPGnxLBZ16MX2LO
5uo10H6T88K98tONjo6SNxXLlDVpRnjgNi7HeyFwX6oBhZqXwpzLLZcJSMkEcltJ/gWryMMVGqGp
/u2lvrcBrhoByxPDBeodA63RcjnuXUhKrkjatZ+1D9/J0lVqsUDINQLkJy7QOiw+YBQ8iqIDU6WY
E/CulFpIAauC2Ut3lUQUMGHDGpXVoFxqgft5Yt+wyAj1DWy59ToTIKUEWKjsZ7NJnbXlshzVgL6n
nKELI8Vfp5/72jTWpSSCx6HCdOr6DRE/QTTtXUtwMlTTlhHyR+o64MLwm7lDCQ/OYCVq5D++3+9N
O9coKtmId5M6N7QIfULr2GoDuX4uCKgUpgqkDMwg0ZKQuWoRawoDZSvmzXJHMvfNUs57FTADMzTA
dv7okAFsVPu6G3bKAQUM3zVfDn9ZELkLRP0+BZ2BaYsVo/aqlVN7asjExio6bBpT2zKYu2pj2yxq
ZojY7skHJLJsYWlAu01M59yJxkq4/bPrmVC6fPTA7miszWhq92aGdLJgtbWWs2gjV7hFJou5hR3X
7PQkSeYgh12EXzMA00wbeE2YoJqOpNHaK8i3dCqdCfegLWvWxwejZbRToEqoqn0zkpiZDt3c3nJ3
Zug+orinfrAzwqp7SBgeUVNZVTCFgJplGixRBvec6iYmeYsM8CDU71nObVpSRKau7LDIJre68K2b
0w5P/zF2Zs1xG1u2/isOP1+cTmRiSHT0OQ9kzQOLo0jqBSFREuZ5xq+/H8q+3bbc4XMjHHAVKVHF
GjJz773Wt+yA/FEnQSlNL5SwHBfFL8FdJJJSzTDfy+ElOa6zLrMkX6naT9ZDimdhAORiKNnf2zjO
p+h+mGy5syUpizZNRnpJjtiZxBRz1vVQbba28RCb5U5DQRuwqh/CKf9ktlm/T53i5PiAZ5Rhk9Rj
KqIqRrEmQIOwkYmxVlAZX+jk/WgyqIXaKb8aoQdGqvJfNNAZOgI82UlNFm7LWyEaJ5il0oXUHn3r
LPAuoXA+elcQfo2usxww0iAxmFwfYH0XTWs7nncDhTBhTXK4zTEgRJ5AQQ1vVC1GnxTMLaJvLB8s
1SskzQYBeakl36jIP5fxPILpRJ8+V0x5soFo2S/NyD4h3yxEcMRt0WOjQNTj/JbYQOtC+8sYn8aJ
bVKFwwWOL+OB4NI1FgxXT+Ag6wPAVj1zzfnNniqXWKjqEwHMzi2qvMfCSh8GgywZEZqfG6d8ILeK
LgVPGFs2/VhmtD4dB8hDwIK9ZBly+8vTM5dfI3t6DBuk662VP06j9WRPc0/7CxbN4JgvnZ3uOcAz
t+5xVFYoi/lnY/9MZQ5hH90IASm4uuaHqvOe6v7VINPSceYTySTyhtYdTAsAZ52mu9u6c7/LGLaG
NhGetYP9pIQYKc3pQKcpYEpPbjDdRapRsng6hySRgK7YYqgbJRCKeUQyXG77GZ6evGmZtim/Z8ck
cpus3G6ctgWAtBj5NrnPvCAAYWoMEumwb/hQziAZzew9ZHjkp98Dr97nXXxXsRQ3PxKP/dvt6HX0
zKZq4yD7rqXxlsKVqotVwrB8y6mt4ZiEYqMw1iKxH6Io++xnwStTQLgfPbNdD62Tvwko6Hs9My+j
S4Y8LOCfcM4+EXqFd+8ZkvUTS52SawedZs05dcxPc/EylnghBczpunhpBsdCpQxH1SOaRBEd7Wti
SxiTt6r4nOLdKTgD2e2AXnE8xzD3M+RKJsqjgD5MAqA1l/xfgyOOqxs7+1JH92nX06DDzIoBpuPM
Tk7rKsLyQ6YefdsPs1U7IutDPuDIgOYOInQUmrdyWZgqTe8SBRA/fy6mFc2WGwGKf+kFKsjnDUXd
QGlaU1kHkXWLiVWtI1rFmeeBGmAgXEa7nFhbmLy0yp2OspK2FTMoZt8wUVESWgOkSM6F1lcSYm57
RoGCAhqz06oqzFsLrUuW3NoVU6JyDj9amzZw7m3Hee5uppRWHjkN/S1nmvshxvaVkFjOCRDWZEiI
LGKF1Khs8ptsAGTG4rnf1p7Hpu3sKuOtxCTb9C4Wj2hTEkqWArZLOgr0MrlbEtk9hLKjoHjS6aHD
J8fadqJgaXmNg3OA/KDPvwj32aY7mi6ZqTojmChin0MnLXCMmN+DXMA71tWrbjvF8aXwNo4qsIvC
8/R7k/raRyXjBcl6yVVdwv0cXL8CcMtkINKFBxzTwAQakFHZp/2EayY/0XvGWV2dtP0ZAVpma4dU
WLSRAUtbTBCJavDDewnR1Lh5lyUbnwPQB2SSU/Nmlu279FkWE9u9yFa9FbEHNd+kMgJuUkopbkNF
azUtI2bdRvrSWWrjGPmqzdunVlDDqAksoOUvyvmtLUFNYiOsyMf1VmVc2C+SMDRZN+G7VWASdTqQ
CAxzjccmQ7Yzpv18mm2Uwr3jdKiWrPaQkSEK7gUeD2nflJAe23CvjC9B3PXPqgc00wzUOOMrm43o
phdnjoOH6wVl+HTsOcn5rvGSpmN4J9wBGw3S/kugwVn22XhiSlIdZxMak5v7+akYmHVNuk/umR57
N40biK02apvYASgcs4t7WcefrLIeHo1Wq1WvJncf9D1JnqN9F9mlRo1UlgQ88CrQjEkPZYn2hw/K
AffP9NlzpealVcPBDbriZfk6YRWDQozr+ItfOEy++dMsTkz7+71LzKeKdfFmNeGj0SjroWgzLG78
6euX58RxSDqp9DrqO6ZfbVlReMbhLrMRlDe0D14WVEqTZ+RDqs49BIJPiHLm5M2xCvKWKvfOqo1p
w7y7eA3n/FGZrr5n2lW9DPA8r1+mY0Ofv8T1kzdudatkqN+vff149PPdUGDQHV0O6M2IQB5TuAdf
dTmPTbm9pq6GZ9UbclOibnoqCvjijXJb3vnrcAytb3IsadbqVj9GHiKTfKTD1jZRcHFbgOpDp+ob
4Q31qZ2R+9SExb1EQ2LfapwYT26L4sBpzM9DY8V3tNsIKbAm57ukR9feC88WDzqpvUvc1Pe2BJHG
v/xaR8Cuha/bU4tfq04HCrWgnt6icv4o7bC6p/vXP1bZdPHYcS2X8fQcbBu4IJC7JnWaDQ1rzOwe
U/KvVtqw38oKwW+WY42byzrZaoVeR6FeoBAymiN0mZsIBMVuQlT+ZJCV6MIjC82y2DeyHXnvwD0q
krbcxk7wtAw4dq4Veucp7N5d1TbHCmsrPKbxAKQttAO+00rjrmMlT2gunqckbYm3HA9Tk0pUUREO
ocz4nM4D9xz2DNhgqGeC9FJ78OXqjiiWDnjCJckAlTecf0lWAPh9vWQuEqE5yfSW2vfsCN7ywpfD
0Yn7eRPMGjQ+76D70ZIfAbC2LyOSPyCB1p2KCS6ki8qQzvXVXYTHauTTSj+q6deOX6a8T6R1KsoS
GYgjNloQVJjW1fvokxkgR6joMwzQib0qLADz1tFIGICQ8EuGeQMIA56xOXx1zK2Vczq8mSN3MzPi
XgvLabdDz8s5uh74tHgbTgNmqKj9YkUdH3+dTMfQgYEMHyW+naG6iRunrJu9gvPmLsP2kBbWHBR3
nolOnaM2MBwDSkDNrHxjWktit+SoSs9oV3ohIqGuj1yUbOhcB2EikJllveZc/tgOeXAeHbDYOuUI
nNXTgV3DObgJALbQbad3VH745coI8ncjPRBj8xfRyvo5LzEhNS3AX0entByFvB3oVZ+miX28GNrq
qOBG6syfORYKShVpIBArwFawn+2rUVJwTebRhbOGN+ricbvXEoGdk8BbIrmpLVx9ACKRv9Ic4xSQ
tO8dGHoEuvSjgXoadfg4dbCfms4t1iFzS0bCor2NhQm5HJlvOWbmk1QIBwPeDx9C5pfUjlfGhFza
so3hHENbYQyLWLuZjJF2VoWIhiJnw4+ND5W1UaXjnCjvMeEa0l1XvBz71Ir2rR6aN6lgbwhMFjYr
BAwhOz3rBVDjLNZ22AW5Sz0d9C3nEzuqdjRVkJkoEW+dKda7arSY1vaiLu+mEHySCeQM3EfNZPd6
wU0BEWrOUd59Zl6DsJ/Z9AULFFtqOkEYa1MkW8ulaZmoGzPKcpQv+qAmgNaE+J2LFEln1PVHZmbU
kWVcE+zYi7MlooeuHKxd7HbJGdZnexNWdbG53rWMJDnfzBZEKMWH5GYGOLnoNGlYtHQHc1cSW2g0
z1gIq3ttY/szdYp/jHfrvWuZ90R1419y2/rYLhdRpZCghNxFVWYftDb9PRKU+BukAKxcdTo9SjQH
26FR31phfyR1Vh09z2kxkniClJ084UzS7ENOsitgRO0zIe/DVpZty5APSrdVOMHZQalw0ziGefGk
gjeVEobSefF0l40SzIXeNKOtv+c+otFETsa69qCgBq1PctWs5o38hJopogn+ISkjB6Nxjo7Miruh
o571RsVZe8DFBXDDPrWwMaOaYqcz0cklY05/ymsIIXbEizcs0kAHinRBoX2onahbR2GBecdAjpgb
iAEN4Hxd7R0LO7A+leQ59TnvwNyfoMPE+DRmn+5WKIFXdQPO2KJG1hQ04qHzF80IYbfC2BRORofJ
jk20caRDhWZybHFCHZPK23S5PyzL2k0uXIeJtZUcA6NPjqJP+bkZZY9E7vNptInZmTOz2PF2+trC
grkbJd1Vp8lA7CdsfNoqCJ/3un1S6O7JK83y3nc0hWDIOT4JDhQB4dFJGTQV26BsxF1JWfaUlTl/
lfAqVIvTjR5ceWylPx61QZJcC9HremGEQKoK3VpNO/4U0IstgWQcoHECuCbly3yTY+s/tJ15tK24
f1qgR12oOhReyt+18bFjkT2X9EqYD/b5k65IM8mj4Z4F9zhjnjybViVx29HJIZcr9RznOPsGOKnl
wu+DTiXMpxXx0opNKKaUY5GRq0gxfCsqoU7Zcmmj+GXCl7TtROh38KX52vW78ZAB7Ir9B6q8fHG4
PtNwA9oPDeDuerl+/XqrlfPnqeP0/dPXr3eVWEKIZEfAtlf7DH6rKibpkaN9lkz6roFAi7s13hXS
XI/90MMaZgUocgoaknclFhSJgsLn46N1eT87AZb+2Q/vxtxAjj4nZrrW6ZKg0IjwzoQ7eHe9xRPg
Hc2mAf/D4hFzBDvWyhMH5sI2/fQIVV/NPGrTWwYUu7C/MwQtM7tZPj1XuNNyYaw8b3SARyLq8+6c
0o+tAo49dVdDUM1j7zInnXfJbRTTseeyRsrq2cLFtgv619oxh4NRJ8OBvrkA+ZTa773QnAI7z4fp
EbtnN/XfHJPneShFC24ifEA1xlF4eQWvt9rl7vVWLWnlMK0BVcjvWS52yKIL9kKWM6hqLmmS4Bue
8etF6C8CO6n4Oa24XC8gQ/HYNtZxEmKvAr/cYRy1gfwH7QHSYJna6lQvl7iq662QjLZsO//hxda4
b+wyBpkjf1hx2R7/51Lict3p2CTFuda9WBinSO2gDxB8wrJGGcMYuWu8D0805FiwoWAT/TFGgfzk
0iBjE1jmix5ptR5m17DEvxE2ukOS4+ERMivjJZqxXUYhoONsqJ8WhU1HITsafnfsJ2GfrxfGK9Ha
miuoKnOQfYVX7BCW0DHFlhAOc4J02ZdWqEomzGQT3Q5kEsXstD9Saq66wRDkaD/fuKgmDqhg9Inh
7UFn1L+yLi5l3d/FmAn4TLOaJiO+p2mYaNLYF1TG8NgM1BVWGvpPEyrOW9nSHVAp53Fh2Ony8dHP
iZczCiIFEXLHl4r+6mPggCLKrAYkUceWBmzDKAgJmXG13tEvIdRL2BBPDfU295M+1mnqoYCnUsNh
Cf7Md0hdc4PyNRaq5HPDOaeGYJghQdgwtj+0Gr79iCXcoMhamTm0XxeE14qIIEpFpc29uBNeQV6v
lYjnIUHh0dNo8qfPFWqYW3wd0Z0DIuMY1eKRv/ga93raywmSvs8gB0XKOnUzyE8NbakaUuvah5m5
zpsTs1FCu0OaHiXMyixyACm6AsdFaD7SKVmZpfst9ipqmt5T92NCbpOfNCmhG4FNGJ+i2xIq7yEu
iHrIxpqySqgzvU8ygJY3BWSfnAlogIm05yXzTflhxTSUBma4cT/6OzVW8pyn+imOnqLv/mwZay9v
xw2YpuiT4GGs81mQzk1e2rpsY4+Vw0bH5B8K+5vw9JKat5je8vA5SORbb+dMt1P5XGjoUyHRqIdx
iQ12ZHFoO8xFmRQXN6Jqs3JyRDjVhds4oWTIZgy4EyM1iYRl3TcVQA9NRmTsWfVZewiym0gLyFkd
xXDWPwuJi17U5CUCkMyxgNEOCS3HvPOzVN5VElHe7PubeFmSJE07D0U4olaMQXiIYC/J/HMaqhCn
mKdXvdONZ7QoBWdS9KRzuMMdINZDaJT7EQSQEaklMKGd3lJDbAyjMp8Cv1/oUAWFCo7kO4SFDyAx
s11hdpBhuiB6HnoXJUYV7QZf0+7u03YzmG70osx34fTyKa+L+AUM8LGCOnxTtqRcI+icnsPJQooe
DD9mBbUf1Zo8MIlDYuOB7+eV55TX+d3W68JppVLYZp5X0LuIQvU8U00DbGIsVA5CPmchKtG8olVt
F8zXjR9DebZC2Vza1MA7ly6LCaezbRSJ+FEPBY3LUKTYRKDEoHAfD2HUjVtkWDHdAC/4JH3YD0Ce
g00zuJeR8cYjtIt33zT6DymWopZ63V7aBbMvX72mox3KOXDdGqm96dHggI0nJtUrjQLXfk+6Sz9+
J0C0/21vvW6hpYGdbhjw3qbaKS5NnjQkJPjG+no3m9Lykr2aIAHXAdF4nPxMupbGPdkSOSgHO3jL
SRvSs48XtHO2jZU1+1Jj48Z7RUABJxAKDBiGMtDxnVguaEKmjVlT6mFhBLprQeeomT4+xplhPxbu
g0bmRu97xJFhVUxKZCV3XkZCIYRIRCioIRGUNcWDqOdP6WAMz6xb38UIBqS3w2CXCxU8ucbNTNg0
n3wr/+6VL67C1zVYrToko8HBbzl0jguH0ruZDfhdEKWNe78IUEmOuCfd0HzNCp+Jbt7euxXsqCIX
xs4oUKbUSqAHztBwmm1pbnt/eoinzj1p/RYGSJflRPaP2yRknDojESoUxPQFyfFR09cqHr6gQ3Sf
5j7beLBeN6Zr+Zu0CZNXlvQjWYb217EmTMS1AVNMTEvQsVQIv5AGvhaOm+GiJqA4GPLpMTCaPdLx
fBVRQm5rcgafwxolVzAMzQZHM6vz3GC1Gkbqs+jmixbAHy0YzHe0eJm1Ri4hnGGEI8nsxa51bIx1
EdGvUEHRIWDP05BPjWbAXgyy4dbtxPQGpiiaVH3K47ABMYfgsopjNCwRTFuguBKAifQ+RNNae12P
zdpNdbU2AnAkC7D+7GX4f7LoM1ljW88ChoANiBodtnhkxWeEs+RSj3Jc2cWnAske3BAiHKqmgSCk
1bB2jd7bBQ5Vxzzh1xqdpOZzDm3J4gbNOOvtWzNU2QcC0JI2UUSr3yvuBe+BvacXW2HtPIoSuQL6
zGYXGqE8jxnUfScIrQuaEbmybQuhShu/UPoawOKs6mwUfNplbRN41BThafDijzxjoD+W4HDp/IIR
aihIXZ0+8QQXd67VVOtff/mPf/3Xf3yM/xl8L+4pEnEhNP/6L+5/8NzXURC2P93913OR8d/17/z3
n/nz3/jXOfqoi6b40f7tn9p+L+6+ZN+bn//Q8mj++yfzr//+6FZf2i9/urPOaX5MD933enr83nRp
e30U/B7Ln/z//eYv368/5Xkqv//z1w8SCtrlpwVRkf/6+7f23/75q7Tk9Yn67Xlafv7v31x+gX/+
+pJH7fdvvxzpPn0rsr/8xe9fmvafv5r/YJ2G8+9J3HaOZFT66y/D9+U7hv6HowTnadNxpXKU1Oav
v+QF2Sj//NUR/9CWdl1hWiZvY9vhgTRFt3zL8v6Bj8V1PFqZnIGw6/76/56BP72S//PK/pJ32T1W
wLbh4bi//lL+9oIvvyHidFs6lmtrk8em0SQJvv/x5ZHfafnT/0cAKXEITiVypit+AOrtmdq0D5ZK
1pJxkt26JwkPFpL99TLSNduVtZ3d5bIdyMMLBxrEhb2gg78qf+62f3hCf3+4f3x40nb+8vgcrRVP
m+uaUinFE/HHx5cktJRyH91bWGJsRtuR32aKYTxdSGzxyJ+wagAPWe5eL4XE0VDlxls1oJCPotq4
r03aLVUJIrWs4KjKOlcv0kKy4LVlSbbYXK5ikcyfEY4+cMrfZkZPTpQnsmeKwRJqvJfv26Xnbo8f
wdCIfYHS8hA7lAlhphhAt9jfaAvhl63sYctROvpK0jb9hrwpICFaXynywfcSw9DT+pQB600mYckw
lwz3gUXTr2En/yQ90kmXxTfFB+Zs3QnY1dg5IxPFMplQ7CXHYh7wmiaM8Gya85cqApysCU1JYif6
GpdoTfLKVUc2x/LWC1CBWUH0lOl0ZZhWf4ycnCIY7vOnzBsj8s0Gd1USwrBRFaIftlS6X8syznTb
Rh6miGf47XermQi79uDhiEy7z6qyxnvHeYMSHRysrp62Zbf4vXqIvGPvbbwqMr4urha7qrvvnNF+
CKvtXrQJVWke2n3oKgZS2rwPXBRAQULyW1ip7DkTQfI8rT1a1bfhhPrNVgabKuXqfnbqjF0neCyq
fOBFCB5Dr512ZggfyWmd51T3zGktNMk5UJyTLMp8Uwy5JsUJd5cXhNuOxtF9mxkj9C2HSUtVXDK1
SFPKyHxWRp0emMAanFW4mzhBdiGBwrvI3pEvoBz9i1Mbv93rhAGZQwAEnYJDPJUL7a4glzMYO2NL
8pRrcmJHNR0eE5kTaJqsOAPNL3EDldmy8mpVDEfm1PNdMgfN5XrJZ9JigAmfxyZgwINdTh3Ktih3
WeeOZ6cjF29KBw6jc0tiR5kshWeK7Mh0n61xaB4KawJtFjMPsBmKFvOoCWhMm8vUcOooIsPeG0H5
vTU14+82BYrnJhneH1jn38wy21MBa7yHCalLfrpqJs9FAW6R92Qll/Jw3W8nAembl2c+GIPaGeQB
ZRURt9wYcpcbaCeMHuJrj9Kel4wO0pH8judOozWo3Rt6QUPlPORWPH1M3DDiYX43YPhZPbshKgdq
KIulJLLsHhAMCo8gGouEPuSy0SWR+1DShneSinlq6z44WZyeSzs/I5Ro7yXZCtCdi9Bk6kb6aCAf
7XFujtfXDmH/Nyd6mUXmn8TyYuZ8IfYSduSuudNl6R5V7pw5MIhTt1y8HHoWURjWSpkZCctAprZR
DqGxQDQM5rROv8R9ySe5rp7FGB9jHYCAMIR4GVuqUpTg8ReawPdBmoVf/34xdPTPa6ErhJI267Tl
YT24rpV/WKtjbfWE2pJ+ZKc9oMs60m84pqKH0bTfyYz+rAaSawalcjw8ffEYl9AZi7G9r/u4QEhB
6keBJ3OnrHzttHl20o2ABeWCuPBhYz3y1ndWzgTZx/c4bdKLRi+8PCdwQGnEm/5XQ2fmqXPhl6XW
dIxtL34aK/LDQF+NZq4ew1E1JxeTW6NJBeUcSP0sneZx8sRzgwfJiUD4eo377mhB8GvX1BfMg6yu
Vvk4SiG2UYbFrcZYzZhNEH2WCPupVbkPULIqUSu0TG1x+nxcD8HXi5sCVRwZFa4bUxq7Zrbt4wSp
/z0ayd+Ou2GL5TA8ss2Zt1OqBWSZcdj8/Qtjev/LC6OVgAnv2EoI+6dNKkJ8Ry1aZrd25iP/nLX1
QqEOiGX46Gt6MhwB6hcNBR9o3+dBhNEmjUgYLt1evfowhA2yQYvSDjDNdf3TFFdqZ7uEiUnO5H//
UG3OFH/e7134Lo7JwcFzlO2ay377h/eQ78DAy2kI3pphfW8OvMTX/TCYzZKkau5a2iu2A8EJQMUj
84QU7pvdWEvMXTnRPebSUkeDwnFflO0ZBzhPDKCTCvOW3ZDujqkKpiVc4qKp4/uhj0ipX8hgbm6c
Ifm7W8LJf1zvacP06INPLWUARSque+8OM7r5MATmHmQt3nCqAYFoyI4H6+IUBYmXBEChtAWvX480
4BJz6G/r5WksC2ms0pQE7OtdZCYvEXzas4DTt8eV9duR+E8n4j8dTP5yLnGFTWNfmJ7GDKG9n17y
3CjCjLN+elupgCVvaI1jTQBxN4fs0qyotwnJ5phei4XEO0MQnofpM0/MbZo9hFGKqRupLBv7DI1w
FPY7k6OjFgwzbLcLkdiyVIU2fcL06fcPu31XW/6MINV6//u3hPxffhVLa1tJZuNgwn7+VWTTl0oa
EFem1DI5fcxWsGoIj+azRIZDIQlKDsi96GufyncYy8fYxYhCAjyh43nzTHfCuK1zPZxdr9o1mWXs
E8sLzrF9tK7r1Iz1VUnXeowHEgIQ9PIhNgLXus8LYHooStXu738j1/7pTe5aWnqeabmWJaRn6mUh
/cObPBpNKbATDDeymvL7gnyQxlLDGRkJaiH3JSrqkTiMtGaPIA0pT7CvGtlRT9o555mvQIN5DHy1
/6DmwX8otevspg6r7PVrnUEgKm6Ywu9b9KOT8dstwhPImY3qPQqM6TiMqqA3soxw0aviLDSQElHb
4wCbpXq1hoUmYvT3v23KKWDQki5QU8nya18gguXsl6L1B5TI5NU9x8vlt3a4homQQ1a83rt+3Uej
tcXKzx5sI6VwdRzvI8vsXjuHFEW7L49WY0i6/wFMieshOWsJi2vcixnF1v2ckzELgBqTUe6JU4IT
EiIrycUldOZG2QhqHMZ/XeFPz05mrtohU+uGSf+2BVzy96+ctJZ640/1iGuansmb0ZI2C6n8qR4h
sW4I3BrffpDpbuNNVnJykp7LJ95+6Su8g2M3VjujzcJtNnpfjDSy7gDzOqvBb9B3+179MLjxU9AB
W+pj/ZAaaXpfNg06pMZmhupFzqanxHwscwsNbWpPtz75EPew5Ua4opZDP4JUmsll/J2onJHiTlVE
yYZ4FCHneQRFtn205zEhTFFd9qy6dlgkBRuRfVJTk53AAoA0ncUFNoBzlrG0z6PsA5pILfSmeG7O
Lo2LqcBob6OLPPpmRKnRkT+c0UhXwXhCj4YfMgZRPOTheM6r7DSgE73Lcid56AKf+bthP7fLZZF0
A5mkAIO0vzzwxiEMNUAWTXoFjt4s5pFN1BiPdkgU86hlukqn6M7Ccv/I25sscVtOkFGOmLb7p3G5
2GlIQptyitt5cOcdU8jmEi+XHHvqCs8pvVMfU01Vc8bMFKkchg/pXIX9hTPjtv7WB45xcos8woyt
3IcI9T1s2uTc+Ilcl0NePGfDMg3tKBRwSK7jAZzb3FYnw+9RQYT57xdMDnS9JsA9EElW2KHq+7Ic
mq1rRcyrfAQg0zyRazoRG0YSlEcayryzKiu9RHHwqfXy7hTslA1Shr5i/EZ2CbM9W+LoS9ARoDRa
VUGYv4txSndA+0k187r8vaqtx0jPF/paEdlZ5Bwntf7Oe4kqG75KX/flxjLrajd3E4hkOM1O3CCg
jb2neTl5aF86n7oU7rQoJ4bHm2vZ0eaTwzR+4B8HbLEb/ap8DyvL3gGLeUiTLjyy5a3GvkrWJUey
HTk09qvRt58EBcDNWLnV+noY07Y1rbSfsIh6BoFv13lCYMUOowhMd54q9maUH8Ry1qEpQT/YuUMZ
3TxeL5LQqri/DAFkPttz+ru2JLgqikao323KUBsGTewAb0vJnkZDUK+9sKt2+eggE0eh95mxEG8v
PSui6iNQqXXQ7i27/Zr0TUGgZUjBUeX054MmIbiXN0iXQ9BOixsM6/mGXIvwiRSM4UHZ6N+94QET
ZpmsW6v4OuY+NnY1xc9Gh4mpd4zPfaXCp46V9Iz689Hm2Vg3jXbRYOoox2nX1w8YKasDm/+P6z3t
mqRtitG+LcyUoXGrxXH2MKzpMLAO2hyMp8WeGHne9MYIZ/VvVq+/7KS2y6lKKMUCpty/LF5+ghNi
cjk6tSYmvCkeilMQIhY2lHvGRJi4CBp9Ke2XoH80akX2gC5fywjhmPkAkNy7VBz8L+QDIGLNiPiO
Y3JIJ2NOP3hzPiUt+kOd+hU892TvM2dZV8UwMiHN/t0yvJxeflqF8c9bwlSeEtCqflqFw3r2/Eiy
ozALeLfGsCRus9fHwIFjK+yMdNkkgCOfb/uemNQqweoWeEzpjRLyEsNhdz+MR9lF9ifctDWYjsK9
+CXhXpBAGQoN6UkFXs6Bx4z/zQEXQu/Pj93WGOAtOmua7jWfpT9v/nPkIHIVJFrNtUfICKSYURnT
jgKAPAgCKLYVm8ypXmQTCj0pFuaqua3ILzgzifLugpAxRuj08UvABPnGQiK9Dhv/PlFTcK4zRXJu
25pkHVi8gds03setp3d1X2jkTAQkDBGF0PWWGYOMJ9MRdJi3ZVLDiY523ypLAnPjxtOtsYwTcxAH
tRTRU9OVmDXI4Uvp7ri1WT9cL8JwvCO+ao/Bbxad4St4D4MxfWR4cN8YKd4KEb/nYWS+m2WjV6os
DWJfnfhtjL6gZXExkcbDpefED5sv9z51RWfc4ilfXM25YEoBn0DXc/dpKKE9ZFFWnYQLdXBZ7dxc
ZJyc8KZbJkQCidzCsV/ToZlXgsPSGceAw1xC0vVhr5BYQlZsdrfh0OIuK/yQeG3f3fUBRvWbWrf4
n/2Quag1tJglO6M5+6RrxLG/m5GyL6TvDC49+0cprb0RISBrM0JMvakDGKoITXGi3rvt3cyB29ZN
BxsR0Y1wSdbLjRSFW9iTI3ys4Ah8JTuuu41dA1YGwJs1KBC1zpG13+PRUwwEBjpMZUCSjNXPq0Dr
YFfErOGALhL8WyMfP6Rb92GXuQc31+4mqPPyTjQmt/Il55dMlcwjQVX4DdPPkj5OehFGUn8CqcXY
JDIelTvHt4PFDBizpwVYQJnPzGE1iMGAIl1X5nOZEpYijQV/h/LC8DkRs7iXO3yW7WqO9b9Znay/
lH42XVSFJ9UyWZ30zx/qrnKMUjUjq1PZbEOfEAi0bvo013297yJSuufBqk9WSTBADbhdCCoq3L49
0yRA2LAjiTzqRfIWKvudOpiy1q/fnSixXmNkhTHGzBdQ3OPFaawbXjS8qBKAuT1+lnlL7qPX5AxJ
cGH0CTKv0nE2RgMDMHG6r53Jp0dPbbanrfkgZTCfAiVzKIfOO8vGxe51uMtJ7Dv8/YKt/rJW0FxX
aJaXpoqneWr+vFaMwqmYhweY5dIWlQCybpJXNhPT1BNhpWqL1h8BuElOHUlRq3RI1VFMKIm6anY2
E3yxk8CxtFECunskNSg9bUKVT9Ue1dX/JexMd+NGsm77RASCjGCQ/JvzIKWk1GDLfwhXlcV5nvn0
dzFd+LpKdWE30ESm7W5ImWTEiXP2Xtt7MoYEDrg95FCrhn0VEj5N46y6S1OB2aBQh3HEIhMl+Ndh
EmnmmMQ0J/Q17qycFqDd+ufAA8HqBEuEtpkQp1ziJELf7979+pPg/P952dRCmoqV01JKa9P99FH0
vWcPOsa9QPPNkC0Qtbl/qTKWflrK/Q5LrH1B6f7uJgTEt1nDDe/KDr/B9DgC4Nrc2gh573iH21uX
o9c5ksa48QIGnC4d6eNNaUzFcG9RHazH1jTwlCLtRz9fgHnlrV9SWinrTU+2ukMhijVjLr2N79P5
QoMKcm0EJQSiqw53Vbr+32CCNsH3DHWKYzn+zqlUR9hHpq5BYiDutVv5qugyZ3W7Y0xTMsGefnSm
BnuJ8LTa1xKy/FLXAFgLUa2iqBKtry6usb/1Udva+Et2/nS4rchEMQe7cfCYQ/f+j6qsjHprooo9
GprkoNslN0ag5jSaVyAGUb7mg94lYVGQr0twVvicZYH6YI4LlbQBqF9qFH3dlkFm+j6qsSJ3Cjvu
HI7MoZlgH7u+gs3fRzkcSfShufSya4biv3IhBczYFZZ5funi9GkRIWzGpdqP4y7d9QYaosAMo3Nf
OUtGLP30BjUXCY+cjygPOY8OQ6je0okeRuqMmHZTHFUqIxus5IS8ixz5GDdB/zI5Tf/SGQySJ0J2
Rd8dgiZOD6kmc9xpRb+vfQVuZdF7WVEo9h6005/yL5MAi6QU5oMoANq3xMGacqjuPD3hDyAUe2w/
CiMWWygSmKKy0GRduv2MTlbzFbt9+Vi4Q7yaOlu8T2GYbYIB+6/ITBjeBQjqpdlAjeTf/VxuNT14
eLO3S1yWfxI40WHr8LDSjRywTCo02v9uezJzn1BWNsXHvvO/Aj57E7gX30QQPmRlHLzbiXHp7f7O
aMuHumqLl8jmKyAHD0NX0/xp2PbwNQoqStBUP3d5880MHZI3w8zftLeb6/a+b9wH1uJ2Zd1+P9ce
DZie3IRmqa5Z2S5WUlQHztRsbqK66P+UdeyFRFbOtblqPMPZuS7KAC9x1ubUDVtDN8UXe8QUhYVt
urd7VBrpWPXrso4s6HCuOBipV74bSInbBXmDH6z+YnMcAt//I56dkwWbzZtK8WAYDkggtIWrjpDO
8bZnddzHR1KSLBTzBtiMERg3yEV1QW4+bHW6NMkhpnI7FUTYigCOoGrbBLw5BEFRlMfKth6yRCU7
wjvE489vhpDKeiUV2sw4wAyclvjRMPt7a8PEDm5YVfkYWoY4zFH0hsDmahRMQwJXDG95U6U8S6jM
TiYdgnPt5xwrEx6nfPKnze2trlwCmpOugg2ZAdgx8TdAAqBDmSTmHYg9b6tzE19qNLHc2sl4Tww7
y7Pxar77PXjLVQ6gZBWvf72y/nfb1dTPpk0tyrgWrt+nejSARMl/Q4LOenNcXDeLw9a9zB4N7ppS
K6alfNRm4T34EQYyi+nZ1pSAWBzmIlsi3RiOVKq4Kr9eKStz/rIpO1dmnV2KMavu6cQAWLKbqy+x
Pd2OlYt2I2pE9wQv93BrJUYVVpeWUESAtPpbakfhEQ8XaCQnHXY9+dGr9KSXmjMeo3oFgIi8N1U4
94030XfySUn8zYfyn5MSH4pJ7U7LUTuOo9W/N94mqVrfqqkaG8z9a7N1mvO8XKLZU6fJf7x1LEY/
7I+mV2DgsvJk3XihdTS1HRIwO56quFXPNUFUXZpGT0r3Jxvpzevt7/kMD0OGbBPiw/7WPprYjR27
eRySKriPMpivREUZ9M1og0HhaGg5XbpN0qJWbHwZPtZC+PclrYmqxeQYB3H2Z+TrRztemjwmfZVY
yguU4PKsRzM7WyWxTEgTk+OvPyf5/9mVHWoTZB8UKRZtsX9/TqbARAJkpqANaIk/ptAi3LMDis1g
MLqmogc/GFC7eyAeswm38Rh1DAuHdHwsScn2SJvHf54VZ7mYUSKNAmywpXusUOnWy+kcldbH6Mb6
kLLQbIeY5F424mCncgJpUqPTNIqozTrFoxq4WXgADDvIrHnFcCnxlCNVzsItAVT4a0JmF2kyumxf
aH5EWa9+/WFYSCX+fSrVwnHRSQjFXYP64dNN0+c2cBGHgavda7kr2rG481s6aTo1724XqezN3JF5
27vlX8L1mUJKlw6s6TlPP6dKLlBCbEC2G+itB5J6BR5IbjJtL6QU8OZD6R8HnTV3vQEI5Nc/v/qP
1kJ7psnPYCvl2vxneSj+0ZZGK4bAkB4YXKf5+6RazKDJUG3RBbcc8zCIC3szRqhQE9yNT3nOma0N
h/ygAP+SpNOQoCyc6JD0ot0t4Ov7qalebhMvNLT2LsoHsBuBLU63V1aupn1IZq9/vI1yx6mfMIWl
V2it0ZOskzdjcMhcaUL9xQ0ySsv6MWy88m2CA/l3lx7tvpgX/VmPhYi2SfZhNXP2kI9fJ1QjwAGs
5nxzeYnlldUmvxutyf8uFGCaobZYtklDWH9ePXs1RHqywKJSOAcJ8x9/PkklvkBVbw5Cx0Cr4GI9
3V4FHtSIOLN8QPPT1ncG+02yBV3AijDu7ocPGkDvaF39JQQCkXLZWoA3WHPTNrWfF6mnahr9omUN
82iiu29kMABNWe/MuYvhYtrgtCWZ3FaoeZC8jgmazur7ssh3g4w7YHG+TH5Xmf/3rmeC4WEEY7zo
afvzxG4ISgfWYJ9Q9SL/LuBjxdiIQzQT5poYAwAauYSI19ny3hpj0to9L917kJ5JbI29uykiL2o5
ovahQ0JGwRIQDkm3x9ZLYnNN7NT/XRhSxGdj8t9+fd+b9n9vfME4Zjl5olqyHOfzKpZairVn6XTU
ArbHSOrz7VINzd+v/vdnNuS/NRMpW+Ha5lTf2iNgr47xV67qp8YM1K7up4wsbzStIfSw7c2iY7Ga
nXBrPo7maD9L+ZfWVX29veldgu8VeMDD7a2edH2SdYjnfzBRh97md/TzzkFUjwe/Sc0HF3faprZK
92HmqHRXhuPFcZvgjphkoi6VD+TBdt97d44Ot+IYJpO/B0eSbkIkK9cxoRQ5kRlqrEqne0uNAZHf
uBJNSF+T+O7XRibO187RM27UaHqSBsbpofXEFnhWtMtKj2P4iNI5sOSpn8yv84yfbuWO1qE3SOZr
xwfimSbQVq27Nzz1/VbxB35uPEXH22FAVgBQTWmQcDW4zVUN2R/EJ05nTbZgVke4zZYh1e2C0aGE
RmuNT9UoxF3Gbb0rqEsY/TDcMK3gMowM+qyI1NIuKWy+mxqitsCtRIGJHyFuJ1BsRqo3LSNrAz7R
T/GGS9wRYWrVRswiEfsspNRFrIusBxnLK26F6BiIzlvfZBn9OEfHGk8EUORFcoPxcq+9JZCQrDxD
CeOp4G5Y+1HVfK309E2iVjpYXbrot8NoOmVmXN/fLsPQ+juQnvSSqwIyxRRqkBk+RYTZcSSdU/Wn
LIY5I98p7td5rDsWTmBpcIWwQ/eh5i7Kjpy4xmNmg2HZKKcc7zKQJDQvxJnzrnMf4STETwoRHhdF
cvDShk3PkQjyce6s/m60t1sf7+pDVmAH//UDJT/PN22tF/0fG4njsDx+3ghn7srOERS5t8W/LJnG
KthcMM/CZxs71LPtPdWju1UG8+ctaKL8bCVVceGompzmkTH9raJRyzaK7gYdKdiUTV/hBUMRm1+o
Zs9zZ74C8XCvfaXfEjTO38pCuARZNMVdilQDW3h6LQQM8zba/pwc4zZdpaYJar2Yo7PZ29NvmrvW
slD8qy+ttcMOuiwh0oak92kHRfmPg2fIQeTepshNbjIG+bmzBz+8Ic9fyDkcHoq5O4uCzFn4BDwC
Pj2ZxSAOETM/B3PxrXfj8bHKhXXtAht2BpM4L7LK/a3mDSPPue+09fHrL80U+vPXpl2l1bKWezY1
DCCMf+//wmSKYnSKroMXfIOYnK2rcIqfmuXiKm86DmKEb21l8ZOEmvxUTxGMNdN8uP2L2x+V/Ug1
xjkI4yt5paOM83U+xsBHlxkm4w959Abnz9u7yfTvJtQvWAf8EtkFEXyVeu7mY9BO8lHWX2/j7Npj
2Zi8wj3ZD3b9UM75/W0fuG0LnzYIBCvRuhZK7ZRw65eID8/JiVWyjH1kYC91uomqIgnhukUm2Ipk
nPGbgNhyW8Mhfxpny+DUH7gS28gnbRWM3doZHXvXpIl+g53HJJcNjX/THCydy71duHqTdo81abPH
EugqchEJSdGTjxnDcqDULBt5BcBM9G3FNJDN/Db1DejXKivmfjCJjWdW4x1ncwbMjl5xQwh09Qid
1n2KCW+OEid7yRk3nflLWjI+zkO+JXKe0uiYWaP8kiTVS27FH1EXPQYUjH/mJOfkPPg/78JgIisI
Yv1VikLuse1vDRT1u9vx29f12gnzjqQLqBXuAFkDey60BU97e2U3FYzpfvqjjDvwGNr+Sv/Q3uS9
WHcAfl6smgm76spomyW2OtKfTLaiXJJtOwd7pPbebTcZIBG1D8ZA9End1nf4KRjUuvuMWxHDGzk9
80SycCicH6JfkhLUGkFsdAW9QECcB7Jp5FE/hEQvHNvSTo6VYaOnJZzA6yJ8LHr2vgzOsu31TEL7
3qZx0sbZQxz6+VqMQXZFDcu4vhjLUw/a6J4AQ1CfhtO9WmUDeQvU9LrV4RMP5ngcmgw4qRLJK+4p
WPwZwJ5ueev6P1prcWtbZsyhfASY1S7mwNtFig5iJT5RkeT5Y0MBjMoHnM7t7bT8mW/FBYgpSy55
NRvUefUDXUw4j306bnyDbmKPz/mORq6IOD5B4a4vgdfWF3eKmp+vcuHVqKKSHj8Uf+sslxpsLNEv
DAkqoe8TX6mvcdGPm17I5BJM0jwY3hSd+9Yudo3I1FNkaLhFFn6KGiAasUElqXSm9+gaaORy2xJE
F3T+PWyMqEiaNyfu7jzZlX9opw/g0kBa7LtY36Enw/UOoOwPlIkr02GgFoAO3niYLc9sxXQ3Q9d4
y0ufE3v9ly8IRddJQP50mFwb5Z6tYajPWUCFMZVedEE2fO1KQlDq1N35vvRWZuHMW3pZd21fOy91
hYFGQwC/mkCbwGsX8WGsOWnd3voe01cTZ9aKmIvq0OHcKoP5CvrIfL5d4jp9Q7Ra3t/eeYhxd6ZB
XnxUVc+dT/SACLJxHQmz2uIRHC5xaKB0WC5ThfxtLq2O7D/lHMKomfdIFqqXfqxOEbVEXi4Wk0GW
3d3Pl53FsMShkHLCsjwWlXGMpXueWG9eRW2LY9XXFg/CwEC4GLEKleKsljFwm83iDO6VNB2oF1z9
2KPZPjsMrGZ/V5SNcQkR9+0KuEswvCL3/nZh4jnGFXhVN/3uIX+purj6oNh/FHkVvMOqYJxGJ9eP
xoNBb32TlYN5mTmSXrp5nC96lQ0ihq6L4a+vwvxFVeC/agu+CaJLB54rbdq2nJ7VIjjXA5PUslPl
uSCZgbgJRuI1yRts0HAiojKYXmVeNywwHUUOldfr3M32Nlaih1DgfFSz811VDTfKkqKRtwPun5H4
KcUjaYU8oYkRvk7TYyVN49EkwsOcgyMdjvidmAUvRv4LsvKhG5zuNCZuuiYfYlsYM6lGHhI+C8an
KvpmwR5F3EGwe4IKU6Yomaw6UbmRYYyYgG/OI0irTo6oAN7YzpxN00lgvHrY5qPtsNLVhz4Vz2XU
/Sm8+BC3bnPwJCAWWZTRrnHJk8BbR3i2/D4DD6pqB0SQ0ivLJD/Em4/ZlBNoHQ07OFrooEHiA6Zg
OoCvUc6Is8bv9kR4SIhs5IjIGyPD7Ks9YY8SNhOgTfI43RTDn1ExjR774gfiB71RZZKvmcx98WIL
JV8TPpBU9V2klJJGEpx7XCTEgZsfsINsXhjXsU5fZeCke5/+Qs7/15nI1kca9dz+VUGU3ihOYqGI
5Ylstpi0gl0rgVOqykO6jG7Vk1W09+4lqI6Nm8hoi4Y7WRUGCHF4M5wOrmjy2SIbH+oXteiWgANz
XRayvKSs8aveg1ikhXoVHnNpT9jzbqDvtrGabWKi0QuKihFEm1KSj+dR9d+zihmtduwvhKyTS26q
pzhsf/AM/mH3h049DJIWKkGdDCFAfGFdWAmjJt/bt9ZsF4zJOL6RfZSSIqaS7ZgwxS6NvN1I1z+F
7XxHQE18X+SI06fJeVvY2XaO3KZmQ9w0APM70IQEvOv+Dv1Oiga4l3a5a/OGuOj0XNacFpoS0KaC
8LqGSGQvwqRW+89ONLvHfmZ/nH7oBsRBjR3XdqN9G9YfZoDEBNHVnZ/APISWxAaiCJ/16SXOHs6L
EGRN38q3oc0gnKruiQ+erc0EAg+9lznmcMZKsPIqEtVMC2QvLBVn4/CNbipmpdHYdmvMe/NGDmHA
2Cf+1jbBtvIK/GaeX66NkN6tH5+n/HWwwHYAMWjPnW3F60LN/G4aIIpZL+AaL1sHvvfNaz8QFWJA
TcU1d2MiNGL9ve0wvgsZWgCfjrKMAeAetMYrjbgiYvjqtmi9ZfEDBFe5JWOEvIeI24GZIcuPSwxq
XhMIQWuACkIYP8a4fCmC/Hs+ik3ZJR+1J0F3+Y9uh+aoRYmdBph0OYkeOW19lUGv1rG2djaFAesF
voVCAt/Qkpb/NZ4rb6XKjn/eDlD2e6TgvljPPIsw36Y9qut9vGRGTG1NYAnH912L9hPRIDOs2jE4
MjSyJ1rwq+tODM4cVszcJqg4AeESZp1ByjX5tTtfbwCd5HSFM3Cd7k727UPvJx8kIOK+rVuGH2N0
1BMWiIbSAVMgA64JuX2RWgcqIO6yboJQa+X8cBUN/0neu06YbpSYT8SRMUXFzb6upXx0a/O46NzY
b7d6zMW2dXBQ0kEhf9M5VVnwYAUEvNVD2e9gLuwzBHu7TJMnOjdkU06wO0fbxAngi5Oqym8zWXOZ
tjAgViz31nPioUnqVHdI5/JrKZZKD4k8Na84BwxIWDRrYA7kliTaG7eQQ14tyHMeWxX4Cc6T6XCq
IMCd+pIYhqkFTIvyoPOzXYg9ggPSHlk8dDiy7NuuuAS0iHH9wMINqHcd8REbO87aBKDyaRaz0gfZ
pZtxRLafFtMXlwT5deUNO1WQI43Dtd76yddG0TRKZtZrvzmr3BwW7KC9TQb4t7BN9KGXNODr+tKU
DdZMidMdjVx9HibrFAqkVdBeUN3QPhyxpNKqQmtQBVW/UaGGRVZWH75TQdHgiLTOJ/evsRr6e7PS
xyoOCQJYTNYZfB2ZfyRBfJcX/j7SMYF1NXjT0t108PgD5b4NDc5lGFPDOgkronLmtkXbmj5DuNQb
E/HLFvby98KWhJ5EQ7VWMBOhRdPmbTgyl+QwsRaJCjAMRZvVvEUmHVC7NzbjMIFDn5Jgn44QlOKw
eOoqlImWS/CurqjDoh8zvsvVWMPSjjNAkgA2Hryw/GiLGE5XAwi7QxcQQ8zzrLe8w/3c+iS+5AU1
BX7PXTL4rCkZwcujAX+hBlzjDd6J2m0kkTv4I5rSe6Q9T6E/PSaueqSGeHHaRbMy2K82a2DXkvuh
mwAaN4OTbggwEHjfzTklDUR+JWtvaxrBoXf9L2XD7zhEzqtRINWSbDxIITweyX5embYmYc/VgH/C
v6Kq3dpEehwt5kpt1eAI9/xTru3nMFjgLaOTrrvAYpllGYyyE1/pVRfymQmbuAv9+A5ZEjO9ziqQ
25g1eYEsaFPTPnVOu4+HjyYqT1p1E2Ega/tKyiPh3uRTDhYSEl2RkFeQnTo60Rchq/0UxHhzyn3W
hwRnNfE9wLPzgLLJbPeUapaOF3F6NqyrdMIBFdIIzMxvId65lT9uI0EQXdsHgLIlFPtsINhXQfte
RxUDSxH9oL60t/TbHiwKYfDLEHPUB9RdPsquqR6nHoDzhIajhhV8CCCTw/dedUk3HrQKO7CFlcl6
DPY25CjIX09VuputdDqwYO2rOfxSYf7Atex46DtsUpoSHN4AiA9IL1ZNnjl7tmsqLnYea+TwSd63
tt7qJn13Rg/qOsSWdSzwFMbNe+ZScNhAwTdQIvm25DqQA/LMgcyqZpYAzEM2ajDP0peHcvQAx8aT
tRT8746C407bEzH4RG8gM9FJmz6qTLQTZROsfbSPZZf5uMUbKC3k9JFQFXz0bXIlpm2arXndI4Pd
skZL9C+MLMhKm3Zjqi9Uo/IuUMEdR0/Cyhs4MRGxJy4xKsPAwUOzpHW5jTMMtrWWMHIrk6bYGFkc
gOgu3j6XsGOdlSNx4HSNP+Yi+MYjG24bm2TxqIbAgXlxpeKl6SmdPc04Z6cOfgQ8qbZY8ZN8ApoP
sif6Ie1zE4H102598jpK1sCf5R5J/LYrkYDTFA1Pg6y+0FKDB7gwVULCRfBpeKhHJtooLnuOKP4M
ZzJxHY5hK6d/jgwRr5jjnC3R/6j7DtxEQDwA2tbej7dBpdVaVfZXj1CPjSPGLzCF5AosWHQsCTpL
60w824j5etdE4ASedm2QYhdJcpNCSBVUzr3c4v5bq4QzejCU4DAcw9w4MZ0p/ifSs6xttxX4BprI
LOgA9PUOF7+zixmNBkgNES0C6590ecybJRXRKP70EXgEDfeoCYYX2huQFdT6sDptzamWugdL/kdn
mPlKz8YeJ6y5Uu5LW+bBA0swEWD622IXlOj0tpNAMl1B5ntuRS3QTfSazB/eFsvFr1jC8iNZYOFT
ZmvrZdQtg8BBP/y6Y+Z8FqxpzxGWhWRNucpkHP6p22fUvZf6zG54ohfNSl+660SiYEZwD/xhUbmk
fZ1cgWTjNwq3RHnGd0mcA7BzLX47mvt1pKPTzZtiOIQFeubFokm3Yw0sntOmRfFgYEr1Rw+OdWg3
p1ryi4NNlri1eAsHfRU7QbBIle/8NDHPkTG+lIXhXcIZfUvhmREAjEW30oECJTHLMXk2VqTizZiH
4aFLN3gmEg7fpSgTYDLInye3eypm4OJGKuKjUbb6MWHzcbus3IdM+lfkIjRPFxywAqAots+pVu9w
D7mhkLOU+7oL1XFsY3vBDliH0jbe0VaPl65bBOW2fVep4atT9sU9s4y/L04+3Uet1L8x2tjLxPVf
/ViHXiwOG+mgGPOU+jSRzT2LCbNJCF3Q2wMfZj4QU6AjMKQgMsMIWWViW2igeQXWodzUVUeOnUaX
abSz997W6Y5BtqQZl9arisAuuGdAGG6d3M5G+10I8wwI8bjIK+4IbQzuuSdA4480s5dOtVW51cak
zbJR5mQxvZjLlW1MIUEMSwEt63cJH2Vj8XRvEOrqywzhc0PvJDjSMn/uwXR/DTNkmcJujg6UhjdC
K2i4Td9UbSZ7W3NUXvxdpSCy+3+YrNurtF9kmxwIfn3bW59ve8TLlmfbzIqxlZnOf9rEusL/KAos
ejMT981NLCR8YZ99Z5n8a/VH5QjvLlw803ltfJH25Bwaw58KiBGjPNkwvNFpnguhXeRAo7xXHafI
aeqLx9soPK+W0MwysH7zwN7MOf++HRzPc29+fbw74jbM/ceAuzQ438gS7F2SW0TrdqIAXLiXVY5u
aPF8d+wWZbi+WZfYRpx7RjdLEuHi98ybtj80nv3uO408smzDZfKaID+K1Ngh72Oyl/1O527+F39w
s7yZjoNGx9VKfLqB61ay1DfY+IreUa+eRfsFjY31dHtlUfDQyZ4vbVWLL5E/CFqMEST2pGwupLow
eoiT6Nygqr1Uy2WSLWLo1rHW11jY/RvKUdqjQhymOrnEFbp5vGreAj6mBSNSxFlWCdM2ZeWmuKd2
ss9dKxZee5Ivebf57vZnc0szHSgVtBrChFdR2BLVTFwpPwKsM2KAYb4vuqkSQ8A40EjV1YXmmAvK
RoCaHecr0NiTocL2y+RB/is8Nz+VXd9fgijtLwhM0MZkODqWd7c/7x1JeCxELMplAtaEmbin20Pp
9AMKsoqzU8R4B51wVH2h2boeYq9hx62AAi4S2NJWFc2ZAvBAYJN4kgII9y1Awj91BVFwlUgVV4Ht
w4BBhLxQ/oe7ZtQPI815YqmhzmrHKN/TBbvkZfEj2in7uaH/uGnHPNrfLL5wnxbbYWKY9pbCzVsY
0cu6wIc9nFyBsvTnE2RruiO3KXGQedjENe7W3WQ14iD6WK/jxZrp5OnXTohF+hyjessg6K6iIO8f
bF1tEoSPVxEV4TWNp99pkD8/7hprtmSuz9jEcxSmm39PhXJEt2M2jMy00u7B6IfqHbVYR+Rj5F8c
6600g/FUm41zgIXBYhjYj1bZK47KeobLbTmvTuC/TXHjHrXFUdFfVHqitvRZ+adBNbvbQDVMg+S6
vEvJtgz7vHyfIQYqG/RpksDTUnZXbyVZmFu0WNFv1F4Iuz7tE/yO0lrmdsrSSjufDZk4CiafJydd
j0VJo00C9Axserh2SzRs0md/8HTmq58WCKPLt4Q8nOalr1/Mwl0ERSCcaysEP2RTpv3cksXQh2jl
qdQ6v5JfmLyiuRXXklTLfW66zhVCNwbVeHcbi2bVyFi0obwOU1XvPUCudrcQLsKUHlxNYUfyq/LP
s7KHg2pNcmpKjj3m4N/VZilePInmX02AhEaKM1UNA6IY+6ydAKM8UIubCnXMPFTxymwPEOCyRzPu
wp1EBhCtSp4iC6j7fdZZnCzTpHq3FUYPtyxIleiL72hmc4St/LNKxslFt84f6ThEF+gs9cVu4r/a
pnsgFma4JgBLtuiAgKxVxfzQdjjZCElwjfk5U3FyHJYuM6Nad5+nhK3OOPJGrNzP9jLGkMQNHkw3
f3G6qHoIPVQQUE6zJ19B4IMBRlQK+R7Vjs06IlTSSXZRaMdfS9rEcVG731NTWDviGNu1txnNwv/R
FwaShjr/Rkz9q69eb1ITXHRM20N+5WWYH3VOiBxMeWsQi3jkl+c666ork8ft4KY9UeOwtH9j0HaX
x+afe9Fyy2m0/bhJHW4789OwNSioswoHkfjgpS+dXbxXvj8em7HDscGpAMiYjPgEg52HIP4jH8eT
ANB+9ioAY9ac2Gvavc1D0Qf5CQeLuwOp1bzYWXA/yGWWaJZfitrTaxYb88lYVApp6GpqLxRJveN8
12PGYSgW+d5UEXrCBBBn2NjOix8WHG3qCg4kk/NDocyME1J99sdgOv/UMpe07evcm04dCz1Jj4C1
0Bo9mzkNI7p3b6OJlbC26ERXaCpSQqvfZjQ1R8w8RJgvOno1YnC2MNUQbjycyzgOr0PtgfBPzfl7
JpYkkyF5re0IB5BLwjff1lQflybJPZubc0QAUK44ZzBeMhL/qauR2QjItxDMyVYAd/NaxNwgXj1W
97elmEtzQobIxSz0ipiT/iWNjfBxfCT5wT7XuBzXaVgSBrW8jX01/UYq+R9tAF84Okk4ofi+tPwP
2cCrhyCwGSUSm1O395UVNfugEfE2GVv1xOn+r1b36VbC376ZZgkhNY6ShHeSJgtaTUIOAtNSlx0D
yU+oE+sbjMJkTxOwhpqef8/KynmkGgYc5/v5b0BH5mdtgMOiSSWHPUe7FminT7frFLQ1cz2hViVK
xNKX6Fs9kkuoIlZDa7t7cCfQLWR9MQii2gysnovaCzXHDCV27o2UZqY+IGb/jfzM/Cw/g2kBx4GT
r+U5SBY/sy0S6mgPdiwj3STqDh2YgpyZ8xfbqbHCiqk4BaOPdlpn3UmxMf+kFcSNj0gTSPoqUbr8
TYF8e3T/+WjzI7moQJlnoIGBCvVpx2S1106Itpk6CWMpi7K6EOhKcqePR8eZhxcxNH8K0zlh8X8c
WSfupYjkek7Joft1ra4s8dlC5Cj0bsrDM6NMzUKz/P0/at7e98NgGivaMejRElGPl57vYeiKXdvC
TunquT/VQXAJetGcqQPVOTCJmPLSUD25KbweQVuAaA4ylSPhb6POa+6rnIJ+WamsTDdHS5nf7HbA
4jw54dYu7Obh5zKm0ERzQEjygBjpCAUbwd3y1ZnpOt7epob55jpDtsifgh3nazwY8yLu9Ut3R3bg
l79FQRyXbI1EUi7QoKqvUHblBfZdZKQrF1gnnEwMHiINuTVNwskbB6DD8m/pyA+0NUkrbYa+3NZw
j7cq89YBK/4fXtdDE0IsvJ9TL9sVtpFvY7tbaC3ZtC0rFW4qwnWpBBd8FtI8lzAASMFiuWRdIkFl
YHGwqydyn56sOMMM0Pp8rj+LusBynzUNrIXmhTkjRkGwLeoS9u3NwBBZSXMGhWKeJzcND6KJ7p1h
RhGBj8OeZYsR3wTXrLur4qR3mabCfKGJCM9jggThT+4GKSykbOGKne2zh2Y+e7s/2NPWECQD+DTV
me4AXprNHAv+WNvPEZrFNq3JpiL5pAvqV7PAzMJYwruLk9g8lKImS0a27L62ce/CUX6o0UPsfrY3
ZleGhFwaDgR9b+PqSJ7rUMl9T78vd9ofaR2ro2+Z7iOguegEU4d7jrbVOoEN3K/g7xsrKBfN/RzA
6WqD/K5xy/xO1vPfr0IiI8K7WULHWs1+hn8c8/Sdr8v5fiwQlEYyQgHU2UceH+wGgZlfd7crQJDi
6iVwpIYYzXKbx8PBCcdsX3rttwmh+YPqJ2PThbY63eivJP9W+EvkUcE51vN4j63bPvSkI7GieTbj
kcgiHppC1fDLeud6uXuUk4vZo1Hp3pgGonwjO9jGlouxSLjWa93OAdKXKttD+kmW8mmIuysWzvlK
FUTiUYUpL4JX8/OhW14Z6v9xdV7LjSvLtv0iRMCbV3ovUpTtF0RL6oYrAAVvvv4MgOucvnEfNoMg
e2nLEFWVmXOOOdyGQs1380uaUtNzcLq33os/RkmsvPRaYFO5mp/rssjPXo3FAP0vxXOEssgq1Azq
kE9VoaAtBLE8IjkfrPpaTA9d6h4emDbfj1C/dEl37t20vglhvUXF3UqGgCZugcLAI/AbSb4xXMbB
6Vd2yg6SSO+IIUd7hoCiPQ8KwPPcLhJsoqaKRYSHxsRcn3bDdb5SLfqo/lSThGDAJvEygir/Mj9j
57D3ua/e3coGkuN7Lwl786onQmUHhPRTn6X/5X0gKPyIe9ZZq2qqnNSkMI5dRuYJDh//rBiVudSd
XPtCXTkkqxaAc54byTXFjfpcGWTXmb05PrlVQzCQQLzpn9lsqyPOI08u6rqF+5WKjF9hGpF9kWyL
SSmpuzZm33RgmJ0zOVqZRc1pI46DdjNqJDl5o9VfLb1VQeCx36FzDZ789pdDru8hsmBwMJqjdzpf
o+XLF93Q/Mxaf+LkqJSNxDqXOSHcwmwtoCYGbjvBLMV2yDqvTPWKqHcAXRwwR1Q2jwLDKnwH666o
nweLiUkpbplhvj7eA2rwK5hRF2k/ruwSorOgab3gE0sCLfEe839X9mZ664ermKxnDvOaTWRbiAOm
S3JjwjO9I7EqSfpdE1NSnwU6ArNytJe2tMS9yP4MVsrCNAmG6v6n9KOBSJC82jRVpXz7GeOkofWe
JPicC7LlYuP3sMfiSadGsMhwMqT5R3MbxCPc8gSsUhwyAe2G8pY78HIVl0/u8PzvVYUInLNkKS6+
GMSZCzvDgxdX2j6blcYzXdoM5VaiKd0Zee8tYa18evzlP1DUL5xetX5x/gwx1t8Ti8QjKJD9szr0
0TrSakKuVRIsSyLX2MxaAFFVna/1jPSHzOyWZDBQVIxN7+LraTt/Y/te87jv/B5bqyF7pvjTHZi3
OBiRLHiLR5le018/0KoDwu9Q1hcEgXR+ntF7pug3OwLaLVdBdJKl/Rl/dp9vNYtfZD80vzLUvA+c
zcy0cSawzfzMMw2TVaYF1Bdk+jkWXrBFtJiR3GEYWEnqEhxGHyWEl8i77+vBrlfia8r9TaYyD4mO
cFQnLjsuCbP32MlfpKeAB4SOAFkRMRP2VDtGoYfS5i/K6WXfuu51UOy/MK3bkx/k3Ym2TbOmdCcj
d7qc36j8+sUFYUa4GsqPRUuYw8nFjUsKiHKmV1ouw5QjDsmgNDAYtIRbBfKIGGC6jDJsXiug00up
GdXTY//D/KESefrvhyoS0k/aDESnzQH63LPoDIv5qd68MZpYizE2Tqqwgrco935csrz3j0K7xiix
cPHJBY3UvqYnamKQbe1b+SpzgVgFdvNalw21qCW3jTIwYKO31zHaI0YNPcFS6QjFFFkwwgFI4cCp
Mv9CIky/UlWZYsdxKZ/yv6X5E3a0P+qo1XZxyc3Tjh6TLXrla2x15zbzxhfChUymsbFMNmYhxjPe
KH2t1nqwrpoC65haMgCcDl5hE/ernuykJVXsLmp88T4Fg62SwXKPqdm49AeGV18vVo1SZAebu5zm
6r+ng8dsuVCdjwfTIpjwFl1qWoeA0z8rdVU1O+otVrNK9UJEAa63DhSr3A6UKIu5/p8hCpViDE+m
/F3EqfaG8mnck4pDoOqxAqB8tTR8qRji47WwTDr8Wq53LN2qOa6yOlhA40EBKi7TyN4ON5WJyEWb
zkez0TaBlrdpwbCshT00xELTMiQ9EaKRIsvwzoCE4OjQ8E72fBTnIK8dU7wLtvSApFfkTMigO4jJ
cBp2vc6aWHCaRFL9MM/+s9HWzqfvvg9t4tJ/clEOqCzl8yXB85S5iYkjbhSaQjJfJbY2ibkbmg/O
KhZWdgi05M9sNfiXaJTrTn9UI4GwXNdOmsMUx/QwZ0+HuWowkmebq8rrn4YBLodjt7gTqsbfywox
1nwZlU5/87Sx3UkIc5oQ6UehqX+jHrzT4+PBBJg5lyWI3ikFUkPNveB/uyM4cvxjMQXhjBzUtai0
DqVktNy6ytmPlJhWYj78ApnOhutpHG87dzO7MHNRQYVMw+Rx2ZlduYt0kxHgGMj7kLdfXl+67xqw
hJRz3GF+SKZnQ9S+N2VonIEdxFfPD/4UoTF8BGygfIobfWtJOXw4EUYKNdKR5vKvcMd+5fo5jPPo
XGjJ+mFGaOEYEZNYMLj02bgYQJl7D6PTRqWz/BoM9Ws4IsKALYca1w6Kp7jo9jlYQrRbafJG0bs0
yRm51Rj6diOp01uZh9GLD1uBxcA+lXVqXgLNCyHuhLdCkCZVDuWaxpJ2lnatke9hqef5kkwJsehE
8ZvGX/aURU0Gj1ZyWjYQgMyX8xtKdStmjzypdLuhI/beCIb0eyQXXUv1r7Hv/5RYCmaECe3kN5fS
CRZ7X1w4oBkLpIYxHNBpBgdCo1iTSGXgysnLnSQCblEPtgpYoSKaox7GdZF0BhJiSBRQ2TI723CK
Q+FXTshwh0S5MdcP3KiP+olTQUUA16AtfSXJL3RizK3v6Jzyq7zdB11OgzoIunPeyHqbB2p35lxV
b0OldzaJ1n+P3GVnjsXjMqn18nfuhU8ad9RrGwkNbZCO0EBQGUA9fQmlkq5SIMPQqCYYQQqZrclU
LqfD2fyuVVfjzi6JuG2YWaxharbTyR4oquVrb0pk/2TIUy+aX+pviM5WZlr29zLvm10JLWwxeW2P
7lTh0J8CzFolh/lqft3pE6PAec0/wTL+v09dlNDBav5Xtfo7sEl+sYfaXTEUGxYeYdzH+cGZnuUx
7LHl/DRSrf//689fo/CqP0rXwbmYBnPziE4mir/qczNjF8RUU5C+As75v07rgFCgsl37KXUS96oB
VZglsPWIvkapg7UbOeXNnx6stM+WlF6LNM2L5ziMkbNU4ZefW2D+G2M9YN7ZqJN9OEjlfw/zJUfH
blnnEN3FFOtW6uJGsansobuUy7iWyhFnaLC2tKLdsjsbrwDCAirYHNS7l545luWk+tjdEvN4Si5G
EWN3aqw1M2RShk1j+JUQrsS9M7xaqdwBgCQLj00Y4UwqgYz59o9bI4F36vrdwtZNvHWx601XXVLu
WndLTV8TtfCOqERuSPTC0+xx4y7Yonfjs69pw6WMg/ECNny4mGmN/qfwrtP/MmFf7cToD3ngK2+N
Vr2R3aQ8uVi3zmWQ/vaxISAUtX9MM/5bJkn4mqC/3dSFrR2MduM5Tv/qtFfTjOR7Bl/kErbRC7/a
tUrX94+sKBcmt9ro6k+2RdynLxmZOlbRLDFzVeBNOu/FakS3TkWC9njqqhmaJ3bkF6tAeXoEKVTE
YSEpmALUC4lMAQ1NEsFOlx8EK8TbejKYiYrcbycJ3fU8XxrxOx2HDnkQ0jbYemlPoEA2ANxIGWFG
vZV+1x0FBBbs11qxvmVYvocioSgCFUgh2QV0oNLiHkCveWZDoPdddERgum70C8zT7GOaX3ZHAw8T
6QiKb7WvBFl9dH2nPCHSMF8f/jWNPtMeoZi5d/PoOcMK/+Qp23kSyYhopQm/ujq4LA5M7wFLBbif
URv4z3bo5W+07lv2WpOaKsrCT24Lf6GMTs56XnsLO0cfVHZ9gpOKZGkFff1vcv92bleob2pNq0Dn
+LEMpPwbWIr6BA8EVeX0DKBJsBkh3z1RbPOaVKnCEzg6ePRZWbHI/q4UD1ixcH6QOOEe8QodtUdS
7+JcOWtGHj4ZcY/S3GkpBIZq2XoNB0y4b4ek4Yu5aaCg2CyCnTUNh+IavkXJiiwCI9wy4Ol2jaXF
24TAnYU1Z4toq6Y141MthNiauSQivoR9poUtrQaxifv6MOFx35KUGJa6H9sjy3P4pjtoRiIDkM38
rqzVry63slOAMsqdjuv+9BD0mkRhg0ou8aiPvLCvtwlfmq5CpK1n545CyLM/RPeByf4qtvN0z5Ro
sqtlDD23oSHbrduRQ4ZM2V8Pcoi3g2s1uwyf2mtPt06j5PuCa8SoMxvSJ1Udzj3Gpg2umXGf5519
CCSHNvJtNhmZOGQ/mPIsnd5cE5Sm3n0vdBdoMD7ihBAmd/o8iOnzoEyfB+Z4IBWJJO7Teu25JpXg
xK/WE0e51mAeh6gm01Gpepjp/De2l+7+ne7mI16my2M7Q7WrBKtMEffMf7sgypZ6k0QMPPX4GLWt
+az7CtOHPHlxXA2/Y+SVWxDsnE5Fluv4bq18V/T177LyyhfPa8TOZE3bUuXvQnRmT42Xch7SMvkn
5E8Wk76gJO1CT4mZN2WVbfqcOGdbicVPaq3cFJdaZKa/KxwMK8/z0tOIafWSAGtZWl6Svv+3Yavu
GROR8mQPGcV9MQWJRIl9z0bDvwee9pKyXZ+bQGnPeW6Sd+GecLX370pWpifbBmxR+KX6BslvVWvN
28xAJ0+JoGUy2gYj1e5DWD83leW+OHF7ilJHEByusQJU2nNYNDdrMkSKtK/JJh7WBdTPl9Zplq7X
5seW+hYfWonfLK8Vn5QHXRwDk86+YsXk5dphvYwStX6WUz6qqni7vOy2HeqoglYRfS4IXrVFnnoW
Z3IzXxozy6vtzNVXbsv+7OlJQK6CYeM7yolEh6rFZ3X01tjdi3Nf1M2KtRUb7jQD42/SbZWyAcOV
0QmzSBDYzNKPNkm+HahbVgyvKB4M7kzgWAtkEbAnm+GBek+F8ZO6bUvzjPBdqdXtfozKl765xBLH
CpN24u5Yt4NeLQ5chPOrY3MJEmm/0hCI8f+TMR54ZniGbS7fCKx9UQTrhi2baJ2QKLUwhsp61zzc
5ibhLKvA7ZmwxOOpaFN11eiJthJmQhg9+mELHV5L2MAEu2WsBpg1c5RNbJeITFt+Wq3DeBbr0Q9G
AmxCZDs2NL3mB+4CdcXKmW/8ZmifvQtOEJ9Zqr2et4TWltmtKlUCCkxlFZns5EOPmxmrNV+9K6rv
csBOTXJavUNd0zMta/cVXu3faoTsqDVgnnMyRK/GWWl+QI1Hrg+A3/V8CY710Ff4pxujA4w6U1F7
PbiSM7VpoDPfNeu/IWZFaBslA23MXI3LCyMGkYEZHkt8S6Q+e6uZ3hrZqXWoZ/i+1bXJGQ9usVA4
oe8Lz4qfydIRh8e3hRLc5BbP8SG7ZbQMp8kTOYp4Q0oJf3nm6FGxJbQ2pzs7HdLkVEHPUzt8DiPE
bY6mHdPxKctzfmpOEZ5Cg8rgdyy3BZlRuyBK9cdsnaW2WclBuub+ptHXI3V+LOmn6KWyrieOLpqo
5gxcYN9MuQnzgxdrytrim1/+e63GqH0WkhgllRYqzXWGAC0ApZUVTWHZ6VBuLPbVFQt6zcEmLo5p
r5crOuVfkqz70xxS0ZqVPDB1ILNjEsllWtNBmg2Lbe4iYp+qJSMmtw3UbbEyjDA7EXROSTBV+r1R
4tE3w7/MQXxOFT5EwlHzX8xqoh4nA2kes5Zg1MnlQq+Vk4iItKDWxmRHXIO/sEO/3BgNgT/SaYh/
KGV5QHPNuj602U12MeFnsT5AZQzaL6rq9Zjo9gdCg2pTT2OwLLTYDCfWczfZ6v89VHp7TcmoO42V
+i1q0/+jxt9d1D9X7FCHpkxWkkX5GGmcYMAhLUb0IezkyAg2RNyxP/d5tFNViDdV1DwoFS5G0Htd
oZYgyn4EQ4xAPlFUZNI2SniaqfMDfLGbWk3AfzG8JhXf8qO9aSdmdJ0PmY31YQlHXGurrJ86RJXs
fsHRnc76DknDgC6m6/+eSohoCUw2EljzczUO5LKRe7ZICMU8RIRiLiJkS4g7ApBLzKzpLkLneMqK
aqvlpX2oKqq+ucQtBhXHRKckJ4Zd97AcPG7sEwq96gmcOmOgsTX/Mn7AY5I14alviuiUlP6Xm5VU
pE01rEtHMxfJjtwK/U/huXdHUcfX2pTbXG3+zH++iuPRs4vryJ46rtPn+uZJVtlwZfTE1i2kYh8d
r6q/NIiEiyqIxTsEIZ0PipMcOvI8VrHD6GWaOiQEUlyRgx3bSqc4wFGyxK0LccOtW9w5LmrFlLqq
cnMo3/R+ydBgEKPw0wocrKcqQ0pjJUH4OSK0WKaFYR59iGH32qO+tIPqpko/PKVt8K7xc7xxXGeo
i5ZjvlLHZd/n6Zvw1QY2BdQjV3yHrhf/+AJA4JAo75ERj2sT+S2eMau4wLy07Sp6mdF9XWF+RU4/
wK7EMZDk0jqOBZQiV6v9S+a77docrPY5E5I4cn9s32KVjiapdEwzhCHW+F2Ko+MApJ/OgfN+Vlqv
Ra11r5qqfiupN50aIorZ9ozUjIyV4QdVas/SXhB2VwR04osuI5It25bkCJ5MUTMHc7wphKSHBdKO
HVKg6cX57UCz3FNO62NhjjVawf/LHJqf5WjdHbcB4VFYivhB25kqUjl0Ohs2FcX0iGCCnsv0qt2F
7masmrdE94tzZqqIFHo2FbskN3e+nN8YVL3oSQsuinNVWN4hd8V6fvffPyG1zt6VvfLawQ+5DuCm
9kqG3SrDT3CdX3MN8sn5M26JQSC+R4XVHKuB3DpybE7dZFudn6X1J9OfmrgQj0FB7rrNqRJIaZRB
ogZBbo0JAndTwDD+VcCV3FchbXjZKz/MV/DBRNKB9JYQ1mnZ4VHx9PT07wHBULnlX/zMDccgVSc8
HLzKojsOuaEfO8c2ltZgN8m7HhrNU8exYUV8sr+ZVxMrr5ITDLq/hdo3+7aKqqUI+JCEYfwzi0uy
Kjb2UQLkERAHACq0Ytt5H2oaKzl1Qsex1pyBDIi1bTThnR7ZPgN9eZoRU+FQ96gr9A5rEauCh9y+
eq/D3t21+qE2STC0WNQ/e8W85n028kO8s6YcAgcf7UC9co88FupuoLfeExAZ5Fa9S3Jf3ztNu+8s
3VmWVA6HKoF2EnqMKNShFkujqstPNxAgtFV7NdqSBBNllDe3gRQ/KaRQV0Eo6GAYOn187jSv/I2K
nHuh0IJzzN57tRR+56Iz/L1BkNN6lpGPVD8Lw2aC8V/vlxp+3RjM+XBBOHSO+hFfQVEdYw/JTON3
EDwrAGLS6J60AROq58C0mffOuQGudy6+dSP/VlrFO0rbPTbAbhZ0UK0j0+UvUZEEOl9JopywXZsF
1P7fflT21yHxvCUKl4M6tU3LgchecAmMDRuGAhosiy8l50csuvwP3e2/DSDvV9bGeFNYiIJo/zdn
xVwXQbaIdHydDy7vaNPkRQ3A6WfaR4c6ZB4cfsvhiSjB/YOsWak5oCmwH4boLt3UyZgBSh3Whsao
nM/AyppVi4/6VCoUH9pg9ksrj177vmu2j2F3I9romBuHJi3tt3pA4Y0k3iObSz8iFrf2eLOYgdMd
O7Ky0V1PQf1VOpTQ6f/Nz9mgh5QGdjKBm+bXYuubfbJHx52GlwpdyrIbWkg7hOeBoy7WJV92E8SW
9TJ1m/eI6MGYT5fR4CdnK+bMZ1SboUb0gGJMYmGbHEB0PM3nTgdsP73rOiI4GhVnFGbv2j2H0u7V
XvThgaLYxz0+EUYQ+iFCaLayyORJbCchC7xLt2aRyj3DSftGBtNIzDeSTTswd6RuaEvRdu6aKHEl
WRtu+9S1irXuGuNdmfSI3vQwP2tdI8Y+qCcnhnhvSDfGW+XYybWwjAAJoR98KlmYrTNhnXwaR+dM
84HZAUz79FD3LTtVIYO79aJXFc4uEibtMMscHvpE1dGHHduawdEtHq5tqFyZ9ihvejl89mniv5Z+
zDgiaBa6Da/Cs7l5yIj4r9CLPLgg/w7Uc89RyaJ+i7P8tXIHRlZtpXT7zO5vQ3RxSzVaMO7toFYF
HCim4d/8rLWLX43L4Gpu142OFlxs9djbCoHdhfxksrKIx3BccCywTjLp97iky1UzBa6FCKNDR8tu
taZq+3qaPdMfBl44Zq+NjX8cmcCvriDIrPS1cfsvPSPSRvDwWYZQtldhiJhxr5GfQFwHoO5ro5Uj
NwHrZaAUOXakYCxOUaYe3cLHnWTBBtqVsce6LMvkROjgMZe1vrPb1D9UFOIFbADABbyXIlk6yaK6
SL80Guohf2RFUFFIIWo5uBWI19ptwq1QTCDWXfbiaj6A0xlBFLnGuHQeszIHiXnupMFacduPONRY
Ed0vZRDPuPbhSBrWnnAvmCwVYNuUWFwDif0GeUS/sOQwXNSiRo4QJzLGLxeYe6MgzG3ALtMqaXjw
suSggfodFqWi6ftEDf+rTh137LaPj8oDzgrXNqK3QLkziL7aGKMRrOpYOkuT2RBjUp07tGFwjvN7
MxtqAkAwz9OVAa32+vi5GvoXNztQb1UPH9YKoX3NdRJN+H47o3c7OyCWTFfDVThN5Q36eiffKJ2V
SWbD0vc5nzDIj04IJInWmeYmvnxR8iF7T7yqQuQQpWwP0iCaOFD2fhO/iI6PtVV1m6DWjOM8VHcD
2jAB+uS9lMlLJspfA/kIT5qIaYFINb8qjAspHatqh8U3PdrSxh5aGjcl08OPylYo7akWRsFQcXLk
zjIsv/Sipaxr7ONh8SV12qcmlSAhvcmdFPN873Gm2hqpjyqK5uh2pmKpgiDBWTBc7+Q00JcjOSJ8
HyuTD8dHF3XPj7dHwkiE4gJUkI6yMEan2pMs8ghprB3lDeOrvw2xDpo4KOxKt3/Eq4FSZx94vtgW
2hTiMAE34EgWQOCrca04tffW9TCfiUNzax3rqVZdc/VkTgIeY0ohhU+rrB8sMmQJ3qMetzsr3Bb8
JlYjzJpVnKjBTsuSNxFGyoV2j7VU8tFfKybOvq5lzNTF0/wAU2yrI8NyETtd6GO8qaJKr9JVrm7W
DQeaOohFOll86gAoF/NDmDfO+kHWBWky0BZ7iB7QZAEc5+yzCCen1VBY2n4monYeEyKf2STscJ/+
Renm2tlUtuwA+aWy9b1FA3A/p2ow+y2tIN+Sm27CbFAP8/TBUkmYYLyaBGhn57FGm7Y9ECF32CYI
M9ZRXRSrEls1RmoUQUYUrrvAB+TNQP3RiimQEO3D0rnUiH8+fGcQOGDa1eMmIhQmjs0Qkoc03sOc
jqxUXFDRlj7cIX9uzXKE9k1qPThCRhEq1twoDzA3dTQvldR675Q0/gkFSpSWID9HMiecCac+ctNN
zWce/2RdHeEfVcfKktYqKDhFWJVdn+aHUFV/6YxEOJIjeGVxTep9ZCC9i3xMkXlHtkTLEH9IiVGc
5ZNqbA/40EqWPo0CpZgsPtYgN0zfBHdbapJOreLUKe3bfGv5lcnOmHVPlb9yLCJnnMafKrPpA/nH
beLuJ8jgWlqa0hET444YkjGHPT5jgarEi9TAbMvuaSybqSUR6KnYVQLvZMFyvaix9B1HQxq7qMSA
AlcTfxw12R52WHVTQtQr86UmQVHMYPWQnPVTVKN4x3W0qMrOfkMbsKcZTxe4GFazmrmiDlkrjAdv
9K906EX8bmTJz5SkzZZfTVV6T46WMkSfVYnCbp+bwvP+n0v+AMrDpNKluaBJxFm3E0RG5K0dH8ey
+Dt/QnOkV0w1OlpjWQwhuAw6OM8uKuz8VpQuM/3OqP19TBKTmLQ6sxiZnldD0tQzGwDJhqzDTKwN
Gn0uIn1Xh6Ts9aF3hTT6TVNm2wXoWhwvdI6xbL5020epPp2auoD9SwgIoOQc5qe4FcEzw9WNUhg/
tYUbPDaN/xWuJYl5aiIGmlmpM2oWpBbxXUNxjAoD41IcoTQ305R0yFKLF20rXmRGQ5bAAWvf21m7
SX3iqNo+XTNyTF7CKhN3EGXYxFA/hLT5HtKpmBz14+POQGw9vjQdBDPDBToeOrVD73wKjhhz+g2F
UIy90ZF+qk1cu1IjdyaQfUyvXtw7vw6/lGByUrbGZP9320NkWCCGRv3NKTmcZZ5HDqhj9ETVcdz9
9zDLGebLrDNflSlARAsKCEKTHYKQguClAZ66jYqWHd9s7E2os806MTCvmUw26vmiqsixmBFlwBy8
demyYgDCJ75CZPplKMETEeL8UdNh2MVNHm1anbSBaUnywtRaZlEcrkPCDnAUlxIwIYA0dJ+yWBF/
MVIaTENl1oqjTPx8WxGR9JkUL6Wf55s87wXDluiuObnyxwAWVlFpL7TMRFiB0Ipe/tSkUnwjVphA
xogITDzLShu4AF0M7ppJhhBCEnSlxrYhIV0FpPLtyBbOtrowlde29W5xbWpoJ7KcAj/0cJRXAQmA
TmZuKSOegNUj+25N0u0AlY/w0Nt869mh+VL4n7Jq1T+EQ/30/NEvCtJhTq5Vscwwyb3OzwgSLulm
ILjeWzpR68E0Qmls1qDSHG4itdu7U7NEWCK58lFVEESyMga9/VFKT9/NDrBQT2+IHIb9Q0dWoLLg
jg+OIPBIUi/04deYIDFVe8XD+9w4l8bOLLqAS51wIfaDUN3DqlNWSR5/hgSuyKXvFh+uU7onB1xA
aQ+QbmxJbhXnkc3cdDKd0dl1KkhWO+CGNAn22iBgl1fIzOitqRscuFTLUGoCTx8qrQCKfNDG9XrW
bCnEFW3mZ4HhiE3H8HQZFOOv1m56gtBFtPXDBDpZHDISbcu7L9GbDRX2HrohzgH2vr4dhAHaNWNQ
QRqXdsvTWLslOjg+FjvDr/VtBS5mWbFb7COPaOF5AYp653dT2uWaaYj9nHrm2Rnzb5XIkqcYIDuC
34TbJUP0nZiOv6sb816PsXIUYZvCSuILqsLLP3Aif+cm426IpMswccLnCODAlgH9UUdVuINdXlDh
RVddWC1BvuKnHC3j0trmb+yX1q6njEUESNqLwrkYOmCSfietu8PBnnz4foPkpi/zgySweVFZVsD0
h8ZAbY2/G9WP0NxhFk36nvjKIjQXOrH0j4V8cMGlZ3F5xSt0bs1WfxVKEq8qQ3H2DM9TcKCpuexB
tpHe00hG4QhAVqPhWTu7KYc7HehNkqCq0rGInDpL1NeI3PWlCqB6jTLFeFUiUp/T8APbPDnAnbzM
tT0LPEVUd1eyP92kJkq16VtzUvq0jUNL2VC2WJDvgaiSFyFUbszJjP5Y+uxGf51b4oWIYcX7KCrm
ljhZx0v4V1tNLZp9E9Xum50MaxTiwy8C5A3Y0ELZK41BMEHmMgFWzasduOVKJ9XlyCEqfDH5RRCr
c1UDPXlPRfQm07j/HOsyhncWj3fTFdW6HaKN3zYHp7VMAluNXxbKFJrQdXhhxQwvja/VFLB2vs3U
nIA3sBiouNP2JUwQOACI/OgbRF8qm91K9cYL+8Rz0Re0EqAC3dLARR3sOO22MazoLmBwUTmcdTC4
y8EDqBpkyucsq3/0CQYpVeAdLdLgJk037tBfaCimGxTgpA43LnaCuAIOPPbFsvdq52qTVrUUAxzI
IgVXkqL+PxtKad5EOf7Mf4v8/17vGNUBl4iYAAREZ89MVPSIxyjucLVq3cmw/d9mjXtZ+K5xUXUc
+qpWFVRliBgzu6XDx6djxakTXSuc15b2LnoVYjoNZoURGt2PmJDsZZzCGwDw7K978gfXZqi/K6HG
CCcq7fAEm87thw+LIIW2zbtdW9fxVuo6mGp0Z5eGTlAs00vRR/W6Mwk5HKbNwkhplaLLhhwc6fq+
b/XfoSB2VS+4PVEGZh9EFY5E8L5rVm2SxkeEVGfV2VvgjaBwaF/h3MnyZw358iIRen9oc2x9hsyq
U+ynt9ivyutQFcXJadJqpSDEXSmFcNeJ11sHg8J72Uc+AV80z7elYzpr6VXoG2z7XSvc8kSzpDr1
uhQbpvMkTnt/ZueKMdlXUgyJCz4+/hEEjA8uY0t+iljnloEvOjbe0MDKmypIi9B179syCJXxA3SH
cx/kX1uk1ZWNVJXTaEn6k72xFVqh0Y+kYaS0WHcB/0xzDIFS3QnkuwcPJKbRBaffeKVqxVHrmlRr
kC+XaZ6Ou7klH8SIbmO82wHlQDSdFkVemvvB77ulm9v9Jh9bltECeL4e2s1Sd3NcO5G4KqETfoL2
NLsEwLJS/fckydbYp4O3WKmbpxCeBnSNhuoP0RsR2AuNBtItHupPz53aWx6SzcCP3dPjVI7adQLB
O/kiKkwD9KrVbWzGGJs+zMW94pTqGcFFytx6I+JInspx5KQ6XWrQ8Xcj0+2VswcYWmSQDSYKeO/r
CCJJl2u2I2vqC3N8hp+pmf8xlOeBzX758OM81iIzYp2LDV89tSJNV5KMyBfDz1+chFED0pJfjhty
qEvo0hQFook2kff5V4MEbo0gb8/aWd1aenInwxRvTO+M19GYoEdtwwdOiSYdTd1sWazQPMO+f6n4
66wdxXY3BDhDyiEG+BS5tBU8CACzZYKSxN8lI2CdxIjQFsdZi+Aos+5Kbe1F1fZPpMlYd0jCDvNn
FZF0BZ6wxrxwzTMTjQ3dYZV5/n5Io+HKsR5LeWt5WJVq6I3sd1vHcZn025Cxyq4Zbo/RmQ/hZhXk
JMfWguYXqodyy9nD3nDuHtazyQLw4n+XTT02r+N1js/QBMq5eGT+EE5k4TggbpX5GF6hFB0EHjb6
Gi43HXiCFM82tqpABtSRvLFMZ10v0qZi6UYRh9Gp04vYylhEGO2OsQFaipjBRwJlRTvw0s3uJ1Xv
+Ll9UpJ83UGNIxiAVYFDKrEZ/zLc8Gy1g/HDpnsmW2D1P+yd15LrSJZlf6Us31EN4YADbZ31QC0j
KEK/wEJdaK3x9bPAyJqsrLZR72OWxiQjGLwk6HC4n7P32kJmxuFGHXELkp7K0b4zSjyHaTqAH8Of
Okia94SU2RdFZfuWm8yOjbdNfnbVHsojG4c7/2C2E50fnlX8Nwjs1XaZJgLhE82np597IfKl2/Su
6WU0y70M8WRcWpeIBf/itt2+vY+YCOgFNa6R0CNUL1pn7umtldvaKx6yTF12aFVBqVvjgtku+MrH
Fl5P0XY7SeYiRU+HCaPNXnRIB8ukprF7q1Kzglz8HJ/GFqDKpyuPFnrIhria7HrNXZVaUT2NCEG3
dtlXLMNNfR504IVDvVhapud+l4V+yVX54OVD8SCc+AuYefSOJeqr6wvwXlr3qljJjqubeA4HssFo
NdKT7/1w7stwAcMsPreGTxF7cDDp1L26TjPLhKNKvIfTk00V9fF9ixoQbg2kN41r1orc9V/dlDXn
+KXYOJUDBTNMTno/IuRnh/1TNVO9tGGwBwL+m9s+e+zGkUdeftAxdnPKDTue+dYYP7Gd5silaXnf
YD3e6OFEK2zKhcLC+1o4brnzSJ2cFZOE7/Yzr/2WGSRtDMxPahGLFZ2+Jw/LGY68wnh2dBUKqK6E
B+2GZC+iBBloAAUwQLa3MKemEA7/YfMztxAaGB5vGbw2++81AJi9l9n9bLpYf3bdq9t4LOyGkWTJ
OTuUEYhYjvYl0VsqtVqkX3tJ9T6KO0liC0X4ANQu0a14DNQpAZedDcLF6VgC7b230ars27zyl2rW
6W9tKGdNE2drdsMo7ad4XWlBYuxdo90Yt8sEdjIj84zLkGTq3HDbaOthvnaAArleYNLFasUCC5Jc
l17Irj4YooOw+axaKpuzKDt6SCI/jnGqLNy8w72k2fGw+7nr0ixeUq7D+Q8GvAzKL9RogECLdF0D
JoDeRK92mjNVfWiwjdzJJlfvClr5645w88PPAewkon4ZIrzM0An/OIPMojqUliGW+XRTTlmtHSRI
1dg4VGK2/ybAj3Q1Xf7oHEd/uEuUCNm8QxDwn72kmo4HCHo6OZNVKmn6+tKzSEXsT+OuqS6JEbJz
yu1mFpM2sf95Z2ASZu4kQbq5bSp/BC3hq+3CvhWvYxUGJikRm86P5cwDTXMQIvY2Eb3Mn3u3jRBu
l4oVcV6dfdvX9jqLS0g5IDFuc5uTItHy/WEqW+a7W2qxqwJ69Tx4tKGWoLYoWkq5Ftzb0Xc9wC1j
MmPHZH64CPkcrqaPbd69AKaGRZR6cvnnvNO6erUoevkxmlhFWrMxL0YWx3M7yrjWCeMuCFV1rlp0
kDID04KGTKjChQEOYcwvRmIAKdImyJs7KN48dYwvFUrvLvGiehEmVbCOjbKifhhVh5gINvbZgAMC
XXPnvLhyV2ENZm3NLp/iwl7JrOR7upMSXP09RPWea1J6+8lff6XAer495/Zkyl+0fUmVzDSLAzKm
1snzYyqadMWXyDgrpgfgUUam9Ae8LUizKEK9MqSw/YIzvnfsUN5TE8vpaUjllQwGFmN/oqRu9+SE
lwrl0s7ubYX8gJAy4705gR1Q6lcHA8LEI2pAn3Cm1j/ilXL3dZq9ueyX97ebMNCJpUEPRLiU2LZ+
jnmrcMUWJwy1yJqVe4lk4TGSwFhri7le8Z34eHsIPPTF7SHTL0uL5RsRZumrCF30WcgnB1Vxt/Ek
G8Gh2cyGEESy6DrjkOuIPcJSdOu4ASrpTIr/Kmmf4iZxLmUXlItEreyNbJvncMz7XaTZIeUSVb3A
nCHVgKK53i+tkowsKrDxjgEZQT8uiTM20V9QqF02NSHMt2qylITGNnjGGY/gxSHIGCTOGAzgfE6w
DM14vRUJ9Wj3bTBachrQLBvzguLGui3zXw4OubdB6bBsk/v2YzNtLM2j2UtBDbWaXIBBLV7RXf1y
Y95LF3cXtYRX4neYPLBhwjPCPlYEyWM/PVBafnx7gteZ4c+9P5+q5k1/b1Rpv8BuVTxjJl7ckDhO
rVvLuOxj6JtxSfmuW3gadVycAh0sQ9JY4IJRA7cg6CVpywz93x43Il9eq0TXH5voXmmcZiGN2jiV
coBZ4I+f2aAyX+SKepJRVu0U2KYrMKmwsWkMb3q1i2dNNQWFlI02x6gRuE1+jFV/nNLKvGXWsMgF
6x8+q4UsZnrVDsegSMJnPyCZzqAVZOt1gTY22xWOFz3nRKSADgbFeHuWW6QfjWun67yDeSocgme0
6QJyu6ld7yFn5Oy9qP3jR7lRX2qfln7sjOwyfeGdcWJEh9vzI4nr4ccbVvsMR1InmitJa+Aca8LJ
9RFxf9TdWZbZItSBvZTYdCVZ90QLMf2MBeFbV8ZAAcsedDfWXvrjlO0iij60ONEddkXZzVsL1xFM
0faaVWh4dLPiVOnL1U36cbupp+he28AxGCbRsEqb95+OY+e3hEnntf0F01VQSf4uQnReHKruoUCD
O+tUPdgoPfoSZ7pROoM0LdOjHINzKkpZMuSDdh8khtzq1CSJmkLL0TWtfIvGamNofvJU6n1PQbfV
lglu7J1awMhCujZp5GQo0f1Z1p7YPqpGdefMbw+x7lUll34dIKlTrrIwHvd9TFEQ9XFGE8OqwGQ1
I19DuGANfM7ssDs5YUqXO6ASA8yVnEZmolJPMWUW3o8pvxK6vwx9rz+IWu8Ot3v+7aHFpUFvkzPV
c/OiETIuvHhdO5eqUA02Mdy0Rj7urWJn0+yZF0bG3ubGgMMxfY7wu65L3+uQfmXa69Ce9NGy30Jz
pPNinWvQoEdJdx8DDcafWVdG/ur2Q8Uv/fWgIOqN8oKMSUTnRRmOM9WJ05VuxP2sq6tsl4gBS3Ls
sNsXxyBvtQX6fbo6wpgQnZNTrOtpFVUzHRHYa6TYcpORKDoPcitau3EjxmWLlb8QTJl1kliXjKjG
lV8Wxq5y3eFo6SVuwdAYn+D0vutCUb4rwXckKfxCGfrUqYIOWYq1GMf9s5MBnOgS575vrCnDeWpm
ew7sj15ua+y6M23i+/RSG7b5hEIIa5NuK52UoczZLdPmv1MMi+tKC8tKl6T7GF1Y7QYJrp5S0TC3
2jreBZWEQtTFy4hCxdUQVbr2ctA67NY+tCDCj9BQYKuTwdiNuahOP5WhXLdm7ZSZnsCkxP42pa5P
DwlZcxYyzox17ZF9qettsXeFz9EjpGGDhRROWkXUV5VpRJ4G1KpdS6QnQg0CCJJwUUXUlu9Bam7N
Dr9fQwdrnZHSvR46r9+izbJO6lAF81azii8Svs0yRVnmxM4BiiqApT7Itnj37LWaDuZeqy+TQf69
HFR3MaIZ2PcqYqpBH7cV5L+9GtGeK8NT0OSYLWRfX3XPuzdSo3/lKjWUNrrmadOMsLDc4SXES297
5MQbOh98uldL8Zm0oJ5G6zAZAZ9gOO39xreJzNbNR0pUXoZjCSdZSU3O1ecxUVLntGnTladZwTHS
9GGrw+WYYYcd1lrTZrNbKxp9lHHoENL8QJw89pJd72X3/TzOAv9yi5yiT8bq220XihkUmA5a7+F2
oyKYxXl5vT2QOOHw8Ghi5RVTdzGBxCyzVlt5kT7MxM3QTOmblgIq0uW/um119msNm2owe8arVQbG
c5lr2Uahr82VmIcGRfh5ZDrqPizcA1wsibIW6SzXRuhPxdZTBsoy4uN2USZJQz0U6pDOBmVofgSG
TTtZCrErz6zJE3uzwg5D4e5TpgB1wuQRkPAUFY6479ux2LSyJgfVk+781r1XImnuZYgi5XbIdAsa
oKj8hSN6OGSjN7nUi0M53N9CufDvGMesL/a3R2yMiDq4gU1/1rXSKMU+m/5qIMkRQ1+UrW7GdatF
lNtZ4jVR9LdbV9KftKOxgvmC/AOMkrkh1k3aUI2drsoxtkIrTq4lDOBqVPPXgECTlZs4d80gnMPQ
huFmsO1qm2pKsSj0llY1VaSiyL3n1gK4GQiA3zJV7AtBT8ub4ykwvFXT1vmxioOTMvZyEyoq0Fe3
qhfiBkD1NYuLgJX9+nkI42VquINPSzPnDmQ68tbGQJbpN+b6Z0mTae31VuiGOG7PAQi2P4Vu4q34
IGNAlZ2qTmeQdEonaE080DnHJ8O+mA9JmZC4wvQQovA6KPB1qd9Od23qvwd3uqGzbq+NuHpqHZfO
hQxxDjvCg1eMlKjSOvadaXRf6xV7jbj09pTZ8GMZo7KAzjCPbaFs+2mbkcRCh/yRGFSTqGnb5Jbc
l2ZYbIZaadaVzMiUiNJTUIt0lstBbDAOPVr21JhWah/eFyBEDSFyiRktDWjPDk2ci5lRQ5RAHTB1
qJvRXUAyyku6XkllP/+IwYbAj5d+0Vszr/O2tx6AVqMqxLmFgEgbM235E3zfieO0BVAyNf8MbOXi
WbX7rrlPbGSOyHrCL1Ov3/EHh4+xDLw1jaVg8XNJc0bieNqKZVbFRvWTk+rk49J84nV39dhl87aQ
5WM8dHAa1NL6FjgmJX66kf7mIuVaiIerHsr97abt5B/3pKtfKTGO64x9gnm0/aA6OJlJ4dwJJsLg
5ADJu/apYYBsbttdM8oFEdkEJXBYfuE50E4ia0K8X7bcD5bxHOqeeRA6yAEx6iSuj517vkVXARn7
lUqWoD+HBZUD5XyNNN3bDUIfd41ZsJslvfvHz26/GGSMaRZhxrzxuzdmHvTrskj3Udp7d7fNbiZR
sGomJtsuWNx6R70emecgxnA8icOLuHuqfE2go3YoKzqWsb/dUxvzYYDDUi4hvdn7KAvkHF+t9qzH
/ncNjP2b3escR8kiNcce9yLWpNBE0YhyvyMaYbI6u4EZzW//ptFAIaxiMED868umpX2SpoFEW0D+
x09ppxmg+Plx8pZNrlj2Athr0krfF0kP28JPAI2MyR5/EfGVt7vMZHS+1B3JEMaxhRVDLaY63ORh
hZ0O7ItEv0wmbrUjIwsYuT9M6RMSc1fVL3u2MgK6ckc+ynRT6f6+wsu/p8HogyKt63SFDYj6YGMo
fFMxqaBYHodErjpVbe+k39Q7El2oqxft3TD9yJ+igDxmzUU9GqT8lYBElPJQBO1wqKabtomnG5MY
a6i2y94cSq52NBhSYb4LTclmmcrV1gsgoaugJfdZNXLRUTipbslvgYrgl23dSU9Eu6cFR693KugE
UePO1RJtVkQ54wozZxZMswiGMO+ATOLdA+q3uj368+eK1gMs1uQMiQ5uuNyetluDQSRFHtnofWk6
KNTNP3tC5qK8lJ8td/yQn+AoN7mUJTDDT7WeJBdFeuebMKh022pN7HK9QpuQgPorX1SkR5SNP3tA
JXObKvmdmo5AbTjbjVZk+gyJX77sHQ8ZzvSt1SEsXXB9RHxniXlPXgtN06klqqOSnFctiYo3/rQS
RiZNtDlBGZAj044dZWH4V18aA4oN7TlDIzTLrRyTL/4vEnsKolQ05AVew4bDGqnGFPTr9p3DNtDR
0kWfGNnxljMZajQ2Gf9byrZTdItG+38Ke8wc5jo3yFGZNUx4EF+Uu1S2R9oI7lPP3nelJm6PZD9Y
3TTi9lBevJgiy01gaHXpNiWAKXf6F2jm7kIzsy/PVopddDNdFBElvSEFXmXbJB9pSnK0FOWQ06C4
FtJ/LzTN/nmkqQgybKzpFMn4ZeQH/RFp19Pt0e2mRSJnjp24vz2SiUb0RkqcjBnA1Yrj/pz3xS+N
0nUYEhVHGQSiLoVGlWCotJXO0VcQhBWs+N9YD8/zKWgtUTpuQDAiR1C0WeGiRZ+TBNws9JS6pYhc
Gr9EzQltbHaBNJuVDu1MH9esymLGtSn2hXztDMwwi3BKoKrNzqIuOfHXQvoPTFh09pIURZdqnsfR
VrdCOM9YS2PsceRpsfTsjrWdvKBbt3f4r5LVFDs66/vWW1tTHjEhzuVprPvy1LTqH1To//js/9P7
zk4/YL7qH//F488sH0p6YvW/PfzHQ5bw339Nf/M/n/PXv/jHMfgssyr7Vf9vn7X+zu7ek+/q35/0
l1fmX//j3S3e6/e/PFgiwa2HM/7V4fJdNXF9exd8jumZ/7e//Nv37VUehvz7998+swa2IK+GhzP9
7Y9fbb9+/003QSn+x7++/h+/nD7A7789vdfB53v6tznv57/92fd7Vf/+m6b/XZgEPyKZs4WQugXo
sPv+52+ECZJRN01LWjqBu9iqa//334T2d0eVwsbAb1maZkw8wipDs/LHr1SdYCGd3HUDhOJv/3x3
f/kW//xW/5Y2ySlD3VPx1ypgwz8pjFLXTMIBpWkbGrRNS5X/RmGEnqB7bEY1xPCAsJtzIM5u/e66
xQxRbpVSilvL/qpSA3M294TaXpzgXje8pevrdATokCb5yiAbVXFIZCsf0uLJyJ/M4dHvHtXxzi9O
DWrscM0+mvYJFdX5YJ+t7NOWqH1AKF1M7Xo7/v9/oP6fBqrkq/1fD1Tyuurv9Nsrs78M0+mPfoap
rv7dsDXUTNSTcSRP6c9/jFKb8atbpqpKlfwGwfnwz1Fq/N0UqgUtntHDHR0c6p+jlK478aiSPZ8h
GMX/L6MUcOpfAaaMU9swBBBgyq2oPnXLYRz/C6DTrdsunhyWRGqGVwXUTN5HezVtF7lKTZNcPGkd
NUVuKGM+UUDf2H5+dmJkywmVeXyWGI6PhRFUM0tX73NOCiw1Kot+QQtKTR+BEq5Ny0hnCAc2nu3D
QGoebWCJS4JIcWkqwbPtt0vMyvXMA1NZNyymutrPsVOnd6MCyqcYxbXR2pSakYagwIFrhx52nyU5
i0xjO0UPZb7UCcpCNpiQgsEsvejM6GSl/bmtkm/HoX3eEbSIy8M5RCNGhSRAvWBl77EXgwimFGXb
yY5qOs5yhzTqwM5e0+oV0tmFgltI6RS5JMSEHUnw3ayI7FdUV++irPZUQ16sNr1W8SYMEtjkw0Om
O/Uc+1TBhhmbr52E7SuLrhLpNT6Jog0OcBgihFqxv4+D5NmrU5e2oYuBC9vAveb3086nro61K/ON
m6dXNrwu1ZcHP4jelDJ9LBy0vVH56jk0cRoFn7LoOJgW4u2RtusQUBOi4Qc+ECFmhdBNDPrj0Oca
9H1cLyj1w/vY6xAgESXQMMHgB0ZVmfQN6RBYZpsM6aje2q9D7eSrxnEvWj4CQDCeDOtDWpDDpIiN
RUEqYo+hgy8G1uroTzFE6G55ljZx+HsTZF+UsWYcVXoERoZtIl4BMlXQHTFBEcYY1DQlzero270/
80S0SslWAmjf96vATBck0BCb7eLrHJ8tuMqI/k4BboCF3REtVkf9l0G5mT4rC47YXFfWtDoI6PC2
lebQpbwPS0vFdf89KlpCOIH73Ff1kabmCq4olRskoMIYXxwLCpdA9zDEz0i+Zrxots28yNv64pep
Rc6OBlcKD8qa+zUMPhp+UIicdyLqjnQ6aeWzTKsQIKpW/UWt5t6pKzJR1B5ZhvvVWkmJw23iukX1
Y9HD7wlY6bZx7rHNTF/GCqaS3z9kUTSXFpiIvnguuUDY0Ab9YTw6vftuxAZZoOyb6ZziMS92Rkjc
K7mWm5AGWJMqoG4HHXSasc8FEIGRIhktToKMtM92zMDHpvTd6QHE+C6X1O2BlHvHsjb3eRG/2NAb
Z0h83oV1LJw2nieVqBdeJad8QzLeeDNtPF5zP4RhbDtUyWHlUQ9AamW9qb5+KiOOZiDQmde5/dEx
/pd1oz8TXMkfo+h3CBCMViAJv3rNWQUCb0wUgM9Js/7bFupc+o9jYR/cAoHoJMXGyoCmeI65CKFq
sHI4d/pEfzYiAici97XUlV/e9CLEnc96P16zRX8MJRJKqohm2NWEFhesOC3rpFkZ0nydgY0a6Csa
PpHHFaw5qquStKTbtteIhSj1xnet5VAN/RVBGw5U9mAiZukXPHPw6kSb12RckEfYbjXanw7c7DiF
eZ0SMqCU+nvle/HCoR4970h70Dv5kMMA0DpGdeQwxv1EI3ck49OxKu3ls5VRPsug3R8crZgjDdiZ
Kobg1sMxn+6k6S5lRqBal216tNO2492JCMpdscYouYnjyZYID2okp1MCbGHVoNDUNoke5eubKYj1
Knq6Nb2JyFl4WNe6/KRbw6IKvUdKLEgz20OFekIgr9eVftu66baVbPqeXNtdJX194LTewNPa9aO5
mP4SIMXSpu6D7HFhlv5SBxTTkWJuaWdaqHOBwa1W7jVyi41XIYZNlJZrSZgN/75IrUWYv/QqoUS+
eioCwJfmWm+ycmZC8G8gXPgpPL8Ai7GL65UVttpuhd1v3HAgx40ozNZCVZ9uRM78Rq2ujvzldEya
vEEATWmD7Ky8r++arsJpC0NYKyklOTvpGEuvSSkWQiQZDWRnobinYbZvFPMQjwPwMWRVSXJ02l/E
UxZWuPCi06QuEoN34TRfhKQdNHq2HbIMKZncxkAhMyYz2e6g9TIGSFoOu2UZcQHJIQ8RpTgdLdfu
t0mhraf/t4r/3mTdneIt6+qlRS1P4sgMtDCYSIE0FzMyXPCeEM+eLE2vsdZ2+NylRDUV3Wo6riF9
8R7S/XScB6Qt6EcXKE0WaHTmDsRk1S/RV91nFB3dVm7yLL+3angylK73hQqacsg/kcORCBxlJ8gz
d36q7QV0mzIsUFp9jT1iLvdYmEiDBiWGbPeiUiP1y/JYMBPpXCBtM4eZnTWPmRG/GF1HjEH9Nj2m
C/0CXPFE6fbepQxF9tOVb2VulsairJNjTcyD6KMTrqdLjYGpjIu9U5FwSzvAtu68xn8YaalUTrpR
8+GReu5drhs7VHtMMvGpbNVdgvrER9zGduxxwGEQMYnGRr/IamgZaOZ1tIVAxB8VqZ+00T940NYr
KwPzHDLLgFWDzV4G2rOqudADPkqLIVaDvAqqN0w5H45bL3oIaJ7mnXu8BuFLSuA7dgZEuBe6ynsF
9NFg9BeD18BGejWKZI6Z+s78DAYUWA0Qh36gMaruwqpa5JSdDIpejTjTriN5OKU8RRxaNJDap26K
sWNRD3EyxhiY7ARNdL1qLq0RFHMUlavSWKoihseF7ClH+Jg7KDjay+ihW3G8J8dLl1aNuskLV66m
LqmB75OyI3qNhouPwSGHYJ5+q692Hl2QR98hUdhaxfAuRHeJ67sgr9/Jn3/WhfVaVlE+6wL1lKgv
fr6o0U9gUztKxBrk1mdQ9gcoPsolkf3zYIfn6ZyxtGphZeLbZdglXrb3VY0AqB4h5biP5qihrzVU
zsrSjrbUP+KiB/HaLFwYOHk+4i3xsR3GNPGat1ho2KBmjqdAAUiPpH1TQjUN4lmmUigVOga33w1r
WQ1UNoDOFYQ8t9VdOKovWbcPnHe9XtfjkSzxWYTdycKBluCSLjogh9m+HlBr5sOxJNcUgdM6nvwE
pkIEYJJRLkiPjWRYU+0FB9s8Sfhv2Iz7X1HsvhXxhw0BrtTm4AB7hFQqprxBNFcwIWdPHQn7cLed
Hqo0NeRWkTFqnQ3S/HlTGh+i99ZRqD/UvsJn4pyD8sPKOITJxsVxFM0lIL82LGzEDh5kRA/VqihZ
DcAEqGeKjD6K/HFqY2kZzFWru2caHxEy6ybLDqkvA2JIPd/ZeFWOEMVYIgICcXOBNQXZnAQNvXnU
yuASNBE0him+MmGC5Oj5zlatqLhHxj5yCEkA9jmM0anLrK1SX7mMARzpH/3ChhHN163M0MtcuQA+
xpXymFnto+g5KVJcl9mvyleunaYtBhCgpS8PTigfmUCucKXPrezxxXhzS3ev4WhffWd41u3w1OhU
cvwRPjtLNqR5fcfcASEeDPhd3BEKmCJCXeb5J5sVdRsU+juAOHtm1jkipSJmyRGttepBdyWWN6hb
s2ySIXv+IZ6sL5F9RrtIAmwjDyhUj1Vz7ppNlPlfPgHqy2wg+49emI2QUayA/WtzgBaruieMKuyH
PUicLTToI61ZjtS4NWPr6KrlJvXMs+ryrCyzAN+742q080tvltSGfJ2EdE3tZz7CC+TnM9bcKkOA
yqkTjKAOCx0EPWsdpSdGRZYMUonuHj6g9CXKmKoJFgqe9plTE9ijFIe+jZHdWKVC2bSUK3AF5OcU
BKZE3QFYBJKPHOI2Vj5toTKUEEvMW/D1UIYPGn3ERdYRUDya97lXvDamd6HBZFBNrd2ZXj72gx/P
2IIi7CArVWJynSPg2pDl81hZ6RFxqb2mjgdHEdldSMd+ZfrhJqOGB5ZwSV1qWCAcKg91yy7LCO56
eGYrW8TJShDNkmoynbPxWraSCzIlfDKLwdOzqWjfXatYBQZrdJVwSrWmdKo5YEl9u5nnyLMzneCU
tPrEtLI2WoFqIEzv6oiTFWPRazmi0BphAmOQGtGmo5C0oZDMRrV4d7qYZQWip76xbdC+8J8hJfZc
1GPw+htVZqtetvY8aIp2PnK2xR+6EehL6Dzaqm1yTsZ5qxdPoWv80lr/mwQ52imWMiNApWHi69gO
mfI0yojwCAWA5o0nEk25AWFJNDFgihr12Dgush76VF3/CgAuw6MuxvvOAdDIJ0G00EptnefYZKT0
Mr7fbilkV+H5tDDG92k0Y1MSbGguuStdo5mMJZHLLdqYeYJIYVWZzdygtLko+1y/F0O8yUszWUqX
/CdDdpSbSccgc95ZQqULEGLoD3FrRXODz7oos2Kpovo9BNrFyovoMatC1s9W324wU4glmEbQU8kQ
rQbFQHqE/Hw2uA2M7nRQ58za9TxxPpScoWgY1rdbNXs0gRVmfCuhPGXYDPUwZ9fJWCTa0FqaLAdm
MQ3fOarhCbaOGIrM+xnagX6hdnU366ItX4K7mhhGy4DTRpNRfMjJjlsaWfTlAZle4A1DxjrW22iw
i00T2dtCj2gha2fIZ5AjbDJ2PMdhvwTqqI28x3EiQhgtQUsdMjEd8yKVCQJv7RrlxwTVUi2vnrMj
NE4hrSUfs+GmNkW1dcstaVHsqpiAUHFEPc5E6vchNO+UrqdcpwnU8CYJdfp/6Tu9/x0Rg91Mcjnl
u4+TRdHmR9aVv5BjIGgiE8gGZYyH6cnKje+W+vM7MR5kqDqofsp+XveEloQuG1QoKt5K9pmJRSYY
1rETfDOnDvd8GylbH2eFiQm7vr0rBwsDW1n9cS8HjbPV6CpolR3w9avx6qZ2GgTBE02nz9MQJ1aL
6n/mhMqwT4b0BA/MYJD0ydyY6iqu57dPZlqCi8x1Bomnrfwqaq9hfLISW6eTWgzz3sg+8E6aV+nc
mao7Lxw6yJYVfSoZIZBeBXZUL+99xuau7bFIeINqXoKMzhSETPU+cvBWF8jlZvkEcaOiNW5s4mSD
AdRw5WfhYmjUT29MSB0lnLLO9GSTZGjZEz909sMIXDASYjVFAx9B9XQXdly7oUzcLa67ceWkxUvv
iGQTegUWsyY/2/r3KEflzEsDlGXO2NR9V1D0YWdj4XLlsF58/7nTc8AA0v9MUaS8mqb2ZNQQlgsC
fat2fLKMcDvQWQeu6EH+jH12KEQ9F9EGQM8+wM3JSgBbdFbhKTPPWaCwSqfdGb/5efLNWmeGx/uN
vMSnXAQ7Tu8VjbZ1ptegVR3t3AmBiw9dQIVWs22Pg19CIC/NDWKCpczB6YidbSXeDAn7Q6UMzpyc
9VVCG4W1kQ22vJtkX5kJapEXwBJoYlJixwAPZ0iBZBOOIJVdYFFLDqtvQq+tuSoy/m2yzfMEdGLv
UVB24UnNZi1CVcAI8B8myHOzbJPhYDqcNSNTCk1fe9WNzsZ6K8B7o2j5pTjZm422qhqPyHiKuP1y
4uCrzMsXLhxLgR7IE3JblPE17jftgHLTBQesUUxC8AvQb/B4Vd17cEcMKG568Mf44IX40Myse1Ao
L8x7esyzeFBnLXSWpE8+ElNf6+a4hLc/zSprCzbGkWLU0k3dHRCCZwBqsQK+F/OZkCXiKW2npM1X
I8KjSkw2mcEEXbvehdlkA5vzzQvxxLsVUnqPmohTkkAQo/flonoOpPsw/d9w9RnYjUscn0UWfFjk
umORqo+lC++zLjSSazjH51Fg3bkyPlRmxWppTTPVwNEKiJHrKrXO/CPPeZakTUkchK2VjyB7D3Uj
HyjEXB1Uqx0w7bJ2jrZ5n3ScNU5I8zYpvV+uza45BOGM9y62iM4R40jZv+bMDhg9WfwWZ5AbyUvX
fJTxEd6oJeKjD300t0HFRthzozcPLSpE1juigAJ0YgSUw4CF8QP8VSXu1VEf44LCDiTNZTVyTNIk
zudl2j4oqh3iVMgN1sY+iSUVbdR+ALwzknUZFAVONjl3VY1VsYivY+NsWzW4+qSoDwDkirJhUcOX
0QUWHIv4w4hdrCViLZ30FAXltUzKly4uN4rnfBHS9prw5eNyV3aNFOzYKXTq9kNfKruWQ9UgAJxh
KVvJjNIe+HjNV/ZtIjah1p7RZ406Yw5Ps0UQgQWzalYlyYESwaeT8ZGGnF5/Zy5jffgleUbbTQHb
prUKKn+bkRg+3bfJiMccO5f3Q++timGXAjFQ7YSJx6ImV6O0DUxzg1aDnZz9vrAr8JU2/lsV+WDO
SrEJLx0OL6Cuy8pqjmljnF3TuqtT1Gh4y0pPzAIV7VfPe0117y5UZED5+BzZxkarsafBcOZ8tomk
agQIVN5oSi5la/AvdxOE0eRdu9Q7cK21GyX2HkKT2bLD9AzXhD72NgywsBeaT7ZZSTg39WAnsbZV
+j/YO48dW5U22z4Rv7ABdIFl07uVpoPS4j0BAU9fg6P736u6UklV/WqefbbJXAkRn5lzTJ7UklPS
wgSiF6/jWD3Fdsm4W92tffeWkHEX1Vr1RIbNQ9HYFLPjNuv3/CeZ8OHEBlFPIz6ePqc5UWAQmPEK
6NVgdeqc1egGClTiVBBfc9O0Z81TX25G/TCywsVgR2g6Vu5wsr8T4e7blY+dcKNu8faaTeaSMQcj
KoYQWsntiPybrCNMs7RSS2oyFVLObd+Ob8tQ/Anc9zvLqi9KL++Ypx1yIEO4Soziz3RlNGvTTccH
j237j+Ao0hmFH+lxfhp7vuRFcs5ozpE8Bjsy/F9LZqwAuvoeW97X8IV/hc2GRsPon1Mt+yLGEEhp
ubPH9WKYwF5J8unNdz139w2Xw+hr50Tzz52sP7LEfIC8sCOhddc5PKeLKL4gGwgCJaabq2bkEJgz
61wSjdSCBM3r7QfqLI+MG0KoVtfTJLAK10+9aT9wHz75iXeSEn8SSRH1ypmmN58eeeM9z7RaWbNA
mn6DdJgdoD1//TUad/lKU2CTnlCYW874vtQ1clpqPvtkMB88W8AabGHbrvLd9S7dq1H7p6qh5Zir
uYkoV0p2CNlPKdVhcgAeeNgD4+SqX9o39O0XGyiLAqI7xPTpynNpU6zm3qKTFNl8cRkodJkfbB/G
yCBUaSVfK0hilfcttZyzQyD7tA71ky2hjzTo9Bte8ZoQskb7nmDwBIsqr61uDqVCRuxmN2NenbNJ
A8QEr4opb2XRr7jWfJnSbyH7gohJDmNrFs8wjq9iY0Dqz5Um0FAjdugCx+Jec4zpWnteFpizc/M0
sf/vBo3IKnH4TPBx4yE6dowivGK9NA1xh7E4bY8sXPuvZTXYxXJdKmcKPfKd2s69ba0NYO89Z719
2K7vLB7xBDoEq5oPnPHUA+jGEPCeKsT7EHLuDRj8ATFydFr1/ZJa4LTHGzETJ2b3nPOkWL5SDvNO
iiGY5fBGNN5PrSes08jIswiohAT8mJnr/QS0iuGkBze0dvb1SBBjEsWKJ6DunCMsviF0sFVRjG4E
HuaIgc18h0kWDRayDOImtEQnqGoCXpiLZ5EnJJCvsUvxlELhJIoq2UyiNnFzxyEny7sB2D6hV03A
pRctAmVtRbpL0BxRb0x1Jt7NXV7OaTSbtbmjKvv93/3yf0sI4RJ5/F/vl59++6/s8z/vlvkD/2e3
bP1r2x77vuEY/5Yz/N/lMoGfxvZ/XBei3JY9/+/tsviX4RumDVGddEaT1fT/2y6b/zItFrW+J3yL
//0/2y5bvv+fY2a37TKiIfQUBmtZna/l/1NBSB7bFeBjFyL+kbY5hrY0FctWg8jTpgNynCI3a2vM
DEUbtePZwuB0dKr6AMtljcxGA3mBmSSozDoSFdgPYHE/ydKhfoVZg/GoYgMNnYp4MLAvmXj1lpxV
JC7io/CMu2IeppCBmCg0c+dfo0LEpzSpU9YeyQ+i2YfWTdkCrF/rxZNP3lXooaWqq3gOVxIDw2HE
+WRz/qbFx7qpxRA8t6HwVKjhdnXG/MXRJ8CaMf2L28/UeorUp9i7qfA902brB3BAt7GCad0by88s
qVO7Fsah0vtHH6lgKEfC3zDARNqsPE4SiBckn+xEYjv8UttyHdScqmCyPO4+IfxyG8cbbKPdK1tY
LKWOWt/ZezQD7MVdAa0ASscOik3KcVEFJQmVOy1VR56fXbH6h4wEhB0Baz19/m/Tdne95rrHxYRr
uqJw3Xl1+hE7Ob51KbIQgJKKZAuHsZ4tijU7uQZXzFhRzJKNnpaBVe5+yXLTDoYvj9k4lUj7z2KY
z7CsX31FNouBcy+/Iqzlp+A3QicqPmOtT5gGiA+mNQRw2mq7jMrzygiaRaL5V00xpS+xAGocnQCU
LFTE2QiwfmD67tuwXK2PmTmk40kqJ3AJdgvZxBAwKVvy9iR2aJhn3R7t3ReJhODLrnGl5CHJGlOQ
+oPBX54T5NAD8cDKFGUTmWxVTC7Ivhvrp1HSIFgDCCiRDQXu1xs5GwevlMRMLDct6yIDCuOUXsh2
oEBz8hPe2MAeCmRuNaU5A53doMFU529YUh/oQFyccAJQ4M63bVVVwfbnkjKndVjf8xzB72zQiky1
cTtnf0MmrnXN/tBG7We2UrA9uD9o/sKEWw3bAyRRCE+XUwFgn00qyDPmdGTpDNSblnMTa94NLhBc
nZFIfD4+KVEddeIT1NwFjbsTqoFbKyd0g6LmFkzNtaiTh9rxbl3De3MoaWnvoTQBf0FPCYi6x/9g
oWNy4+nU1dNfbaQnBafAa1efjohv2a7kY0/YOKr1Q2+Mt4iinnoDH4z5NyYEmBfLHejNF9Jwr9sJ
UqH2KcRymJN5CS0nfRXp/LCoswODInGGRwAX330SHxJGzjIvb+w2g+mAVbHb8eFdLXX3OHbZSU7X
VWzbARZTvlnoWxFzRljfxnMiKE5j2YUp1IqgLc23rk8e+VGH5rsr2i9zm9mWXpYgNNe+LS97SwYW
ha3OwvpKJqTA61P84TF9DbRxwLp3xZZuigghihrZgILv5s9msE4jNuQsN06o8MEsAGgU/afGJtmx
p3cGXkZAlmLcciT5jrhvG/Pka+sRLoDFTvIMC4nOXpfXKQmu/TwBsSzcK1MvLpj8wl6g2wVHxPQ/
rRZ2Zuq96kSkEuq+0pR26Kni68gEkKJzGN8yQN2+B+2ngMYmVBvBy3vKSoF8UjLSytKCguOhN8Cd
WSbNmvLNU++QMUniHIWRUq/M0G8nva4DqScXsXSkB2XWFysQXPOsO8a0AH5YknPR5D9rGplj/i3h
tpJFcONXxa07IZTRHe8+6/pI71d+Y5o+ynXm74Fh5BceAXIc/OboPtdN/ZrNKFRg3t7ZIWul0Rj4
+HH6hY7rfVgr2VbuwAav9lh2GIe8zwcaweQms6szgomrWeebKokvo3OxbmJ6Kl8YJ9I3f6y+sWBH
MRArUB3TJPEUtEkcgq9j8qJrV4mP/RSJygXj+Vcm0p7tNu4mnXkFbcOD8r6S7RdL33wbfKpuMhoW
dCNkICY3uiWIUByda8y8B7l9DV6mAHLw2o7gz9GxP0xed+XghN9xogKiUOVjB1lCTICdneTDyKES
gWxzG1THAsAcygbLg7vQU6l+Lysw8qqbVUC/Sjjs+jq1iGxoYgCUEZkYDvnmQCWkQw1sUuj4kgyp
va199NjRtBskuD9xIm7swkJLjHhwhfXYwcnza/GZVdTPYBkPNG1vjUf7VK5oEKYcsUYWZhCIvWL5
nEn8wpRuP2QczKbSiLsRHodOQ4umLP81xZO5V4NVRhZiiyG5al3v2VmY9zd5/VOkKY5VrAkBu4Br
ghg5mUdxLDr0WfB06FgshjISpg6NJJRbfTaDKSecdvXfptH6q9hWDaylwjqG/bpWKNSbhw4tNs+G
dZmc5W6MB8phh3GMABUV59plEgRyCR/65Zx490u7BSFn5mFdITGNjlvusiR770abZGbhjVGT/Hja
CUETSwYzGyO00Q+8vaTpijoilKoKMBUcS2fYBmdU3QYHhFkpgqNjnGBkHg9TwfGtiQBsEXhiwL6B
DQ+QR36voX3Pt0YcHtTm9SuwXXRnHNVL6OXdWza0+MN898M0uidjKl8Uw39QDHXYTKQiej0zQyYx
MmejqVsc9UjzaEXKQxVzC9pZJ3aSoMSAlMGrzdJ3UBaa8S3uxs1Y1ky61Bm5mRhi2SG3MacPN2dI
SHGLFOx6MF2L402DOYCXUBn7Zcpo42fEOqkHPkLcTpXWBYUy/9xBsUJpXxXdpJmwsYlLca2Z7mOt
OWRWZN+lx0CoG3TYnCtWtbGyduR8fukauxD+aj9yqAxc9klHK4vhZ8WYzQtGs17fYX4ddQJA+0fA
eNQcC3xDJHJX8I5UmPrGJwmr6FuWY9quVAVJYZAqtt2YMXNCbPd2P75qqkROx/w1bHJFF2oRi6zX
LieOaYUWZOIgbxgk1rIJ16ZiHyH1xxwYHTqFN+qhIhBdauzqqTwbxkTN15NE6q0skVgXph5HLjce
m5cGwJ5JP7f63OP+VmsqCzNRqTMeg6laMrBukvGbrNQVz/o2NVGsReNve4h/ufZPyjN20sA7XKyw
2zL2191anXmK4YwkR1vp2Z6mmTuHMGAsqy7mn77XrvK+3JkdaAo86Vh8qiKKRw4x2PhhP6GQSKfD
oC9fKbNRbUNL8q8x7T61BDpREEwn9kePMG3ArEJGchLdpNVLCPuMr/q1RCPEWB2kVf8EhSeOCCt+
Z0volulfkWRMh9CyJdV3kjp3bk62iK+eAdCjRy4xXy9O+uGyuZ9ca6+pTSXR9A9U1ae21iuCZpyf
HAdTM7b3Q5WydDUYnBEAG243YZ3zYzF0iPIVTfVSII+rNeyGTsxgzqvsqLZKOMu1+PZT45Jm5cFv
nRee/CIwHOCAom0fYP09t5WDuC7LGsZe/c1YVp963SPZYogeeExgp8akWF04s9Jswrpd3NNA8fh1
TRIVDEKU+O6d1KeA73cTt+k5t43dUIEHTrP5s9X5mvt5vPWHzjoihWois9CeVbc+rgtDgXTFuAdx
DTmoU/3lcXszumW5N51ugWbA8nbqjzmFoSEXpt7F+OHGHJdcvuigcO/7WMDDkp0DCzSu3SpxCDTK
zTwkz9WGUTdz5tqGtYO7sZ9qNGQgzky28dUapa2OryhH2wUiGMiZ5zMC1sEJriooRdkeBtV852tM
/WKcBOSUuPAifaEAGDUe+IV5XN+61Z4BWH0cJpYKY4uIM2mQudXswEN9tvMDZJcVOCAaX/at3CFE
g5l5j1w9ec9bxrmelaDw0Dg4hnlNjgMJ0MR1dAcji59j6vh9ZQwAAOvsyimGClWR5wQkQFETNuWJ
ANBztjh5KIxsO2YpmVNgMRBu9lrCxEEY9a/COdTO1o0aN+JGqn87RFyzRBgHDmf3kR5U28XVtd6s
REFWDE/a5gjwdy+FxpCfrC3PtekVMc+Gq5XSQzryz8gcShvNRMjbqJAkcfuV1EJ2kAythAnd0dwy
EGG/hpZLng8RPu20cxb+G0A/3yAjKfJcvMxm5UtiGrrFmTS5w5qz95uq9nd0hjNBOhp+yuU9zkw7
LHH6TDgd6VdXfWdhiF9614H8XEtEaCDR2p0zAx1neHgkaSkO27x2Qz/WQW/QHRq5ftu4zrsuYN87
df2Eauej7WcOvTKlAJlzAgiN55U1B7TgBckzrDTLfdNnK+Mi65cda4TDZBrp2RyObtYXOzNfAYGm
SOTyx4IEmyeGlA8C1MrZ1esZYcyWPIMeuK/xSZn9jFymuUdqwNGgxp/BtzEspe5m3skjE6m34o6N
Wswf5FSx8Rc5kHRVxvQ9qIliIjyuXZehPI+0QEqp3vVhnTD62e6+SlCLxlv3YcQASmvOdopvb2+U
8tilSX8kETunyjSu8kpDLIbg7jwDHCdn7ylWqEPdpjkl5vK06A1sgtzi5WbGKoRsrkzW7IHdZeiN
VfcpNzndOGmPjCFypE30rysmRsPJr0Gz0urFf5BM3XOzzJcUChEMeGYRusuDOU9ElRh+0hxsiF9B
ZfP3oghgQ+VxJmsDINSk25kopE6d3ZwFTxcJeX3DvR2hTIeA5pgmx1TCe8/BJJCphWVhGSQwOHpQ
DS+p/4GUHiU6XMEd224Mb0fpEMOmz2yyedXCaWTRpjbMU6zxYtooH4AF3cPffYxLZ0+Nb0edse87
knaMymoDhrCw1j0U8Kmcb7ScvHBgFxBIrHJjoFJTJipiZKwzu7duvFoe3YLTpXCG57oyfJx+okX1
1PwtEvXtZPp5qPUE22coGSR2/0A3rGPDtRwa/iR2XapdEnPfZshzU526Zcm8LgCenJNAQMwTwj5Z
Fshy0Goy4UU2Y9D80NNKdtAcSdC+f+rV5V3QmOsi2YpIvRgIve5ZfCo2Q4PXTvu6at5wBFJoY8Xf
Na7BIGGCUzqqqKtKKk84aG6aoyXi6wIrzY1nonKipQ4dYZjhvrHsBnodAXqOCwZXMYbmz5ppwpWe
9hbpPkY4WXwy+pqQ2jCDSnOZq7JacI8ZI4McvhwciuasjRSdtqofVGH8zhKpQrsoNty48mLGqWjV
8TMklskt1F8NsXVPPPrUu2+Vav/0jtejqptl15pYwpGiDkyT9qvIDaQH4h01MaJ451x1F+FPOApA
IfQoo5j1kLHaqvJIDBsPX2s2YauhkS/TT8qypo5VUOCDCoo2/s5ZmLbl/BLbFjV2CasJgeW9zRrn
n6HEiKGx7LJ617HfptXRjrVsn5S0CAqpdxUyLqwKKUHnAjV4qewQ6FEZgOlk0swPQrTmeR3zB7Nv
frGnunpz5Ki1Q8fp+tCZ2NPImBwpCc2EIReZUuDVZo/xgMu+chwuVraYoVXKIhLzmSSa3zSdNdoO
jVZXh9MxpAwp0pX8GD/51L3rKc6xCL6Ofp5yK/kvRjF+L4ZB2gnvf9AlaPTS4WOQXhKRawrbN+rw
iwZ6AwlIazIeMiBPjkAmhEMSR/EDdy+vvBG/SrOiQTW+dfSfXoluS+n6T+Ej+7U0HgqKeM40CG0G
73Qvwcv3zVGkHF/sM9BRoUkDDIJq3XG4CnLOKtnU79J3DlPlFLB+ei8kNPzD75poFuajx9LW6ux3
q3gYV/uVIh2HS9L/zHn/YpTLwPYhI4kFfggLXYacv1k1vrnUhEFh5bQw3VMqiQHW87/RJAa0KAJn
+5eztP42F+D9dbm3EGLA8khQCxYzrDHn205MKiX9eV2sR5klLNEp5fM6PjadHraN0IPc0UDhdWTu
NMMT4Smvek8g6j+/b6nqr9423nTO98D1vH2tW5xokiVDLpOjmiliTE32GwbgCHAmDRutZBpbIgWw
clIuSvvEuDMYtzRXQNvYgWA5h33O46DIoQYc0qbSvIbDK2MrWjOO+TjhYiXzpM7HhnrRl1ydW0oO
VMzx0Kxjt1txREUZDzy1IeSbZH3PFo9uYXJQy792MWCXxP5HBgTYGeiiq8t9t3YIW5IvfRQfrWPd
zXBx20EONPPzEOmcd0ifSnSAELYcUDEMWBHNDN96Daq8mRIz0JziO6O1IPPiaZ2NJ79ByTdN9Lua
l0WxzlROSdIYzKmMdH31rrx858XmNyabj67gHu3RkAVpTAdfyuxs4DgP6iWljHOSMzwZUMzyaxCM
DqHBjju7axkOkNfNhCUZLChYXP2YRZygm/tTWyW3Q3PQmU6u88qqx9i32/+HnfEVk9IHFe8ZCvQx
1euD17l+INXmloIp0Uz5wBB+jaiCMmpu+2/m5+Bw1/szOLHazFl4VS/pYL9UY+9gw0j4hWx40xjs
By0Q84Acqffey9/d5XMd5zewKUA1eJPY4gdZljK8ZgI9p+K50XOdjEbjrDTBRNAcmZclXJ22vs9g
2tNX9bzlqf9X4jnphumcMK6I14YbKuWHsSBGM5X11aV9GZoGR/BkHmcDLC9VlQoN+F5+Io/x3NGc
jixqYcw8lLV6IwIqgBYtGDNhRTOA57vWaEYNnE6HHe9qDbRp/gyjMK7eR/KBvZgem+DEcLColRcN
oUqit3djP94YlbQi9KTF6GQ7WMZa6FZjOBU26Rz4UFCAXAN1I3xKpj+gKi/YCth3kxqGLBU3Di18
enLwozCYRlZqDFeanCwQRB5jZMmJ0zQk0Gq8cJBX76H04fyg4NC2wUU7sS3oRqTapXhArDSejdja
zetKCQpgZ8v++8kVQ6NWmLig+gKNR6t/2I14gUIpo6oHzZkhXgK9SZ+N7oupXHZX9iMVXnGjx3hF
UNci7CzUrRUvuN9j47nytlKviR8I9XDCNZa3iyKdBAJpnw2vAgG/KpizmGhgsMyTYuCwNoWbGzYo
2CiXsPV71FB0Cwcdh8geFoi9aNrRG0D9tfWt7iZdGBNltueBithpr2FpLNi6jCrIaonZqwC3kslq
rzncwYOLyZzoIkQDdbNDSfda4vsqY/uz9HuGShxYeOzy99EoPhMLYYJatZfRYR8ChoxAW8+1+NoB
cxiEdktVvzeV/qAGiGEgxqDPDaiL6xo5omVdGFd0ni3PpJelpF5BoSvSDVaiT2FmAJsmhYDq1Mme
6tb+WogyDB2Ef4gCQGS6k8ahtNao43qnjFLLP47C+bWSuKR3K/HUVPSKXuqGprnUx1yhu2knSueh
U0xB0iYinl0Dek9IfeOoaj8lHQQ6vY+Kgc8evzCwLe0n65JDbdbUpSNTADOvI8sjH9D3iKj0x6+M
zRpA0SO0DNrwtEZAXDVID6SodpO+vC6F6DdSXpA6MxJUUJko9tiLIzsKHaM9m1VlRkX3nmXyppiR
HsVx5VGVG6C/Rz52p9RBqzU/sfbZF/cg3acOQ4iNdtOAvlQChZcJ8KSqJsqsEpkZ9N6a7S2SchiB
+Wv8s67uLZKj6ZQiRuk6oLqZYtLt01pZvYVyMyUGqjRpL/UsIAwIi82CO0Xgn3Zkpzg/jI+KtSB7
bY7PLG1CSRZRrvn3sTa/zLO4FKO+7djIXmY2E2a1ACtX5AqB66HIiEblXFELIEpI3MqEpGRZLRVh
l3/HThro8fvAjkDv0xfLIbOh6q0/FY9fBtR4nqUmsgjpCdKEE1/3uGdSvLSh3vmk/5CSrJbp1abU
pXSwH2byj5m78ngjh0UriL+kw8sdkqIqsX8xKslH99R2wLtJdMIhKFTYldneQLXuWWyy4gXpStc1
LEXbYUfqVA32GvkqDYSXOwKJ7rnOjCRKehJR0RCfTQ2EmfT93dR/++3y7qk2j7TWRQ+eM43NTdwu
NjTdxplPUwON0XSrW47mP7MtNNQyH8RPA080mbWuEjQAorl2dCIuKZK+kuFzbSd6i0o+F136W6zz
URX1u+9WTkDBnO5am+mKwoyAkyq+LuQDwVbvLdD/49IvLg6yTVOQ5EGbGsZZ4JqsVuiucEby2b3O
k+yjqGVC2wIDtBOjdnBKiizPz4A98BYabmXSN1RqT6O4a+ypiNDCGtZ4LSv3KS2vag5t1DIEXM6I
5KjKu6ilmFoglhBQmzGyW957F9/WUhcDy02f+9Y0IUnPz8Wa4g3OUPBDLwnblpeuFyxxnMr7Indo
2Q+zDkzOnneF4B9HDnFftajX1tU+rlr+CaoTboes/sj0TQNzNRjoDB5+ND3Z4pE7jG5Lf+su6beE
/UI5wb8CSvvBFY0K7CLhxsSbJ6ELHuiS0ePNd23sX7dknFD1kdliMn1gPG4++gXrDLI9BXoMYDbD
t9D85176BBsJhjzQLE3WXKJIDlNyowHx2kl2ubu0nG7UKi5JpxlhTPeOsFTfrYkrA9eBphtbPFkO
hW03DPFOFgQzm2JkBriKyDC9j9gsXjs5ZSC0+kue6kcIGSL0yFsLqDTeC8f4RVd8a1F7cRNzv7mM
sCGozdHC9UtH1p2dNb2TbiXO3I2HOqULkxXqOWZWk6kzYderjFjobdxp70aLWGe/yMnZHfpj7OGP
K4hl2SXeyovQEa7ueR8S/0PN6NBMWGKv1jXqZqw9hawQp0wfSN4H+PPpCLEd4SmM5oTBMr5X6wEi
xMyTRNwxfWowykXu8lg9yiT9aix0sKwg9j64uLS2Tqnn3Nj+PraGKTI1g+oUImbARVkMb1BSeZfc
EtA4k6yhm/KPpC8p+XWnI7HPLvd6ntwJdDPkrhLNV2Q7RZkIJIaZl6mWagdhCVWo3Z4ykkYeO8M/
gGxbz43d7oWh11e6C2l95PX1VnPfmSR22MVDE9fuA/LkpSj3UE+unXV5dIVRHehXIW/RhplfDgf+
Pk+ZcSVLy4e30EkPGnXLLPJyL8fxB9YZb48ze+cFlwtYOjfISmwSywAKMrOtYNJAO6ZTMh6muCFX
cL1NdOnTD05j5McO80nlxpiqhoTUYWSmlau9z14XwShKycIdOhBN+YdgA9gJcrKUlu4qlbOnmUo2
+8uMk4Q2eIe54CzG4Tqpa++akzGYnHkEOu2ekEI0kcsPKypnc9qhAYP3zo9bvBgoxUEfZ4+tJgSM
gKBsnpBdIUhqWS32ClMzBrlAJuT1INOa/gkEh5Dc7pISoyuBHXWY91Ybzbk8lslSMHJ3rCOYJ2wi
DdNYKV3tqlHmQ5FNsHtkqdjhbZndDm4Ff/STKFUU9LOBmqs24U/OOikmJOsNGBT4jOULbf7KGXBt
oQxlcMVpvrbOQccfD0KAQQcfybB65t5ksxVJq/4kznDYV2MkYjvDTCjSXWJdSk/gNO3llavN5LJi
P8hmrjOPCKlIAOgkeOdSm4MIExggGErg7cylO0em7320wpvJEqbZGDeBiFxg+5ede1OM2YcwHehC
REy7Uy+w5nYfdYVAsdApdBynOKD3P/UwqYPVm8mKynGHg0Y7W6V4zfQeJKV1UGvqnqZyZPFRYWbx
QHoRbGcwg3CWg5UgHXdLK1S0MwcfY3uwDcSSJDTHbjqkW/oC3+9fwcZslQCXCM0q2PxWL2RNb8l0
I638WPPbqx4Uu88PwVCIf8xOYUHp5VtbE5Oe6uuT6zXgH/Pi4neIJE29vcXCDHiyfkMmxQ3psRAU
c8swrTt3hvPUDvworJVYMdMknb7ewohmsPTLsSb1GVstYhCCaH4d/s4optWODG1b9Lp6i/S/vCCe
xwOCmd7sGLmLTr+z++4C9Zo6rHSPmlx1BjrEUmQ8jrUzQFxa+Y4Gxm/7yuuPfY8rtatkvtOc0mOI
ynU2uZfa48TVYix2OiLIydCMYI5QCwzXquhLJNx+eYrHMzFVFhVInD9VrnGtC+0OS9yvt1TLafKx
K1hO/5aV83dM1KKTxeUZp+lU0bbE+qFMGbYOaj7HYsQdMZxbk7ZJYSE5jcDlKxfTke6RlLT0GyCx
6055QyyV0rg5Xa00Q/jRD0RPJCHV4Mx7ggfCKAYkpYOI0sbEycE5MpbtDWXXD8Ea8TyeY6wAXtu/
joLdjsNdH2SFf7sIDgPfhlHHXuoGa9qnKTwOilk7Sn+WUa2yr3b0fwpw/pmDO7Lv1qdGs/alo15l
pViB81Zho2clzXETzTqOIfZfWrZiTiKeEteCs6Ho2AASlqwL+6qw5vtZsf6Uo8OotVy/UvpUr2HQ
sibDfTfn3EOFAdp/ZGW9eP320sa8tGlBcgm/VKg6QZSbOwERHNn1ZFXfcTfiRTWmhMBsD7ms9xnX
xmeF3jW0ZNMG+itKLrikhzjp2pPq+Yi2baVMiiPv87bMTM+EurT74zoX+7WD6OZlJSOnGc/uJpYd
gLFwY95WhOmEZj3GB1/fTx2eIxebCXNQ45PSiOU7kdnBclTmwvJ1YbfvkrDScwJ29KKsbUGFx1uA
HeZWHXtbNPb+m9H847YJ6ylnoDmggVmXyAVTOuj0JMBkM0YGnnG9Wspi2tw/d0D6Qp0deWgqcK7o
Qu2jEz9KRHUA6iNFwiFaMLneEAEVKQ/lfSNvp8RGwiOe3EY/zv381sw1F57p/wAtO3JNH9d4RaDn
kPAQL0+yNv50qkQvzu8mi+Vv0mXkETUvRA+lvPd09YDobubJGIkn2bwd19ySwP0tRZYADhd67Ozi
pC2Fa6F27PLZ8d8Sxvuz5OjnwA/CjvTJtatQMIelNswB45mO1YlRbOFzkrSv3DK7s3YhQKY5uc14
zp2iYVFbLfuRBjHvjV93gBaymN2DaMk+M8xY0MepXa7g18/bKFcbrbCKLRe/c0GRtbrkIyEDh0TI
50d3jFkdZTCT2H2ZaD1QlKrYuTZtxaZKShfI3R0sA2K3nmwWlXnyLcz8o9WXhKFpjZMuxrCWMIia
0I2fAVxcdCWHnTll3aOT45+vy1/Lr6svu1of3VrqP04jT25Zvw/c0Q8ltSSV81xf4/FRidKhEST3
7BGaY0bXwaPr0oAObXsZM+tk697FrHh8F41IH32uz32y5J+dVj6omoZdtNKlXR2afadwbTOxY6e/
3o/lfe3ryZXsui+kapFZes6ZNQT325L+AoQ5ZYbb327ystj6iImKCJqVdkrJ6dNr1WvtGqRJMDUO
Ck5TeC6Fjs/ffknEQrPRMtkZVt7frAXixon86kwtwSu5fDaKBpIDh/cp5g1U8VDAlIXuPzJe65ee
wcsaLyEjEVz9xi7xC5PZIcSOJpGQQOln2fV6vjrosrupq3S4cm1t5J2rYKFIqZ3jgTRTMeMGh/Ft
n8Kmt6CHTPV9KUQTMW5artaMiZ1G2MngTlxedvwDbfFPmt1lO8mAHy2b89TYPKhzUn4hAdicqfPm
UWWgvS821+q8LkGy+ViRIsybrzXD4Aq+XkQLlld3875m+uaCpVlYNl9stzlkE6yyw+aZXTb3rImN
tsdOy0jiu8Ze22CzHTa/LSuMgDEqmacMFXBBEp6NOXfBpItYadvpssWTm4N3wMpbbZ5epDp8ELh8
583vm2D8HTAAr5sTuNs8wQ3mYLb6nBP5Mdtcw9gLkChhJC43R3Ev6hvLmV9srMboEHnIMR/DyQLH
948fuX+xN39yvzmVRyzLkBXfF+eu3pzMZKdNW715LTE5d9RgK6ZnfEkAvzcfdLU5otvNGy03kzQO
1XVzTXubf3renNQZlmoPa3W8eaw1rrZIpIxhi82BnTPAdbBkp5s3W2HS7ja3todte9z829AXmc9t
+sAEXsvm8S47hw6in5ag1vrHrkDwIhnv/Ad757EkR5Jl2V+ZH7ASY2pk65xzD7YxQSACxjm3r++j
qOrpzJzunOnNyCxGUgpZCUfAmZmqvvfuPddRNZ0l2b62frNJFBucsbpFu7VUa/sIXp90QNzlNQby
Crt5Jn3nIQZ03cKJnklPOjpm9BHY1Lt2U7XXBOt6SstRUdECDZjaY77mEpM7ns55WzLb8DwiUgv/
McTrUbri3aTlb1GwvluO+QMhqLZtzJ9R0VTIRTG1RtjroWfR9mufZLFeXOz38kV6Vrqy7PiSFNqr
YXp3ydUYUZGy4W6LYJIRDo+gcZ+d6Rys0Yerw96QBY/E/OWO7cacgpsZjs9BC16weD1TYAGDghNh
ePVBCCSgBAh1OnjNnXbDdgA04AEciAAPjAAIJkAE0kai+EwlbOqJytoEAAtUuaXovNAekoGR/qi8
WwXegLjXJUmfuBncTQD+QLH0pUYHbwSLMKYzASSB6n+Hg5DN6enZ8acuWQqoACHhGAaTFu6/sKRk
DUAvAHK45cYGSFCNPpg98zcZpQbXwDH7YYBvaMA4lOAcumCDw4/3ynlX0h5oAG2p/N8qMBCD2d4n
tiW5IDCQhFpkg4woks8IgAR7yi9LEiV60BIWiAkEIgwdgE7AW92bdLBjSaMwuENK8BQDmIoaXEUB
tiKT+IpxK4BZSLpLi0JucGERrK3qsxd7xTfegP2fzNJfdkWwVMwJndq0HoZmHjiI/IBn6CzHgaRp
4CE7OhKvkc5iU7sQnvOBXX5nAeHIccC4QDk6jOUxkA7b1j8rSzvW2DwEEA9JVp/2BWAPX+UnAX1I
zowA/CGkUhMQyOBEdKaH1x5ACHHiO96bubBAhxQgRGpQIn6xSNS3DrxIKTkjGsARD/BIAIAkbk4G
7iEEMz9S6r0YTIkNrmR6x3n6nYEwaUl8BmiSADYx+FC4BZcOwBMB+MQBgJIDQhkBooyAUcLC3aWA
UmyAKRPglFIqZzBWNx6hpEV9yzXSaL1t2bTHqbAPVtMRhDRufL3feoMxR7hFgGy59OqrzSGqGWyO
mBU6k2kX0MnM0modyrH0DxVINzvhkqiekizAWaEHP7Cncflo1lIV2GcrAMaQaHKvoZM+3YVBEmCi
bUoIU5GmX+pSeSoWbTcmHzz+6ojx1aEIU/gaJdnGHS/uWIJ4Ml41bkh5A6JVO7d6vbT0mOiw7qbb
42sWA8KBtSEfdxFLebu2wSCml+/i3Jr+lfCfC4lnty4CvhyHpy7Ot7rb3qlG5hggt65jHyqtvqPH
uwFdeiaNdx0lPMw8KSMTKIS/mdo+lVh9BXFl4qxTffWiZgjkEzmmsQ7JEN7GgBc/did0XKeQSZbR
1quugvxjBLegck9q4rzLZcTpLIYZ2ky++qGdJ0UIfSq4yZXEdTAqwT6xF4711hcXv4pfepHufJBx
zrwemmf9i7QCyT3yuTU4Byf9acwvtYbhL1069UVkT4qYYx/mi4quE1gDaLojLYdqNYTjQQVL18TR
ZcCiWSrj7reoLwrJLdQugdaeytZ5r+iZOYB8NZN7ihFkcFHOybSCvLhw2vEmlzn5R5ltPZgAPY2u
e5ZIQ5JeHHGP3EqARgxubpYa3iwUY37nv+CHJoX+pFmsjE34ygT50nb2iRDIl4j0WLPEb9cCdM4u
nT1eMkP5/cbqOrgZivnUcua/ykm+Hld+nh19Sk5lWQ9eMNsZHWOmPoHack88EgOjHwGpBc3onoI6
fDEi/5TWrNE8leAdRBZ4jeJE+stRkpnE0J6g0tzlFyD//tSoj0q3tgz/hpJojw7tCUP3tQxDUCSE
PjTRmzH6L4OF1phd7yO0LPzy/V1eUVrnHAf7pyQ0UTTfGtJwJTDLQWHvpimnwO5G8U/xgeqIiy/E
8U7I+c72BkyT7U11eK7WOsnHEtPblNWPqs3QLocvYzi9Jvl0lW9qMsML5Vutl2tjnK6MHB9R295R
6L7/3nRU+13Xe46wDIaDF4lmCm37vQyDm6iWwmgvY5t/ZtWws4HRVL2+DuAzw8Fz6f5JjpaqlB/B
1KJNBklDBjf5hR4BwvIlkJmxcZpDp3nv8o7iszpprfbadf0jaddRF510bQSdd62N7t5XJt5XzH7w
+pkNwDWMNq2nAtXIL78vG7V7yqvXFwMeYOQLdHCh5+/dopGRsm/T1N0iRX1FUvNOIjBNh/RChtw7
co31EIkVVyYbBOyy0XvqeQqvqX3KfbI307X0J8TckUXUQ5ftHm0T3oT/3bEkm4b/Yipi55BDL3+M
wefv7TWL/UerNqe+So9aDoEM5P1Qxp+mEX9Ur85UXb2VF3nPKv01et2Zg+5dwn8Crz6FPc8u2ifD
w5MU9zHYqosReTbYKKe7q3r0BkT0opiWDHVoXaBc1XCj3M0ZtAXD72OIfFm/v0YXNWiNJclAWYay
lufnAdd7+f06LX2ndA9/Ur+C0r/RQOCc9yHfhdVkb6zAV9PauY6PyZO1zMcVbcZveqC+plwU1WCh
9m6fTethGJn2PZIZd5HU9dO09XPFulXKAWM8uvfBUfdpsELgvnEqfgJIy8ywUI1kK5WHSUIz/YC0
YYsrTVZZSxKHPhuS4zUSlDvqJ4uKiuGR/2KkYtWygvrEhNZDtqrRmuX2jE+L8229TvPpaLsADBT1
WEJbEK6/icC+RZxJbSp2AkYOsa08EFZsUzvfM/44CA3QBTbsENt+2cdXubOTuE5eXf0zaIs54Px1
b/kvmoJoStHMsydIxS7So2FLJ0uTX/rsrY+0rzZROCfpLIvFYzCzT1ENL6lhf9d9d06TMzHfN0y0
UFIISTa7R6Sz2sYgwQ1nbebwixlaaP5NQGawMmPhWfbGBhrZjgSolsN2dPpdiLIyhcWH4Bz/meYW
G0dd2AMtrxbuB+IidCxrj5jdLuUHkDrZ2Qg9VJ8vRuSVoTeyNpjzzG0PxAJeDFiK0OFI8NOOft4c
xmhb2e0affZZZZA3JKvgwiYRnmigbhKPCBfLOgD7WTY0qht1HwK98wKBQPWriKRRsLsl4pW7PjyX
IdRETE1oUxzLP5gkszd+hxAahp9arlXCXgLEMiptScCeKLJefJ+stDyd06k7Sfmf5+jM5r2H5jFA
1lPUUngXk0VVfjND5XgpFr3PEQatp6oSqxWCUERvIRHzeTys5OcsT5TIElXXP6Br3+USL9u5LAfj
TnTxyefM4YhP8j5uVhve2mi8YjZA8lqsXcGaxiC8K85JFl8cRIj4wxjmTKg6A16JzygBncTctBAS
dT99riI9YkVqu2fedHdDQRYZAalzaylo1ul6gDRLWG54uvgtHZWULwMflxKui2E8dgHQUxOF2Nl+
D30b9XSxL2ltDZb7bdbZTtCbsIS2Hmmg5RiSXPfLJmGkZobuM4B21jrLWad+R7VzkOrKxl5H7lEX
SHOsYNsM8TxhSIlOg1YCkTHciXqdLxX5Kvn9sk2huqazMgJ6Ugw4ma9tGs8be9gwCZ5rwEXli/Hx
icT6M4OP0tA4SNHoKtT6dkpnzO9X/K1zaxV3+kp6vcMRluLk7Awl2wTadOxo3nq1s8UkNYxzEKpL
3YYvOWIJiunMeEG9AIC4qM9F1C2dcFxU3rgwGdF4nrxxlXkxODsgANXc1DHodNs8Vc8YxHZTn26N
MljXYwmPf4QRl2wbLQcsuYJgMkNhuoxLnbkiskOikKdoVen4cgycStm8V78canDBDdTxlryGnfvL
QOKKUoDrFKkrYEtnBKtzlJ8A/0+el+W3kPomzf9qQbbwgpHeDds+Cfc1AA716EJOyZeD6u7CSazo
KoQ0RMNbB75OMbI1Vf97FshSLbimsfkeebcIKVOXmzsblutw9uzhgrL/3aNhTpVVdCo6m5Wt7gW3
/pQD26uHB1qyA4zkS4e6oICYGhevSZlso4j4Bq4CGAVH1hsSPPKfvUWrRujocszxikCeITUlj5yM
WtI6MkLbsLcuR844d3dyw2vQYPqjt/SJ16piGva9suq9ipxRhuvVzYkLJjpRegTl+GL2UETr8GQT
ix2Vw09PdRksjzuNV41z3jRsRswpFbpYVFhbiK06uF28weGB5/Zcev2dgclFixWWQPUoih6Rqkl2
GmpWVicDx448mpY+DY5phdv42Auxkg+zo4OgdbZ2y7aG/SW1WU2h+Iw4MMbexEFIocB/hyl4UHCP
TtavusZcWtGmMJUjFcksOvTeMh19uhyEylvTGh31sioGksLdDTvQEtbVEp+UdAnhHl4mdbJQ0nEh
fxtY3laxvTW35olZesdiICXn1vgpNRUjQkZ8wWu5EcK2vo5dSoa5Ce1VrAaXTDv6fcGVjsBuNM8+
OdJ5joS/dk6pSaKRVpzJ2jrrTrVWPXcdBfeCCS7JR8Jf4aBbNjSslPrWe+dppBoUxZqU3LU1le+F
4V8Ltr0Q4FYgDgg86aDBBwd6kSn+uuKhuoDOmc0tG+6AxdIa4rnsqgXOqUWHMNSIqkWtVGtv6JZG
ah0sBuN9CsMs7pe6Em8d8lrTgVQjPgK3xzM9bqxeLLDtvRQRXxwHvBCJvKzmqFgAx9l3Rvqv4RTv
WljH+qe8qJwSugeCaGAtzgDaOQjXJnKUaLS+o2TbqwznBh1eXbHRBmP1uzo0m7tPKRMnxltZqPsm
DNaKBhw82Jp9tiwEfTz9MHKpZBSJDg5n0f1IhQKikAlQlRxB/GzKrRobF6HjQDbFxlBYYdpuxQ+m
m77BtMayA/BNqpm2duqu09LZyo+p+RWdEmWp2Hx4OsgoY/b7I+e5anNaeAzl6C0u2oiTgr6QLxK4
K8u/u6bjMONa+Wj5PSMO1gOWShrUK6/SsURxCODfUegt9R4kcf6eGN7Kyp3toPhX3TTOtWquQLZf
Q6U9lHgO6ZARt2ExQTBBO5vscU9lQokRjAti2DeoZGattOS1Kq2EYiUX5q7tNkEIEYxFNS73v9dq
lS/dVdcp3b0MADqt+WUboKGFb8enMUagyfNs1VsBSTxcwV24VmzgHX4PPQeFUtiuzE7dJ419irNk
F+vds2AMF09woPR2G1MqY9Jnu9b3gWeiGHbXnobYRgO6VQ6rMROnhNE4WkUZqQMRbfpqqoo/l9KR
CV/llRwD4sVjc56K5NgXytVyOWuZCGlRrtRVcJg6LjrQGMyuNyjGZppf7PX6TScAtie+JtOKRRp8
2tR1kAcSUNWRQ5BatkI/vaaTtJBfdGkj3QgJahXZLrkCOlzHCWHawKyFeVYVQ4I9djbxeTB2yIhJ
drAGNtWorr0Qr5rnLGADENNYnZF2n73kWOX5JQwzMEEpMbvDvYgpeoD5DqG7rcxki172kCrhIjJ4
JkQ2E77OBGmFytcA0nyhT85mzBiZcuR2pkMzwkKeMH7XCaotszS/Ej0y1iiM8qgokarAkhKXisx5
tPze0yDzmgqbpOS9NzgBGKmCAXFKJeChqf//+JD/E3yIhq+ZEJP/GiBykskn/+P44+f3V579mSTy
r5/9D5YIQRWGa5iGbmm2BhbknywREixMy7RsMifoadsYsP+DJaL/w2BmDmbENQ2kccYf8lTUfziW
qrlkrZgWSQK2+G8lVegOf1Xxp0QVxzU1S7VU8ioMXt9fWSJIDTskNdjY3GHZWT5nv76x0KejN5RH
xepCV547NrqoprMXRfUcFWdNAAGIiAj5FCcfkSPDVhrpq8jbc6sEH0I/kXjwFFiiO5uStFeUne17
J3qBKxtCxDgMC+A/2GI1682ZygMpAQ1HTg79vdRxc/rxEE54NfFsLAsw81havFkeR+jxYN6r1rRs
bTr0iQsHRM2brQSCI6l99BGJZaqn5ZgHoWL4etEvlCl9aQbaUkJtmFtEWDdTeNcesjljjOQQI4Zy
wZC4MIQ9oxeMwGRwHzbZv8GIoaEsjqrQfxWufYXWP+zS4RDm+OjopTOZbIDJUcq4okRAS3tqFoxM
kBWyPdFvM1lMTayA9ntfpCP6BTeb4bhCK34HAUK3fPDeQ6in2G57aXqZMILM+oL2MomiCLp+ovFD
wG8NxzBECwMsohySRqaHaQulZCfTmRUQ7K5V9TlWqJiwkmTQUsg5dy6GIHQjRzxvAwmNm+kIbOES
gatYhmEh88LYBmUtGmX0kgyj/bDs7ofac/Lz+gn3ASiSGJWmBlLKM0v6RNR1XXxOlA+tcV9E4lMe
8UsYEpFZfZahf1CDHsprdkuVPCBOIrsLnWDD6Yjzzmck4Z+7umUSoxx0kKFplPwyC7HvjeDUabbP
lkMTBz7VQ5S6C6H5p/C6l9CmISwkV0QZsGfDBiD0BT2sVOTxbapmTQi3tglM80XJsmvfJNemh18t
RqY6yFFsq4T1gKxC4wQNnhCla1PlNRy39Ikm/G7ZrNd0BWYNDYWhv8CjBDNbqIdWnRgwDM2dtvRc
iWW92WLqaZBeBSnAx965Y8jcoN6IW4q+KWbG12AH7ZGWpf0Q7VMV4LqudvcsD9dpqH2QMGjNi3rH
9iEQyAfIQ9y7NtFJyTym5WGKItQvkE10/avRa6+I1BaMDo+9Ya29GsUtatE21GAqZAecxhu7e699
jDKx5f9QAmM7SeFIpDufWaY9U5v8Aoi4Myr1B+QEZuZqz0EJkIiPCozVjSkYOiZ/oj+aZec6ILHE
Ks2fCskMs6bL6NiDcSGPeY7B/pIjkCbc5Pn7UdEoQB84X+q1m0CIdPEmGsa6HdKd0qPObjP1i77N
LCCZLiCzBjN1vysQhBV68tnb9bvqdL9QOX2G3P7MblFNAc3qiXLc6vkus5gXmnF68XF7IB8ZzkK6
2naR7WHJCJDnNivyXeF4WbwJs0UEasTcbSCDVqNIXkd3XEK6OfTRtNRFfzXt+iiMYKWphNT26q4A
7C2kJ+4ln2yuYT0+DKMJ2t6nNne2ZoL3pO4lyw2sC3xPYyjmqQy4yDpcojoYtJnjh0Td+yaxmvrC
643XLi4w8vHkjskhDUNQOsm7uyA508P9n5j46SqwmvPBr8/6IHkFrovtjSAbYPooetcuXSKkyKgr
27xblq6oZ0QzPgsRVAifUTp4ynCZuuoW2YE1q2RGbtLs8oQc2K5VXzj1gzLk3ZFFo6ASO9UtR98p
SmBjxzYVXvF0kKV6YfJLH/ApgQgZZzXJiinxl3Eu2dAxrDS0YBt7MneRFf0yS7BxsVYyLaYf16SI
trHG4hTRlHkFua6px2+OzxxrjeoGrF8vT2mHPXGaxAg1PzpnekNsR5dhAsmIsa8zAFSFuo6n2JnT
In/NiuJjQmUCMArI/9SLdQw7lY/IowXwjqKVl1m+w136Rh7hzqo7gIKMF81svcYsYdYY8pr8jIbo
lDnIEFis9p0vkQFD9I00CdlrQVYoewAzS24wLVRfoghg+6TTLEOFPu8j9zqWnKURFOnLwdog/dYB
qzjo5nL1czQ/yBpCm6iO0bxRIpR/nYIGC9UaaQfsJEk7wxrQtATTWD0wk0wZTrh7Wfkz9dsz4ycw
hLs9dV8jEZr6KKV7PaN9djzcWLwXzWZtcfT6JZ0sbSXo5SHReCb8Ilsn+VwJVQzX4c0tanxD6rAm
/oD/9TvTAjfXuVzvXr4cvbSady2OX76yhyM8jY5p9K6VV5UdYF64Ia5P+y1K8aLkaUMaIEQjoBto
m4zijmSWSpCkhVpoZzY/Wh8uY3TX+KzbBM/3wDgJOBVw01iZmZ13gtx7MByumNoSS8Reh8qjE9Wo
PxS//NkGO6q7b7s8I/F5m2L70sqUcge9uWmWH5po+FZE+mq3/UPo8b623hsxvVRF+q65EjuWhB63
nzMvATTESvEovORLR7PATBlNi61X2CiHEE5pdZDQl1JLD0qFB9Nv2ED7rthiNn7azCJZ6/lEwnpA
Y91uuprZcW7XX9ZQYhvI1YUwCNQixgcGgo6rgPLYV2UDw8pO5N3jAtDYsG2XOWuiQOEunB+UL8/I
xBKs583DMjvSIlDtDKZ5Kvw6BgwBVrBLzGM7pvGsRNiyiGpUwqW2TyZAz0baWFuqiS+cGMAVia5O
9gL5Qir0Hq24QeCmi+JeTdoR4C3T9oo02JlWNUtWuzPcHlR1+EP5+IaPxlL3yAvxTz4wmfFtKQQQ
NwbJu2d/cq8+GsqZhuZ/1nbDi5vq31kFMMR10huc6iPL3XpgDFWTdFSLFyPXHpZl7nqcN4oPy0XM
Czt40J4I0QRqa1eprwChntFr7niE6Ba4bXqrstDAxtTy9s4hWHbWOGhQYgfPkRo1Z1jpXMIYeGyk
kxAu9IY0JnfOlXoEhfhq0qdb2zH2XB3ExeAp+75uSYs3t6RCbl1tWjuatKO//T6UpfOyqwMs+BPq
+kxd5UW6SiL7kCfVV2owBlULATE9WHnZ8LN2knupFjAg4y+HqR0lHBLRX00tynk3BExIi+rcTCOQ
qDAkxUQcjbR2cSRCY7WSX2Rssgs7eBgh1M0HIp8Xntd5KA01gT65PNgMLco25gyJ7J02Uccqi6aL
U95b1Wf0KRVE/xmKZqUKiYcn/Mz072HrX3pVHJMCgUlDINnc7xatNK1njvmumNFZa/xf7HyziCbc
fNKLT8/VHv1YnOUxMQ2tbS+sBwFCxCsIhgcNNlgLAcaMRfozytnIqRXInWWewPtbjsnwJJMWeyFy
U5JaJnPWAOSYAuurCdPXzkRs3rAx58H0zZCG5Svyl1ngfOjGqk9oCOU3peKIW0gCmkd0LQJEcZs6
c8tsPZs7CQJFDxKdzcauZbtIAuqYPG5qiaxTYNcNEmIXWODskKsiiIRwl/eg7oopw63P2RdAoB7O
dRxd2JO8dyVCWhtW9Hy7AN+yWedn3fjS7L4iqge0XgJjz2awFendZkisZtlymrOhdtHAMmx6Qpiq
4bwxLqnB9hWgRCcV2KDYx0lK/qnJBEXFNjtK5F8FINBGQLEo+xEcYMKM2+/jB8p2YmZgBnYSHlj4
rOzuUNykJAwtHe5rBhxfyoCNUIM+CCV+nUkcIfFKR/c3oNAGVRjCLLQ4iZAoEz39wPu2oRqSHFbM
jQJ/lau9pxNXWtyXNGRaNlJOKGDMo81Q+O58Ss27VYQwxCVCMZcwxajYVBKuCCVy7R1siVw09Ksa
5N2c9sm5Y2C5cVpOFuRyvnY+azkZNNxrCDHx7sM3QrMMDij/suy6mrciXVRGK48xNM2Bkk/owZI1
VvF2o8U7PVTyRWqwDosRXrQRldhgyFaSx9O2wuhlTEfEpRyAaDeYsu+gyA7EWjX6emXKvgQHr2ct
OxW5uEQwN7B0lOiE10Pl6GRbaV91C1AY1yVuTtoeeToe0BxdY27sEVy57UzMuETQr9tavAsSt2Ff
c882WPoKs8Rg1wYqPgf9qU/sBErb70g0HnECxI2UWhJPMjdb8400wiuNnGuIOm4W0noz0doGSfXR
YDlZcFlx6KjvcP/uZDPMJqjkQAz5XpDU0/VlQWWzpCFroIN383geK227nCrmJprKHMy3eL0O9hhk
wy6s3bgQ89IbFZBi47AMDTDXVYR8zSX9riM7jF4XeifFOhgthr2W4LM8VJHmsmrGmnnsk+zFaxOi
Ndq9AGvBbVOB2MZUFCblNu5ZuTsFeldhKE8jBNcZV3yVJnQuLuogQStjoOByWsjXnYqJiN7GesTl
xlDueyo7ANAinHDveJwtuz6kMRpToWBm8uxj0Ec4A8RQbAnVWbqSOlGq9rRVm8pcgXMj769zzyhO
91kTRfsmcNdmmgfrMNaaZWhay5ALjRkjCVpkgc3ypgIRkIXPzHorcMAtpjE9B5npL83Q8M8VRVNG
9sUemZZpdcuAI/w6zahSCsmLjNNOWyBDvQ4RxW8tdXjlSLoW+OF6MVTxU+tzeMM1TD28edHayShV
fK2OTr9/mSId2IEWoTEjUDD2pA+yGQP2ZBjQWdq/GYxc8YCohGNkr6UfgWOJNOogpZ/jfGFrS90o
X7UaUWJJqh/NBJRmmh87nTuqsE9kJm4ZwRBN2B10o0leaqP/5Kut8GgMxYoZBmjTsTw6TfnbTB2t
VM9a+R1gYzIrqbTciXnNOF791q/wcB0zA9V0JaLyyyuvgNIKZHrlKQpH92A34hv74YSZLURy94z9
6BGqbNCV4RnzrtCYeivfZVk/okoefGJkYlpb9os25KbrDcopVcXGwjSwbVpM8hzpWj3DdO6/1pZP
zhL8AqSJ7W0YQ0Cd4hklGmHN+a1RmTy5oIi60r/WZfplZCH6RvuWInNqAGEOUX1tPbe7Ejm10slR
Wflafhe+/sxZemmFbWKVmtYgmRJmDAkKurImOXuVNah/dVq5vjNeq4b+so3dcckdtagNWO8c3kDq
d8iWAousrbFeKqkyLIHb3LIyrLhEInUeJdYmczgmVS2GapXoy8jLDYgq4hhiqGCkARxPHfS3IWD9
9o0y44wX/XDi3thlV33Et+2oxi9FQOzPQNZQxtoB5/AluTQeFXGSSKFfhmuuW3Woqg11PNq6OIcU
gqVu7LjyGF6zEIr83bQLdvlkrFa943/GzTYpK+wKuvsTUOqHbqMNGs2fo1K+ax1kFjNrf/nKFhXd
EwcF9YzxA1YHBmR64BN7TZz2hBxy+ijkakh85rYe++9eS+oNxQnChnPesfI7ANlShYFClD9o5B+M
KfvqKHFIaJHRdQMnUjV89ydkOW696KJAo1zNpmVGY4DTAFg4hrlZl+e4WvDw4dgFmxlZVJneSmnP
IsPvl/scRvvYXslJMDB3/DsiCOxNXcVo0r2IJk9AA0nal7TmPiTqHdxXNCsRUs0rx97DmJwWdglT
U8Nc4jVuhoNkrBd5lJYbz7OfAvblSu8BMjhfBNWazFwMWFy0YcY8gkZbc0yyzQAPZRDqqxRXVh7S
mrRy29ySBfDDI5l0l6rmAfkKYz4+/3nRjF9drEx7rHCAmjrUa777CCf1dUApWmeWgVUh6WYk2/7w
rerXpNsXDO8rzZuYXMSs2bUZQoVsPclxZzJC8ES7aOwRHQmVFMFy1NIJEraFIpolv9UE9s+c4DPg
XTOPRiYeFFpOYV/cKulnExqTdVTnXtY9rNb+0GpQAzk8cAyiLcc/1dzG1T2uy+IWI7GHbzItpobo
l9hl/RlFJdYgpvCzWV/25Bb4jqqXzmRmaZCbFDsWCKUc7ySenhkO92vijGJld/pPb4T/h1vqEQbD
R4e3cKU1JF/Xg1ctB3t4SwgIWf7fnRLItOz/GdH+/0iQOmTv/7r7P/tOsD/9CR/On/9nx19x7H+Y
rmo4lmsR7aDi//v3lr/iuP/QdWFbtCjZhR2a9/+OD9eIrXb5MVd3LMLXVZ1E6X+FU2viH45ja5DF
NdVGl0uL/r8Roc5T/KHfL4RMdqcS03WDMt5V5dThj8nUrY6eHcB1vW6UYOvBLcB1svOJ//nD53H5
5wDhj0ntMuD6P8YK/3oa5gouWfJCMAD589OMU+m6+jTiRlSUvXTxO5RnmFx2JYd7Tvk6l3hqbv/+
SfX/9FmFyjMKB4mb+5dnjXlrmqdPSDMEhpwECGtQt29uPezFSNIP9nfLQo7tB+BDnYVfGGvXEUhM
gwvfAAAxMpowvjx1ymg91X+E0Gc0N/zArHL2RvXWFT81LX4F3P/IjXKrcDCz7XrX1MrL378RLp7/
5dNzLZWQcqY8tv7X+HC1dQorRmq9TiqSCSxv6wTK+98/hfGfPYfjmI4mDC4GzZaP/yGiXOspdQb2
jHXvRN9sVgsBBBC6ybBqAphLeEgMKOd4IPglp07yWuOqxUWEhTQ8mG1GJ7tZYa59+HZ1K8c73epV
QahHZO4ndmRT6WdduG8LInIGcdWjm5FwFgouOmbjWTNFUAHyNV4kms2uWPxv3tyf89f/efkxPWOs
xmTLcmQ8/B/fXIAfcoqtsl5bCee2vD97+V5rq5VhRQ/4jFecrjgi7ZPB15iz56dRf+xQUnEehUJb
bFPHWlWQQ0Ol2OgAyp3Y4rhAEk4mNe/FFqu3ZoF2teg7JwLEBwA0Jx72FJSnEPpy4EbvGLxOf/+2
fg/j/npXuYa8b1lgbNUisuCPb0sRtmHjEKjXHKNkLctIi4hHBgCMKhpE1YooaHnr0tNJMm1iHPXU
uDTGLvIC7AEqgcsGedg9DvC/f2F/HiJyt6mqpuryrrMMS2OS+OfXRXuUKslAjgQHLVWdfTtyZike
denMExitsar9cy7NPuB/5//J8mL8dRn7/YwGyggoO4ajOn+5ei38zWOUBfVaoAhJ9cc0qe+2iO9V
Gt36YFppo/ruswNDrwisCmbH1UjcvTEZWyVPnlYY3knsAo+G38pPb06XnxuMBgIiv52ndHwiRNdi
6+aHmF6ZKFtYif7K9d29poxQUTg4mlDJOtG+ATH4+fefpqHycf3xa5ZvTrjMfVWiElRkU3/+OHvN
cau8bap16zSPyoFlVqnWnGAk8Ae2S4kGnHYl+CI7evLDBI/PdrdhFazh/iNwAjZJoR7tMjM5DrDe
OyM9c8B5A7zAqCePF1rmFPNJlitq99aaSNjI8WZS5MQ7FS8/DXCqor9/T5ojB8l/fVMaqyjbHCZh
/vnzmyJ+AqRrjNqoc+h/1qlT0E6bPkbDfM200d72rXcIvYrX7zTJsjfdLRBoZxVYjoLJNsdyQ/9/
T+FsXJAuA71lFqx7MnpwKrejSicIjtSHN6G1jxIIbznA38U4+tEmw3QOuwvRltbCba0Ke5Zp1Vfj
M87RWAAyjDCocNubMzjvVkeEG91SZ1lV2WnCGk7bgBvIfcC2ZCpk9DYzQP802M0+t7AER0z3Js35
6EbnO/GQgg06fDGoFYHhML5x524X3nKQjNTFkkxZ/4gmQywtquw5QizGci1NX8fCawtkRYsXppUe
eotyKfwFDK4KCBprvYgeQGp9xIrFmT6rIcyMA6jU7keML+vfSDuv3biVdAs/EQGSVSySt52DWqkV
LN8Qlmwx58ynn4+eG7stSJhzgMGk7b3JJosV/n+tbxFbdN/bab1K7G5YlAJwgz9ouOOq9Luu0TeM
T5kyV5x50JK1w63TA9+vQ/vNQsukexNq29zjKOOAl5rWBl8DMhsqdCRxgkWhN+PY4c+ojb414ZXe
9RwnEZJJN0+ABT8NkfadPfuJeOhD5pIbUM2TaDIUjz2J5qr/CZZXFd5ZVWLDtn4JVvqxteCcRXZ6
E9+qIC8IreRKkV2BLgEYQ94fElegDoQXbQ3tLEs1oQ8dGAwxIV0D6AaM4mIJF+CYtjPDuyN+YoyI
/auDO6iRT0oDVpGntJkonvrNjdmnw0qS3wjdqpyjTqFiRMWx8VwXs2i+HwrCVGKB2bIrHjPt2Y0q
cBIMMFW1J81EWx0Rpj12bMxTPX71/QHgs6cx0DjzWJhQbVya+Y+hc9/i1D3lerN3vXZtYDIaTOMm
UBMsHnstwmehhnuKU5iqQ0pV8/Aaq45YK4rKgApOn3907rweXH5zlmQTJqmNKvZ+f39zUPqdpEvr
ionBC9YYxn/FgGNFCAEsJ3MgT+StX9wXg77XS2rR9hjeZ0kAKAi3NVsbUA+Bv8uhYkDIkctqzL8Z
NorNacZZaEAoI2JuE1YU2pOoN63Zs3uehhZ8FD6+VjovdS2pd7cRanJ65zk53kokL0PUQpDyjdWk
d/nK73gveuhRYTIf+5bSRS2DHyZQXXp9rGNkRuDfSMBTi3wHkv0lo46gtPINhkw4U4NPth//aiNq
dXQq6dOZLxXkNKC+09nAfxrG4buLzH3shx2n60ret0rtiozGvXdjDOTmhTvNda9j1Z2q3nuxUpyC
YwCEju7wUFHGKCqfMMEkeZtCML8hH17o37cWvMaxaB+h8mv0gWRCgZN9wQSLZFmomUdbtY+fv1Bj
nvn/eaG2JQwpWSTM3yvHH5u20dcHUmaTalvK4jntR46O2rJ0jkadAaKMNeo6PTTY1jnA/qUSeOoJ
j00hIQCBtICP0PUuHbLb2uTXF3f20YKsTCERM0FAZ0n+e6jpAvxg0RTV1pyQ/wbAMvKI0nfbxzMr
BZL8NM50SYQCNoJJO0eVmsffNfdb6Xn+siUMaAy6m89v6oOnJU1dF2QysSv55568qYahoQNwnzL7
FuIZ7uZEnn0OP5RGb0Ov+Pn59YwPFm5ynlAJGSZ4D3c++f25PzNcoGSNO1VbX8/fcklBtBb2Qa+1
u9ZUh0TEj15hkCOBBRpx+OcX/+DHcm1b19GTmfPG4e9rE10WYSPs2TRoI7Q8bEK8A1dFVxIZJLAj
SB+fX9D44JUrE3A6i7pF4tXvE8Yfg9HqOe+WMTpL0y5+1cGw0OsAmSJgr2lOYSRlORrsaxbXBB3N
dD0l2xoMOovfr8bgb0jjL/ZNHz4BIedztG3a5uW2SZUOFTuXIdjVBz271qgDselYytq9juCOffHr
zX8/RWVK6egc8iUD/2IHCsgIxATxONvC0l9iF+5Vn18JvrrJ0X5OVnpvG8lz36fPDvrUZgh3xKU4
y89vQswv9WI+UCbaQVMpy7GVdTngDCqOQ6UhM6X3yKJvYlFuOwJDdjIvjKVQUEjjxNyXSp4jjNdt
HT3ZUfYjIxILdgigqi6KJgqmnGRHfV8YBdTGzjjHTvIsUfGalhsdJOwv3yf6oRpPaiKHY0qaW8DD
Nk1kkpIhXZA+hVZEaEzBDq/98x/58Thz6Xcoy7T/PdWrViuczA/4qgp5tgMmffQg51KoVd1d9W2c
UPAmsomwqjept7esow9qZMh7qOeD6To3KAJ/fkuXdQbmXkUBR0jTQrrpqHls/DHybU9EVtW7JaeP
6L5x+63lwr2htRjF+UvfkEgI8mVQ1Ik/v+48pi5ftwANzKGHKRZDyt/XhfWDd9yyyi3t0INZwueN
ui8uYX6wZ1CADdh/WtIS/Ovva/RDGPZ6MZZQjAhNgVnGJpoVrj8hEK0xp4zbNvWOGg1yhFIkRFY2
rlTdYYUcBcKm+Q00MVvaBuN5EVWb2EyP821Ci3r835/Gn3d68QXmTTgAHEfNPTowRX3yGf3k6vNL
fHCwVYJ5nBlFuaZxWYjxVdQm3tRjYou1awcI9koijaMqbaNOp0LfEhBFr0jsP7+s/Ggh+eO69sVq
6rtBNnCMK8nqgsRKIh2ShPzZ6Qg6tRCMd5giax01aKgM7CPtW6Ws6zpEoWBbIYd8uvgq79t1H4TA
f2oXj03HKbJM8PA68SaF5kp5m3gsKnSLyCtXpGtHS86Ley31v9d29AZcki9Kkg+hvBu6xk8myN4F
IPt8vIuRUi6NocYzzirv5eNGBsnL50/go7VFGoJNKzh5apUXlQ7c0xk0opaJTWPGSgZEkOW1FQV3
n1/mow/5z8tcfMhx2wYkHJC0QRXpPs0wxeXheZie2o6AoyFbq5G+QN+iJ/38uh+Nqz+ve/GRIVxx
QzbKTCBdd5tRIxu8dTd6G7uI9ohYNoFTffFAP5xFf++GbItKnvF77/LHnNXbuhnIpC63OUgak2yN
vAkQmHA2drbGMYP9jPzkpq66k6/yb0MvtnFc7DonJjMMjsznv/+fSu08g8JHZYJh+bSMOS3zzxk0
U605AI8oth3unAxIed3onK7j8jppsjulqfum8nY26TqiF78CiyPAiBYEfcmicE4lapWiHFZ5oABI
kjriDnIlZHm2quk81gzdKpDXUymfU7hsrFRv89Ap9ehYydvPf8k/Nbnfv8Rm2tUNgVv491//47lC
o+HEP6TMl4UBKTN5trRiU5jZJvCNKzL0dgji3zI4hdZE594av48umhoszf6CCDNwVjBzavOLeeu/
5duLpYICIf4Bpbg1pS5mEKwyUsUFGTGy4GH1qbohm2GmO9f2UqvtGwBBhLrMJiZ3utXQAQ4TqkPH
4ODmOP17VIX6ugLeacELNCXhkFnZdQApBSjGEuunznGxg+oWSI7ORk4Zd7CLJ79W0VKPUJ91FfhD
L/+utfU5iyqg/RX/ry/1fWjqK72jxjA0gM1c4S+bWP6wi/CHY8DZMbHimd6up6UpmkNZGd8tC/V3
NuePk7RDOACfZAQxPCe/MWkhi8XgiTsUyeWobfJKNctcB1bqW3vVYTdNo+JaRZSH4moDq+4Eo5KO
ouYcI8S5HRMfCqI83lge/WgjO2Yh0Obec/OtC9dEa9MXD/lK0WYPQYScJrYgnSNpipZlHvW7tNRv
pwF/gKKS1SX7oet3ZleeCwkRl8ZwE8pglcyK6iLZWFazCD3zSmCgqGweaV7O1kiEf0lRv/uWtbbI
YAiq8id6gziDh9DG11GmXglu3JCBxLsCsakF91kPRBi4HwjL9hvS0Q4eNz8wVPzj2hGG99Thoyjs
ds/6vvR7fnASUR7B99qiiUeLMHkG/KQ5dZq/Jlpi9LJ7eGvv3iRumAZncdarbWm4K0tkjklhPTo0
wLP6yZhcfCF2+YKinNep0qfOi6813T42fY0NSQbuukdDOwn7KObkTAm7KKX0X3vaq9+p16En6MuT
cLV8BkXuALzlx8dV9u7X/rWZznLz+FqQBkcdkMSIb3A2AXhQvV6ncfdSWp27DMGD1bTt7eCnISMy
vILo2tAQ7X7xaX+w3UIMwOdDVw75nH6xOgyuB4O3FMU2xINa5OCRIlJvXGwEw3SP7ORWT7uTaJ+o
C58dK7r9Qd+fNgqf0Bc3Ml/o4mMGuUfsr22S/Mt//Xu2hEAm3FQfiy3onXCZ2vaRY+CRlLCiso4e
mluje8lx4ALnOBQDcufh2xd38MGGhK9PkjrGnnc+T/99BzaeZy0KymJr9tZd4ETfc0ARRSMfjK5c
B5m3iUPnXoTFz77JvjhpyQ/OdaQdmzihBNt/S11cW1ZBMsaUFwmsKM3VEHN8piAD/LHTb5ESvvii
eM9RMVRm/R6G5tIo3SPZXWg7fow6tPCxXMoXs27irepipISBhXZa9tBWJZyWTr1HegKmx6rucwud
MqWMjVcbjwliT2M0Sd1L2ndHK876lIgj2Jd7D5o/sF54vFmkVkCir6qSMqShWXsG0jYkoMAzvXXT
FeO2jOQJ92m6sWbh91xB/OLNfPR0hMniwyJKz8m4GKSjkwLdcH2Syor0aiyin3jZlx0O6kVU599V
WX1LrfJsWjTqxunb5KsDqWDEOqdrtziGgyCkMgleEx7aFyeJj27M0tm82dQHdON3LeuPhVH2Jeao
1s636UyHTTgVQdki1gR9yk3vi/GLB/HBjhFn3LwAuzwNWs9/j1ABZbHt8yHfahigJyNZV6Xa2K74
qgc3b80uv0WWVM7+DsY58/LshwKubKOqIy9kFhi14TE34sc4is5xrB3S2n8EPXNqxSzynOQJNbNd
ARyKv1zhP/oi1bx/0i24V9ii/v69WUyuthj0fFtUBgQNwhSqoboN5cGCoERawe1ILlJXYf3Kou6L
wvJHhS6HrbljzUdypez53f/xbmMHtYoOegE9mw6X0Sd2QOUgYAhGMIybXKJ2d5P3TEvPIOG/uPgH
e3YH7YKgNY7C4p/uWEsWZD44brFNLHWrRShJZZvO1ftjAeRFk/ZZlOoMWP37F1/aR08cxYRyTIyc
nI4vRpiFTTrXpFFsbUj0htSfQqL7IsS0KhQQDUDjFeRwWiPWpCqOnz+/+u9+/MW4o3NmOa7jmJT0
9YtST8xWpbayAGBJbz1RBFMQO8cbyp+3XUVtXdbWK7KOR1WfXf+bb6LFJl7KmgRSIrpeg9YRhNLe
jcVgQ/t4q5Uek5BQo3aGxNx7ZbIGXnLr4u9forknXXuDKI+asmHty8I0N04HnliyIZOAAzLLfg2o
TsP1YWtjRR4h5+YyLIxngMLsTH4W1fQ0eO6uaPwNBI8fRl2d7dh6dePmpdAhvDfO+H42bY3J6UbE
rYVuqgajnUb5ajW57CTykQkc8xAS49g5dNCZkH4hFSyGbTMpNntdjqaab4NOGDdEnMNKtO0z2u2f
li7W4QgEBIrr+fO3ID4YfHO1D90M1RewJRezrZVIVWDaZFKzAVnGSfOE3pykiBqbVkfwjCySYoWY
fTPF3jbvK9L8EmsP97JbGlpNsArrFpqZow5OkoRUbW81RBMZuvVaTdkW3G1+Mul6+g3rid62nA16
9wZV7g6y5A3npR9DMW9lyTvDbwJlVr76Y56ScI/0GlJOQmphR6ICVF97iWbd/mJO/+i0QxoBNmJB
xVOg7fn7w298GBJxRa4TcP9XSOOHWGJQLatHujRkkDU0RsvwWpfjd/Dx+LeUui907yqAmc9UbFYK
kEKaal/c1gcdcwOhB2oWVynlchr7+7aSZLCQ6VvMR6nNjrcW11gMCAlnez7WFEJ9Q74CNQdwY4GZ
NxmNWY+C3qGZAhTEe59icbLS/Knr6f6ODwF/HAPfrGrcKEelgHh4lHrsbM26f5l0mRy6rnkxyCNY
DE/lCDhKJq27+nywfXBkn3d7QigqvMJlRvn7VyGw8Uu7lRnVXWTSFnYBgsSqZTrZSMDDaEPi5LNK
EHF2PHMj4RSNfJaEIqN9bhLxRKr3tKRY98XD/mDyNwzJLhQTukJkc7ny5C1MShd3Lxp9d5mY3tYI
2VAYFhNLgC050vd+TlMdkovVfVU4+b2d+WsaFLrukNVAV0e6rL5zZeWPlQctV2Dh3sy3DnpMvIPo
qZEQH3oMxkbAuQOPVV1aV6klHpu5MOD0XzSV/indXNzAxbpbUmYL8ELm2ypuD6GhEcGC85fM+YI4
YxVY+1h6/+vW5u9LXnb9nM5MAruM2QC73SlCahRnLLh5/cVGe2YR/L21ma9jSNNmlWF6UxfHDF9P
VSsinm3jlXsHP6oxRDxWvT1YCLFTqVaONzw7vfUQNeNTGkY/mk7upGOvohKXWL+ekvzRIl070+47
mb588Tl8+ORNYAkIoEwOBBfnAHPC4uAYETuvRDs42ClqzAbIObZ1kC4TT1vrONo7172dAIEbEZQg
OEQzLDzxj8TlbWR9lQIKd+vXL27sn63n/NzYg5k2FEu2lBeTYkGMB8oEUk3LQjtkrbgrGnszhaD8
h3I/GwaL6gALZWnU4UPZlHu3jl7y+m5Q8WNFDfCLu/nn1HpxNxePKdLIEcb6lW998C2Wy0YYfAAl
43XgHfJRrYQSj1QKbpEtHgpqFEGY74i52pbHz2/kw9EkDRtJGK0ptEx/f6l+Zg+w+F1Mv85rMJqL
tha7xlhDkU+MAgMkqiXEAZ9fc/5t/8wOf1xT/H3NxshSu+/sbFu6RD845kJ17arHElxr7f/zUhcf
i6d7JbUrB8aXntGA4iyAgcTo7s0vG2Cz9veDX2UZeLwUXER1MecJ2RalQjCynQZWr8FpVhEETlgP
66D8IULjRkJCBM4r8Z1GwZWWlm9hOR5jzPItDpQ0SV/0zv852NZGTC9srpd25D9oHRzthsixz1+B
+c+5bx5/syaQacR0bediLU4rNnooWDNc6NZuMAvYcCD14npT1IAhmUT60iL3TD8G2tbubNjYHn5F
js8pYb9N9vuzTQLvFhfZs09ePN/UaKG6mvjqkz6IgABEG83z1qKl0EY03+f3/+Es88ftXwxbu4+7
1kwZQsqid0i5uV6q2Dh2XbbL9HjtN9P/5TthxpXC4kT1Txs9Gmk8JZGXbXM8d7MeuXDkdeURKiLE
FfLdVUrfDfTJV7P9/B7++VZoG9Mw1KnsXI6qGl0T+id+aDhyXlOE2gWEX/rgInHGwzeBNc122/pG
gXtJAsv+88f8wZc6DxEHRbbloNG4OEEOkxUPRcYspWXjGmLy2uON+lW2pCT4xYr94aUMA+ErRRKH
M9Tfk4Jv5oYitI3pGQyI7hEPB+slqON1rNlf1d0/WApQH9O0mlURRO1dTECS4oveeAz+keCXQAIl
qDAB0jhYobkEXsjaCmm5hZ6eZeNCkymZ2YBj/GRcZ419Trrqi3rFVzd0MU21spC9PjALl6Gi0qNY
rsnKcPr7z1/nXAD5dzzR0HF+o4SkwR/4+zF3nCwzDTfWdqhTYitNtJFZDgiVRkdjwdSpUZGg+zS2
IpWzu55gUtvc1axIRWntfFk+aOLsdVW46Yn+MwrLWVU1tf7CEEc0/XLW65O0asww1HJPBvBNUzo3
5uSt9HiOSpsw05UJ/ayZ8scr3nd28KglMGUHi9yxMseXBk7QdesZtLVtxnMW22uCiLJNLsyDYVU3
SHceg4DECuKEEhFdFy0u9UYeQ+Hd5ekDxUZmn8I4YIsL135LjIQXAy+M5YEaDDX7ism2Ch9kiogx
KAIIf/qP1DSfQLYFW9OQHMF9sVeD/lpEx4Gy/nbMKzRCrbPXi/o6b80nb0Sj3I7OeUQ9uC707Krv
R9heNoAVfzglUTae4jo4TX1THAM/WbRtEhx44j9BS6BQDs4psYoLbRThDgOlfkqm4ZfaGsSeCM0K
7rryLrHiajmWv2zVuBu+7JyovmobaMmbQ3YZG3moKhINbpWR5usJDBOdxH6U/rDhAhI0PofX57A1
K3FbBNIhrAn6z2AQqR6IctmWzsGqmr1VG9oNIKBnwoUZ7SbVz5r+uRoIWwVyM+SetRnj57KXr1gh
zsLwk10pohfIJEvUKcZyzlVZuCPIco40dbYEeRQZLtF9Cfwfj7+ILVe5cFHWTSTL9dC6v5rWesfS
aGsOuXtznWJouoVqh3w1DRLqpkIdm4fWqvGGXTsNu06q18Z48kruu4ln3zsHltZxr0OPVnAIe25Z
4K6sE5RcjIHXrF8iDHkHxTKcaqG/uql6jNiEZqM8tFr+q4hhXHXRj8QrX7WdMXa3FbFGYa6+22H4
EvQPAT2RhZVxOT906aDZI8/ABtRr7Fs7ZqxwWVnzb9GAs1NZD2HO/9DJ5dCy5hxq3rUVpuQ8F92L
UdCUaMNqJHoRCeYYWwfmHnSoaC0E3BOt4B25HtovIUgUaWSMcGOk7xLTaE0nMqRovXJg6mnD+DKY
TdTn2LuCLIFW1Tf6VeMa+6HXoQ+QFnPQKUWgQocX2NzGVfzGMSHapAbjpUzRv+gdORxJ+OJZZGmB
9MMKWeOqSxBrAgmzG76WYOKEhkxRd4K3YhYdk7+81Ep5o1Jaz3Cksh72USnFwqL1Ru6iOLcekVFd
Bc4aPQ09c2QHWvastAg3aNw/AVIAED6u9TF+yEJdgXIlMX5g+PdujfkXmtieuKOrvHHOvRjuM2Gc
R6le3GuwGLARGFCkQiyjHA9Fb1s3fZG9ZTbHaGCfry5G78aJ37IsP6gyiOk/6/6KAJjHXIktYeBt
Qi43pX6jhDMytP3pt/xKeHQiiWzD9V7Pku/4LaiylqMwskeDgGc0kKgiSzzgqrrr/G8FqtyFXw47
y3cOFB8fw/peNjGqc9tZBhkUJT9hCAxpfNZc0PINEi9Ondds7GieJngSqzi4yQ3nYNv2ruj07CTC
7GiwlK7MEYpk5rW3bXVdqRSPpJkRyGfrK2bxHUAyhiVKEicVzmZKeh515OAb9sdTqVHZcHXSZ1EU
LvGcbmqDlMm+ujUjSWLzg9iptiSaqa2PvlOv7Zjk0ORHMvQ+eVUpYLdpO1XYjBF5Gxs7Se98azFg
bFhRWTAWuUkYZAwRgo/YcLtbPTLVos+1695iCEGP6IwTXx8xoyULAGay7r+Th+nHP3ImUM8n8XAq
nvnPZ43pE5d01SF/E6/0SXaEusZElbx0q0wZrzQgbxTgXCULlxxEgwiBIT717tou9YfcqZNNwSkN
jvhb5Tr3cLpQidaCGWbkxWBesUOE9bFyOcPItY1YZGXWeJcLVHELWES3xHm7m3gMITiY07qxTTBu
zTxbQegM4pfYhtRTWBV24npaFa1iN+u4V10c0r2dZ5lhkIC38mxg2LMTtug0gkhtbOexLsd+5Rgm
a1tnr6gI+kt8D1oZkaec8+fKIj9Odjvuin64JvF5aYoRXJWIocb5FvCZak0/v9/2KYgvy5XtSmsh
KveChCEzLyNGKIeGvDEMTqauftBC2S8wY+GiTtm51GMTn0DZaGRuEHo+gpgCP196i37iA/doFWN7
DczZn1ZuFFXvZRKFw7oUvUmFOToZrCoHB7d6VI7vk1H10JBpnqcA4UAf0LxuhP2zIr5lOdp8WRQc
qWJ3T5EnvxN8/wzZGx+TNWawCuixkdnRMPx8nl/gZ2+p3z4Wij9B+NmbmfLxieKX7a6cYfZM6MNN
3qulcIdTkRkEXPnVY+EBr7KzMFk5Y+huajl/bqt2UKc4qm9rYzxFeXRlxqghjezOtYgU9Vymq8q0
FzogZtCJznoO23Mwvy1MZa98xOPIqiE+tzUejfpH7uLPzehAUP+/12L5VFAd3UUiWMdd8Ut3WZE6
gwnZaNeF0bbLxjT3CYtT55l3Ycsg91kr2TWG77aG1iAQBTMMEaXLOKVZ2cQ/UPNDtpvEHHkVnVQn
AcnDv93h/Vn0hRbtetf4PojBOYZNzZh+Q6ocYE9wIf3VCeo9tx63CAleO3sgJov0pVUxeWLfh9MR
qf5ILpHD4qhT4nTwZ5sse11V3UVBsxERrk2QjMBfYhuWstjHdvw4jg1ljcr5FaQhqd8B2x7iJV1j
XmHXPtDdzHrKHe1WwVJ3nHJcNCMXjk0i2RR140roL2nmTYjntWFlq/hGzWDyNinu9BrT+SjIWYDD
/lw11VMD6ST0s6vOS5+0kFmkztOj0dcPfs3mKh7K9Th65JtakMxDvqapCzeVp8GbsqMHu83fez6W
pW6N1VVH22ib6kAQw4lEx4mJFTXHlaclV7aV6mSWH40sGA+VI/cZTZ+llbm/FGQ7hxeB+yEnChV1
ArEHD4EPPdjqtjjtWKhlqjZ6MgAUyLRZKyeXMitQxgoCiuwgf3fT4ZwQA89XAJZlYD2XRUpwny6W
AaeUZQzBuJ4KYxti1FtXdnE1GfMyQl7U2puqXynHtGUvGmdFwFDRNNe4ftDgeHG8kyHfHRkCBwwe
U8C7bsO9NrKI2cakkPy0SzUlL1XxltSxBgguhxRiDkcDpOxirijnXYIfHlssc+43s08adhkxp26/
PlpOWa/dgK11YHbsMtSdClOxiqfkp1sCLWSZfrcAB2xaYM2sbavCH2+tqObrtBPofliA6T+DWFFD
e/Cs6H2oZU+077tVqABCcHpqdHuZotzRMWLupzakv0O/OCJKi2x2BWfFcUEZ/G79yBWNbrypHRSD
sb2mw9IqkJgTOtTFlCXGanAfbb459CPdIY+G4jpMkb1MdcUlk+K2JU1o57DhbabYZfLKjiEioIUb
ZyfSxOkN2O/C9c4FnH744T/1vgZ05VNh9AOw8Jk6uFV86NPuYFpAHHxfgwl2ivCpoGlDfP3LD2+r
nS5vi+5ds4noPQIym6aVRQgGEzmh3vltWTxkHpxCFLM/BZ/lTCoR+dPo3qT92VevE8hL8M2wf97M
oQJ6ZuEAi2l9+ZAJIBIDBBb9dy+8wn6lxACYG2frZK8NPz0B4CIMotkTZrn3lb1N9H1U10TrhCtB
jyqrnSOr/PUAAQeF+CF3oTWY5pU2ZDeD+RhPpCCYpAh7GpkNhNeqdo9998ZPmOoaJAO08oe7ISYV
uAk28A6oDJsnQwQnAwhnHeVXmqFtBYONjjgNE3NvaGT1BBCWw63NqYvyyioEGZYQCpEZiymCx2i4
x5pslVxqWPjeWU4XTBkbWdkrjRXVaWAAlQMAmXhTZDn0hWld5RjCPP+YimjHhg4hhzqH0KCTrFml
7HOysCHpeuDwIjdtN097G9OwdvEIJc2vHxr3bLflO+k2uB/FjW/556aDUpq7nPy8pbC7ozMlB1kG
Z3KXr209nY89cPb65UiXLU6tkzuO91SErxqT2UuD3DFp5qMQ3bGtzJ9u07xkbndma3PCVlh09UkE
3j4NEpRE8dIN23upyiPN3E0gzevQIifd3zd8ZFbs33VWvXMEJ2Ll3MeiPEWm9Q3Qzd52ioMvvZep
Sr8lfKzEpTxqjnjW8UiaxMWdYniIIfaLfBwOXqDtEtZMz9SfMKIcdL1/QIsBjpZdjBvtk8l+dz19
X1liW8bTnZdru6YGB866oyAPBrmzBOa2FBSHvdB8K3SHDF2xbk3nenSn1Rj6J2IzCGgM7ijesZR5
6JJuhpzjdk+Yr6ZtREoC6AQrOBBLTxbrjuAvTvALiGVkGaPYTuxjmVKxb5qFY9voKTJwWNCyCB3R
4YpWFnNmmSx1EtLMQw6+DSXCnp4uDbBol0za1qhm3Aigo0ZuXKk96u1SOsVvVljIKaZ1mKwJuutJ
FPTM8hgXrL1ukp0DR952AH0mMORoNNpA2/fkGo+RvUmS6QC9YTWM44N0qdoPWw/4RtrqC9NGcoQ7
DRYplMBXv8y2+jAANLC3aWuua4D5ZG6vGyREcS5RZODCJdQ0o8JGf29ladxk7y9lBynEJP+JRSPJ
/UNl2xvPqfcNCwJRgeQ+kuYerNww2xiVfW0Y0UHhtjcFvPHcPFbxHmfwwQ2MDeh+klq0LXy2eyHs
h4mTdWW5+77WoMBzRXZjje+z2iHkl9G6x18psmSXheONKthKstjSbLcWCWFwNcA+uET8Og4rhaIk
0OzBXO0UwKXCyHZWLTYjPsxipPJhBKu2O7Turm2bpYPnxaMH5mg/9OlXm1IC4FCBmnlZ9dYG9SS8
LoJaga65A7RUwsx7oExOZe5UVG70OFrrVw6k9rHVVoIwB1op2xR5x9IKpkNVcbCRxYHKOE5JbYXV
btF1bwGbg5jr8qDXIfgAnR58o3GuLV7q3l7RiV9PDVn24bSmO3HLP2VjinY7QHdTUbTS+vQqki81
H7vHSw91ky22v7NtAY2TOo43rXPuKA1XWnAKkn7JiX1h+i+jY5DNvrNrta2KflPMgXhANZ1GW6ag
f3PzPmkTSjI1lNDQJtg2fYIduJ1zLbuGlnI3HlIiW3SeWiuZN4JsIWOLUGRtqTlEYhIj07JBnUpB
dKmziHxFt5yQ6JCg3wK+zIOV+xsQQ9F06HCzaUpfl+3awyLQZNsodlfGxJMP41UGJ1CzQfel5lrz
qByN5g/0POvMaddVWvLM7C0appc0rW71TTRS19avmWio+TSrikR0gUG3zcw9/2DACfEKZxvbHZgQ
oJN7Os5tgATGT7fo1QWsKA1CbAYnvNaNFTasVetmRwcNvcu1ChY9rVSLkWiaKm/YGtYcuY0dDOqN
oyWbGaE7lSvsLIuKiAOJAC9dtd7bKJp5PLDcUdfDlOqN90b2wxmAwOH19nHBexou8GMnXG7VXem/
aQD3WFATjqqAzlbxz5TYw3C0dhUkyjan6gJWTw/TTTAU0MbEUrc5gPLTEBguMqhzbiNXJS7pJC4A
iE1bvSC3PYHAia53ItKCuNaNWepLZ5CHotbWuQ7ubKjuk5pUyY6I1Zpw3YAgnQENYlyGV7E/3YWl
uTVBibSy21px+GCk006YpIoShtQWw8vkqJse7WDYAFwkRIthsNFQLteSrS1pzrG+LQ19o+sF7Tzc
+S0LHr0frwm3lWEv+tGhMZytDFLjO36fyqerZCIdVgA+xNlOFGMLX8pA6ZxIwKRcxSA3dp5A2WVe
waZaSoPZ0gXylHtItFEso6X14quJSMxsHAHTCaAgm27sD7r3a3Dae0YnOwtnM8KalUOxZqtIsAqf
JpmwnW2tfeb1deGEa61Td5b2ggflYKSksZj2vq6mK2IUjykNLR8SpilnQ/m4bDssKKQmZBsVUcmY
yo0ZlCiA40NX5ed+4NQVkwFdsCRMo/Oe2BSMo+GaIvKxhOdqwO2GF7YTEq52+R/mzmM5cmRJ1+8y
e7RBC7M7s0itBZOyNrBmCWit8fTzRdaZrmIWu3j7zGYWTGPKAAKBCA/3X3zKfezU0EvzQd57rrsO
ZWytUnvhBoA0Ox19vbM/QspWV0iFzJ0u3hfoQ+c4WbDHOYWVssYBY9XW35B+XuZtcpQiA9kzH7Nl
jWJQMM8j7oomxelohlH7wiXGiKxiG0fDOg/lg/k5LLqDTLd5rIUdXjcQ9Rau5R/ZZMtOT7CEiN0R
VYqJ2+I6swfs9loV3f1Y93guNfO0QgRRj+dahYybPS7LWAdM2qLNns8VrKBs7U4amknHjr5pqmWr
BXO1zhZ1nS9CuHJa1h3CgX172DV3VZmXi6or882PhzKSc3zsokurZMUCrlG1CRyfqpP478dT3096
Evl/9/b1jZuvXH9mSMd//eCgyh2gmr+eX9/+8b0P3r5+EAs5KEyDuSZB1m4dL+q21/9+PNy8lrsB
hLTr22VN0kEJS5Qu//qePnZk6X48/9vfufmIro5rG+7M6ub1n5q7+anvLV1fvH4HRUd5PYDS+vHS
9b/vnyMPXmdeDY4gZrXDlaXQjUelMxpslqR6pzbludIg3BZ51E9yt/46YOindmToP6jmvFPLoQQK
xBXmFXxD9QZ5FKO4YAbUc5ZthLa1EySkQIyQyD06BBYzFfCCiQ03wlaz5zE5qFgu44w1/+Ao3qlQ
ChUtDcUqi4qyflNJVizMXd0BsBmuSbsyQEzGHtgbvJTED31RbyIEfgYkbzy9W6VO+EHz71XOhFgJ
ThzAfEG6vq1n6bJfIDMD3ATl3bWttFMvQvxHMv55vZlCqIwyBth+TbuFrvlhIKdVxlyIN8IG5Qsi
MSaSaBKwAR76amEoH4nn/IorE7hIdGWA0ggMsyWQGz9hqPTM7MLaosnOaxZO32GBjSlag6KfVyx9
xPby0Vy0anKyCVC6trsLMhvp2X5etq+jNnzQz+9Bun4+nFvpAAzPUQyt6Wjgi9u8AH5aQEeKUgQ3
83WjWiS5BNyabF1LzcQGAZtXq98PtXeK/m8O4WakVVIvlRiD0SNdcdTcox++2CMRDlN2oULE6evN
7xt876RtdKmEQBxYOu6zt9dARl1CzeM6w68sQecVELHcoikVP4VGt7DS8TFoqFSPJXg+34LcUNms
b6b1EYn/HZAOrUOssHXN4XDERPDTUEjZAqQp2iVLWQ3QDK1JdhSF8yfCmruwSS8N5oyaPT7HCA5/
MMf8SjTWZBvGAsAgFW6L7NyMQhRqW8RsqYjHfTxvjHqpSqi+er4STW1T8VgrZ1EGzUyLDXSlBcK7
Q9w6sikfiuRQO+SXcazZUJDJSvTw1KQ6LCtMBsYEHzu39j/AaYhK+Q1e4qfjRZb0bVdhws0NbNFV
VoVLBJBz19Y/wG69g1QQOBBGheOgLHA7KLzRLGI0RjKc5uptapIGOOBgPDMoOP1++L2D0YF2CS0Q
hyFVt65g858ue2I6pe/i8oxoWUkJCr2lSD9nlE2LytuyvfkA7PFuc4gBmmCHUeO4hQSNbG7KSAcz
ibjWtI/3Q5bOnOGBDaQHmvH3p/ZOHzoq3GlUSHQdsP7NtF0G8ThgLyPYQkSto0t6I54YzdfS0M+/
b+mdAeGooCXBIyJ3xZT6dkBgRjHKOTfGEmvsvZlQ9VJr+/5/18YNqMLDvs/ECUgAmzFgoRgCxeyD
+Vcc5s245jSA4RgwZ1iFbqYACF9Ep62ULmtHfrSz4Eub6ytfHuQPbvh3LwwIEcFSQrTCuemulrpg
L5u0k1rjY5uEr6wqByG+h5DIv3VKP5q66TVL99rCyAG95DFGC2PUzjrbvi8S759PCXTZj3bEuP/p
NpK6QeutglOSdeMsW9pZSvyPII3vjjIDvTQNDRvHUG+6rRnM0nRcAZSyMBZw1RXczH/nysDqc4Dv
WEw+N6Cl3MZkhyoHGKEO8Wh9mLkpXoHDZza0H6yz7yw3gLbhC6E6aXBKN3Oo3DppzAQB1m2Mv/lD
OxshcOv+FpXOxDIvRZXsRucj0sa7A88CzqwRzyq/wJqV0o1NxkOKBlF+KUZq3YKcpcXzsG0/4Ca9
1xSULA11EPrTUsXF/GlADBj3xX1kMvBG5+BIJEo8BYQj6n1hZn6A7HonZsEZDuK5jUSobFm39y1W
VzhByOmyix+TRtki83xnjd4p8j4Atb03QeiEVxY+WHBhf4nPlDIzPaMVAMVkl/bS54zcQGIFH/Cr
3msGdhPit7BcuVY3Y4NSUWJ71KWWmoW6YtZPC+FBq5XT38+o76Hc0T+AwiVjfWlCqn17jYq0Z7JL
aadCRd8uSa/Slulesrg7wAxBTiveenKwcEkhm1VBOtD8Stqi1bFkbDBbKCCsK9a2M7BjTLQPbsUr
f+F2NnZ0i/0AcFBEf2+mlLGqR9uNGawNmXVcrE0vx8cLRdvcWEikLkFsIodoAK8yqfcgOVa9CO1q
KTQAJ4CiiqdRjWFukUxG1cGnL58RX2+aUJ/0mrdJyXVIVrQqwUyIjC/mP4sPuldcpt+dwE1gW/mV
YVdC3sproaoQ2FK4VZe6+qXXIAppqlATmOtq+cGyL/rll2YN+J+yBscWcuLbqyqpSWNmBXee5tsY
LJFyRLZGouLeZ98s0Nm/P8v3xirx01+t3SwwyYC4Ux7Smt6o3NrQaRsLm77L71t5/5w0ctsEyRCg
b0YqxtF1Zfd0ZW8gxI56VC/7S8yo0XWYZqb1wdB7b+5CkOOv1m7mkxZIVJhntGYY3wZq3ZY2LA3p
0Vc/OKv3+w4GjyqoowirvL1SbktRJ8nJqtnSMJfSs+xkaDMU/9bZ/Gjl5j6K21GuLFNNgV2+wICc
6Bj+wBKbK/r/8nRuxnsO3b8dNBpqgUzbyedYfTEK9YPx9u5IgOCmkV2S4Xbe7JVYtO2WOV4ENNVS
6r5pJjouEgVSpQdC53ww4b87En60dqs+BHkkaKqO1jy9mvceLh5glQdbZZTbH1ym90+MeABWD6mm
28FgFnKuyebAdKe9ND4aG0/+o7iXMJv4oAvfHXYi8vhXSzcDAiVJW24pcy8HS50F3Qav0hl41Q/O
592uQ2yTeJpFGQGWt4O7SrXATTHaWNbZWawvaKHMteLRr5J/qyEdioXCwy8saE8frNS0WP1xZZzl
mU02k+q0TzSVfLAF+fUSoe2skCMQtE9wGjczaxWyoUPdIV26krUQgtkVwt81VEl3VlrpPw4QaQy9
LZnp7iqA/Lb/WjX3lQYrlGtjAIYe2zhf+op/kPDUTrSdWm1TxH1/P8/+OjRolFSfKcuGipTFzYwU
jU4MIQr+bRaNc9l6Qtn2kOC49/tW3kn50IzB6mTKxMBstd6em6MAgbUSLpmFh1c9TzIQZghQB5/k
HYAX11n3hBgRRTYrrj5IN717hqQJEIqQZcam+rZprPtCwyu4zWpJyD/DnYeth0vp/Pen+G4zJo1A
zrRhstzMhZ2eSZ4HAmXpucDLqPuNlMIklIh/38y7PWkgRYKrMjlT2CtvTyeKVNdx25jFXq2BMlHr
lKC4j3dZiafOUm792UjezPomP2XFPz9FhdQpUxU5W9i5N02HahZHfjgkBMNIi2fSjiuNCHD6wRR8
zbC/jWegUIAL0BECh1N4u+2TR12qgshOloWXyCDF9Gnc5lSusUqXZIAYkJ/2+jjmKxKXLbJEZMT0
AIfELAcdr4YqgGd45HUwfg40OPqRfdSc+imu6Bec7D/YB/8663GwRJ4OGGNUGm9z2B42l0Ht6Mmy
CdU7/awb+YyqxUl1gw/2PKJ3b3vFJMIDzqALztLN9Ep5O8bvWEuQb4bDYBuccCAZH6zov25SFUMB
YUNyHKkFwsm3o6u2Q7gs9ZjgaIeTbPY0FAbglU+JDGx3KOYqWJZUT19/P6bFj96c2ZtGb86MdAuY
SpBG7MERzEf7QDM6YLIgV9iGOEUwK7Pq5fdNvjOxwynkXmU8o99/q5gCsFFWW7OlybycYheydI1x
6WPPFgdgD8bqo/lPhKu3p6jqrCMYmLOzMW7C2cGp/K6UkwQfuGRSKdYCkM1ERhrbGIs5pNWphXnC
MKyawUKU+aN933tn+3PrN1NgY+YRNngpiuLChhCXLKXFqw3cigenJErM7/OEsKr5YVGAV82Ndc3P
T/9r+TU7/Jl8rf7fG4Obt9/5r33wmUuXfat/+6l76EVZcvuRN7/7f8M4h621btqM3r93z9lyum32
s3vOX1/6bqGjKn8g9ETZT4XuisyLUBjovlb1f/6HKv9BrQCxGw0ZKFLlQp00zTCr/s//0LU/VBNl
ACqFMssCc9FfDjr699/jPZgK7DtQKv4HDjpo671d50hPECOwHbumy2SSSjcBA8JOtp7oejLVEvsr
8g3OLimrQzPI+UOjnttwLL6MSYcFrbPHU6rccHPh+mYD5MAeGycwy1xVsb3oaxmPOAlwv1xU+9LO
JRSTtXwRpEG1BCbxCls2frT0XYiMFZCYeF1Yh0640aXZ3ri602FT1wq/OrUqsoVnMpwXJguAAooD
iZQEMLb8ZCQu1ZzO8dbWODzTQZhythgPywUfVzttLsWlv0oxSJ0wIYaH60NUdrgdKhHkegkEiCaB
A2NOfMCVrZba3eCcZGcwUVuH3ocS9lkegf44cBNmqg/iXpH9Zqnb2AuFq5GM/FZS3Iuu+P4Rcwuc
yRsMN+LamYXZi9pGUGoaTOdQzJ2MjsyXoFSDq5tjrlfPM0Dv+Ee6y0Q4EEZYEarCk1DFnHCscSnM
hV+hjUYKZUJnrggvQ0+4GpL7t/YxuAvsDmvhe+gJB0Sl80bIb7giatgj9tgkKsIv0W5l6AzCQ3HU
oucKGcE53TfBm1OFAGPVSkmfBo+d8GGMhSNjiDVjogqPRhO3RhPbxgH7Rgkbx6zNH6sGWgGuqSBw
21UQlCiWFc5hVO0ddnDWOqTm2scMHwN7jgGLoUnsGVhkm5oE/BFIvR0HPWDoDHxHmgNal8FxD8J/
MhROlDaWlKPwpgSFXS5d4VfpFuVMb6mNycLLUiDMc8wtteqiCq/LPGpxvVTqTzrG02atzU0tpGiG
QeaAUabW6M+pcM6kKGxCudFRtL1zsdZ0qxaPTUt/0LtUnmd6AeYeI05XOHIqPm4Y7NJeNC/vllpu
yDM3KsYphtWD1Z3r4A4t9Cn+riui6RlDdJar/hy2JUmzfgGudSmwPkYr7SpkZ2FkrDGBmCAn/in1
+ksUJJswwAEvy05SvM+a/FgW8DMNOI+uPZMw9a0GeYn36gqH0U2RtQckqZZjk24USZtnhn70c2UW
x/cy+sDJmYzvpg2SVWFncxkVeh1qQix8okDMtPHOl6WZq0qgo+/d9rUcChhx1CM7b96Yz75cbDO4
dlpmr4aCyMsaV7IX7jS/mZW1MjGVbN+V/h2AcWH9eJTHcGlmWHA60ZOBhqywGoxD9YuddqCPwh3+
vZsg5EZmoXezeqKibml3DjGzDqRexW01ITPtbtBwXEd+vharsez2D8DiNkbmHLxI3faA7WUjneVV
j2e5vc60kDJqsNTbcFdzTiaxNyqYC7fIZ63/qcfuM+sxBOEyYE62HGRyZMmwcqJi6wztPAhWXYMh
KS8lXr5oGhSEOl8I6U2UCgckeqtsNBhrjwOsTZJvCxpd5RhVB5p/KJRuZwf9Wbye4JWoSMF5wL8l
d6WFrb406rDQYmmuNtqcKiAYeG2eVPkizrNNCJNINfl1P/hTcDuxAV0GWBhmvIbvOMLy07Z1ZsSz
EIrlWZGOU+6mpR9g+GpOLKed9/FCOqIDU5AJcQG/Sp2L8MWwJiMzFVc6670Fhf3VQnRH6I6zJrZW
jga8LzJO5ga5phVQ230kczEGH8jBnxUuZSEYZNFY5u1jkvd6n82RTkfe+5ORB1xZZRuNxrM4StNu
LyP4K1/XF/ZQrPRRm+OADuFyTWLmqyEzpcHncvpkryGlBWnKKZyN31tr7bUFURiO0cZKk6fIsdAs
q2YBTI8CcqSedQuKxFNFbR+DzpyVEqBBC00rAJNJiC4ARwQoPEv6eY8FoqUi15yY4PhbsOrlUg/L
mTXCYcWI0UfFGVIva4tz7SY1z6YV7qMYsI5JwNTnrD28d0fZn0a6uSvGNfUSHDADaB71ixjKos+1
3ph1+cnScQx1JgbmLhCnw3RRyLi2+BfFdZaaXRKYa8dIyY+pbq3Kyj7kWbL3Wxf05FHX3c0o+Wdv
Mzj+dsgYRZW+G1vk6oLojMj9UdJ8aIPZyvPJpg6vWcr8N2rTRlpCgDl4truUi3itt9LcS4HnVvEM
va95m+KzbTL9SXD62FPH9koLu4UGerHukStXpT1/AMjmLcweVjXX2YNfBGU7r4IWNWx1bgKwc1GP
yb3xaei1mZiIxfMmqKYGqzVm2HMGwhrN2RnSuni56os0i/csqItB3TlwOiEOIauBazNvK7ilmED+
jEzeq5G0jGtIIS7cjp6OSQH8RSs1Rb8mNnc9bhmOk6zZBMI7nKqtPDHjYSPJJO+L/jOpF8h5wcHo
1KOveI9amOzxpI/QPi3vKvxJXO6GTlpUQB7EoPIHioROtgFh/hBnzsaNzJ1TWWub/oKCAwe6n0Re
NVWsgoQl8zTiavoYk34wXhXJDFHscvaSjFUxGcaEzo7zp6KUp90gzR0vOblZtauq/l4w4kyMYm15
29qLgqO2o1ep8FHwyF8kqz+NB7tRn7pM30R2CJb2Dpb8i6T458yPTjU4bY8McNcRd8TBXYVr02So
9AVz3QZ6s+nMpWjcjzbC6337KGf2HQXpGcDjWUr+GzLhbPAgdg13JZwcR4eOcYcuz7ySpbk9SnNd
4dL5X6SaSRbLGXy9nSSf9/KXWEe8PdNhBpLbjBbyMIf1NrOx6ZQaH4YVFFdjgWbJPGu5JLG8Qulz
Fg7BsnXTtSflmy5Uj+XYIT+A525IP4ZM1MC3EyCOXpZvAcvMInQ0YgKP+lipMQjySjAn3InRViDK
zUWkaPMIo1gV3LezLgcbn2hlbxVMRLGL1Em4LNEDqBRtEawEPXnwuoWYmaHTIdFeTxpOKUNdK1Yf
6JSJ6AFwB5OUVEtjwWlPhDHYWcv7WRlCxCVoMO140ns6RExropbp3Ac+ik+kwNBdX/cRbW5rb524
zlQa9igN2Jg2iVGgVF+bNJ/g1kW62Z2LkWPvXOdL3uACxFWwDEXcmlNs6DaD6XwVBxPb+Tb0rJn9
MjRHWb90froq+mFfScEydJu7dJCSWeREz+WrHycnfOPOQzGSRHGqeyPmN/Hn6rL6Uif1g+pLZz31
d1b72TAlNB7gySkorMawNKEU9hbbt69ifCdpdEra/Dg2/pNrnKQkX3Y63JJwOFtNcBc51V1oG68A
Y9GAPbj5sNFaB7gvhq1hslEcWBLm0kCoxnL9JejKRaG40yEMJuhgb6q42CSZtfKc4kiZnkg8mUrG
1yRE7RcvKo01XnYAcHkPbq8hjgibjKGXITeXKeEuHR5HkN7IOcyCwMMUalhXBCXN2M0br8U4mTUY
CdlaGWDf4LIULMIjPOzEeFKC9q4IEfTvvki+MQkJAmHY5cQiitHMvdDY+Vm9ayriGgyppzEuuvMo
jTdU9o7aUJPpXnmwHaVi3GexsUOUcpamMcI69Y67cTpUsFf0fgZpBLtfJogRoyucstZSre/0sF7C
iZuXDWxdbqBRm6kO2SbUN3xlwsQcqshI2yDCix5X7Iy6aPwsmZAjUqZPwCOd4t25mAxnoNA1e6lF
9i5Sq6mkt/eAwiainwfJwW/qWHftMdWsr2bZPw4kVoYgvzdV4jIJXn2ofOnTZ0DrJ91iJPp5speM
cuqp+lGVArQFTO8xD6xlgAafG1afKydZISRMcjM8F2O0JkOBA9uwkDO4X2m61dNuLY/OvRTQCUT4
EnMpWuywAaXloIL0T4Qvt7FAIWAv4fCRUjtiQNZFN617RN01pM2gt+gJCAnXewQLhtdv5Z3UxJs1
efVZL9NXM0TCvLgDdPNieP6DnT2Azb+Y6UI3pVkDmHnilM1DZdqr1F8MTKExb5d4iRDUtgexECaY
ZbizHhtt/Jy2TeM+lDXf6M0XNGxe4Nk+RXr0PHjefd5VFxctZsPclGDarTp91rLk1BqfAr3dBYV3
54/yFw/pCVPdmE7HreA+Gpr3qCbpKznxOfRv6CCYfEZNcxFv9F3zwO4jTyPCz41X9XduPDykzjHs
7J2KS6IcJs+aj+Nnku/rfDjD0YirZB+29oHeegi75KTozUEfUSq3+8tg9cdU/TZk0sOwtMbyXDzB
Uf/UFdFrk3OzhQYuW8m+lbllIu9erFziOMVZONB/DcnYiMPqoAia3teWnYVUt/dF2J2JeO+MiK0U
mUfxtVRuHsTXyKE/1DA6DKnaDyHXspMFfP4ldqKTxyByW/PFN8YnravviJif87i82FgNpMBfSgmo
edGt3QJuaVU/WH39EKCmC1+HiDVgmEtns6svbRSfMk15lYf64rgn1e+3KWUKn+x+1tz3wfik2sWh
z+PTGOODhj6CAVdR7Z4S172ohBGli4Sn+blmBxi12aeBiNOvrYlhPEO6nEvo5KS9fbGMdhNY8auj
Vyek3ApPOhel8cLW+YIL4EPizeE1ncSg0GP3IbTtF3EZpaS5H/v+XKoFu5jToAcnCh8cXH8Wh2BY
0gOagvu8/BOxwpXiNJe2MQ/czQ8q5A7T7c+YX2x8OWdr31ycOGJVxY0tbu/sJDlZpXenDQysXIUY
2t0VZYiY3OdcNfddna51o7vgqvGSSOWnEUbcVB28R9eMn7uWAB97xlbrnyS9e+grZcuVvbMAwbrF
3nerQ4ApCSjVS6xVqN8rT5Ll7z0JCz4D6ikOhhx4k0iXsHD3SuA9ipOKMfPFJMDPvV2HfsMQnsrE
ewzrZNMFzcXT0A9StnniXK6/XzoH6AxAvlFXkM7iIo8WRDW7O6EaccID4dBZn6UQNVCackfjkHvK
Cbu3p7yXHnB/PSjOk99y33dwr2UWFtm7KxFczmrvDnWDfQmFDg7VddgUtnupzeqg99LZLrs7iTMA
0B0e4oOXVlNxPLKF/WSBKItrvIiPej5mDAZMRqmemHWPtbB/lyf+SUYEIq663RAtzIGZ3uzHeWWX
mz7IZqoCczl9cKoTWwfbrvfwiMWJKSXT5EmEptpwlD9HefnAItHhwpvHG5xhUP09RvUzFhAQYQy3
m5HpuYgL0PveA94+uVXfIbNNbtSgyMj2TuEYW+vQKNLZip2L2lQLH6J5rJkHi3mr94eniDtSCk3U
Swi18SIdPfmkmcDmoStF8lPCDYq+CCJH0azUD70UgVZxz9jTP3REBoVSXTBi3jE21zX5ZzH4xIiS
C+9QGvUj4uF34o5qdPfk7JU0e3EhMI0KnJVJB4KHes0Fk9GT2nZP4uiHIQTFU5LSUY7ifX+0L16i
PPV6djDSU5xznXJvLlfGDJbxU2qPT46KKo8XHyLfedAU1GPr+mLr46qWrXmi9RddK++biDEmDU+2
Vs8dIAVFQC8okfRpwJRzAr/R0rs5CJypuEtHdXga5PYOs95pksjoU9d39bcyds6UqJ7RxVHcU61T
wvVhu2XRqxNUn7paXorVQetfFcXdp/yESupFwSU+xFygYr/qxfakd6XtaMsnqagfxDH5lvWiR2xF
yczYVvFgqu5FnKMY2U1AtskZ8NMIT0aKIlekbtLK4jy7h2pgyURUJMukS2qbh1R1dnaFOnSBKERy
ChniWh+dqj45FXWy10ttVpOUUgIxBpQn0bu+1Z0MJwFK3DzUTvlJ7zqSRtH1OUmbcUIkHOE48RSU
JVTxceVHzyOJHRY9fEBMdy/3wL+/VFTLQahgI8wG2/IOdpSdggyPZWfIP5eEP7Gibq3asZBxyo8k
TleIjq00kop+OXdLdyoC1B4OX93qMzGjpoJ1Ku4Aqse6TsozahcZLHBZfcwihjXxoBg0o0dxmT1v
hKRNZDj3uk1crQ5bw32Cha7WzcGqpU9Jw7LgybB9u3UDuzzFNSCC6Ja22qT1mb6tYRXryTxNN51r
TiIdnrBmrfssm9dqtg4o6EhjPBNTZ+b5oLpOuQmgK4Qp+a1JEqRKRnRz0MiQjF1dldtAP6LiFU3k
Ot1INesWmq3zJHA2hcJhNy5xYTXN+vpgojgueaa4KuREvEMVQbhP9QXSicsxTldBC50jzbZOSNhr
kzFq142sHlOyZ+LnuP1mtafP9A4V4QZBMm74PJCWvS+fOjndBPmzlpKBMFFSK5GAxVOGtJOZv/j6
PVr+ol9FPxfFWff8LQJoELO9uaDyksabGqQbRW/VsKpr2NU1TqqJVe5cxVmwSkW4oHaJcKJfZ5GL
8lTCRFfvilqd25ZzL77JPCUEkmg/r+hSMA5hgWAhOk31wO6M7dSgSVBPg2WnYqHredTP9HmmQQrC
QUuLDqJPOhNyf5etAIlNTAPHYyvdRDA447ZbRJG76Z18qkY7OWYylTa9IX1z0+LkZfHXOID5EinJ
UtIdeFtV+yS1vbLLkuBTbCGt6lu7MGo3Ye2SlGpkiKZJ8aqGmYdLTbONG30SyDZmq2Tig76HQZ/v
A6cWLreYnKTRNslRiytDpNxKSNK4VSjs7+Cfhnp2b7jOV2X0wZBUQrvQSKexYZyNPCxWYehcmty7
YAXtOlE1dStDg2SOIzY8pbmbZTMoj92sQFJgWmjGvVt1xypqvjWBC8dyXtt4/kVJh1yRzjZ3yOxZ
18TydMy7L5na8I+svgbIiqtZ8GlwzItXhatMmUu+s48zUkQKzG9K9FhNKAcZMn3dYeOax+isppK9
ikb20lKKakXXYNGsa1/iKvzmsUXw+rUex4iKnPxQSqcWPu2TitPVBywE3UR+ssbmuWijp0A2EESo
X2yzSNBrcgkujIvwOIWPnkiLMrQmniVFq8QWrE5Nno9ooempUx87h4OIGmsa5x2U5YQ5GoE4vUdV
okDwcjrUJq4NsTb1JBIJKmbBPkrH+KbJuAJBc9PCeFr0JtojLh+KsujZGNNLUHUgClVEbLD/m0d+
/1lPc6gFCOdN1CJaDm6JpKEHxT8P42TRhWDaHKmYaiUZ+EQCf9Z6ozJFlmRdwBCfJGb/reu8Vemo
OeRZkzxhPk5Dnas3AvIvzfrPTm8eIrtb6i6iGCbb0InyYHZZPk3c68LbC9uDEUF5697JO4ydVGRv
zdKZ4VRgI9oZuOjoX1QTQ9usKA5KNXypLcQE9ALRZCMgNNPIESZ6/IVRaaJ25S4K1i/V9OqpGY/f
SmV4kHr40MVLijfXzNcrDT6QtGnaRiht1A5mHsgpdvLeaKN9YKByYrtwva/lwX9US32/APqm3Pr/
V0n9u6Ls/8FaqnAf+Psy6vTP9M8vf/5cRhWf/15BlQz1D4FBFygVS4OkIlDQ30uokiJ4lP8qmtra
H8jKg2Kh2Krzn0lVvMJaXtRTlT9MC8SQTKVVvGH8k5rpjYcPFUPZQuNVN3WypRzTrYMRyNzRG6LE
PtvYkEL/qBlEpppkh9brs0MplaxuuZMtf7zmJWhcQG/O/vXO9YP8SraPGlvdV5kIieJ2+CRRf5gY
ujseezmJj++9kSNRuQpLLLe0SFe2ngNc/vpwfdqZmVpMDPHOzduqFxiLQleff7xeaD0JemA06y5v
s0MjHvJOCC87vby8PkWEq/wA8XR13fyBnbj2n4Z+LRgbYYGEIdVbTIqRd2bQ4Vp8Nj3nHA2pjx2n
n2zNsiH3ZqRUmHSHWoV4aBT6DW9rtFEiSOGCAvrYWc2fUuZJX110JBCF0z87I1GLr+f+Rapc1DFa
2dy0KIbsrYSalq1L+soLbXQkZVEkyp2cf1uvKba6pnFJavHv9fn1/euDZfn1Kki11e3nRl1F363S
jKmvZX0498zizvVCJCL8PNxnuUTUp8bhY9oEX4Nad79K+YMf6tWXOmG2DdNouJRaPi7sMIg+gHNZ
b0EpdCxjGysLWLAGema/QMlMwyeXb0X1mY39A8qAKPiodYsmEg/X/+IADQVPHgyKCbzbW2q7/fG5
91778V1Hj8otxnIo72DLZKsPvV26+7+eteKZFCVfii7Xvr8nnoEluHpv0mwu6cTYRE5YnGoLDH6M
i0OWY4ek7ecxypMSKQRrlTWKdtRR8YCYkMiYVrq9vfOGwqK+wcFrlGiLSYUo1/bHw/cXA8WTp5Rr
pHnomg3VBCna+51lnEc9+5LKnXLOUrjIjWbnu6G1TapCnU/ugICzrnL3q/+pYUH+midNTlCGZo6s
k7+sQtXdeknykd3xFd715i6AqmjAt0MpWNDIbsF3RuAEoVS1+bkSXEPQtaksX6qW3X84Jp9DG+G6
plPuDc5j2aVtuFISv7v/3QcI0cLDIGvFLu1i+k9DM99Xu+oYigfdjaujhhzntIjsevHjtQL153Ve
NKfEJHwRBNptEYQaGajMRC+1z7bIAKnfn/54NxfvauR5TaWpT5K063UpvAsCObwDeSsEooycih1P
r2+4+kjMx/xOffZ/XpO67FWri2J7fcmtS+9EhcjyfSRMndQwtvj3mtvrf6488mLz1/Mfb5PXuvOF
3Inp1/UHUEBFBYLzE8wL3Kdq6vhvGcB0YPJg8/l2qhrLUiFpWXQXxEwtRJ5CSutRvbDC3AOIYAe7
6wN1prL6/vynf80+DndtamdbACb69UmfoIn37vcY1pchA1RTS034/Vff/dz339fDQpnCYrKn1w9d
f5yZnx3Y9/dVCcnaSVQb+TIy+8eqHjChVFxt17hOeZYaudzVxnDMu6E84w9Znp3/eck3wtafXp+S
DT4aVV6drx+7vtTypetPXF96+zvXj2Ki/v2njTLTd5KjJBTFCbIO2GIO5yJV0VP229frM3OshjPA
CH+N2WU3gb1UIiNosOl3groSRpp8g+G3LivgO//N2nUsya0r2V+ZmD0j6M1iNuV9e7XUG4ZaupcE
HUCQoPv6OUy2mqV6eu/OYjYIpEGy1CoDIDPPARgN0HQHw0GyGVRcrg1Yli1H+YJK/PbYVVYbgP4T
CNl5DaCqvI/DCz5e/V53kwyJ7Ui/iy2p3wGVuVoX6AqYdLOBg/d0id/WZkM6xnD9MWS4n8qjNj1l
wA69GmYdr7PvUVMEm1k1+846Pgapoq7DicrElYUr8dmcHWNp5//03qWOmusvGMNEpa3j4k1rOzZ6
3m6qe9PSRBK9BPyAqFqrfC917RgjL3nquWmfaJZp2rVIhr5W35XqJdC84UYDSwYGOp7Pteitzo9Z
CVDPT9VNuMTUgBRbGcDh11vXX1AYPQKqXRJx+6hFWXiOy+JrXWnOs8JO/9FBFQzgLJ3nZlQN+bBx
WcUfSBXYyCYwo+xOJGKf5C2lNlaujAtQXlRvbCVboJZJ91kvOnsflUG+pEiNA5QjoIB2Wr72TOYi
EZ07BzYONKNBUwFQz7PGOcheTwE8Nk5nC81IR47zOgpj8zwD8+lniHndTRiNAb0oxtf+FH+OZVIE
Wgeqq25rgyThHABr9wlwkuC/dLyHSUJ6BachZW5IrNs0v1iluCMpilXzVNt1stAy3N9nuAJ6qvXe
2GmGDqyo0RqI8qmp3WGP1nbjbDTWd0CtR7uu18bbnajJ+lX6aha8BX4PHGgQUWGei3GIDdw42JX2
lfQ9qtVQ8EojKqr4ihU+Qz3Or3U0o3U0K1P3nypw3d+LYMeafNRGYs/joo/YQef/zfs7SVUtYxdl
YQDh9RZuogXI4AhcMbbZcMQ91gooucF51tOMBr0zQWLrozFx1s1+AUiQtgAGRb/iGHM2zKIX44Se
Z/JID5z19MRBBmLlgjwN8Gz/uj40FfBpW3MyzuvnFyvA64WKIDQ4zOtpRs706jot+Hh1pJvXkt/4
6lyh5PFP6xs2gNTNUR+vjpbOrwKFB8Nx6IB5O/4luxKA72AljrI4+L5PMsP77rmiQxWjXh4y1wPe
EgeKStP73/UMBRSFq3n3Vmizk4/0Amp2qmblerJbI01Ydxtwt9gA0XUCXCdyzrBtZwFuEbt9S7+L
gdmz0+SJHQo7IaGGHFHk7V2U0WavpEOWFAgvAjiJXotC8h8908c0ZwhYatRjaw+ozJSAUMf5H4Xu
5Q5Yye+dxvNLxYHso8aBxD7Wu31psIdZRfq6C3KUTaXeoarA9zKuRDM78gY0DbKgOBnoBiHpJmRV
ldY5QovZuGgOO3tF7WuclOkZt7yot5ESsKOo1ziDgbM/47alPzOhjYXcZbYpObBStmTpovovvUMt
e6i1OD9ULEctRGr2d35tF3tyQUHOcPY9UXSrTKELsTXjoxf4yCNM3jaodkFSfE5YJlEdbhbeP5w7
DOyIft8nAXHFsNAphiMxei4NnNJ/3yflvWSisP3oVdOadoGDZlMx9oL6DAvDlfDLYjSu+QIhtYz4
RR/dZP/h1qUmLjTR7OqrjKO6xllVJss54DTrbBXaaYJSni5+qmsXtE+wkuSUQfzEDVRnzh5p1Uwe
ZCS31uqzVe6abIpBT+Doe87VRuC9e+zwVj4CCTFTGz8Vv6ZxGQFdzsr3ee51Evi9YONrtAjYV01o
75pgAOBQYipgJoaAfXOaXu5qkhvtkqAS5CELWnm0HG6tgNM+Iuor8doKFJn1TglCAC8SrywSHqpy
nQw32LBmlfPYa8xYg27cWRZNjGQQx2+aH/Nsj7SP9yTQS7MPUC8xWVuPhY+aOpON/AOuIUXJ4/bQ
2uAM8BmeZ6KHYokNUnbXJ2JjSa08qIjLgyZLcAVOsuH9YUomabQo/x4X9ahQxhXvKE9TEIYBx5Oi
0JSiprg+W6bVCOXXavlOLwcduRNu35fjMHI3oKIOkOpNYN3TkIMRSpS2t84yzk+CZcEeTALxnmeM
nwPeV5vaCpMHIzX4CmDq3QsPgNOHZ6m3Vqpn0cXBXz5u79Mau19P2NHWUM0dc6PqwZMG8MaqqDrp
srsjCZ0M1UPhmZJU0aeXBUimk4WFN6rPhbZZW6gs7OsLoLGB7woGlRM3/eTc20awqoa2+QqYybNb
me7P1NUek7rLX2fXcnQtMuxX4zJsvgKG8Vx4GeDjsQ1KCh+E4eYAxGWA4LqtL8+mkwOhM6u/kzTr
K17UzUqgyssd2OQKGoG2W6ASpDqTn511f3dFILddG8CA3bu26hqVbhquoXa6sIMLKvvY2RJBsmoH
ExvzEgVSTNZv3MXH0OlddSiAQP4YJEOxiAGL/e7G8isgB/hzZnnhDo2n3sau6+AVAMxI1sFhjt2g
mf/sCvsfYpcayBFUBozYAc0WmzrBrTYY97I75afDqXfwS4K9vvEOBkTcB2bveYDsyYAegKOfu8Fd
muJeXOlozypC8CdKJzIP+SDA5jkONCMdDeh5wo/rn3y6LFX7QbZ3fh6aaJwsnKcsRhFt2ToPbRW5
T6SqauNBNjm7gBnSedKNzFzXzAYu6SiiYz++BJ33EIOc54mLdjggU3vxKwZkTYnDWglMjQPaCtEk
rhgzTp0ljZPHGnT4j+Y8B3XPJJIZt/rK3XxaSDeZpxhtEVY7jWnRuwEoUqAtGG9AiWhQR2rUZ1Bd
DieJw90qVUb7TYDfuJIa+6mFOEw5vFNPSeagQFmPh13Ym+pR+ei9I5ffo+mVVp+rSB9OEXJLq0g5
zbcqwMGybNpzb8Xov2yq3YBA79iVAPrSd5ACxeyCjZtYShzi3xM/PjYq7r6ggQRpvNzpQKhmnlzQ
soB7pq5PAMe/lHmNepVGDsY5Ddku5BF/wDVI8YBWjejOBsuIB/SOSZVYRXXvpmeyd6zG95lqd8AV
AqZ9XBoOLvkK90gzGrQcm+AuipNVP4TOlYFEJ/B+mDFrt2jR8HAlmxcrsNSjy0CzPBCeYxBxpvDj
PE7Pg5l4Z/Ik0+xEC8O0xx0Zeow/1pCjg2Ktqqxfe8dZFHYj3hOHg44nc/27OPOdfdszILr0uv3E
NJej06Jwf2bAVibfiKfXvsw1qo1Kyzv0vB26Iu7ONOALuAOfZp+iux3XuofRSjqystEKzHdYG/DT
HPo2n9ayfgTxzdEF8mEJOzFZHDBe2Hprbp2qLw9l7JWHEMUKw5KmODoK8EOPJhr0VCuRPyJXW3z4
z+Yr98kzQj3aulLCxm9vVz82elY/6nlSLDywqx9ITLlK7pmrL0miQQKbdgvQEnepZM+WePdpSytm
7p1Z4Xc1803/G1BrhuV4CXry04I9N1l97ow8/YYmjRxcx2t807IDeLKql8RDiSvqhN/swm9XYdyC
gcRg1pNZl8Aegd5I8JuccdWe6qhJHutS/+GMeh3waUsPpJ1nMDf197xDOtsUnfvWtgz30OgTvusS
P7nL8Q27wHbvEVDve78pw5MDuvq93pvHxIrCUziqPA5K4VmkGelSe+sGeTV50Wryp2H2Kt3+MY10
uSN9wKV1dHNgwGponEoqyd5DrdmVUoG6SrnAwLC7cIsetf6LBwZNBhRzsNdvXStXuHJ8BQtkeFSF
m3T41RmJPlBOp2nohIgCX72ZfNMFTvbd1Lt0kzA72WMXl39JS7k3K55/d33cv9flGcxaPwqABxyB
OIkC+5Znp6BrvjUydh5xYnMeox4VOb0AnLEU2soRpSsXuDDQjtpgh9MQxQGUJMdalazzEpvw4NN8
68jI3S1xbZHZ5Y8kRiKxMYd05+t6ESJ/apj4bPsAK9dKwAKXRV/cN8GicWNWrclbcSDJTN4o4je3
mhF56D+OBXKud2MrZ8wveBHBMsWWBY0NEA1P8kvl98hQKL39F8swmslHhj0AlRN5R2u9XGSou/g9
ViHCCAwC4xLRYI9GnpMSX/vos2i7YB8Cq8BtvOyHjquEhdP1w32D+8lDXqBNCAD+0Td8K27qtswn
jxBl/Mc05KeykzWQ+4Wz8BMt2huWVj3qTq09xAZA1B09W+JXQe3ysmVLMv5pQT8uSEBlJjX93HXB
DjlflJ1WXn0aBqtCNtpK0HQEkQw0lGGqJnE2ZKOLkYFCwy08C7vxX1HIMIut71r1mFiGt8OPBkp0
dnO82Y+W1aZaoyRPoAhHv/cFbgSRTcT/vBfifWzxyFopHPnufa8HFfmA7xQ5DM3aBbHDLsil/+qE
6Vfw2jX3hpaz58hHt5EReK+5neoHF0CSS2/08ktHrgSAFfdkZXF9BKmX/SiHyHzQguEeKWX9C0Cu
clTb4P4aybyPQTT1TzQg1hvFE3fS6z5IBBbkVxSahz/g6I0XjHtvu/wZo1gTNf3hU24qAJmqIVE4
scIDffIhiH9j/uFCYSzLbXZJORyjvkctiWe9CVbYx1gZqF8bUEiwsU3pnobMbFddGyM7EuXg6Il9
9Z4w/JiTFWQ7CoD24o3L9mPtFG6y0grF/TtNoEPLVl17MJgZ7RsDbCijREMbsG6aJbn7H3TxaCWX
AWcX3O/iO2hlmHW7ICXHpz4Hh1AJ0zRPuXcolXR3SeMNKOnOgLRvxF9cM7LRIQRp1gO4TJ88Zp1E
Q+nCYo2xmZ0bW10vI2fSub0E6Y6XmOv/gzMHIMXSMy1nRc43D+9rUR1TaW7iMEE1ksqSNz0EFrhj
DtkZVAz6Y2sEL6UTp2996Tar1Gm8Q46S8HuBPia0AWd7K7PfjQr7J2xLP0ThAP8HNWiyujN/6eyy
bR0A0JnVnYM2GFr2J10KGhzQTWJpmjHsqXF037heW61TDqIc+pz0suxxSsNfUY/ZwS9D0IHXACS/
r0T77OngoCY3GmipbMqPpaQLNVs/ddiF0CJe1g6YMxq0oOFQuk58t94Kr7FeB7sbmVts/+KHSnxR
1Vc5qn0N4CjMcsHeIZn1Oi8iEQisN4uwzgxK4wB8eiR2eYUmBB+UR2zflPbPDrQ8mwilYL8sXY8W
yNGHBuVU9sIN6g5sW78ZpjCjblqsKVEe4wbDtNgGk0adj/yETmEvBagPdrytnOfCMPgmqNFjGieO
8wwInX5vW7ZYkihYbJ29yP9GvkZlGo8yC0G5jJWTA3KzYc7ahylYqwNM18afg8T/j0cpVAr56NEB
lYc2DWXcf8xwb4Cy9cDeX6k+3SytrFaNUScjC8ivBeOMnJ0U+01g3h1no6Ni8MmQzEQyBZ6tNKOl
P3LAsqNEP1doPdY1c2H1yr5EAw9OHjJCcnCsi8pDVD/TdBh8UIjySK3Jb1qSpuChA+QuyoOxlvxo
iJLUvrgMm6E0r0AXMcaaDY3sr55BviHDAvKYn0OGqK7fIrNOLhbKGpCAdrrT9GYFhaaesi/oF0vu
vAaov/QuRYYcF/lAwQDxFd7S+DH506IIlf/ow2vRa4SdLKsi9JP0tn327A7VpU7z3HlV8+xZSFrL
ZBJkW72r3MrOZMLmHbVxuIPZkmjiUmxHsSZro6ZYJFFAxMpAdfRMz8pTHNdBLGPEgNcLB1E6BwMv
W7fw1ex7qduunFVWmdqzQhXwUovbai9qlb6gDA69P6j/BIpRnL40NrhiHacHW01sJChDltquaSug
vIyi7qvmaCQxmqlGUQMC9EUV6pWWoh6lecCt4oYkP0qil25DfvQgV7FNJyQ/S5cdBq+N7m1VLfpa
Nx5inxsPCVDVTwFPwU0AFelDVcQHE2XPSE78csOXgb4FQApfki51kOIohpFBHpWCgxd7azHukPRx
X9Sb5lGgxP5MKlVzcTKi5AvZaKBFPuMj3S788R7HIMGrm/o+aITa4MxAVwY6rcTnw7IpDJzpXTT4
iTGnTiJeCXoLZxGIVMtqTLGHifEPGDMmId5eZQFxMwsyPwBC+agLcQCtdXMzK5EEdrOklV9YJPu1
7TQL/Pyrr9Jm3Q5EjXLDS7N/Ezj7e5anvoaa2+4co5Qb4DQMby781af/rP/dHzCUuOSNeP9W4/f7
xp/ifz6X4gMv48N/jO8JL10BHLRDA7AsTnEiwDDjRvwrunaGVZsF3T7Nh+Jrh2x20vnZcw44/zsZ
6GjzGfWhkfabJE/R2DiuMgfx3UPx7H0jXP4Uo/EAbVX8q9Xiusru8cYlEY0JQK5qBarDcc58DeSO
Fsdxj+1X1El8XyC06FEkjA2+vukBeHPAxks70wC6SveYomd3Vmm6xNcdyW2fvsVtUu1IujKY+I9Y
D0YNDqPU+ghl5h1y+QXOBJGuY7PqAAcJ9Uz5q6PjpkaGil1wGVe84rCLE9DQvWRu5d43hngktdkk
1aHHdcVSQynVa56JYc38CJSlYwxc/4JjLY9TlObAOnbNpfbPVDbG0e45Ti5l7RcXGuyFN6YujEFH
FYKNfiMI3ljVxqy8tFao/LXC7OINGUrm/7RAKNxGldL+u6iaWhu5gNqV2yI9w4JMaeibw3EMeQgT
de/Mu49zx8NGPYzOJviVSZUoH35R1SP1nxuXSewVzxZA2sGBuweZVB/U3j15U3zRuPV61s3PoPDk
F4VdfGZNuZ9VtGB8Dhta4zK9vOk5bfvxWsjZ8wAKUNTyguLjh0wE8hTZgzwV40z5I2kfyZnbq3qR
IAWyi+E4+8xLSDc5f4YBoSrbgQdnWnAVb/YrwPp78Bs0U8R88JcAdG1HzndsWAwhgOtqp6hjGyJx
pKGw+49Zg75ZgcujT3n0mdxpJbnbY4yu0DeBBmjkGz15DDiCrK6qOu+n753/KhR6hFhRV//z32DA
vc0UAQgMAHzYDvuA3/Nvi/+YE9dm0HXhy0fZk8+TdweEh9jWIw1AmQHWa6DGsUP8sn2mBgJhgMFM
677MKpoJ868A76C7We02LY5VFBHgFF1hn6jUDBhQAHHhaQHqdRSi5ar071mA6uIB1KFL5vJ8EbZ+
c0SGC5XZf3CuA38FZhM4Z4G8di7QJqakDo7BFumLsaSGBjAlpQf8Zn7oqMxGovzqoLIaxNxj1c2N
jkQy0Fryo1B/0s1r6RktR2G9U3CQmRWmezRitMSO95ScLi6T8V6TZF/3i6WLBAkIvWAe+swewDJZ
TUuuvDO7rQe0xMM9KAq5xm0aGOvjMdDvT6DY08KbJ0whSGmON6e0DmGWtKQJ9TczVO9WogEdoy6q
U93EuLX3QutCg+4O9oUPrrZBVhqJy9GQmTy2pqnqymkFSgRBSWcrHm0TF2Xt+FAzfzsGzEVpHhyK
H7RxtJ3jTMFkqy4ARRgMWe2yMsChzFIx+kYxcL08OcASu5BEHqZmf3iUths/NbhYufEAd+7Tf/68
WITX+Nvvt4O/MaCjkGe28Ct+C+CGPkaWoBfXQx9p+JeTO3WDkqYObIOitWKwZfIWTYEuB8aA5x1l
y70jmVWAjq7NlafuLcO6b492ECu5IEM/xplkWkghJhlXKEhq4DpqMT2HTMwtmmY/PyNL7b97X4nN
UOpmvJpfAapofj1j9tZjZDckGKkLXIaglg/3WvueuyBKAQI3yHMBwy3kx+xGF2o9+MtBlLkmA/kV
IE/cDA02Abj40o/h52Ci7gcUVqPcoOZ5040+s5lmNsg4tWWsCf2I3WpTomYGZCnYiYzzmKN/0wnD
7aQMWpRE0Cryj9uRTRO4PR7qqM9ZJ3xwsyfNNwn6uaXBpQ74LN16rk2274pCfQMrqLMB0B8I+0Yx
Kap1C6yEFxlr1rGQI+9pe9/pQ37MXY4uXMXRTV/mx7pHSbTWImu8cFWGkbS8b21v6VUoaZ0UVzZy
qMa1jjDBGI+GkpUJgtdkQ7HoGch4I9Qsz4+iGfmQlcSriBXyU04ISvr/7Dcvu3kGGUg3/RPoSaSM
wMy7zrzqb5ImK02nf9qVYnLwAFiQNyrcoABopdza+w6IQyADhbk8mQOu/2wzQxt143vfka34bgqz
eOrzojxULvBlcDzMT2UUy63Wpe+uyv19rKMlWhvGQeNobbMAN0a62aCy4j2JQ0CSjL65URW4Soz4
PtO9GFx+YBeaDWPcgAM3wex9UDjbtffQp8x7wD9nH4lEO5OUJKK+L8NoUTlOnSxxuwieVhZ8JX/Q
0qPkCxdpKPx1qyUtIIMIsQMAjDxavT7jWk0BKIUIUAD42a/vDHQuWQIN0X5dZWejVtaWGcObMapm
Pa5wgOHz6VbqFhCSClGsZz+ytmDZQWnmGCpJkcz3PBQyjMtmPzJy0GSum7bH1+xK/p2iehI5XOA6
9KjVu4v9yn9Em1AEbm9cOOVkxXHkHjxX7dkHp9Ajqg5BZaeAmkTONDi6BSJiH3VMJIZDh8vPpv5B
C3gQ+Y9jDfzCY3a1J48AOZlzYjXnOUY1BCBwT5mx1YBu8Mh6tJ4jb72cPewi8lc4FiYbIHXqD5Fx
ymOQBmdWWB8qhg/uYpZpNg//4ENm8p7izPJNiFmk2b/1M6zsKyiug/Wf3ISsP171oLF3TaLIiI/l
nTRohnBQoB1lzYLkTqtfVdxbAEL5zSWSdYpbYRPe1aBV+6RJkK/+5TKHutHpaV8u7V7pq9lAj5zF
ea1dfm1NnJfpKbN6ejTJ+Pz661gCYp/E2THVFDBbdNAWFVqVrXstFVuTKons/kMsbWXgtgClUnkS
ZndSDdmdbWneSUkO3C9IpC/LzPkHWGKgft5ubZE4MzzQo1iguQPx0Q3pA2prbNx0CuBL8MTfa3Z6
J3PH/Obh1SybvOBo0c+brZ5X/UF5VnK2Y10fPzTds49k+gKHTetHbNVoubPtv+3MBubXjxxNuGhT
WTlV5h5ClufHGPh3x7SPkCemKSnJ7UbUGoXvelKSeV5NOi1BHEQWARuWQBRvluVYAkVDk6JhaeVR
CZTmxGoT+cawKVX3jiowbK/JMrsL8pmVvT08AOkQVJ9jRBTzjiwTErlELp9iB2gG0+3zeA9NV9ij
3pRmjpINqGiga+xP/1lFs089xaEQn/o5DrBrcEc+Nr0n4zPJg3xp1ahH7jsHfF0DkGFXQzkzL4sj
DVrxa3ajS1gdcOAQaRj7PIa7bSGPOJiA/Sdlqrk+TGL4iPRnefKl2BSF/P0A4GU2djrX4T9fErlM
jxx1ATpt12EHHjUj4uzYxlo8DaroOccdD2Q0KfyazvYiKL7XTZsCSO7XkpqhYvAmDFlvdOCWRlAG
MLr/vMkFCOW/nAo9QOaPTDMoJATi9i3XTC4NG4DiVvTi5q7qw+d+ADl74WaVWlVc5+ca3Grnpmle
FDgUUdKMdvUt6dK6bbdcBj+Gqiw/nMM0idF+a3UvmpBiRwFiL/aR+UHvUFOFDi5BUXi4zHAG3kjT
DC95WoUXMc4EEAZ2MZI1i4oLOJKSzJ6d4H866M8k3YYhv2lJ4HTZro7hbthdCkDHEW4mtM5hpVtn
Qy8isCVbP9LU6E9XKnLxkZbcMqR6FuXA7TPp5rWki6rUWyQCX5GzYQpKcl785GCgPk0qrgZUAXau
+xEVe1ABfphcHEM0HW19HdkJwLHE4Oy1xaoGY9vXLgzvy64N/zLacoNqvP57AfbIpYn+nAdZsRCg
dkB9cjP2sShlw/DVDP372jJ+ANI6BVwhUo0oXwgNnZ8ihRQkaVpKL9LUj4dilUca0s+jL/m0WjxC
/o3py8b3sccrYrlqAN4lFrboq2OYpP3H1BxlUmoZsms0m3UoHFq7kV7syTjUXnWk2RSL5H+Z3rhS
RE+Vl8oCMufVkvlRJQCLADjWlOAOzgQKGV2BKytkIFAIj1/osBEXbEGBNFXHpbmwc73ZlL6dGQty
Jzv+bcB8qgF12UTeQ40GblC316mOnIkbXczIcVe4mwHhfM871Cb5mr4HLOndJEYsiy+Vm616ELgc
SZoWazWwvtBlPl3gt8oG1QouG1ayEB3fsr4sdjEIZQEomDfRvsCRDv0+9XghIFMPmFqjHHU48Sdu
6AKtElSSV3JrpBJvm0pfRU33lnSZfGSaMk86UllLNDz0APyo3lBsKx8bkZmn1MB/su5F/VsRqit/
nE6u/PWh/KuLtFjWuN+qdq5VYmvieCjmsdkZWLQfQxHysh2xadm51Vpvzbg5TOKN4yyaXi1WlUSK
jpbNhlQYol2Q3NVgiMFtWL6elFePIbveSbZQQGfczC9lDjTrcM+J8j8bUDt6vil8Ke8jzZTY5ad8
Hwg0L3ooN5l0ZGVZdgkDZh+VO6gADcBZvZEpcmHkB9REtKQDxQ34zPrd5FIHKf7De7NfU+QwRPga
iDJndMNsIwNU006hGetMCWcplOjfgsr6iqZk/THMLSBoWSBoj2xr0mu6PzxGBfSzvwf/2ICe/BU+
p0AnO5TCri6F5oYAGtkB8hOZ27TFO4xlOqCNkd5Cs4nY4F2VbE23tF9RfIrfJZ3Vn4vIy43cj0UF
gDR2QjPrHZLsCyBnJjjG286dsJj/bdBtQIF4QfgADF53o+uyx89dhNoIKzU3KtHyxzLQxbIG0+u3
EIhtjlaj3JK7zlPEo7cW3x4otIIKjFb1Bqn3aO2NIjrEijtA0B2zGNBlbi38LVoc5Tk3AdjU1Faz
8XpbLlqmsWZFSicBMb3VlsbODOP3wQeUYd4LH3iz4+EvGQ9/80FxOi3i8Ed+86GQfMsuvPYl63io
BPXmxwF0Wm6hqJ986Tw6B/88rOI7EM/XPv0aXYP8GY8OqXQ+vYlHHrL01bIWebFOPeCr0hCBpxUz
YDe2Hxrb5fgOHtIExSBVKPSlhr/Val5RCB/2Wf53ESiiG+IiBX95bLVw1M1/hFb70gM34zi3Ec4q
w8V3zyh6jtUep1bEUWzHBbNI6zV7bFT8d2sNAy1jVlanyMNxYB0Ddqw5tzpKbj+7VMFcX2zjODCA
wvurIxWlyOnSdpGpIB0NCcDN8w5Z4Un1K9C86N8G6sD/sqwT6y9kGPUDsEK9Cy61cVEWJP4bi7q1
bij3Z1DVfxeqjV4sFHltmJcYk2scp1euGnqaybVykCOdXbNeeZcKVV0rVfY3Uck1RDXohl4AA/It
MIZ4u5wPCkMeA8+j0o01HRFSdOcAeWM8GVydHq4OG3+eUjwu8BafQ03HEjqmULx8nlYVsA4tgS86
x8TfNeQDSjQ754kG7Mu/KFTmn1NQAj7lvptsQNMMwNPRIy9c6+LExpX/kMgvgWDVOdmDyXZspUgl
ks6WXt+bwL5/YfYrssHi1UVN6CX0cc1PTn6V5bvas9N1PPZbyNaKVo5q/H3XDvzVBwZZpuOGJna4
/zJkX2nN0HYfIZRmKKCahnJbg7bOAzzQ33VQ73DV2H1H8TdILlhmP1YcWI1mXltIKEsfd/Kd2ugF
1x418IsvBuU53yWWB7+Wh3HS3y4HBquxKVQAABrcX6RRGx4MowwAkVr5fCeBjYZPalHcT8pPHzTF
5vcuOFbvya+SgKQHAKgAQncQobUb795L5xmom4GU69ZwaYUNIEQdfd6jbZQmz7yebCRZJtLhkRnf
Za65vC2C7CI/P40GKnqkWsbZxQTDzcnHXqDEFf5UTklu5EFGXbeWzLNs1I7jInzEqcePD4oP0NyP
InLbANjoN78DHr3CPtN1ovCvTP7Q4yD5maEfDXW2jXxqwGe5wR8hPipb4+cs6Is16jiu1oj6PSur
9GcyrlENR462VIDawNc+4OpkBLCawI6LTTa++1q3AVpPabz6qWM/kQp3oKiJqoNLO74fWRFmKFrh
H/51mE3+DDXwgHoazLWlo0JYK9PndnxfATYhOqhShEvq8gnMBnCrvQfE8tEKcsxiEaS2diaran86
6Jh++QxBWgdH9QN2GuGS1higrVrHXYVUYsGfwEur7VvlWDgwNda5QCpoBWjfYam6AOcAUpIZEEH2
uUKPAxpYvB3pSUVGGnIj9A8lyuVu9LMvMwHlXZtAFp+fOD2H5DE6+kG8XWP3+i4SffmsV/4yxaVN
vBhnkQRO/81M04FtSjok3T9muoVuE9WqNxQ3VEdjHJDbqI5eUeNAQPI0JS3Yf6GlqSbaJVCrjT1J
NMwh/ryEnHRNq44Zy8SmLPNyF43oCfjHVnelq4ItD1K5QCq8umtwtADBOmazgfxoxWxocuCQkTiH
QoF0sCXD7HzzjNl5DkUPn59rGQVArRK7OvbG2hw/vZnykpf2WmiatYnt1kvNGFmAD4yPPKAiXrBm
GAU+ClgzW8Y1edIBj7mIB+y469Y6BFrKL9ng8Evo5sa+r/t7QoiZ9TTrmuBnUYlmD/DeNEJL/ic8
DSifopUd2mBfEFWxmGFobn1mNJvZ0iv5aHNQ8cQ/eOcm+7ish0PyOfRdOhyctjqIoOq2qHIFTRRZ
yW+STWZ+LCHv2XwThvz+HKKzR8z1eTm5kpg2JVujb1BtAyfKlxJJqG3mpdpDlTvhg2+mFy705ExS
3BnVfaWKBTkAkwQ4oaL8GaFhKfuemOyCL44Kt7B4xxFoB0F18MSM8CXVWTsyzPAds4FrGcqbaYmH
hs/Ju2tb3ILNShHa1o7EObaVsnvdMPGlJ4Exh/LMYVEHvQdYHgxWZAPSzh1QpsW9M+lR+4BuGJKF
7gLUT6TllpyvzFUA2PFxHelE/bfjF+0bGA03TiKCrzlqmdeNrqyxatC81yWwR6h03Qdcci48/8rD
YdU/eFAMKwMkCeuwy5SAikAhTHxIggIg7E7rHxrT+ZgNKuwKtAf8kslMjje6sGhBUk5mGswxDs0i
PlpInqakRWeRvfTrOF9ePTZm6Jy7kj8fe6UjHwpx9cirl3n1OPKaB3rFYdmUmywTr6Rvbp44KcfH
XkUEkKhWo/IVALsA0cd1YIneeSY6gLy5zaEMvA3pwt4VKFJW5Rl3Ad6i8Yp+2Xq9cQZhtHEWwMOG
NVmCgSb4X86ubEtOXMv+ULMWIATilZinjJzssv3CsqtsZjGPX99bh3QSFXbdut0vWtKZRGRGAJLO
2ftE8lYpe2wIjF7U+6hC4vwYJjGO78l47gaZ4ABJMgCN/vdYNKQGIDR4cccJxWaRUQSamEltBTgL
oNpPbSk9kbb2kZp2AgHIkCUhUhoZMKDMrAPrhOouNgCb5saehExpbsa5EAXCoZQc/0cVdI7fRVgb
jpVfpU9OZVfHWloVsEzQ+Nl45kbinEkkeV3h2z6d26Z1zjQiubKqfxWR42TEKEJVjspqcXwPP4tQ
iXTocqQpoCxTf0h8s1vh9ajbFFMAxEIHtZseCjONhyLeWDpPHyYr1U1PKq1IBiRAj0m8GkhILhRG
VNlzEHLrQK5zlMnI+oMB9HryncOQsY6FNwrgknx7Mx3qwewLckxnEblQ+Lbtik3Lpb4qjQkITznj
e4atx2OjqXetphtTnI86XXHUVTOPWWf97JKKxuRFQ2qQK5EhX6MfUfaF/x3gFfH/r5B7pUjQJ2vt
jABWpf/tWAUQzqpbs9s+xaCmJ+vZR8dvYP6+LHqS3UxJ48E1RkCB5e3qJhse6EVnhxVnEgVUbmTZ
7ZOZCby2UCK9BArAJjNBMuRSjYoxsuwMFpfzXLKCKoz0DLx4oGugvBkptY72mAEG+gnoVP7WTvoG
ebWQUWN1SIw1yvgHjXJlBroAB0Qv4AJRo8XUtL5Ip7Sui2UjAYbLMxMwpz8tSy0AS5+QxZ7MSKHj
97Cma6H4pJhCoFb+07VUUachVa+a5usAXG4QzNeMa7CMYDj7mWB7PW7AH1KIwD62qEe2VlZg8aOt
mskGvD3owtF1bV5Yq0Yhstw4kGoeS5SgIj0z+4NkIwWdNfehZh1Jl+ZmKpp/vhS6KjK6mZQuoqqq
BFwNyR+1H0pwQUXl52ZEZYePm8010HM88Rv3A8nTsps27eSyfT3pxWcpfwxlMf0RlJV9dAMp15Py
7pQ3t6s3b8PUPpB5XxsT3umejdGXq8bWImSm8KY/VdTVfVPtkGBcJNgcyQAlXwJ5G8JF46YgK89G
/eHGpYkAkbFabO6950CpG37HAzoFVhXtvGCaWbGM7TGqcC9QMy7Tvs94c6XlGNYbvzUKnIoxnDuo
OgrAr6mayRKLeRzS7UgmVU3GYkLDpVlMirKE7zK+symBXQjKpRhb2SogNa7eovxjbmmGRbXE4cA3
2cRBWO+qCnnzyOrBIVIogTqfgexRQ6bvBBYDxuL1rGeGEV9tNwKzJby8MMQGPoqnsGI08QJohhW0
RZBc69huLBTlj/vJBCrj7Jwix9lFYd9Bpk2R43jAwUmdhUqqE5CJ2rWtoQxiFqJiDwYdGCnCbUHG
s8vc6rzNwu1sCQTl6KQn/V8sM8UmGbDTSc0cYbb51WuOMMspQmevk04Yx9vpb53ni5gviK44wfJi
PYHjBiVADe5wW3fi4MzRHHmJJhwWRIP6AtTJ5w6MKUdSUuPHg7UZqipeCw50Xa/KcqmqGnbhOKIs
U3k4fRPhb5qi+nOjJzXOdZo42wQJyoan3qrO1Ajsqp9VJee5rAQycak7a5S1BrYEFDhHfXPjQ2qj
6ZDDO7sry7CG5e8DqejkMwfXQV9AVwHIEbZx46AD2nzevGUmIivQenBUQ2mGwCDc2jiBQGIeEhpJ
RI1psmzb9gArX2xJQXZ1YW+x8rdOqGD57orJR+0u3r+BH+VcqGfboLArxJBvF4VJ7+5mWfRHMw4P
2KvEe3qt3uLnLvmMNX64JCyVZhCgXNGiXnuphzi+VAaQBlVOxaTbxpMMQhwp6OxDB/KSJ7OM9oTp
4qOO7snCiKBbghgjpVv83i3f/UTGgQ6dbjKtiHAYgwTrIzVctG+9IQMK1yIrQgXFRUKyaZ3E2NQ4
pFqZDmsHTwd6wkX6qIjE+gFrMoxIVE3NW2+R4Z73hzBEvNe6EOSUyuLOrJWluUZS8IB6I2hvppiK
/FOVoz7O8KrGerbiMPAA2+K+RgbIJLU6m45WBSSNATB3eE4x7QvTi3lrd7FNKyCa6ai7nm2l0QNY
zjllUVcDhz7Wjl3R6hvfl8VnARJLgoAEyKfr/UcLMCe5HlAE/jnGYhE1Nl7CCQmuR4UFliSaib9c
hBMcBeZJQ5A+6V5ndeaHNi3YvbbRsWW2GFdquBiTdhlS5EpBgYJA3Dwtvslfk5uZ2+VnQN92VOHV
ePRn88/j7gfEI4DJRWUud3e/oDoKmyPLkocYAOAPyLi0Vb1CkMXfWJI1e9B4opRBDTOnafah7aLI
go+Ay1DaNwxeVc6gTEpVvnAnIzdOdRJ91g2eLbVmS6AKI3Ynt8yfDBAIoa7q2I6oMtQLoNHMOAwp
kBhF7b5gP1KAti+x93QChuyhVxes7Y91HAevMUfRrzo+q+IwPAG9elzR8J+cBi3gG2yERbgVdPLF
wQY6bdmUZixf6mBUpyGo8c475HAZXAtXvW3jkWZF2iUbLf8CEDZnAnb70OwNvf9MMmoWk1QZD2O3
TTqenGaHxY4XAI3nZTYBXxHx7nz1bPQP+uCcZ7eJaemhztwrQ/EXSOFBC9VGTXim4SxLcZDZWECZ
x6P0VkHaxfh3vsgleco1ae3+0ZW8lskoHBLFxW5g7eNvQ6qLILPfuSYc/Fwx7jybRbtcotbY9drW
cwAclrW1ZnZs73R1F7X4YK3bVvA5UY20NDQU6NUypDS2xfj/5JvKyD5mWvpdMiepv0vbNI/ZUAlg
B4KCjNcT39/IapRYIr0Rj4IJZxA5O3Yd6lMbZNvALYyKYDWiEGIFCKZm+jxin2CK4osfOCZoDxhe
ozJkqm+l3umX2EbymtePqX6hsUiAFgSmpCOJnN4B+5Syo2Hmpthj4LN56wKpZO6Sckqd/sByeza9
86RhFY3NVuEleREAH1chA0ki1crflNFTefzSLCX4oFoAyKjRoiYqAozs70zmMOEwmOCwwa6DOUwX
PZA4f0eq8Tqpq/AaO8MzknLDowTJA7ZOlGxKgEUCxrNiU4EP8EoyavKO2zuRajkW4e/WGuhWQSCJ
HcTUt4N9YnXPQVuF4G5AKGooiqgdvspNsPzVsjPWHTZSkOzsZK/F6LzgLCx6oBFqxjtASCGVmYa5
nVsH/OiCVc3a7NUaWPOUdd3aEK2DrMkaB+B/dy3GrtqRbdcGt66od2zJlZTvM4+VFj6IXspX7IO1
6zt3HQ+7eWam3KsB1fzvM7tt6WwTLfvSiWQ8UWNF7VuPhrnpDKc7GQ2NwfyTT1ax/UfXwC9UWtd7
5CV85Uflv+SqsftUNaEDXd4VtuvqwFf9FepuigqTR1j8fJjK0F0DspodwsBHJdVPJB4Dd9gZk4dk
YCSZLWaoncWOnhSkxZvEaYbgIRmZRAqxp3NKdlCpOlOX93gHbkN8UlLfmJOli30VkIwE+WoJscQh
WSmCdAM6iHx1p5hjLRHuP4C6EnIhE6yT3iL8biYyWSYht4ZOQAM8OoED+9QBjBj7Zezixjo43lTD
8Pp/MACf5BVt/RqV4GCa0gRZHhyI0njK5ShNvdIoN9z2DGydF4Cu4ai+DXm/rXmaAWvyp0OK6TwO
kso9eZDiH4KQQVmB4gM39n6HrLJuN9Rg/eBq4WaqBR41JRiKAFrLd2BYupWTGVMFTR1ycBb7yC+T
q0TNsjfFVrVfFOSAungJ9onCATvkz3CkWOZnBSAlwJlSbElBdo6BAh91Ed2UdBaQutQiNcO7dKom
J7tlomVyABxEGl5BgGlFcy421LMtJBzisAJkO+pikH4YHycsl3em4LUCP27NY5/nTgZwT/VYUWOc
8YJwSTWDwUf3hK1YdMUkD6j88xrdtFG3Si0ZLeaGPU6rcASQ2ziWQFWXGt9VuvFIowzLZmyzKkUk
W1551KUGZXdsD9i8w40C9Mf+aTGJZeifSJaQcx/55mEE+EuvAi52qR8AWIjG9y5AELOOcRvhuQSX
OcxsqKZKewfJQcuYelVvOifnZg4g3o7RejKDYR2Bimo1Z9F0Y9B6A5Mg83nPu8GuSO5i32rsD2M8
HULwAMYvQBIBCWgTBltQ8gG0hcwpjwYZHNiXRY00G2xWPAyAXxRCC05geAcceQqYCMNqNICQO0Ke
NYZ0mzV1Z6mhdQ91axd7u5rkecw6CfjXpZuXVbPF7v/fglQqEhlRIOotMtSOPTCU/O9vREtYiwUB
ltvv10bOmV0+iskODm4IRCTkMyAbVkZ6cJH8dCOKKFW2KNklCsNsmwYFKDqHwBzX5EFNb4K6cyzT
dOcrQ1AU25ugAU6UU7UMsDAJO4O11Zx7gK579rU22y+ixEd+5rqQIA8txWch2EbXEoHdfUAt9yO2
VDMDVLM0nKZePOkWSsrGyZVrklHj9jZYuquu2C0yIesvZRJWJ6vTAAU6dpGni7F+JAs7BWJY4fDD
Yt82PD8Y09DPc5GC96CLCuvCWi/XhJ3xBAwYYbAnk8AGmrgfWOcSWEqnbNLafWyLPY1yJeLDwAqP
9Ul70uTYnEhDDSMNdUc7tgqPumQkcob0AxyZgO4KjotiGd6HoDE1N9PiW9Hs1aHhzVxApw3/5UmM
Esi/11sIw+QgeHcEc4WrmFjuAKAHjoOmwizNlxY4RhssZR+7bvT/wgJrH5UBUNY7UNBaKDaOkNp/
CMxYByU06M8clkdeUsp143f+DzvWD5mozL8KaT4Bf7P/xqrum2GZxQNQZL7nIO170AG+hOW4nyAh
pQsAp4tqbJF08hmHpfK58kEK55ZledD1LH8mRTvsQhRgP80DJKMcTYEt7cXJFnhDioo03yZIgfZ4
W7B90pr+U2WVX1MO3mETCFigtQr2Ad45nmadadfnWBufDdwDgGIZAawQLkanIwk+z9pVYU9OvAod
rq06vzG3DS/9J2w0gmkzy7/aDmjw+qqSW70vqnWkfH+Nj6OH53luYTpvcW3zpTQn55FclvA0O82h
rlr2gABPgA9cxlvpxxzvLj5XJxI2GKNL3epQwO2EH/LWqtd11Pi70MgBEhyMclsxHAnSMEmHdt8L
P1yPAGj+MJQM0JG+bWKhDeOgxTuoPmmfNF2NhrR7Asb5lnTUiIdGZ+KV+n4JQPQ8O7ZDcYrGftgB
fM46NqrhZQ6swSnF2zKv8M9sM9z7SZNXk89A3WZDn/Rdpe9Jh1RYfjSLrBYbMpu7ydR9RQ62u5nj
zZY/Z1v8bqYUuhlJ7B+p6UmMLPP0334ZM/b536qGHfBWuJYDygqLo6Li7qcR2r5eI/Gp+Wh0OBvu
u0ScgKf0ByqCgl2Y4kXCNwFy9m00BnsXROGjqE2+wuFFtYksPXwBFi6Y5sAaTKOB5Sh3bvDaBxLR
YU8yoSyQUzxbGFYQvQBzGigNdTju/VDPT2/1/eMKzBfiwS+dHzWAEv8ARD3bgxLYWtMQ25/1WrPa
8gDYLyTeJT0SyBPjaiSCfyzFiqS22YiH0TTmCIlusL3jYF1NSoogpqwEvTvQdGqko86bMJ2Pfeky
zhzQbKs9GhpnRufM77+tqSiZ2oBtKqRfe7WCzQNE9iljWv8Hi0pAQIctyCbi2HlClcmbRWagAouZ
0ROr9SPoW4dHa8T7vVmUP8wiBrcEviKg7QNOkOYrqEE+huaKu6pWWWFqDaopZMUORdzce5gZXmZn
MpipccudJg3t2rlacdaT7FBVmn+lhuQNYOwAWqnpOI6AYixKbdb66osKxr7zIhdIKjniYfdJV1Zt
14EiO84yVHWV6a7jsb2SplM+syQpn/WENziJ0PkBCRzlcxmBkd3PjYcRDNaPKEFwkGkXtztfGkg6
zEr5iAw9IDfa4ZksFnmTDCC1Y2W7I7O0HRigQzlod5Azto5rExA7eZGeZRNKAD679qeqbw6dK+K/
RgAzeuPURK/AJJ52jaUAhaLYfcLdAHuOyiRx41Xg2/VXimZmtXuxzTE9A1tBbqSKViBaAriqv1gN
yjgAYUevKdeAEpqVfxms/tJpoOsepsn4GOErkkWg4s1rFrxOhrXK28z4GLhnsx6w9HKQcx+N+Aaq
pleN7BWqYoSaCRoNUjxok3izSMwkRkFum+5nLfLXmRcE2LYDESV2Pd5DRVr4igwLcSTwChPHT/oA
3NgFyqKIOnBnJBUDdKkdaB6QGlGFx9MRfKWJGms8x9ucf56H72Hc2nLAKaxM/LQSXmtztlvCVtLH
Rq6t7UzgqT4FPnLpkQShf40SuXU0EGtNYfwku3L8VPdxuS67Jrg2IAY4ABnfVRgL904gCfK/22H6
1Fgj6hUq27B38Sh/1AWrDoTvGnTAeQIZwgLlOoAscT/UuKlELXaHVw6+c16CVz58IdOtK1Prin+Q
da3B8n4Ce9ADsHOsK8ih2SwfgAy8bUyQ+y0K0gJcCYifqa/dBCFF0/D92Kmz9vfgyHvhZxwngikQ
cZdAfQmIOjBjmuAh+nkhZGLklgHcysHZ3Cl8o3kWgMTCT+/nZeJ+Njxw8fUuth7i9hVHKDALigYg
o6QOq3ZYA91HFdz89KePP5Xie8Wq9HAn1+M9ThOxPn03L7QoPRp19nERUYQytftN4Aj35g9Fis4G
dkRnlfZu8Zg/pOjWUdqXl+UzArfZPOUxKqnU32ORsyrQkZ4cpDfBKQaK18E7mdfT/X9hAm+wKDID
vE4//7KZq85u8mq9/KUANhpvyxR0UKg5NC/Cd7/qLV5VsioE7QjJwt5At/qERM7+QpI+rM3LbMHB
j7dH/d4nkmGtZV5MbIiO6wm8VWuTd9F69idH0v/jREsI/wNNRoL5GtTFUY8mrJjzaQk4FG2P16EQ
tz23SC5lhO1STxofQxdYFyRiyIiMdmMHsMbCbi4JDreadRwFySXrQiwKTA42C7CHgTBjUZGeGge/
c69KuL5BRh2gGxcN9TonOCF9fDjMM2MlCCwo0jAjY3iK1fMo9d0VTle+266V7uimTw+CaRAbA4cu
11Y9B2QHWjDrsaym8liUxWdwlzaPsZu/NTqfHqUoGpxW/pQPHUtQMOVgd4TMlCJ1NXbNgFSqJH2A
HP1RNX4BGgM3QnrLoqCZcl59XiYhBzVTG0yY6X3ywHVRzqpmomikCCsHkJtgh/RCQG/Ybj49p5E7
PiMzadgwP8jxd8W6kGRBOBxcrCYeaCSxSXEE9Am4e5UDNUPAM7weteWevMBv1j8VztNigCyPYAeM
jGC9yHCO9ofRRvmZRFqFKrksT15pRBdURADvw6oAiZfvM8VCeqNU6T1K1HFu7pGtiPQZNSSvvkQ2
sSvD7EiyxHeC62D2uyXG8hmXz+104yECP/DNZ8ywJr75jD7XFa22Ue7JS8vK4Qk37WXiwjCDnZaE
4c1nHGL95jOaoWWey+4A3PfSaU9V/id3XmwTiQi+gm5GohO2daq88+exLVIfRhhWyTBF6yx/NZgd
nlCUgz2a2ZocQeha7k1W8+TCjem1xjHYiIX3Y6hYjRr8zpCDj2xSGrr2pF9TLdpnigHJVyxKeBoO
nsF4caShi/XLIW1sy8NRNJiS9czZGEVSPGoBwulAkkcBnQkYTuVL4USR7ElJM1C4tnu7oLrHRj/V
lgc2sm+dMA12VGA+l59H78J+RGXlxgi6N6MZwjVpeenlcwmC0Y2okn/ohRXupAPGFkf27qHRm30d
dtgmUSJqEiMKb4ZkJlDKcCdP3x3IC3xgiOaWN2aAnY97j9xoiqS94GhRG3tgcEbg8xEiPhJ6Vh7r
094CTfWKhmCeM57xhQwUlBZJgIbGPL/U4yNwEwGg5YKe684+ks9kSk1kFaitVvF/Z++XvfEMe0uB
cc3xQ9C00PUIO4zPIo6f29jysZBLDb6yrQKlEyjRdJA1dtNH1oN/pKZXxglvR6+M2ml9a/RrX4ah
Nrvd6pZg80Sh7mDSmFrAVH3DYxDFOA54o8C4ZZ54gmwfsw7NudHfeyQjLdndDZkLUu+YGcjAVx6/
syPFf54D+EvPY5k0O5q25qNVeuT2X1wG2RU1ymbTwjwsH+N3M/5ORlM0OpKRmvj4X3yIxaQqUvwa
5o8cs2mfutgd+/e/ZRDkW1NvysOkAK0M1dQKCCtQC13kIBwbn417EpHyzowUNUFWLb6RL8odymtf
Z+17uCUK9WiKxWQJ78du48nKrDezlsL/Z2eKZenIAdOz63Ild1e7TEE9C/UV63GqxTYywh1vBBAM
FJYpyorLk2kUf90Al5odCjqBAbZdZKwJdgn24X/nlJeZttJ47HgpSL8uUjUW1/pL3gAt07BAD6FG
KJccLmY/Wf2aWfW+N6cPQDGIH2M9jx+BeFVkfYkN1KR8SkD3+hgh8VMNSFyMffpUnqp3E5I2/crN
mftIduDKLbe8w7PJYq2NEzBr8jJ1Y6MmUb3ALEEa/Dt1adq4v1Xq7unELN4CIBr4vHYktqLOhj+m
sD4YTm58a+IRANdYwl2nMdZOdZjzdVPL4luTemTQ60CzlK5owErEqityfZCGpHH922iDXcsos08F
npfAGuPNYcj87AXlTj/IM0qyb6np8xdspgUHmltqVk9z24z9MrccIr5GkdwyN9DV3uYGGnZ1rXGM
tzKaOro6DlKPgwqAztgE/wrqaJzXVE13TcsyOVqGRL16LfNXuzcTL0hQP2r05myLSmwGQM3ozVZz
eLXqdP+ZshD8DsByU5Q4exqm2Ppa50GN2vKpAUat0i7DsQ5x3vFuvPgiQ6x7aAbNB8p+nq9rVwZf
Bh1gEoKZgLy004faSAWS0yBnAIz0aqlXD0KI7qnTsj9LJcftHIReQG4+Yd2ffQCsBjYlIC/dRmy6
OOT7FDurn3FsRGILZEs7HAWAYtVGYR1QWcpVPFn8wUUt/trKscQSUcsfatlL5iEdrLrkSGiYh6RJ
lbXFUMEBJmANx+/KkDQtyu5O0jWOFJDsZq1vAYrNN5ixA+x/IYCf7og99pa+zrEqCYjh0a5ey8YE
8WKAZd9QGMGpWAkDWy5tEzXPRhPxfVcXrkdDaoCd4YOjOjH3rl5a6yx2zHXjhuah7sJxRf+YHMi6
h1YNKVtkGdL/iYZNkN0aDz6gsxdf0i7GFIq0oOM2D/+Fbx2k674LrScTJ0j7not4hy2l+lM3+OsM
fBtfUXucrHk46OcpzLF9BFxXHFlCofHiD2ew3ZeBp9ahAPDKxkxz50s0IicO+rwH27ef9gGY7GT2
HA9sk0fBA9B2xi86d/AyPtYMSGpm8uTIGnjwCuwgl4kE/Vr0pjBTHL+QogkCOXuIALtQDDUJIB5h
BQuBfqwz0LuAGpd61JhNNayLJgcH7bsCjIe/2M3GyfAjKg13jkRmv4s527qnyB3CM1n5dY5TV5Iv
DfA9tB0AFl6tyG2QBgjKNws5KQ7qsXrgWfrGXjbI8vH0pHWvUT5mG95XxbqKuHulJsEP/Tpp7Kmf
Cue4yGu/NE6d3p1JRO7USyUIubEpaoJgNb42Va8YmMtS97QQZyamLd1kxdtLCYQq7ILG8hk1m6C1
MlFePw+VzA5aBj7Lyd0ssh5vgU5ftmeuzkl4kUVXJK5vF4NAi1A6HXftqgeX7AEnvsHK4uVwwtX7
yMKMzc+NHYIQKADJV52b7aNdNzhPGwzjc1QY2RobfPEpNozio/S1Ncn1yYp3Y1jIXaH8KyzAtUD2
H7NIase0Y4AAU3LHDkMUm4GwA9jMFjCo9NzLY8VnXQFLPJ2A5JhnY341WukC/t9B/kUp2BfOOUD9
quzP/5+FoWKwv8VohqemxPkccVQlvEJyUoqUWpx9KJYqK5g+C4fzra5Gukh//Avu0i8UqjrW9MzR
gbjEmA3ksrtjgiKzGNBqePLS1mybIXloZQ5y+GhrgbUN0zzcchw5f8xrcE76AIrdk7azAJ1dpQZe
TpXW98tPObB6rqTMJ3Ptj0H/kk+9/2pngTeL+xrL9rh4JJcJj9Oz1AbQnhWifxZY9yCtEAyOSWlh
p3kwjniYhi/UlFbZrfyCJ6Cngcy1IvPBxT4bjcjJQZbTSsOdZj8G7rDujAKcZ39fIbUGzt6QAjFu
FwUteLBRntfrRV3RCwMtl/opyDZTgGWN7iblqQna8tSphoaFW4Brohv5o8WMYreYUG+xIzeS9a0d
7bXRPC62d2bgjUVMUouRPeJB8hZ4sXubVl2G5ZRb4bTOHqh4SMtcJqJrTnQ72hZmNF1RMDRdQwPP
QssO862tR228CbX8O6CMY9x6YbLYTQMQC6xqPJup76yaXvc3YCqrsBTUjOw84rBhanu+LQHocabG
CsUzFj4KDTfgq0iVW2LtLI6ay/UdS+RpzFvNAkkGSiex45T5gAOHTU81mCSVBg6CvHuDMQAv556k
5DBgd73uMvulYnV0wUnuV4kc31ertNJXF9wCgx4UzyTKW/zEmCUyHPhU6WtQClBoANCC9SJ8NFRT
OGGDreOqWfXDED5SE/QyetQi8ZRPkY/6ekMKUJF14RFZH5/vzJA3pwHAub3+y8+R3aGgCQOXhRRg
x9Jxng28mzus/mnMURKPKuAXIAC2ZxyBIb+e1QcX59Q47s/7s40s2tajsRNLdHMLfCGhBRSIxYh6
oT7059lGKM/Zndl7YDTVBxot8sV3noCiNj5yUe5npbCLOfXer7PoUdUVcJSZh0L8cHLffU11Y9xm
vJyOuuaKB4YziTVQ/f0vdQq46hoEmTFMLX1AOn0pxi2OtN9MdS0HlztL/C9GVm16P7P/Qk5UxDNd
LXec9QKQk3R+/OhuZsAbBeNKPclja7akIWHipB3WJW+WHQHnLFa+5j687X10YPvbaDIuQDCHk09q
uBlecpwyPtDI5lOHch47ny1CdWZaatr5ziLX/HwVjwXYa3+jpRmwb5XkwEH5JTr55pYCoLBFAryn
Dxb4L5JVALaDo8sCPAm1MHh29CZ4TrLA2cQVm7zQBeBFBxLbdALEnx9JpKCpIbHZ5kMwVfP4pot3
gShaVwChBX1RfiTzAbA9xhN15yYa6pWboBiHhq33n7/5zHSM+1wO7mLr1HQdE1kdBsgqoP/zK/Z4
AoUi/z99KvIaoJPFi2Xk4ujz3EI5+Gisk7CRyBRMzCs1rZFPZ+na2xDkktfZzCg0f5dnU+OxuMuT
zeDE/brjyK8jF99v35yRdC9Rcly3+yUgadVEyNT6ZaIgwULx3Z2caDJg8DceDSv7W9xW3ZnyHCkf
si3C/JSA35tE1NwkfhrSkqRdcidnzkYav2tvPNgUA6CdmSAWVuWQDHx6yB9QXeRz2sdcNdQTtiqU
JE2mA7VOD8WNdqK6SFSZ2seGii3JcZaS+0gll0vMZMo/BDHS2HFEnl+oGQdXIetbzdbXQy2eNbkJ
mqd8dPdk0pLx4Gi9OlrPL4UefO+tHJyDWrfrI57iETrkD41q5mILVbGhlE0cAfRayc3cx1ZCA1CV
XqKA0vHdaUe5AizFg6gf6vpCw0zEK+wXua8DMDmfGHYbQCKCBAPcrY9ZD+glsqIYWl/rc4y4Tm5j
TFMCtmDmvhYO6h5mBDo2gPyrUoDk1BDkeJGG1Qb0tjhwUooFhtwumxGMNArDfIEvN7hvrXy/Btga
8s03Ywne7aG1gfZH3sV77LtgNCSXWE11FxXgspiKbG6aygKlJU7FwV9dHegTF6P/OepSdg24Zn7E
rZL+LKhR4w9BVQNxWqVhTDrWEnpt8TVO9rKr1oQ1NkDEl2Dq5Gfup8giL4rmVQeRA3ZC+uQxjDVt
qztxfUbeHj+EhkgOPVAbLilepLZAHw6eWJeX63SSzQeraE1vkEn1JTGc1wacd9+DpkJNPY7DvMH1
gc/SRj9cpG4hEeYcoWz2RMfEWRxgF7tCCtN8KAxAa8vDDyw+0MExd0rx1GaAjQBbKDlEXVfvsSKK
sX0BGTVAT/wTy3cGdtjByXddPo5rotcJLREhKbge10S+U5jN7VCalbM13SjbdX5fv/oFcFKxefOn
L8UnrAusV56X/s4YRLL/u0FffAb2EDtVRAWpO+BwBMd9dGHxtxsRuITzhwGFjZ7VIpmQx9+6IEB5
0qhLEEeP30gfA8USfxuwKdL9AGytbg3g0/kuotKwZwpXGv9UzveKm3xwKIDa9ua13GfICQceFkAm
J0AjJNq0jbAsx6EUeIw8AALJMzhf87ONSuISJw/HhBSJsiGt1PVgA+4/Gy8bOL3Fwj4bwECA/CXy
m5pO6BfqigZcS75ubR0LKUWhZusfJP60XpYL+WPj2nX2oxuKGNkxcvoQd6zegG43u6S8EGCbi7Wt
kVlIcsMfHOCADLURVV1uCSrUrJCCx7tzMClSwwVctMINaV0ZJV8ZA7aC113Rb4wMKH3IpAY1rKlQ
g5ZmUgg/NMTm2uRFAFdel2yY3gx/63Ojv+lSELutftTM6QGGmP5AMvsE2gTAP5904NdGW6aF6Unz
O9RTKSE1JKvDpnJW1C2pC3z8KwByQcrauqj2LdsfxDUzam5kbmWioYRVgGvs3MiVltdNhlcpJZuN
whrdeigCJIQ2Ho60lYb0s78QkXbIKkDg22CVvdW4eYElvURFsqK7i4lFL6X21349CSw2AsWD51bs
qBlmBNpUB2mFKIIB7lKaliC4V+o0lrs6jrqjAHMnvtW5yLAsM5I1MjPZRajsX6RZOKNHY70Fn5Ee
hdjgq4dqJ3PWndKgXad9K0bkpiPLd+6GhcOwhuCuN49jMnCVgQteXs+3DelhpRiu2Bj217aq+yv1
dA5k1YnjTISGLh5Ntqe18kcgRn9PdihqAwy05ONjN1bGcTYhayTVboHOMwBG/Gc8kmug/23H8WER
NxkeYWXxZ2Sb3c3sZuXKM3JeAIk9BJ7RJKVH51pxGhYPVpQ/0lEXnae1YfZixJV9mQ/KesPeAIF3
3NAwdwCfVoXlI5mS07s9iVJQjGz80RnA9YXDM7JX8W2irmHp/zJ2Xctx68r2i1DFDPJ1ctSMgm3Z
LyyHbeYIJvDr70JTFkdzvHfdFxbQCSNpRIKN7rWKZ8AnvsVO3mNPB22g8cVO23KqHwaLjaXUZbcM
PTYgI4VODLr0QXcYkTo5TzPgKz84NYrzlQG1WrAid7ZA3qpQ9fDH6d8CVQV41sgL5ahTIGxnnZWJ
t8N16wc7fRhslIcDHYUuSuQ3uX0mdBTCVlGisvKsM5PWL9zs8OkUokqssa2rLGdglo/xTFmtW7MF
mLMic0jLBPvbFJljelmgSyU0oJX61SQi/EySqy6/pQCi7YZ1I3cXeuFn5wSkjxRp9qeYlbKbMEMp
HvKem8YxWbEGjP3bkrMfmahQFGV6Q5k/2p2dCjX6wae+sB68uOyOPGnXVZsDdKmQIJNIDbdc2F3h
ASwB5e9HM/aBO0fDSUpONFeewwC4pklx4/QWRXf3Gs7Uj7YiF8VXE6fzfupue6vrQ7x4/JlrRo8j
cFEpalEde0WUhfHtJAzt9jRkFphUyuRTatjtgSoWs0ZDUaMEHVnvgq5eVTKCPfCtzjF1sZHH/zOb
ShxnRazXu0Do3WkWuTbAFMyWf6cYlkSzzKI1jGbpMbfa0DJGruGVCAwcoGvGE6TB0feJRq0jenw4
cCe7nZYsSGEbPV6vST0NrQI3Nis2ow0JRdsDodLRdrUKM8ei0Z1MWo3Y+Cp0BOgNJDzjHu23Fvp3
12bK46Obe9mVcx0fDOgxP6M+WacfLZzCb3ajrMKTBvCbhWlk/FcZPPuxL36aiZkDTjA2cScqUXQf
ZBZAP1z+VMd2D/BT03k3RaV+jvz/pvFw4uYtwqbiK2FvYimaH0PFxcpv9OAM7MrowSsLd2kGMvv5
wQDwwmh0cvTLW8kCKHMN3C2S8RXncuBHq8NfhVXyTWmywfxShskv0AvwjWsjAbwyuSlWstCqJRn7
vgX4hXc/MqRZpjjSQPT3R9vNQxUxS7nc9PF6jLlEI282XmmUBb+AxFReaEIX5PrRzMprsQ2U1WTq
dcmuD2M8CpT72A7jVTqeuNpPcygy16O2R/HQKHazpRvxZJujDBIvHikwPDUAQKKxBk2paoGq7Woc
2qTIUqOeutt30TCgCQOnllxxrdEFqZW30ei5abmYNXfqbtSvaqe+vZPT9N53jjrHI5nvpXJlJIW+
ZDk/4/4SnzrsyfyFZejaMuwrwAQBEsZf6MPIAV2XO4tpbiGl8YAKGLxNK/OBm+ZVhLjtqxA0o8sc
ZgoLkI63MK3JHNR5o+NXUxiDHdrTa9WnTjiizYeZixY/R3W0E/5o4rxZ0kz58U48D6LrdqGwcMNu
IjTRqhHAT+U5roHT6Heo8CEFyUhLF1bDLsFB06ppqnY5B7izy4PMxkkL71ez7xygc0sQBOVfnESg
HtfPjZ2wi+zJ7rXsCcWxS7SppFcSgYrIPMYtsNFCe1HGzho44e6lRub1WZ1mb7MRWS3HBMFYbUag
GivdtWM17oVEswU5kOw9xmyR981bjHcLivG3VcjiP1cpW2S4jaIv0XupFQ+8Db9aKOPa0azDmSBg
L5QCXYuTotY5EDVbw90UY6stQfGor25eS6bXEdGkGgC6bX01vZjYMchc3CjOooexjt1tEDbb0EAz
HEhIrXiF8w1/zTI7+IpDwU0CRq9PwBfC4ze3mPonC7+CMttcDrk/HDvp5F+KGLiXSt4HcQmg/yCe
3PVxjBZ13QN1YLScR+62nyhs1qfJxgZq6pa83lfhhgUuo9wFvK5avTNBjzx+WIXktApenteG5+1x
kvl1zNrkye+iBABqHlu3eIVd0XRSjCHa+LQBeP3KBHXpV6sPvVPj/gSQuH0l6dAmBthGsq8h6q2Q
13uPM82HIG0XYVVqe6dvnDXzcKyciPCaMa6/5E0bHRwXjMm4u+bfY33AjcQPvspB65B198dt65vW
K9LtCzLQgKy4BuhOfkiLtn2xvezRjv3sO1C3xmXWluWZBfqA7zjYdUkhGYjQRlezrpEHUBirS9Zm
gSxDNYr8+8ePoSOhtia5+hgqx33K+r7fWG5wiNN+vHD82Z5tr29WOVpat9O010Iw5tpiQVMQJfjY
lz6HPLafSFKDpHiZZFWzp6lAMdUOKZ5+SdMyiaxHvDFOMxJJG0jymgYwbN1e2H2fPJjqQiPW/pJe
4J9ogv3tm9goAB3CBuA0yd7az3Iyo4voNKBqOT1w7ZXtnT9Db/oyEp23mhWzHcuwZ5cMeHVzZFT1
Djha1QEjyx3j97zQbMLw/3iQAgXf9OlCR2rTj8PSKnyItrNlBDSEs/AnOMJc5mIP6DeQ2IECKVzO
c8v6CUKDBj3pRcmwW2Mp1zcda2tstxRckt0NYD/Qa2tFQrpYsXD1jYd37qSI12gfQoEstq2fWeCv
e8Xz63MLL5JKzj/IAxdyshcm0vWDRGZHOQFdR37jjhxwWCGGvZs3UzCSz07vi+R4dzumtqy2kSrz
tcxyL2xHP3WqXJhEgy+qNd4Ym1WkKotJ1odV9TAEuM/HI7BzSBaVUse5Lgiup6ky5lmPXbKMkgU4
m3Xw96ioao0wGfTTbCeivFqjCAVrqE9BF6/WqgeAZuGsCyI7GEd8fVAuFGq9AwDt7h+04eIIwu68
x9ZxngsnQitKyMeNWfJyy0ZYZUV7BsSkjqPREVDmUXP2EiCL0/1bZNmwa4e8WOpSx7kBCivOUcOT
B7qT32tDWd5rO7sGzfXgqSb9P5Er4Z2svEhPXt82a31EL3inAMKlQg6nUZR/bfwgvLTR8CauOlD3
zqZkFaQyWKcj58vWazSwZ8gIpHJoaOgXuNc/WthW7RzFFec12RhtBx3JCNdCTlDZ3RjzaPzatLmz
SbFfmBCdi4CD6KVD4mBvB/rKJmxnQmO+GXYs/gWIa32DhFJ3Aqh+d9KqQt9oThtgp4s8PCkG2fjN
NHf9rMlXiWN9jrNKbslliADmFexL3oI2NLN+Ai+gBxwUmOGJPF7nUhz7NMXdwgDVk/DcHfZi/bVR
lwHfsG2oOSC0UlNS4Cgrx+ZyMUto5CHju9CT0NjOCoTtd56Op4ODm+u2SSz0IQzpSs85uCTyKF7g
v0nEIO1aNZEbJgvUhuujSCFBYSTO3NHnXSN/6RZ9qtiv+bZ2GuOfOilPg+cVv9LSeqw65v4ohvzV
yoFGX9T8H6uv82+OjlPWpjM9fBuBnlUHUix9lvib3mviFxe935QUpdmI8giBUq5P7zrKn86zd52y
/P/51VG0cEQujjhuMqsfY4jDZIGUFMAfgNeriGNCvGgtq8wJzmNu+iRPOu9NDnCC8F/lLsBZ5zi2
xe7jUHw98EAtNMRbZkUXqnOyZRvjXzW6UAEVV7OPusALLgTUQ5ZqNvslenKh4ilD2vFV6dKhN086
+nqXI1ANlpLpCRi3+3yBnsj6B27XxySNgE3bhmuwdKHFbUT3ZVdk+s/MQ7OUNVaveOqVS8bs/pkB
P2ARpKAr7KMnU2/c16QevCXL0vJqWnUOPFUp903qtg89jtZWcROPnws//8fBc+c3uqr8sPttN9lv
vKm3nzvf4yu0e2UPwSO+7th8DbZ51dAYvMwKw/kiHPld3ax/g5sOJX04JUiT9nG0WxMYfHa15ICf
fBq7utvElpedgJPvY/9h3saxrZh/8fL+PY7eDYhTIRuj89bYjFEz7sIWFZXgU+Jfg75PQX6EUaxk
AYhUv87aefTfdnfaf41HdqimQ/dh54DM2HIB5lR4KYoYAFEW+PrtdNbWChqtru03LU1nLaskGsQS
1weROFhC9sjb14eqBvICvf2iJhF4hQm+9jj23xJhJ12Q8P+EwkJ2nDk8nfYcDAnDDVkRhTpGe+bN
eJxmCpMgA0DfXkTod7rxCXR9HdQMp9zKixSFxtMlLecoN1J0XfqpBeDBTbiIn2g58qmdoENd7zB9
nAZ4q3tdFsnCHHTron0N8D27uDqAY0ngOqmiALZ/1HGHymCStTm+fzjMl6ssFCwB/XzxWwIQcj80
tZ+s32LwMY744t1/Mp1de4YSMmds9viJkiNdLJU4dyidHoCY5UjzWT0GDhLtPgAQ9bEwd6SY7UBP
7h6EuSDxZHpnMUei0RydgtzJOsBNIj3SdFcnrFaUgMGXOlrEdTC8RD23N14XV4fAcvMLzlb4Mh2H
5nvIqhVlYLLGBuQAH/uXIonQFQaS1iIAiAOOx4oE5bQYpjJDW1ge4OTQqp1JTTLSgh81OdGoDRRt
2DwPI/2Q44gDjZv6a15l7TQKzPJtFKlRXwz6K43IjrSgFdNf7+zmKHlUHsCl9IsDxWqZZYaB7TjD
s5eyMz4ldKwgZMu2Z8aU0JmyPDg8QTVdgANXroP5TjbouS0ywODYakoyq7Qc0Ol8IkkFtKVJrFW1
hyo0kHGRosepfGXr4kw+Xop0ZuiytzjkNTgRV3FoEnX5CyoBhhf2SOwgfcrTRdWDWCeqmLPugIhx
yuKGHbVMDwErYsmXMseRRefp+j/ssVSUd7NPPaR8jWZmcch7cIypOhCQQ49gm3X4nqYjHsKn0cU9
W6oCD+C63moBpgHeWZ5eiKfdzLoXPM/1I8jwwFrUNvjOqOnMFp9r442InASsdM3SjrYoxSOZKquq
6W5FH2NxkaSbKtT1VdoCEbEGxtyYBtW1QjaHZthwTzPC6nTzeprZCuPzo+X7jHTvljjxcVexUQQP
oi6v2thGL7yxwdHro/HdC7Pxm5I3RRS9eHn0OXTDdDsAWeShYOLtIlscSiMbC5CzPmAaWF7/aBzb
Qfc2aFGWs2x2ZiJCi7QdZ5OWFCh/9/BGBeKwTSoSbzFb457wth7KtfqN9D6sVCSx2KMP+jnjmf+Q
G7pYRkNsr6dpM4ASUimsqLd3fiB+3slpWuJ5HCLvdQrsoERZtzfsFEDCFfTN2MNHrFnQFPczeaVR
Gl28Du1pJAltiKWJr4OQyAzNppKlw04odzK5UWCHGiTp+o0gp2zST7EiiZgoHpD5eyjs3DuESjYS
7YMNWe2CyOWGGuJdBshpFzAE+jfbQGc2+KiO3LHFE10az0OLc98Bo+pdZlrFZzfNCyTNcdT+0YlE
hm6+OQl8D44id1CysCpwGL3MS1QJ4I9jWKdpyGMGcIYs75Y3QsCqAXrPQ5MWdqfWKXq/sDF5NNJc
7MhYB+XzpLyb6nrHwLHtbUhO7tNqd+HmxSOD4XOR5c3noAVw/PPo4W1xk5b2AOy1QHNdVJ3a9oqZ
jrexkMx8KUBScyhTAYINNTV0O3lKQM40FDkw9ypRv7bMa8963Ocvpj3aK8nHW1fpoxuQXEHEMF6T
VvzqLK0+SS66F5dLY5UMabalaat1qAe0hERKG1oTIBsPTWg80owuWv7dZ370jBIn6LGvRXf3n2B5
Zb0Fi0XQvfwtmO6MSAMzhte7EQU5o26jSgHfDK0NUVlW+Zp3pnlq4QTTdn1961kVMsLvChoVzGMb
WeGmf+M82jpCcIF0CQ+84xSR9K2OYpueN9nG53WAFA9YLKQUYDKwI4BQsjxDEZ+LhkQAlSVn0wUd
/MJSQyuyniID6NuiRw0OGvoga1SfNR7U1tH2K5TMYxb0utkdnAYAVzw0qkWJ8tozGZdhVkdbSzOQ
0o0DUJXTMtMKY9Ur2pvW2tRDUR/GLDG6Qw0Eon0b2Pt5rWltbIWyddTq/iLOASKr1/bFKFUNLVqg
2oXuaYokIny7kEZTap79anHEfezAzNmCQ0V5qAvZzlOUcoSLoMZrLtgQYTiHajn4GwteHFDYnm3j
vmQLK+DINapLHPTp1W/dU6k5qpT8j4ih6XLbo8d5QRazgw9+MauJvcMsKpJO28UhCI27MMtu4nI3
+FbGaXTwU8d00WQBrI3ekL8NtUyQKVktQWJr2W6+7/LechcptryHFhgkFJ7i0Qdwg6BeuAPqKWlK
igwFyUfpyscxSRCKZG7DkcfBOfV2DpAFgh292D42jRMtR5l2WzonLvsad1pA4025MB/wJxcgnYJS
tsPtlrRqSrZ0XOwArpgcJguaSs+aLMiMYswh32PYvXxJDF/73JvInXbCCj/zLkHvpNVqV5EPbIN0
d3AqctEdIq3LdzYAGx6MpMnXvXD5M87ikUvQmPVV8fqB87P/lmRJsXBcMWz0KLauvTp6CcvI3uqB
xKEmnce0BY7g7bxd11VoNmutL8+cy+w0aXUXpFwUAaB1OL1hBbxLBtRn3cdblykHc4ODV3G5uRjY
zcs29TeBN+L4Vg6vjlv14NoIO1QIIbWCz9KeaEojktWOdy4A4IROzcBtUN4Du2lIhoNy7ooo3GlV
/jS73ZhkouyPBepDBM5pkShCfZkmtOKqJQ2wlVse/tBq+yUGSuFLm3jZPq6bdtM1VfdVD0KQwBSr
qoq8x64K85e+DU/cxeGzBRTKlyizHKTA9GJHykwCd0g26JaKhwKF4zIMr2aGgDRTDu/uZG82I5Bd
q6TchUi9IwmPItwq5kcXReJPOCFwr3FsfjZGPXkNm1jf1m3M1jQFm7ZYJGAQf+iMAZARnbmwlFmB
Ko6jyZG1pu06Og/Qm2iEWMFE68eJW86xw5322tVVh7qnxD0HDKDJJCsAlHcF/hsykQJZf5qSQjLc
n4Bk9C1TFgOrwn2dxt+YKvSkYs6gjMBpY1PZqDFK54Dbf20tqRKUrIIUhO4VQy4sH0thoZMCrqSe
nCRqQbz1FIYizgY0oktFQf++Si5N5C1ANJucBypuYjb+u9UlDobo2L9P044D0sjIO9yaoIhZFB+r
uKjAp07WkfNnmCDrvK2H8gt3Y3dXABl+lSj4KCNwWhBhInseqSlOcr43o2gvZeEFX/LPzBHFl6AL
0Tqpx/+QBws0fhMgLxlIxFUA0kqNTwECCwTJPtr8l6NqBomp5YINRrodPf6Ixu/qKNSFtHS5k00e
pMEXCK8ds+UkVLFqFHTP8smFJ9YBGJ7uNjS7xlm6uBkWC08O4dE2kfUcy0FfT8KqwLnZJpVd+mZw
6zGNyW+ycAcgLWhAENsCp+34JpuDk/pWOkVHpWZ4pCjTnKsPMn8aAQ5wbJRgc+NPapqTZnIkIXn7
tOj0I7SOJpxlhkRYGCP72Sl8rTbUhqsrDQc8I8PDxJFDMt8G8AVAYI6TTEjA8UYAqFo1yo18/82t
z4V1JAuyHRh3kYd1OLo3sRhdPJc5x8EeH2YR2apVyR3NIdoRXIbTPZFufZSCpjtfg+5xUwNh952c
lJSkphE52KU9bmwehVPKelaQ7zydfeOm/Y5EYbId8xxt5ndrzOET3Mn2KG9GTdSfu/jkQeveuSVO
C2LhDMnJOcD8A93JLHTggrZ6d/fpfOHg88xetETNK0Ci4YRwepj45bARKKc6NeoIYgyi4eI6u+l8
AfVCaLvx/HaFIuAE7FbYcwMOxezxcN57bQEtnVnMJuRXWjFb2gLsa/TwCtHDtsjAe7WlKV3oSecD
vn2ReAlS8urpV3CbH7u84gvd6S+OF4xAtXWyy3xxWYwSjVDzt7OMRtIRAwrGwE82K3pQnF70Mc7X
Q5T4AP/ElLSkKFu85HkOANPvPFJUraCcOv90JwcNtn0ac7maY7Aez/eFEz9aY1A+UNgxOppln16s
oKzPPfdXqd/6FxCs+Rca+W0j1zgoZEup9WMG+g3tGT/xeJjtSlGNx7ryTqH5xUqbceCHSiAL6IQN
GHB8QHSd54ve2sC30FOGU3rszrakASizuwtQJOFn9ptxWNgBDqXL7m0OALA3P/Jwx/Zn2QOMUNeB
BAmmK3NdhgHfo2utPHW4jdt7y+mKE82drGFLlC/qS9T3FqdZ0eoMzvOc1J4wmoNlassyGNt0hZqo
fGU7ZbbsOg85RF9InOqgGOvYjkCT3tGQLl5kavtY4DhQGTbMhyENZxMaoT7tTwizSyq+nPWzudUz
aGLQa6DYytqTyWR9407SEc8N9MWqT0TukxVoNJMjCeWoXWXo4ElDhvMSDOWk3o7m008VYEujo15u
m3FsVJhW9Xh5HRznSBemxe4hNb6Qso7aGq1A+KdEx6kyEUbwZzjpUs0vNoFp/Ca13ckRuD/KcnSt
dZ/jD2TGSXWy1UW9mEyXFltGNyr7w528Qk32jdnkoGQDymgXgeO29HZzuosJhKBz2/rJzuWZdRTo
1QZsmI53uxCsWkewfeBNO+gPpKDLbEfTDPVqFQoS4XenttICzUyyrpakoHhT6DvD2Zls5mmN73OK
pAnanj98qpso5EF6cstQMLAa9fRkBSi27tJevkboN11FeTMcojaSr0b1RbAi/RIDD+7kpXWKPgiI
kZ56s+L4tz2NwI9YChf7ZbsW4VcQEfUAWgTcgp/x+pkXOJNVcqsFAgR64kEXoqZZVpxsXspnkEhX
DymSUguwSQdfU5kWqyQBjQ0PW+01MSZxVbPo0Nn+sCIrANHXoF6wyuXgdxV4R2xxkrL/NPo5Omu6
GEDK6kJyuqRhczslmeZjR67ex2ezf7V1KiM81g24QdRSdKEVaK2/ybp8iHftGD/+a8i7j1QMoD1H
0rBbzAqwGOSrLMX2d3wuARV+CLo8PtKl7nzca9s+PtIoG4S5c0DKRUq//WNG09avmgJl8BDeuZHs
by6zXcws8eY8AMl6Z5fRtMhdvHkaSxS2MjCMaY3mHbq+9g40kmpKoxp3RQCLqfk0vNOTD6+8W28N
aaRFrFfm6k5BxoaJnfpiXpBs7qbTUv9ufqPnA5A4tDLI16jvB5g3joEXhSJw66ivAPCX2DMzxR1H
0hCFAtNo0v91nqtITWUCCJrcE+ppCHRFBkcOFM8DVcehd3Yp48hgc23YtwK4R46wASoD0rfg3Lg9
3tTeNZMhaYwC/G8gYB4nH5LRBXSJUKS5n2yjSMaLuEFjdYCn6gKdl5G71Vmxrxr0AjZeZ6KZ1fL/
R82r9KkJfdQxJRK9mbXoNpF6NZ/3NKgmiJYS3EfTO/usyLU+WKLNVpsUaSNQlh1Zro87bWVuiqAQ
RwecQytwWb1WCiIa+S7Uq6QZHuiVImlXU1JwFLGg/d5xN3bCIFMKPAG++dVYH2lGcjGc/KaKHmkS
J9I6GZV/GWqGzqwxj8GFXI7Ag1TeZAKy92Zl+F48hY26skBFt8xBeqBdfEBvAFwe3Qv4I3TrPnHc
daVQxawgA7aH6T2zArhjJHq3L5SBLditPZLYgGeUIE1Rwd7teeTXDzQje8PEHzvtpyUKPhi0hExK
wEBwr7/EthTItIJx3ZSNu7KGxESVVT/qR7oAJsA4IhHbLxuWOctZcWMoahPc16S6kc5OGvrCj2bn
oXspksAQrEsAxRLxeqN43Dtg9C6s1CvRGGQD7h7dWBPBO01xyuuc/PKZJmQ/W9HID8EAi+8JUGhN
/+dYj2xDx4d0ukgXQWeK8zFkpg4kuT+ATptZu/kUcrKb/Yqw3WpccgDeNGhAqBjO6BwUH6EYZki6
481wMIdqFSYeW2B71h21SKb2iby0chyWSPwnyLgCCAbbKUW3AKop/4gEAGABaaiHV54AnZmUVgpS
otVsRyP0LqHA4t0XDqXAr63Jk2yDDOtQbCuAu58TrXzI8loALCwDphNySujPlM26N01gERtOs2NF
ezuKmqidZMH76M5OfvTt9RavFHn3vRq1csUy08cOXEPm0WvBOqD13od57ajEUZqjaI/so85couPO
U+iDJUeKtcYpIs1YNeCUKw6z9TTlNrKDI3A/AfOBqpEoQLVnkbb7QMEi5oAmPbRO0CxoSh4AEQXz
E94WfIV0GDHsOykcWfRaO4VLFXBiMQ7gzuD47VQiZnsUFb3W6OrmYMSMPUCC1t4ySyttLRUQjaYu
pBgqbYO+FQcwWfab6N2fDGb5HIMUzYidxxvNjTdU3WFup03zYASzRZF9Dnu73lLz611vLE1JMbuR
THlJLRDbO/lNOy7Zca6dOxRZ7SiIx6vPRi3rLekmWxrOUYwAW6NMDEj63zTMpamhanuCPbXA0eWm
qY7m7n233NQ5N+topALleRXsp466yYar/jwQ1iHnrRgn/7sJn5v3LfiuASQYHeelXDNsz7hrwa/S
Su9RJRg+lcQSiHpBuQ48/XdZD9Y3NUDq0/oWm9ZvZHTtl0Qb5MqWdr7Hu4P5FA5WNhG4N3V9CYZw
+Dw2TrVhfb2tqrJczvCVE8gKDgTf4CydqHZWTZgChvojbMsd2OVs54NJaK3jrr3sPA5k9sZzN1Xj
5g8WkfXRkFtRt7D07k2Dsgn05SkbrlrOoxrgS5E1oMIALFrEcZXgNntyBvtnqLi2Jk6t6kvtGd4T
TYwM7RxGUPEDTdFB025QXpeuCx14IEVXBLtUNZNVJRebRqJ3DpUByF8EGjApyrpfG4bV4LjMrc//
/Zdz7P/5y4F8Aj3FYKZyPRyuKFyRG/CEKuJFjENuIGwXhnvqGQ5mwARYggHa5F/KjKEpCI08ZiIA
g+oaoEvQCgdQqtxFObDgTyGq81Ex7JfuEZWsTy3VKBhj4B47WzyGiRFcvRCl5zQy6hEdGdRKBbDu
q6supLBR92QBTMbrkJMF7jjW6XmdL0npNDLBb6KKvthAOcF5nJoC65UdKpBj+yoIbwVSR+A2WhA7
LPBCmi3vOrZwiR0WoC38Enf7iTpWHakH6gBdK+wOXa9Rs5vMyE30+IMAMwL4+2EknAtnk9vsayg3
O6+aHe9KxT3bgG/+v/8qnub9z5/FcyxXA62nyz0g9d79Q7lIXzEQhwbPeRN3u0i94fO2xkWAT3c5
DdV81tixes9Lij0pZzlNLa8YisXsBg45zAHWi+s0nnXTEoUOeIPY1FCg9r74rRfZ2+oj/D2K6Xpp
tCGDEnXn24jV00+AtgRr74JTIRsN/yJw/vmYRN33JE2qr23fZ2ujRjU1TUOcJPuAku/NID9oPZMr
EoO3JUEHbMguQW2ls3dcGdkaqDflvuao1fE9vN7jRF9fjGHgbQnfeYKBboJ8z6SLrbWqw54VALxH
pjDXT7O8MC2UijeeWJGMLqwegTbY4pBez1ABTrJpHQ/F+bNdiqP8fTZiIzEjW5M218TetT3tNMsr
tU6Zgd1khrbuDL+idYBzg3Xocw44Dl/ILn9bp6mewX1VPQQ6MpEKX+V7ZPBn1QXy4iaJ2GfIVWw0
3c2+ifgn6RsbHWi6Lx9bG98rBT4TqIuoM2NpuJq9JVkSGOlFWRA7B4kqZYGv7JsF0wIgjTbtbhiT
cZHYbgcYCUUgY7b/YAl5nehjkKc7B558sHpFSOOmkm1xxyACazbx0lhZAGjRnBWbiVNGEcs0zPgd
S2YeiCSG5H/CThIT9/84Gh6InoZEqCN8Cz0tjPLUxzn0HOdjaJLj3TzWUwADRx3IPBy6MgslveB7
AOloE+2bKNJPk2hSt42lneiCfWJ46qs9TUob4C54FzTW3I3SU4/OqDAClh620tgTk0iN7PfRncxH
+uDoCeCf/LGaDUhmtR0oT2lIF1mXzSFrxJL1hgeq+F77VgPCJPJl/a1su3GJgwrzmlZRthMM+KIu
2uQvAbBLV2h/SF9x2vKiyxKNtnnUbMCykW57NEIAdUFzPo2icDboVdLWmRvyT5IZ7Qatc/6kFTYw
URsmyw3zYYyDPntdl5a2IV+f4dhe2v2wsoE2Y6RBdjZLIz03sWWhB1UNSTg2lrsUeHlcmWEF9vN3
w6pOYEjz1vW3IKpJDprSzibTSLn1vGx2ZmY/z0oK14y9+RYEpfhAKK+X7U8JZp51g+TIRYuFD76X
XP9SjDnDMW1nXuiSSKO94CB9MiDbFgXx+5Fb301heM6CzMbUStdAi8lXN8KmxZEoC0WyIxtE986p
iaaJJAObbx4Mh5Tn+SezYwfqhslk4K5QujkACEfLP2VIo5h4pTuifalYeUKMK2lm3rEIfecqUEqy
EP0Q/QiG8VUbS9QAtJq2R9NdvBm7Nvvmdai+VwbkOeKnnjyZxDMLdaQRam+HV7CgupNniPfBTWTg
/qA8yYA8yzZuNxagIEFEjKdtJhgajspy38osvNLFLFGFzIGNVotU5GsTrRyASQVA/mxCI7ybqASj
/oAbKyIJEeZbCfo6kF6NwHCdbArtRz2mxr5TmGokSqu0PzaOfybR9CnS2LaXQA/hKMj8Y+cHPMG2
waoDY+cUQFKtR4expdO42rHWUx1Qd0hDLYATh26sUglISnqnjNeJ0bf7WTRZ388nb5JSiDRPn1qF
kE2iEYR1a9SyYIPEgRRiqkvllO5SgrFnOctQ8i6OdPmbTFOwIiihOdYB97foG5LlFI885qAjRwp1
lv13PNLOxrTu3TSJx9cET6VTWca4+41OqgOiyNVO2MnGhyzz1jQjudlLbVKSTFNmNGr1ODkAgmvt
28MiCjduCv6IEu8yxyFJwmlEMkcpaGR4flQs7tR/c7mTcXTUFYvSdqtlJHV9SWqKSLFGrsV46wdj
HA45myNdPEVjB9hgXTXhQ0hzpoTzdLZGfj1BAUycrMgOnWPmoQSU5je8/fw0w7B/FqaP/wS0iwI3
u8pewa2HCkwLKS3PApVcmqIoLZLOk4My8G08Jimo3Xzzarko3I6Lvvs5sKuut84vMm1QLHBjynlp
TaZJGt6bGgkQgGJQjGWGmS6QG4hwVwd1sClRgkSjEgD3azYUbHmnkOjH3DsVfyFbAGyChZhMDO8L
Wpz98ySSUf/ghO14GICyfLMCmc4rZC1O1WYZjWiFVHovs3z+XFjFABLpmXTcTnPQj378GTIRBks/
B7/bpirB/gFAqbPqtz0QuBEhI0kFj0QjP+WTchbNZuBknZRkOsvJ9mNYUpYpYFFo9K6csJdm1/eQ
s2h2VV6j9INDp6GCFueI2QkPPXTqM5TcFApcuLf45f8o+7LttnGm2yfiWiTA8ZaaZUvylDjODVfi
pDmC4Dw9/b9RTEy1Ot3fObngAqoKoOzIJFCovTewbelL7cQlUG1gSyA7eI0uxdAMJ5zReSsi7wwT
VeBBzds+sXRe8XxS3w0cfWOCmRZAxN/8ogudJ9lm3k/XbtODaSWbMO2Y/onGVUDV+9DLSOKDyaPv
qG4Z0njVxMhO0HJmQCHafWhoqwzV08d5/UNLocXr1LHe+q7nzTHzEqr+WB3RDKnbaDveFS60waJ6
OyQFf81BMeCjcq48xRPjrxNSrzj+fo3dGv8XKFsEpxSiXEiK7/40iLw4gvnToEANYupOk4l1e+v2
PUqzf7O+16isPNqB3AykX0GOwFAk8OSxALxJVCYh9co23DnI+IMGCmThtY2FVpy0R2rRpU41/Bku
fWolKrCCUB1wScm0k17i7GjcbLtqUvjNlIINzfF23rk/X+dZlqF17bLMvx2x+NPIRZ4/yr21SOvg
XHH2oBUM/KZ1YHGfbKA1BQSn4GIOIdvsAFHF3SCH42Ia6qMmoIaB+oImWE0O6+5kwQLkbMFyBzR4
UqztMOzvSjKSf1BBWRHUwYpcRpRbazZG3ZmLfpdHMgp9ZhTYZGkBoGPFtMJfCqjeTKDIWcCcGNXx
D24kAdG2IN+UcohkFKEdHII4EMfJsq4vf7LVgOICiWH8iqPuMowcNzYPqx/UYCBFdOOgYTf3WELm
e0h2H2iWtgWZeXVMWFIdOVKQkNxV/blZR055lFhAZD4FLKHUXWyO1qT6itx6pCe/mvMkFHU7yVUU
67xdLzULtQpO+ADeRnlAniz0W1o7KRs5Up7gTVBCBLSitZ1yuFoBnHJs+Dat2RrlENwC01oD6jaa
AGB0ZGr6aTqGkRnfh5mGig0cK1+Qt7pgZ2+8WRUbURCoicemGbpdJbLhqI9pdgI76bQxwKz3kjg2
nh15br1DhQAvNQD6TL1/Zl34V43i3T0geSgnbR2cQAEE9T5lXXKYu+RBrvlbko/ltS0B5W5l5cMh
8foJB1cKz+C59atbQeGeRpEpxs7u0mT1p8mqtF/jyeZ17XMdj+JIsXSBMkwNVSD+WAmnme2yzI//
nfFhlsroXMluInfGHcNDpabpgVTRJe34q0RcFsX5UOEX+miXn7skSc+6mZfHOALyOy7q6imtoDPh
gPT6O05rAaqE1l4WBp/rsmhf3SGF5LCeYvWb652fgqz/3oz1qfODHNDl1Mq+ko0uVzFzs9TfWmt6
DrCJB2o08r7hvApy2ZrxGVv+aC9tu95hLeu+tp3ANgNJBh2ncytsYYL73GyciwsqDD8XXGlsyl2a
Qqp9lVjOeHTDaTxyWY5HyNCybm+rPhnpgjJvF2yszaVzeP5rCMqNS4E3AwJbEVTWhiZyapyrrrwe
KvRxb0JXoW3ru7xqziW3tYuBnDa2Eg2P1wCZdNCytwKxqYSxmoLAPkEeUEPVZoZvvNfLPV6wtT+H
QK0bxHshkhI0D8UYZQCifLCEt6LhqHNQMm160HWbIhnjleFy40QXcswxEqXXvlkG9XZxLzHUqsoQ
n9yVdzd26npDI45Vbx9oTjLRJSPFOiDG9U1RDhoSsLj5TQzZJENNPtI4gDOqkKrrjUPTpz9cRzH0
942FjXcFRbepGbYZHrkvURhIP4EY508UGDmxaH8AeMQhCgn9aQm0t5atJh2vQg+b+8EH1ADnf7J3
N44T8A48N1oNBp2iOalC/g3OkeTKK6bmFKZcFzsPv4k9kB6fgh4Km0cNwon3kXGce1Mqf8Rx9FZ6
cYqsEIOijJeMl7oATCbohvgx1sEs5XFNx7FAna6D1ipewNnXrTKwlHw27RbkU5U3nTSrs7ejFjS7
NmccfKvGuB+MuLgDoax9gGyXd4BCsrhL7MTYtzL7GbIOSvVTII/LRc9zIBXBRalvFiO+/oncL31q
IRkyTCtq0qAb92IzATfN5vvkZpBk/uK6negq9Kp5NWpu3g5bJrz65HNzcV193uWjXt3lqpnQz0tD
r254FXDVpLmWu6TVFP/6VS3Gq1tfjbz6sf74gZaZAZxyD//9eOX630+oLI5HK94/INR3uOWiiF//
+zmHprm8Ak9btI8L3TgOkIfk4CnYGCwrzrksYxenSCMSkSDAW899IBrsU47X0ZhY59YsEndd96Am
Ar91tZn7XqzV954+rZ0Y2jCzrarB6jQkTeXzvHDOEbiE9pWBpU4HBdSX0Uu/Blyb3vkkXjKoD34a
C88Dz2fbHaYytB9F6A5+4bb6e9g02wh4APAXsWIztQm/c6UXnDOvnlbW1E/vLuoG+jF+twNsH0TV
5mcWDPW9BHRmzaVVfS15sg5N3C1F/YjvQfT8YUpRPxYmOL0wveyZiyw84gQ6udBFr/oEh7EgNAS3
mbtxEwf8BspG3oHF7bZtQYxWdR3IdckYSaRpWzxhZhskiMCC1zF2CPuhW6d9Gm+hworcb8CaxOdx
Xx8pQUsXFjl+DdKBOVk8Of1wsoEmXxLBKJRu93Vmev48yQDk67ouWmezTGJJnB4aepXME0PBqDzY
TSz8fEyQKwfyZTsVEDgChRAgjSLLC79PWbEDtXxxBoaxODcigbhM4do/oyZO9nM0eQBqeg2c1tvP
Y9UIGkZdu4XObI9qRjLNk1DTkM7BgKjdUbe5Uq1Rw2gWj/HPYHXZWXjB33VTEJ2HjwsY4eOz1gvd
jxtkWm8c1AWGo9uEJctX1KURS5xpa/wgena+sS/dVot9aOKY938aDlxX5FtiYDsaAIT6tI6i0F5l
qKE+0UWvnLWrReIOElCQ7OrzaFgcgXIsJsgcJ6NvnYTrY03yVZNi+NbGJSgeoQhyMczMPFWlC/EN
5ZjEdK5SN//kWBPUvBsQbjmsEN9EDvwR/K7RAwwHlXvdy9pzKobm7AwOLjG4/EwHaSBLdaHs55rr
MA5tX3fCGooAqWOuaQxARBduYK1nuliJAdOCcAuvmnO0o+nIMPuCssL7wwZBDwXRHIDW51uopbog
TsHNu1pk+5zLNPqUZk3yXHR7yKlfsBRj93UqrUcIoJqPqL8rTCOeO0kOvlLeZgdytSrI7vDHlzpQ
C6UxZDM729qKXLNX1CWHiTUgCguDbLvYUPTR+6jlzOf5aFJoQ52B1dHul1v0yaqtwuYR/P7WYxHz
6VSAhBWIt2MK4rD7SGPIgLcV2KYmC1L2cVLySxfo/EKtEqSbvs3ccRer/LNPRk+X23oEcnm2ORpK
N0HKuSPnbOtrlBsNLZI88w3IVVtgvMpq19pQ9+ouWfeiDWl1HNSNyS6mPsaB7R5ydEi2k6mQWOgD
8fxjtpVh8z9Owk32DwkNnH8bzLE8E1Klns1uXhGJLXoL0knVk9OZqtZfS88D8tDn2tEgEQeu2XWn
utZQNGxtlXm2dQaIMGNFP+k+RZK/tJJir3XGd5rBLGXL1p4wzONkA1GBBxi0qtXcfW6iQlV4YEnb
9L310wRm9Kwz88Gpq+jIVE+LUxN1CWg1+DPYZe5YAtgSYDVGHoopmP3AcJR+nB1kC7pm2NkTdtDS
aYHO+pi6lZ9BoeMl4mRU07q3jfRt9Ap7I6tqOlYg2XuUKUjDJp2H72GcHJ04ZuChgbh8aAbGAbuX
8ikMHTlHyDF8wO5efq5snoNdLEtwHMIaFOyZh9HBiQ0xJS4XYlTUinQ8aSwGlm6w78hJdnBDg8Ac
mlLdyduYZgV+cLJTRJd4KJlztvaElacR88Fbo9oCXPBj3W5R+QUmTSg2c99JPG3XeaFQ5WDA4auc
x3Lx4q91h5c6WaqPAJopF1O7XUKpVU6QjabZ5luS0dbflkkg4PZJN4IXtyzMc4bF8dmJLmU/uCdb
WRYz5EMAE5JgX7yyqXiKG+t5EM1AFwCqzfMILvR1ogaRzeTpl2bMswM5yYSBVZW7J+oUYeMe01je
UY/uGFbgjKTwlgca88lT8du70Weiu6kd63w3CiXH748YRUEPQgORpiiqD1GFMGXpzOyc5u530XYS
KXDwNnthWzxCpZs6dAEfLgj9BrDgLraiAa2QYUw4K/2XeWLgky9VjGMwRX7mANMIFeKzZdjtGWeb
3bms9ObAGue51blr+OSli1EV+SY1AWSlOKTAfrsN3UPGIbKi3TJX1NSoEXDdbGOh5uYOsuGKjrbx
kmpthFgKUXcgHlmh2GWpbxQgY6qtDKzPKnqmmZXKPTfJShcbG66ryKuJDL0DnZ1Z75ZgugHN3bUA
8QJDkYGLmn+lPCoONcBFWc3nzmS5ScZSWpZsFTImH6FkXnKyEtIkci08n2c/oykxkPIdZKPfOxmI
GrPiV5Uw1QtPo2Pd0xYvYIPle0XVbl0uUuCl4QC32KYrC9A4j3UJrpdJvyNIVYmtwFHazhfqzdAr
7rE3CYQCDgLMsgLRClA8L9mK2kwZ8OZ4NbLRPRl20L8ENThVrTob93mZ7guc+VzMEiglPREPTKIK
a+VAAw/6jqm5tQQEf+sEqsKoDuKsdx/JMupYyoCUD2tlFVCqgMw03liXxfdkYkZe3zMRvTrRxMWq
MFtz1bGp3ZEX8F9jwye8FQXWPDsO4s0Z0OQVACYt6KQZ6tToeHRqubW/BS8RZGmZYRlHDrrMM5h6
9mjEobXPvfgbd1GBmSrdbqeH8rxRgLCburGyVda46kVaPAxigCx5Z8kDWAC5T06yiRJv7iaRwwHc
sxqyOkPkZ21WHunSx+2vllUPMsNx1e/+EpN8RC9DWmyvkfBWnhv3ErPM4FpucZyGhG2wWsgPrgyA
Uh31ZhVSzVhUgp3iql9Xtdi1Wd+Aw0jVlC192Y/Vo6mIbJY5QEpWPda8TJE+gKCnlkFTqbWnT+Dy
x3Fd507ghTXzr/EkniDz1TyLzKjuTaEoWpUdH+svDdK0j2HuJecKaQ6f7I2NqoMMya4LdIiQNCpb
QIDAW/J1xP8DALRef9IzW3ssWfjNjPr8/r+3qQZKb27TgCj5sm2UfbnYHDjmrZiRYSvaITtrn4aq
RkWF42jHQl0GZga5P/dboOaBm9sKb9SOZDLBmpH7t/15zOyb26OVQuPhYxi1ss7F2NlPt2oNc1jm
vxkyz0Y3pdG3ffLQmH/enWbvy/Yb9GyarQZ5om0YVKGvua0BcnfQgf9qirwIT2SlS+tJbeuZ5ue4
YjjMN5U6tgHS5/BEzcaWGBmJxNtNIjnTkKxow+pxHl2gImm0u+1ci9uVB1fw4a4RAoWNv3tUuouz
tK9WGwvkI4WxAY+N3POwGr8MbXUsKqk/g2FRXroIfwRkp7DqI2zU6iMDtPEZy6HrMM7SlanrOCWk
p2hqArrolcW9qR62icJlROqi9dAuUXao8dZ7BnAUOI7wzccuQxy564R+Q9WV1IfcROjPfyhLn8Lp
L8PA7mkeQ11ykA3Vt6FPf0vL3DQXdclRCqiHjv1PxsZua+Fc5zmuWvmYIpvccRt0VVHf6GsL5LVb
ElJMlRcJDlTnx/AmyktjQweFF2nZ3FmsDJ85T+P9OECgmboBYyEK1eo72dh4qauIYcRm3+lZgVwB
nGRzuhg7bq6dyAQ4pLXH2wuCVjRlbyLTAtluYeSrwsmHV1Tlsk3YglMhLIzhFbLrOMXOkvZs2kih
48uzkVN44ChB/QIsfLZlyZAfvSquHsE6OuF/FV+J/7eILLSj/Vhr+n2O+ru0HsWXBLS9G1Z0QMMm
bn0PjG21ATNF9xpL/dFUvPtuJufQ2KijTT5k16F4Zs+hheLdV6Et+OZH3r4CCmNsbbvqo1Wcj+bq
th8NEqwRUXHUsDhbQeCCPbIxtHchcyZwGrkpGEyEWENVJX3DGfWpsB3zZweW+ZK15Vc2muaqsGT8
kGjc27e11e6NWFE8htif1+CH+Za57raqGrG3kUVfhxXggBGzIgiZ5UZxsDOxJ5ulYLfU4qpFXZ1A
umSki92F3zlUZbYUQqYBdWdQVwFJOyQZgckFVeuhVc93ojLDrvC3jb7+S5/cFEg2UDmnUB523VPs
tDh32nSWDp7UPlBfgSa7QIaWP0Ph5MDU33SYOOVeasWEqjVv+IL6MgBC+/gqzFRhQfy3MIgeoVJ9
jDchXpz7UQcPWcwd55NjSmtvM5yOTbp0P8Vgd8evZBjWIHlyPzVaZuywNgzW5Wi4n/QGAmhtIesN
jdXTVN9adWdvaGweVkDkQYNuS14hsQypSwHhTDXWsrG09YDZ2JEXYG57PfYgzqdu5YHT2NaR3Mu8
rtjwwtJWTdKgAseMVT2bKsZhhv67WUxC8T2omhypIa+WBdqewilwHnM7nPqJAlknAFiiCgYCHolC
zmQfl5jzfIuj98gfFa6GHLwGvvSqT8aqqWuf9BCJFY/n/bZjlnGhHlRB213Zt94qHQYwEitv8+Ed
lBf6vd6ViqKMu205QO5vGc9VBI4k8Vz6mD3jbvhcp/31+L/fnzQZYzO2tgVg5K7Udyhhb1+jDqlD
FLxrKGOZmtcyO1lhUH8W5TRexKB9I2tjgvWNJba5pi6IHBJweib2YR4TT09D1wYPU17bLyYECmjm
1HNWURPWMkUuETo/SuQtL6pfF1knKMhwIOO3OLAPBJMj9bWuAQ8khQ9M/ooUTgRGyI95qEshiy0s
LahkZlgSjZX5RmBhwSBjk4gg31HXddsn2Sp+XKu3HlQUAY890NNfRUV2PUeNkWs9QEFtnoui3ASJ
gdjzxi8fUR9zDQrETHekKOr+M4oG5250GcZ+Zytk1/JFo6/Xn2ydADCDVylE/j6+lfQlnb+vZKzp
q7v4Xc9pcdqEdwtNO0fGGc8Af0ttvwdW7RlgoidAnPhJRvr0DCIZbP8iYa/J2UyO9dDlyJq2oEUA
hUCLVK6H9zB5+whF39huhas+UnWBPC1RXpxBNFZNZUF9ZD0BVraj4DK1rHth92/zVOq2dZGaJ8vO
//22s1NFtDjPv7q1k7uQbR01bf4h6A7q9p2E2ohVpO2Rhv7pM3TF9Ebxjpr348d3+yI+y5AdWgXV
G2qnvaNWrbr/besjcF1hgQmmCzXs/2vsn+5R1Pg7KFKRb25ubhOikIaU7oAafK0BVYGTYNnkNPED
8mTRE5IAz8J07S+Tnuuo2JiQtpQumNvKPMXW1uPb1MEjVMfm9IkugKakK2bikAAHBagTrMvoyKEB
cyrMKXqqIujUmlAqr1SPTMgCYU+YBiakKDBJFncakN9FvPZCnCnYIHK2unJn9onzXnTNT4nT8C+j
qCUqJ9zxWfPwOfIsLy+8sYZdBPzlXW8A8T9MABs2KKE8uzZeHG3WiKfawp65FZXzORl0CDcZYfJ9
Grz7CnJLof+/7icDOT3HIk43TVxW69hqQdKv+IqCesJjj5oQVXoHVXO29WynuKML2anF8+h33OKm
lvMRPc9V83jYFKCnQpGEuTJklD3YLLL2IQSK9ij7Lh7anLNVW8r6K0SAD3jbeT9lOd2XlTm82Q5q
D6IhhIQr0jMHfeohea5H4a7q8y1quqBtry6GwhV2lsY2ads4WDf9zTGl8VdwxDooc/htr/oguP/7
HIFKQkZeU1wddYzq0MPNoCtatOYPFFHhIIRsdPQReca00zPnR0bHH+Sgo5O6QE7EqhUmD0NVBPna
rsQpyXJq4qHcniamQYs9HkZwLiyzfxzJ5I4BJOrH56EROd17meFjWBpUoFbEtncEzAU3Uh/DG/vC
On5MMM+X6m6+qrCkWIUuxBx123wtGnBM64kVPDhdX1xCQOeoR3Z8a4MHZvVbz4A+HChBHc3HjiXG
YQ9OAimOLjaeayuuQy2rqXPEZLkot9gwOKslJu7H6TBMWgJqRdyNHGwAstoLvO3co/mZk/tGMjQX
ujl9jDKLXq1kCu/mMLce96YOLbG0h/Ks3zlBds7NJwPoeHxHwuuLNuSH1m2nuxu7mwKVXCQc6ys1
ILdaHSQ6TpGtZeeBMupjFpoUBb/2tgpjnJR8OMDl2u8aEZinyQCAZsrN5JzpZn+KZKqtkibl33Xz
h2dWwdfKNuTGqQJxB04p9uCmCfPH3mDfgea4T+rO+pwNXOwC0GeioCGXLzrv3iI1g9QqkPsPGWS9
hqQ/gH4FGipNl32BiMquGMu/sCl54iDRe4jL1nxIOntYTTWbtqHqkm0YjHGXTUiEdINlPlCwZpTd
qUzSHfW4BUyH0XMwk2ddcAQ69tdl9LiVK4xtcCSP+eGmLqvGcBeP5sPNMGBB/mWWKQb5CkDruMtV
c54sR1kUMlt/G0qegQZRUwzhY4LypC3F6Vz+dKds2ITB2B2BYO2OjrpADBlbA2pCaQlN8ifUpCjq
k59ay/A5ZnEv0Veeec6rOy13ppG3N1qmo5bNp5+QSLcD0LPHpr1Z+CFmSom+yUzfQuHP7MkV2cQV
r0RqeuFpiZnJJsgYGQXoJf7dv9yIWjQH/7jP4jUmEHqb0NpZlQ3weMWIbx8zq+iQSSPZ8UQXnx0P
TIdhIt7/M2LUpmyOGIvqk4lX0L5MPfDKjHX31XC8J+Z23XMSNsGdB6mENaoGu698qj/Xpu4+hSW2
2o5VWSuyF2n2dayT8gmCwu59bWvDiuaZ7PqHtBz+mOJ495RDF362G9KCqILIs8fRmN6AfhU+yJ6r
I12cj9afbE5utvj+qJg0Ld7/RybQsP+RCDRtl5lgb4BQAD4Z+3vBSgJgqheMrfeI1UBz71V1coIc
XXKiFjgOf7UE4AMZxMv3ZP/XMCbfs7EC46maItN53fuuYAmkAzCRzCpUZZQ4b1C9xX4zmwEejp2s
jb/mMOg29z6FLMMMO9HXeQ5q5hvH0qWWob69Ipr0zdVngf5hvkK9dLF2B1bsONhX1rMajQxRBzio
FzprhqcMEs+lYd3RxQi1/iC0YmNACGw2ZVaVg3BIhaTCEuCq+nDJOGzuYmPNOSpO/boIx7usyXt8
U1STLpFso11uaC9TV/wykb0MzF1kGfGxwroEHHHcKk+NpmsAkci5R6ZBA2B3XWBVB7qI6ife8u0u
gyTribx1q4OzmPocWnSbqYPW5DzhINNqlyTgaArG4n1sRHHpMiFf99wJi9cUr7tLErD3vp/kq9nk
4cGGygd0EeEsOQOfQJdHB+pW/H/A+w3nFiXOkBVgtq4buKA69fZo3Bt00cbACDxmIG3327ptbBQt
5MnR0s1PRZrol9mGwtZoN5QSfLAxRB42TZTqayexjXVuxP3BTUGTAMCZmY0rC5TsDxDiti8xHr15
YCCv0aHEUNMGHP0oJ11QXhQ/8KAHp28Hao8POw9Qp5klePKQbYriEohDHZsBMcblfgmsCsHvA853
gVD3sAG292XKQCaFpTwK/fLPYRijJV35GVQmyUpAS+BzFHk4FnOG+jNWXj88Xq2JRH/OSHWiWFuo
GoXgLbJU5BiUDYKt2kaj0wscChZrk1XQd6OsVV9Fv8ZQONHyL7abeQBr1jYUhwJGa9XZotzYuRhO
pUShV+sE5RqHvv3p6iJROkVdCkFyrlybagTZaOzU42jfbxrj1wyek9r91Tw0ECyAfxvY6VieVmry
oNbCleYZoo53JTYZoBYCRxCyPIHfcwm2QlTjXzTsFXAZvL2JE0Gy04XsEUo4wEChHzKmuabvBnl8
bxjez8gwAT3UimRvpkwH8W2lnyV2xWdXxvwuSKbtjZ26gYkfEZIO3ZoG0KVRQ6kVMgPkI3pwp/eA
eaPkCoVPbRSAijwaNagCS3cboazez50cXXUREMGblNqOdpqt1LxyIZsH6YwYRQhk7BM2+rIHmFoD
2uWpLiGRBK7V4QhUg/HUuV127kYQdNfpJFZVA5WT2gNnyty3s3LVmGH3QGP7AcnDEqonflmmOKTM
WPU/qsudf7xMGANVt849B7tZ5lo3LxPkA0D1lAvrwRrHAVTqHXTT7kkU2guaes0AykDGHMRIsmIW
9LjzBMtJkCKRrTPDbQ4kAkBhfMTgZOgOBo6nDqQqTOrGDeccbKHDO6kPk51a4MwAz6weRBASnWyO
jCD0pCB8AAYuA7S+2zLpvwNi85tUa+baIpYuV/GVUIsuM//W0l9icux9wSWO2utYSx4mJRgaa9qZ
xWX6YKheiB75mNXwT5odXVisJ7NP9WrTtHauk0wrLbU9PKO0fq+DdelsiyrZVLY5vOS5w3w8AZtv
0irvpxYZU1DUQ8Et7v4C1dErz6GNFeg4u8RSqH3SjCDdTkOh3Rtxlez/e2Vg3lJDMMZs17Vt1LDi
n+Pc/F+C6grQ4CboHnO7xXGOHw0QPh46YxO4SQs1nsw5iNCroC6cV5es4NPasET22bO0zPe8uvhh
uO2qg7BX6HPwqsshHr9FUto+qwb7OTSQbzZG/bvjQKhOdxMgszyPg1M6afHYGXv7Hn8+dblO8wjf
ilAeTVsWwBw4wr6fg6C2gjJFpDBLrfe+ydjcZGkm38KW43WfNMHRY1r9gLNUVHJryJEXKSpFZzhW
pYhdkIcZ7stoe4XQ4s7n//4tcvbPV5rpmKgTxs/h6IBU3zBseOEQTlVlxo91AhLDuqzqS+sMT4EU
wOZYYXPx+na4q7PpfbSbd8s2+V8g/5dgsBHJe+OGyWsRYOsdmHV66Uvd29tCD/aDWycX3S2GtQ3R
8NceQ/Hr9nwH5Gn7QHffNYu1b0bkgbWmibxDWTnsS+dtW1u2b1kvo4PXle2GotJs+NT0LMOCh0Gn
m0EqTwz2cA7NCLl8qU+AxsXFOveK/EVA5flcFO1j3XvihSeDeCldfdMMWvhIPTvTMyR6eXtoVYSH
R/LOQWYHNc3oapOEFpisH2kyGoBSTKB0QOMHiS08t1Wtkm7J6iyArwXBC59riai2yIiKfN1LV7+q
HCKHBjJDNcCNd+OIx51tWekjVgbpY5rp6wFvf0huukO4KtP0IckAJCJn1rYpCqEhkaQz5GiwTUOI
5iWBz4Cr3iXKTTG20wF1HnjpltfTGCJbMeFQJXCVhA1i6HbMBWeZ6/EWLDVqHhdrrn0QSVA3qhi6
4ahXwTHR7S/zp4mmpjjVogIevR0efulapKm7N4sSxx2VxEqkZZCcMKzgXKgemZbLn2zz2I9hQAwH
d7abBXc81vWttDXHTzLmfYpltzKLAoSeg8sPOqj41s3oDF/iEUU9EoQqJworIhR/K3skdH6AmhG+
EmJAJTaIKagEiAqE5lof0wEsh2n9N/KCab2xt04QpyBBKV5lzH44WPU95q1AWaAp2xUREyg7RwXe
n+yiCf9oDxwI/BhdBf0i8Zt+W+cxpJTC9OLoOthyQMgHGHRXKIAcVmT+mFbefopcCYCc6hOztiZQ
a2NCJG+2OVEkkTav4jUYEH5An1D7kvf8HtK78qemTWdoAPRfRJKByd1qUAxXuxEW+VazzeNSfwkH
lvpgt8eGkbGvbdw7n1BFLP0q6Lz33o3XQx0psbk6gnxk7H0LPSBhJjGmLxmSkZsqkOzU6DX4uLtg
2Huei9JUwMHWbm/Lg3CqLyJHIWPl5fZdokhuqUU2N5Tgduh1DqjNb4ctWIGMlBoyNymS+lfzjCW0
2Ea7wFP2I7AqUZCJWpZVQpuaSO1vqjrAVoeadGlyaMSm0gYhgV7l0brWzVdQiTfbeJqs49C61jEu
M/tI3VRCwxP7pN/9RDPQ71TQHPkxJiIPGRc3dRurQRqufquN3NsbajMSTNZ7WgmUW6vejzgLxGuM
lNnF88AjpWys5xEU6ephTZsZnrrjGugjbd7puBgPsjjxa/xomzmSekNxCWSKHPnJtCG71x1tFkM4
KwT9CV1M3TIAtUFZ8NxPFZA2LySM5C9uIpeRN+7FQVNQd5l2ksG4+u83kWf+403EXVQTqdUZGLR0
5t280D3oSeD0O+keozgsgRMrbZCPZVn5HTxY61Jpiw08f2mE471OZTquk8nSoJ3LdniBhWBzwcV0
y68SNHgHJ2O/TGS3aoBta9bn6xtH1hbhEUmjpxu7C122C5T31oMHFSWao4n1DY/YHgUw2OZJQEgD
8H19YW7RbnvUQO2omzrDq2fU3oPJk/Ypd/Rz5FXlly5C1cCUiWlD3TKqGt8FZujM2rD7hEfniuw1
xOeOY5uCQHe0yi/lAKqWtCjsO/JayarA0va1aaMWTOPRrkvwBc7XsTs8JnGS7AY2Qr8LLDf6XSK6
cwJy1gfhJb8uLTQvfdto+31py8zzhdF7BzCsf6eQ2RY55le3KmJwiqmQFCrGe2BcGz9Tcy0TZlZ7
ckqZ7g1Xf4k7G2VakfYU22Z1atIiQ/VL5rxpMTK3hQPaI+S6x8c0sb5xFrlvIfC8awcg4mM/4XHk
guyqnCbnDbyK1tYNmi3KT/qVzcAx14WgnGvUhVphBlCkbUzd7sZBweTtcBK0oxE3EwBYKnyRxEhD
u6ZxiNl0btRbAr9j475VzEbUnVtdYaM6XZebxUaOWsVRiy5DNgx7BlGvepOCf/6pT6byCas9eQg8
qL677Qj+6aHtu1WlC7ab+5boVm4OoVSKRtFrt5fiASSxkL1EXS7Y2R2OmpImyu+MsLL2cxdII3lf
IXMAqncVRH1qeUEGOKhbQqjR+T/Kvms5cpxp9okYQQO6W7Z3UstLc8MYs0sHGtACePqTrNaqNfrW
nP+GQRQKYKvFJoGqrEwxM8HP3RfP1Br0VjSpjkLHMlZxyqdX6fobAvgU2rKxERzTOyHyca9zs43G
ELxZWFzgP5gb/g1UUSxEbBAmgGpa9iOQfJNyQOGR92w3HcA021BW/Llu9ZEc9JiU4COBhPh1ZGYm
+QPKnrH/TLAJGp30T6vrXquRx68xH1vQ77rOfeuDoRaghfHk9EG7M4OE7xBXZCdWamfVg6bpYfRB
butOQrxliEeIEZsOJ3yctK02NZBGO4AUl+6gq9c2AeBFN63aoKC+ey2QunQDc/g+ogJ0adZWeTDT
1gIMCvHWthy+y1o7kQnAKGIeybjA+xfrtBm11edNai8DJvObsAUjO/DU+2zkYXVANXLfIhxAfVkn
EnvZM3n2A0CZ3RRsRFC1NEJkMbISeSzjVqfC+T5Co3YxOfZw06FA7aYrgbZF3bD93TfUuYpt45GD
Q2A36rpau0ZofvPzo+F29vc8AAQk7hcVYIIgqsPv6qLs4o95smpt3kUpuKSGM/XwETr037y4zQ9F
2sF/rCpv62gLlbt4/S4m7DwmaEJusHfVc+DW7/aqz4zul5mCXNkAYflisIoeBE2o/HugfmzE4Dp4
5bnTZRKVyIx6MkPiOHfdR7PSvxoe8BPqhr1HAP/kokmCYnfpRKZ3BZRJuILumPdoOUG5q7p2WoSz
s5sZ9UlLC286tHzWFvceGGdoJJmAD/n3KwUhnvY0l/lPV6LZMpBf/9OVLg4ckKGPvwnaf79c1KVw
xzPXdgM5azYfDEAVL2cxGJrBpj236XBpX500quU/uddqMagu+2ShUZ+8wCO9uJBK5q376AFTuapn
xXdsbVBlUCTPvfCT/e92njnGk8SK7e/sHeip906TViurTX7iFjWi1BMQJwpizBobr3WPfV7YZfKY
z3aQB6tvcZe9ga5P/Z09VaO874D4uvgP2L5YSJoCXmemLFmUWJNHmQmA6QBdcvC/2QlfW8xCPIja
qF0bjsNU4eVGpwmJYfWSg16hbtZkc6qCv3dz7WESt80gWpB9HnfpIHc6tA7qUAX07kA0Anktsl18
SC3rcsVSp9+dAlTil89Cni1isLgYqkU2VRffX6BCeDN1CeqOWgIWkY0OfIYhXZufbDzbJJPR7Uro
c4EO+FtX5y32amH3GkAxT2OTiLIYwW7w5KsjsrO+dFaBLfJtabb9a9j62FEjWtb33XhGJv47Iub9
a20DdxFbLF7TIDHqVy6VB5l0u7m3lHfbDF0G/H9freuc6wMdgnxS2wk/CWqlAqncYiiB3paJ2QNW
3MBAVpDfoR1MzvtAMlYiBCXhaBTLyyAyBk4H6ROaD2/xZuMCmKimqAr4N0tbza3bTRbSh5DPA3uM
k6xGEJEvuFmV0BRG9/WALVyIvVrXQHGtY8kqqUdrmffNCJadzk1WE+gdFjUow5fxnJcsgOLciKA6
BsCpsFUIGfC9A3EutqJuFKOhvMn4ah15kzySAw0IpI9wT6n7VdyH7sb0u/HO9NmfEIyR3zhP2oWp
jP5ENERD1dbLCciYpZcG7a2S/jfhDsYzEHzZPuigqkTNHgQtK8ANUAsBLd3nwQGzTFwzkL3Mzq7m
t2NYlXdKZ+ETVNLd2YkmrBL3G7VoQtesvAU1beT3LxNS02jA7zkgjEqTkmmetEbFzJ2UY/hUsRu6
8u+fcgqxaqNJv3xKakKhGqXHH5/SdFBIAtjjZUIG/gjRJC+/f8os1fGiyMoRQnrYnudV/3MquF7T
jp32+GSns/+wSfF16HU8nrmQUnNdZAzCWoFWCMj2wRJAOg4ShTkqYQcuZAoM0F+9Bp9mXdgyN5YL
Vo3N2+R7bCe62F+KohVv+dD8CTgM3saZUue8if8wwPv+1gw8XGJh6OyoucWj8X3oGKOmnYZiO/Cn
O3B5BkPhtAMbeLPFF2DtrwcNDPK+EaPrrciInyQkVOg07c26hWbeX/6WBYhQ3CMsao6ZAw6dbhEa
oFaFCDmQJlVUI/R7CGb1r6LDz+CIpz/kOqRpJeuEoxxFqLDayMpvb1FRWG3BB417IvUnyJ0iznvb
iFJsJw7ao3Rmd5Gao6eWbr8FWr54N9Jo8s5RtIaHcR5dHGkKOfka7DIpdLUnBLeawr5DWbh4mYYJ
KNhRfcs8y1vlJuM7yIB9sucaaCvAN/jOm+0ae1hsetU3PtvJf/AysQcUBpXCM41UD3x0ZqMwmyir
rxzVCo87ZOF/cyHKaqeA9onDe6wcIlTtQAxkCW0DawNEubcMcitYYi3Un/vU6c8og+xOM3NqHGZ2
CPwCOoIeWjxtaZlb7nRgjc0s3i79DjrHmWyOfVmXeEPNp2PTg7LMQ46ObExV6Bb4WpefPNNYHcHs
obfUXWsP1Qnz4K/eY8CHBQLB1TKpfFyB+j+d0iAabtXgilH2D2b0LvBmSi2YVsOWmtpXDcg5XDOi
ZlV7yEAE3zzf7e+/+GM17T6Yo//un5YyWwDsL5Cd0t6Q7Hio9G1SMAOk9elt7YT6lkx0CBhAtgHq
P6KrjVy07QHUA57GJXVch+HpGEe4bcP11VbOk8rKehrAWr2/ztTL2ry1wWykDBRkXydqMy84ZgiN
X010lvgO3/Xc+XWdmuyuh7imttp+QU2dAekHzUc8jpV01WUW6qELOuMMXejZsCUbzUWfsFHZzgcP
9/E6fWCWxk2K3dfH10Ke3AN/XcbUp2+KpjYgu7ZBJlKDqwk1m2abhPu85AAnocDgu6et3Thl0PUF
qeBi6BL9K2tANOAYIBCyfKjY+wAAndMABQlTZ4D/FLmHY2f3AuwWSJbUwSQWIODQb+bg3ItOTQny
uBEqgDLQgXkgIcob7xUVigocM5Z7N+a1vfYmH2LszQgBQdn0GwOwlLNsi2xZYatlNUxuyhEyZ8ye
QAFBp50sN17I68MnWzH7KOgUmE3FDuTWzmSAZEfYu1mbkOzBrlIvwgCk9EggqahsOuPN4u63WPbW
T513+9pXOokQiED8SbAMpP5/9mDCAa3ZmO5jSEX8jMfqW4iN27cehKtAwaf2TYvaQ3Mu8vWNqgGq
Ihuinkp0yVhQuN0yb4xCi70vUEsMEgl2M9Sm+x+5Qeb8D/OUC8opzwNnO/NDqMJ/yYSkPctzS4vx
XJgIKtlzuXkzgMworgVoWgezCDZDlW3T3hkPvRggdXjtjrlOHaRFO+uIndYSCrXgzO+aaSlzc3xI
J4/fK+sNW+zxYYir8aFHHGbhtsW4paZlSfdgdyFoyeZeDzIiD2CoBmNxGp5oVFE3wTrvzGfExfOI
THVVlve2+0oNuo7q5OdZUzwJltxC8XTKHXGs+170UYd14DFAYOFIZ/ncE5bFfe4W8YZaFz8aQm3y
86fmW52OLW4KQ60bDk7PBhvNN9thAG7w7gXJj2HflaZCmD6w3hJD/XStlt85IhW3SmMvxabBesvl
5CxaiMYcUE7Inwqn2tI8NK0JGOkmHp/8aj/ZhaHXuYaMh8pZdTQMhO5bPu46EOVZJ7LRocJ6FDfu
XK84O1/GUQ8NrmrH6KJ5dFWEAxSW52mbvPK32ocStOISKrgIbai6HyJEA4yz0Q7uoU7wX6SOoPyR
aCBw7axL107lOruQ5c7D3wzsLMc9uKpHsLJxpm/h9DPMwsgVOrsheK2Y9TzA1BRuJx+Y0CvkljpA
eQ1CWx4gRv2BxaWO3yehTi8c4q+TtI5bHOqg+OZgXSlRafMyaICs8e7H/nt+l8/2cbZPsz34zX71
B6naJ397YuZLoxGTNnxurPgYXua5+tP8XslSfOwSaUDXbUpw7VSbMnUVmPZc31pTPXjw0ZOySe2o
1rvoR3BEDw4if8mRpUHz0slUrSV37F2VNul9mThdlEm3/PnhEfqoNiCPGPvO+8qCrgl5gIDwiCDI
v8xRzzRAkh/zOPR3tAAC5BZSx/P6qJTVM0Cm/m6yjDFdzU0+u8lpQsX3h8snWz6vuj6G1QYHPV+A
jcMqxmMfQjyumxbLi/wmtKSbZQ5s7CoheU5uiPJWsHsqDCc1ziGT5Tme3dLZjffSPYGvL8GMeajA
09arG1WHvfEgKi/ZolQvxGJQN8Y++P3AAv+E4rRuc7WzChRmYFhMUEKLcri9Jzi4cbt92s5VpMTd
nIRz5elcfuoRTzQZqU1nQX2a1OidoA4XO1Zx02rXucnxagIBR5iwpW+3xZKMdABhHXog0eWObXGT
5CDvIDtSbeDymAdwZ9yOoMG55BCvWwhLOS7yOEgLt9HlnHYWpWuUyLNO/urftxyqAeNvO6IGM7X4
DBRX7bDUjukh0wbOHXDooi2MERrAdmxEQESC7RxaIqhhHGWkAyNY2UUN9T5qU9eoVHuiMzwLh0MQ
ykVGvdQBOv/3XmoCxn7fevEhSAugu7L5hz8fKmecC1HiyVwAxhwvyejMPEdjE+KQRxPeanj+uxzc
MqxoF2CFA0EtNvsksWVpVqF4qu431DQBsjnY+AlGKWSp7mPnFMccPFugBvUP1wNiiWJZxW6xSIyP
7p73qBMVGotj8qT25UyzeY4KSfAxaTchGEj3Crl2q0ZI0IcqVOIcTdXbx2rKgOmiU8Qe6mUtLL2w
IR8PJPy1v60d+ygAlYyaeDRXn/rB4PfX+Jpn936qqu2nbhr4qY2kSTSB3v/AXQLbz5dAZah9+TB0
RchDDvskZEgSfUx9+ZQjuLw3/uS9fRlBzYb+EORfkpVdtclCdQAmOY5nR9BesG7p4JhDfMpbFvWy
sS8mshe+nexEiaXZtaOdXby+q1e6RrVbYGrmAT4Eo1+FVpSpERx988wAuYvo37Nnvv8VJusFZug4
zLU9j5nWV5is5F5hdwA+nFGHrSIF1d9bB/iU7eQGE9a9HtTaKh0uC9blz2WIXDQHHdUfCTROgb39
U43DC7O85NW2Er6cBjwBEyctFrxAJJupnp/ymZ5YOtBW6MJnUwb9zSB9/ChnszuxHMh2Va+pSYOy
P95plLudALD3Sfni0GfcP7dIW15b1JeOoHyf++rAStdYVAGYOteE0yHs7DcsC8Zd5tTePu5LeUB0
DAINqChGiHmAbIoHCtbC6vNfdf0HINrND0uyEAI7jbrJdKhQzOCoFeCCxgvu5+MYBvkvI2mB0TK8
x8FRj8pLK3mHWoNp51oKDMgZkEFxUFqAoGrzGFahefzSBG2Q/g9Ak/0V0MQ8P7AQSXc8wAOYTbxM
n5hPY0viFse64lGiJg9KAtYxnSbxhrWEXA+hRp2KzMSb2TurpDKtJ29Q/AjBu2lhjHDzZ+QEB0Tm
pEITBb4Y7jZ658vSFj/MpMVaVqJ8w5fOcmSj/VSyI2i4uzekZPeI+jZPocymPa88yPNpK/iP+9Oy
rS83KPN9MEBBTw2kDlbofCUehES9l9TxkDz6TbtyhuxxCJwM9fJV/5CYzhYxHf9lAK/G3h4YAA5Q
5n1JwMu97KH8s6feLMh2WavEg+yAUzdRp0Vere71VsUgYXkcQMxy7kApeEzcaliamZn+cHwd1SVj
b36diDUQ3t1OJqD+NDLxTA61iR2dA63JMyRMymXPIffRyGJpmmV97wRedd/xNNn6tVkvrjbsg/KF
Z47NllyoQ435ImQWP9s8bTep31lQqAWTKLREfpJDzSuFAujaikKIKh3DQGT2GvlZuQYJfBrhgTT1
EZgvXsCUDgxIFXhvIFFaYdmLiL0JBRLfhjad26rg2TNRsT3bq5HpVRD2w06WLt+LVKKCUu6L+Yep
dJ3jdsDej5q+1VbrUDV8Q7zhIunAD+WBdgBahd4zCEFdvKBfFKhkDzb+2FgWP/wQqtir1AE0NZ6p
kzMv/jmFRXWfVt05s0DJ44IwJGqawnzstBEsx1q1ty0KNjZG6of7QWf6kIip2fhlVp6twjgkNmAL
SSvy46SWg+mOx8HrpiOdAfr+fkY2FF0h0sdsENuFZY9iQUhC/PtzkxFM8DPfMAMdZuDMNQYmHpz/
AyPsJO9VXZfpI7LS5aHirn3ynWHbkNogNVUOuqc0hrhgXOXOqez6bSnL7q4APe5tktQLAKfHc10G
clXXbDwnBf5ndEa2T72dB73QdgwWvV2GD7zuV2wGgoBTTh21AtzGnpsdKAU2HRCTa+odOtUshA9W
KepV5nAoS1beowoB+U4F0GZcWvsus62blnnpAy+mYtvUw7jwnCF9SNtKHT0R/IhFFfHRLJ/iofXu
uJUcEe81nguzSY+F4foRNbnbDRsbtDkraraIboPnNtOQModzmk1/iMpgEEdAa54R8kTBHgSZXD9P
DcJPdw3Abv2ujmc6p2ZY0RsBcL1iEYBZ7+DRHTZ1C2BryyeQdvq3fet9Jy9Pdthdz4Ncq480pDD7
XedPrDgh1/5QMRDGJTF4tKHlKvbYR0F50bLrVws/f0e1IKwwbWAyEHyBupvfvNbgEV2Z8dStzWBE
9YOLvckB+nzuwRozoIU6XTfgJQC7eWyFZbq89teV9dPOG2B/rXBsD33ibiAahwqa+b8eZn575xfB
d6v0Id71YYql+x01O1heE0FFZdiXJg0itw+Tkgy4axKQU1UAivFmVLsGkrJgrMYVyFknFaoTVQle
gvmCNcC56wEcFNDhrCFtE4y/QsMVkeqK5MkEOAMKerw9DUk67BHwlxuICVV3bZwqyMFmwVsx8Jug
bKw/UVEGvEha/SxK4Lz90ogfgOwwVgz7HEAhJD9UeEyvNfK8964vkM3H/fudC3dX5Mx/Sb1qj/8y
O6U9d09D4+Nsbkqz8iPso8MV2bwEyNhEThYWzMHK04716slcIIyXOzMl+XQv/2xipP4geOX+AqnQ
QjuT970Vrg0KDiZvnbTM9vhwxrpASvCRfKs0F5HwbdCnTKw9mvOhaYOhj0ZjQDgDD6M2N/MNtS4u
GknYqUoKeRcH0AgGI5u9lqUzLOmXQr8Puy8XJig4zyjPFXc93W+Q99LvWzVUDa5izcfTda8GdpB2
jfqsaUG7NqFu8sl1VgOSoC+pgMLTfDOyAnsrOzRqKOQ0oJ/qmgDwcruuNkEi2vXlOi6oN3f+WEDs
LEEdag/WrWUiuL4vxRtnhnikNzVnb01QXhsgWhCPtHCCG/VApbk7emU5/2Cy0P8WGvcgw4B4QJdC
mUlq8Sdj2GBrVFeHfvXslsPw3W2BK42LnL/x+Bl8nU6vvUUoimbrxeBZkGUbry0Bn2nI9XNtZcOy
di37dtIq31qVU+yhIJydELoMVtkY9w9DjRoISM9l3ztE8ua7qxl5AbbN3HlKeQk2qr9ayiz2dRma
kI/SeDvM+2gbJESrIE7SZTY3nXlLfu3QAU+XeJ8gwTHOO/arNznSEI76JzBqytWEpMUeGpzgXpzP
EjG2Sz3T1FEYgpjlrkRzl6jEYB68AhLEZA84iGXxB7LImPBIH4cp2U2Jb779GQaTfpPmlO1sUU4r
I22st4KLO+3U2UMXZOYJBIBgF5ideZukC1fV8oTAGH/AgwECkPCH+rlcBbwpIr9IXOBzEbEFu3Gz
0Bq1aZ18NtzK+5V2ULiyRJI8ADFqb8ZR1TsPe62qNvuDkTMO7ajEPyU5ADl0RrZptmWzjc7IlgVQ
FwU8/e7/w/ff5zQm8fmKNJ+RG89lmQK7PhMeepmabjOo6V5aM50hS4W9LSqI+ZKNDmBfSZfWzCpw
tUlmnJ1Z8xrQbwD1q6wBoyGCxRJVBzG2iVvgIpOtXTj6sezDt24S5c//dODA16FkN/IqO/+FiO0u
FQihg+IGkAjLL452XcYnMxHVUuV5/92ARvholPkvv0XqRWOVdVfVE3gKJmDEZVlnj2GJKsnOSdlt
H5tuZLW9i40HkitZWdVPVZo4eFyyYkdNk0tvyUHGssmspHkCcW2OhzdP1tTLSk9vXEjILqnXi6Eq
NiKIu6gyFPLXpRcj+YNXYYM1NX5zUiF/KOsfYDEFD2zp/YKYNpDOceE91IAWbiRo1HbkGxbQm/AB
Lfzi2wBB+yBm33H2DUPhr/99LeV93YMifA5ScSt0rSDwQrAA/16qOfRWZobpYD9c3m1Ivm2avPDX
pjukjwLZ0Qg6JsUfKv+Jepf2J2Rp8IVXrL6TBRDFyG2j4ERIcZeLPl/4g9//DNpvlyFA6EPEtDAe
3LIP1iBh7PYOXh03LNDFMuvb/FswdlvyNVR1q/Cj/SEzaLkFbdA+WNJyt3VjbAvLgsQPmB5N0IJ+
hyjV42hZ1WPcoAQhxDZxRXYbgs/cqr5Pg0rxJqzG3RD6R5BupocplmwFpqv8bLD2/UzNtikxsnNV
MLZS81kSv9W2g+xxb+crIpHBvTtErd82yHS47NEuOwg9Zuo1mxBdJTedmsN/LG/D3/eUrhWiuAPS
XCa2lo6JLdgXTC2QSxkkjmqg94E1RobR2wP27+3pzPo4u9p6fASQUVXbv/O9ul3H/59swIIibQAB
lGSufLqIPodzgRO1SZp5yPmjqvp4/cVOHmS7DKP2RdiZTq/9NM1F7HmebCzMGATFf12Ek9L0RQV6
SH64Yd73ID2szGRZIZe3b34/FFgx7KcuQM5/7ug77WLP9OFDPSjQ9Xayf7qav4yiDrLRGUCYYGq/
tv9x3NUlmBh0Knqp1hRILYKiW+VgalvUMkGc1QOfeOpX6alqy/+gYpyLqn7bubvYF9k2Fj8OYhO2
5ZlfFVmY1HZQs9Y/V5aDcK5cVqNb/sqrGEUkbiJAAsndLSSxi62M3fre9gArhSYKnlF4uJWi/KX0
CO47diI8W9Ln2DW0g3ku0XeTxWmKtCeAbkadABPB8/cObkBJiTrSBh2pHU9npAp010R5WZg7UJ90
YGUpOxPplto/u1L7Z9ZVwTZtIWxytYm2N06Z0iuAdQcDlOfwgyTnmtncOVGLDj505iJbCQvo6Ng/
03iOOv6VTodgSS7OPNQZDP9yCbKR3+iPd8nMCaq5tS4MK3hIktQ4h20KRKd0XsbC8reTAUEPauZG
qqHlLeM9Nf93EIpx+qjiwc8rGyH0a5VfuGcUjvFj7Y+vUBoCGhNMNQjPIvwjsDZbCgbIHzDV/msh
FhOKjt4UqCtA7iKzFQWPUC38ExCJ8FzHZXlGVgylRXNQiUbPHBtQT3HYsg2FOtWuAVxd1eRPDhac
UekBITpBGhFUB+zPoA3vvL7I37RlgIivtNgZWsNsM4qy3A9B8j4ccc/34dpv7/OiPKUVMjQgI7mz
zDC5k5nPn/LCisic9aM6If/URpeNr5O5G6EhZEO9rZ8wEP+iKJR6+7i/c+Y5xr/mAGghirMpRHml
6xVR7gzmcrRGwLlmJDnWYkBkl8KvbybR4KZhIlm6wFRsLkrwKO0AExXomWflcog+lo8S+LBIKqc/
ds6AYjLUigHlzas1uXCEyg8lHlVQNYYzqBP6Bxubm7lB/iKpER1GKe4uJqn5jgXTeshlcYnj+SPo
BcMOUE/B/aNtVNWC/hW+m/AFZDSN4wRti0f8JTv6B7d4pG3mQu8NRQXn4cwc2U1ayz3B3QkR3+Zz
pimBgscVIJ/GWXWysxf6GsjBEYG4fCsX3HxJYPWKvQ+dWojseLobd4ZbSCjM4GCztNoLXe4Gb3g3
kX2am0UKtYvc66F/xhDbR3WG3tAXYVXliCQgQPD0lbStkd4xMCpRizxYLO/MQPY31KLhZRaqy/By
hBxIi+1EFAbjSgfhvhzq8SGEzPltIaCEJlJHvTaG76wAXuVbd64XgzbloWqC4aEGiv42FTG0/Vih
X0soWP6jWyJSVNDPw9t5Nmw3uIpj3Empk5TrGhVMB3cQIljkcQPxInNKGgiG4/Rru2NZ2kQ04HKK
pcVTMSjnMsnFRiOLZoQ4Kp1+GkRtrwLliwe2JuV6J+2B7R508MHa75GDc+cDndkNONy9vg720io2
Vzt4ayGX26ukX5RdnK/IDzlr5GJoHEDt8uTMCQnMLv0MdnKhNnM7dzkgp7PwAa3Sy6xIa4h9SbmJ
4/LXlaJcZAgRgdoRXI7z0p86psGsItHZxf5Kb97JDcRVxjuydHGcH/5pniH51eu4ffFtjd+5YVqH
Imja5w5F0wAfiLcZEbMtQlmu3bmJOPMt643sAcJGFUQEoGYxKb95uw4PsEp8gMrbJhmqP8rCVwAm
Q0+6SaD4gO1mASVrG6nVa5vOyGceAQ1RvSY/sheWBwkGF+DMyUZ2oTDi+IHO+qY1Lmftx1mTFulO
xx54vJKi2uZtJzZYoTgvuHE2JEzshbYNCZ3WPMlGBzeD1hz8aohXu4IdnaErADsNystI8OU6L2nx
KCX4ZeZP/+XvuDap11ZetpWhPnHd2Hsga+19mIFKbFG3FRYevEDmUI9xhtgc+i9GN2boIl9rRjhe
2u8DPqYJnBykbrL/RfQ3xLXTImsfgT62W18pcYhU50tzSPMz8yGkbQBQL4ekPtGhA+nH5Yyag93V
O1+Npy/2L75sLoNIUYe1RmHI5/FB27GtK8b+PHWqXhTu5IDjvIgfnS7e0GO0H+JyE7RDvKanbVjZ
gDB6wyM49PNTCQHRy1P4Ojzzp/gRtRmbNP5eBZa8RzDbefKxLjAa/tR9brRzogs9hW3zp7/cHNa/
yiZYATqCymMWPHNflXcWUCn3CAMoCOhCWYyadGgM1S6Cnsdzrre/JxsGSQ/hDaBAkZebWLwYmwyR
/zx9rs0pfUARRXHMyO7bCJVzp18mWMWDDBdomWNbMlSIhEwizhsnzTKxk2ZhzE1TZcZmqoLbhlzI
Rn6s4xhybZf2S4wN8IEsNOllunn6L7bL1UAghKJNsOJFGiW9W+RJ1IEObaHBOHNt28RAc20blnr3
VECerTNP/0GdV/tlhjCuFwhLf0duFjrA1dDfj33W3ysA0aMwd+s9NQfTr88MFZLUogN0PcTmyyjH
674VKSDDZjThRQ6oRpEVGw/JshUwhn4kqqxwbyxnWmeGnPZG3/Zqjwz8CjQ/zV3uVcHDjLFHesV5
+mjZo2dfWiDJxl/8uXXt+7+NqwcB4S3TAHeJaWevPkSOU2d86XOrPPEU5Axk7gAFXgHuDLH72cvV
4T1kb4c77JzGe6/oT+SFRWuwNd3eQBIGXqDSyYAUSKGr8D41M5vxhRnx+9SovuIPtqHkQXllfzPN
h0E6MUrwnXzNE2FaWJnPb/Ix6G5qqIEIK6l3s8KtvQl7pLdaPz+Rx8U5TvhwUFD9qjTAsMvLWKF9
BNutDLrIqWkDbinBJW0ZkMwZtIULzHPT9StwtFwufbnCxwXJpZxaD4s9x9hg2bdJksRDgK7M7kQ6
PbioWkaNZhBuQyt2l8rq2MvkjOaigTjJHtKzzksDHkUaBFnt7K4abbBqvnrYF2yt3t/6AaqK8R9V
wWHExvtywC8mRKZZaxTRzcaETj1hHwF4qd/HXN2/znFpV3EaLlgmJchuMAfNSWcOL4HqvA6/9nx8
qssFry50dpmWTi/97ej3BxP1ZSG/CWNmbK6kUNlcSU30UV9s1PHF9jFezAXf5EEHoFXvkyAHNafv
OOdANs0CvA/Jhpo20C3nOvFqJEf7ArxCcKGDlavqFIbZFlk+UO+RLQnsnW2XwVH6uAmjsObvU9Es
AiIZB4XyezesnfWQQt9iTNL8bhQiQzEsVVYHLSoJIDzVzYew9NgBSIGLB9ln9YEbxvFlz4PoQPYs
+yl04t5ezWNmHNkUyuPV1JgQjQaQEJD2eXrqUEMFBcg8bTbX65qNcJdQk61XqJgXycKZP6+rgZm5
zkWfF7+6Lrraiil3D3nm3V3/rLH2UVnUo9or71/iZuJv9oBKIjt1kKCcm97QLMx00s9WU7NDD3zX
IpjtTd8HEbJC8uRin/HYYAqyF7ovNgI6lWsanjYTaE4b/wF1Dz42Yh6LyI6yQm/BEjbtmjGODEdO
twbCibcoHW0X4A8q1/EUwPbR0YMAL7JGYWyoI5h76ayZnCe3gpr51ZfsmYe8CPRPjl/sEHuC3mR4
czUnOhtOA5sldfExLtedPwseKckhFP2NLe3hZDugGkElPKhSu88HsvlB9m4LnOVQTezwd67134wM
FBAVQyDW12mvbigstbqvV52QD9m0qX77cokvTUVjadYSKbEl1Ig9oFHx2aXugn2KWgHJQMQBRG8e
Dakpz3QgdgmNcuuO1+rmajdbVByjLlDjhwFf4pIokPb9Or5kyPRAZrICV7PlHVPgzIDsV0Wyniw+
RIlSYLSx7dY7gsLr/SCTUoxRLqydRCn5jjpo9MX70h4F6lX66QfxiRs6dO4Rp6BGCnnWh65125WN
AocV2TrZMNA9XRzIUg0amgG2Ya7In+GZfC9Q+TpTljcmSNd4UvRR3UvIWgVxsc0k6K2Y2XI8z4C5
h3AEVr+AUECLCody9hO6RQJ/Mpo12ToPGEbs0zA4mQdDNAVtRFMz0Mva2OVHHdCXLC6Lw/Vg/978
f6R9WXedONDtL2ItRgGvhzMPtmM7cZIXVqe7g0DMIDH8+rtVuI3bnf6+vve+aElVJXFsHwNS1d6b
HGGsxKXp2FcpIbW3mtZZVhyiel6HrTbq/etyNGMNprm8hwSPL1E32pkl3ngUtGFAuqMO0geTCHYN
qE9QBpDx4Hgto9Lr2k9d6bafIOH7aqMhOcjWt3sw/hzb1L/N5hyfLd1UsQMuf+pS44wC/LKp08Tn
pbu6ltDSTxg2fVPwusC7qGmW7UEvT3NwF7eP0uz2hecCW4NnKr61nnNFoRcO3qhbpymoPprU+IT3
8Bo0GilqlALwg22Wrg5PJvAxMCRKzxk4/j1IB+LLiD3I3h5w/EDQIWp6HkA3TAbH1mZAGJGNYEYE
QPp7CNnJ5EPs5GCl7DE0ODZB02whm95YoMHEkHqVHlLvV8P/MM0ZC6sAdcTwIuPqSZWOdeyxWbsL
gsHYtpZZf0aVH+4jEHv53XZaPDXA8bVRWQFE+zT+MALUtU6esp4Hz692lgSPbiiLGrpCXXCcjBJ8
cXolYMfqzxD8Ag9gXkHXXuHhAmEG91r342sDZL29Szt/2pCNvJDFDOstjUsd2IOUY9NOubc3DQt/
J5ZB8VCinKTejlKT0IMtikbkoCXGrk4R+PfFF6Nh+u0R1UAg30dthW1u+zoxr7xI1MXofpYlEAIb
MlFj9lUGHmG+twzcsNO4BqOPjl/ihB6D8ghTODLoIWiszmTzIPGVnilS4BglhvckIua28pz2HHtf
4HCHMzbjoDzwyr4/dkkynFGdEjtQlJh0gPb9w0oGOUvfulDAuswaP0Ax0YooEjTNIpoCZLSlW3ag
mgjbpVGQJu1ngM4+2GmY4xiqhIrhbY0nu+dl/TVwZfTBTkOINSJFlTqPy6iDvlylXFD6R3jFL2/c
mPuRnRJUcp2MalIXAInuUfs4HOKsVpdAN9RzWsB29yi6kO/H5IfowX0ngX/yzLSOwReJORRICyZI
f8bRuhB5IH0SgjD9r4lhDqaUDcUsXZpJkYHlg6PIz/vlCRD32LMCdXxHj4JZ8vY4swE8EU6Fcib9
/PBc49I5UxENsdft4kQqMPQV4mBMTYMiMa6ecl7PjxO+nwXDeSFZcrwipm4Hygo9jNM4u6Ia/g8a
oWwGYXWDdDtekpYRaniXBWmIs//xAtzWVxVDSwdlTBxwZ3BPeiXYJR3d0JCaIQFZQqBDRqCehu3i
0eyR5BkF3ocnoqFcl1gnrmuv3vUC6wrjqG8Fy9r6k1DMpC+9riBM6+vYO9aBSE6CMQUzG96yVgKT
D3wmxHZCsXwEr6iOXU00i4YL94nmTaHhWyzZaUmBf7vz6xEqk+DirtLuGac+qGOcA45CnDi8jG5c
P/l+/VwSz8GbvbKm+knH+7YHIouRA87GkJBncxX1tXtoO2xhsFQP2if03EFIfKUNu96sY+otRvKv
c2g4T04DSXsTUPS3xcjBxtF5XafWHnIvxnVMRgoXzmgdA8NePtNq//hx6NMuy3gj/ivM0HHDNsqs
xkIf6gIqkaiP1g0NqUEdXRSbjXlaTdRLsqDWS2AaNV3mNBfXccAeuY5XN61K6+sFOzmwyDC/Grix
fwmncFeYpffNV7Gzb4zCOtAwhfxQUbnOS2cUydnrAZwm+2TnX2a8hz52ZpZADxa7CrKXZQX+B2jn
3ALfsh95lTzbXsa++QEKJDr9rBgs6y4A6cpdPSfWXdqbf9ReqY4J7oM+6q1L6+xAjpDpiMUmmdsD
6FhO2P0z04Ym0V8rZJEV8/k1zC1tczczA2dmei6ODpHDom4PnECbWeO5GHAet6HrotpugnaT/H3W
DKnS7EFQiDyZf1WGl15S8DdfJkhigzLlbUzGMqvw9kldasi9RNIYO4omytJJl3/81zXWhZwEJ2uO
ieL5MgcTwWxMG4FTsR0K36oI1SEx+JAHoDwYs78NJV7Z4s50bkKEzgQkNDcvKXQ0KKKZK/dGPQqh
npqK16VoSE1Zf0rtLynoPx971d3VfMpvqMDJHuvO5vfAHu3IR02Dp9exnMAYuNq6SbKo55wfVtvf
FwIB9nCzSnZAxRsIkQRSVyhgvgwqFBemkLuJqCuNeKo21CV/IFtxmUOUznlTEW6nwjNxkDe8b/6v
bEhIvM6laf15mmI8+99W/A+L1VB7KVB2hg9Bq4HZ+czaUt16v5f7iqeAjImYfepjKTdpNoPlvROg
5/GGl6Iq5Z7Fpg1KIQvnXzYkKEGLy89pl6hnEcflPoHS4y5tPQyrJL1gbzVuyGuCLeVTCEnkEZQV
z9SkvXtC1iF7oHjTalFqZmMvTU4PrwnLap0I+1NSxCDKKntw1PjAcV9mAxJz1FuHKCCQkHpL0x3Z
bN/uLqZuSkiSiia9dZMH1WfdMChPIYf+WAc9cnNkarN8g10ruy42JdoToC7OOXRqvN0FJYBYvpVe
BJi/bxCuT5ZGjtAlBkUHdLdhrzRb/+rkJWTLiy60ohRshon0+Y9OTDziSVfeB/nY3KA370e48aU/
QMyzKyFA/FWWJZ7TTKgjGBVRaSimOwrwU2yIaGaMSt40NJtbrUHNlYLAWjfkv+FdtLrjE6/uJt3z
nWo6vaaCUf3jGZteguMbdL2godF/jSte/cEXwzXJTJhP4WF2xRONjBSmnkhu3gUOU1BHiTOr7TtX
3I/NMauyx0onoqnJEhRqjp3HDpScXh3UU1b7ZxC04riMNBPaMsvM6zun83/rDSEXZ6ZNHqiToUyH
1H3HpgkPzSw8l57fPSvP8Xe+H7Pd1KjuGSX3IKBN+bQhb24G7BNuNdHE87mPUIN5F9R2dh+XVf8M
tesxckY/OFKs6eXq0KDmeIukJM5cGn5KUJbbbOaO2xeSovw45q0Pxfe6AYU1NCvXuBlUxK9CluRx
wxqgdib4Na5Mgedqr6pnWzQaMQLZXw1pu61NAb6NZShx2HoBFeISsdo/xiqQcCnhHgoXX4dfhf2H
a7k9MpIgR4Es5eyNG3du0p2jfywCUa4N2cCNiV8MGT/E0LDRK9h6BQoxavo1ggEH9YUjpPtSs30R
SGeACJH54bXrVIztj4eMf1fsxnZwoUU55/F16YLZI77SWFhQazLS8BwGeHPe0uTX8GD+E4Kb4rAM
acXFrSdTzwq4EzVJU21pQT+26qsJqpHQHqoNkDvi0mPbVYG2CTdrW3rZhYyW9kwUREZy5978p1UJ
XyN+cPv/5RLvVlu6FJuCmnsLPHO+hzrjF4K6NNwOAZFuiivvSwMPq+6L0IhkVYy/tP8intap3tbJ
nbk9NSAUBCXwuNUZh8+AGnnIJQ1botB+GxGFdjHNi48otGn093monPiwyjpP+/KD0Sbzeo31itq7
xurrr6M3H30aH4Uiyi5BKM7rZusIQ26yrvFjQPOa4iJ1Y3lllu37iReX0ZyLC/UCmXuADrwFQSd0
OiDHfWPk8LsZNWZruAkGFsBkx2ob9EN3qxwl9wI1BajqLrob2ag3dqy7Ua+bkvZitNgI6glMN9Tz
GygJL9PMZr44kM44LbZ1Feq1UETGyRYAlB8c6zXoY/hFiLS9/hirg2bQNd8+RhuC4UrVEtCl2XTP
Vuc15pG6DnVDGbpgTO/rVyu5mDJSVJt5rXv28xGlatT1ZrMFPSGoE6KxCsaIpgat4UFJRK+yLGgG
ltgAUettEpOXDyoQxbFoJzAsT3UQLEagfsE0ZoCwA7xBDxSH2/FrHA2pIS9vQcsQ2Pyy2mnNMJBY
0+rKZT55dWyBLNslnnFpMmF/+Nf1dWysZj/YvMWt81kd5kfLs9SGrro63mJX+7qmwA17Z2slK2Nj
C7vdDYSUB90wvgClX+/UAqSP9cnAu/Gk0yZjHm9RNrLDjzNd3FROF+otw3GGItTqMSyQCFkNZM6J
aVc0mqdXNzT8lY1CBnf6vFD+vsV+mEpDmk/LiYTJAyifQpmdRJ3kGwPMSNh7sVtQthwlN/x98842
hMmJO8ES4WYz9FMg74V7M/47Pcd7qorKfABR647Q29QEdiU2bVral8U2KOi84BUFCGaoDRikkQhc
ZhMYhcavtzckFm0oZ6E03NboEvGEYt/4x+qvayjFdfiw2FVOseFuB15W9yXk1g5sbOU1sLP2lIo2
PgXKcC5W1ruHyQJHrAIh664Kq+GTrWzUBpSF/8zTAFyEwaC+Vq5IN2WRyR+TEnf9NNg/e+gn2v44
ou5w+MIMralnJsXZGszx98YYf5iBP3yDfruzKUFfAQY0P4w4PsMjr6d+t34sVP3Jqxr9ZvlYINwG
0Z+bv34s8DkHKD60gWECtcypEC17dC2NpR/sKxRi2GOfOuyx0do4Vg1EY17gtu1lif2pyJ7JR1EZ
zkd2AhxbOwogh9uMW5BcZg8UkQApdTTcqovoImTj3vDZ7gCKoXi8ywbn2UctA61BEVILy7MRqm40
7CWEIFOcrq5X8cog2cZVCqkg/XEnq7U/hfYTkuET4AYTuDHAccpf7CnGPjwzP3HNcmFy0KSqGIl2
PPNB8WFAC/4twpUqj4A8C/dDkCvUqENcBcfnYXulXgVxOJR1NEZEQ+Tnu8WxxknA8v4X2mYL9eQf
64N9FP2jSthx4YQew4cac3zrwK6KDcJD62XQAgbA3A7yYaN4nv/GkvBhhrDyT9aA/3XOAo46wXlr
h0X6Z+ybX1WTm9+QbQw2TSidZ79V81bObvtQNIGPAnmA0gSfkGuC0O3JDiLRZPxIBZCoU91kdZ6+
+GlWXHLOki3Z29ZEvkAw926CigKUJvMnqvQxq9jfWZ3dH1McJhUMcqUu2M2/hQBw9jgu/CHbOd0a
KKjG//tU3Y+Zl0atdhT2fEG52PylBIEZ9krm2cpB9oNCEoZUal/e+4Zznxklew7Gpn9WRZTrAVmU
y684zo3vq873nsO0e5TDvBkaXj4zM8nv8qp+opHUJnuyt8jttp9wLyieB5GiIoNx+9Q6ffk853l/
MIFz39IEX7TTPpva9JLPXnWXu86AmmKv2DG8/Dvb0BDVHXjXhyjXRqeYf6uC8mcnXF7ITRG0oJif
lLEx+9Y82lSb5J0aQGEfa1135MYOO2ZNHWxMXalEDcV75Wwee5Ojlqm51FZRPRYzDlUmpAC9wo+A
OsxQaixwLKf5UqmhYSI0XyqqJ7AXbW10SzX9lJUE8lAHztpB3g/z/nW4LEXTaD1goX+G5p/S0uRX
UFK0vco/W6HB3jWrDTlzBnq6/ymE5v6HuP8QEoC55YAN7PU/xK6X7WY8tjfL+O+f9MMyzXCFGKpz
9q2+v4DZtb9QjxrBbCh96YZ6ZKsnN9znXfF5NX2Yujo+TKU4PO5x2Lqu7CWge/GtP1Sacc3dCWgH
SEyApkNDvf8fW1uHWwc8+KfG7/+xHARdGNiFs2Fn+eYQtZKH35XCW081xn9KxiGJ0FbfAmDPt2qU
4707WsUJt9f6mJspeygneVcM3VV4ag8BEtBvpTUqnxtD0zPxYzgbLNskHN93qS3wLVHQ4drXDYis
nZxdSnC/Q4zBe8wTrn403vTbhBve97Dk4NyXsXiEkMC4j5Gih3jUX41fq+oWiCS9jd8+WNch9aSR
G9GA29g24D0fNzSTQ5ll3LzOZ2R3QdAZib6zGBITA2c78OwBZicM80w4I1U+MmwYXkA711xNvJ9G
ZKaowA1+4g2XLVg0y0+CKHaApBAauAawcrxV+IsfvK6vPxsjSASEW4Q7ZC2rz5bvWwcJtollblex
VxwbzQXbb4ZD6gwSjXquFeJUKXZ9nHfouSDCSHFjZN/LuQx/dy3vHhKI6YvweL6fAaI847QrwN3V
rcHN4ga/W9N+Skrxu1SjG9W98u7qzoQ2HbgmtzjrivDgHPFYBfllaOK5g4PT8AH5weKOB3y3miBW
FoKHj+/aUhR3FEXO2JRCP3zH02ozJMoBwxwvEdCRDR8ormjwVGY2KyOKo+U0tfclrNjzOjXIWP3A
s4MnAujk4MTTxnELti3jfFOh6+KFbx66Hd6PwOqvjdRIoxzGbd944AuFxsJ2agrcowI14IXfz+X+
YyToIJ85C63jEgh4xLYFJudCcS7oPW92bbpH5XlMH633Q7X1+JYDqf0V+mz48tq9BLd7qxXIHS/K
UykuNGTFNmQV/2o63L9MVS1RbVlDrqBlYBlJlTh3AwDCeJ5XwGfGApRJgK26+NhJPzm/laDpjZgX
yvs1tqnlayznpfXSceu0kCxA4iHbdjlki0MNdbdRDX8eUYAsbuZUX8dg+C2F7B/EJdH4Zf/aqMR4
PyQvxVHIr4bkoBBmCO+UAoM7SpAOgAQuFlfFsFEOyi+FJnrOceiLzLnutlo8niLycgRRNMqERz8E
09PGCMLsE4/9bBsOQXKjhglwxW0tx6z3bqBQf9ZNfXKoGxGfuOoCVFRByQ5lkwIUgnavLgAENjHo
INANVqHud+O6Cuyd6eOz0qQliPzvxgBnS6RWZyTJLLtVgEUI/yo58GFOAaTHO2Po9j40peA2lA2N
EByRsEPgx/bJssMnqjbGFqR/bHwgn9pYWjtJz3pU4t8k0Lc3CknCYbrqCQ69OKzB5J0MvKGWrXVe
68AH0eCgV4BkK7Oq+J2IK1WJU5xdgYIFBXXVuGkU6knbgEXI51eXWoMv1oZsNgEwfuUGvu81OvYl
BGeqGeBkvcIajGzHZcDr9eGD/eOihb76u2mpWezzYRAPZQ/KbwUJrBodY4AilgvaAfzllw6HPtzP
txjtGnxmvRTg1fKbfaDcYLNUVKr2ZyZcsCatQp3k+FBS+aHy8m1uAn3jPY2oaPPdKkjuo/wOWw7r
zp2N5oyDgfFCTe2I8ZJnzutwqlAUJmq++2CnIU2g2A/DdaUWEgbNhtweytJHZUAeSF8MOYjXS9Dw
V7Y1hNVTlNisOnf6fy2ToBzLfJTM07DU/4STSsEwR+OlOzbWT7vp1Z5s5mgfgy4djlwBV/pOPY/G
qJ9pLiC5eNXR+5XNHpCX8j//KnKd2Dqh3I3M63HbAH5hhSgIcOLvei1h+sFBw9UGIp5dlyUOTi7+
Nt8QGR7sqV6lAfxoWWWdi5RRC0G1omfmLhhyK0IpG7R+hdVdpzq2904c/0mmtQHNWHddh9Tz9ISu
NvgOcAHUtOtFVsc6/DB3RrUGCDsTgOX0AnTZNZhsNFwdCXZSG9DTyV1ZNsY2k7N/boErPVmDUHub
NwovIe3FU37+e1tgNwJ2xeCTLEN2ioNQ7rERVC+2X186jfKnCBTWD8fXfyCrhAzIW8EwlQovVcP/
WjCsqID4Q90xVRFTGXIneLsD3WlwiVUSXkKch11o6AMWBzbCN0+M87/TALamNYRmUIOC5vJQha4D
trqRRbYFyv8+C/HePUFJEJgc7wU/ys1x7fSPLhx/9GD1f+YApxxcpxxOkGzNP+VujjpdHeEaf0oU
If7A0UMcsR4HNenQxWc7UWpblbz4PNW+cbRDy41omIGW8dJlng32YTP/bIt0vE118gc5oVaYP3QB
Mlh6Zpj06ZN0GKgb++Izmar4ZuQOWAQMUD4LFj97OK+8pRrK6NYj3kKGvDj0GgQZFKFx4pYAobb2
DgWohNisIjwGITSjKxNr7Gv3Cmnq7VKjOCj5OqbSQzDAdEg+B99fWTLDAMVfhB5DMnE8TsgG4ijg
L0SZ0QHqYPixvycbNWx071E6El9plPKiua8C4x0M7cNCFAaNr/jdQgPe/rxFxwAsNCWKy8t5k9qi
fACneYhNL4vvB5W1l2WIU6QYdZbNa0xrKxzn6hgvLMA6XhPfZ6vUy5QP09cBuH/UmebPVWt6d7MY
UQWl7V1ldjtj6mawtmM4/RXG/dq743L8jtNsdamlidcs0VR3qRtjX19kzjkfvRPZXS5S6FyI8KWD
XONFshLqklYFAUkNq808394XSvULcZSpOf+F79kLcVSbiVMNkrbHcBTNU2kVB8LRKkAEQT7VhQvo
ltbgqd3vR62w7IQii7LQ5WcL4DO85VbFdqVQYVY3HMpWfoljFwdSRJ+yUL5S16rBZzOhvp7nUKqA
INr4QM1YVmAM70GhIKYH7qEhM5Rswcne4zThXSjQlAcAeFKcbP0VZyMHfe+6yyQyex64b9twuPPr
WV476CgZ6dSfwX8nr2TCnwTf/gD/AlkQ4gZOY5xIzAezL7/Q6EPcaiMHLSUMlUZl7+F0Va/nJiNS
w+ReuuucUIrlI/wjZr0MXd7I8i+09vK56COuy3D/GVzADY9R61yXJqRdy4fUbMQNipH9Y59N/DZ5
7oMyc8CfdBMnQ7Or0rbb0ZAxr3sseP3gucnrJBv1bjfO7GVSm4EhmoUq3Az6JJ4aTx/HU6/GOS/0
af07Z0AqluyJ4WRQU6KQ0amaZR4He8nfum+T1hXjoNOytzHe/vSy76ZQzBo40Lp0CSEYqowK5/DO
tnQpHABdfJh1pkQiHRl/iCvOoj9hOw80liOcyMLmcxlCfMSB0A28js710XD1UvD/41xQEvnAulVH
G6U6u5FyIZmmMgK0AfSo2rhQBBOVcN51wH8AurZbGYhXB0VzPZls/+qoNZKim0GKliJV1wKBNqAQ
c0cw0uJmA+wC4i7W7VpDmGdPlurRwdEhQKxp+iMJjGyDamccT3R4Pnstf5s45pb/W1ol/TKxAlj8
wemCZ9M4ZFUHad0KEIwh85NhS2M18cPUF9N5NhOkswHFlago112743+kLDGBMdS2PDTUlusloMsK
LGSqyt0SuBjfFrdmsOSqzm8jutZ61TWuRDUrkPv4carZxKX0Gc+BDeGfEgJUF2qcMEa1fyZUvRMZ
MoYtEyYSS1BEuHjkoq7Nwb2z70EQnvag5l6GNB+Ao9mI1vXYYGLXZ1Z1vWMox92QZzGuQQo1tJd3
i4Rpikk4kzpUOAw6UuC761I4Gc0mU/thnL+PHNlBW9eEUU+mSACuNhslKLNvixOZVvs6VHr+OvxV
CNn+Qxx9Cn1F6K3+44pFnVRIGOureW6bRtLj2Q44UvPGim8t0BQL6bOjefRpaIEtBcIIISTLtHd1
0KTQ/bpaWGkaNsROugiCUsBy8h5MDpl7Ivo+aoitz3+j9FttH0JoCIjL1q59Z5kvUVa+EAGusaL2
5DZ3VXgE4huChtb82CJhcDNNPBhzx7C/QfiKR2CLnLQus/HYyfSR7HPhNTsxtO1pKhIDZPwHMgfN
oI5+D7qnAjUu30DCdkmxY3gWia+u+CbiXJ5WbeWwwYlach/gjOjTnDmobMLVcLgKZA7zByCx2/QF
oKclPhjj/tBBGmpf6WVN8NQh+5V9EXOcAy/f5du5wr+z4dWgfxRtsZ/q1NgGk18+xW6LCnF3GYxW
WT25PYfyvdG4ewrgeEW8B0Tt2Llz9UQmYeciKqURHGloZWK4+g77RiNqSrfPoHM4txdacp6d4FR5
YBwlbzUOzUNd4Q0yD7+VASilZyJh4R3I6CEeUe+XsZ8CiFbYLRhW7RJZib7GWwuOnj4Rx0oP/mUx
+vyeyFYSTUIMktWVpkUvzsxpPpOf7EJAH0QXEu/JtjC86IvYqPqJVhtdCLfHbY7DUq8GokHEc3wB
XVB8oWFvzVrqmFpyLX4Wip3RmjM4I/6a82EiDW2nnw6mlzyrfkI2UTeQy/JwWIMyFtBpdDsGwuJX
W+Jm4NBe/I4u2pZG/0ITTR66gGOR34F24yY0ZLjtisE9B3iyLM0MdP+5wF6kBHcZuuShmLACbeZi
fOd/100hp+FE61IBtIWAA2Av3HSDLeMoS22Le7cdc9R0+vlt1g311iF0dl0Q3qF2ieJqxZxhQ10O
prPAjIvz4jDio2rs+LQuty5CPRT6QW9Ainszy6HErK+VBk92EpbXD5Efrknx67LUy8CwO5aQtbYD
1s+bLpx8VI0M7hF538808tzKvw2e6SLzWIw/Y4Z3HT9X8jWY3AH4N2nGEtyK6Ya3QNA09I8oJak3
lLzNTe8mmzz4UnLP3ZtcyhNF1ImsQdmJvexbhFtO7t6v7PcRtB/G68Aty1z/4xqmgfypNx7ozD73
bbb1W7M70RCyTVvLnbvPTZJ5N6Ypu8kOuRoGDH4AwmO93zChC/0hTGl76OLg/9/CXL0aTafV/n7R
YUz65aLgBny96PrZaHF9UQprDSQVnAC6CKLLx01sVdOnbLI4iFxr/JN6jf/ie+GpT0WB03IcAo55
CFXbtwiWg7upKZJgS4XKrV2CiYLhcG+tQB5tnJJD/Rc8kLqymZoYTOdm6UAVR5c3TyNkVgYz+7oG
FPhV/S8LjXYObHgP6j8PIuqnwjQ1Nx9km5hupIi48rsnsqixKCPDAEMkiTat8aTTRCFWtcSr3rrw
JJ+PYpa9ljdxth1+gt9U9Rt9VxgqSaIU+qN3/xJgFMYUcbd9DWDYcFfggQmbAYUDSAk8Oh6Ic3rQ
s/5eBfOZda3xEiSzsRNeZZ3Nsmof5gK6jRQB6YFokiJ+hNDqQ+5k2bV2wH5En5h+FCOrDgovyA9k
QgUu9JdR4bPnMQTIEuT/d74Akjb2C/fCJejVN+uYjNQ43hCDAVlam9VGPaPXU6j7q3mQBfHwNgkd
PBAKQGoQFSj2z3Ds2iMpBC0yQVpFKCyM7FSw4SuZUO+rE/V+7Nz5lvcTO4X2SLpCi8RQUpeCgu0c
UjB4xUn2dNeGfAXu+eud/d24aqHKm6V39IBYbvEdtM//8YAY7PgmvSE815YTgXmc361lXWwSHCBU
3wGJg/FXXZiOA0dWAlSCtrUVhNeQcmvw9I8knpTmXRdD1yJjQ7q3Wl6DQtuX4laG4z4ZVHdebFkP
5H0HAblBgGthsaEeO98b2AqjZMx5+J8pH5ED/Qc7XOgElmk6fujbphl+5HV3eQ8Cq7FP7pVCYWLp
GwrC66gJK2xW7Hp97l84iWHsGdhM8eAI7cg3pnrrQJ0Mx/2jbVyXLvk910UZJPdUtBhDG6/toxGU
FcGSD1QmQCUBa63Av5YOyMFLt8jlimid8WGBpRThw1phCzVPN+C3BNh9PKnn4tuHnuuo8hvvcPRd
Qjrgo7dryqcxLfO9bXDjYsxujPKRulX7BjrfFzLWRo3yA5FsyLvaaUiNa433XVPYD/YEQT0xfx+a
kB/cnjkHzwiDb767w+mPt5l4h22YWwPLrEvHqH6Ml48gdbEeyeIwvAqCFBjHczqgCCDSJnjhbKg2
bdDCI66Uf3pTkoI2M69BezuafmQgAbwjY1O06T04P9N7pA+tA0fJLG7EsC3ReZunN7OTEdnGMMRh
VC5AB4QqmjtqgKl2oxk0/juUx9T2Bsf9rx4AL3Fk6svLTA6KNsNuOomqfVps+NNNdzQDZ2hxBCCY
v/24TABahFwIVMLwBsKHRt0dQaec3Kmwfm1abOxi2SHxCkuaYEuKDDS6el+60Qd727rmJy5QK48X
489Z3wxnsGEEW+TCp+/u6J/Nzqw+g9dsOKcD+ABJCUnbVYg35A7p/0Orf72Bq+UMgfk4IxcKYT8T
Euk4SANFnvbWSRt/quxhY3qx8WgDsGGWg32Ke3/a+omZRqwGCmGfpSAMYXgBouwYt2okxpyydUCY
0QOcq0ETfTDgQnUaQ7A5MbpjPssiMvLCO3EtyTzKdAAvRNfvaThZyXy0ffxZq6Hznm1zGq7AAqMi
Sw9Bp1h+Gg1ziTVSzM8nuemQ132kgMHOvqrajG+0GF2qqHvofpn+rdH0ztRMYTJnW4mEL/O2Avjb
qAODwT0qFfr7wEbGCRwrZzKZ9gCtJAMsgZe6gGiYDvO4Ddpn3VRZM12QajiTqZS4w419Whzj0Iy4
xtcUAiVW5pRb93ViTUACzuUODLIM2pWQbmC+a26sIQd2CmV1L7Fy5ivTRPh+CRLzuQSLvIXKxyoK
nPGd19NemmuOkMcDd/74gl/3fCWm8HVuMNgDnrquvTGsMhcHoGxBPKZCf+fFNrI4vSa0ogbHvdWt
qqYKlcc4PSNvUrvpIWUeaDMyPh/8MgUtlZGZX+LCO/sa12ICzBdxuxnuzHgExi5tx4iQMFNnHdk4
lS+yLwpUwat5v+xNUr1hoUcRNW5uoI6tg+zLzun17ZO2Lo4z3flQ3T16SKSdUGZ4W4E5E7ORsyYY
DqTasc/3isW7wnPqQQgIrGkYT6MztDPHl0dKEDF0gIXfO/rmQb26SZFKT9Te9/LSXbzkkEAgxwEq
vdZYssdWCyIYBtwxDdeGV6ULwjZcQp86n3gFHr94Vr1dRYYN8rKOpCJ0M1TmHrxF7KQAarkqUpTQ
9tpqhxIEH+gWfqF2XmHMmzUmJHGJdYy6N+h72gZk1nEAth0hyffkeCmOmm0TXBcYUeN6/Y+uC+Yr
KoXxChh7875M2z+4LD77qcJTlnWpiQ0etYSFhc1wkI8zOwGON1nG18DANyBzyvGzBRgXThXM8TPy
Sq+9Wdt6FK2ee2EH+xUYt+Lk8mScQYehIXWrWzkSnNSjgb+ldrzD1nkx2NBew9eZALvjq+Dau9lK
oZSTQWJsTrnaZSXkb/K5a2zg2bRRu5tZfAcXJjuSSbjQm98ATZ1feexu1zDqxUAJWBku+Ab76or2
qR6q9phpk6SbF3nXb+FbyPJdW797FDcA79JKBRbn0rfPkOywz4XuSWmwAqpV6HZrl/w9Fw7yjv0v
/HNK2kV6lXfdZa13y67LVEV5n6TM2H+80rvpFA1u77PCQsf47/JBpCEEGSjzKv3pM0r/2WE1UY8a
0huiqYt3Gj7G8gk0IB4vIGJogIrYAG3dXTeWSP6I7x0Igj7bwyAf8Dt7JisSquEJu/kE9Fqsemlm
N9+lQZMfyWv60C4eAFDHaS5Ky8Pw0YYa3YbjdQH7W2yLaYO8bIbBXA6upgwKA3oLTd41zvZm7DwA
SoHoZyl2PGtxCyrobDa+L4mrpPn7EHJ0+uQ2vrczICIjHdz7LN+EFvPErc5QJc3itApOCe4DyCyx
fPeqIAiZCz5rhrZomKAMS7wd/4e061qO3Na2X8QqEsyv7KQOklqjCbZfWPbYZs4kGL7+Lmz0NDht
+d5z6j4IBexEdksiEfZei0A9CMaDKIdjK+52LK3wWCP1DQMEiIqIBBUJqVHQH0qm26MXjEbZ7SQ7
sQouxyg5XseRQgqEeS5K3GycfM92FiHjYtZOretqSMBAj2RtmnzTaqtHviHkOI+7WUzMCksAe/zT
zZobrUTiISxXXRVbxeB9G+O/nNh/8V5C5ZSYcCKJbpca83gsy15HhrOYj6pGClnmfNKjrAWl+dAF
ZjzXOwXJ94C/pxQKk+8jk7FDalWGvcVkAGBhp9mfNYOXlymbi6AXwyKN/WuduIcaLFB8k/O/kEFf
v+v2jExpK/qatMDvJ8tuthKcc2sgahaOIN5pdgArXvDOaJ3PZpp1T7YF3vY8XebXzImPyTQDGwEp
e+NzomdImkySeo+KUyAwiAbZW+mMgwp02wyvM1KTNTVOx1OUjRtfImwanF0d26gA1zO+hK75u9sx
YEbY40Gb7PQ3lnb1Fon29YtfYSOg8fpvDQh+RRGsg+oN9FSzkpmzvxkzO9rYEajAV4p/8wWe7DrU
R9eYnRD/fupyH9moK4ET7/utXKStUK+L7wPUvWKdgRP+epOOw/hceH3xlpwkt04dAQJgiX8LB1bv
JiC8nHnV26+WMWcb02xREall9aYfALCaC2xVlKqwp7krwKQq4FZFQz1qFi+du0CNyY0ZNtIYf3h8
5PYgq9PomgFv6jUqxvLcgIBww5zG+gaco2gXuqX+pIFk4ls7F1/NMTOwraFVn8Gwhtvv4tcB9AGH
TABYerkLZEzRo6YDstJ2MhmXGJkSCpPgLhXSpfKT6kE7sMlFDt891ApRU8+dBHsiqJOJx/nqJecB
KaNvNVja335IaGB3dffW4xxW2JBkFIbzzYsGJPYLV9n8FMdPvS8+t9qIiVUH3uzZ4L8SZezIl/o8
u/OLIURKDgJetg3L2toOWGWjeiDynysW9aDNWRwg3Vvm0cdsGSnkAFSkQ1Ma+qhwwAqyN7/0s15K
LR24ktbJs5s2RZ1X7QO2pmAAw5xqEMYbsbeRCwZkuBybbgZIHfFHaYJ1HIAQ9iubDEs2FovfUGkM
2oK73Af74LNVxxuyUvKpL/1DNmdALBPuSpEOsb2Zk87cdV7pPLFK+6UPTRbv3bBNz15R2cWXyWHt
BlCKuBca13lebmY3LLPsCeQADYpd9eE0eZabB0YCUMMxD6vdFDlIG7PDKAD8FkCLJy0+hq2NhGMb
kGJhNsXfxh5ku2Zk8q0nhgyPml1VMpQcuWn8La0BX+RVcfFMQ23CoxrpXu8muKPfR1DhtqCwSIzP
sYGaf8DAcbatUqR1tgXKjzl3440v9v/byfCXp16cB4gtccxA2tTbURc35pjSivTSlFQp7fpT14rc
IvAsK9nNwn/AXpi3o9CkjoFWg4yuOt2FzoiJXVPO0TkGq4yzeex6ZODnbnSW3QaJXUcXZ/8fWzJL
++bPiVuZn7RoKoH7ECN1qYyw+bnoXNtgKl5l295l5galmua51j/NXQxErMV0Xh0wef02YkqNvctm
waaH3uzBx9JfGJhKTqgdXg4h1qNXvQClYBEt4zct4991JHj9hThO0SDF1d32CairEtAJGiJjQIxG
JE+q0cwylL8BokQXpTAJTm2ecI8AChZDqpYB04gVoBYtOZLMQvbUmweyza42XhfsP+WYEeJ0PMZ7
vOpM7USNHJNqNR4sZKAHUmcxh214hr82suqxg3ZW9kpG7kpRgX756GUx4Ar2ZQjUy1w39p3gCmRe
OuzMGOzKi2bzrx/Ix5CHr26UNYeMklJjgQk6L6F9BjqcfabhSkPjpdz3BSBoyCwJy/fZilCpdLcn
+YeeP9wHbIysLmAb46cOJMaOeyzjWA+A/O1cIrOif2DQSvm6XQOXAkLbXg5gzfGPbEotMJNlTnQy
tHJPVdB1zYfD3JgvjuHdCqMBdFecqamW2qkCsiM1CWlIPZLFEyhU8buAD9VFU48aj9vxxp2aMt62
Uwnk4MBv53SbTmlypqYZu1vvQRZOTnwGdRyOzpuqRvtgTvqc6cg+t0OAq4s4K0Pp6bfpLxUqYgX5
wOz54HAoMKNHedwDdbiRTfk+9qZRKtSjf6zTv5N0Ap+j4BpHnab/WhSL8SxiFNpw6tMWMyCBtoDd
9va568J2wo4uxgDC21odXmgrGdmQ1hy9arMkYNTtK5DRB/3YwJH0XPPyJ9fMv5HhzMAxjIOA31V6
7eREgDVahnICOMg1MgbgGVGurjKh/FwPe+9n6qmGZNIF/y/7vi+SI7CJH/KTSCATj9o69E6T/5jx
RLlELHT/ALjOd5S8emdqcqe/9R5liWYDugEV48qu/Nn4330pvM5PeIKjgE6MHmzt2c93UVgN8qlB
/+HyySCfEvR/X4gHikHPFjJo96PG/ZN6HJABma6fLbL/8EhxI/BRtTnOSYEAi71vKsKWXcdiqEUs
rSPJ/KxIUeFAhdv0rXoc6Tilw76DG3Q+eAXYJxW5V6rrzcbApsfBWcAJRoo4d55M8OG9kCheHP+5
DNsTdh14tqEgIEvd1Ca42ExBiokCaLCnZ154GEVeIhDnxamr4TyTFthnoI7p+RdPG6xrYWqfIpEQ
aVjgIpgzD3WJXpPuqtSMouFVs0EMQpuOPB6/Nw22vGjj0Qcliw30nX4lU3uTQt532DxTIurd5bRd
SSJqRGxlr5xKhg2ypD2ZDrf3dJ79cKhNx9bV7C4X3z08nLSTTh1zN04f77G2A4D8z8fyyo4UPmqc
A7pgZCTJ0ercr/gxPqdZZe0wlUj2jhhGKN0GROxYb0jbxVb3YszAC3YH4zMHbeHnGdQswpIkk+Nc
Qebqv5BzMczJZgYt5zH2ev3aGeCQamK8gQZ93FEBa4r04IuXRqAUxJq12/Qd8BZD/Z3KWbshxSla
04CvUVTCYnMs3dtFe0qdWt/JnFLJ3+cAFz4oYnsGoCGK23F/9rPKSI2tUSooAdVv7PqY66Y4zw9B
0hY32q7PR5TleH24JWGsu8Avpe6QWiFAH2DZgBhO9hYcGWo7pVkFIiHQ4afj2HqSl0GRMyjeiAdZ
hQr9be0Bkp4UpVgYUY8anRZGakzMDkjCWLuQ1h1yZ+sB0GHrpm3pHa1wQKpbxIC3L2gxS5HcXyes
sJ9xSlvvMRnIgoa4Mknv2A62VjgesVKlA+AMSAPCdaxm39iTV6XNWSDHjuArtiIcN8wZknqxzonO
Lk31ANGGqZ4aMx/bNoHUkZgMJpD+nfXfkHbnnCKaOCo/RzhLN3IApdtfSMJI9lEIOso9PXA4PWWS
9M0obOvkU+LnSmHpYb1pa7fYp77Jz3EfAQ54Gtp3avws+ZLbvHimUTd73qFrQ3NDQybMOHajDHNx
30gEAuR41zWoQtT6BAdRYHh+BQHDnpSL4WAvE7mFwRCz+kgyuqiObWLG532EHUfs+MbWdJlD37H2
NndQb2phV67PPAtb1dCUcamV26hPQfOgA9ZLyFaKZhhQLGzE86WswwHEHXG7JVmbRzgtA9+5i7T1
X8BRe/VRN/Wpn1r+Vlj8HbUv1S94nziHXgPeU1YsJWYKJv61Qt68aFOvf6niEVMXeFeNP4O6F2Ab
NMQKDwuFeInPchi3QZJ49dcsn+3ncELtFkWLrBln/VFUPtFQ3AIy5cGV687LPrIcVBmKpqxHFB9x
lNqD882RCg2bBzg3yVEI3Tk4yxMmqWOZLJDWZlpvqyqcsBRNIVRxls4IbH2Kn90iZzI0KYuo5HvQ
ULnB0Lupu0XRuvEyaMX7vIwGng9iRKHsriuPS5V8owuRgkIx8G7ObHitrGHXhEn6bNb4XRuiCVFy
eppy7Y1EI6jFwWHpIcWxx7tkq+yoZw3VH7w15mMCpNXXAXvIr4Dx5i8MORRkoORa7y+HMe6QLyNs
VaAUxJ0bL4yNvTIm7f3m4nB6mVAJ/GSGrD0DfvHWYA9fZBjdx9RTNsaEzT8PxAJKpGxJhsOpdbwH
O9I+yChA1Hj41aEEENzJPwJ8ZGfZNj9WLdgVRfGH1tn2LuMiJZO2ftVYbhQDANEG43gGkl6BX00+
4Mn6h4zsesy2tlrKuzcypljKd75fT8n+93gpciI3OMFEmRe4oR22otEiQi3HNutzNIV7Is4iwDZJ
LEaK1NL20kwwjikGLg7OX+WlXKn3s5JCGl70NLV+fVKniVU5gjis1LFN/vMJI2ZMzQA8MvCx1QZ7
Ulp54khjFISvnVnNUXZEGuGH/CP2hGO9dtiSzIncv8Fo2zUAK0z95zFxGxCU8RA4PgJgIBVgAtRL
ah3cg3hIAfR7LSclNYWXAingwU2pKRQ5kyxEAVMQhj1Si+7XUMaOuLgamgRCQON/vTzKlLQRR2HK
auWlQj3cxkcX773JR+U0Q6L5z7ehjN1lMsBN+POdPwzVnRp+dl2yajioeGSrvg1SkKyib/Ff1Zn4
NVj4NZDHAgQMLN26wOKAX+zF+tFMJsCX0lhjvQXoTiGlZjU2yEraau2gb4rZ7DbMwqEfCtTDm4Mc
OyJ2mGqASpVuJHAnp4731FUXx7SumQTlqHCR0aXLbDVYl86TuwsL/PG65fLSpAv/bBrevAHQoIu/
SQznDIVpjDVgNxTDLGfdBRwtCcCqNP7ZSvz0HRvxpKNGBGt5DzIriYY0zgK2YajMN2oWJ/ymI+n4
rESpYN22o/RVmzXzbXSa5pqyv5XexTwI89b8qkRtr7XHpfeBDBnpt8gM2LN7LLtQsCbikDGwwPi2
GD0fh5e4A1JYnucEgB7gTyQD+UEDakfaafTBSDqjRKbBnl8CrjkPr2o5HsrEOpuhhQ0wIKw1gRqT
MGHcPPvxpEGTb+uq7s4rEZlQY4gI1JPGZLTMkXW47RcZvm8GUfXVbhcfE7wK8w7kU4CDZbInJFdW
oxE44GbbYfnuXazMqeqTB1yMPSA1IlRVMaN4zw3prS/Av9RAdLEFXB1A5WeQ/FxivFUvXs+8XTEI
TANNu8mUthyLlAdkGEULsBxcEykxSJviARmlyG2ot5bPqwsy1ymC1LYoiw9Ma3J2A81huYfPokcc
xOJi9kqzWwAgNCJH1jEDFCoWO6NHuZycM5M+7JP4iJnGS51X4dXocerY1oUcWcMSXucOj+BGZyjI
ExbUmAYyawwf82wly3yGOtHGMjbk5rmef3W1KTuxMf2LRGRrcfzZ20zbyJG4AvWiPts5vGA//orB
u+QF6j1XTMDjHXpMZOm1R+85dzKijaHhWaDem/ZdlswgXOCZb+NY1bZBXNk5IORKyjagsZkY6E62
dvFLMcGgIWm4qJbQWmYGPnII904+l1cO5laUUfXuHke4yFa0ag4Y/32ZMuNX2xybjZMY3SdnNLr9
MlfdxbcH81TXtX7Q204/IgN33jiTfqC8HJmc0xT2ZilMHdWwyNUB42T3alTLyiLBDvhmEhbkcLeI
Oifb9AuQrFUqh8PGCHldIvOD0kF8PUyQ9ZONe7K5ZX6IRJGVZWqGAIa15hcVB6uYCdTaVHkN4Ai2
MUBNdfbG5dbYUwb4UjWeXTackahNZubdduVl4rRdS4ijdEK27m7oLbAaJIlx6W2Qa+rFdCIRNSAy
QL6AaDTLRUYW2dUgFDzWBj+tZLILLM/iMNZI+H3Dou13WgEXFcjOimg+uvg7tp9J9rMiyqOk/zQJ
tDBhDFQPcFwO+J11OorT7DHegUQABK1u2x/JUy7GDWRvch+MIat6TyTnYBWZ9MgAdcEHIqtFBx98
n2XhT6g3XjQUibo6v/iocTyPRvyTLKrGC2nDPuR4SKCh3gKKSlQXWeOWhqB7xC9XGTbxl7lqq0s9
ufWw9TE7CtIEPLyaANvJsZgExdEIIjIj0p/D0haTpVrfA1XNARW1kbww13TxrvPy73V7wP9G+wfK
oHtwYM72oWJ9gkCA264x3ZxBh9QAeduoDylyqZAJCFRu0kYVgKyDGSXBT+CZ+pTQEN/gTU02qMs2
gNAVWVtS+CDAeLolMmDJgnRjAYPlIsXiSN3Rm7DFhY2pKYgZsLDlmFQZkjYLLNx7EMB1wz7iZQoG
bTQh/uQBPW11VUDjYWhCB2cjhX4cdCcgdRjmOPpqxQtddpXn/BragAehBMOyccdLHu5uiYYi59Dp
7BIJFUIxZ3jwukW3Tkb8oSB3CekxhXkH/MLGPMTIUHG8PDwbAFDZs6hIgzj2kWVNwlbkKTyOwwWJ
CqTJImwGkQ8NlUI5P8hkrNG05m1ss7Ze3lFyJVhk2urdj9nedrPilCSzf7GNvmlRRICuISF2BdVA
zdhupQFJC+PBYDjLTtd7Bi5FM2mkf2RiujV0qB4UIagpsBEduO5Q7WgzX+7ey4172uyX3X/oNCMM
D/h2Tv8wErM1I59mnLaJ7tKaJ5FP/KSyOHzxXakhlqIWANaxZUsKTPLxTVPisV036JIljWWGiPCu
EscC69zCNg8KZVy4QEawbwluxPUAMMg/rAyLC40ZSHpbJ8CRPtOT71MGtOG1njQlaH2xl4RjR3pC
uy6OjMzZ+EU+kOVT+yFBj57njd19wwp6PKintHrOP8j8zNiMLsdhWI4T5I6NwGZojHo7tlFbBiSk
5r8d6wJVTrn/XzEMgTVHRnQL2Vg/Yf8PS5NQG86KBeWBU4W0/4FsKLp5U2epIUlZiGBFuVHvv5Lh
/X2LJ7lZBNNLkRfY9+3tI21/qs3SOQRcZe3Z/U4pgGz1Y0P1w81T2lt91FhTA9qpdpj3Xsnzo5/V
3tkVTeNo7qr5SJYkyA1EFR5wg/7N+H+Px71kz1u3AxD0j4tNICaZCtb8MZbZp0YQIVWioZ7LgPNJ
vdpnIBe3mLtRMpSUg/3owVDPkf3Jw+hIcmoonkGcSjQGzUlzBIvhSYWiXg4s+n075AMKzAHV3rFt
Io5kS7vFfG2FDOTh/TO2WbrLSUNGskvgQFmBzfS1vQiS3J1UoFVg6YMUeVRfxsjlcpIlx2sROOwd
4Ex+YgVLBEFYnfvLjTuMxkQKxqtv5VQAPkKwi0m/VfdDP9KTs72Us71R5GLAiBpOYFhCAfu8TXxk
8RPoOMGNS+jw1hfI5CSgZiTEcaQsctBMUJ/E5AbINm03Ts53EhHoOMmltbKTkVE+GCd7Jf1HTCdP
X7wKR87qniimcpnES/eqiRNgLNFw9kvdqDHLW5fG1CC/AIQkpAmBXnumcTTp2q6cku8PdmXFgDij
hAWwRg83VBLDtK4uEEJehz7xXjqwn4pBY/kA1qOeV4T7kWPpQArDd3Q3SHMc/rk5iJdIWITgAjL6
xe7wf+JYNVDfK+D6RDXf0s2ltRvFe/mR/BZZ+AHdrroh9ZGot/rE8iOSeVZMDOmjCEpGBdIWb1Nv
t8AGssazMwfHAqjgkw5Vy1aGdyKqsKVGn7qpv5CULC0tzs9zAtTVDQlBWINEcrDLLS0KnkGPPJ4L
K5zBmowpnB+3+O+hSZoThcOhykH8LoVqikdTv6aYHMDfpf7u0ZHGjfd731XLRavyZrOgxHGboM7r
PImz3cyzOXbU72PqUWMOLbh3fAAhC6VqyG0Rvg8yNSydqdyBIBTlknc7cHHjhMvtkdrr6Jzv8lR3
CqT5Nkg6dXPvGwAjSn6lCSAKiXrkIdSCpAfrcirLTxvLAiEcuLUxZwOuJwm9JMzOWcoAIDPY2GdP
MsDr4uBCGqZkSEJsGwKJZTZvhgNotXfhDIJCDwCxT2BQvq7KV0ZRHaZA4n42UXLy0AkeDjXA3SHN
tkvTF78uJT9Vlen8idzMr6w0xq/cyOwdtxx2Boi5/hzzWQcRHgCuUUtayrVWhTPkCgVTM/bI2uKo
1l+TNegXA1srel62lzhibGuhau5rHud/MySQ/F03wKYHshu+x986beTfiqFst9nQ89d+Kg1M/IEt
2i5FDKKjahtNHKx7H5CDAZB6fG5wfr3hsSGI+bAYRnXPDwIxcmmYM0r1o+JO9FUX2rihi1DAD68k
LqLuQ174HoCGFIXug4aSlEzegjAsxUWUWkYQPGYqlroPulXlSyYkUyZK+/C56EKJ+MqU4vFq9+9E
RVbxpPH9A9NQaSko4P2N4+JgoXj/VOpi8tfQ0Ge7X2j1u1Gx1K2uvi0VSH1YIEODxqgVYKd3RI4I
uSWoREMGrRBlCkFDgmkQ3obsSp3sc+BR35A2yO8BHARILTjRc5AhB9iU54WD0hTZ3yg6FCAGDWcN
39PYpsqgn23+oSbLyPeeDRFHupAM9Z8oYaSYP9sgmy48uyA0AoWJL8tDZD3IiJqjfP40MSy8VYXI
IsRdWLND4QxF8FhnkrcFAPAyFztH5G+CJ1rXZ2BYmI0/ATSgzjHFAYa2vJ/VB6MuNWTUFEhjoXuL
0hQVUdQl9VBkn3Tw1+xDAwV8toBWZmJGT70HmZbaPZIShQ2AZYdDb/dIOsNI2dEQiWK3UDT8/8gs
UHJuW+w8YZk53XKSAU2rneL5D5LIlGNNKJVFCxCVbuUR5cicyTpQCkRRWyAR/57fjDP2+LKKYaZg
qBhrfK+mIH9qk7Y5+FP85vFQ0KoI9ijZJfVKOnIU8uI9GWo7H1DFQcJ3FtK+X+MaUB1RVBRW4Fb1
rzXqzY8kIy01YciqrYNi0+2DIl366anAnlSgjKmnmaJG6XYFA/DGqec0dfw2FcmyIzxULQKdW5BX
/ncdu1l7kk2dO5wHgbZKvQcZgJ7hIf28GlTI02zhSMKfsf/ejsg0mpEKvqOxa5vhYen4EO+WHIw+
j/rHMe+Gcr90LPoSLl24c42hebLGuvkVCMKgEJkBElHp9blEYdim5GbzKxhCRtQxmfpLC5LpT4BJ
/YSDRe/F9ZppnPfaWOXLV+wCuocyt4pzavtbHRvlRxqVwA5Cpo1QzAUK1EebuVUgVUI4CiFpSIbD
jhDzIkefnoZoOMghabSyKc8ay354k+MqugaoWBf1cYi5WDV4zRsXgE8P0XMNWzx0NRmZ9AldU5rS
3S0VHo9LFxU7eRERcxVeuqp7JiN5Z/IjiouqTyi+jxTT66MMEZsJztc7TFA03iN/WIKIEthvLvBE
/cxPkNIdV3vSUEMKENthpVO4MXD1BBipUneFkwQ1+LD20oY0bRr+0rSmu1d7wNSjHV8kmeMxFXZ4
dt13jNVW8GrvuEpm/EkpFZkr7weFusBHYUPwlQW1Hk1b3QdBpCJ/BLb/X41pajuSP3JIKjtSP/iq
IfWITJJ6IugiHgAPcsVkqWxJhkNtJHkqtfIjma+n7+1YRRcvs613MBw0SC1o68NI5ZeFbZzNogQU
cpvlrchV2eHf1D/x0HgzkC3+rMfNDhXyWrXrBiAs+VGMFQvhKThLI9WxYOahphCkOMpO48imCpCr
zEEp1m6MOV6M9vcM+JM+QLpO8lmQesv7aggiqXdwVOAwS0uuhBTMLQAWBgo0WGIKg5AY0kd8YTkG
v9DRK/3ySUEcU88qqt84KtxQl4d61AEVBj+WbIBJC7eJl47bh7WcbenXnC3aScmBBmKewxjzAOHe
JE27ZxzZNFGBI0KDdptNsfHMinE6tek7yXUiVEDpupMC7hTZ1UUETosxFDVTLNO2Odh4NlQpFVft
9Ew9WVIVtwLwVaip2GpVZyWLr372pgIs8iZt7ObF5rZs1Vpe7zUT/KLNMr0AoKC/OqJhWlVveT0P
O8NC0UMQMVDvAegKmRJpf6WGjMMEWICdwbujUmQut5CWnlvikBC+ZBglHiAedCDPONgQoV0R0UyW
BTT0FCh9JNOmucMK2PzDT4zm5AFB+ilukCuNpKQZCWo9+EnrYgmw/wGIS6evrgnoWQSwpWdrZQgQ
llQPOGCxQCkAizzkgLwcJnZA8TwWtEI2RUa0M3UkkZtI3HpO3N599sBDsHMFtsIMXNQFvB82UIla
/Pq6NK0vdZxjqPdOtRmBE/KspVkwAwU8CVCIf+sJ2QiusCt+1ykWiYA57olzMxqLHAtTjFXjT07r
AsQZQlIvKHIJWOQVWyX70NpL8DgFpGx7mnMG7vFZGw8MmL1faIjZ23gwuAO8RaFF2eq0GpLWnJf2
S/1dBc9EBTPdROGGxWbpSk/eWIyvEnNhcY9k83BnBZU3k+OHn3PsQawK6otJLrnUtJ5WDKOHNyoA
nq8frR9IVoZghwL7+fVj9uUf/nLl4AIHaBn941D07gs3TffFIow8UCtsejEkGWl9L22fkW8RkFw5
0NAH0pjYddf2pIjsjpuAqymMJ9tO/nwwpphjhEOJbARCrLj0XGHrxwfW94HPSYPnEIjfrAIpktiu
il9wtpvrQSi6uo/q7Lr6Gid5/GKbvjUiARnZkfWSHUnmo+7h5oB5sbWxmtnektD1l97YqtAFpmcb
zG7KDX3HtECS38oY1UC34P63hy9fLqdI60FLX7daVyljo4srwGFr0oLMagEaHNfsApYg9wyOHFC1
6YBMjpGCF4mGetzo9X3JEvyzCq3R1+OLstOBmLPJ+9pHTgAU5KG0flydTEw5TyRXgYesW/ZGWnCU
R5koLgYZYi8ObIlDWx6RiKHEBKDx3W4lW3Wl949YFCZdKlRjkHPX3C5SZSNOqOZ56timL93sqa01
4POmXnHtRUM9wHP9GkZpfqIRKrvLq4WM6yfWJCC5v5uRYpyaX7UZL7ohmYoriWo/AcS0sF2M+nM4
O9FRPsVVCe3UIveyq1xzp94E9ECnhp7vZGL0sSUYNEb5siBFKV8oY4Tqq6W8qW9CcQUyVxegIV0F
b/XXpfZeM03DBIt5AOEPR78K5DgGHcZzVptsCSoNnFB15ZxTvYUlylIBYSLUHmtiwNSZ/ZaGpJAu
5jBmZ7vs9+tgdJ3ExHH1HLfLYRVtdjnqFvy/k/o3msmsplU1zXRo+mMRN/dq/kO2NI7cEH9Y/PvK
xE6xCdUgDxT1SXmvYyd3qp0g87D3W9ETPxXvhlg04wQOjLSvDiDVA27cXU49kulm9KrjuFxHcqh3
8dOebRIBLBuJZuDAmcmstgD0NYYmTmtXitbF8pxk1HBQLb227lg9KQVFIV+lKDXkC0u/h/hkDUjG
X8YwA4EsYOGjbT+2FjLR0ICb3gIuq1meO/0fygHwfOdONGSL1SOyk2lMGh1nAQHQbrI9qZWhGrqV
Cxc1ph41mtsOu8WKOhlQKZSxdI78+U9w4di70Q2XEzX47kdsrYoxAL95AUgcEE6PLkPXTNgifjk/
DG4qmFp60wW8RTHnSi2dBhla+FNU5UTh1HB1edJI98fLP9gPdGPkSo0b7oF2Xp9CwWHpSuZLJOKc
fMGXuRrbLJ8OoO87S5n3YE7u5EM9UlNPKawMJGk4jUZcTGqAMUFdKVVOyHNHpaLFPquktrTyo01Z
IRt4psS4f09jk3pKjBsXuz2VzYi/a+TFkYtKmPswgW6k4JXtDgAXzc8Anvg213hhIkeFX3TB/kxM
z9QQ3TP1SBECVubUNvPmQf6RLYXjMfO2oMDRgn+N+eB7vx2QQpQXVJH22gCEvsxLLtjZHqc9da0p
Ty9dYV7AmtQ/OUk5JqLWNdno3TJvFxSegDVV+MzG2OE4T5i7OEtIt6MR5QDs8lMAU5mL9qbC2T7+
nsEjEiSF0RhHazSNAGmuIbBdRuyvIYnP3Lo1Cgfk+OERFBufc2a6l9Vzi55K5IYyNXOjHlzUA8Ge
+yx78ZeVqzIj104vTKQpwFZelh6G8tq3K6obkRY4ecRGBV4cGh6mmyaetefSLdfNOKbWyVnaJyW3
hzhcAhq39viGVUJ9/Mi17TVj2yaLg/Sen2KSMRBNTBU4v1vMCfIYAtPV3zSU6ByVq7xsL4ImzbAO
emlR/4CNSAZMm9xh7ISKO3aaDBQKonYQXakqogEYObbZubsZS40ntyl2zLM7E/BpMCI19VY+3jTo
/lmppD0qaIOo6WK/AQO1YaLOIgIBeYQF07mx+Q7wMRWyF9E0vVe+0PCuJFMlpx4pgei1e5BTDFLi
RSKVD+4a2MyCyRtaZJm6QWb6yTXuvehTCUb6i2PPr3pSxZ+kaKn6w6x14B0QFtRoybRgAQFERRwK
3uwSx7jOsWGCTRpmXZbVV98YA+WUGXN4HNMMC3qzzbINcNrqHevmAsAwP4KwAW9rlPnYR/IjhRG7
gcuq9Mo51/EsycqRg7ZbJD0ihfLCBXmAhr2sp1Iv32g0d3lt7klrEqtAY3XdZozTDvvWP1xsjXPv
2fSmvYlCxaM0lD69l5TbubWbfRdGYKkobPdqoIb/WvUopwGFVrcjmVQ0Y/Gk2ZgHK1llsRSgCulR
iSa/d4GvYaOQc1peSE4iBohWUM+Z7TESl3GBeGWMwNkTfxn6OOV4KPTTISpAnhKoUgcmNDgsmw5k
uFLbs/6Tj64tEcp97tJeBH6oqiCtikaXkSFJYxRYYq7KL0QEslFRf1hXuEu6a9vQJ7C6/Vy3IRzX
Ees+8LSoQ6bSHfAMWzQg9cYzmaDLlALI1+ZzybAL8TNCGg1RVP2OwqPwSKNqGbFXDgg75CECwX9H
wkwrl6dO5rCzfLABAxth3mtVL37veCdLQOUhg34E2fTSSFlpgygkQD6btLOa1D+RFzUfyEl0j0v2
JFJxSSaHdEXAJQJF6YzdseoM3kX9lRof2eSvw576RtjfpCY4sM6eP70oQ1IyHg8H4G1jG+MeYRFe
zjgseJsYbPug6FCphudQOh9UdPLQsOlXA3j0jBPu5rntve1sVvH7otXId6uG8UTDTgfsb8HHP2NL
j99JBDRKpMFpbG2RF8ufpAThT/TeMSTMUAzyitvKPt8tyKyt4muPatEaICAcGHBHO8eziJomZLee
kiW8jYHZgRQdknV3kwfjqgnLfZ1UQKC9x1NBl94SRN0JEK1d5HaSrwql7JQvjspXt7dM07dbrn+e
RMMRQPN4V9ALQzSpaMAIAWgxEoIHG++asEaSI3jl5YgUNtLY8Na/O6o4lXhHkYJkq2CdiotzxMbc
PJiS08pIXqhwX5MWlHKg5jVPOsooTnH9o6dkBiBGtq0xgJdHmChF6wx+IYWkeVD/VzIVldwyHoX/
UWgDTAKjFiOJuAYIR4J86DgJv1qF0x8rruu7wu5e+rqpL+BNuRA2juuN0/U+ApijHBGMThzhOZ0X
yJNjyVhVR1kHC9ygs8NZcvRBMkeiVfls3Zm/Z6CIbLJzgpUxkszwnIt0gE/VWnWkkXoj08vYsLiN
VPQGKWs/3uzqRX9XkujB/V/D6uFyxP+p1h/DyO8O1jKjKkg0Bkd90CIaGqbR9NcU58aORjq2GKSc
hmRGDjT8D2SRlTdAVBHhbxcyMSZHFUddndmYnixABgLB04TcHVCG+HkeAtfHMuLtLGS9boIfCecU
7pma2Rmqg98VX5QI+Yws3soI1FWqrERB0hIN81bJVuZjOxv9nq6DtPVtY3rYm9YB8Z4lSMyRsCWE
QaKwS1Y4JQ9QJ8pGuVCP++FTabrVE1mQ6MGVZAR70jxApSiXD23uoUn7cAft4KBi17R+J/gW1+SY
WFKXmhLYU+6cXGhQ1V7NUT3rOBfZHcy23U4lqsOUB/UewySgqaywzlFmjxbGBJ6Cj0LR5Rp7ea8E
6V7n19nzPPD/4ezLlhzHlSx/5dp9HtqAO9E23Q+i9pAUW2ZGZL3QIpfivq/A18+BMzKoUmdVj80L
Er4AZIYkEoC7n4Ogqwy/VijWiXemJVPAH6IxIhGtjYGF6xIHOmee6ROQfb1SjKAZwMDcnb42BlLx
yHsZR8ZF9xoXWHuR8moekgPZCzB4YSXhl65VH8cm1pyXDHS6ZcrlKY7w7BB213+WJoKTCBQHP4H6
h51I9jOLvXZlRzz7VEmv3LYAcEaGPet24RRLYCdqGUp4AA61AU9PBqTr3ADsUQeucWDgvjmlBSgw
pMuD0SFs3M0sK+/ATpCna5XJOk/b4II8+eBCvVhLUGyFBLYt6dqyssG+WWEdVpSAFFwcZ0sPoKu8
6S+NmmBW0Qwa4jHbWaZpxYgVI80wK5d5YrEBsx74m9V90IViAbD0ddXwncPa+ASqtBYU5ihW04E4
cpril9ttKO0gU5QWIuo0WUDAHbGlXbagvSEK7BkjsXKbEGUUamVBa4G+bHcpFjH3pMJhltylzLX9
ZXkRAd0mK1rQ36qlBHksc9AoNUeiPEhqvAJowOoquqn4BSUiaDcJcEkf60cDKCakp9Q5SoyjZvH9
q9vigR1zCjAkFHD0fAC2Flidt0jd6FHtHNsSlb2Tt2WaWQOsyp7GfQbckF1R2XtHSP1ITTtJPs0y
MytkF3atpwOANY6BpPDhtfiT+cpz7pKdTIsn9bg5Vt7dojRrvFeAkRS6u9Bw9jTElJazcmqg+i6x
H08Uojst8hLYAqAR0j/JMkeNWlGlm0xHesccJhpy8FwPTbAGiCBONNw8uCxNhVDCORGvpBFFgfpf
MSEP3uhqbUfK1gGN0apPQFkJ9LhgFYT5pQ+Ko6NAHalBINe5Em90XYZX7D+70AiRdEB2XGa9mYZE
6+OaQ5A1B61y5wF/O30WorComUqwDKkTP/DJWMdG3RCJBlZmxWqxUI/M5EgiNbEavIhkRVILBi+O
N+PYgJPswWZ/LB43UzWC4YRwuRu7fbNNHMFRhu5SVeXoxioTyOaYq6/moqt2qp2d4dY/KF931s32
tkGScyN7MCZRLVcH2ARQBCGeXBEwyqD1DY76yggwQyWOGEYUfq5JaSX4pm8RnwKLuKJOTbTM1beu
KiqdvWgUcOrc1ZX/PF9fi21qYDk9VsB9ACJ1jjIxRJ+ysh4ukYpNkagbDNTZWCNuSEfWxc9k3VPc
GhIsob+GUk/kADXp9XCecjHSHMsF+8YJkYlY5jswgTqnIc0Kvm0S1wMjq9jJNOnrNSpxnNPcdapU
rmoRmxt9cszqMiqANQby6yASE/Iz8Kxa6R1oqWkMTdnEHUrQxfB09dH1idS9zfIhX32nrkw2j786
UiJ7qcZ7zacPfZ7k5ktxNWb+gpU2IKj1UPB1o9BSrKwA7Iojmp+257jbWSSL46TTiXqBglkhMQtz
vMzKDEQkHzpyaXJsv+YZwxhQMnX8B3nowNPtUUeOKy0j6g51Vl3AJi3H64wVB6YQdCI8dbpE647z
94S+B4DDRmlkAkuLJLTj1ddEqCEkp7idTQSi7QC8jShkZF3oIxcm3gkRtD5iwJA1hBMOwDwC+zjJ
RtzoKoL/NOq8Df1BH/tLEdjr0DSTR7Npk8cxjJLHJsF/qdIfxrjpQ6BBsh3A0NmZbOTKvPE1mFhw
nD36gQm8s5nY0xzUIKkdAV/eTtv5Wg32EJsGyRLzxTR8Epcg4iujMsAQhVoHnJy6DdLlQnARKp3b
tTAokXqkq2ocfAhT3N24kZGpUV1mTbsxZd/+dg4ypKMMVjFjFzvJe/wdNGTumVNcrrV0ApfgjSyy
9IcX9/I0OXX/0MrqbCgsU6mkqWmwtAM7ZBvos81pInZK8RcFdaXe79IMP+ee4wu7cz3Z8Pus1ZHK
FoIsQBNSlfNaJySMe3usc4H9HijUb2qQ5sNOMkiybTCCJxiUEM3KrCtzzylLBNDQ2c4EnI2vkQzY
7u4+N1/ceAJmtePg7HOIrE956TWbhQ53qifUIE3DPalsI3ZOGQ42SSJe3cKYrK3Zd9hLKF5dahzb
dvFEcJBBYOhYdIis2vbIq3voVMpUPLIOa2yIpENiVPiQD+5zHo144Ss9qXoLnI+ho38i11mljCXy
FXxTG/BabHnqraRnB/epTw7DNEUPmhZn5yRuNp1plEe3r86swvfW5Nl1EyRhsx0ACru6MejKT+cA
6I2B5bVZrGQgEfQ3L6ZpBHua2Jvc7mr2zjo3NmPnW7W6GVC/nE0HFI4Zis9FGrvgZO7cR6AkbQfU
/l5IYrmU9wF4bYFK0yV+HISIwvbaD/J3Gtt97PUh3GGjp+IiGE6GrgMpbJWO/bbA0X+CnzaYk0TG
kiMNAV8C9g2Oa2+CZMD70zJr+0jN5EXAfpXSBv4seqRrKu9PZHlNG2NxQ50SsNuV3zKMejdjb0Ry
WaZZxv7tVB7LPOzh8xTguLwG1CKV2CzNOA4+SBP6Q5yWqJ8mAy9si++pLMfByWa5Iq1F3bJFMrbR
F1/CEfnKRRujmEkVb8/V2tSlpsERYxIgvkVV3KTCFrE8Y4Nfr3tUoaxqFB9xsTNDFC7j7RXXX91+
AhIUAw5xK1n1lefVTyDC6A8ST8qHMQ/+JLXObGcd9qNzsEsz+zpsuMfyA7JZkDsBUpl12RSKpsUy
XwBMf7YHmT7xWuhPZlfedUFtvqRpE4NiFTCztlvWnzlIEaWT6SeReeyEiko290jnpsZ4x/j3xWYE
Tb3hXNdB0dQWD0b1grRo8O2oXMVAojFMu91MEo8z0lGD/c1PU472rgIY1yESA1gurBC7TjQoIAE9
zCJPxTi7gJcIhvTD8Tcui4p6iR5H5yYa3memmUaUmcsKICYAWOhU0yssBZtQF0ieu87Y/Nk0il6S
Knl7Rc9BnssY0hWIVSrO54d5bAjgaaSUlBvTaID7Ki2sVlqO8gYDvxhgvAunuqQceAVAYCYXXfk5
iL9ssFM0NprKWQRYRq4/F3XHhk1eHmnBDliYCYeqMt/l3XS91o9ANLiTI5tW80L/anlPXXIfqmLF
+PSoAaEC3JTA/tVcDn5iY9wRCDCpYlSNb6tEtmsSydBm6fceB18b0YpoM5hlu+3TQn8Bxt3REA1o
AccB4TXpmo95lASH/9kDIDOlbzFd7qzU0u+okW1kzL1/1vUyfkbQv74aqgfad0vzGOBw4/eqqb8W
WGEb/8UYhumLGAJrAy5p8y709J9ziSwP7Pg41qoK2QBQIfZSzmlpUPaFz1AIHOVMqCo4yRZU51Dd
eAA5+1pnjjHydcK22PURm4A3ok0PAnAouza0nVWnRDKAbqN4ADoFCaFWlwEyMBBVLSKe7IE2/glR
wWfjA018sEsHqR4aatw/dNSLRguBP0OzAeP+C3qcen3R+SWonM6gbwIwtFtz4Ehm8cNAogyildkg
cT2WUXmaAEF8KuyuREQgWqdKRXqkIRXZ+qqLbZa7YiClXPOOw0SuSZVqAG1y9AZsDQMSASMAHfYK
0nvuqUf/lagMdRZEa7e1vNm5bCRADcnbrssEWQJ/naJRIuk8ZgCytldTDo7FQUSnulfamqZaBrAc
qBrvIEVOAOxOOtubzx3/Fj55OSe8OVpczgS1EgvoVAtq/3fOY2P4Xp/Vr22CyARv9ReeWc64LuM4
2uZhMAJZqBJ3NzQUTSpRvVqAshg1QzZfzTJ5yhqV4FvEfiS4dZk4Gk72g+cieEYCfrdnwtJ3rRfl
n4eg/JKESf4ddfU/4in4eweUGABtOLN3RTDsBrtHDY6lJ9GpHQwU2aheGHopUos+ZFKyBnyuqWv2
mxvDFHcR4GHRkN9EM5I8pNhfIHN4N7Rtvx8i7+iNDGdzNZiS55D+LFNgf47eUzRfq1ln+tRFsAB4
C9SdswPmrooAdUzlFMzDhg75HaPOAixRPgbM3V7v9H2fB1j+hP3wDDxE4HKAlB6k8sCebOUAkvPU
2pDRmWrznpv2joxhBP8itcBdi+/8kXQF191D2Xomjk5gdbDkMqpoc7WnDhLsxKWDjJMTHrg6iG+8
6HM0bIl5gIS+3BLvwC8LUxjuvwSyOBJYC0UMzkW36FCwhOw+tJWrm4AJRxQm5ABToTInKnDKcHSc
HIahTTelNIOVjhogEMGBxBfg1O7zIBEHs1E2s7IVPjeJQiGE9yJCnE1Zqek+eouB/HifAVT8n4fQ
/LEVHZqiHJDhGYrXxEtxINuUlxih10vrIXEBMCWFdacMAAlFyLwG3eVsHrGpvMtgSMHssKt4mK5c
IM3emdlPKnNdql5n5KAFbeiX2xW4EBlpGOEPkYjDgUHNZrp+haXT+TZZo5firInD78JDmrLV7lXQ
aRkcIj52dpMjxZxADvhddgkAUxVOxgJpUSTdxmZmflhUC8oFzwxV0lWKAbw3fxlGuobbzGfctHgD
LJUpUogKzaNUMJFmX72NPTJ8XZxzR74TttdiIvs3XUgHrFP4PvgfznUBiEoQjjTL+MpI48cgQ5VX
bBwGDnBl0fXlH4b5M+rd6JuQYJs24tq965Hw8tAz5A6XZht9G4PwawTMhWcLZ/UH/lg3Q4/MLPCO
5V2SPBg4MM7wpHkmlSb1P+2yBdmKUnUoy9qOCBYgoRCiBjDlxZ884t668m81FmztAFlhHniU7sZa
tBt3Cl/GwW1ObaqzJ+m2xSnO09fS5iL3e7Oy/QBJKTs9jPSnCPgLT4hJkG20YsBGqUp7GkkNINFf
TIdPfunVe1dVP4FIWr+j3iIyEaJq0NLtzY1hERfnMc7KYwQGJ8oExzmIQKT0U2K4IMb4JTVFNZVI
PVE/i7DyCUuTUjqWvI4ktFaOCXDtJaNkcQsbczW0GVNkAwIkD0DwlpLfD6oxAKQA6GPt6CjYBNJP
OP+9CwztjlSLvg5ZAA62flyTjguH7SSIQqfHlHHjiHoxdxPrGTt6wGN7mIzAWnXSyb8HTrRrWNme
vR6P7JlmATzH3TpwwAJLZAnEpfA7agWyLi6i0KXfpcgeW1CBQoIBIrmz8EnjcF3BLhmau+5bA/y6
H3SlCyrQopuRgxbZS5z3cQtAEPWAkavyCAd2sBs7eQh5t5UJG55xND48S8AxKWTm4DApneMh49xO
HbmarUoXT93OApHsPalyA4nuWA9NGxKzrrHxGG6qfRfhgLoN2BM1A2+6LTjjxnUXlSz3C72+VKhw
PA9lrT/1lgmEaauJr0bU3Mh9HYhWe5oAG6noUc0pbKn7rce+ht5orN3I1O7iYEwf7Cl3ViPKJL5p
QYRwndV+0fIECwZZxXtA0uufk7J7IAfQAMpVxGrrobB4f9dmMtwUzIu+tSi0VTPQ1GKK+Xpqe4m/
0zcti+OH+dkS8re/lWL+Vmdd/CD6CM8ojNPN7psHtIZtW4FNExCuJU6i1KKIZGocEUzeCaAqF5nb
5o50dd9RCmezaQOreMnGT8TxHZqRPEaOGQNchYtX13Uzvy/c9jSBUf7F8q68YtuDVx+LVyNCddji
1VWfSY2sW3GsrCiZvWSRvnvlHOxFLsu3ky4HUCDHKFevp+g5MEzjUvXiyNwwi9a1QrbH1pM2ofO2
dWC52LE+e1u2qLcbXXKRYXnlQntXkGljfaeFp0gRXiA+gzOM7J6ESrFf6BWIWhFiBT6dclgMrGpR
ZYazjl3qZrq7CpJ6laDsUZRIndGHzZIbfJP+K1HHixL36etNCjENSFGliUslKF4j2c1zDkDKKQS6
NBCNVzdzXblrMvJxyOYcadwyNwIxxRrFcFiOZtW4ssM+fgCYmIfwdV/7wrGSN9AdvbQyr56DHCxb
he7oSGeAPhXlLhk8+4uHVIu9AUyebQZm7DfZ+54c2B9A3rO3HXOrPWiIzBeckqzJDkbAeKPhkPg4
FE36afS6J5rPCnOAxw55fi4ay3nQRg3rHXUhg7WocQ7t+AHFs8ciHwDyJBG4tqtKvOZd62yAOBrv
uZXKV7dmd4YMque6s6Z71EUjvh2Z726iGeM9iX91Y5n9aDX5GmuALQ4l7U/9FFUXHBj0M4d9HCB+
Go5FeKCvqAU30IrqSMIdyrUVm9qzUzRfokLab5ULcmVuZeb92I75WXA8SslgR9m+a7rkxasl3+XA
NN8J7vCXcLI25JBUcYoayEqeAKzSPlglAshCpPYbsnzfYhRYPxtm0h5bB+F00jsoRURyzluYa86m
siv30Fm19mxP3ZcAgfaowNt8AhPdU2fJya88pKXHHwT3Ik3v2AgOBFJ1RdRfKjyQksQAj0bRIBg+
4PP1U9AfpwjcY4IcBMZXE+CU7P9lApo+6Lr2ElvZtlUY1HGHdXXuiTtkpZfnXqlITyI1SY1y0M6d
Sn/RUW/xEzJrThMDd2+z9oJgPC6LTFCtu+Wa1pvUfLi4xK3qENvqsjr98ME53nQsrejPMHVwbPux
EKcleUycPrQmpzU4mReRerPPsoIPsyD2B3eK1osjjbOcALRbc/zH0ABp4BaoFw69tt5EqqLGUhU1
ierZyuBqYJwiA+nIuhhGVWBDusWAJI73EWHsqlTPJMWurLVKJP5RgZBhpq6fgO7wmGqN99C0Kapb
1ZmSMeGEZ9T017SM+OZ3HpHT7CoUwr6amoMK5lhr1kFgGTtwwBzGNpUgGR4CbZ16kbuJgKOZY01c
rXPXix6aOtWfhrKID6KtkTdC3kiFrJHL05fHsLfYU6gl00XNFYoCcayqaLeeOqxdjnPnM93EMLf6
hJPr4MPqRh0QjRZHYRcXp0e+G6k8a0z8YsKBqGMhRB8rslLqWfjydIgYLWoQNyCjo81zse6x2vYn
VBBJREt+DcMIVNAhxqQoTUGpjHJaMg5T8z6iURYyk8HJ5ev79gHrdn2Nz8O6EEIScm7MdWRr6Rrb
41+wSQSJhOhLEwNDmNxmTKVUOXt2mq1JeTUCzsIOstlZH+Pk8l4QndeHrjX6HXbgWLgl8sHLLf5n
N765XmirJONhg2rr6QfQnt5sT9deGxQ++3k3hp9CLPNAL+7IezuLsYnoKxv13ml7ZKBy2EujQhlE
3nibIS2HrV3nCJ6mOuhDFIcIgKy8Q6UFm0VFemomy5261ZXcDRIv0fy8qAh5mcZGDGVhyHibUFKO
LPswY/EFd5597rUUbFH2+DppSXtwrcZZ91MzvjKgPQMGOpFnBt6hz96EUKtyy10bLESJB5oILZ9e
S4+jBFGzGpzfodLtEDhl4JdAXTgnJZJkWYyHXd/qQKVC7q+XFekhYA3KOsiFGi0Jcfhfp6bfOq01
7Ggc8DXVw91h62g0LqXFv9QRnvdej7emoWqZM4lnK4m6qnReRLKWyjlQzkw534wla5Sma2C2IJJb
uYB/mNsIWS+/+qNTfvRzsHc4zEAuDO/1O2pMdfS7iIvuehxpPwbP1/hvdnJKGmx5RJTeRUVonvVp
wPkhC6Md1wGAglURlNR4CgI3Q3Jkp8+KRUspF2kFUpMMwXtQ+f5mZDe6OPtEpTlelr+mpJSOHJtv
gex60LbbgDyjyywuqCaON6GFsp/RDkrfBXoeogpg7siqaLhPVDP2iObzEBjGZKAGFT/DfZECRTyq
vH5/MyIWyWuC1/7hZkCI0LhXYGO8zEE9bWy2QSzGE0ltgsDmKnbTlYMjgcviWxg6MoSQgdPFCjVf
NTgjA0Qv1rOzSLogyxVOr1KS+cobC7jOBR39B1tWyHgBAknEDok8iwy9wZ/7IWpOpEL1dbLmcQh8
msZxN6aFYBJAecoz4iJ4mFJ3afSe7fRMK4+LinquegbPuoRdz0IGrqxpsY9xhvPEgwG/fa1BRFht
7LB/GQ55jrUM6DRBxsP5sNZRzvlAez+Gw/uNE7lgBwCJ67Olh8V9LvkhGnqwzd5Mxap6OAylwVfd
hJ9HnhrOLm+DPXKAomeQLEbPVufgGAd8PbvacpDu3+bxfaZ5s4cIv6ISzsmAPRUEAPKrwBkG8psA
uE3MQep8yYITyUWGz6/n4bAh0QBDqrYls8AieI2j3don0SsiDHTVwGW0W07fLUtr9ktKIiUzcsPA
p5eW5Q4vUySn5B1LdqOLqhxRRtqcrtiGYM0qx+w17jK8K4bMtC7Y81kXm+d/IqGs3ZO06PNhig/4
NXxlemtdDNUE4IU9h7Wbfynd/kuKoBfSgFYTcWOWnvm5wcrgNeg06RtGLB4BnMHxnwvkXZ/YI7gC
Cm3bYOQjyoyx3xWl+VpM7Zcpimo1z9BMzlepGc90pIB8hJfaGoMtSUuzMDuSruKFM1NE3rjUHb8d
7yA7tQekKm3lHASextW83WsSbVU0SC0hy7IFxCGd6wcgglE0HO29YSEd0sa52MKshuJU/QRq4l1u
ALJCa3JvN9NCCNTHh2BpXQNiffjkiFQ/J7l4ZWUcdD7eIJlTfCI2CWR3APGlrM40jkvz99MMnuKS
anh2cNN23Md6JHeIPTWfjb4Bf2iKuIGW/NRTy3meHZwBrxEHR3zMTHY6b74Tz7tL6SFECk9s79SQ
5cOPVC2Sw9Yyb2y8DeqyjkC5kVgPpmoKXfy0AMBzGF3TfCB90Jfeuoqltl50osQrk5v4ZHF4oAUr
lgfswUMdMwaNrgWN1elXE3k2cDYnrCDADG1Id9PJmB9Hw/aO1Gt+Iy4u5AcIyvcRy7AyaVdNZLLD
4uuOzQvitvUW23GGZNu/XmLxoysuIvVu7oLG3vhNIIBbmUNT+o4CWOxaRLHywnO2lhLBmzbODVlJ
t7jgMwPeTaMQARfHWAAvk2agIW0n2wM+WJCRTJ7cC60SB9bYyC/h3bBpOQORnYVVjGlm0Tc3Mfa9
G4K61uLIt/N0+zuok8HbNLnm5xp3uuYZ1y40E6BDxSEbElBV8GLYGEh+u/Aoy/f05HcCniD5W36m
Jz81pSWqrV0GzXpmUHRVKjNoypGSZkdj6k+RuTK1uHwgb7Mt0mUCPQHcmgacYVsDwJXTgf4O/+mo
EON5TfAa1FwBnoSV+4fRZ+4l1UL9CdTtfW1Gz9RU2AZu7MQyNgnSmZ6xBm3vq+KtLDIHq1Gse9Zd
AFT5WRY2QNknwDUdwRsKO7ATVyJ1gnsvjrVH4eIuvE6i7r8OHpPeCB69Ety7hYmoDIlk4DKX66y1
+YZGWY2b3KNGkiElD3HX6BRwN7vDdvhklnZ73079e1N6drbheboN+1I/ubUn1gNPvLdpfGzHOv/O
AfSOOy76C7cC0DAYuPc8Qm6g7mb1dnI9POYdjg1q4DaOv6SvAV4MsWTKSaOmQGIGl6I51HI03w3g
ts3nTDhjFPoWH8cXVhtYRxjuHeo9VKJX1rl3Dm5qOBQOUKlJtsA9sha93vpli0zkYUBZpxv8UZkp
zjykyiMkmj7qNaBZPQDH7BxmyQ8QKzef6yFotpoUHo7LK2DpjXW2dtxw/KPIhq2WBM4P5WpbTj27
xkMpkSOW2EdEtobLmACTwAHw60s1sXTHU1FsM2mYL5LjBEXKMjmTFZ9mXnDnyzIoZXb5IGUVoRBZ
Ae4Bd45Xq97ohjucA51yIGoiY/9D1ym4vlm+9p/7ExAM7qIcnHim19inEb8xP05k/r1OP7vCM94M
iSV7GRfTaUz06ZIBE8uvAVO/ZWkEuGIVE+IK0tweStwEyYGKFlEP9KIgAJ/0yV8MHkWUFpl6t1NU
dSi2uqy/468SoSgdMDpLQzquQHDDNvPWeAe/W8mQsPgxGrpor3uJQNi/txHUASLJqRcVKKdqZB2Q
DuumdwP1JHlTtxR4q+R2CsbxIQZQWF0gfqmY4xEjaR5VJuqssxS//KLD0jg5dLqDcNbiQ+bSy7WL
XYTIagqmZ2A2iW01Bghspmly1mqvBmOTFn9JnORno2pONOPTYGntjwo1aCvkYolnEPKIrTEVxV2a
Iq6M3P7Phja2Z4HA33JrWVTMquXOSFU53oFj2Xb597/+93/9n+/Tf4Q/y4cyE2FZ/Kvo8wd8vF37
n//Wmffvf1Wz/vDjP/+NVEbw8ljc9fCvCQpwS9m/vz3FRajc/1eUNU1RdKV5yZH5uiOoHYLV0c1s
y3TUOC4qQt5ZxBl9JwZPC57lWzft4hmQhzxuwH4GzgHwqlsGsvuC9GQ7wDmIEVn08TpNTzhjxsdM
XZA4pMgLgw+J1IDqIvX7lD3GwrL8EvHKN3CU+/jzOz8E+INWeaVVnzTEoLastbOjkYvu3rRSPBMM
wL8R9Y9m43Qfe71wPzPqkYydZbjPKHq5yDMDH1YywSp04mhP5Hgi2Ei+nt9/SZgm20pjDJwRFRIS
SW6ULJzcHtdIltZOKR5uKLp8LDzPeIwjUKE3wr0nyczj6X7oet8NETDwB0C63aFs/NPib46pvQfP
Ikq+ySVvo3ybO0G5pgmoAcdQsjamqd22H9dhIDRfGZEbHuap48J6AshZdqKpmW7Fl5HHQKji0TPF
F4a6vGRYyZ5JSiqmg+0HoQs3GEv/n79pLvtvXzRkl3rIF3C45eqG6fz1i9ZkdijSkMsLc43wjniU
nGaqopl8aWZXKlHdF8c4XpnNYJ65A5Ju0c9yNOhltP6rD5NV0G5Rk4mnG0EYMrxeD53owlUgjPyB
EA3JkHbTd0CHmQeEC0DXJGJ9I/Cl2mrhKk+E+61QLzKjs6pzBOr6M9dN3AsSL5HeaG9njG876uOL
Ux/KCSVZu9AEMl3Yeta6A3r41gSuEaq96kTzKdoEVFCkpFNoqbEyMIqK/N7JEGaZJeAJy10TZvUJ
xKH1pTOQLEibObV7K82i9kEy2s3btw8PJvS89LOohdWK362h/cc/f1T46d9+ViD4wcPARMIHB/Ko
q+xXD4Vh0KYyt7zpgrTMwJ+kd3K5oT0bdeudpGdVfjWE+ldsQs0VSnerS2+m1ZNjaJ9JH0RaspGl
KQ84JTReI+1ojb3+FSV9417ERrAhLwfbT6fO3E3Yt93eyqr2vkDeyUYFWn0SEy7b+0g1fWpeGypU
5p17iQhyoyd+ot64AZjvNkVYhXuRVObLGAOXkCPZpmid6jPrgdWovEQzaeCKwaCgl6962HYoDU6R
PsXw3FlrZsN9WvKW3MMJbMTzdat7p0Bn49e+1wK/dUfzPvaa6ADGOfz5sZt90PUatWO1lH+UUXyo
1MO/LOyTJYpNokWwj177xJ0oXZVepx9J1Lmw7qd8wMEo8tH9xsvDHYpZAlA6VdpBS1ycmMfGq6iC
5JvqAI83/RajMyqN6pDmw1QwufjAtNOLrL6j3eLS0L4RJxHuGsw9pU8GE4+a7T9/eyzXuv32mI6D
DAXQKJgG3ir0yrn69ggjddMwspOLhow7v3Y862wbAj8pDu7lztR/TKogiVRkJD2JRcLyOzNimxs9
idRE49Ct3b7U5nl/59fp6WFiqCgp1ZWXoXQFMYEkyE31lxs93YNbeMMxqcKd3Sfe0VQNyxEbQ+WP
4x4nbUKXTHOXtCRTDxgT3nHR3frQdIuZeig23Ieo7t1nY/SMn5Oxfb/e3051dRPLXDdT316ZHOnu
5tnJfbnvHACzubr2or/yW66yTLPoJi3+7Axduw3w0R15moIQjrrUJOBOOmJ7x46Ljno3OkTXJyAq
qCmouZJpill26xgITR2OoX43x+90dBkkA2KVfmOOAFK3qrWm2Ooc+Q16GfxEzh3CkVx+6bIGeBRW
NZ6dSbpHpGOC08/V4meEAYCTiIyB74o6Jeus4Kde6W/ATZVfHG/8NUgtUupqGrZd5Z6xhs+ARapn
he8WrUT9Cw7stEKLLulon3V6ngtlLfv03ZoPVUxWRIqjZxog++h6PHnEGM8QkNuOXhpvJ6RVnFzD
zPxyAHR2E+MtPhkp6Lf03vjU9yZSjqr6K9aH8S41UbM9Crf6ahTO3pl0/RMNFx5yG2zltgzn+D/T
cESxIpAsY183J9rpGuNrkIrj//qRYzfn3JHF041t7Rb9erDK7JW1w8VtDecHAq2PupaOLxaAeTZj
YXXAlC68U26a0SZvjeyVT93iWiegrOgi77NXV9aFty4AeTrgfiopcwMTQEsSh4WO0JmPpPh6Q35k
oQblY6hJx4gbvQTXuM9EIzfGiFx8TYTdHOVaImdLgGt0bKxIcyxKVJBsjp+R32AiE68PkvexNOIm
OKbG4g0DAg4t2hFVYJprKJyk7oDwWrfS7XDTdnFyJF1ZcZS+kaFypXbAe8MBN4vkFRJvVEVxbdf6
kXq2Eqm3GHpVfzxQ/TF1yduismFyQik1KoiXkX2dVSvBWyRYczls3bz7bqtVV62P740cYrAqkcxw
xtesekV+udinMkNmQ478mEJVUFDTqtKIhuotSJ6QsrYyAuZsUpW+sjiiglA7hDh4n//H9J+PPSxu
HDw4Zq7EXP1B5j+anrxb6C+FfBTdTzqVFTb05V3RZe9NHXAgSy8ymYWhklVJSTLIXYwNFoLxarb8
/8wxz+a0zTbRmJmevbzKcGwMIFqNc/6As9LxqGN9uhE6kjmQqbGjBGryqPFbeTA8wPGQBwOA5qpq
inyNzAD7BMjVw8iH/kASNVzpFxHFhP2xDhvkuaJSsLLCEvUhbNoIs6/rFWGdOHEv7maZulFtF9WW
utTkiHOzujS3AI/tywPpaDbqxUGlUsbV7DbAfXHM6nSnosWmPGmRK/NIluU6NAbH1A0S/EYt8ZtR
Lw+UZikAIXCoXXCIU5Ym6cZtawfsmfo2w+6O3D0FcI4aqGv3sB1a3wmyygdsNHeMVT8MP6Ru4kpY
r++oRDGWgB8jUVeZzmZr5ZtOWaUSyWokWbmjCkaRBzmwyY1/GLs401jv/zJ2Zc2R4sz2FxEhEALx
Su2by7vdfiG6p2fY951ff48Sj3F75uu5LwSSUrK7XQVS5lmEccz9RLoVaL6nWH3OTGTk4R6NKj4Y
P6qXFVOG0hh4iCtqJ2BXgs+lhugSGWm36X2BIqGKpL4+C/14S21adImep3h9t/791kxn+tetmSnB
AjQMC76NusMttXX7tDWzWaBZSEsYF8C3ouYgv7HoldvlakGXfgGlLmDT/xmC2rB2UIsEBr61jQfv
YK+7IreUXzqWNOA/S+ccO/1d2g7NPXW1RpFvRFu3G2rSwL9MyrzxjgLoUqtJtpq0LPQxqTe70sWG
PZmPfYUJ9bk8kT/o/JfCSQKy6VMQuHgOlwfq1A089KOh60COS6Xmb/5h44G3jYPn5bEnUw+Cw2eE
hKdbA75qW9uMCrzQMtTrYvnTLGzsCPLxJfcho2BAE+SOQ+R7G/utf66hSQh/zMbcRRMX1w5nd4BY
devJH8YKJbhe/mgtiEsjiewDYS9dp985OGGcQBOEQetSi0yi2FmbNU6IQS78wV0KlHO7MVDzVRND
mG///gPk/ONgaErLtCSzmG6D+2J8yRZFXt6U+Op2F9+B6I/PwfB1y6kE5zVPVpz7aGplChdqW2aQ
/QLjBErfBYzUktRcUyddNHwzGdJLk7eGcWu98nKdb2zBJ2ySoOPnUgEraqGh3GbTtKImbF+BGVIX
il4G8J/QXClkGaA4mrEsFSjrLlaI7M2rcxQ9wUR56EMN9soyhNGYZYFABVLWymMC/LP0FYoIxV6g
bLeqVfq1/bBMoTvqA88k3lla/kBWKkv/v8V+Ckk8Y9v13eRG4xiuxjpl58Iy5XPN/7QU7i+BN+kx
s1Gxa0Z7eKWoKujZGUQc51lkf5oqqhwBmfMFCnIUhaOYkjXFWhSFtah7iaJJtJYOra3z7z8Zuim+
PlpQKrZ0rtumLeFHr3/JGRgQjGwDx2wv5lTL1aSUtekSRDosBS1o5Cx9dJeOwwoSLNFNMHiwmaA4
HW+5T3E4gaW3djUiIVVHN60M/UPfmrWbF0n6gO86ldmpfC5xkl6FRmTtqA/YfHa2u+htrrxPVvWi
VVw7U2yjQ4InwZ9/TbFVVpYP2XmO7APfWbVVxed1WmzxznXUfJMxAJSrMUxfpQ3VaFqHtca0K41G
g8qNXa3z0awPNeTSAWzWncNoa/Ez8iy7vDTGt74NPvcXoEdRv1Nkn/tVfMTi6c1Lxm+aqB8aYd6A
et7c4xzq3Uo9fwmRLnq1ajvfKfXBbaI35Sv3zcs7KCriJmBj/s8cog0Xwt2o1uT73oVAOR9jYmqM
p48WQXI+Wh/zICH4aRVa82Me1Ba8C7UyP5p/QhoD2On7ALGqpf7X5AThv/v16Jf9+BUo8uPXm2S9
GrIWhLDEFsp23ihsGMZK7ap1fQonZlE8+DhVIXXXFA8Zs977ltHljuK0rub/8V1wvqY6VVJdCtvW
8ahE+kN8+Sq0PcD5ftonl8IGY0xvOmzzqQI1l6UgXbYzzGaCEcLf9SnulKiSi+GsTRUqEGCfrCCa
ZT1qmh9f8M3604+EeDRH6d011rC29cR6dNQFtG54cozpPQU4dvlHxKzyMrcGkM67tskPFIrSJzCN
ge5vqakb8bgxzP4bdEoSF2qG/K7NWn5X1XW6GwINsFrVR5cmKJ11XNntZunTWi9ejYFt74QQ73GA
+P40WkccW24j0QxI6y7x/OKGZqV1lt7l2Aapn0I9yMSVF4A2T8sKvEv84/IbxUIEgCj42XFioILm
dS1uQbXrVa40QjY8m76PLfB7tZe8OFEY7qsuzHdlwYzXxGMrCoBLtrEeBFgHA1It91ziY0MDtKQt
V5oWIBHtZl5iH/7jqci/PhUN3bAYM0xumia4AUx9VD5tuMou9AeYMGnnQEBNfSGRCFT5BGo9s2H1
0r+QSb70wZ67WUvpg8ICFpsbpP70Sc51IfMEOcwJmGOO8+gyQJqxRgpLBJq7DHCAcHSXRkSYNKCB
1rcNIZdzBuRTHAErVatbE+jWrWP6o0vDGpKM8Y5uYTd98AzfP+J3647MwX4gzbXitYAG1CoPRbbN
2+4mx6P7py+qLzdqaIiK+uc0NV+GBvRMauiXGNREEpeLodxXG8spiyvJtUraOZRr6pkb1F9tdGzT
r7/0ALEWuTVTwIXcaVaZor6nSuuKLtlk6ecISkcNqVkhLwtlktg2fpS5Zu8/xalpNkDOm04P2tUk
gUbWq0rf9CFIUHw8LDo2YVG0jUvySKRrs1wUu3Pqi22n8AJeUQUPooefHrZ3gLmqFhwr9h7yPPgm
txboqHBmThJYGfbA8Fcu3dIlU510J+UE0YuotTZfB7rx4fcfcIt/eesbuo0HnLDAXNM5F18rBVY9
Qc3PBhgg83NkiEBof+pz87WIDKte3cOFKnkMoYn02GY6uLQiEqeGt+ljHBVAO0algN4JmkyDIwUw
mCkATxaIFa2jFDEbJBWihDmAg8Tljoo4dIEte3wOyuhE+3gq81A/K/IDiAzxcMeSyNuJsNWaQknp
bALt59DgsYSn33dfRCjvAn0M4uJHk0ZxYP/efBSJ478j5nowRUCF+C7EmW+uw0AXSAc6EyUlqtxI
nunn3kleBsr5dbzV4TrWvY9GzaCfW4yWDig3v/8rILP+jz+Dg++0Y+i6o0P/+B/FNYsLiS0/MiVd
bE6gIUKZfFr5cVcH0EVkJRg6vhj+KEcW3VQ4Uj8YSbqBVitsfQBBetCKgOMo1naovpTYuoT6tMkd
X95HGTjzQ2ZzWBTU8j4utO4cYzMF+csuW01OGcEN0TH2FJwxyA5C6WffxeWQrapuTNdF5nvbyWP2
fZFwsQVU22bfpzBjd+bUNVsI4LX7KfSwm4V4Ro365VsQFA1S0QMy41U/voJL5iY4o839S3yCHM/S
/2s8rZO18c9ewkCD+KwMXsM7E5mhlSAu69Km4SyFYp/oDA8+vkNx9iNcxJjBUGqycIm0/pDnyY66
aHAJMxI8NIH4RpwRgrwtWxmf8l4woBlx4SDT3LQ5eyyqvDv0SVTsRMZxTPX9qXGdhNVnSbdDk0S7
dqy+z014PN3lU+lvxwTS/q6GjMIxmxx2xHEBd6aDTmp/uv0UOt9+CpinqQWWpeapNBLULQxeSqAm
i1I/hWH7rRsDvm2iBjpOxqjhSiMAQ+qnT+05XM2hu4pDpqHHg2szN2n6vAgMSiHLVbi//+hbX1+w
ULQzhUR5wsaWy2TGlxcsoA2dLhLwHaohCyYgJsHBg2taAZdf3XyKPu7yMXjvW+7+Z1xumvjbhF53
l3mPODck36YUnDwn7IxtPPXjmyyfcmtIvumqO0S5e6sFvLx0cQZF99z34LMmcdoozObZ7BigWSAF
el0QHnUcEtaRYhIalfwhQ2HEl4SV41VMeHyufA+Wl7bmVxc/hUG1o7f81oMG/U0HTQFUOvGjnbyA
EDXE6W9bELU+DdAMeHG9zxhNSJrSDKCqU9fvMDBB9Wee4cHn/i2JIiyF8sbv/yaOo2r5n0EllsF1
h0kbeQKhW9L6kiZoBOt6buXjZUyA7jFgxI08WSjzE13GOCngSIVL0gA15NLtqLebIYOfEoVoaVuc
LHg8vc/71J6j1WyKXJq15zVb09MCN1X6myHqupvcLvNrNOj5le4aG1Z9eeAl6y8DE7TvtkGBEzQN
xGrHQHcQMARQFkdxpFf/XipR6wWjFx4jPjwsq1OEA5/bc8an7ac11EwLh+ebNt0t4bQMzan6bJVC
Oh0O2bF+irJhuCmLNETVKcebykqB2VJ9iVEnhotTSwkANyBpqY4yVJ6O/OcgQreKTBOmS9kD6zvr
tRBAyMCeBC56PWgXNawAN7rvnVDvrfm6qvK3qO/B57bwBNr9SxMVlnEPt1XsDAE8WWkj3KeCtNB3
g2Mw7C8tBjVNxfq2mh6i9bBY3LXcgKAPPmkAnV3nCCiH6Lu2mJibDh5iacLHrEm2066BHNnNNMsP
cP6HTQw2GDYgFTTq2ZrARNCfRhaN8EbUXoZnqFLCW2ur4VTWutDEnCBgCjlUSMw4+VoSL26eJe3y
VKA4+q1OO2dlAON7sQ3At1CBqtZdOA0/WmNNWOVWBTAVAMde76BHvjwR4hM2k/YWTA28FAeF7Fqw
oDNAdILvKYDsqBgrIC1dPgUGH8OLiRt0MrFOZCagx8M0bZWpeofvBy9aMMESgFrmhC51aakwNIeA
jLk3/OTqDNy+T6oshEUNSA1jhhfzMCblZij7aTP2kbynEGN64Xh9u6Ew91xw8eBJU1vXOQgUJZR8
HgIUO899Ub9BQAtOolmH0mcWtuuotCxkVkDYCxOI70GSYToOVndLXYEDXyG3SO3maDr6HR59E+p4
NlTjota5X2bR3djKCNph8eOX/raGpwjof0+floTYAMgejXymH1qQgVaFB86hTbJX6psXUb8XjIq6
A4vNbyLwoSZV14DomHr5vVPswSUMSOLkIE3vh1M6/i6BcYErVEWvVnw2uCmAN6d5ABxp1upLP0VQ
XxyO2apzoOFoEzWOOgNFt+t0WGSquRT8aXSebDXv8yiYpgEqZa8gsJeBKxxCQqHOfnBfwEwibdlT
E3TDGmUd7doP7bAbugg+xjnOsJAWK3cRKqCwxxzqtdl4/nMpe1h/ZYX+I7GMPUSAwsBty8iNk177
08n4a9yHzuuYDdXKitPyBkRIyDZCZTr3jOrQjvyFFKPpslA3RifdMpQJztTf1R6UfSuIjq20rKk2
C3NjHjbb6mB74mWOW9ZTq2Rt976KiLdFuaOaNsMbCAxS25ubtpDOzQRsLw2aVCYvrc8RVpV5N37c
Hpa6uPYRQX2/rlEpWkxhFD8FnESQu4hPwP8iDQ+0M4s5mHepncx9BIO2uwFu8TB4cc1ulBDJVLqV
PTc2YMwkR02m+tlpEohXzsOeEq5Uw+kA7awECuHMTi96reyw49QITzxC/ofcR9IK/p9RbZ2Jzpp7
cDLstTDCdhRUWLrQQGRAxDzwUaCf+h5J8HdW7N+dOX0HjAwa+UpIdVZPXc6RPfNeeD2Cv7oo9/4t
0ossk5PJl3AQ1e7TvFmLdcREXU2cowHtTV0Yz0HupQuD+yaGKmMZZI+tutil/hJExnDh2H4+NiaS
+hrrwZrhTfZY6Ul6ZHoDSQgV2yRtcF82ISCeGKQJv07XQlApQh/wfKNPNh5Eh/atHMZXqCVtk3Zg
j17L6hu8BRrIcqFfV2FShfWqWVdiGzoxewSjepXypD9DexMCAkwbX5EDSJSqnLMPknheMVIrFpb3
viL10w+mMC0F2iqBBizSY91jFAaKYl686JrwLzGyBa5p+8WL4XvVzm47a0NNu+TdyouAEaGmjJ0L
VHOMO1ojT/01dY8igmKDWsP4WCPMcfytNGtdJrkGvg8yD5SDaHModuClP3ct/UjE8ZXugSpNfXNe
YkgBXxMieZmbEwzgS6uH/jIyj9eCH1JPdDdZZTPYD/vDjYwn4+izFvlhzbKS69jgswxy57AzaiAN
1kneRyBrd/4G+wq4sgQtNPk627/SxQDHeV/UWuKWaZB7a5mO+J809p3s3yOcOgXROout71B/8w9z
k+bCWk1fAxuEl6yK7sI0mBeNtLY/dHjIU9jST82p+Ss2IxMYGfhYVuBu7GC8hO2IDyPyA7isjx2o
dzeeFuc384ATdcWqMySK1sAQf7IuFwCpeG0BxUMCF3+xM5+ty2mIJn5EU8uoy1MlPXl0NhyKsJ/o
6/T1fO/Fy6u+DvStdSCh3BfXmZtO32trDdc5aLuG4smvc21dNRbA7oCuj4Eb1mYLAM3A91IP28uY
qYqohmIlJTR41HYrC9TvbUwVzEyv55gl8QHhwWmHBAzsBBSGPlYw+y9C+LnsTxBDqg6L8j3dNYAs
Kb7GEXK5d2CRjY85+If3URvDvAutrhXjYy+ii5fE/ZW6rMbwV2yofGBMMOgBHbrBVs3a0OgUVahT
NtnPQsQ55G7i7lvdjdhrC+af8rx1njuRrxoxdt+iXHN2DSrHWwqLpH/GM9l/jK02uaAwHs9hmlOH
q6HpCpzuPOshzqBpmeEDXDDbPsZJ1N77pf7UjQwSTeBm3TMkqC42s88JHjr3mbpoZck2eSfCzdJn
GPW94QtxpohEgj2Swf8Y2M9TbzDxNNiseZT6N2p0kBR8CEAYoJbA3+QBmFKopgfWUxjo3j1wXes5
UtbdPZ5I+GZ71iNOgWUMbY8QHIRCC3E0lXkGkXMDTG86Q8YMhVofj7BrY2vTdUxhkuHlXD7hVPG0
SDzkfoy3EYmN9TZUu709yUHAkaDBplcv+Q7AiMmFCuUtau7Zc5TrEcoLwKjCiFi7F00Tu4Q7iT3r
lgNg+exDzW2OKMbEfyib8v8doX6KJ+CKZ8Ss2IygrrlQfmYw7a5hM9Q1kAEKhn4r4sEHWxEv8TUK
SOOmC4bo1gxSUBMDGd22h6FutCv10iXPHL5hBjbd7wup+DGCI2pYQpxdtea4yBM7DVrEbotvT74Z
I+tb0ibBkZad46woP/a69TJHFGHC3bTXYCUBNu77r9hXHeRG1QKQFnn/Fee2dszbULsuywG3wDfV
wFAUpAma1exy9UsZyeCv/c4ud1revdk6XlUFrMufVIuV5adWHGj1TZ0axpMphnms9jr+lJv1v837
GINqU+6GkXZohY3PXNP/iJwOZwDVgmG9v5ceuN/UHET+nEqUiqpxk3lI1I1KNaqrc+ire1Wx6xQd
eRQjvkeO9uhQLbMKph9xnVbnRg1GfvK+4Dzam5vQMbFQwfpVBlHInVXgORJb46wyuuiNyjrCxrkI
z6RISv0lh5YDy1mwIRFS6pu6ZDhpVn9LYUv/x/TE00BCTIt+K4c+hhP9pH3rJ+P9bun7cldMgf82
QUFuniGr+mqn9amZChNewKPxDK4OvCm04R6cVmRthhe7Soxn9eq/LQL20KoYCAzxUwLND9eyouyS
BHq9Aba7us+N4QwJbfMFdnT2YQx8nEiVtrE2yWSte4BpUROtsxUN7X1adaDhQp/bZGHhrYgTNeBf
7j35XQNoQSC91cyeqngW70cboppIUYEdwpqLpX6xnjmAYlnBvWUW2lPU7qg3CioBJRPtSq0aGt/n
gIPbT82EdWxf4IG8pmbjp/oG//n5PDUTBSocYcGOtqjkXrNwyISWjsFdEBiwoagh8jBAyNsBu3sa
INADc0RqVnxwbgLD+TOMnWGPZx64VzA1OXYOZLX6qu6vHHzrawT65q5gsKxuVd8yMOJPCNNxqJku
fXSXlH291iECuv4yIFlfrUbZJFsaWEa52SmFZiQT6EfSAP00VO5+OHFbHqg/tOzpIp1p2ojxmweg
Fj7bdnamuxoOb41Lt36LkcBBYcU1vTRe6ZMzQukanTRMl4iG6bZLBRJzWaetOcsBJ4VIdi1LsaeW
348xNJ3Us5vafLCdkz/5bqgGaDSBetp/ALkM2/maYeMOTruSCeEIB7ypLxk2WzqB2RdjeGFVPrgz
iqqHryU2eNl2wUw1OST3S9bfEGRqBN1SOXW9LQHp/5gEKJG1bVAch4GAn669BOTdRWcbuRJUvoI/
lh66W0I9KNtLl8Kc4A+7LlaRgAbVaARXv7H9x0JCinYaoAgAd+vgEbUqBtn8EeABNTqZjvcA0Ica
og6IvyK1odXmkcKZrBM80yL8c1U4nDacm7KxLtSiWfACvnTOlADFwXW39yMfRgb4yIs+844VlOif
aniYrnFADveNasKKFIxrE8J6FKzD137Ps1GsqDkwoAxCawAXUQUXtVFepyy6nWNr4EdgUuniAeL3
qzbBWww11Hv6MZOePgnN628otNPxncVrPz7ROlZguTUUWwDbmWBBrzRT8Er11+OvTRoFjsyYR7XK
/hwMSvrn5r/NLXOoF8QdbMo9hq097H8e/L4UJye0qzskxOo71SXSQJxinCruqL9gxtzlNPU6K2Jw
mQwbam+Q7XCuvQ/TdKl253HrXCd1CcIcNhyD/IsCln6c1TrIlHvplgbmRT7mL8FBDXWNYWLteoaF
SsBs4j56I/lO6gKz7KjVVX4loGhcjwBOJ6LZLvGAS7xRq6wi/Y43IBWqPJxFvHVi9hBH3euAF08g
FwuGsMq+UVDW6M62w9ln1eZBehVtoT44+fhWQ+sQ/33teIWiYnptklB3M4XpaZAUnQdoRghx+08z
4N0+AqqWWsjBBWxHurtIb2Cz5TyC4mI8Ndmnxt8jFFZqewr7e85Qh/fAGDjw1wEUfBQ9f9GjMT+W
MRJAZMSDA0G+N3gt4ks0sVd6/dPOAGzgrWYx70qtDHSjDV2oSQMqgrYAtEkAM0FHlocFR2rSHQj2
QBTSpuFjOfoJkBF8X46CQ3zQr9LDc0Pgm2wFHb6VgS4PbWMlK7w55KMdldMl5cN3avEuhYakySao
9treIdTG8LHTOoYNlgLwqKYZp8U1wOYiK1rgBOMpvCQcNgAc9ZhHzTeK9Zim/a4rtfBxquAbEYFc
69JUHqfZeRyHNaTo8pMfADJUFj0cULSooOboGciyaFmW7n5f/9Cp6v1L/cO2bN1BVRySMgbwtl+K
UryICh3ZC7ykfa04cgNHF1loPx1P22p9BwEWaKYOLXCHiscMQrkJtYGJg7GFA/EfeDx8NzXHfzNN
fL5Q2xLPNYuQacg08TB22rTOgLO6K8rO3xaybm+iwZsg329FeHmX7cEvJ/+oO2Z3gjNEtO8GZuL0
mbXbUdPyWwBg/Q2vgmYFSDKQBdhuruxq6F4k4MvAxRjFD5H4F+iijr6bt/esKULoDPb+pnRSuCtY
4G5wteXSPUX+s+snlLzzdeyN+d3YdNk2LIvpouWavg8GvUa5soe+yjToO9OPNEgCoRBhxNh1Jw33
D5YQxgkcb8fVvcp4Ngc73Nu80bC3QnNgAHbH7SDgcYsmLO9Bl0XS7ERNx+HPZlEaV2pFsnWhNmo+
WlUXP1RBtKVun1fFzQTu6fwD+lw/wmPULH8IYUL+xG0MaBqi5Iw6UxtDpkGB4lonEm5uTeWJQGj1
R7MPkHZFkvHB89K7dkiHl2ToQWNpJ9BY7FCeDVgTbYDIjF9RHLjR9db6iQTXHWAP/YuHU8Gmg/Tr
GRoW9tkKE33NFfyzr/qdkZbZ7Riz9JaDDgN6xQhLbAt5ALCA01vNgc4qh0/KjpoU/BEX8bLdMc0L
YfwVDRstQz3PEHDuoaYJKQ1wnICDX0YJFi9ZBf0eLYzP9N4JTG3F/SJ4oFaLberSsiZ/XcBF5yRj
ZgKdGc/SvLGJtx0OwBLS2312HmpurYchzb4z/f8dERWyAzG2cP5tjYhN5n8gJbj+FZtnOcAjoGTM
LR0kDGmr0uUnQBbzQJLWSixc8R6qkouwAokvhLEebyIZtbMWQ21AkGFWWaDhWYKBJuk6Zxk0L6C9
QG2aiRN+C4WmD7EGkMjDVQN8+NrjPjtJdcGBcjpRExgwgNbpljppOAaeYG1lFjS/VKDFHcTQ7TLx
yzrLZMfUSmiaJD6o6kjnTCCJu4S1bUMOjHkYd3tqQlswux3ikR9VXElxVjJmtxTXI4O8nzspBlo7
jzNGNwQ8fCV7dUTwxr8IqDrwuloZut9coB4L5E3cz/1jiGoD9U+66O9UPAFe9Ub/3K/igaB9C7AR
31tFpl+0atAvdKdkgC5Bu3GGMf3UDYfaCcnU0OkOQVrdUKiveTA85PYt4GV3gxUONrCCjbymqJau
bSggrKlJl6Kt072vjSf4u2ePKGVNaySnEmTGezQN1Psix3PcoOTpI8dhD3IRYmWpWJoAjN8TUqDW
ZZkelzLZUfyYBNoBmqXv0/UAyQ8J2tShrToYZrRwzYDY2zpN2vrEwAgYURzHLiqsRAMRF/OFwrrB
0UZXi3VvdDlOodgIQ3mfJtPlUxC2qfNi1EdrLXG0qiyNF+rXmV0fNN88sy7XCyhba/VpufCoaD41
BTXZUCJpaKyXMLqj2DlCLfJlKoV8/RkUE9S+3IgsDtwuM1jhLhMbatdahF5amIbGMMCmBlYKOL22
93EsOSgdrHNLydr7Wl1gX5SvmD3Fe2rSQN7CPaMJ7mmScnPYF1x47mT43dwHhxITqIcpPlC8JqB0
L+p5TJZAhkc2v+HYjcJ/pq6/xwY/esKsfFcynBUzp/3pMyAwW9hnPPuGGECnDrtrWDr5fsImeIdf
e+9bOJIAp6Wg4bn2xkAGn9TbIC+8vxzDk49plU7bDHtYHHsQ2nOprazS8t6gGrOhF4eEHUmDgmnV
F/wJChfjDavka2d2xpMVQ7ka+4jXZWxwxGvJpPGkGQUkFv6O/Jd5KhKvZ/DT6mDn2yaKOXY4XiJI
pILMCJk96lsGhBqlpoTEMwwOPYhlgY2Gs5qa3Pqa3JRVVW00PZVbYOLsY5mVPWiXoNEyKLs8143+
vakL7882LNwgNs0/HCgMgiiShw8et65Z1z8FEmqh7qi12DGoS6Dz+hgOKGS7X29pHIS7+hjT+Dyp
9Jt55jL9UwzdhpAA+f1OT3x9m9jMNC0DlBjH0m2w3r/wqbrREhBXkvW5gT0cN2RwzPQ2dGeNEWrn
0/B3u0yxrS7U+Ig60R0Ji/AkHPagxrqVwf2ZHSy10b7pKhtOlAm4wyZ8ryHb75QrLewd7B010GBX
jSm2y8kIQjeBG8eahlc0OHSpF4XQeYv7+SgF6EB+C61QHJSsC48qVE+Uk9gXJUSYHYzbMeXFTCiS
i0biQjDyYOMHp7r6UEcmO/3+//IfKQ0b2XkAD7hu2QwuJ/qXN7MBlRwdQnzp+V3XTY+h/zS/w6SP
r17mpN4WaguOdMcJqjOyG9/fUvTqQn3laPU25DWuJLrkycA7x3ihuST94BtxvB2LGlkxJdhUOxy6
MTgC3oxONz3/c1IKcZ5VHwz5vleQUM8A+bzX/PxQKAUh6hO1Vs19ooaMEA34/Je4Vs1d+prCqCAF
FsA7DcRo2WxtG/lIx0/vge30b7JykK6P/59vaRYDQ8alRKW1Ke/7cnqm/jZNxBrZyewo6jR/cdpi
1bee9U2v1T8MOc0dNRmbcIoV4YsTsPIYAhO2punqx7FUT+67OAjmH0fxVQKXKPpxqQf87e//sHiR
fElW2cyCrKUjdcFBYPmHxlDclZZpg1h+dqrenRxz9a65ExnhdUCTFHro6+D8jy588FazMA9FqDXo
O0Qz8c2JriqCWn0JXDj+zidsp/MjtMjjrQHE1yvk3PcWzkF/cAZvBUv65V00VIjIa6Xplb1aAbub
grK+64sQlgtGsKcPDpjXDN/aCT8xKiD1DhsJGGia8YGaUFH7NEn3o33ONc0FW77ZRp5CZP96qXVw
kVzqhHl0uhdNf/m3uKWvZNkF4EzTekMRqndD5XUTWSbfl9n0Sq2FgK/bcMMJ1CD2XK/whMhvqGsJ
o5kTBud+j98NAIm4sr0huw05tQoHq1U3qK7xMyv4sC6hiPFjiueAGnDnVWCV1U1ggzjzuwDLK4vD
5DjrENQIlu5//6n6B8bQ5jrkhATpjJgmF18eFxnyN80o9eAE4x3U09w+7I5pG+vPjWm7MmLtox3n
04MXGeug4Oy5H2HGapTZDy8q2XNTDQ7AChl0UNQcJwULVNpxBbNZxI5l6q3xE6L9vKIAs5mJaYDl
DuaqgyfzPHb9+HHMs9d8gNnpAlIP82FaO9BR3ix9iWNYV6izUc+CW0+Y8TmUBii07ldU6e16iDQK
EzRUfH0KWKNkJtwdu4LV4N0Cl2CV5remwzMs6vFvQWGOeqEyYd74HXLRPbw4XgDl1veTDl1nGk1+
XaKw9XmJVh9oCV0tHJrsfQmaw2qbzUv4Ch2x/BaxrP6amOcfFjwU6HK3hrQACiKg1AKhChwjwcvJ
hJG5wlwtA0YQ/0ciRqrPwOc8jI33sgQanju6ZTBAhX897FllYFpTMdVH5JvAA1Ep1FYd+KHvg8O9
yrfWvzaBR30fFRnjn4LryvzhMIgBRYWZbRrGkq3vOeLB0TxI/JvxCyjc4gEyeeIByioXWzSQglRd
sNl8j6fBGPDdS9SEL9T6iM+wzbiZFyyrHhZBI/S6c6vV4U/ghXsishiJBrDWwN8aaLlcK3Whfl5l
NfVTqxdJceN04Yo3MtvavRE/lBOOM3FkgCsFxAZAyd5f6QjdEAbbFa9T5jNpbD8YWiw3sdUhNdHa
7IgCbbtL4YSgHocQdbHG6BtPx/sMhoJ/1clbkEfpnwMewq7gdfScgD+7ThzIe8HazT8Elq3dwuri
tSk0GyoDXrRlIbN3eTfYrwkYaVo2xI9+ZGn/8SfnXwkpUgcD1bRNYViG8088eDz0pj5lqFDJTiIN
NGqXVgdLIQkathkzqcG3E33LxWuVxpsZ/ly66E5Dyn9tgDix7vPxuYev0Z+d48F3F4V/1ynqdRNZ
3s+x0t88vwm+GQN2KMAvmw9TCJOxuq3ja6VJsevaITkFTRGdxoCnSP4DMpn/x7MQacUvH3TQbTmz
8QHkoN9i8/Tlgx4L3iElmlcnE6zBM6ga9r4FqvXQ+Ll/M0ihdud686g5yORCoyf6wWBaV5ZFi7xY
Ea1RM9P+yFLQhowaeEKDa2zN2rq8ZlZR7cdRShjy2OUFnDoT6IZ2ehjwxHTD1ECqckK+ilYKWhwe
4M7955SnAZR6hHwefVGsOf6Lb5nR2zuji7ojknEGuG9hurXqVtx7MYzBvP+j7LyW3Ma1NfxErGIO
t8pqtdSSOtm+YTnMMOfMpz8foB7L9p7a55wbFrEAUN0KJLDWHwDEfnEd7cnKLKTbdOXcu374t5dm
38JQtd6xGfOX8hIRuvz1E7/EHnuHcdoWsJ2Xd8sxRa/+S6wRrmRysBxXRhmAWwu7M2j+7rKqQxAV
41BfwShac61ffDOprza38n2i4pMq+8Jxck/pSBaMj7J8C6l0AJGe+q+8B09VD+5roXmvvhY5fE8m
yuiN2/9AbfirX/E9YTsdLV3qRCe08uNlmEVf7ovHoukBIOjJF7mUlGvH30N5AvasQM5/G4T1sqhU
vou/n8VGAr1xLCrIPxpnv/Su2beBhdHrobnKbaRoIfj9S0v2yU1lXsxrU4yUm8qf8xqxxRR9cp7s
K2n93+b9vMrPefIqUBm8vdcZ47qOpungaMp4KHM1Xcxdqd9iAWRY7FX/Ochx96Y8k7E+RdCbvO5u
wGCngnLA9Yp0TJHq6PX1bdxU/XBVZ9qrzphfHYhn2ygMG7IINPvZy68JKoPL0J3bnYy1IsZPYOHp
WXmWIfJD5SEym++y1QUxTABVU7co3JEOCbDTEJkredBlskqeNpQYtx15YjZYIs+VzupRld2y3Wkh
cPWpifBSEAmu+zXkWZDAjkOgKdqa0M72pNZJJ4IFPtqQnA5onFsPVh3e+IBFnwTTvu1KdVNO6Bck
noFLk9OW+8koEBoL3PTY5eVzaOL/kBpu8HwfIWOZGAGg+FmOlwfuO/96jdgpTmS9Xjsrir4ZRrNy
4tH8hP23tRlc09qVtZa8ln5+kQNCHNIWo0bSPo8dtASVNlphsBt+q7R2BU3N/JRFus2eBvUYFh8w
IoPO35ByK1hF0tTMIHrOwF64dQYEXYS4K36MkJ0y9vsIeY3JtIoV4PP6VKv2M5hR1DW0iBRi3Nbn
GDzN0hwN9xvuXKQoEP51G/jG8HRKzNfGj7HlFFqPY5vtorQel5PDmtxM251SBMpfpWmCFPWrz63X
hqsxt6anBm7KnipgtdO9Eqc8MWkQk1rIbfhAtlcbwDMfTJK8FEq2V3Pb+tTbqb9NrDHc1CQZEU+c
v0yz4qBtbpcXVzHfZRhqnAKmEesHjKWevHRYpkblXPRYsS9tYTkPZWH9qFEejBGvqMHroyXqu7G7
D2GgfU5wStFR/8rMea9poJNTzCk+q7X+o0hL46yUfUO+oCfjJYYhv26tDKQf9zALIybnc9K///fV
vGb+mUlxEaWx+G16jqUjTfOnaKBv+fgU6lp8aL3eQNpBG4QTRZiuMTdDEIWy1doNR/e7nfjJojYb
/U1tIfwHWjKeDS+EVWeYzcGfew4kMbbCiPvcmim2ATNlNj1rXs2OAiHK8fkSkknz6vRzf6D+rC4S
0awcoLi1NcQLLw/a11btxhPr7nc51c3b/Fy4wVHOVExLufitB4OSiZ0aus/58KOlmrNqwtBZlaNR
wDTh0M1BeeijgcTXva1nEbyme1ux2kfVToYaQYuw15a9UL3oojE7t7aebWECKAsZux/0pH4w2rik
lsRYefhlLKbrpypVPuOe5S3iOoLik7V6uAmT2F9QtVQnlpWTsrpZyCEMbhwq7rfSFU7KQt4tBmRT
HmYqKwcFcvk9JCf8MVYOs3BXXVljqioLv9bc86QZx6bQikeXtYOCWRwOSdARXLRTRNsGYrDmvjF9
zHH8TtlVSoJ/TcffuQiKUjuSk9/Ii93msDlcBo4xnTw18M6yA5XnaKFGuQEo62q28AlUiU4YyOC2
9nC9udXJWA6bZmVlaPb9EuyGAUqwrZA5EHgGgXMAun+bew/JeOULW+/Y0f8XlVy5I/l1x+KyjmMB
iyqwTgn5PwSaBhhxgdFO8cHJMjjQFclkUsgZ+9SwQgs1j66dIIoXirB7zpGOC715dSM9Y6fOjP/+
uzT/3EHBrNTQf1U9KtoqHrB/LCzjyLJKEmQoFzlq+jgBceCrykGe3ZtZUQmjq5IUm+jlTtNtPLes
Ka9P+ClAIj/VWGTL1v3g2t0li0LsqsUoeYihrC7rmPJtlBlkmgfFLnc5nKNF1OOcklQeBdxU6NDV
7ajvvASiZglRcyO5VtIHVZ7dCVamqf4zRGj4y95fDiI2hMb1v79v4s35Y0nuOSgk2WQ0NddiOfrn
O9c0/gjPqK0ecpv1r8W91Fr7tjocGwETZXcSLGSzzUCGGjUyxIZN2rwV0NAca+VFAhd0VcOwXyCe
Fh6LuKVQb2QHN6/DowxRgAPBLdt2plzVZHQvYel720nv83Vtdcqbrk4oOmAlv5dNxVGTRWJOsMBF
b4rPSem59UvVlPMVPe2dHboK2VAVbkvBnVE23ei7ipXfzgzrdBk3ECRspKKfCmAZk9NAl6it/oUf
2TIKO+UiBwR92WDuUvUH2QkNGDXctB03snfWEg2GVoauRK4sICgW7/Dy/E1NcX8jSROOb+fLLuZm
LnvZOzxEZVpfgyQ3n83cWUsuBbczzCJFQgQ3YOMQQpBcolehmN8pfP6IhxKnCw9TtEkS8uv3OK3t
q+QXGYiIrHsfkd+qM1Z2m4YCR/wW2IYOFioPz2ExsJiajOBzkcMlmQDB7QEmhp8V6P96n8XvTR9p
h7LWtaWcTuYgXBZZHbEg69JXMKgb/A7FxlAJdv3g83MdAKSYA04Is5L5uy4aUhTE0aK+yZNpTfLZ
ncrs4Yb1R/IzWsS2Gy9qxSu3kFMmQAXmRcWy9apOgX5W2vGLDGNZ1m/MKIUXJnjGfWZfjCiIWLQy
KuzGL4OY7GRmv5HX6sJp65N0Zo8l2FdNai4VYTYeCj9yvV2ZJl8m2UAlO12ZQ19vZVNppvwIzPU1
UW08isZO+ToMRvvoC6vzTlPXlo2q9jzF7I6FrENVRsXJjrUrQof8+n1XWfWUay+JUIRQvULuf+a9
N+TQhZqy304DjieRO50US8nRa49GExXf4c2frfEsDwq2kOcisXf4KrmPt2FZZACQb8NpnY74HxVG
ZEUBi//qzWG/u8l9jKKw17U/D3X0V+HFyQVjFVxF4L4szLFxPpsqypKBCWO7NdL22Y2aM06CzufI
1xBnqv1un41Rjxzzq7xMFBfeVjHscSObgcG772nuawuY7JA4Jn4YE8y1kBvlguSBp5EJrrzN4OXf
b82gLUM8J5GOKRZt0Gp7rQth5KXhxCNa016Mrvd2ke/PSzxVtRe3CdWjXnifZcscvfY5LF+VmJEy
ws/uEUcM/UlOtszUWqR5NT/chmdWjaVevzQpsq5VLOOvpaBKaJBQalTrjzKk2sH4mKvFC+kwFUHq
RAvWcoJnV9hNOuZbMFn9gqwBrxLk0VOpz9SsUvQaZIdTBMbTBN33SW2MXzt0MUNRMKP6Y8a9oxaX
SoTEQxOXa92rw26PEdQ2TBx3E5RxcSoK9T/O4p+9o532vNmFnRwnYNdLlvDk+P3mDeYBDluVjhxS
UgcHcvaUwEhr8gEnGjulMvzhKH9B5vb/CqkL9H3yMccoIOBTmQtYxNUmfqgNcyxXxTLMvM9J2uR7
PzX+w+CTHm5dyjmw6p294tY2HDAMVhthmtK6IYIJ9vh+H2GWgX1RI//PEbU192vw8X/XI75EoT5g
4mGZTrvpGpIijjY9g9jTnhJIL8fOrnGG6Sz1cxM03Hm6cjhO7IqeDX8+K32O3rqfT2sbL5ldOND0
VjjrjJ91xYj3rgacV05m83VBJz14HpTxPIDE2KSN0cE38uznQOMjrxzL+GGnR/k2pQ1ANdYK1mvm
hXiEDSN7uFBtDxSjVtM47Wq+PezvyIL24tBgcYZxq3WWIa+rihUw3GYrM52A0KbD5KCFYQ3ad8dz
4rUJenBx4x8Xxm60hbnZCDdZ1Uh3OOQmdzeqso/OBhIDO8tDDRCgPspQP61Abu0uGAVaVziH4GYJ
o8kY0k3bzg1/zxDPb3AtgT8ImJTiXzVMVl+kOmhuPOvd9NGI6md/qIUzmqpX38pmMCoci5x0fou6
onzLM/g7VmeER5h1xntdICEXmG99bo0nu0fqU4YdlFYQwUqyzWAMI391iLeIwS3OLqfplOWavoLm
Fq9k0xQxeSYPrTmdh8Tz9moaCS8c0Ru6mf9QB9HDLVZDadtbcIR3mm9prH7ZS0eh/tJSK3jplCGj
QuB1G7WNIV3ZCASKAQ1W4CsHdvRjAVvm3MPpHceYp7FSdc9DNnRreGpslDt/3Gm6Ewl1x+ER8omK
V11bXKpGwc4AX6Q35IMznvMYtc+CoBc3OeZywL9cM4v/DlLlTUG0+7OZxukySwtWX9PoA5pi0RAl
5cB6UFF2wFT6F7WB9zooibWSvehF5jjOR8lC9iZK5V2DnsSWmNqLQ+gY5z6gwoFG1IC/LFncjtvW
MUmtQ9rXyXUS9sCmArG1alATkM1bh4vLuZwgY/Kgz+hlUQM6ydaY4kLoakO0oG6Jmi4ABpL5QfWS
aiY6RBBM/XLWd05e4EQrCKam1v5VWO9aaPnPbm576wyFoEcSUf4DGwd8smvNuoC3rJdmUTRf4rx7
xP/F/FuDJ9PVWfh9AKS/UMzAfNAi+7ultNaz861gifssz71gSJdA/rO9I7r6aBz2UVugqyma5aB2
S7VTRpRl8PAaHL1fliX70PsiWC54zbrDmc1FyTbI4TcHJTRxvJc/ziJiA5BTAAYxsFp5dh/3e29k
1ubCDPtm61SNuWtT5enu7SPPpI+PtPVBzdDY1461CzJs06K6BsM51nDGEiP7rd37jbNuDF7bw251
9o4uVNOjN7Drhq4dHO1kLppVhALNvradI14i3zU/rt9Ha34xWrV4Lni/DwkLt9VNGIhviTpwu59b
jTpspoUrLGHj/QAMYQmoJfD4GhThF7ODMPs6VvrX2fHb9hmhbFydvC5DyIbqvRFM7W4uXWOBpQHo
+c4Aq4UTjYH6JN23VO09Js2D5Bw5Rl7CjTBBC4QReRXbQPEFqtyrqEIbFkQCw7XCnY0L3ar2M/OQ
tatMeB2V4o7WiRvYH03ZcY+VIzDWXOv3DV7u6IEPyqsHGFxqIFkNYsd9ZAQPA5iye9yfkEi+x90w
38m37D7es5BCabg1ozH5JIVUAx/hDLca9jIkZVV/xkcKsHsZ0hFD2qgip4RyWEzyoQ0w4NGTi2bp
X/t4qj5j2peu6zSo94nMOjWbIcW+gjVx9uAq6rwaxSg2yfFihPVT1+juW7VWku7WknOXxl/JhCHk
WrO5UCWwdWyNhZaF/UHi5WWvbPKhIP8sBt97UzF4EnMNgcGXzcGv26XP57GUC9O4aRCjTUKqYWKd
OlNvOciFqWwWKshze38TOEM4Nl0UeeYd0oBkXF0ggBJVCEGgbGsdZnGQTXko86pctJM3r1PgBvXi
3iMHyilpwCM3zgqTlaFRqjV7Lgxn3y2QP0fFUxYOaNCVnbFklNgEGJ5HM4pjaLCBcbVtiuECo9BH
TfwgQEArOQr1lGpVxtUZt51svNyWSonqCnuuOT+WpMnXcBf1FwBc7UJVeu97F6ZLm6fZ3wb4LLU0
x89th23m2FjxhbL7uIW20mEUXXzFK9kiUY7nAQAyLOKmR1udom9VNA0rqhVCszwq8fz5Z0BTPkbx
EH+bzea3AXpyHWebu4rn5YhcFPlLmPRP8lupGvgI/Etc65En4XtTHBqdD0qMl996TWm6VejypCl8
d250KGVu9Dgow4HsM/LzouAjK0EiZKQF9HzpAfWzOQt4VmI13ummRNdlXX4c/YwtDLXUb8h+L1SB
5oOY3IIK7IrnTlGGLUzybu+VQb6bgsyGPW/VNpZ7rWZaD6Wb//pk19Nhkzeqfrg/7OWzP2EDhDx1
8SbjRmD889iHSqsveZSna3ml3EkrbsDmtJD3H3fuWd7hWLq+V47+iMkbkf1znGzKwX/GWGKiKwPf
uQD8tJ8r5SsL0ebppkmRidhkuP8aG4Teyl3UIq4Kdesbz33ON6d3vfhby0IVrJv9w5pGJHLG2XsO
7DbZmokgUtq6+YRHwLy03HJv9ZZxzsDxrPKpas9woHmK2gkSK2jdPgDhUdiSTsmTksJMKOCGvCAC
5KA8PrVf2kK/1JFYQmvWx5okb4JDZ/bxt27iPwvDwXkd5/Rt9E3Euca020qIfNjiQtHg7LOVK0PZ
lL1ybXhvSgB9E3sfg/9fc+9Xli90nxv+/mfI1+UtdE+3hWdD0hDwX4Naj4BNAK3AzdLUx/wIdewP
JMUNcjGS2VmCwh5XEpXhgX05TGa7axrFepk1UmZVV15ma7JeGhu1mNz1xsdOdMYzkj99O6s72UTL
m5v0WI5rOdjrA3Nv+iX6f2KuNmTeMW25g4tWG+fuNfXHhZwpX0pYNA/wcz+8h23nxRPb+cBiJy/P
3NT+WvZm+uD0Jbt+S62VdVIp3tKXWQDbSKYj5nqbpletB3BL1jKzGrh/YuWVOYYNaTcvjordRG8D
f1Xvog5CSs7ep4m9ur17POwvzTTYcIACboaG49gPoc8rJPocP+dFGywH14nWRemWPYlMRqbe0bSR
VSiDcYvdRXLG/KRZYR2av1GlK4TSRfUdtefNAAgFIkkXrRxAqD8Kb0RzMdST97hSgpWFX+15dPpw
K4oWh0EzooO8ptvj690onvOY+wkca5us0+h2+l6ryORQaZ+fISNUSHTwg9GwyQz1Yrhk3uwvrVY7
OEh1nMwKJzddL0s06Mh9SRc3edBMDFYFG0wJy+rVS+x93Qf5RbLQBxWRQhhWF8k0HzTz1oeAdrWJ
WjgdKFUG69S2ssMcmPrFto18IYt0tef+gL/kX40mKB8cZ6Ca7LblV0XDz4Hyn9pA0EFV52IUrXb7
SaEowTpUNOUXXzanSaUpHr/3pvxJoYDortSwrTZFjGm2AFpKZ8Qqsi++gWzm3SeRZxMMnCl8vLkz
iqEipMEsgvTrfUwUITmRlGH5VGvRa6dA8LPtegiXelPEW/Zkv7Uj7hILpad6psTbvJnIv+XTx8nP
yK8nSqF6MUtmZADM+UgKFicaHSSYogYn+efKv0aGyAOfArmG9DVGiOb9f0TLj4SXG3jU/VAhmyv0
gclkOisMLO11GyBMPw8atnN6Oq9IyVjDbbIpoKdNXK/noB9urygvKkI1nPTbqJ8hOfH+BoVRtZah
UHxMlaKCdq3GJdst451HBJaHZAd3solI1StZPPvs4/QIgTfdyDB2E9FhlUKZeWptTfy1yXUGGHed
uLfuAAO5woIzucpDirDrsoOds7nHgNyfozB3gP0yKw/j4kkbSYPwMwD8HOrKcqSQsM2qMXz2sMd9
Qj9VpMmgWMicT1ekFxjWfOHnstllgr8qSaydM37E7jRXI65JTo1SKLJhqWMomP/MJGgpcdSf2/gs
01D1mFm3cDam9Wf43jIsR5PMc2UKQIXOHGnaj0bwnLsSC2O1bg5KoGRfoc94pMqmEYm1hs+OXfix
9LzwwSuibGdG9vxUOWq/MlGHfWsEhKpXLPukq8nf8LHM04QoHwkx39nKZp/5GBcEiqLu9cF9Nieq
e7JDHmbfTFdpor64hTdfvDpZomCfsNFELxo2auU93HaQ2uBte8tyb1tGZCeD1S0Twn5mI4GzWuJ4
OxtL3oVsyoOdzh+xO2Q9zOuPmITskvNG4z7pwl2tmhb4RIr+lWfFV3nw1XiFOKD6dGspiGY1oXmR
Lazvkms7kKIdB1Q77zEjRz+m4meQUhXdRHGLNa84QF//OOsh3QeRdYxMkDuIZNCpQ5rbuh5GOPex
qRfR3ZcUAnJxKcuMx2U6pGIlK+TM8jwdH2MoQqVQQ5saY8Ccvim/xmYV7KWGWVOUjMvCXF07Ecg8
GUySyd70VqXtPCeKd2bJokWb1frZ7Yv6ecS33SjR1EnZLj0bEVswn2TdWnZWjo+yiaqsZaecBAA5
WlqNEe3lCEQbDbSQxerl5yUz13/TR/DstngBRbwoH89jUeVwgvVIXTiIBayqsK2dZUWK/OA0Qdc+
GkqYHtwc/1eqqUTlQQblJKMoId85fp4kO5Ak6j5FLz6DBZlGmzrK2nVkYqQ6m9QeE8v/q8ysd8tU
QZJao71Syjg4tYGKElnvkOFylf7qZiFAw5Z8hj2Uy05QPszJedfbvHivKuiBclJu7mySo5MBK6vB
Ge0cj9Qi5EHt+N0VKoqdRGSfya5ynaUo4LgkDX4ZqiEl6xe1drpfIkwDbx06AxQ1MdYPLEDSWoZn
EGDm56JHEFMgQMd0/KX1s0/CQSfd/MEyiFV9x8+nSXr9BS7zjMz4FB9H7A4fZqVAKs1UhotVRN1S
y+r8S6bpj4UaaH+roBQgZlrfVNhgC3jHAOWiNN3MVVxgR9F3h6AbjE3cAaQcazdceqY+fG2scuc7
9vyKI82707vdsqhZe5F7tp7NIo4fUO1Fek805aFNLq6n6FfZuI8PSsV81sX4SCM7IXtnw3tudDU7
gqZez03iP5lCWc8qAExoaYj5qmhK8byK+s2AIfaTDPkpILMmzkJqGcJz9F96K9F787cTV2/mnkp+
0XxNSdtu6gRQaFZPn7xs1n/gtfNQks3+XABsWbhAaBYGZc9d7fRoD+b1a5L5xjlQquSlDvAHFeEG
+/OD4vfD0q4j490NbX9Frs/icQDXmVpTxVIFCPI7xAKyClo9cKfN3Z00trPST0U5OO+1kmsP/JhA
cQq/u2rAXD5r3eaJu6V5AQP9blvlJzzY3z0zmT8VNoQE/EaunQ+sAlr2jwrbrk/e6GT4xMKy7ouw
WaSZ0W7m/pTpoX2Vd1eKvWismLW+k83MCUIMC2ZzMRih9VwUtvXM+HzYUNOujonOGvah6dNslTRN
vNBTMLjyn1RL2AoKQLCtfAtKEqKLqsvVk2UN6ls0n2SYKqaP/hCToPBsHB6gw7Tx5kd21OdK7+F8
IkyXn02zmhYO26BdCvMG0owL8V2MEZyIJYYq1k1APVJiGzKWOmzvkHTeDPfQhR+A9kAfy/2tMFPb
Nd8IcBYoakXf5liBzBQoxbX0KNVlJmUsmWEOFoqfB99ShV8v+uP6A6nM+ionBjr1RifPo31Tu/X1
SkafapSoSwGkMXbQ80HZyiqUWQ3eomVdtbOt2bpY4caSPBuzJJnm98dbPq6kWZjTcJS72dnuzFU5
zxOsz6zAH5CDPGOznCwjIzLW91gFRPqXXsspSPyIGfcOOVjOdUSv7JAHCgwf4+699yurdrg3epIo
UTF8cvWOX5AfY4IXmMCo4jqOnhu/Gh6T0lyatdYtlMysb4D0bDbNBWKLVCcEPt2pXfT6RK+8d8nm
vVcO/j/MRX4TfNm9ihpyc+9SEGuu3HGFKJcsB2DSG1leleM611X2A57JsoVrUoLLXHOJc+GiVOYZ
as2zOy5vVsiuiqpIgs1XPVvGKS8o+6SdgiNUkzn/sF0k8WXsKPG5BZV/ZbT8cT8WTg1tp+jJ0oxx
8iaRTE02t5i3g1mUTa8r+PaWrXvQ0Je9IZ4aPcP4N22nna7V6G635edSz/GGwd9oYbtaeZVFZSTm
jQVYHaiCIpWHHr698QaWurKXn80+aiilSKlPx9C7VY5tzFJqfcqYL0Q+5cEVZ5FtxrvGMS7TVPmk
bjz0lEv7qfMzjw0bZJ97vOr1qt/IoK+OxSbxtWR+G/XiqcsrHylmDAqMgPtj6WuPOluBZ7fGExjb
NlQXTJOSQqBYcFr86CjZIrA6s60jwFKSEXJnkJRN9SB+n4+WU+U70+2jxR8JYplDlrHCdT9R3Yq3
99zyfezYWkAKSV6uwHb3T0PofCS8fZbjTzWfxu335rBEsjZ23DnkBBD3t0q8qOpSfZ2Ssru0tVpe
mqF9k+GShPYKLsQu7ibk8tTWyJ4bN+jPXpFubKkzHIdoVxeTY4taK8877orb2o7aldaxS0Qk1rGc
/acMgaDXuohZ43A/jjJvxCU5M9Dyptlm3ApHGOZHjbIHyrbo+SVFFR1LtViW2gjdVy2z4MnTHeVU
+tOrC5xnfw8hhBg8+Y7Tr/ihDis5TPbKDmOYWXhrw6sJZAekiRgshwyoGsmXkWNBbgRkSjmwabAW
nZ1a0A1p3qY1ol2Inl+CP/9IedGcr16HwI6dlO6htBXnMKetc7jI03tQNv8t9scQ07J1fpSoe907
3J+Xvsf+uB4r9HHHrv4x6h1/gbKw+SF1fMs4paqZoYjgrWVO6Ra7pZvk+DAyzFvXLSjZPXIO9fp1
KISSb3PuGav765DqnjYIeKuLph81VjFDsIVwYF+5RcLKKevuO2g1MkusK20kSNRqxjPNR7u0LXLj
GDVaBnaSdWFdlcE71LCdos0WsL8yfcn0eCUhT3OW+keTW9BCNuvJ8HZxRi5aNseqTdZV77GZEfio
vM8mEj2x/ZjUofMQ4Ge8DhBHO8iDqyIoHjhZgrg+HYMdICMig7fT26A0Je0vT51xqg6IGXxMv3W7
nbbRxyJY8fA1oUT9s3Fy2i5ZQRSaN3KbJDs6vbk2cK8fZShMAhPor728T2oHFkDyQrMZXiKgKI/y
qRjEJDFQTcuWiilqWPd2J+tVsl2mBQUxzG5ObF5WMkEc1t20lfF7vliORX0yW8pL/3F9WRNz65gc
OOX6LZlZjd1DVW9C6N4kOBJL28+K9/dYV9P5FmscpPRCJUUdHwyCPEzWfAqF5W5cl0ghpPJoWWOy
TDKvXQ9CR+EW5OaGpII46Fm7DElBH2TrNvE2UMe0tNfcr7IVRIBCjKwPlm1OeuTYYK27qAPXWme2
E4XrqLdH21qZKorEvwMLJJgg5wn+MKg18lHU6H4ZkutKsSss7W9gztMWWzJ/W3PTfkOF5CHonPCb
ilDLMtSr4aT6Y3Aypn5cekkVfaMuvoP+n78XWRGTs/HOtuaHrIEQisLGxTsbSkSFZfBeZGjqd23h
JS8y4iTZCYDA9CS7AIN3i37I1IPstFR21VmCi6HsbSy73mB0MK9lr9Zgl1Ohg7iUvRU3qEesrsPF
7cLGHshE6TuXeRyV9WhnzSMsF0yMAvNc9uV4QLQFfSNwtI+jK3yMZbuvuFwtCpc8DreJkgBbwRVX
3cq2q7KrtQqjNJADJndnoPSzqEnt7ye3s95ytMkXCl9ygCw0477b5YE6XhU+mFc+LFawhOsonp6c
sfhEstB6S7zGe+hi0GiyMwyzdFtWrbWWzajrylUQqcneDZGSS+KY7aKabBLcY9YSk9KiDXJCTxt8
C3iVQFD6/HB6q9tOWHBU3cGMGvwi4cv/woIXTXaJS4CU9eEet0MpUyd6qyxM1jPIa9bZ/8zNeqvc
G+p46EGGU72JuunjtHeTiULh2O6Ake1lq4WpXOxvY1ilHm5pbGPuxk1gB83Fd5N425Y9G/gmIJl5
b4OOME6+ZywVUTmX5XN5yIw0fsBofXsvq8t4l1r+suwDfzWTcHhqwTSbA3uvZYRr6UNg4nWQdLp/
kQdX94110ZTmKvoZC1NS8H1Tqzs5RHa0VfgQ9zNVejEsjgt712XtX2hWrYPOVK/yoATsrDHqzQBR
uHO2nBR/O1K2O8lev7K8vaMl/eI+o00Bl6F/gJZxlWjXYYKEOxTdOg70+BDF2qtck90p17+wrWWQ
+9Kjk8XN7o9xVme5a/Ae1UItPNI3ujtWq1pJ9eVdVRkAHj2d7ny6Aa0LzE73lem5T45wtKijkH3+
bA5LSzRlTPa6bvg3FMFif4+TuIP/E3tLOYCHLeUNdTyhZKaxT83LU6406cNQqy1b8Da52gmyy2PZ
zd/UKVzlxej/5WXTq6fl1tPQT8ZSbtzkwlAHWraKzR6VABVo6b1jH1KePU+V96gBOCFB5Vk7sx3M
E65r3mpy8/41peC8GNFt+66hkwZwF80T9BO3VNmbb52i4+HdZeOL0kXYTtcQC83YajArDGc0FFl2
xSgXSqStVfJuood1SyWgZ4HkP7JtSxA8IxUCUObDXvdLNX9wVaNbuhpLrw4t5vwBCyuetQMVdHX8
JBshT6jHoYmcRZWRykG9Um8BmeM+m5d9y+Yi97tl1sYAkkRwrGBYrtT7aT0UzkEeZBCexc6vImUn
Q7erydPbxNtpQEJMj+ajjdBkvfjlYlaGPWk3hvVKF1lYBNz6ZcCTbC1TsTImz6IM21B9HJetzN3e
UrZ1+l2PdbSirW5YO2MzfXa7AIXcMP/O8yFYlqmbnkH/JYd/GTE6abDUkzE9C9Llwddne6lXbX4a
EVw413Wq8FAzAtBTNOVBHdEY0hLjqkexeQvJ+Nz7C13zyDf/jJN0HxcwJLqdHFEVyUlPhF2aEKYf
k6OlDslNoF5G5MFNZ3tRKbW2sfkueisEZI0tpZtyMef56K3abPxy2/TEiITDiilZYZmcyQKIEvxL
2+4nf31bkHRs4VZJ679OPA5ujxZs6ctsdXvKZB7KxmP3I1Qx4+4RPFhoKutLoEZ7frrGA+uj2ljJ
fTr3tL0qYpoyB9rinhXQGcydy3i4b/ZnOUTMkFeJjKwybnmEn1e+b/t/v9LtJQwFFqnOSxdlhq89
T30dZA5Ke2F6MgacD5Evam5PfThOD2rVW28h/ipbte/0rden0XvvJPtuclGH0quL4dv6KUqyT7fk
ZD/op9iIf2nlPAcnqno7wwt6OL4VWuSxGTZrFbPPRa3b8AOS0qgep/zphnsYHWvpRzPLSumDlnK/
uLWxn8KAqvvZf8NEWJb+MV4iJiA8FWdfP7n/w9h5LEeOLOn6iWAGLbYpmYqqWEVWbWAlTkNrjae/
HzzZTHbPmbG7gSEiPEAmiQQi3H9hmDPuAXKU/bFsl80w9/ZIeb9IV9fV85bySM6fBOnVCNApmhUQ
cOUXufVJUyAX0odvBFpYHxgNq7WNlfTJL3Cb6zQdWmviFDjjcHVscZDbJ2k07GSPCDL+Rza7AOD5
YM9B6T1lUwpG+YrMKHS22TXQA+EjVKQ97yACLpw+QGParOn3oIqfhqUlXZPyJ3B95VkaPOTBJs1F
eaU/pGFibsI6S/bKostSa/3ZnWPS9+hmfnpBILJoXWI8j+U9cHtxBB46cvbAU+xfA23zHCOpOvDe
eS7M1H4aXfMxdProjRbueP5EKqX1oje7sHgB5417XpRwXzOs6qLorVIa7Ry1OnWyZU4ftdAYokC9
k1FK+rw5ubJfvlzraK0zmMnFad6wlFX2OC9rL5bRfwfKlv3ma/JjACjyMkNxvcPIbMZxo/uZLysw
zU+L1diy+5YFWUcVJnE08xkQmPPSTST6l1Wb5cPaTiL3u8xBn804Ds7cXFdtehWGe6P13Ouqjcwa
8p+lXh54/AYs/zq4Vqj/clODMOgG1gVjQAqzXbAKWZQn9+h3f+uXlp8i/qgnKdpUSr6sjap9ZBbh
kwymSMOuiqKuz9JMSIevB2xW7+RChqMMi30YTLS8wH43BRUij0Od5fYqGB28rz4erpDX1J3iUk26
PUWNKqzPEf99EFnm463fKVxqrI11kS55Sje94Wx4xxeXcK5+ZnFu7MEdFBeWQUnCnhevjVE3XyXC
XwZ88YAf2ShuWFU567BPf/psDvbXAQmUQ5+w7Q1i5xWpWNRDr1eQyUFY/AydtCElnAFnDjLI/ro5
5YfKB6wO3nXZtPlm/jRAk8Sudtknjmb6VIPcYTlPSd31KEp7lXtC5Rzf+WbxiL2eAhgot8o4MqML
CnTuOHRiIXuLmXSsmJ2Id5fbp6faVecHfGK8vZdl2V3RpPWL50w/kbvLfofG/FZPLe7GoO4X4MCn
AJGpqcrxzU/T/HnwsmSbOyaGGstBziY4nTz1tCi8wCiMp6w/Q64KcB/4Q/2ATHQ+vmm5Um1dH7yo
qXH/FE6ZbBQt1X96MAPKUov/4MwOwtMrtSeSA8nBLlSk2HOlJJOg/KV7nf8Y+SALPSf4FqBk+gXI
cXq2WkTf1VhHhZhda4IdZoNkJs+vwRqPFALvpQ/ZKZxmPw5ON5yjrsKO9KNLwlpPaTZegai3DBjI
9ECm2NtmV2EylSe/0+hnj9PEH61avmWjH39RNGoUAbYaB43yxyOuE6iGueCsK7u/4LJVfoFxf/CW
h0aOwctBR0FgI03S7jXKjr5+kmbV/4zjfvqWo3Fw8TmFg8YkSAY4nmCWs5copOBebaPXHsPEZgHh
zK9+XPYUbZQOpRzOqDj01zOEH14H1TV20m+JOv4txMN1qFwpxdSfsnBITl2E92GQlXeVCFaj3mat
YIj/o52TVthEPdDjbjCh+feethJMZ2iE88myFjT8Ag+9NQUeKsEyWmWBwTon+ir89hhjhJjlGlta
SOXJMPUHvyD3LoNyCP+OkJaJGtvBNtT3iDBtu7tkjIEfBfMvN6mGk2NbzbMS9ua9Gln7Tk3bZ+kC
ClDvqtJuN7e+ZVLZ2Zu+edUXu4He7L6TwkkfIfbbL1mTY1WP7UCq5AiIYoizVlrTeDVhzm31cIQh
GWrOPi7GZsc3s0BJpg13more3dXCL4CugdfI0rtkJkAgEySG0HIWwzOwsQLZ1zFubiOCpd+Q/5n3
OPoOW2kWyyO5yqz2IE27Au+Aitt0fw12p1VINvwF1kP0PHXKUfP74LVmB3Lm8WWtPH++06r+t28k
Cp4e8B+7yVM3SuH5eyE89kqEqpY0FzqkNMdZM1azruIEdyqr9Pm24JIzBM1xPRmseScLOFO8Cm8j
EakDauMUc9I6zHddkWunKtvMczD8tH1/3PJUaY9FjAKJl0Z/yWLNNJBAVqPAfcKsNjphBhZv856F
eo3jiEvWQY3Vb52VafcKJq/UzDzj1aYkvx/cnLqdgGbKBMG5afDP0mSS3ZfuLvIbqALLjkwJFeM+
Rv1IWrdNmr+4HRcWS6Zr31JYi7UR1ggVRB855YMdWLzLBdwxJBsT84YrOcD2lHyt20F46KqfJXpx
+xJ7pIui1v6MKxCn5MvbdV/36bZLDOUifXph4BpTUve7Q2Pg9b25RN9iFCfZ2lk3nLDMDHauE/TQ
1ToMkbySTKecqqSwgGFz6JeR/9Y3dFQcUnN6/ldsKVeRTj87l1XtAs3HLxyjCcoik0p2PYuTs63j
XBjrRyyKYUBaFY5rvWOdYz3JH8t8WFX5MN1LK5UupdC3tlUGG+lrvWnJIvW8CjvytkUTVKdRErW3
tnQmwcxnktNrUFQba54uLTB45gQalJ8VyML3a0hnleyqbBofys5RVmXRZJ8qqLqeVGdKMkfZlss+
nETagBi7463kZY/pZ45X5Pn28pbuW7MLunwToFW1vg1c3/chwkt/g5s9M4+2XaWO/waURwsQ/Xa4
gs6vKHPBnyd1yQ2xTATra+bUzfow3qZssJ1i5QzWhFRfEm0/L1hl1don4CDr1I220rwdHDRIFKf3
TyqKA84qS3LrqJbx8xwm9QVDIva66rjscMdHT2v/aJPjHm4+Mq2C70fqoLUrYWD0p8ekMR1sUd5n
zoPdH0xgXt5eK9zke2AXJAznqNgmAcsYxw9f88zV9kAI7L0/OOY3xU+PglzMWICtAT1gxGOPyf00
YqwlgiRqkhxY+M5bJYyTvRv37akzZnXdTs74FjYsdCHlDadB0fs3zBospXjBk2Nf6tHw6I3wXxdq
baKQWc0HcMPCx5097XEo8uJ58eXiVZ3OPA8Rff2meO0vBMnaPaoH9V7MBc6m3Q0/7KVTr5p6L8YC
36UzG7HeqXz4tdpgtRcY0QpMObAOSCM1LH4B+IRjW3+1W3V3BT0gBr8f1Mi4Nqu8ODldHX+Bf3Ot
IWTsetDcMo9SMYjtyn9y7m/lhbEx+yNLjBjcNG/hNcwD/FwLt95KfGOYI570YmUVUQHCzMI+ziR8
bwVSObvtB6WQKs1qSfGEaJoKRuz2I3VuuQ3gIhVUM5UPGVjwYf4CFJMu0vzagxWEm9skgZjJhXqc
FTa6AF0Tlz1RFQ5N8g1r7eAZysf13R3O0y4GL/ggr+26Mrq9EwTe+vpOX1728f8SISuBaizSM4uG
8xVunOPPXXrTYzfp6fOUZE/SbVNB2reY1O2GAs2Lhb2+EQGPaRHahupidFjj9DGgEumZF2ETpcHr
QvoyXt65q6mXJBi/BQtZ0/WjaJtXmX5QgW6+df1l7qB61krY3ZVoEe+kWVj9uUry6EWfMDPzMgsW
8zK7Aw0M50Wt7ztWUc/LVcvwe163GZboPKJ3pVKXd23gsL6E7bcXv8bO6VXETZGnkqY5FuWT3uLR
Uzpwt4EZPbuYeNyLm2NrtadByCTohRpYuuBhYnvueChiNomWzqs31ad0Wy1N9Dmmk97F9UpGtUqN
n0s2ZzIohzpGVoed+4O0uBHA0yKcpc+Gdu7adDqljm/cu1VJyi2sYF8V8V/SZekzaARbBqzsO+6n
4WHC1wd/B+UlCKKi+gqPu1r7+7Irpx+Ar6v90Jnd3kiM7oe/D3iL/qCWVe1nFbk76SWhFfT/mRG2
tkvHa3ZFGzlPsHkRg/Xr4DFOi/LOigpghSp//o69xhllJ5bwYxLsmkaFL7gM9HYznOUMwAGcA2lf
Tyu7PqaOHh9sfQhQml9m3+agamFki0PBEMbOk9oZfwRR4yR+vnLdAFEyt85PPGeDrWBwLHdnuEPx
E/C0to0tozg2AEiPvYXONrrhyPkuAHIkYFdtVNW/xlYfISql/sNkjubBx/pjD2vG+CKxZXfvd3hI
+qqFm0GSuWcts7HozIY11h3j2UK34mwsB3tG23nXuH67AtoHNKe1wuY+9XB/00KWN73Vjz0aFhDT
VA/POmVO9TNrdhvJBQUkgNOcWOBj1CUDRjk1J2s5+LVxjMhP7iOf7Nfa9ev4VCiz5mJ3xqnlhy1a
mHVS3zU9Cq34qJ7IUSNuI6eWl3a8vOa6PVAK/ZS9NzSnO02avrqm8ZPFJzHUSjL6cvoxfPNIpCbP
NlLaKZzFLJiRIPPM8A44xFtmWBVGJn8f2OU240rak0fZNu2p2Fj95xDMnevrjKqdsrUbs7b8NO12
LThY2S6jjtA5KfptMYBgROAAghsVhqRmUhwEZNNJZjn1svxOAqXTX+DDV4jOEq2qbn4wlky1jMph
GLr8rkY+ZiUDemgdaoDex0lV+/thObiBEZNRL71tioDH/W1AzvywOCYNu1UZDEMFS8MlrFUV+2Qp
aDAsLemXeGl2Gu+oOUCESpoy4FYhX8sQml8N4u0Bjv83/CVQ2mvq8EEO0p9bkKNL/IPAyv1zQFWL
OyspsTleBiRYzoy4zO6t/D7Hs828Dkq/M+V38D0xJ0yNu3/lcWULkXbqW0pF4k5acrjtObpgesMG
z92PJRmEF9OLsvU1k4I/7JPbOMkmmK3oXknK4Jy4frklJTa/8TU/uo0f/dE6tkyARYsXiqgYG8ZN
jCnApD913qivJAQRULIw2vxTrkYitl63s1/si8DRNqgvKV+1OcZ5vOniP1VoraFGU6FpgVHhd2v8
NDNA8JVtKF/QnMB2oKgnEiKqcVBGj1djaWQPqVrMC3zxEISs9+Jcc09CCWkngQpGn5udWwNDWfZq
EgyN73NzrrVxVaVWf0QaS1sHFjwxbOPWwlYBeMj+xurCF9sPon0ADObI4yE66gHVxWnMKAd13cmy
Mag1loOcuVqfndKZTX6eDPdV17/3y2DdGemuVqldSPM2KvMDDd2Ahlr07jZ6u8rHD6zZbnasy7/Y
NhYzjdN2Bzwwgu91jYpFMrxmvMZPftfYa+m2eFawhvDqC4xg6wW4yd5aJGC8EUcagOCgupbZbhq9
KK0aPjcVWhemg3+qs4RZBWIJ7hQ+SD5Ekhu3zMj/R5+E5PqsHJzSRtGYVMo1TzJ0T+Eca1TSoJFY
DTd0MR6p6LDmtmPWjKwB0t2/ksl64a6TtNMut/48RWRvqU7KCj6wlB3Fu+o4J3FXbdykdu6K0L30
SQrIHD4qvKh64UXlHXqKVlqOu2ukbtlo2I1IYKCWOT1WdvtEMqc9CbVLDnmeJ1sd797NjfNFDTk7
m5h2yKQr0atgqrlMlb7bVA1zh02c8Axgf/Y+TUZvcctPbdXyrkRy5iScutIPkaaNk/IizfqjKcSj
xEveR6X5aXThDIubzm2uBKuZXVyEpXQLTrSy287qxKdbvIFdlsRKH269xQDY2nxqhHt8mzAGd2NK
dCQe2L4npna6HeYm1D83+S1ACHzEZAUpI+zff88yoM59tMmbyoEQqFKjeAr10T+aMJg36IBMP+Jg
uKgdQtNNXNd72ar+a+cqm99wQTLJqBzsJku3beuhuvYx0MtW+daWQJnc1gYSMaBtEapEdKBefNaw
rfPv2EQ8SUv6xXRNmreI3mifphHMw+o2IHHKrPt3vTU+fTJsk5BqwrA1TJ0D2aAXQavbC26d1x1f
jCZpScTRJGOL/axTvUhLDkgzUhqZMcqWWW3RhpflGrcIuQa6IO/XkIjlGrefcrvG7acs14Cc4pym
0vyPmmvBi5e6X21AEBdc4cKXqIJgP/VztZPBCKzsCZsQfJGWUelTQGoW1Daepctjl7ue02g+9EtE
jfodGTNguTJahUXzWC2mhx/T4YbsGwt64MLSTqutb+XhX8hEUHfCwvybGmsmRepWvS+UqWTb5U2A
jMr5gS8jlVgv017jef7ukTI8mkiBVL+aAJJhSrXbcF7dwiS95frTj8qgij9PCS7raJ62c4ya2Dwg
1UO/o/j0p015UpEF4ZZGM0Az/HwnmLA0hvdpaBrOuYIxIw/2j7aMu/bgrQVbZubBc2g68QY0y2it
/Cobj1MZPJl+wRenj3oecaX/yGdQvw5Oyk65to112tTRL9uzeO739quCleo+HbriLout8Bs72YsE
tID71+yEsR/DcgfjnuDgtDBUXP5Nly7EoAxxLGebul79zY3n12FqnT+dYR9is2i+O0o3bfwlVLOz
+TR1/qdQ0Qr9ZyivzOjYkfsouCnPbtGWW9UvtbcBEkSitfEf1zECWMdd/oL43LB3/Tk6wDIyn0Do
oIS0hJSJu0pDZ/yZz1bK8mcI71kIhuSK3hozz9fUcQDrWX3xQ2lC74RY9/icqW55CSvlweLN/yxd
CnYMm9Kxo93fE/ItEDz1QUZBLiItUwA/L3o1Zwc3WsqK6qtxJ8OmYefsP35epyqeFoKswqZGBoMW
TZWGGvUOlf3orpv1DFSBFj80dc8zIUl79dw2KGgvfZg/9OZ1WPXwgay8HBvjJlJ4FnILh0Zv7ntE
Rd9jokxVWe1V3FK3ifJjlB5pDgWjnRBhurOrqtCFyTAd7ClBtnzQ2Jcv2aWkNctNldvDVvEX1GGu
sl51gZf7VZA/+CUGgrFXtI8oPoV8XbwOxyeaE2ymR0Ry9D2qroCvpfkxkOB1rcClwclzCVv6AzVC
lzaDeRK7LoRElRvonDvWUa50jesb0I1N7gKu7zsv3VWT6x81dfaPHapQsOCXNrrplyGtG1YnH32R
Ub0HSrTEfRquqBwqWxm6HQrfUK211yT58gVK4eRErOzLxFFxvtYt92gHep+cQ5hkPjf5noc91vOk
MEhE8KJfT3oMQFcxnIucRZrto8I0f7n1p+YA7zzkiXFpcSleZWk27u0kN+ZNvHRq2nSdIq1PA4Pi
hivL84e9jMgVh46dkF1QxyZ5FiOMss6KscP/PRwv1540N4ZrG4hH7nSXaRlLJVrG5NADYWRM5t16
3bkr2S9629ZNETxVLIqsWMU/t0oVIAy0MwoYSQDnkA/2AyWCpby0FbX/UtajvdjLqM8qCkOnYnR+
NiHCH2s2GhO40abdx8NGMjmSv8Ev1N0buDKtJOlTip8aiiAPU9u1Jwlpl9yP1bXuPstD9ZOcq1xl
iW3L9D0WEvuJz+JdxjZpcACzk6P8Mro1aPdUcg5x46vP0jVYMM5465iwC/l1BzRSnk0sqRK7xIpz
6QocACUukNbVbRZl2N+N+SdvZwo4euo/1U345rWT+p3khr+xBhsVs6kr3rL4a9EH2ve+0XimNpCT
MJ3UvpPkQGwxrV7ysZzPWmS0a5ntGwV1Erhy93naPYwuagzD6oqWI1fLjRk47pEttLLSFm4LNMr3
pvgs3poyegsWU0YnwgMxrWfImOVs7LO0VSlNdyC+4Y79VMxmy5vQ/48ST4ibz/lbGQSIhgwp1bek
tw4jKinrYgYoMbNXOfajVV+iBJ5x0FvOi50WzSrRvfgPkgErxyzMv+JYe3QGpfqea562rrC5glDl
qHvHQxvfsRr4+E7QHXnzKYcgNdt/nyXg9Y59HSiH/zuO5VKxG5CZwq1bq59QQYbd92sUUGfrp0sj
LMvxwnrfYMUfNJaBeBVKxWC+jtei1/XYtO65w/L4E57J+mA/aYl/LpcZtw3tFQ+1DKS8cXZe6i3/
Lb8Mv8Jb3IV6YP2VhhiqUuH+aaFNvO6trnpui8jeqaHVnCDL5ue8UrKdRm7ry+y71ko1yTAt0x2w
z1sqTvlOtSF9/MFV/dnGj6KYPetg5/4EoY9misDlKqUQcM/qrkZWe8EXL1Wy20Ebui9B6wC+X/rL
1PR3mWe6aycA5WEB5bsuym9NWe5Ls0rC6CKyA7fmp1GK0BdZ/ctoX6h/vXNhG0eh3u1knr/NXdM7
Oik0ljs5TZf2MI1oUMipn8Xue1SAbs4xKdksxcb8NGBGkkPapm+wQv8IaMPeFcPwxRlmxBuWgzkm
LPLlVDXd987bsPQNivFdL1sdI4+/p7V2BEvfDDBbrFmVHNEBwbfUm9vTmLT2Q6WkUMBHK/sdOWwS
1Mq89xz9FzBc7cE1FSQgXUhnNuREGzArncPA1i1IbHdXj6X+IH1ysObg3rXZk1tVyfemHhX93raf
JKr9CEWJGOKwOf+4zZbB1nIoL1b2c9HVJEj/hn0lLR4qedKer3AzaS4RGbbObYH4DTwtEKDLQXab
142nn+YU0vp4J323kLykMra6tZGGhu8Fk2crgRUi2JSIJw9JMB9cpJsW5lFXYRq6eZFth8SvkZVP
4u3NrRrsiPfQz/MxL3PlhK4QhJwYx747UwtMaJY8fv+T4eA0CIY79MuyWg0LfFsOn9qfTmXIKfTi
OC6yTyOwHW8YNoXpx78WH4leAZpiueApsT6oYKUmzQFD5Hw/arr2Yvb9H4lwHBhBiMW/5SBStnlZ
6GQ+8+7e0TRlreks9RVLAZjmpPkajlt5htxev9rJ4vAEQ8sYtGOc8ZeQ5v+MiqARvCGV+h4VLVKy
EkVdrjqDOZZrSbc/WNoRt5EQQX0ufYuquscUGtshiYb4WQFghdWBFv5ycwA4NtV11qjRfERBpN32
SWv9rL+qQRL9MowEeWDdcI/mvKkjdvvQb6HFOXEHX29h3skhUlqI2anibW995Nhg6C3R0odEL7hE
CYz71N/6ReLsx8L/+r9qm+e9CtTbh3940zWXM4Rcg8tVIT2q0IyRmHhBFXVDUJ8MZNMRd0qNAZgQ
+elw5yz5aWDm5KdNyVJLRyhp7KgEx47RpLPBgBaNe8lYJ0vy+jrB0TUotbGuA6Oucv2MiOBe6Tv1
Tqv1CUjtki5HIIoceQfqDK2kGo3G2rLvYJexvhmnN15E8WFGXXIbqAgUelWCV1ibp/fowY73Y+OR
ozD6fTggfy+aISIJcuu7aZW0lv8eJyESfIuTPgmWvolNAtm/BSx2i7ld/3ateMDGsMxanWIi+kVC
DBMO2Zxo8abNoWhLUwau5LFKV9VL9OsWalZ+thqtINt1E9tdaF+xfXIx4lj5itVubSDCJ+mTMzmo
+GU1Ozk1Io2v3y080POiXsmQ5oVpt0iq/YdlSrULl8q5HBKplMspInRMnxZNNxCfL7w0KjxfCfwU
Uzc+MbfpciZT5Oxj3nUKm4D3H+Nk4+9i5NXBLpD7V25lRLGc44I/kFtcuq6jzhV1u9z4MCicYwbx
6XrfX8f5YjVk4fGrcYy2OfU9CYDPp6NtPJWRl+91NINOEmOEWaGf5VQL7ewYjNHMYmNyao+/Spg1
q7rXw/MQtajrfJy5rIMVqHSHf/XHMuMWd5sbe9y31bCkEj+ucotTAnKOyLH8Q6win5ECWcQr1LTp
ol2sON5Ob5Tn4kPQ4pPWBXpRhLMRHNe9vCFDvhGbfzN0OgyiTuS+r9wcIegkArzsNPwyBgCvW+l0
saPYvqu3Q10v140CzaAN+vxOCpWoFVr70MCbRJpDMaUXEpG/rDnrX4LSj1/YE8qQHJRKe/WG2bxI
S64V+cqL6mrGtutj5dWuinUM0vwHrOl4N04W/p3gMTGi0PeQTa1VtGw6w3gG0xuzG+Whpd5LX79s
SRWQEBsckYdtJLvRedmNZuxGEwR7cSlfNrtlp3WAZ4mWedPHpT3e4FgSWAd91MwHOfAB7FXZ99wo
S5+jVebD3AbWg+ebW9Or0CD4iE2R2Ti15ni6dcmZkZICc/oOy+clFohMiXGW1W9g4QGRBPGlr9GB
mzZo8owXObRxYJ3zUuvZEevRSuTgqVL3dwbAZDIC2NL1mZZtYnucDtKMTe917LLgMXLi5ptSHMPF
na52sw7knVNFP2w3IteYoc08JRRze6MH0+51rNTM1uF9y2Gq47+GKDWO0pL+cvLWSe6yi1smoQbo
3JNx2DaW1eInpsNeCbUCWbNlukygZjzuIh3ZRZnhtj1FyyS02PqnfVgd6hx9sBV+z5ilL4dr24BP
bikwyIFU5ulGRq6nyRwWrLArc2dV4Z8EY0k2KUtfRNDOLHOdtxbaEoAAluyrqL0GulVtmhjxtFvf
ze1A9GElpFpCZjvjHnPH55Ds2TF2YaGKpDe4xK/gVNIvQTGH5wwTQ6Qc0ef+6E8dZLb+Sz8qW+E5
bJP7cgxQVXMg63auvhUx2JtAbCOVVWmbnq/hpsZ7TwEBH+xvkTLbZxG+gTzgkgtS2UsLJ9MDN6m3
azPne8NMMLai0QPbgIpFav6SPtHp6UXkp/bB9pqTfrbrSt/E5WQesRH4XQRe+TO0yutJ/PfJx9By
ghdY9VN6dCv/YTk/Sn+4tAtCMa3r9nFpCZox/0frYyyDnrn2+TsdrkAFIx//UlDHx4d0UfYqYtRo
p9h8EyxD5Np4bOZ3orYY60guAq3p6oVB7qeA9T/EFf/ulhiJlgDS/RI9DgP50/95AYlsRvAJTpH/
VSczK1cTCqJrlumd2pe4cGjTdJIz0wgYvcbgNpEqa+lu8sS8KwYFugrhOpPJlKS4rWK3937BTxMl
6Ha4XV36INghRpq9TX5bHyPUQDdSTGsjHZBhhYR2h0fjF10tL9IfjpkCRigJuUWouZmGc258hPDZ
/ff3tT1Sx1/6k6CvN8ZctUeEkpW3P9JphPzGFLn3KMPHEBdZ2LKWxsrCYh+ygFpeC/2rdOcTlJAE
+vP188ovev1gcnr9s9w+yPVPoyHcv3YMPpAE9SgzbbWqyVfZEA3tah7M+mzEjavtDK/6qky1unfD
qDmnJbsTG+V81vk7VFCsL7gjo3VueM4K9Ix1wKXb/DLVENRzxy7XMtpGEBy6cktC3/bqNYJUCICf
JwTGz5rlm2vfb6x1baioBn8M3JppHszNCmeV+c4JtGOAn7G9LvMpOP1fpy6i+aCZh7hYgfOfj3O3
lS576ZczuYScVTrCp2h0Ig00o8n9zn9poh0IOuUslUapQEZGbx/QEv9hmgNbLBnoDRfZyaA0ttfO
IokfzbLF0BY0brVBoXeVx5s8w6dpRgrDXIUINz/E8/iLjx4cmjFNH6rlYPFVetDUGj0Fa7GcX5pO
a4HVLvAx2SaA+ShUONSAp9jAFdj0f/9rMmUFG0wOeo8JAP6VjMplqtFby28gXaRsDuhZqGfD08OT
UdiLjYX22I+F5q9c39x0ih/et9JM8zldl0mZ7ovMVx9NRBAfkZCywDKy8+uXeTI5zV3/Hjmd9y6Z
W5btz9QZyqOEycEl/7GFR6Jtbn3UU6+/BSiZhTPlfRubGq1ez8j38VK1qdFNSMsf0ovhykevYevF
j0RF11d6uzJaYme9V56wMq9XTYHASzMO+o+yry+tE4BlKBDux002+08fgUIAhep/yzu93MSxqzxE
du/hddfVx7BWnbOj1+AucB74IlcyG1aUaZ9WTQRiFiR1uJRMEmxqdqbipi9sb9LFGsb60xbzOu9m
6+egsFLwsnh8aBbR3Sjuf7UjG8Xa1lFENW1QfEZUPqVFh/hRhMLVUhDEdQVptyVCmh8R0pJJQ2Ko
myaPHhtMUa6PhlLxv5ntnD3x9RueoiS8Phr0Fm+EOlKtnWyUx9L+ZmZV/hQBD/1XFMpVFu5HuC9k
ccpqbHmWh1nwrCV5g1YLLekylsc6xZPnrvfrT/1ZjwJWM2A2MCymgtMU2MNmsLvxgr7wePEyNFzz
yCbhieLkFpehMcRgz3nqAqO47k9uG5BPG5I4s3BNks3I9TRLFrMWytorD+f41QT3/bF2ydupEOi2
IiNqJj0ZZN61i86oWXcJIgnhvMdBddzmhmbdDYtWdzz+1MbReI3c2TjavVYAgMJPLrR5h7hJW1JA
1JynyATgs/jJtYkFSmBQXgwbfIVBnugp0RclH5cUoJYF/pPKR77qnqYoFPnzH0QX3iNjL32PRFkI
+KpJ1lEwJzhUuK36p5k3OumGy5X3cKU4aN8Gu8kveKnBjBAmxJX/oH0L/SjHBQWHPET3LoIpUM0f
ceFUDy57CX9VuhXvCdZb+ytEQekCC7zVkre7atXGsbJH7hMUhmenZ2EvgcfHnYrkxXNkptohs4d5
B6MseyVZc7ZLiz2nOHWhakBesCheMwjFZwgd6jM3QnHuC+c1EEI8ZizWGnmEZi+jtqXOz3/kVA4k
bCsQVImz7puE0kWiVq+kaWBC1so5NgFcrJJhzte49sxbT0mK+97rnPWg9ouwBrXenETOI2zH8F4z
zGgta7+knd8HdKod9wNr57VZmxGmsIuebFGhvp/72hcqNeUKGWrnTzuQ9C/S9pcCg27dRxkVyCA0
D4U2F/uItd4GVua80fJhOJnqWG7k8WIm1ZMeGM4X6W/Z35D0oeD80Q/G8oKyWP3bNdP8tSx6JT+0
DkUqR23zC2BphNMWOT8ycfllrMGBSdmgn1YWwjH3AEX8k8LyVnBc/4Z7LYOBC+t8IcLckF7R4JVH
FCUyFK62w8KtUhtKskbulRih5vHdWKb2XWM08IKRnkNDhlrPl9ovkfcaRu3ecW37UhqURpUW8i9G
jHurK7pX7Cz6fY0G0nLvNN8cA0hrMeeP4A6GVT+lxQZuuwlU3dZetep3M6to1XmNdZcF40QVj6aB
phIJY/epWESkar+vVtoYAQZfZjcRwkQWVJh30m4ECQWKSnd3zbKqVv7evpJ+eXy/tz/F64ba3enZ
YKzHtpwQhIzBYgBJ3/Q62nNOVwS7xKnt3YTh5jcj1ihD8CY+yCg5hgTl9ty6yKgTm3dGn5TP2eDY
CG3fSRCkK+dRq6oHaRl2NIGpDqn6LdfP+poca4r2bg4vorOcDtsGL/ui/gag2n/pl4OZI2+po1O1
l2ZfuzPI7OKHtGSK20SvjqkGuKgRD4Sp38fILG6iwjPucP+iCrrU4SqjgD6RhNVa6nXSJ3W4wbOB
LKARf+tXlFDbLSnQqy2jxMpongC8XWKlK099MLfVxOafv/ka5PzXKh8njFnBM+AxHF+bdoQnFJWD
EUR+7t9bZfNNShBUKP17Vym/SbnCDT1PxqRaYS2RDpGCPvov85arSKRfQFy1qI/tIjXby/JRFo2+
gmK9Y4fxWZaZoR8Gey8fx42MsipNH2fjddCxFF6ElOVQImt98bX/R9l5LMkNZOv5VW7MWgjBG4Wu
FgWU7672zSY3CFog4b17en3I4kxxGNJVaAMiDcCqLiDNOb8Z97eAn40en6y6xvvwgvCwMh/2YeOh
YJOW2SHTy0/hykzLYnM8DN2UgIKEt2bFQMjbWGuIfFKEILs1WzG8FqYYHi0sJWrxmcVP+NMdf6ZA
N37kCm5L8WJVL9jhGTsBjv3MBgilt8hanSuy9j20q+9eMi+BG9mtjyx4CXwV99ZE1+y9I0VnwI//
W1m2Z2t7n+m8wjV0kX/SX5dmKDeSkFfHffuMhwqjTzXfy6pGKZFXTPQXSeCTh2jNvBKGRBd25fld
D/+fF1UxycZJsnHV+MErFz5OnjjbpO3doyv1DvTe7YLfDN0BEPfOSTx2d2VXA1yZlTcLDrWM/9qu
bR5R1ZmDdmbNghmDWN6bGHRgRmAokPInUp7uKrw3zAE5WtyWbcPaw6R/sc3SuRerQJc8gzfl3Hc1
g39cdfP2rwbZZSTPgn+TE8hSkeNSl02IhGSzaW9j5Nm2kkAh/YU9c4fgSAvCB76FVmmHlnThScMw
bd7cIGJTER69qBInCfpaZKs8lVAywgCA+6d/a73eYW2R18lbjU6ibk1sX1ntO0xSqgKW36mHXL8z
hu8Tkzsi8kQ+WVmwmDfk6Roo7bQSKUA2GS2gTW3TRtDD82HWg+vDJMuTZ+hBCYBb3d/arw/TmA6X
q+BFPnlwTzSEPKKhU87Joqm7PjWjZxXvUbi4Rvt5NNznRKpG8/dLS0v9FTrDZxVp4o8sLuB3NyJ6
yrDP20+jMx4mS/++TP1LJ5FUrd1iLkLx+h5aiW6de318EZXiL51+1RG44kEn/l4bfkvGVrnPcpVE
XHCuvW64rnVZimULq50GgXED8GXUvo7TpH7qA8ZP4xPJOh3PjKIHUuIZnzDBVXfCaI2dbG1cbLbM
2AI2YvVgtM0KTYXeEyjHmdgNrHbTpjbHZ7vDOVb++rJuaJJkY9jA5GXRUJ3fXWRRHuRd9kCJx4O2
qKm6b2L7y+JN5W/UK99EI/6V+nWaT0GdIWSFRnUX7SUJXB5uLbc6eTZKirg81XoMEhA7hsYktJM+
OsckhovluMZPXVHv0tqOfhQpEBgYnCDN0m9Dpuhf7LpAY2Ao0s9NBBV+6UCNaS1QIxhjyXsUIuU3
Edh+HSvd8+0+g6qps9zIMnZUS8ywmFfTRfOs/EICjPRrE5lfs8HdZ/mK5oOIL/pG/Tp4rMv1vLWf
AS5Nu5oPfC5nxni7ISUsLc86pU+Pij4dpB6ZrJKHfHUPupmiXfuuZkKy32ga+XHI0oPUNJNVtTK/
x6M7QJ3ph5cZqmyfYjvtrdaOEJ7SbRiHoATWIozy5CGLh1NIGgHhLVDTpJIVYqe5Pbyg59ccQ21N
Kq93qoiCsE80VpcPIK/av4CuN8hrVDt6vUnA4O1Mt/h8g73Ksz/6pTxXHeIbyzsRE2Pd4XmxA4hU
iZ/kli4dkMuDr8bjsO4IZZ2OcKXuLvGTrOJBRWIwZ+qTjTOC6ncQbN+RVC1ehVMshJ3gzQ+C+crV
cbOdWbNIPlSBM4sPRqI+Gp6avwrwr/tpMfJAUUdlp9d26ZdK5JXwvoR2h8TuLlyi6HStC7PmpRhG
48HZVIZZIvyTW1ho2KQD1zWcbWi/irocQTcay+NoWT9lNdkyj1Ha0Y9GUcavQ13v/7IhtoQG0yZa
4PCueWt5QA5nuExxii2u9btK1udVpO/6xsh8fvwBiNpqUeMQM7qTMmBXdy1XbXCYIczmS5WwyBKM
4nZRbHrEHcifw6yvyua+X5zokVEwfmzWg1kKzzctwAWyQdbJVgG2Xl3RHWt/eQs7UhkgDHD8f90j
LdVvU+lpR3mhbDT08Q1JPuOgDTBxShcHP5mXuR5yC1mMVUJDHlK7dQCWOMdblTy75X5kcbT0X034
DGW4OFx3eFqcLvsimtzNFWGuTbN4LMzAxmis3aIRgwDk2ntw2v1vy06DDQy468J6GdvIfhHxR9eG
47OsyYpxAl3RjgfZFlVzcVIql0B4BMLyuocC+7zsbpCPQsw8/reyhHr8AQ7p2uKdpFO0v3XRJ+yW
sb7JjtIQDx1ICyj6C2K26NVEZYQlX6zeybYidKZgrpZ2L1uFi2q9iGfkdgGOvyqWWl9moV0vbWat
2eTtioWeItNHR6IgebN6stjENI65m/6M0cVot4RyAOQnyv31b4hx5jZb0DZtSs0m/wxQJwPz+FhF
VXNJYK3f4DyyXuWbwEGjr4cqyB99iYT80TdczXFvfedq+gXEG/gxElNGeYGLPe2VWSlZHhLS1cL8
extN9WNjJv0zOMoHWS2a5HcviXvQl+rPXob+IKtjshQhondBXLcGsj6Td9JDPEhZ3hrgJ6rWJ+Jd
fYla8y5PMe7rhjEwdCX5Hpfuwssh4tc87d0tXoSl38yoS6Jm2z3bqDYe495rV6uJ9lkeJiZXVh2D
uoczgtdq4kKMRPn6MVnR7L1tm9d8m52wEU/MZTnIpJvMn8kcXA9wdUK/61a9mGGEP/LwSXa61ZfC
ybYa5lXBrWHAavufSc26DSHEVaUbhKAqfBSQMEAc8Vi4nmlivuAQ+5xZyOXe6mWjzj7kHPKYx+bq
wCDr5CFx4Yz2jv6LvW3/UDggFSsbVhdxpk+TOixnwjOpjwdH9ame0AW1FYHZht2Wn2DIuRsnM/M7
2Rot5s7T5uSpz9DktIKsDNOtDNEsY/zDiuvwKPkfklOywL7cWY5n+dcn0o0U+x7exvUC2SWbcF5W
kC3G7BgzqcIOnXt5JpTSvR8jDf2mZHHv5/WMwIP7Z2tivhNvinxM6s0PlEgC6XcTslYNomZy7yat
1h/ckMi9pJtPCsaAjZa+jS5uGGHbWbsIiLZvD51zBEdn+pHShvswYoJkWujuRqyU5dwq50whljeU
6Ip7WTJW/2Vtglco51djdWfmE8g2eXAxvAKeJV1NxpTwe2PF+6HojaduPdiuV2CQrdrHaGEG9dvc
vGuB+95fi55yJA0YPsq+VsnkEVrjTl5eAu18Wqo4Olva9O13d7H6WRO29LW+Y3tATGreag2y0eG8
3j1TQtWXn0BebdfDp9nQMaBYU5Q5ATLf6apoe8tOypzkrXjr4jopgU/ZAtSGTIDMd7paqwXzUutr
kG0w6k9xNj6xRiAi3cwnTLSrX4vWfe2qCQ2k2gyR5U9NRMCqFauAH6ew65z0K4SSojCqZyi+tV/1
Digpr7zTlrHBaZAwr82iytovs/N3RnseSxGkEYOgfKduB7grr2wT65Oskm+qE/HXNMIfsoYEDyKG
UYOpn7545UZWNo4SjF6IGJYxwboqltA7DFlzb6w6iMi51sPmenptNjClHHgeUAVZu8MgJ0uXoJgd
VU78YCxxs1GUSt8bCDg+jOj0mZtlRtEqMRTc49bKa8f1zCD7e1L04umPzvK0tRB6XNLu/tbXcRXr
0LrOm4Q0SQhTkkeuP5Jz9gsJeULgKznLZnm4wpokwul2zR+wqFv3a6W8p+yet8h388W+4iD8w5b7
eEHUFwXf6Ye67vITNC4RaSLWcJmwD5EN137pP/u59SIOhjr9GP8lD9zxsNxrJM7vFWH8MIE07mVj
IrWF5eks9Oyu69TNre9f1zsxlldWVeAW9q8bz0l81NDZu2udQXnAwUSOUTd+Wh/X06aywupwa2hZ
XewrcAsbWdc73vJQp/fyWS9hk2DnNT+HZGitk9EoFLX+ucG9udzbcaHd/eM//vv/+p/fp/8R/Swf
y4wJv/iPos8fS8Tr2//8h2394z+qa/Xxx3/+w9I9l+2MY+k6alquaeoq7d+/PqOQQ2/tvwGKnkoR
FdkJbHe+tUQKhc7lJV9jozKCLiPnBgxdwtX6y4TTS6tn06vO7H3ENczdYrO+fJUH0pXulhCFdkyK
Zn71rAZ5nZXSqmkZCv/VfNFC8OHNOCGNaybqV9RPn6ep1w96utjw2UZoDSf088wTgnbnyiGuh335
6iqAT/gGa/pwZxeqomP1V0R3qEPuSGmTRsId9xqhi6YQu4AaBrhWiAGsxFoUGXJLKk4RTmklPqGI
BMcKDumMPjqwsmwP3CG91olZ3NsKz7/sUdaLfZlwPr5dBII0P8gbZRnO8//1r+Hq//5rGKrqIc1O
tMZyLUPj9/j3XyNLDcIu4C5OWQrOZ7ai5jFzm4aEodYGuO1WW1knD/hHaPdVm1yr0JGDtdUDv9bN
NgnIuKLvktXjA3ya4XrAkKMAK1oy7wKsRtwli0dQyr22n8XYim3X1j/Q7Q1+y3xUbutelG6K/Fgl
uowoFvTGW5lEAxmsJWofmvVMNug18QFZ5xYOQIS+w1tPVl6vrqxORzFgn1lGCBWZDeN1i1mgmLGU
vzecSsdcn2nG7w0ncoEJqKPmJLvKi2azZdMZ98ZJToFwKtrj7ZbXOm6ZNZ79KEvyln05JTtZRM8v
eUCx6LpnlfeVtwQrbVz/G3lLT1dCNN7Y9Oq8QIf/+qfWXe+v31pXXdfDjMexPE5Na30W/njzZiJH
DjsUY4+q+5rOz2wt202t2Vcf4TGZ6vGExkr4aCoozXWrmbypqvvV7uWjMdtwW5fLnz1Yx08fVY5D
TdFo3hFYvv5WDxMCu24L0WulXCxx1/uyVSqKytalhwZmFarxR2fPQa4RDsqjuyjdrhWjCNrRhd+X
ztUQpKOLOEA96U/JepgMst0JRqwHWReL5l2MjX6eXPtbClfnhF6l/nQ9qMoee93kIkuyuzyT99HS
jgZ6oKZgPzKEVWdtFfI1vLhvNkuCEGitaC6fBEnfdlapvJ6u5SgDHv1/bEGCy1v0Pzus/eWdl/X2
8iJZlGeyThZ7BpZtGEb4Efzrf4AGjejwH//Z/+1elj4+ER9S97f7XT/desGfH/72Pcq4aA+doZ1v
H+t6ya2L/FxZnhz1HPxG4tnhPXOgsZk0J//sYjTkA6Uez8BNnPfZAybIqI10wDzttBV3LCU0/hDW
uEpqSM0MeXo7oNlk+LPl1izoQCnLhtstJg/q8e6vFmtoMVfrI8fvIW8+2oPxHcpyeJz1CksfEM4N
Lii66jvKavGzmBmbjbzboOk0lJ37wYK3OsyJOu2QI0GVZfiZ9opzrXbHtAjs2g73uTYaw2bJU2wa
40nx7sRYl7thRfbKYrLWybNrT7uqwrtOIxjc2415luyw1qlRDo61/ZUrJslkVq+DERS6/jOc1el3
y0o+k32EZbR+01voMTkCnZjOwUzPSLJPtuvs+7k0v9qe4/p4WkX3+CRGj3XClr/CYu5rCIVoRNrg
pbMm9K7xQdrKet7SqB+brxYOJ9u4LqxjZpjpa6rkmGEtEeLxxP5Y46yswxQfJDXqWxJw6OBcK13e
rPOAoIGswzbXvHRGyLw4C9XbQC5tod5QKZvrxCOB6IG53JjXfyaBLX3VKOHZNTCLTuuSheegNoRx
i2YHfih90jOYwiT12reyzw20v/X0i53X7ySkUXKfsgAPp+k8xZjfYX+sXexCJxkyla0P9Vy/XOty
1hsbMQ7HZEbXsevr3w3NemYWOATDXEF8VPaTlfI6woTfI4GkfN3H0SVJ7qT9YIRMrBpa8UVPIDIA
iFJ2sghGBfx5U4r9gunSRdoSxg76jGESDcrLNeqieWZHvrZ9lEiYKVWaIE2K9mxwyetaL9PSsj5p
y8f/x1Cveu5fyyzT8TzNYXVlWEzwqq27/z7Y87MUtq1V1nFRkUOMIdYtvqflBU5gmjJfT7MyAw7j
rLXgOoZjxYpI0/toZ0LM22pT7b22cZhtgBx4PrsU05d1MQ57d+1UFRs1M7zXHGWbxzG1TujSqZAq
ic6m7qvsKRZxdjREqfS1Y4u1AFkSttyyEWCU5cesEQ+yCA9O2XqtpmxlZzFBy3Uj97MDHtsPy9l+
tex5uYs6YvmyiKNf/sR6dVcPaP/KKtSBN10ZZ0gY0h+t3nf4/eVFlpC2jH2hm8mp72f2k07onMzI
wxUKaGEQA4U+9GNvv3lJWQf8iciDdOST8yZHKXFJvGurHnk2O7a+OsrOS2X4motgRgnW5Nh3S/c2
QJghnlflB1n0VGQN+VwZAZi8eyuFhp/o2EMqWDvrWY9veD6uvqgUFWM1JYjSKUg0VbCbAu/oNW1y
76wHcPLJ/WKrkGy9PpAlIC6/62W3Wx3m8LzF6YCKoFP+7EsVidz1YIuyup7d6jRNf5yE4xxuVVMW
oj+xHmQdMD/WY5WoNn81yFZlDgVZCdGcyi6zjte6EOCoFzF7LVb6Qu6kuC+yKCQmQhRoZyToAcvK
P1pu5ZEgp+fYETsRrrsdrncw8hW4b/aP2qT/bl1Kl1Q0Ks07fcnV55kceG2Wz7KQqq6+n2Nz9mVR
XTtkmClrEDfPsioUQOlLK32yVgqrrCrIMgRscOedrOu6OH4shyqoeMAqJ3qwuzy5i+JxfB6Fmh2X
vDNJQFCUh9TUrU3VOOII8nN8tu1UPOX5qgr8zx5AIkiZ1yEuBWudt3YTovppTQvqj2uVjqTfpUbx
RpbkfSaC9lvHScqtrCMxGAdWZXm7vFzuHZLT97mo+ue4sZo7Av9vslThGP8MqMcktgGoQtbJA4n+
40AI9yJLHYGVM06u32R/WQUVtQr4W78b6dgFjuq2XwbzhzL2xsekRAt6LcynOZExnnadGFXtqm+Z
MxkBRLI46N38i9WUygkdsGLvlOnkY+NWAR6K8bFctEcx2sgDGEtBhrNRPw+auNfc3HsR6BXAzF6+
ssRr9w27F/6TcdmShRoOEwq1BN0LpHum7jTlKqzlKTmoRWTfR1aYIJqNWWPiDs6l8Yy3siGO7nZ1
fPb4EJ7WZscW3YGtN7LbG5t8X9tme6cU9zBO8wGFam+AsKbxiUb7oGXJLjUq3EprK2GVmJFJieZN
NS9i4xSx/aSGKBYaqjKdilioL2Bu32tn6r4Cr2d8qUz1guCpdbGrKCbuWkV702m0bTdl5gOTrl/N
evQsDwS41ePSi46b/7MuRpp/24Df2t7qRg9VULyLwiMqnPH12qhdDfKy7FF2U0mx3GH09XC7SK2V
kbEHxffbRSkbZ1/TnGQv62YQI3chyg6DWZbZxmjn+qQkMcRlWS7N6ndZVtoQ/3bRjGIiaKBscz3q
CH2Q6B6qU6oMeHvKsj6Y1UmeES6k67K2t/IqWfv7UrWaNmE+FoGcieQkhWEdvKD1IOtuxVvdX/0S
OZfJ5uvprf12C15W5/eEdz3N8wFQkbaxUL46TW33+yAi6JPpekgcK842siybZaU8u9XdGlKBCc/m
1vz3LW5X/+4JV2VfG82EFZ5AAsJynxSgny8iGzAE7n9k3bA8qAPcXnOI9KA13ZDVZx6+LFmOgrWm
i5+W+RPP+OL7MiIRxihOchIHm0PltdWBYKr5NIw5SkaiS3/g1pUYWvKT9fIATiHMX5SuavellplH
A/sZNtfgrFzTab8msxMsKtIXlscKNCIYHVjg+s7IoWZvMMOPFszAz3E2iJ0bNYvPyzyiTeQpfIkk
etN63sy+Tb512hC96Rg0Oib+eViOdJ/TJd1Ovam8je1SHwS+g93kjGcbDu0ZAhVi7eYWd6356GVF
zvdW0icD75nAsBvvYOnFUSyJcewjgvRwk2q864wPV9E/y4E9UXWxdVurDMI3Zs95n9sdqBdFE5+T
Rnlq+IM+J6I6xKBGLioc3w2i87DpF1zXK4SD3XwJZqVrtzU+0wHYXxLTBYZSRoSVAWtSI+C5wUAK
Xd3AIaRBQNrN0LGEf4qx5sHE2WYTJoSAbM2xv0GUOmCqgObIFI93fVo7D8wrfq4g5wAN/ecSJU+m
p5ifpyzBBil9y0g2fG0VFD4it914fZNdSjwTL6iaEideFWBLVzmHoi/eAamUhwIM1n5xLPMFH9+9
14h94Yr+e7Ug+jC5zfBkKIt7zOZk2iUhOtutUl5Y3tf4uU5FkIeF6cM2bc6sb7MPdd4yCmr+kvPA
gPnxAismOFPrWPPWU3HOXJyDnLp8QC8eGb0uyvxWN0zc1IzyYdBML5jAj3p2FYytbex7YXoXW1c/
PB0ZH1YChMkgmh6TUAVxEuk/HLRxT4BDAISYLy7DGKIrxWlIakyXKhVMbh7htWoYLjhOvJLCvlIP
tpKfzBGXt9auNp7IOvwTizoogbtfHFtkJ5sFHbu6jdLVG0/F2RED3/BTXwPY7HLPeUmOgnUlEA/9
vDQeixMrP/WtKE41cvH7OZnfjL4uXoqjNYqnobMRRyQlCS+sX57joRx3dtoomL8r7rbJWYXN+gPi
csopNLCen/IpwgAl/5rnJL4TL3FPidrc9cn0hDcKUbAnBUWDzZzPguE+7e/Yn0Zhcgx/9tiC71qU
oE7yUHtNFsxIn8ylm2xIbHanuoKfU+ce0IsiPVhYyWMYrNtbO617DLXszyodHB0a9xi/sBLq0F6f
ypM86BiTX89kUans8uStB1lE4zthGP9X77+aMwEI16lwGcfk5dSsGi+gJufiWm6L8ltsfXNqi+cg
dny0RfRTmWf6CUF5K9+UrG+z+A1cdriJu+oLSgDIdDKKYPOF/BuxAm/x5ame6m+2Hle7uMI/ZyT+
cnJmc1z3hNOmqI9hKrxNGQ86VmOINyS5shdWoiDd73KHsqn8JOmZ9ZsH3axdSASrSZNDytMD0u8z
xi9pxfBuJOkWes+TPao83+pG1ef02DR2oflTlr87uYMcxfoJCDrZnlod5+6trorp5EXjdFLWA1ry
WR2DmSuH4hSuBznXyDMymDF79AoJHBsFymAcQa6oiFOdYqwUrmeDNXyvmvIV9iSmRmrKX6Bep1gj
G639zIyA6EfDYz6Gu0WkF2gnyqlZhXvkIRSkhJQMn3Q1BZnVzkdL8MXk76eZ9buFOhve1GiBj/NS
nFgA4Y07nFq9MI+mVWBNr+Xs0ZwWCrjRF1tT7clkAQk9lV7+xShba1uoydwcCrRod0ldvEea15x4
Swmj8Yc1J+VsJ4gwYdaYOp6zl18sBlXiFxU+uRpKuidRd8vJ6sj2Z2zQHMutTmL9vVnLu3snESxI
CvWUrhogeVP11z/T7xvxZ5JnWVEP17MUrP6xM9j3haRgsALRsY4s8QNGdHjZtbb1ZJQ5eKfIgwCl
xO1JHly1bk99SuQFuiW6CdbM2r0sN1HXtadchF9g6j81WI3zgtWdD5IzUOL67Db9Rg0RUMNEIxL5
c1Jn5sboWXcOEcj9goCQ5lifG1sJ75NpWPwuKZ7KJJ9gpGrfYPxAVGnHcz6ZM0yeCEijXbib3AEY
bPd3Uap2z3XaRoFtsyJCFL3dCSgBfpQ6aAHXJkAIsTOBg7zPepjvSM8lgUaAdIuQjB5gAxGx8zOD
SKl44cxsV4Tu11Rx3cCyu5e5rKZgqiKXS7zQb3Q93iD2ne1idvbEZ8aX2AFIOs3DZ5b/EfOsV29S
y0bs0gEY4M0qGlZOhx5L4mzmNbbfWfpWg/a2I9WZQhWvzYCXilCf21gHZ0BotfU6FgcWut2xFzNJ
5E85xuaBoY4Due/JOtgW4fQoQAQ62oQ674QWFtOeXLHBfz3pIH74Pkm8aGSVsY1gxEf0Tedb9qxl
mv6Qh49ZGgGtzTxlHwlcKhKrO7h2d2eHqMCmcXVMmLNwPBH7Pk86/pSD49sh8lcZMhAbpBTybbOU
qK7rCjoVSnRJRY7ef9OoW8ZWe4uk4BRETvaOpo+6tZMqhvldw0ifIvtJIJ49ejpio8Dltqkbvecm
wbERNn/kdNOFye6Bd6g5FzGygc5wt06rG6f3PqugmALR1XC4XERuG1bdgas6pW9r2pfBzUn9dU18
csPBtxp7RtKuJb84iHTr9F0feFF9aWJxLGLDZRQ0HxD3SpiYPfOgx5gFum372euzds/7Cba8LZ/0
snrV9abd8mMtB9vNrX1mD1uYVO2+ncxmA5+MhzpHOjcW/K5Kgly+wSOnG8elmcSOzcRlXf3ftQLc
SzZP5VEzBrYGg7rJXVbj6YLjddIz0c8V0t0VsDQLpMM5U8WvZO7zIBrWrPcAuwC4BIIweLCFKqlf
F1/2TZ8y+XnjQ5TOzsZSFjKV6OTdZf1jiyNXoFZ8/25Of1hVXWw1VzHuFQvFNiIwvzwzAfeQNW9s
ps5Lq8O7sMhJjK76kCT4t1TestcV797M4tJH1M47WVo6BpVGDjBN3F0KI+XSefdTpEVwAGLx4hRT
yPYnsw6uMjgBMSQLPdzuMTFd8Fjsz3QboWJNwFSJCf8lXhjekzGBREmI7FLDenlYLLQOEg+V53o+
KVm/7MmdfClLhJ/Rzm4ex/GtzDJ4eCNKgSz4tC3rqNFvGuvOzmLrABkJhK7WfJ9mliuC0MiZ2eiS
ZFZ9wOgByJO1scjE7BvLSc52plrbPr53vKENCiiYzVC5D/EEY9BoOvw5R73bGJHJMxKmzn29qIz6
CzYvQIg0JBpYUY1D7gaRl+t+1xvVRjOsfDdV3gZ8i/MskAzwtRzPJy931okbb4QUOfN6gDsf1YgQ
EdoCnrz6Y2WQSfXeWj9UcomH4hHhbjBiUdhuNR20burxnOS2rRJOFhHeJY4NWu8EzoWvT95gqd3Y
VxYT/Ha8YA3lEpbTzCHAbeF9TnWmaMA7e0wydkgbfcEd0QhCVLmZP/TyWFYieyinJvEXw/bxbO34
/4reNwqrQjcdA25gm6k/Errx59GZTmOuPepR3+xypueH3MPaoLBEv2ESiB+jqHxDkOgOqNKlR6D8
Aup3Rhji4mnVuAvdwXsyrWGfzcw/dV4bW1tF+rapRf4wKzOeTFO/fh+WokVtz7tGLV+ydmi3rlH3
Qan0X9Mi73a2i4Qtziiab0TosqQx8B4cDnRou/bID8FmP1zUEdX0ErxShVJ4O5p+m7pvS2kqr16i
PKZI8uowgu4JfQw7XU3YACH7ftHibuemlXaO11LfifFi5wbGv0pknWwYtKQz6CFiiwe/rPxs/FiW
XAkKRrWLiBf9kisRAsWkin1ZZNA+TRDHIYyiM64tS/0Rmdh7dVXdflTViC+p0fcfE4m6jYcj0wcx
3WEzM9h/RMzZuGZmywdSMUjjuL2K+xWGURZw3A9vSfvNVAzGR9vb5GJ4oD9MBEWQjmmcDy1lzwP4
y/1g+cHuh8RFMHUa5BWT2EyluOUH+x2eqKbTPiUt3kGhYcafVgrYxgjzAdeBGL4W6cK3RigkDxGu
Isb/ZpM48Du1s17jvjB8a4qqV5EzKs92rPmOFxaHqcXzKBtt6zlCXSeYTTN6irR7Av8CtNHgPFra
DHuxcfQHzx7rXaR7y6WJgH9PAt1rLxHmPsm6+a50mvFgIu13JspewyBrtVMfD0BfKmTh3CFKcK5x
w4MyZ2ib2El2mMfawAaDKSrPMddO8J+HXuYEcOT4SCQXgrFoUcoVKttY0T9ls4pEd5s/tg0Exg44
zyZdTIu8efHapAjyJEv1qSSbEdjzrPol0qpZYZ5tYd6hCqGxC9K+D63xTmLxV2EjowxrlEVwfUxZ
P0y6jdNlLezTxEa8x5btvMTj78OQKqeCz4KUu+sFedrcWV487RtnfgdtNgYW9pGMe5O5g4g+bKss
r8/sThD+hvynOdp0KACH+BMYro1r4AswI9nmO+tWIrGM8WiO+bPpfXYdVX8rlPlnPLAzN3leY+XQ
K1Hy0OC+uss85yMs0HGvLKt/cyO8kkh6kSBr6l0SEdJVGr27hIrBZrztLoMY3V3kFTqMpBnJK+K3
g35H5mzxYXGrrGPSD00jvVR7+dHyiK0bAwOqyON4lwP7BE4pnmfdAFWexe+V07609cYYFysw+lMl
FA0/I/HExBWMJv582txBFFSbX8DmNbspN0re/SIgOzKbdybCuEJskNDF7HTRhu1S9AX6mc051p10
X4baB7WPJIVaYA8dfkvKXeYgrl3BHVNYBF6zNuO6a8zKNwIAbCmB8xEQdAmBFjs8l8ReNz/rZW7s
GB9f6wH1Vj1PxvueB37jCgShIZnsnb5Jz7kxIN1VoZub2OPblNX2PgrDDtrx8EVtS0IKqAovdszY
N4UDtk4ai6oWtFSB/auoqs8YdJU7LHXfMIcUZ48Fw+IqL31DElYRzExKVW3LTkO/1mHir3tSrPhU
59jEbfvSjl9bd1dnCP+U6uBBTS7YqmEQXCEQa9rilMTe8liykraT4buiAx/R3BRUYdhvcNl4yfVv
E2orDDGQp/Op//zkxJn7w6sgNEFA8y0oC20RncJWSzcNJAjYZov3BB7PPnX6/LOZsUFMx/UPItzm
Af4RQ0YrCHqCyX6IPKHvxmJpTy06M4EJmYwNBLGCvG5HQkWEKHL08jGiax5UXeUBFx77jmpmy1FU
KDq+NGp/ZCE87GfZLFuaumbZBYKG/rLieoM/2uRd9Fw9mSKf97bzK63D5jj0CnmTxvXVEME0A1VS
mNWdHmiVah8gN/uVxh6yAparxYm9N+ZtShLrOQ7tSwb+0xdd77JpB1c8eeJ/c3Ze220rW7p+IoyB
HG6ZMylKlmTdYNheNnLOePrzoaBteq29u09338CoWVWURJOoqjn/YH1B0hZ+c7tOdZTSu9oNllKU
8rBElpT8zVZKTeuHF3Z7aI0lC0E2rswxI4fvwpIMgOjLJKFwOtA45+fdMfexlmubG+W1HEOAutjW
SgDrWGuemjHRlqaa63skVda+t/e9qOSYi+LXEOkFVeZJ2yeJEK/GWR4IjH/PsC9it3SR0HUbHLPe
5bqhgaUq3ZXr+i8I7jpL1TrUbat8aeIXedA6CqteeWmy7ieKGQPSvkW4K2Sf8pnC+jba7CtL8D2B
py2zPqqWkjTgWA5/LC+rL4FbUplzf7ldmr7IbvuN810DeaTaDN5kFW7yXczz6GJCw90jcOYtHdNc
t678lXM4vIWkGdeN5XLYrewPlJ7i3SjBS9bCltKRhiVaUljeAto0n6vyNdJNXKut6ifwg2ZhheOL
keMPn74Xma9/c4v6jGoMVEQwy8nw5iVJhsmggSzRkN1RO2g2VmDdtT5+y1IUPIPqa9QrX9ym/pnG
7FMb75scDL/soEzZUTgNlQPPoy4XyEdUn66OEeyrotnKZjN+gwIJxQZxNjVuUa8qFllNKkVKlWKj
FFqNtUuqLMLgrxqFDApXWX3uWpCFiRxjkFIU4DCdbq0EVbWS1AN1hCRCZQ9g768qQ6LOsFDtB7Iv
39qGzBuf3MBCyC6O0K6y66U8sPto0Z9yRsvibO1+yHWHdLQx2IsmGT9i3hikQjmPNLes0JxNn+T+
ze11Y2EFl8wxVwEH53er6vcGXraY2w/xFuz6FyygguuYSRBxXYklqnZwJ/UclHi9bxKYlUzWvH3q
utndK6MfYPX6ha2gU6pq0vG7xQOC7YOVHTxKffgXpkjhOW28tHse8Dt23dE+wvGks9l5YWabLzPk
hkgppODSAdsvIgh+hZanq0DqEh7/HKgC31E2IymXlazqsLgzTK3EnVaTbrXM8E3usu4DwAuuBlYZ
PKE9ufeq3NqZpiktszCXLlrGn2rBFTagFPMRjrVLEQy4+xZkc9ggSa/OYHOYiKNx2i9Jr9ooQxb1
zHinGpV/k8IMiyPJN4GYg468qqDnyKs4pLW9cCzX5lDzk5CZrJ9BEsDDiJtTjSvvxovGejFLG3xK
GGAlkEWtf8YZo1noYxyf7NAsV3gW8YtZo3tWa3NVm+jNoLsW/pTB9LJb98n9KcBGUakI9OUsku0P
FKTIX+Ay6oTGQuDDSi8pj0PkceiZ8GFY0RUwDVNjIbBlckii+jFY9IomG8qlESLdEZPInQrDLbRx
r8TUV/a7TdK7ztVUss8L7uDo5lfXR1jVFAR7xo596zgKNc7PoaWEaGk4RBzd8gZOBejPk0SmkAfk
5OuS4xtYQaWitGZfhzJ27uXQn0VYjDJtthBoW8yjbI5Z17Ey7LtqtGcRBid2sRwqf5FG0WPSLBVQ
kqYDmxtH0XGGnViljA5CHxxFpwCmiNA0gnQR7G/RnF5Di9S9HWY+S7Vh4dzORU1+FghKXGGLsIbI
/J+AGAgOjwGJpYWrkWPXmi1XKy302O63Pg67y0BMobCKRgRCIGJKmo/5ygwjCklm+M6uanjO66E8
yKRdZliu4p5LGCkflj9UmwKM+F4xvAF9r/YskLn+gGWI5Mn6OVWqGp2czlqIDrwS3u28Ojc9gI7B
gREYVxH1SXCpW8kJ39rW8bcjhiNHv8cW1k399FULynch3BIG1X4Y9fZrhmr1KtOM5hS7bzz4wns2
sr6ZJjZEYYgaOeWAehPHunURvR5qsGcjrs6R6uLx7GtutFUcGVUCXQrvOnStS5MoL61srqRGV5Bl
sNUvGfQD0Sq7nI8praGM1Hurt+qX3yOraeTU0tFrXYW1dn3wC2cK4mhMthsJCLxBVTALErxEwT/8
B20x7M1gP2nBCPXINkOGclaXRIui2pJCfxYdPloo5BgnWcpZbDIbg3APJGQSVyw62zrNHAfFSpd+
VWrHT8j3v5pwDeBHm9amKneWZTs3F3bZRlNHZQnczIGcyUVFCegwZMnPR8gLgFgjKgaF0dcl8KsM
Q5VtbZU4Iz2G9ZXsL+y0MfZU0t0b8j/ObbTJ1KENmEP1ZJboiIbO5ixMGuZbqOmLThi/RUmgnrux
rVcJGdSV6pfhVZnE/sVdH2jQmOyhWPyjYzDH9BQZ8UbEu1n0f5pbcQYvUuBE4kXqcnIRcCe5/1T2
AtJrDHlcJFOuV/mowNhv+p+CPZT2o7HO7bbazlSjQZ38iZLgLHrxmlqaltS+ZGMlP9lNeEFOPHuL
yPcfvLYEGINzOKc4fJMy12s3RQc1SQhT1Cmp08CQ2PNNOhWQ/FAb1Y3gLJq8Pye1kZsn0RpYHs3u
VYlb5akANiKCVV1m57BCC0doY3Ag6vZa5Xurpg/lV39IW5J8VNh02/yhOlBLk6ot+A8Fv6JPzcgf
EvAzMDnUHKGDztfes0ytzmKsjGrwKmoCeyPGGlryObWdCK1iKkfLz6lta8xTQ9x8XxDEMikhW9Zm
HkvWZIFiJEXIqWhcWA3Sw64XXbH1u2ZTy8kD5WVM1rCFgrmRpPIXHlHxRXRxwWMTgSisOBmuNkCq
hq6W16I3wPvtUMo4TPgNkGSPFOEVLZRLV8B5TxLFR4S5xtPB8upTxBl+PYx9+5Yn/ZMdeOZffx9q
2urn0Fa2i38M7YbmouSXIoLnmAOfa7ziBo7OBC6U/SWItcY4eFgOxMO+w1b5a/MLrKj3NW8Tl60I
qW8xSEx2EQC8pdNkZHT/mFwG6rAXw0rOoQY818ds8ZpqFvoLMdsoydi1RSQt3R6QWiX5yU4JXOdm
+xKmgi715WLE1ntSr+9V7eKMWfC1rIJo1dRadZURSlmg+0kdZWKcym1HcmTs1KVoDokU3A0knESL
54jx3EYd3uze2B8qT6KEG1rx+BrF18AZK5DQWrHTPTleYPUNOl8EiyxFeAm640KD6TgPHEod2Q28
HpYxfo0LnGiDU9k5yYvUxfK6DmtpLZpppfTH0AMFo4Z98uLbof2MdIdoiAF6TpaOet9pSKvqYGDZ
wZkyGt9rj413VerqQSzQZnbrqrp+YyUpAOLV6k3mdJ8qo3QRHmRIJb7CI5Eu5eRINvUhOCZdAjSJ
9gVijysvMlAxN9yfBbY2cKtctvaaS3a/xeKlj+XDUI3+Fl0R/W4MEC1jqal+aDxklLS65bPcVtjf
kGX0eOpGi1Rd+R2lSQrNpGsxIp5uJEC/EKsphfzbGBnZiU1eO7DxrU7etRWp92pajRD2kXdykSer
wUnz4/yjdHOCPcNF1kgSCX75qHvf5dT3ziKU2hSFSJeA8Zu+yKopK4c+NseF6M3TQL2PmLmamJxC
+Kg/AkWmXoJP+MmJau+GkxOs98yvvveNDYvQj18zo7G3FNiNrVk7+WuapGdymtX3ygIGkCK7dq3i
sjjVHJBhzzvNMW1DzOVQpUKufWx3lRLf2yYhQ27lvzoj3WVqWfySyZf9/WYaIyI9N50Vgy9Ebuhm
oS62SiB/7EE0D++U/lZFXjdfsA3UzhEQsYX4GAxtaK7CDmt60fz7sJZD3jysr97VwHnraqPz1zIa
6qT5R43iXkeuROIE3MgZ1u5FdhF3FlanK12RzaXSUWSmelDuIf04CFOl6tM/7vj1PmNa2uVHeEXx
DXXEzci5615N2p9Tq0L2917JeE3HvoouFrq6SB4i0YrQnm69sOkxoJaAsMkKdfjwy+GU+OBuhIZW
bbvSThChFRWNwgB894alDoxK09b5mZTQRhCmAxkNh0iSteicyj40Z6GZW2OEtq2QdyFRPZmmpHkd
ALIA0wdco5Z3Utdz1PFtSuz9iLF2C54B4+KjmQ8DEHF7AP7Gnbhwruk3Zo7vIOLif3aI3r4aMgqv
FgYvU2+Oot38AlrfmmctOCE/qB7KuNs7feAF92TMh2ONJjkOlyhGdxSrwTu3GEFXKBpOSq21hy0S
8BpI1ITEZdZolfLwUurjcHiMFXfyOMJen1Z70QTK5OwaK4MmltnuU6pVG6XjANhMrYCK9wW5HAqB
tMRlDNx8r5kkwh4xsFXpWpsuYpbosEnZLOQ0KfZzc/Diq9Wma3xVyXG1Gn6U8JjHpiGBDF2H7JVw
g2kazlxlJ0FgKJR7rAf2xZKyXS16/diN14kqoUUjjGWm14tUv73iW6HGEprBbYMyouldpX60ngpS
qE8xphy7OgoAIUxN0dEjL8ZEN1wbcYPysOS7DoorXrXzkHikiKm7t9HQ+5MY7UyvZT7FHHDnlwzS
QMNG0ow2Tr+Rstq6dDq2yWsDw/r/qsXeB/ACuRSxdgTSEJyyDOWVbSRZ/qrKbB5t7AlXVl+gwm7J
nUldEVmIRHWxPJ0uPZrkrLLt8RHvqAC0qzyfJIUcLeOtYVydDZNx6u95rl5a2zxRPx4hcTe/TLg2
9Y1flt6tVn8+zmcighDlfDxrKs+7JcmvWJACxhQqomF6CPSB3pDqtaroKOT4nbQSrEZ15LTXae4O
QZaRvL2KOlVUF5tKH5CanZpRgPFuHSjFJVdU722wN9AYtTcNsubJ6K1yO9QBfObpUc+C/TI/CGZJ
QM/o60uCMRzq6ibipyaaJIYxoLzSQ2WaZCpBHPDdJ1u1UnQveB5JXa9w70u2qCX6zwG6ezdYmOtg
yBOK1F4UrvBD++zVijC8uXxCxdg49uVl62jNutdKBRorD27gVu1G8dRoIURJqgBlEnEnLmJImXxN
EJFfS+S6D72iqec6tqVVVBr2a5L4H5DN3J81WB32ae2PqGvJDASueQ/Jm23LHEpHFborj6f7s954
yr73gKpFgM6fe6U3nmttmQITfBYR8vjp0uT0u4fgcggyT3sloYfeev891PpyhaJSeK7SXDqXFOsp
yw3Jj5h9oeUNfwxo61E66x7VIrkc6nsVe9UyNXTypp7XRvvk0pipcR1tLN+QSk9+RCSUUTb3P1BN
ytfknNojZAp/hSuqc3GT0Wd3opTPPpv6nTOalHYHxfwyNMY9H/voZNecwcNJtFO1mnYRFlBWhN6y
uPynDhFLDERTqJCbG3vyr/A1uV748jAdk2mKmLgTF2nS8o89XQZonvK0p5j1Gk54dMv8l7RYJCtL
KQ+Cm9Aj69umPgQWaC4xQsSswjOXxgQrlyz3q6fjbO228QVrp+5F8pLgWAPrWDk+2TzoRnMcoTn/
GFXSZ9xmfD2NN6d4MsVD06vg+NbxunS8cAEIzLrkcGde9fgtURH99LvAOAFKJhEYS9qborboBCZS
tTWmptw7T3LupeMrOQ9zhbRityYPjXAPlNBnZG6cOFvWqBmt6saR6j1oGgdgjNTXHlVd2zw1mCiS
1cuHD89Qv2XoP97LKrH+iNeJPMcDmfldCy7dTE3IqA7Og1Ykf7UlZDen3bXa1WAdve4j0Qp5KasI
7uiN3O4Gs5R2iJEiGGEZ/HQNN/PIDKsrCC/zkNjGBRJTh7pJ31RXzVPnGIU3NtBalaNtLEfB1tBz
6S+NT1b9gpGCcVc7NmlNU8/SFwAz5OMgS+FSHE/jxC035djovFecQyn92aR64+QkmlZibxSjdM7I
fD4rfBdPVe6EK6EpmU4pW8Bs72lESamOyPxgEe99kTPryY6K4Lus9uZChnp7VeIs2MxbDt9Ph52n
1tqaQxCEagv9h6Uc6xhD+I20V2Q7vItL6ZwMWQM+VWbRvXHwfDSV9rvoEiHDqqdSBzQUIXvoq1j2
oFLl84Tpk5uICSVFSDXfFaWw4Z5gD+hEiOsF/UA2Q/DpbEoRuYwq2RwbM7gCfhAcMjkEDREpxtPj
bkxye+X3ufHksYVdjQbmPOGQXALFSG5kc+HTqdhGFtTObqEafV4cKAG55JkXEW/jXF6qTukueyB9
qAdHytPQGnhzxVqxcXVHe3MmYPz0xHmMiL3+c4SWlfpblGXzCJUiC0608rFNUtDWQTs2C/OPKydp
TNCdJALK3MgnCNuVJZO1clHdHLXB2yP78bUc4bT/4deNSt/PBBeSXRFgwEgi42cse+25QlqnNjUp
W8eS1C5tTlEbdxLNSSaBnVoJlYWSGO06LGGMWZp2Q1tRv6nTZXARvglzluU6gMWstay8ZaOWMDIY
Jy5BXbgbjK2KpZghYq7U66fp5bDaAgaJhDLHS5dU79Yucv1C9mkSD7WkRTLI7knEhH69OfXmVY+1
D6KlSxFTUTjQE1Mvvkdt/c0OUESRAt6PyTXIw/Bk79WJuxJN5NpJ/XMQOeuGn7IS4+NQqQhVlumQ
LiE4oEJUVeh9By5alkKciYIFRYECl4W5u+xhcAYAOCqtWKHS76zFHkEK2+rpEXtkbbNpXNVOsFKR
th17+7P92FuIeW1e2qtaVuybeHYpjnQxhtE669OTLHM6fReYOd8n8TQbDP8qesVY38/1Xe3W0dIC
pgA+hQJsji+Hj1n1fEmmZgQCb4mGZ7d6dPRmUs1DlLYf123jgqBRu+bidcO6cZ3yyY8kSgjzI9Mv
AmrHlaEBhfYoeTp5+jJmmrmJ8YxaadPhnLJCcR7K6mszHeSr6ZIU48KoqvwuxvsKVGJQSdtQbSTY
O+D+fU8Jb+MYf96JWDjF+ikWdka26YEg/igqMMGV0/sHY9KKRgKqOAFA/5qgTv1sGfWlM2TUCbuO
ZyZqcsNZptDQdpLHR80FAVqZ3UZYKSho6K7RD4YGPJ30H83ZdqGgmjz01DWdGr5Fi+ws1Yn2qSk0
dCXVstzUjq2tRDMsw+C5wI1b8eJtZXV6dP5UxdRBXTjCKSrX+FIZYN5WFKqUk1iIxZJsCpMd6v4/
2XpaC/Js3wJltK+F5EdfADgh48hDwzBzBGIGpC2cqdlQ+FsbkkK1c1JOhN4+T6qV5n81afBS5diW
0x9YGJgPTntLDyjRXjTLKY8t9dFnU/T6w9+aUWGTXpjmRqoEMsoLX5NSL1a5rcQHqLbDu4nhYRyU
46ssGRb8JHAnUh8kG10ZvX0icbp0cq28Zz0JGsWpy7WOmt33jCMmSwzaSTmcUEk/tJGR3Z2BnYEz
dTiQV6VSAlXBrzg6jnyBZv0ufsOsHeWLNQ7vLRSFL5KX/7MPzc13v8Qb3gssiplGRfUlh5SI7o+8
n3WKO98D5D628v5hKNeilvgfY/ZUyBEv47dmvf20gRsDJT+MSXElx2GjmkYVStxFAUnsFL+xKfnx
ZwfqmOcG7aLjI56BNDvqQ7hLbKCXUy5VZFDhiB9MckZXkYoNI5BlvWx2O5GoDVXUmMHxaEsxYUBy
45oM2mFMo/wwdHG3VOIoA+Ho+XtDqo3n1FWVPecWZ9FRcH6G2m88d9Eql5PiWURYt7+HAPe81le+
BxhFT/oQfpe7SzlInTMF7viMx3KxslLqKLX4/Ncq7/G0l0WaPThT2VyJzarYyop4HWGKOMVFqBdf
17/HxDAx6/driLEPf5KoHdbgcG6ga0HuBumPjmM4tl11SeGz8458Nsd1osOLn0a0tnadc2KlUq+F
A5C4BFnZn73pIprkvrehAfy8BwO60AGRb8P+kFcJiJRJs1g4krmg5PxuuOlVXs0qxkTsxBpu9fS4
FAOJaIW9VdWKNDE0J3ZIDci/Of8i57m2s6BlLkR6RmRhxKU3XKg6YXNwB+dN6Qb/mOsk9NLAmdnm
ogqoWjEmFZpzEcuHuGA5toqxDppDYun5PXE+rk7NSq0OtVoCTJvci/uyGG5qlUEPBFOxETHhbQzt
APpNVHOcm8bNZVsLZA3yqfJFLb/3w9C9Bz4b9kJWkBEIsgPnqmAtclBTXGnSz3hkxcEahvX48ffx
Ip6wy7+BkQsXkY+Nc+zrz73XKmdpADcvst6mpHfL2rFi3F999YvMxnJOmpfUsIdK6zciCz4W5L2k
WMYzFzhlXTSQtNrqAFgLVwzRMuopL2gaECgCEjnI7d/nR3Ul118625efqgAo5B93ZMI7pS7WPYpC
ZCSHbjn2ivwexOlXJVTDX2b7VW5wJlnkwOTSONS+dSoIjrg3zJeqyaRVhmrCRZLA6vWjE05IA416
qleATW8BktgwXX/xx+BKIWdmhKn9CFStVYxX3wndjcNzb+2IJiIJK6exq73o1TsrAaVmq+ciz4zX
CfueJ6Vzb21ffWkRvRGTQKom18QzPsQc+E/jQc7bZmnA27g4fvacWImLxbRXrNoOpbNKdQHMi6Bc
69UhjMqraIlLWvek0aYZttYfi7CVDo+4jrI0BWlwEiVYeQPY+Ea4WxaTLqi48xCXCAYOfY+4UWvW
Dl2ncCFiwEOdq3DHFC9S2CW1DC+4kZ4eCraBE/ZEiuOd5ErN0Q3z9pjIR2x9ZcRflGKbZNl7iUtv
vRgmF5xQiqFUtBJ+n43nzN1RR1FyJWJ6OJnkeKA5VsPQ5kulXXWqrB8aySURGbZydJxvMRePjl3r
REdxJy5GB6R5Obe9Hhe4P6IeDAer1A/uaPLrjs6xmGr7Yg0BBodWSvD075F5ycl/tcEQPs06+gwW
LbGq/H+mSxTrd0FUY0+Kj8IV24oGICiVW9EsJcUnqUgHJJr8EOrgcvTR8HaURRbIgOfndOxQb5vn
ZthAj5B4to9poiOW05Vr+nhMIWAKEF3ub+Ki+WSfuzp5rafnxCNuNN6e4od18qTJFt3zckwXfk8V
g8VUK4xexaxhehSJu99TLWG6nkfN51S7VoZ9xjeObZ2jkRKXLKoGYbifm5KSXV2EOUTLqBX9zm9u
r3JH9iiy5vo9my4IBTU5u3QxCif1ESN0H2+zqU+MAsH3DEXAPomW3KugL9QGCOM0QsyKjOFXAkOS
1IO+76bcE26CcPNqOV/aEXxMUpLxcxRvRJ+ISGzrF/+n8XHbuTBsgx4bpZCEQ9cZG2FGYbr2AKkl
/7P56BWDRa88aTPZ0+BH72OuMLKQbBU8UqEZm9n/evpBj7mPl3r8XN8DKV2o1lY4fRexzBmwRshc
pKOtwUo3dQ3VMut0bNe11D1VTmVjsILEgh4a+ASmXbTQRLI6d4pwaeN2vuskv3vSLTxa03Sn2FSk
0qmioQwfmq9I703k/RkO/G9Nkkrvj9Gdl5G78b/9Y7QI9+03mBfuPFr3bW2N8jef6BKqd2hnb3B0
7kXu2DcKwsUXD36ACJtNpJ41G9HcusnzN7Dh1hb3mgq9+SZ7kxLfXM6vkXxYJep8uh16IVIafNpr
HaaFUevhRXaAZGmdYnzRR3atveVlP434OUl17VeqABTx/PK9wP5nVeVddJPIwO5KEsJ76/ds5fds
M+/Tn3b/nGIwLGaHaly8hx5pxjG3olsCbW3XtSg5i9meAs3RrfNnxejil9b1wTBabv/VUvI3Ntzy
zwrWHo/a3l9g1bQaldL5i+fbh9QFznvdJwkeLgB9OoMiRkWi66LoqbRtc8k51DqYLAsH6i3CrPVV
5pi1quoofomGNweY2SLE7PsvVAQWgF6lbxZqnqsp63lJW1U/olHWrKPcz951uz7alQvc0Ah/Wvxy
L0ja5NsCHUPYy0NN9YJUsOZH4d4EZk3NLvePYRS9+hPIKVYC6wYmWL31hwB5KdyFnJqwmr/41pgd
51jQghMbK74soneeqaNrknWIh0RiXtHDLjI9fREiNiwF+ofnKL/EDXJJ8w2YlF+KLGsf083/eMw0
fZxm/e11/n367zEytqCt5nt3w7XaM/SLdyXs0he/0DhLc8pCVSq8i5YZwRIKLTM96GqYvpBBZtsA
XWxlu317BnAerbQoXM6QOrttnl0Lkub0RAgp2z3/7qPYPPcJLJ7oU5gnWtm/5iG/AT6lD7KjkRTI
2rqkkEBT6F/MsbqIQxkOuP4yL/3kGlFeOWd6gsZJgz2NjPoIuZnqNU+R1JrYh3HWg7fISL6G0x3o
2c87ERO9YhyyB/9N7+NVSOpAXvKHej9AGkeTQ/naOhYJUzUod3rQKV8r7akI5frd9yV97w78ZDGq
GJo3dDYD8hJqe8HrXFmIOIWbaulGpXpSUTt8QXf72DmowsdxqdydDsFEM2uqm6GW0kHVU3lNtj3/
6uUKqiBOuq9wEVrbEU9Sp8nLnagxU+/YdyWJ1rZXoytOz8lcY/aB1s3DRMV6GsY2W3seMSe7lgie
zMNGx09XkZ0sZcnXJhhmts3MWv2v7/77cXasyEd0apdWpWVbchn/81eqZKQ3fUSK9AnFUUlVvay0
xNtkdTUYSImhmlEN6OoIiAUGNe1W/P2qj3VsKxV35MSbm23X323Frk9aQZ1TkyvlBFf3uyjwiCKO
hzSur2hQBqeaTz4xWzUQJhtR7sELr8H+2He3UBWAaupyuhFlNoFWFXegr7MLNB9z4eXNn71CaVSM
Uyp9PbTRQnieOYpB1lgyov4s2pZEDkCGJ7aJrYyEqDKwyOuOdxaXDNH9M6mSpew5KNL8jnckuHeK
VlLZwHlRWDIWYl+ahbtWUsyjCImLUrdtjWyl7K0sTJSR9wFqinNziZEF7xlpjG5vFmp+Uxq/hl5S
WhhfhaSicItqh2c1Ve/ifYU9TG7MCYf5bQ4M5cpxrrlnLZAiyAI/ChVB0097YfDSzuZRg8d0KoXO
rfwShXdRtJdh/asLVy4xvDAzMLP53wr2YkzKczIdMuckSvWdLVUrV47MLYbeX9TG0l7HslTXYByR
S8x5FHVBpVFYV6V3YGhHhOuSb4ptLtwc5o6f8pk2MqO62h1qtC/1i1EgbQ9EHYCrbsretjJRScHC
s3qKpouIxZgeLdsBM3QZzLI8jJlxjtoCEqko76CKAOWNE8FOG5OSLb2D7Pl06dyyuY76j6SHoz/H
K1l9TdXehkef6fMoedp1ahmQskesqkN7l1HszopfFQvcVVY7Pu5aZPg7369ymJQqVZvpIrpFRzDB
yWU4VstchacZt2V0rxpV2eEWAc16QpqKWO60LI+BQplGQFXBH98SVMZPYkgQa+0VexbYaUzIHM54
cyYj6tX6Oh/vh7EcPj0rimBf1pFToa0dDfuxSte5nLU9nAxOM7UyG3aWSO992nk2zktDPmkLm7Gv
FsLiM4E3cTIFvCIp3WDXN9bzIJI0qmSpB1sbkP2Q0Gh1jEg7GGZ3RXAcI1lV9tEvi5CJQfYfoVzx
TkzvmJvx7omWuIj3aoo7BeJjj9Dv8f+MB6AXTdLBy1SKedfdthoxwZmodvwSv1vT79D3UrgY0etA
DQooDiaZU0omDKjP4iwxG9v8q0UVoFoH2ZSdn/5HTRM9AqlJ9LmZJHF9BFhynP9y2R0gXPju3psS
W6OU3mbYQqK2Z5GDaRQ4AT6psN2sE4h9NTWC2mp3n4CBqb9WwDiJ/EwXjtrGbEt/tgc3/RqipTCP
6MMxWtlaC5Jv8p34h7XEIwbwWHZIo02DZDjPm88veeU7X0Vwfk0UVZJ1Zcvhf3w58epO3vISyMX7
JEyR2//XTx2aotwH0B+CrTJJPoaKfOhMtVf3hqXq6zTDxVG6pWhfkY/9/W/HQjC1h89/f/fb6L8h
jsPvo+5IVdszUr1NQEkGSYoHiQCikxSwdkhETway7PHEQCw7nbNT46nKcRfHl6nDA4IzUPY4o8ZN
zBn1ZuFpirpzTcQIDXLNKyA1avfNVOOPQLW6TaPW7bHuo/YIW7NAsr1IcuhBebUQXhgP3wvRFBfJ
pbBqWsPuEfpPw0QMAFALLmwIZySSQBKpmcujHYDsUjQflxQP4FNB0uwREtAllBvcS1xlUGHKECko
8EuNp5t7JC1AObj8L4Q69gN6AaHOHFxUq1VMO86182vW6/TH0l/biSSvkqav72jYrGStN6+tHNf3
UUNbW07HaCE6RcyJdMgrto2U/zSkGOT3CrtL6tOj03QzRlX13LXhQrMxNDk9ZSG6BSIN1/iAyRLN
Hs+pVpjPnp2f/K4rSIxJYJQ1Y8B6YHAXhmkZW7Ege/5o74oxenss1I/1+O+dj3jRlRuXwtehhZw5
M0Q0RNvOqgtAa+aPkFI7i16hPkya+8/eZmo+5opeNIyeRw+7W9ULJvoknHOx/WL3TdrMG+69hHil
F4R/hYMtLcu2649ez9Hh1HZhdDF0BPzYKe6dzJN+ypULsTTovzYT/BYVdO1qYgUEncetd3JYjzcj
BV6g4cPxMU1yu/aoKBjRi/xq51rjufclWMZTFuR3ata34++9i1KSCImLF05b6WR0lqGWd5fI6VZB
7hkvVCg/aSkdZRXDqAFxTSyVXpWaBYp32UWzqnmY+Cu9LvT2RT/+2zApx12ymACXLrqUVv8klpyw
R6p9CNy/REtcIlKu6wbLhrVYwEQMLzGwgbKaHNKuhobP1zXXkRp2oajPqWTxR4R++paEiXrwRXYo
QWBpPdoksB9/Zxho0inTUf2b3hK9HJyVK1n2SqzhMOCuQCTso8ZXfl6wUwd6kU3+dSNGiFU70wN/
BwpHm5d5EcMCOruUCDw+dgRqbedoIyoq1WecNMZti1zJBXwG9axJH9gNgWVFAzbDcWH/FOtE0w67
kjL7UbTmfUAd9n/ExDYA9ifG2TqHiqcSYiEEiIWml/aTM3bmfjBZ0Vhr2zc7Qxt2AgT8pxG53rVv
EFf+GFFVk46oUaPUNe1oglCyT5ki77UgYksj/sx0DHdVXKfnx5+ZJ+CUnAZI5yMGN8bfGpabLcWs
iLVuP9ohvGGp/t51aflFHciwwzSnHNJU5ZVaLxg/1UnIog0L+Fn9X0Nl8wkza9hNqu6SfrPNHW9p
/1TzHzYPScl/yKnzQ7x0p6pT0cGGm6CZmDtHwXuC1eYhrMz6UPKFPJiFh1+UQqLP+H+snddy4zqX
tq+IVczhVFlWcE77hNXuwJwzr34eQG7b3d+ef2aq/hMWASxQki2RwFpvmLP+oQ/78ZDlBhIm8dw/
1FkX3s2BupyKyG+XftoeG62drhsr8SDnqxMugXzbgthMb2s4blcdbnubPFYrmJbtTtaJwiR7j8BO
rb5q/ncRSZdV6Bh0X67hzWW7VvGeW4K5SLauFqfL3IbjAljWr6+V+LWbHBhxyQQt1g9xK72MdrCp
V2aVbDK9II0njCwVlEKXcWBHR91LzWeT4lM2Fd3jBDT9mmzadxlVBKW3tYyOSXwEPtp0iIKQJV0R
qGguiFO7V/jaW8U9HBf6ArQzNn0kuOkCpqwWirfqghLhlw/UsjyLwPudU83yELhKTJxKfgOba3Fm
kTRb+Y6XrbwBhjB2BHvHGjwA3aBIIDtj+4ncUwZvSBOCIFV+M5UpkoO5+WhoXb9HI6NYmU5QPg85
yJtiwlw5zLvyWY3BxWmRoZ7laGhB35yHJ3iL7nVv2i+dG81nFBBgsFUVFCUl9L5Zvn5lWpkXAEx+
nbw0/dVo84tSONbL3EYdK0+zvQvZwGwA0oYnN9fsvZur6i7qhwEKiZGuVFgGceV1m1LU9CxRxtPT
nLuq6EP7AJVnTCve24NYQMpA2Wd7cX+ZJ/t8e0BPQte7jYRKtCmYFL21WEg7rn+co9k/TpUerKDT
KkuEImycVtRMwfuJ4Uw3yLV6/XJS3X9QgnOuPw+1VScrewjrtexzO3ZW4BfCo2bhb/cZl2VIH+Rx
i9gc89PUDheF785YFvoxqiSB2senzi7XFVmZa0SPLBxAOBuGOtmyi3WFyNx7n1fq/VUdWz+myFrq
SEg/ks3oTvOM7W+NVfxLNyGRavaWujeDeoIGyDcli+/fwTuiUizrx7KwbMT6lp9CcCNblhapq3gq
vY0sKtcjiPFMiX/JknQfjt+ojjknTRzkmdqqL37mtbuQ/F+7xZA83KmN9xY57XtEq1bTBqku9p4e
/lCYW4oF4wDJwi4mqtmDto3AZJ4uzVTNyNsWRb2SMXnpNDd23a7cJOvPBeZlPIERqENlPHvNp8xC
8GAeD3Uy2E/liIpm0mSvkGin3Twg5mPqvi/KT+MCuk6zmw2mTtKBFxnS+tImU8nXyNeNe9PXXifT
0p/GfH50Gt3+gdHcgZ9d8JqgVL9KAIecrDF1DniN6FRvUNlSPcPEqKGxKwUs2YgJzxgWq7lojasu
rw1AWNB6j9wmknXQ4XBxiTGFnQ/MmWHLrXCGJqAih6RjfrvsiwfWje/Zi898BSnnBH0/wNJHX32Y
LJTDnHiNwla/t1N+R9vZUSOQEknBJy3wbJWd0CGufRGzSaAILcqqG04SpzLwEzWN+hnYQXROOjLn
srtUIY5pvdNvZFNOCrWmXlr9iEGbKJLlTqW46MnzP9mQbev2c6rdp9zi79OaP0xhIociALr/2JVx
P3nj1/5GPKf/jJ9xb1ylvXfpn1ArivOtnviQ++UuNxUb3PzjgPq32PrKI8wNCC8l7wN+GnK7dv/Y
QVm58tEcW8mX0lp/Pzjz8IhCZfWlX8SH1EQEdro55TWbdsM3by3HDe9Lc9rLO3trelDnOgfQKDX8
Z/Sje/ac7DLsMk1u30FWJeuZ5KRZKdws8NVtJKweTQc1nbShoDUAlr1g/uSwPNhpbgGUz/TqzS8d
f1+hfbBysmzYekLgYA7DaT/VmNIkiQN/qnTT20RBXQarpwfZlWoVRTLWPjJeRatZr8urlETB8e9n
jGwjzKaRAKpR2/SVeKPqjbIcolo/ox+K5KIWk5a2DAAmSjfsoNOOy3qsrfvUasc73+VXRWOGOH+V
qPp3aZEadWj6TzVOuLL5eUgo/p9kM+tSND3ANm5RdhogCrj8JSy25puKStKemsyzM0YpP5Qq3toC
NodpZ36jesIBU2CAC0V/6+wOI0sB+bgYM3zYL9RpC2Kjdr791Y9ByXhCe2M82UaKiqGJiaqYhBLI
fWja9cIts32rNdPrCCtuBbTYPTVdzzZTQ00/ytXsyTfVlzAhdUfFisJGeNSV5lkTZn1YZbeUFoNf
RRCnB9lVeGl23Y75ZhYBssu2fHUT49qwysPOQLJuaNbBiAmuMVjBxZAIi3gXd8nJ3vcqyceLIZGR
/1AQC8c4zbll6+Hsq8jpNvPYDM86vicSuQ6cDGCpKA4g4cYdNgjPSd5AEg2Mx1rVEc2jZVCxv7SQ
d/puhEj1jP6E4JYE/DTsZhcjzh9hqOt3UwTM1811gSsGrYYa5r5GQAtgMc1o7KKVlrrRlfwBiEkW
JkMYdbjoDQ8hwL3Zs4sDG6ojwp3kd8h68U7D8IgsT3bdyQzfoG2QihS6dvz15F9Id/xpaXjKuP38
s1rlCETZnW9kF2I/wVWQIHc4NXFF6haMTq4YMchpq1oPk1O+Ks386ilGexvWmn7t8CRYyH60E9EH
98P2qo3t/KXpT85QVq+O+9DrHmmTNJleUoO3rkASOUH39R+Rx7r0W0ll7qkxoNEQO6uxUOtzPoKP
fZK3lQBxCol+UKLCYZuG/AVQCNkjkRGxpnmbGfOv5V8DeYnCUl9j8yYHdM8Pdj42q1c6+mpjUD3K
nbGVLsOJhtwXM4LeZfWIJOV81jTgLjxXT7Z5qwWuegz46RXbwZioMWmVdtNUVSrUdLOfNVYPGYbB
qjI82nzzXkb0VpCd1NMbD62mXWuYxh6PgPg8pHG0HtJMuR5zNKkslDGwt3KbYzlUj2wPEWVVzNBf
zU1trfs2au/kQSOrYCexfcryjhSE64c7N7L05ASSQ9uamXsLXUO9lt/IOLVv+fqp5Fr5Doox2QLy
5t3N2rwOhmxTW9z5J0eJV+i5qmctye0rfL1aDKvC/BHS0o/Bz+wfInQwm2xZhIldvQVOmOx7UmHn
QoufrKoMLi1fSYqz7B/FoFWHTz71wr3sT4ARaws7+VEb5nMt3czFweAZCotSnA6AFqdA5e/MAxSP
bOfkpn03A3BSq5WehfGqQKtmc4EjXWh4TlI/9SYo4chjCST/kU47fW1+jsqCnuFRye3H4KjnCR/3
j28QKt3GCvAuqkF/DuR6ee69oD589je5Wx/ENbypLjbVXHDVzjJOozhkdamgbBpTsEjhkHzpu8Q0
TrYLJuVVDshDImfIU2Qh8mUeO+W6q/v3C0bbGOdQlOgMa35zOsvc+ULhKOwbFCbFzzEKnXIJhgPW
SuOGj2o4bWU/6XuKVgoyUrKJUtcVnmT1Ax4E6UlOr53g6SIg4JXBSR300HmdQg8+CBd0g+KQ+GVx
YIseIF3kqgB9+w4oAiv1CPQq4y3pg3IhT7+0LxO+jHmuqi8Moyx2SGq6147S3sjvZRJ27jWQtxvN
Cmt8IIcM8T7E7LKsLE+NcCUd6nrpVpb1kJVJc1s6MwrhUDQmfM2ubFJqS8NVy2cfReB1i8XDVk7q
fukd4IL5IDHMse5ZN1UCGdLvkaPoJuvmYyzwC/vS4grsSLTwPODZtWprJblCPt0g8aBdgQK30Lkd
g7s4y86p5KFVzrw3fKDKXjc3N26FsoM5YwP1gu/auUFR8OzP1ngT21nPLTx8VcxkupFdl/6k2zZs
CU8hBbVLPx81XnG3Jx+EAMjpUqMJh/xK6/1dPgbKizUn6TrO4+KIkx9Ycz/DEohi8zfLRCA3zIAS
tPDmPIN3ym7E3fE41LYY8+Aakbkoq5l69MN1lR2rK39/WQa1juGtWcz5V20e3rcT6n9rvUd9yTDb
cvdlqxqRmx3Nw9yyMboqRx0mqJVbRyNGjFpT47O8RVGji49qMT3LW5TsKlQNEhS51sudDHPG6jR0
zbGO9R0JNuO1naOOxFUTnN3Cqw/MxmAHwuMTXu6vciPwEVqBnkVFPXoPbbAD24xGEj6hNf8Z6vWV
c5yN5KdcETVhH1yWRY6pnGHhO7vPlZJcLk22Bj1lSmDXfzBWSuWhCvzkWnJYJGuldox67Ux4isu+
MtfOitK6u9rXgcw5QYVUs4sPR9g44ObKQemvkD76Zxr4r4bCe33y9fjeBT4obPZ84WInnq3LdI7c
rWx6iTriCB98ky05pymapyme4pOc5GV+i9hcFq8oZ6rYx8zqmrx0cGpnOC5kLXJcrii5yoMckGek
7cKjnWUwuiZvWvhWrP/o14FYZ5lxhehfb7i3pQmH1fUAUc2qqd6mKTlrc8jTdVKDUsdV6AGGUPD9
jxPMPDCGYoidxuXELSvn2cICtey8DGXDxLpN3BZ4YISd4eC34VsNj7drcVCwqPtbLCmudAtx1c4c
f8pxOdFGH2tZYmt5jVDv3mFteOcEQ3evCelU+fufeRaW2MIsFGFW3M0C8tUhViBHi5S8qt1m3ADG
KHosVHPd5uCRIOHBPAu3dd8YLAlb71UPL90qMqxbNUnfu4meFT9fV742IIP22Ig7B3uF7oGGVECQ
jchESRNaRB/rckTy0X83Ar9GmhKvotsL6cvqCoB0NoScanL/cVMEFxJ2OGdH51YGABCQLlqbD27T
/kIgefpmaT4ZmPG5wUxpN1M9PBUDaPXtRF/H4yghef4wgU2CMRkWJ4lSk010m4uTRKnNNeJicpS9
KXbzcZKtTAv7pkFXu4Oj2t59Fis3Fa+pPER1d2lqiTP+I8MK702dwcDMJRqzIvnKv+qVCq/2EEW9
si31Lt6FtYp4o9+OO9vUxtsBPpDcUchD6iXWSq+sclMLfi3C0RNZ3veIWjBwcxGR21OJUiP7kNCp
HtB7zm8N02KBZUTNifVW/IBrMrqDUfWKw4q5abq03TYzWJLQtjYuqx6YKX13jLMa+brebtAaEgnl
QtfOYNjC+8RkD+D7yHORXIG7OzUKTtGYwsjRSIwGCqOh4Pmmhhvczw2mb5Wd3Ex2k+8Tn5z3E5X6
ZBemiMUYKm4FF0hqgdgfNQva+BtTjJdt5FN/t+fexEoTlWa44C4ASLi4QamgdZqh7CSbEgJpYXeE
z8C97Mm8EkFLER+LeEvDFuIzXoa4GCj/S7yRYToahUWyq4XDc+8Y+krJm5mEhYfJ8gVDXSRDRFrU
JvGiRcpxTvPpaGQLub/NVcx9Sypby0jsgI3WyeFlOEe5A5Z7XiefcSWp0hsZb8XYKuTwj3c20rYH
CsqvCCwJDLFaPcRVZ2y9AgQtEo2NtkS8uV7nqjYv7Ya13OUt6BmWdfHIKkVmGNFxgjGHAAB3vFXA
Fv4WU6D61kWE5NynjoC28b4VP7o05aAMkxFKZq1qmNLb2qjh7otl5FhjSOFlprGOIo/czMf6Up7x
K8I53TPhsrPuvCw5L9OmZq9fTHCbCPkx/prtFEAbnptxY6KITjmbvi+HYkAFLMddXoZ8DkwjClcL
vv/G0UzNNz+j1i1rIoUVtBcYRBdpiPeLAVnzdy5eraLT8aPhEi2rJXLYE8VTOeBpmGz9LNwU18UU
y5trFEDM7WBBfZD/sBby+TkuImSpOgd1S6fcoCRoXf51CsjOZYYX935IxuBmCjERGaYJM0YFmXWx
ho9Q9DdWep4h1vwcxWCl3sAkTjAt2OSHfEFWsUoR+a88wIVFKocbaoqX4c/kgIyuslldusiMXbYH
U6jUh57HpnzZLzsGXFlYEUSI38i34poLrFPik18hCuzmlbIxbYTl0FUVW2xn/A7uic0uJHnNAuca
VPYTijMBxrpNvB9C1cAMGd0dCclKUzc4gbldDVWJAoNsKtgQyogUsL/rZkI7NjLP8jBU/a+c9MXu
s0sFG3UOphADUNN7kf15psEhsGvkXrm8W2XhSZ4h7jWvzQzhqM8+OWDq+LiWlCE3aR5kBz3qXz6/
002GbB1CcC+R+CFE6JRDUpWcbAgz/HqV3j2gbJlQTy8oAvlo747s5n/aiIsXo/8zsqDkqYObPOIN
bq31wmiOqgZUtDG9eYGHt3WvGROCFq4dXzBjHrJRpzmunySgTMLIfNzTshw1D4iy4yLtSnuT3yOA
H4L1LbrrbIjeTDMSS/Uw3aOU0a9kswWps8qD0t3JpuMrPxx3iq5lK7+fPQsvQpkWmXuEoVobYZ7M
0DE/E7pJc1EY6MvdGMaQ1MtKaCdlWh9dSWUlyoj5sgv1jSp4DJKtIBkN8uxyqCyDW3r0IPs/wxTd
r9dGXtUQvIrmrEX2+lLI+KuZBvVuML1s2WdNcM8NJcYNOJz+QTrvNDXC3t4ZwoUDbOrnbIy/Un4a
z+WAuyuw/YgCT+tsETdtr4zEM/FPwylNL5VsYw/1z7TLvXRvZ6ROE6v+1uvTOHybAcajEAU70nS1
A8vI98Nns4gmEsWynfsTriLsMP4tTvbp3RoFheAk71O2uFlBOde5AZbuQt6YPm9gclQ2Ay/Q15hB
vId8DjQW6iGaeR1UU7H2ocquUKLNL5xneRZH10rklNef3dyGvoYqM/G/Qzsrrb6Etml0Awb0nIIJ
uU16Rd1gbZwflXmYrkK19XluY4nQtYW+osTbP/b90C1mVmRvLbf4C7nIt7SFYeclCrfjdxd/ued6
qMxlV7u4BZAUxNOhspch+II3BWGOdCAJWQM+3PhR7+/1Qjfv2BSzpxYR8Jm+o5I/3Cde2e09f0YA
Wu+Ml86kNiICphjGKR4d5RkdPP3k2NzLgJMrR5eb5kkRuKDPQ9e+ds2UHT975NmXUFhdK3zHxuVn
H1mqlUNN8Caqm3LTeYBVLDuf73u8HW88NDqBM8/3g+pM92Vj9ew8tfFKNu1SCfc6axtQgWFbLY3+
SdOH+k4OmmIvMqZku2WTVRs3uNl6u4T6LTqdCvwjOVg7rMnaLDgA6MW8koTXGQkvhJ2juEUfWAFs
SYH5KFuzFk1nGYKba7ebk+SH7L8c5CwMc4rlPCcmqyo1vyrATC3sgi2gq3vddccvcgXDpn9GzBoU
UmD9SpOlpaj5L1TIEY/x5yfPM3USQbV5BqaXYSar9utL+msmHZn7q0Q4WXlD5SLMDto29jygHV2D
aDzOnIe4i6YXN15nImpy5t9RotskU/JnlBJVytdrfUTNPVLe8lq/X7GOwpWfwXNUppWbIZ07j7F5
1xVxjDtuD+VANGfAQnc9THUcYedT1Pe0nAljNc0uMeQFXQOpPpoXxqjr+0AMh8HQn7W+vZLzLzOK
BhMfOHabFCVLZkyroccD58KjHgtQL2WPaU4yjuTwY/I9Qvq9OLwvgYHuo0+DErccTsVw6Ifvw2R8
YFGK2e6E0U2sV7c9Vq4aQncttMqBkuRftQDwvgfbbq39X492+XyXfdiMHMpct/ZyvSC7qlgZrkYU
df6tbJFoxs3c2+quxg1sWMgQYC+4KMgN+8ewHNDjosDmw+EuJ0cRqrxMnkgI/56B7ypK7OzM0apN
DnOATvflVLZL0SnPuldcJ5UreW4qYXrptZWc+M8oOfxXjGwGSp8c0Bd+zTKvvny0oc9/GjGq4JQC
39MP//aRRZZCTfv8Mkl+kM98hZwwZDk60M6EEmQZCHcm1QWVEBT7LtJD/J6V9wP2HIwi+xCEm8/e
2q00fGtF6CVADgnFmMzB8NMorW0jgFDLbs6fVLOwQWm3zu2URBx81MZZLF4aEd/b2LWuLuH+GOR7
ZKrRtBfxsTiojUHqqo30lZwhB4JAyZeOeJm+UvqdXyrCOAfcgnA80JuDk7dYxLi9jzS0a7RgfERv
ZicBTi2Kt/57xJLxkCyoAQ0rP2nK6zYxKjAhcfa9pvSfx6X+zwDkaj3HmQsdgdIp/tfVvjD0RaV6
8S2WpgYgI+ylNu/re2X4hnxB8uwnfbnvhYWJlLhRR4W0zpgtKsocm3xwfDA1debs9Cm9msueWqjm
WuspSnCfG7E1K2vs7Qrb5gvryIVf2/FNHFxkH3igGwthIiISCSxcE0wioWWTO4h9ndVZtZa5AzlC
43Pkd9jvOXAASYEkuUH5qhfc0HZcSOyupFNXE3zRIUKI3DcFPGP8iJHDkolt6/l/zEOCJMEtpLn3
Sek92IHzok919t2bCvTeq+Yh66lfgKHytkVTBAurALFH3Su6AqOHHVw7uc8TnukyR5Cjj7FwbWu4
/Z8jOit7bOq4xeKya64vGj4j/KW+B/bhaiEgZin9I/oQ1VWOf8Wpoi9XJ20bqg2b+y4KN7lWBsdQ
GYsji2pn3Se18mAY8Ej0IfR/Wjh5a8ZPY3RR6dQq9SEVc6ZwDo5o8RRHfzAdoNK+/wBb4n1Od/xr
jnwdb8BzMnajJ40b/AmMqrZGvwODT1EE6EaPIgC6uQa5TtrzkP8Mx4S9mWj5CIxMCzmPzXx+nArM
Yz5iZf8lxPSHMyqge8/td5rW2T8S3XotEAJCc1MLN02lVofOGEK8AUBpUKs1X0Volc/zwk+zX1Tm
vAbnZadvtyi7Tmue3dhNaCjpcFes7+Pa+pZrbvhW9hUGDqNW3mK1OxwC1BlXMh0XaTeUBqx/4sZ4
jeLeBLekTTvVR1gmEg9FXM9K0hg4KSDRFD/kHvlDJW72geqYsFkpv/HEQgq+0ZxqZYcVS1F7Mp/a
Diw0yG+UCYsAXcV0yhBXBHeYrBKdrPkcKej/MtB2VnIUjm3L2S2tQ6iZ943hR3cDdL9r0vi4t6Di
/zqEGPZU/tTtZdMuX32dPFlQ5Wiip0hNckcJX8OBpKZrGc0pil3jAZ+crexHo477YOKxiRYXEy/i
goJaIJpu7+qi9w/yYLupjyi0+d6sphiGT6djrvURUoPaiFbuOC4G3vl6Kv3uvuHWcdWOOMnJpj7r
PQs5vGKCRDmDWenvtaLMsKDDTEcOYhdEUs6yl3JQTkp6PcBSTCn2vtmxgzGrka/SjEGe0zt3SjUk
e+gV4TaskubJrtmCVHnz2Lv6cNUI9zqhX1iKg2v70RU3jJRHhWvfyoFcVcCIe+hZaL7exMtQiBQi
+hJuL+3M1X4kRedc+VLOUMxDvHlptrF6La+C4pl+HuJiMyhdsemhyV7hJvWjjZLsO44DT6Ff5I9m
X2nb1ubOEcezf18bxb8FVGPW7fKezKTmJJvUxBYWmt/PyPfBT3pgIc3eh8mfGm/RAPa9CyL9cWiw
YQ0yvhAxz61t2eY60h9jfEReHa6IMTS3M2RzwGq6/oxOyg/ECoZzKSo+8n4c9t3aiL3uoidqTQPq
CUN3G4+PaOpHWP3oBcjq1H3ubXsvPxRMFHbCKXLIfY6zCKuz/KgKFIILO6lQQ+NGtvLK8vZuZCOO
LwYBc7R3CDSMy7EM1e1nH2aBf8+yDL1ZyAkyzBpt/IBYv/y3s/qckg6E4EbASSkgf864tMVr1FN3
4G7hHwFHhvdD4c0by4Mxow4pC0Y8r/gxOXz12A+ACInVTUguhQWsgISMjJLJC24bbT2QkHy2evYd
oTrglNR5x9BF1KoXSlJzqlIUM9IER0tuEAZhRhqOX8JkvwzrMiQfqN5OLxUAWRkWaMn71caPqzni
arIpwkrw5osZePHJN9nDp7ICyQPj2aZgtBkdRLTA47EVUEJhw+sG1xr2BY++ni5lv5X0zWEysZZL
Qlb5bTtpK30qi70cHfkwFWqVd/Y0mre2PwKL4WJ6TN0V0lewls1yph6uuLV/kM2g/4VnbQV+hTfk
B9aq1B17UceoMc9BFr+gpoa0g1k/TQirnRHlbpEKrKKXekS8Nu+LaYucRPSiu8mrppj9jZO71IvK
ZC+7W62a9tmIk4ucVAUjXMLSHw9y9M9rq3HBkl28ZpNZX6+NzP5r57T9TdIWw79dWxfvoJ8FT/Hj
2l3+og7k2AzjODtGiEILB1Vt38+MkvuIYyhSxCw8Z2OOZ6MMRATDX6VGgrCfiEZglRE5e3TTZh91
3S3M2+hsam2nreQUOEELZQjN42BW1g4h16cI1U9kPpWU8iFySb1aW3gLtWW+U4qS3b/faisZY3mW
e9KPHUbs2cHQ3Fc8s5B7ENPlIfk4M2c7XZF5yTNz3ORCeil0Wbv0TnjrmIN2a6bKPbtndJHCBpmE
EpckCemktvZXlJwso9Rx0tFBdcxlyj3ryq3qH/lgxd/ESfn7xCRVIHvkyRx2P+SJ9vtEBP+fYv6n
l5AXBF164m/KElFBC0sZymnHAmB8KfJxl+Zt9NBlogKlReVC9ssw30BowGbx9MLDZRf6afwATu0/
wjxxNRmm9t2XsKpX2DSFyEp/Xu3jRacJtfrxz6u5ntqu5YtalLlWpYJ9cRhhRJZM8BtkIUs2LbNV
jrLMlXJ7uYxKuYXPUSnkMCn2/9e58m3IF5JXpi6uHD9f9/NNfr6uHB0+3sYUtf0WXqGzTCwXzITn
nax4MK9VxTav5Vnc4IXiJ+aIUYsY6LvIWVSeri7yuR23MlCXnU1drVK7bk6fk/+3FxWvFhSpef15
4TZPMLKVr/lx4Uvf/+Wicn4KsO7ybr9cVANJrDrh13cbGigOBIZy+RNcYv/++B9/F3lR11bHrXzj
n5/5/3XhL6+f+3a2NrqVFMDvw+S5K2MV20Lk9xQXD12yneFWNiHDAfjIapwrhRJfU7b+bRlRHxHK
fTKi0MMv07H7/I/pbpV/nd7YxVJe7GM6DiTzoowb9RR0JDFtAXJOjG/ZPEXfqZKyjUWRGs1IFzoh
Bo7b0u+T+4Cy87+EJnbzHjra8HFk6KRVP5NhWJpOlD4ahWmu0xnqB16s7gHgH/BT3OoeZpF7q+tp
YEeyaLnZ/yzQg6Iny7Yty6OFJsoaszgYZe8v9cHEXEzUQay6R6MINUATp9d7GSb7ncDCZkfRKZn2
2LV0qLIe5NnnwcADgZqj+x7yOfBXsGz6rlEuMwcsIFXg4ZT4NYyHwHtDYbhBGOV3MwbOXYBfdfD7
65V5XVBRQEMkBTEU5ZOwgxyuWDxa9z5KYkDlcOA2hZgbApLpHUl5yMi/0EiMH6AAtw+18iS33bJR
Kk9yQ16gUvvnSDJ9Cft7jkQD8P37zzlyoWmaRvOgNs/y0nYeuBtPcdC9n57+LxP/9T3hD6YvwxEn
T1XtiqV8OmFYoCyR9Tev5DMMMU8WZP0zMLTs6LkT307BVghL82uUpp3g1PbPbF/eo9S5fkvbOQcF
p0YIWI7a3lN96z4e/BcKSuFbpwLZmo3BRekUMvs0I94nxW/j4ueousU/o5gIH1PbN4gf3Luh+yLH
QbJ8nRgHFXo44op9/ktOHEDBbiLjqZmt/qpJfMzMEUgCN6NBrLJ4ZI7+k/wGK5H3oy2D5IkSQbXW
3SE5sVvCovNf5lTjk7Sm+JjTizltmCensSqyg9Ma80Yvdo2p6BsWHRVuQq516LPeFPIJyLnX/MZC
qmqvqYqUCxSUYOHVi7IsfPF9einRE3jBZt5c9mqX3RpznGznBB9kIxPiq2B5UR5XZ289m8IXchyT
68YZNYrgQ/y9NPcSyaVEabyM4nG6Ydnv7Tt0ZTcZ9k6Pdum9yAjN0q8LA6Rm2X1T8sm4SQTTbS4x
ZMMKgOItLdlfhAXGBDOP1VJtWaYr+ExuzFTzl3JYHmzVoHqfKbe1DInj59HG2BtQRHwymsLeV32g
7ih1TGfLM9O168TNQzNhixOC2vuG8NCpqMX+LGEfb5rqr7KYnpw+iV+nSauXKcj+u8Dgv9lmLmYl
XV9v5G9bHnK7HBGa5afuFG9WlLfHEgW2vcoCYhGQlGjvpwnVf+9a6UnlvSFPWqBSD0dzIXVt47jb
Rpo7HxzJ9EUNr9w4XazggzmbZ8rKGkqtUXCIa8CRU9c+1gEQycTRx12Motm94Wo/EcgoboIkmZaF
3i+htlLe+/OsMCcUgIKkwzNWnP05ynKRPjaR76N/xhVqw+3JxS9VzPo7NmRWLOf/ec2/X/G/iwvK
Y+YEavUGwDqF6GKqdzzNEdlrhhF1Y5q2lXXXY4HPfYod6NKv5n4dsaZeD01CG6+0bcMm8FoGD1WA
ZpdKYrGuEu0Ooa5sayC0ui6psSCM+I3knrcuEqPfh1lYPuqzdYJh03yz3ASBeWSrTjZ8xBv8nrqF
HEgzbrbTaHe3Ob6ox9LG+lxeSXHKPSjwBj3y0tq1ldlvmtQx/jHNVVsB4kMzptqONs8cSHyPZGCR
UEirHxISn4easy0ya15LxojdBKHY36VHiZ8XkxoQU0VIVQ/ZqJnV2OUsKGv40TF9o+wLwLJ+GU2c
hrqNq4Gz08e1WrsNkB9w6zgS7OfZt/EMoIgNGxnFmcav7vEme8IV8mduJ/Z3LVBOVdVwh69MfmK9
AUphAuIapx5LiUDFUyo+jEYJCsS3vSV+kPXZmgMw+ySw1p1tVK+lGW7zLHa+z7oCZcIp5ztnRrWY
fZS2jbW6esDL+6c1x/6NE2bIHMewOnTdemuCmryzV7sPfqCn66FqyrOuBuled5VgP9hjx87UjtZW
rkePVmlgI8uf5Lsy+9h1DlS0xZWaNJ/fxd8jDDhQVWuSpW70NomqMTwX4YQOpjna3yy2vi63zCeq
5N3OmkfsEIPGeQkpR5k7LztJ6O0wlsaDZ5+kWrBsAGOTIzOCamLkS1h2kgDd8X3kjzk6ZEwYYtwR
kxFtlNLq1pRa9FfS6ivJzhjqKlxWWHje/M8Rc1TkB5D1ddgiHLXAHxazkBzD6ACrzIG/CYIYG5dL
v0xwITbJAK9Jy80WKGM2XiLSajioVVg+V5jZb0ixdazYRu1OMZT0PaKwb9u8dB+xH++2SUvWVKtN
/94N8u+XF+nm1zachweNYu6uAaS4RRjdWVqCPQjI7yYznPAucNLmtjWGB2q35YuqISVGcoKnqWhq
8PUWQ55458wNrYeaBK/sL/TK2Q+K1sIgscoXVAsoIbFGO8pR76VAz++l0wCDVCou8aHrFS+dJeXq
2nEv50An2+iDUj2wTSyvFRdNYWyts8dCG01IkwWy2bc8RdcFHpb4n3I26wNnYW7/F2PnteQ2srTb
J0IEvLmlZ5Ns362WbhCakQbeezz9WUhqixptnR3/DQJVlQVSahCoyvzML31x0mDHXiIVdyvU4Xtd
brJi4lHxszQmhS9p2mMRnrvuVYOadK70mSRenr12YwlhZekCzNxSd1lObyG3ppy5Ck7WHby2zW8D
qVoMaKtjso3RLbyQvCrHU7ocmiQYT5YL2/DaGdXZutJ09ygDtxCZcY2TEUem3MZv4SBHXSQdgmHz
y7Xl1EsTb4Xi4rSJKs068VCxTnJ2O9z6kjB+I3FLHdGq83r1p5BbX9P4/4lpreA6bxrHby38zY8a
S64KX8MvRZqpD6X5FCsj+JrSMI85UphXmNbcZRjQJxn+YEC8bqVcOZO+JcIGdXWWeq70y+GHd8B/
Rm8Dv5eNvccfrE3LN9IjOSHjqn6PyyWWPK2rbm59HfwhSO/KV32R0L/1N9rOG5Xkqqwv3fCFEh7I
TXuc+0VAmMztrnFRsYYm1ad7SlrV6tqOprC415y6uB9/jkgfbPRAw6VQL+5lTmxiP3ntDGH5buMO
jXXcZR78pgs/XGeIt2qL1MXYdQNubAnkYTBMnyzfehTUOnzfBwSUfoS2yYAzR0hC24Ej+ofQWlPs
NXtdeLN+2gA8Rz/HCi1r7cS4xd+Enq/6zqS8yBUwcAv+bUAukBbxvG76KUF8H7Si4HwGoGHreQB3
CzcQZKJ03uCKlt6MazuoAFL+AeAofbcr3K4qcKHBmcYTe8SNWabdPh8BnmqunT/D88mfE2i32LYp
Nu+yrHh2kz5/rue/GjvwHqVRDZ51V2VYWjiWjry+TnEd6HzoboeyU5I1lfwXOzOGs1wuAtx5Dx1u
Jy25wO1TU+Du26qHdH5T8Bdp/1vTKxaMn2fG65u0v4w2qFBmmd/dhV7twbYVxnrdW3/jvZEe28Cw
V16eajvR9u2wd7lq/lpBY+6RVSpXN9FfObvGdRdLHZJr6K3bBNu6ojwlL7sRkOo6mTSMtBdjM2l6
ddsc5SVpDvOP0VszWoKbXLWOjr4s/fx6xfZp/A7u6a/UaJOPKHO09TRn5pOntQtulXSAX7vtne7j
BRxiNYgmlW3ii9aVb7gcDqt5Gou/phqDTQ0m8aqsKRukEX4+AmXvgQU4Tf+azmW31bsMKZEm6AGt
U3yApk+NahnV4ME9dkrNT5fB6wSS4p3fTNfpWhUMFChhcmZhmD3qClyaKq9QcrZHaHwFzpZ17h/A
5cxraQKP0y66pX2WVofV90vrkskgMkg07bUwevSMVf3hGp3AMcz9frqLlkG9C6tt3YzmNqIiIBIK
Fi4J69Jp6ztpYgnxZKhe8IRRUPYWOzPvMXQXqj6eL/iS1atxmItPeVxZe28O+23P++NsDPU/eQiE
Sg5G4bbHMWPb2KMycOtPf0ZIn4wiXIqtpur723queC79nCEDvzVv0wDRkZyH0b/5LU5Cbh/k2CBv
VtmoffahAuxv3+X24beLyqWuzQZ0Sd4g07185f/9Edbyr+1gsiFp2uFnBxqkUWr7NZtye90Zk3bo
G8UisaLWOx37m60Ke/U1iBT9mPMsWEsTrr57UXT7Q1rYKtjPSa+uZGa7TFcDUPSBWz1JgOL7IJZM
ezpHs4V+YMn/RqVM9QXI+hbDPowWpyx87JZDAuBqM5uhtpGmDEiIPvc70wWrd5sQalCvKbVCblsu
cj2MyKDVbd5ighLnB+mTKxX/+UDdCbf9QNWUfUTSnhGZitbXcqnnYsZGVWncXtulx1uIdbV3uNVP
G1U7gwgvLlI/JbOQPSEjcI3PFT85V7H+IsVZCQga9PNI0yNTaunKPRSjNXvj+izAVnSTF0lvsh93
beVexbtlVG97tBPl9Bojpz8DBRpby+TrwAKmDRL8NZw5MDf9aMblDtQByg1tcGcYAaa5TRlMp86c
o3Inp0B3p1OoaJDoER8joYYg6Q6q575wXehdk8IzAcUVy8ZivkDIpIpXBbTaCKESIOx9iz7mrW9E
uPE2ejv7v8T1f5i7XG8IQGCIRXKQ6Kitsm0LykL7/NtZ0ST651E1s9Vc6f81Oi598zL6v+NklITF
j7jfPuP2ub/HRWiwFQjxL7lK0QEZrXaDrUFEnZ18Jd7ryQZWN9qVS7PJG9g/nYO5fdhl9XoJdnI9
fBJVkVuwXA6K8o9gGdXbLyy4usdSM486vt7vcT2M9zA3/i7dqXmP8L47qfaEJtEyGOGCd1Q1N4Xs
yWhqJw4lec3ZymjuWdj2ZTZiAEtwN84LJiAs71hS1u95rIDwVMeAx/YyGrfPJpq8j9IamhyKtzW+
hJ7TvoHXkd4ib+0nH9WcbnI9eLRI2ShGHe2UPOrOFGizE8ZmOCRRqHxWo4I9jdEaX9DZOTnGYP5j
dP02R5v2L0j0WDuRd3oxrS7aNsHzIpaHhXmQn3MNDZKlpSuIqIAvgH8s7XjSWyq6U7y9NhcFFTkb
RsW5ayJjf80uBcowbdppQDBu0GDuoR2Np153b0YzMp0zuo7R2g2NF89JbBBqWhXuSB+wDJW1lq/M
/2Sq5t2x1mlX7DOTkziQWGpR7OphrrfSDFqlxyp0+GfGaQNKk3XSMr98Ee+SeXqwIWh/tT2WDlFV
2m9xZoybxjOsh7BsTfiemnWnFF1wtkKw+q1uFtCyKnfdFs74qUr97wPyud+aoFi73mLNoDnD3i9b
+3UYWFK77gTvZiqOkkfxUv0RAdvxCeXS8mXO9UPYIU8wu+4AzQHYrORiZFKOM3FSA7ut12GV4txe
NjC8W925dFPgXm7Nwq1WfmK357lSzBlcI3FVHATbxDKGdR3mwzYpVHeFYVl99gP1mxEFOPeNM6b3
Pvvhsy2nk62XGCen1TZ1+B716FwA+PBpy1lRB/28/AfzrvGCBjo1nbaa8sIJG2jlHjcu4gnO2nft
L3ZbjXdhM/tPBZWT+6ExQVtVypN0hb3nHGaoEyszUPwnGXDSztvoQcN+e+mTQ1nZ1SrxgcGN1HXi
xTBxk1Vx/RAgvb3OVO7yeiKRGZTfGzxqV53d229agtV2VbXJvYFW5DFuLDZwIfnZTejO1YdbOm+W
6+b/9DXg96MSQ9lEZXBGv0IdyaeiJVZa2OVpVhw+NX6MJRXZBKSnABaDFruFOmmg8DONlUOW9CFe
pP8J5aqG4qavkTlPq6Twh11U4MfUj3WmQrGL1iiRvNhYtGFgotZbvdKmS0uNBamzztoDmjV46ybW
2vdJ9UJ6fYJHZf6jIDzsR0r7LV0oKUleVvum0roN/mQV+3hcaZ3arSHBYnkv6ZtMs59Vh3/tLSJA
ZuWXCMt0n1v+WG/5oLN0wxdk/wtPiKoAfA92ieg+4ttAWvhTrjkGEkSVsmnDFE+oMbNeuz7id7UI
OCKTaly4Pc7Zov8oXY2haBsk1Neh5gVbKJHjs1HU03OoKKQdHOsiXaAru5NrtN+4EYsMTSvUnWzX
a/YSKyGosGstIClpBPFUHQwdjX9pykEBt4pCI8byMsnr6/jBwZbhFpHXcFbNKg6v30Pv3E/xApAA
VtqDBrbTe0tTqvsGduK6t6Lor8BXjiraEO/QIOx90Vv6nldf8Cl1gbQuATJz8AEHt+q48vjF/9Qv
lbPbQbRO0S2y1rPtV5vbwC/iq6RVjbNe7v3WVnbgNnEmzqNfnEZLvGwQCiy6O5GpbhDoOkCAVNfC
KGrw03mO4VtkAQWgHhgfSk7IqCDtAkAfZ/K9vjRL3Em3Ps8THmnIqtxGRTtARlGxIV37M1iaSdYU
e5KhWPK6xcVVZ/3bcpKDtpWTIMiClzyxyb2tIjYctrUputl9N0yb2nqdg9Z0o/oMSife9lETf27A
QwwK7Poxxj3d0ah9trpv7EGh2IeyzpNnu8fsTkLYleLRPjuvuc7axjB0dxNRe/hkeI6xmQJrOkhz
aiHzdBAxL9L0zHbLc1d9KXS9evHMhr+SprzPeD9eYnzfV9L0zb45yCVrg//eHzq2keEOZxvCAlhA
tXuy06w9ZYOLc2OHqryig4XVlS8WMiPbeFAiMplV/mIa3l8lggwfKX4NaFt3HzGu9pSa1PZxWA6d
VSPB6JanW7+Z1zlr51iHWkGsHPoxch+SYnfrkbMxjZFLrOB43gZSSiJ3+lx+5J0+bfjPbtd6oDlz
vkprDfuTOgDOj0c7Vh6hGe0LpLyHaQcu1VqJEjBCKdMpcIo3aU1a3Dz9u6teFLKUYb5GSevfE/WY
NPv65yRlcSKcylG9z+IfjtbI6j3nk+4fRWT2pjnrerO/qTIkgmSgKUqc/VIbOF3qhL8Hl5mt32fz
1zgk4W6op6sggLzMAMjV2YYlaYJUzS5xh3/wVLNPuutZp3o5a2oQq6tfTmUoGgb75FMdPBRmc5Gu
QAEyag2sZsJExd436rIj6gAIx8Q0A5tXjfpOVt9+kY657QI0KbGlG8aMhQfebWO4MeuyWJnYrJ4S
Nu+oQvzrDGvrH30AbP5r9DYj8FMkG9UJdO4f4obysa/NiNIjAf87VD7wFvfb15EPDAzrA2GD8a7w
G+Uih8pDvkhT2gn7VWAlt4FrMxxZMSYFAMufM36L43WKx6V+uXVjNO6sa5zOeEJUdawALygrCrVT
dZKzOJhLPA+X9vX0No4ZQrs2Ysu4zpEBNyVBvJJTOUx65B6iQju08+w9lL1Z38NkWIVwNLNtiuvh
booGvJkXOzwJkbNwROwTCVbjcBtoku46t1+udOuXi5ROna9/G8j6GmzUchEZkKtXfUrWAkVrZ1Y/
Vw5WiXHWlIekDsutGCnOiVKsmzhSTyJM51nZJlRS+9UwYdD/YZJE+Q7wF369/99JgVWbT6XtfqeO
gk2B66FeQjVnxIL8C9ZVmCDbTnXR1dE41+ja8MsLtc/G6O3UuYu/hTUPjj7CB0BDHPyQqA6C4vA5
nksjAUmqOQ06Idl87AYsW4blEVk3mfmQax3yefq8yBj1ly6w03dVL31g4J6+t9p+erc8+yQBbZCF
6zSLuocqnOyzqhcZi+yk+gu5olXOh36hzK5sJyguR20Ygxcel99lprVQCa1qVp/bvsC5dWwt9KuT
/ouJbI9EkOyq0bpkEKY3OkFF+BqP1tUBI9ei8aDpWL9UC4hu1nHb0l04WPaghq9dYh6kX8ImAx8r
a4Hqqa4G6q7Dfca3nUCu9luYSBpry9X+Haan2QeLU0yh2b08JBPCcmo19hucxKBfSFL51ilJZclF
3wYMAO1Xh8JbktqLMZHOKsjwporqLT+VaV9YtbGv0tD+FHXGlnT//FXxUW/qIGydVUUpn6wwK1Zh
M6lfqQIhSFCgkNvpJhrGIOI2MmPqcHfnN/lBcbJC3eYuciwfBRNbf4NU4V2bIuN1a16VoQx2XZ7l
+Vct7LGJm7t+eGlw91p1sZs92umUP84JetZgut+StJ7ubv0GLokHieXPin7c+K+4a1+nGz9ihqya
oJAZ0dYfLXD3KlScgnfP+daMMd2Tphc5vGmXQ7L4NnBzr820zh4gUjtPLNitYzlBkbLSDpZWSuZ4
Z3l5tQnatIvXcwFkEOeHcn9tK5X+VRnww0Q8wnliweU8ZVjwjlUYPsoFYZtX98gm7WVM40m0LYLK
3xdau1eLcv5nORlT63rS/+fkv4ekR+2N7TwO0cOtCJGFY3FkX/dVumZxQ/jZJ3cPhqK4d/MZv8RJ
8NA6zUPoFf+HfqApQD48p74WL6T2EOn+8irWHqUmcd1+S2kjhVhx9PX50e4pca/qRadhVsZhF/SF
tu6HbFqpDoZGqRWmb2FcoswGjF0MkWvkYq6GyLaubsfQv7PvZL9SYVW56W1Hvfid1l4wJGFrGnXh
3/UR+bt29ePlUcBCOMQAeIqVF2XZCejPUpmMWnRIls4g6bOTHLB0/nEmzV+Gf5l+C7e1cN6ZDZC4
cFIuKFTzEsMOUrnMHmmXIC+VnYy4NpYGG2cRgQ0yOAsScw2X8cI3tAuVc2lcewx3FSCI8uijUIWk
jnMvBIQQIOrJtrq/b5yEGvXmDf9X3U4i5mAs79wuu9dLNJLQy0e3YiljoIL2n+ZCfsui+UdT0Ha3
piDkfgn+OTdfDKfU3MxRO41SMp1Qh9IKRmNZzFO60SK/wCKA3+BOxaZ1lVSUflowafbRnPLyTCE4
ARI/B94OCYu/rk19GUHfKbWP6L6hOeDne8etnF0URNabM/tUgMBgZHr31teu8xZ7ob0DTWQc4X6n
TxF/vVW84Dly+I0eKIKvQdugg9Nq2UWDvogi0zhuAnSNv7Rjs6bH/rucWlzrfS1/qoZMP7rG6Ozm
0hqPQwslpOryLzaJg292WxwG27c/1wriFA5kJ7RG1fLUdKTCEM703n6GAnS6hnam+edQwy+vVw2t
H6HNEtoN6o+rlvb4y1VTUlXsQUA6FPN4dhDzObACeEZU1cs30dInA3IY1XI8o9o6njPb2GrNCFNm
6dKDBHrl76dTsrheRtm4kcl/utZ1osuu9YAdzhp1O2zn+9XkBuliNGi8pfibsGXsknO/uBbfRsXg
WEbLzkjObCJ+BI9+GW96B7W75YemgHwEOJaa2clffo3SmZvDuHJKNoG3vkR+nDIsBxn5bd4vMeDl
+xV+9mF3dEvd2JcLbCqBQLN3s5rFY2eqz9eDCVjPbueztPCCUE6NkXy5grKmHghgp2vTXkZRzi+e
EZmUi0lPmmcImVaZska8Q81AIKZv9b+vVnG1K6TrdjW5QNlNENPjdSz4r4KN9a51n9xkqPd1UbWP
aY12RRS54/tkwM31wsr4O67abStFQDu0N7ZVBd80HyPWutStdzUsUsTZVfUxz51sbyVqfyoNrzxR
Jqj3rWPD/BgLDAzZajzIoUonB+fZPt/e+oLSCR8KT3H3dox48m8D3E06z1e20T8vIhOkqXnpS2jb
/lFa0t9O4aEAUnOXJfZTCC2lWXdVcNAjwD1jhRjI3KYmuyCvOsBGjl49XYmPs2OXaxntfKd60ueW
DXsdv0bKFL36k/KRRXYBMJT4eOLLY3RW72Sws9zxpJd876QzG4zQQgCaXf9yHQS9DMfHV+GbMrUz
9WCv21Scpen0KAij0PckrTqMPieLcHtExWrnp+n8NJF32CCOi7Y4KeOVjUjCF9bKr2jwzN8dzVsD
U4JTlIXRSksH/5+0qx/KMtO/zpVZrQoEcd5xTNPBn/vTM2vPceuptXGPBYeNnDkqe7U7z3cD6+zD
4PnOJVg+OTbgOPVJyP5Qochp9KVzj2S6ua8Ms8PQjpSv2QOaNFvLvGSFGe+wfe+f+jBON27TaW9t
kqC373bVF6eY34Jm7r77ZY4Mb8B3bcdviadEwUpRzftJK+2v6KOysNGT8FMM7mFdxpr+LJ9cZCBe
FS3TNx25MWNTsjJHwoMXpNp0p7r1wkerp3isDIlPwdwIPptRYZOZgaOel20PfH8+WDglf86UQkUH
pkBrZQnLkQZTVat67uu8e4AezCJz6Qej5WwyPVaPzjJrtLirNftTu5DaDC0Er5R2xlp4a1OB4NWk
DfqpCO38w8ZleKG5OV5fnLS+NNZCgpOoHiIidKS8+LAw8P0ZRc3MWAub7RYl13KzK4MObGEBfp4o
9CjVfdiNKfckcJC8Uq11EVv8bRaIiBz6ZdVkT2TrbgMSHCwzbgOTLMWks/zDZWLYwSf4/I+ym7Ct
xFkNDt4YQAmT9wI5Een3O9s5NrY/oBqOZQiiji2GvUH/anrsVz0je4ZR3L8OWQjZVVW1kww6OuDR
wLW0nUABUGrrj2hdIlGxTK3NrH0w7fwig0GhKAcUcrQ1yzvnmvfKTb/b+7UzbyUNNqY81FNfm47S
rBX9e9Un1r20jLRYKU2YsZBTnacZwq4k2IaqC89laCK5VthU9yvHYvmVt2H1psVvPtW3YDWE00OL
Yt0XDe/oddvU2rMGcWDXmOVw1pACvEOZV93zD2wfjXaONzXLg09GH3xzsiz/cEhv4ZBDJgkN9zXJ
nLnpV66utps+hhFlB1O0UgqvQwUvynaUl4qzgwDQiYSts6vxoniecd+hglYqiPKWd55umv84eoyk
odv+xUWtldeVytaZbRVudOnuspK0tuxYKEpgMzEW2aFqYvMsuxMZkDgHxZ1rXCGbl2nOD6Fuwelb
djGy76lHjL/z0D22PYYkojLmiAhZzUth98fOro7d1TVI4m+RQ80N4il5e5dDCHzo0Cz8t+2FXiDe
gHgq2d3FCsNAUu4ujofPEfapB7dna9dVBnKBdRy9zPN07iOvvJeuWjN+RITmIowRVeq5Macfo0bo
BYdet82TE0YW7k2J9p51RX+oLYPUfmmo7/lUqdsIt5q9jHYh+XTHMPs7Gc2i8h/UIdp7GSzxvAli
I3gxEmR1I+X79QpFk7HHKF6uLY2XOFoSfJpKPc6psWhHDqS/U7wsXUsa+9aUNLaj8WkyKmnsX5qS
5P7D3Czm9ydJ7l+CQ5Wl9XKpZBmVD8qx8d6HfBUnC+1TrlCekOpchovAFvxucpCSnhZnX5PG8R5U
tYrenJpVx6Kx73olW78wDnaAisxPfeycAMQOFF3G8lkdFxuO0fjkRyUuW4GbbyxqP58c10kQ5jf9
Y1tHd9iaQjVUjaNjW80zrPD2Oc3DeOfPiQZ3lT452GbwWY1U7yQt1bIRWGZSmvMjzIvuUXH96ctr
q6fjl1AZEDo0jHo/Zelptgv807EEQd2qtV5tvIBWlTV633kboXY2pUO+ssrAeY3g2G2TfE7PqFsn
50XN0J3mhyl1um1WAlEZxBJP2mWIRNB1U1rGfrpP0rBc23b+hBN5dy8ih0OBEfLU8iyWphV77TH3
lHQtIns5tp5Pvq1vy5g3PEqL5VPiLdRjE9NN96fD5c3rcl6AFpqAM4LZ0Lau5aBodeuUU/JYpIrl
NGdleA26XcNR8REwMdBGvLPYjnFpfNJ5MK79Qp1P0ozSYoOkkPU6lCiQq3352YoS85OrGuXBC7zD
NLkvVCXvxOlIrI3kLJqnfRh39eXWn6kATzyjrn9xRSpN1d/5tQJnbeGZyAFGhXnu4+LOzbBiC+Ml
hbPoV1LRMTdOaBs7EZUzO6Q6m8n7O3NduFpoz2EFAi1RSkO3WJmqzhTsllgZlK4QRbnAtY0Hz6im
xyu2I5la7yxJBDPz7P08N83q+icObe1HW4Y7AwgfqkzfRDUemlm6pTpTXTW/UwcC76q245ea1/9d
ozs0wyyNzhq2ajKjiizvoS5qCHeNWR/6j9rLFRg+g/9EgUU78eb5GArXfwI15j/1yGvu4L5aa+mT
WMBBqHEWdr6XPjmgt/cWeG2IYAEXmkLVePK/hAHiu1fJdTRlknXYVfxRam1gQcBZMbnDPl7OUKf5
cSZ9t1GwPDFilIlz8ls2Xs1ct1sy/s5jjY3Bo4NLBHXtXmdBTx81dQYqNboEVXGULkRAWoUXFx7d
na7eXyOWWKOEaedac3O89ZVmPWIWztMYYz+cVSFDx/UlM6wKkwe1Ri5haVM80+96NrK/9ElMJTFV
EL+6OoqX0ldXRTOurpFB4Zqb23UtA9ftCikktWNrbCqp8uCN7Bjbocr+9jHkSzrV+lzmGc5Tf4hQ
BuxEhsi+RjQqd0DIovOp6+LPXqQr75WNZ5sX58hww2q6m/QAOLzeFS+VAc3VKzCM8JAXySbne1Xp
7NOG40orTfdqSSBK8UbN0lOpXXg4cl9Jp6fG2sqyrBlCGPLzck/JwHX29Za7zZRxibzNbnS3R3jI
r9/1INtUyCp9SjU3OjY+hsOdFy/yULNNBpptTAldL0TUpgWwupliMz+DryZjjEbkqskr5Eyl85dx
icduipRKFexNWx+OEnKNbiwg8YkVgqZ02pMczBE+y2q2Y7NcSUemIqpsG4uJtXTaEnANu57jQd+e
zCHpTr+OyeSIbUhZ6MHx1/io6FA5AyXSnoaaje+icrQRyHYCLAeFdKS9HPDcAuqWfgFxN726z4C0
nH7rlwjNRDNomSmDt+ntiDWGYnnfAq/TTkaCiZSc/akpfUrpUMqV0zLxvE0ccoPIPCUdcBia/Efe
vP1p5G1yaoHkXc+kr1kGbqN/6tN0B6uNYtz9Fquic6KTwxormwyx2h6SGVQ1a8v8oTMH46Czajxb
bu+eUScs/F3ZgljKcPlaW60VonxpD9MRx02LTEA+Rd8zV40R39M/hE7Ju26NlV32tzUvWDB+TM8A
umExmvNwV9eze4GL5m6wtcj5HZn5pvSs+HlusR/y50rdzQ0r8nVZBM9KY8x8hTR5njA4eahKuKZL
rBy0YLAP4JWtlTRxYHY3YQ+4H4VLnsFj/QASw3irrOGFzXn9oC+LnmVMWjIGw/KX1s8xiVzmmZVz
6fsxBYBpDJcbZ+HGb0AU5nswqyO8GiLkcNOrk+YS0dbw8Ekq+rtEd4Nj6jT3PH70t1pVMc4J6vt6
STpFc5k//hwrEyc+Yw8A7YIkraXjSNypTkF1r0V9VTpzJ1cuep2U+5G8JSwZmrcBS/K6Ki5sVpOj
Yc/gtUtOmyhgR30U/aZB35SR1X7t5nHahrZT33lYdzwrg/pdxr1sEXgOcvspgLl5wpMw2pYDZB9c
LMy1gwrhaXRdNMXj5kEOWEc2D9LP9uR0VeaSgZ99EnGbUClwspA4wSAFwdYc49OPSkOXx6vslhuU
puPYxyRSgbEFmfZYorsxhBgbtmqg75149FCGJgq172Xb1HGL6THEaPULmTSESfJWP8mlbeS5D93Y
zRtrKZAWvXECBGKeKtPDWWLp8tDvunN1HyEbuuTQLfXROlB7PI8USvk/Y8kgq2uTbfYKFGuxjQMF
CGYULZZkrfV5zozXLLWmf+rqnQ0d5btqtg6sU62/hjCjpttO7fs4BEsqzHUfDZPXxFD02blowvqu
dID+UITV7uXaZR9F68kO8/FpdML2AZlN/xBgMLMdeCJ+IWO+pqqqfeIe8Q+l4rDV063xi0J/XNTJ
BWm2j67F6KpZDnImB6dXVl3qKndigCVdo9mpKI5SGZtqNd3Jvz5EiNxjFXeRf7z835V+NRyjaPhb
uvATUlGdsFJtXSaRspVOOZjWNK7sKHszFi/7ugk2rpOml2jRUpYurBIAok3+AYVK09n01vAI8ZMN
AVtPB2hwNOwVDdQfKdsad8VdNA4WJsUqWZqsHT571Krwl/xAFyS6a0wfzelM6T83RvhNGwflUVVr
VCvqjtX9Eo5SZrpxpiA6ochuvtv2tEY7e/hM/sbcz+g37WR6ETZ3eq12r2alGGdIVNVapiNjyzMN
+69L0SnRi+5jPLtcVr6Ukrsz2um2zi2GNdiitbzGFQ1vrkXBSQ4wS2fsI5/FVGmMc+WQRAkuCj8D
/jRpdq6TJMqPFRw93PzHJLmQ48yUm3tW9LoXf1JwdDw1cV89s4j7nhZZ87XrHBzNO019wLHDvXjc
9OuGndHXOOmfU7WpXuGIJ3dlFfVbmWDNfys+wGUgYME+6rXsAHi++ZR36U7mWWE0blR0Jk5hC9d8
RsPxIK6UaFjblAhii9LXv+wqq5WDLsvjFDfV+Voyxo8TX8fl5asuh9jxTx5A2DtpBarrnBsUscI8
Zq3j5c52GgJ8oJZmLavrLLW/dp6qHaWPR5j34Op6ejHTditd07JMYjvLJns2cPRSEICSLykHSR/Y
3fTsJIpyJ9/2+i8IguKQIBpoIBSQhuabUGaKwA8efrbquQgfosp+E7KNtPAWuLaGbA4lcgb9gV9c
laPxqjcKld9Cn9ATKcwPSVd1dQWCnQLTWXJZfuxpG89E9lNGLWq4hxYL82umq8TW4d4ugSMvJBk5
kHtsMyd5ybo5ONlF2K9aUEGk3hR2UX2BQl9JWkkGpAkQonpJnO5iGhMv8VmtX+yxDqmFwgqRQQlL
9iVC2YjYcQU7KNrN7OGPJeFOEU/3XjOeb9eTjyxiyncKerNDFGaPRkKWe8jNGbHsxHvVEis/xjHu
dNJc5LjP6FiTmV9GzbFyHxu9PEhLDp65dyw886RBrfQeWer5QVqW7bQYZtWsrpbJlj5FG7/tAEku
Tfngadxb5kfv5sh0z2qi7vsC34wF9w6Iso7VvQO1fGuOcb3G+tdkuVXYCOI0yh0/baoXEJMKBNAy
HG+6BvmGFpaYUjUwU/sqwxjEK07Dgq/jBf7oq4776Ght/l7D+U4L5b2YLPiRo/UhrT6bizvD6vW1
NLsuXBxTyb5dY5cLRmN9Rlavv+/DubzPFWwxEfdqtq0dA3GMcywFQ2NEYJ+DV4bdzsLKCrm1aHq0
2mi66BT5qB+x0oEAQG4D8AoPAZrQ/340JVXU1cp/Nc1I+xH821wJltE+jy0M3cx6y9Y2u6Cnm14a
30ovbl2b50ndSLf03Ma6JUD6uO+TnYZp+0pGf7vGLQ6AW4becK/vfosb1AY0vjLss1BxetbKdjxD
4ZuafatRJJGy/zX/cuv8BXyih3azp8I/Lw/QLmRLjGyBMDrKzvHxDtkOlh9ehjlrMar70cpHtZZW
pXoJwhrjtkS69QKhy904jjV/DPl8tpZya5prL13VRJ9y1xu2bq3F50LJpk3jmt/7xXrN1c1hi705
HKOlKcZGcVw/N7ljnaXLgOp2CULjXsY8N8QOSNx2mqL71ChgXTt80GbHU98LqPwXCs7pqtMH9b2s
MjJnimauZbRrDGu5r8KdHdTae6UaGJo2jnKQ0TKceQvP7nwel0vNWvIQeJn3KINZcvDS3n37+XE9
rEIe6XeZ6wXoIg7lp+67pw/K/6PsvHYjN6J1/UQEmMNtJ3VQK1sznhti7LGZc+bTn4+L8rQ88MHe
GwYIVtWqkuTpJqvW+sN7Ovn9Ixml7+Yi2j9bmDLGatvtpKlMpgZrugTx3mrFF6cb/nIsxTlRzlb2
5ZjaO6cYKD3OZo4gdKfZbPemst+EyNty6MSPEGdFsrFBYO/07mSQ1wPqn0EkGjDBuFhRB10oiEfO
Jsut47WYrrRk0jxPo0BW6l/EnHU1bwXTWu9hu9skMZafJ0MjUu5sEJUS/1V7UcfurPs7yS24E26P
dpEG20/ZA7mVy0T24MLOeyMtQ0Xv4k5uE6X6YwJduK4iXZ+yExS3gPGsusU2D59di4fuszq65nOX
YYac6ap+KNMG3Ljd5OT5vcQ5re3MSc9dO2tXie67soFRsA1qUM5bp5wQMyuc6xqat8BhypY6ssTK
Bcmr4uBZeYEpJz/Nztw/UC/5PnotiZoQX3SUe66xl3Zs/0Jei2qQ6UetS9wnCQlcI9hH/Ip4+VrO
U7BcFkLLcahNfFGXVWSgc2d/saDc37qkXwvZmO59KlNf2imuDnAGQv6can7GoXPYaAF+QGGeniUi
i6vqwPcxOANwmJ8TFQMXcuv5/yUizGAnRBkHbsvV+Oyqzi51NIAt63Uyo+hkKdrrJ7TLess34a7I
jeCyol0ExpLaPRJSJnwypTjw2E/fbAM0moX0019tRIq78P9qCwuF9CbvfmNvCrzHJ3ePWJl2qWur
OARFnL3xzP6YZCMO25r+X14Ne63MVEzHOV3tg8qc74dS+5ikK1Z2sWCSrEx95LTKQ0aC+sbR/5XH
ry30f+H746+Z1ZsEeX6+gco9T7V654el9d71UKJNQwn+0pFK5n8yeXIAFPdVWbvfXE9RNpMXlK95
z9sCEA7qdKmPxL47BEdsUJ1HWQk+EN4jQaueYwDK5zLUvpfDVD8LuzlduhBUWbvEyluili5pSah0
6R3WVA0fZemasvyPfMR9EobIQRJVuSS7ekvR9zmfb+pObODWzjmJvsVp65xuua+h5C9t8/QQePW5
sH19AABoR0A+V20OvNWSI2bGd1raz99570Y4r/fzfZSZ+pMzQHOVgSiJQoj+fvLiNhG5pVo1kL5g
RurjdA6x9Gs2oG6WQ2Q+1pMdfWk5KWhoUG3apogxPzf6p3ruT8I67RfqaYEzD2nsV+mxq+o1pZT3
IDzUKUEnBDp1fZbBakAIoMpM5yATo86JjvitAxZdCLE8fd2LmaG4JnOR48j3jhdjqxa7fzaREp3W
tPVPyn/aWp/61/dgY+hr34qnE5glT4w/22l+yxWITE4bhle5RJHytaoK6+7WxTYqvE6JhuBJXoCc
QQ8ATIVaeOiU3+ziCkM5WF2bnZPFUE76e6f4y/Z5nA2zq+7nQvN2KKzEL3LJWh52SRLHZ2fJ7khf
ahytJmifpTEFWnoJB+vP25zJHH5zoHeEfyeoJGwGMelSSu2LBtHwNdJTKgTQaxBEW0y6TKsE8Njx
mFpcueChGpjZJh2Zv2U0nSrIJIaNmgRlz1bsbtnLZUAuCxeVlRF1Wqe3fqTGfbUYAo1VH2xaqzN/
U51o2IMScO5VFy6PXgTdIQtbwJaR/4BmnL5L43o66GMH/6irk0d7Bkq2tORSpImx6ToqHNJ0jNg7
w3AsN9KUWZqtPylN4lylq7fC7s6tXPD2yyJKG9XYrp0mv5tfZs2uX121In1T6vsu0Kc7cZ3MXevJ
z5ThOZ2TikrjfBTXSb9NxrPWUrCSZpXC1asX6dr/cZKbwtWbljLRbVJO1ZlXla5tK3T2cckF/yDu
0yigRadBT3NA8DXe1F7TvELatmeUcH6NHZo+Os2oJG4DnBJeu9CS2Dg2SQN5Nk9CxFuVnQpqr8qf
gCi6+xj9xQNsip6HL14piYthyJ2wjlIDL/G0tk8yYIct9cQb/4j6Y3ZQoHluPo18uuW3PhcN+VA/
s/5Z9vaz1BqzTsMdVSXb1wowAYdz+nHFuxvZb/0c2k/lgDypbyQH6bbcIr5kfjhuBQafTrG/sxvI
Dj8nqbWOmWiOQZ02x79Okig3RTVLJkVmpW1TtR8voQOAXhsRfMX2hFR+mbzWCz8vyzPjaFBqfe5h
HLOnIgTZhY1GYfMPTx2MbYOZ8GOhRzy/9SI/GDCs3vve+21QguYH72Zyd930xRsx+E3qRr+UkYFJ
LfinXYxf0fflB1OV645OyQvdyRI4TF6Z7S1NHd+nPsF4oAKorY85Enk2Fi9Zo/ZnGZ17FIDMKPCv
MlqpwbnxdPdZBu27chpbZL7r5IW9+ElCzKpJHsIYrS1nWX7OGu2c+xzZZIr88LBT9W1l5kfTTY1v
pY+c+mJK6VrdXwmF5d8KN0fFxXeMc6fgPxVDuN39DB2m1vnhE+qQNfnPUCdXP636MzQeuo9VlX5Y
dPLsT6vmaP/qelK+YGRRHPQ2V+7ISuJhDWpVD6PyHSyVccFW3cBocKh+z5KOrG4Ypg9o4mSvGAA9
SvxtejgQhhr9f06v7fFjumFaqUyXZX3PgWuVQAlvil3ejh8aIyIc4hmdi5Fn+iqtRvdNAyQLIVFl
wNrohosMtPYMSWksWjyoJ76BvbQ/AnHkQzXh9dNkmfNzhV9+pI4r6S4ADbf+LmYG9W+m4r+Jx5lq
emS2qOv9epuMxbDBitbcyXimKcFF7mZd/7i79X2aLcOei6bAx/sK3OyucvPpIfEDDxtmbS+t28UC
Iv8AG7fcp7Yx8YQiFqww3yG5dSrYk9YUnvg8TQ+fpsU+wh7uQKYZqJS8h/0RjRoPpYmDNGVAUOsY
0n8eWN/LecPZxEthGH06r0qnG5n+4basLOEua/8vBiQ44ik3eplyyXS/uiopO6Qy1M/SkkuuFpRX
l0G5NFPQY5OmmrtfBnJTra7Sl7DwEUnlV2SiqMe2BUybjUzuC6xWJjdGbXGpet0ut/rXYBeUuW7t
WwzMU6Slw7heJyt11RxgaiMds1jRym4C+aTFxGfZWGQ5/0q1EZLwkA2IdOaKk8HXqRtsr7XUX2f2
fpGczaE/QLZtKNPhCyPmMKsFjA81K1Sz8OxUfabfy/BqJrOO12X00EGxxj0s1UOg/nnMwTPCNMMg
s3kBqOXZW7+jV4YqJErKGLeHrqt84CBLuATq5CpPxVhvrHFo7YNk102lQe0TqYODZNxBR0/dxmki
Fdjzkni/BaW9TVCYOwWOvfX3tFISZGoMzMpij9Pw3Oq/3ZoibS3NzIPEqC+cltuoSFvfmqu/axSC
Ws/JoyCpWeTuC9TW9N19se2hedcyp3uJ2+quNOPmnTx8jHW293UdU+3lFzFV/gwGZ/QTTik1ERJX
zGwCA3TCOLJLWkbLkYyLog/9nYyWicuzz5nYOiyjuYEJUBj63b2MwiZ5Rz6xR2CMwUWCXn6x2Ci8
01wrw4col9Rgo65BbjPyk/3aXIS5PjS6lhGnND9GykgDBcpf+tH5q5DXbUQKv7Lafy4kIzNZzu3q
maXEMO9xtTb1757qPk+2bTxVtVvujAldSWnCSTKfssZyjzFKNBtjacqAmqod3P4/pXELxQr1Hfiq
c5aucbYwT7TxmLHI8B2B9voXe3D9i26VCCga8QA8giQYxPQRI+SlD9XPk2qVP1B/2QqQR1Vy5cLh
DvGXBcCTzoh3Oj2HOyR6jC+5Pf5RWprx2Kpt+dsyaajaZmuPbflqlerOd8fiewVWeash7LZsHoDl
USE+6JxJ39TYDTfY9riLAgchk92RM8XNBf/f5gWmDqdKRCkjmOX7ohr6Yz9hON8gkNSFZfql7pX4
Esd2uJN+mZ7AoMmdWEe8uVkUl8MxQIbaQm4N21vEzJx0fvc9237oK/0cq4XGDWA/f9CSoxYl0Nsl
fftz1AdV9opWb3Kcl1EJDqyxYesx0uKFHMYxFKd3pR7g/3Oz9jAUNkvP55gBoPS+TxWcSDJlfCJZ
k1IC8TXg0ZBHONfD+krm+GsXquOTW/mZv6lBp8eGHl+lz6ooXQB/ufTk5faOb6hsYP6pMq7FMhOV
Tza3p1t/zBPjClESI2DKkLd+x+92E1iiGUv2oEOuK0vM5NAGnN7TfKxQf1HnTbNAWv4jYrFRfPbx
sbhFaCZK4Hoaagj7ZtW1r9E++EkMFcJn4hf+Hm0jfWWX3tihVhz8qUbtdBISqfRTuZ+AxeThQ2wW
P6Jen79zcIVAVVbFkxH0yn0QK86WOtb83R+G05iUI/rLGLwYRuodasupf3f1cSMBSoiddRnV4YVU
i/qiBfFjJ2c2kDYgtKuqe9X86rtIFUBmb9jiK9lzGVMG80206NpFw2BQXhIn1L/pZuDty370TkiZ
360+9qlB/Zyy07BFciL9PeuA8IsyM9lCszS9v606+9pnZvO1aRGQyMjuPCOxkYBps2C56519iVXs
YjrPs1eF53JM0HgtZrQXKTm/5qNe7xQrsQ/hch41kRZ7qlRRba6uaTy0+86yjnCYMYH2Rn++OsiI
QFGE+wfd5j+bbqsfBl4zvyWARREk9uc7ADDJtxwpqQQTbtKjKVtrND+lmw9jSN3n2y/Ry2eUCuur
AgF1O2T1o2qF+J+PfucB7eChvrZNk7MYZlj98QbAiINir+ME9yhdzWgF12WBTI2VTaLo6p036dlT
sLh9All7czu+sqnW5GtXovf90R1QiPPHnIok384E6ASqOsuLPiYFiBONspfmbUCaEQpwaGR52mEo
m/AxZnOzwbYI6rFOocDIgDJJ061wyVYSfbrHi8L4kpk/ZrIN716u7W07sBrEgCINuXfok+OUADnB
XudOmpbaf/TlS5+/hESNutfJ9e2Gxfm2HRQf7hX6Am5ima/Sh6xorTTui/TUg8uDtOCUaBXhk9b3
4T1csPpsAzdDMqKcvll2fG7jIbxrTKp8782AgoSu4vsKiGG6Q8g2QgNWV7ezEfe/h3XylGaB+fcY
R1s99Pw//bFDn6sJzbdKKce9b8M0MRwz2uZNi0enWT7Eqo3LGKWJZBP4RnPxnLB/DVrTOg6VWmz9
EmT0dgA+OoC2f04zu3+F+mnsPMuB8RfCRhlCdEKWpXy8xDeDDxfyRh6I7MDd40YzbIUYIAMr02Cy
nX3gjHybeIdfM2/coqTOa6vJIF1CfPcvn9q16lNWsJM76ZOLVXp4ZSV8QPTSf/Rmi8dpZ5Xn0Jq/
BVYyPTl9yQPXHbRDSNrpKhFrWM2JJU5zF6tZ4gY70u9iU8WzWA/6i9OjUr18HuVjKB/P2GQfk+iJ
QwL/n48mmLPukjX5o0Tc+t1YUzcxyN71ky0Dg2kll0k/epF2Jq8eXCt9sZ/MFnXaEQQe5Vi9G07k
+c/SJ5dkGf2vkIFa4T2IdLaKMeV6tXhYOSwa8lH34PQ2fRf+AUFHO5SRXi6KOMFvyM57+BuRoI0R
a37rp4UdlNvv4dKiGpm+uNCSZEzi9fFPEy3s1yYclDdnSh9zdP0fZchpkDrIddSZJVw1qbfbQ+4B
+GctVYPGai+ifDI62Vl4dDOn3CkjmcgPQZF5qkOUk3IMGxS8WHax2ge7CqrxFcV/Y70gmIK/neJm
D/hQTCcZ8BvVuN7i3BDQrFGp5zX2Njdoi7s2ty5SQFVLlTSQ4/PgWSqyzhjf1VkLKkN1HB65JrBr
useo1a9z3xcbac5oMx+jDpsBaaYjYE1lzHNAGpn2YNlga/yqLTayv2ebizxNSh5wsiE+r83bBv9T
+9P5YL2FG4RrsG5dsIxK7uViptHUbNyxohDUtgieSVuGZt5IVDp719xXsWPeeVoKWQ7Xv4vYbYUR
jCXQPvFGmoMDDxDRcufUn915nDH2TsyHOC8DY1PgqAJQifeNdAYxIzWn+QegFcV1Nc0eSe1wBip9
BxM35zlcpISnpZYgd7HUEqS93kpvLfrA4PbHu2WOTqlu98FUjsMQhAXPuxyTz/ca5ZA7xy+9fbo0
cWFOd/6UVaeJL/E7BvH5Uqear9LsG7zoQEu9lC6iEF6DJ+gyabLr6jGIwm8SBM0eLfTlB4SIwp0K
kM4HDzgQtiNVftUblGO3UVNbMAG6L4KsUwar3PWR3x17WGeovvgfzdtoUevdEXBosM2TipfB5NX2
UTZ2kX6Ppor+uG7rhkELtnwB6zvZw31s5Jz+aNVdt5EJ/bIdlAGmxlZi8HVadn/gAIJtOSc1LLKq
QKaG3ffRJ5G7cWTH6PJUepymS27XPMj6hmos7uU4BXY7K5uSOzEzN/XBJT8CHsEQO3PqH/gvFMHe
UdOAqX10XPjLGIQuP0J+i/zvGgrt0/pDjIJsuWNhaS6/pvzCt1nrL4oxKA/LP/leluvfIVFBb1sU
YENz/ctlOqWx6OhZzXNqdqcYIhIv7EUGTxTxRPIOP4ZNAuXtvoBn/48+3hLI4V7ZRYo7bA2wLMfI
6QyyqaWCKFiUBlDQDKU8NQsu8taUf668c8x1VHCSt6aM3oJtXqFfXN/91nmVg0ZHc/AtE3sNw0oO
5TD7f4BjZD8HjAgiOfyh2jabB5Rpo5NeufGp6IbqQQ9dvApi03sLWgeoNO51J91PwULbMMfNxI2v
Ah31bTXhCZcmV0GLyqg05wV7ETiM3oKtQH2GOIntd2M9ItheP3NM/CannpZMBaCNIDvZQ1n9Pthn
6ni821AAHXbSVeK9uTHs2D7pSurutc7pizv4XZjgZpS9ObRPzPHhDk41vjXywZJPQTrskKyNPz4G
ONu4FJ7y+dPHWAEFzKGMaVod7EO1gHsO+j4Ld1blJMdkAgvPa1xHVov9C9Jh88BDs9JB06CWhCBe
d1+b+hW0Q3uIQOivpxk1SoECkkuHYupX/nFtx3kXPYAVJ6ELynLtk4lwky7R9D1bBCxEymIyui9T
B6hUWkCqm+csqL7kY1xdVjkMpwaJtjR9RUtPiMOpAHYQmgHc3bq7TCnVjSAGfgUPgDxCj8ftjHnv
DqiQRnV1bMMCVLhfY0uS6Yq671Gwe0kaX31xIOxqbo93yNIaSp5giqGj5FcAF9m2Yd1teFIrp4Ai
yEuUm87Dsl6OFf3OGQYcPXZ4JwBwSxz1icMBnDGtf5MLFNhDH6vek7Qc09I3SuyqZ2kGk2rtzbby
99LM66o7z8bMd9gLhze9aZpDPDTmWccU7pH9b7AdQzLdQMMSMM70yQXAor4vInXYapoWPzaxjdsK
28zh1EfdF+m7BQeK0j1kNW9zy+adPiSPwKrH8zqJ/IB2n2B7J6iifhzNc2EpwcoaE3iQNFeQUWN/
Hm3+3eyWZolm8jY3nPI+8bVkfqeeqe1RuONdr/jkVtDdWdSMfOdQLppLt0u3CDQlYGwOAMp63l2M
KmpNiV9uzUG1r9bDpx7pllmypjrB19EGihuQmcEDZYl/jULbu2JRpeNgUlEXlxHpTBWFoDpBCgNS
2MUo51bl60R4G4XDDgiRAuym9663dWTUVNm68kZGh4zYT0vJbeW31SZ0yBBLU+ZOZXO0FaO5MycP
Rp3TIAtJHcE22+zUWLa/qxejJX8AvzOgsHDWzZYz2zRG67N+fYCnbbflH6p7kG++XNTEG/halONh
fY9FXtDxeKV6G4X5lw8ZfY5B1rU0tWwLJjc/dgtISS6QKkn+zM9p3rUvSeUUiO3r8LOXgISK3X3V
9S4l0Tk8VZOlvFhtmyy5oOzPQNGfZvB971aRx3cFwtlp7rl3StQ215hz8H5KbRMchmUvyin9d7vp
zutzWo/xRM7C5keDEwvsXdYIW3XxqTeaxy7lyzUkKrUHW8H23kEVq0pirIpVrINTrwMfarlQyOrU
PWcUJO66wVef4eK1eLd62bfBiK5ygmrRsChM8iKWDi4MzODv6tA2eyUJ+NucbLq6ujccA3Ou72fg
OXNXH6Y2M9gTgxZfCibrnTRl4Je+0rcVtK/4B7oNVErt8y+/rCDzKCrTvi17W3so+bG+mR5vg7KM
pg7q2Wn+LgOMjbPF8bhb3I3n3mvvsmlAB/df/X0wsp+UkMLPFrnB7M2Jg+hq9ml/mslQsyWkxCJ9
cik4D17lLo09A8vB4XdpfYq7hSgD1dRErdBG+WWZ21pW4Dk7W+8L8nb84NvAL01tao1t5yjl7jag
BkO0NZPM3FGV8EECROio4yOE5oWOaoHumWcZkIsKSwEhfLlKh7UEyh1PmOJSIZftTvYWnna/tVQO
0AX24wAFFhWdm0aH3P3/hTpkGNm/D+mP27zbFFLf0bYMwaTaVbk1Cz7rQYNm6ELnC0j+PpvOKVYS
NF9nqHqRZeYXLfa/S0v6Q11VDzryfjvpk8ucpe0WmMgEkJV1pC+DNyhLY8kXbBwXkMJ0sCzfPcMi
qC9+SSlYnzkMcKwzH8TnygPMg6VIMhwsGSFtH93Pugpg9dJZ2J1U8YNZkgJY8cW5+vc4duxmF5Z9
qusDDGi/XZHJmu/Mx0zHhEVGKeUWD7qnrDPjhcMf9VctsoxdXxbuDr+u/sG2rf4BtcvhwYzNvxzX
yo/SZS796+ASlpb70taCNfI2sWeDc1TH8qusoPn8t5FJPqW/nZ3Nye62htK9Y53Cjn45Q20npUQg
xMCyOLfQC8kb/6hNGhiQQm1Ivxru1jCeZSPZF+aWA3DyKkcGnw+ltPxecTemFpj8Lx71ttoGaA5D
dhlGb72ljo/GlvSut02s63vVq1E0vkVRZmwubD2no9EbxfYGQ+9yvT/k2CpsjQyQw21AzzFXCsvq
2obda6/Bt5Oy4tA60GwmOKtqqK/Sabd+rTK8eyXS1n4pBkoh8We/dLX1iMJrCaTtVqrt2fc6UHVw
A8v8h1v/1FNNAaoz7m99EqKjUQO4R/n91u+5JIhwLtH4Xi34WHTmdWTT8uR328MnOavd8Vpqjnkx
Z8XY++k4o1KavptkEX8soQvY51Po4CfWBYjmRygaZO9lYdgSGoCsPvDNKPt3DPfiSivuBWsmiDT4
NHejU9nXf3eZClsEQZ5Jv6V6a9St6+fEG0ht6ZKJc4qdSlj35X4agaNuJmWsTqOqPtwsUAAaj1dR
EJM+L7GrU2dNfJqpE6+z5FYuVRXVp9EfHupFU+zWn2CPcYEHuFNqPVU3ftGHDzOnrl1rlN3nTncZ
cRUzPEZ9+mONRmhncVFehLn8Fj43ER4QoocwShEUlQnLpfXSrxrb4OOtP/az/lAuWYGxC4rr3Jag
m5RiOzWk13fS5yXxYvoJVGHbWFWEKgCBa2dW88LZFBOipiqTAj1PkzsZl8sQgHSHeIOeOrzc623g
Y7ZZecd88KHeBNskCpIr+ebkWvbhSOX3Zzt2MRmDIFFsWq9MrjIwWiEMBbntu3yR04KhtU6sl6Ap
T/J2py/fIqQLTn4KJ2hd0pVbpVn+zn/9WHQf6qyozz2F6Mukztmlm8LsIk25kz62KOhB/VcM3hnk
z40W3DMLRKNBnNzeVtBdzUXe3cwpdtkIls+DdlH7pnsoUjiOQ5YmfzTAS93Gj35YuWej4aOWz9RJ
mhOJ3PzO1gv9LXLSHxJh5/6l1LPkK1LkKNGwB5Kcx7joVSGLg08XZ2r93011aYLC+Bj1DPcj2LDr
/oRSqM53OHL1eK+BOj+7iGHdlXk5AM9LqbJFRvBNHZyrZZGSjlpla6M39mebaCP+4Xn5VmFYvp+6
1LvXpwqgwLpeY9TltlcBqrrpcpqK0dAVqV3p40BVoeOwnDTHJUapaK+6vEtgU4MSkL5cYmQO6SOs
0lexVYvy5Db1mlDZUZPUNyAClYO+nH4iv+JstNxN6B/uEz9yPwIN5EaPqj79ySb/I0Ti1KLRr1Gf
AQO0enMjfXKJOa1mbZ9fpBXNOvTTJrX3bQutbgRTdd9FEfuNoj1hB4Opy88uiZBBjEkyyuIvGXue
Q+ZZ5m4eyTNszQ7lT1Mbn8uFdTM23WKYAKYS6vg36Ef6NnKC6qlq8dIcVIQP/K7BtiSKnG2QRu7v
pFAR2Qv8v0Dr7YJkus9npcapG2JqWNTjtesrFAyFxRqj1RWVebN86f7pk0C5KIP+LnNvjNd17rpM
hhDKsrI6l3zaYJdtBYchiI0hqT7wn9LHicFh9w5/DjTHDdJxa8qd+jnqE7LjFob23W0d+RlRspDU
B33ee1I0G8Hznzix2Jw2+IM7NdwmJAEv0rr9HaBs5zOc5j8j8z7S9eK9qfroycybL1nsFl8S8uWn
AMDMDoRt8cVuRgUkbg5Beml2VhNvdM4lD9J0wiubo5jymqNs0GRFCs+KrDvRatImC8uI2n7hGa48
+mX2t3T3sBkP488oZIk+RWlD/CnKbskCR543feUFeAWT/LFWZwR/i/7TupY+qofS8DErqozsrcCY
dWdmYXzXelWGApkfnqOscAGUM9p3lfPsYcIog8HSlbrtu+uQwymrv1pgFndFkg93HUzwt8acg02/
KJdPY4jmTKx9haxe7ue5Cu8LLYiAjLX8j7LH6Tu0hTUUqQAUQ5PcfJ56Exho1/hs1JbNmBv36aZa
6l6wNQFTh4jnTik+rW6OUnDxd4DOIs6q/XORhOF+HLyPu/nn3W30dodE0fA8gmrf/y/iigkUBK/h
Oz8zS/2LO8ZbqkITWEaw3yoSENsYPaPfey17WXHyXnU3O2P/dz4032oFMzY99F1wFYH7VKL3jm82
NFKsASJ0C1mnUNRqY2aLTW+LOcem7oHxPnb261pk7jkhW2bXohqaNPed1zW/IS90YGePcedgdne9
WesHF3jc7wtoqa284C1Cm/pq1z7FrqVfTWfe6lNVAacthpOBbcrzPOX3elFZ74Ybqfcosi8CwwZ5
96kYjuiagg5emth8wnpRCuNOgqdqoEpr49gio0E5vuR92D3JoKkfOv7h35u+wK7KDd+QlVbvzX5y
C3YC/WnsHV5Euafe24Y5d5TIQfvOda1U7a6AvDT9CJKx3geqeizqXD+0Bmy+1MNSCwKYtokSJ3uz
NWt8qfJsI4MijQMN5rsVkGGVLs0Dd1jPASdwMzj0ZVN9zTi6uXU/fQOHy1bC160LuZHmsRknjluu
HxwMiCb7lYAzpiSZSaa+3rREhJ5TWj0l95/6IiTGDjlCiOfPgiESaPXZsE361MA+xwIpt1xknp/6
7GEorFqc0rEx3RVDY70ZtqZcBistMaWwrLe8buYn5AKP0lIiujCfLqJufpUeNYvfVJxAAY0zpGuI
pTh2WJxlLa0nHVnjG3iQpvykNoygO2FlR0Uxzm11P1Euvpk0JXh6Zhy4wM4VWTofoLvV98CoXITT
FnUgvHOXevEyPro1KuFLpwTFChyZg7q0pVPv4o+Ydc4tMk9tEj1zcoe3XnJJe71vqXhzOwd8HgEF
aie9L+OjqeQ0ZUQuXm6Z3lEzdeeoUpwPq26+wPHAYFxuoSTD7NN6fLTjrD79Ovwpcr0dIkfh9ThN
m7XtD8Z8QathUrZy61fYX2Didcqtn7aXxpAX4a5Ia8BujY6i3lLyospahquRprTlskbKbd1DXDOb
Od4I0Ub60Dx1mwPSBf8QIgJY3CsGrVPi+ehOyTdBiv0iHKI36iSDK7bsNvpz4AY/uw2GmTsd0zj/
tlpJysIS5yk6pi5Zy+cANSvwQWz71Q79T/JnSrJ3m5TvTtNdjVEzH9U2sB5hquUkn8qHNUJ3kuCA
5fu0vYW4WmU+3pZC7WALzGJnzRlH+lGPziY5ho03Kf2bMzjpU1zMJxmUrm4s9q5nN89VPPdvXmAj
E+NBrJLBacjGfYF+waEb1eGh1yGemfYiH+Yl4V5K3finFg9AX0kmLHdWeh+MEbSfbTDmzqO4rPQe
sJihnDyEwtAHE/uVwCvRWdQ9/biGyMDGy7rh/GEDMTmhduoxMxbVsTghoV4EibuVpmEn4y4ugnod
Vfv0ybcH7bmIFP3ZLBfujfOPvrMfIvKwSDGafYjM0aLvLM1+bieM+CCGDpD90dlGCjrM9yIFvYZO
0F8A4k9f3RCpTkOzfHKRhP2y4hKGB9L09SYsXWqIABmxzfcNlfVsUKqraRnWK7ZeCSRrqkdCs+g7
hDFRiVkHg4VNYbvDe9mV9VUCJB4MIADahZaBhIH54M3DFUlm61W6tInEiaeFm6Zg6XDBWfDdnp6g
Eppo6qGi4y9IDLmYquacuiT669Yld+gd7Rqz86/SkjVKftLWchb2xbKaDOC+55ysRvkhXRL2c7ox
kZhffzCiyIVW1iuMGeEnG/1COKECSF5xyDc0s1om1f2kf/mETL4BnJMF6oygDQr6fp3drXNvWOck
owBb8sEAIkXWN8nvI23WLkXpoUiSLmlhzbskS5eMixeoV8zg4KXNoOpWB6v+g1eGdlmLZb5bv/3S
7AxIpOtoNeRvneEkp3Q09Oemg4VTLmB4qS2WFZ+uxon+1azh7UipUYJlVEqN9RIsc1Ej9F9UDQtk
wG0ALCioodoQRd+WFArMi9i8qs2oTbvJbnN2x0HFCZ4RBbH7abPOyRp/iwquJmmXdU7GzmobZjUi
wKcyKl4lg5T0HQSdNIkPK6/61pZclMTIXW5P9ZZTV/QRKG2ZKMO3zBU0agBvkjqyU7KzpUsxaJUf
EjkiX7Xce19z8zNiUYdEBIsGT31ZKL1HQ2SJTAt3tXUeWmwngHtnSe1IMidtWgN+ZNkdb+meKh4/
+kIr5tip2cunqwu7o2Iu7ebneKfZtG9r/NpeeY4ZImJ26BmH0mKDVLbuu9/hMyuXkGz4g6K4zsOk
h4+NqdVnrOnQQc2Avz1MGK3sXY38tARLn9w1BcnVaLy7TZe7dd0G8RaOivUhqUgqgljhh8mPRp3s
vfe6x2xQTTwmm7I0MKqzgpKEX1pc+NcqLnJ3u1S+F34M/xJT2zUjQa8l534RWVxWuIUYESZpepPe
y7vp9oLqWudVVYPi9MkZWUaXAYMkzukDZL0At38O4Az3z4zbUgqgCJkh70V0B4pjrQMcHArNx5U8
ifBd7tLf5gqNKPJoD06HFv+cqvoLVnRbrQ81jOHy05KhfZPIqiE/mMzZs7RA4nzJxrJe52Eogk44
MjIXGcQAakBZB81GWbWzQmfn9ogKyKhSIWDvLbgoaerm/yPtvJYkRZZ1/USYocVt6sxKVbqrb7Cq
Fmitefr9Edkz9NSeXrbO2TcYEeEEKYFw/wXq0JGO4m4mXlBQIHillqwOp6Z4ueWI6rJvj2g+BekR
vhNII+TYwrvG1aAaJO74V4dd9R8utMLNb0GKK4d3t/Yt0nG54y6xQgvJccnF0lJT/VjUvX7UY4z5
Aoo42dRSJIW3BX76r10Ro4K/Rze6DtaiOR88VHnQLuZOJyyWgA28O9F1G52jJRmon+Qo/Py31kCS
0sF+7ehbcot4nNve9uY+vSrhM1kxRtFhitfbHwPFwXp7R4EPB6Nppg6hkf0gVQNq/Q3CUoax90ny
D8hCRPgyGGZ32/w96ircxqhRMRCKQJCgdzDSj1wgtGqDWGgFqyXzH23zQ81C5V7Ac3OlSTcyzM2V
GBMbJ/8mTwGigTbsrwAR7ynts+mT7a1XE0d8Mb/rGi+Wld4k+MJNHwcoW0SP549CBNrTOxN7o2ov
VPQNDnP/7Yi5rXTeqvSS6KEzbWXYOUNb7Ot0vG+lifumVed4KJMvcYIzYKB4ztGyvPpo11m5zka8
LHOEyFq0cZYavuOn3DaMh3YwHxFwtt4otXpgYkZ738H3f8WgalGNo/WWZE2/TaiUgDsgzARX56SY
3TSJohzgSGNSP4UFmfI1M1CfRO+WRKaK0pGIh8oZorQYdSfsc1aDAQa8dYO7G7Xmt92md/xlLiGW
Izpv0DrwzeHvobdeHoD6ddTJ0k7TMRLs4CFstKloLsn1T1tW3Yvil9YDOaKT7TTlfWWhdnry7MCF
SZOYxzEB3QDcC4b80IePVZDaC82RszXGiGN6kPEW3tzQCa07UP3qtVdZXQwQK19DKwpRKsLNloSr
9qrVhb1pQKqSuqbpdVq3MBXcgbrQoKTGzX09hNrEuyel6zc21lMhQmDYy9kYuXuLKOfzGhzSCwh6
LaqiLDmd7q3bRgsvjhV7u5DSzUHxbeMO/F60dcGKTyyTcoX4pvWMQEeN4rIpwQ1LjRXEaINnkZbs
aaGQ/ULCBUcwsSs2YaUWrJHcYDX3iWMCy9EWRWE3Sxej6GsXKeq55Uo0o2XFXie7/qrDQ5K1/V8w
2lYp1HOHSLXomiGz0hAGv8WiDazvC/AHO6E/52U4Jjv+cJwF64ZgUrbTG1x2BqTmca1vTXklxoPC
BRLpWz8/adyJZjyGyToZShxYZziIAH84KOotwXg3a9EUm1vM0PjZBA18r81Kb0nkACbxTXXpTvCN
uAAsHbKGFgKlYpO+xqkrX+cOA+jKULQSGQ3kUIXiKQIP49J35eF2nD5pogJ0NDeq3zZwamiKvkSP
i7vIkh5FlzgUvuHXRA+RJUo8UOO+Lb10yNBvxqGpNqLZqOCsixYFBtG0K+VZS9zgKlrOA4LL+kvk
Fs01UZrH0mikl7DqnYOYD7EU1Mp8RPWj7n6sWvnbtJNl3m2n/189/yHG66r6S0AObbQ9NPjD4sUE
ALjWoMsfY6NLj3YUgA8DjPVc2f63zkHGX4O7jBJ48dGklMVHzfWwNWqhE3qjunOrBgXgTKqWOtrM
7zm/bL+Imh9B6X4t7bQ5aw2o68FmER7aavLuwvjG3EkzLpLJKkoOLEAjGAG+y5757IKfR+GqRY/C
nsx3yjh9HwJ91QMlezWpLu4MMLLbArWHN924iglLSbbW+ph2e9S6++fQh9w2nSiXNQ/1k7LBA7Ho
700HSLaDRNRT5PX72tTMne+b1WKIe5ayVQPap5H0tfg6xW9CfLssujdp2Oin23c9/VaMoGsQyuvV
3dxX+pG31geq8LKYrvx7emMcKfS4wf7mPzTXGsMOlpc9KltROZz7b2XGabQbSLSKUa/RL8CuslXl
yflpiP1+HcaZ/mRl2PnJauh9T8gwckHSf45VfPVyp3nTVF1epjw83VOrAPnMX+TQmHq0jDRFveiG
myz8VrefPNA969AZk2NSJMERsRtpbcuW+pTZBVXgorB+eCtkjJJn1E7OzpQ0dKds4lijWxWQXFzb
dUwO0bUT5TaCojptS0Q2kxjKFDQfSJ6ohUtZ6NtJ1mcuzQ2OGe3rXoa1RNltrrXlY04pa44TI3OM
aGIA+1cxb67wiZGUgtwCwMNb19feUoAvBAwj4S+0GuzU5z9qwK5Lsxy/cJTnDiJGoDmKSAajaUZX
0dUHVXUaSMrhmGdhpsL9Zsftx8MPIo+2kq4U5zST0/a7FErqVy1R2zWWij5srEG7ik0Ob/OkJum2
RELu1iX6Y2s4FDzhHYNJTVt0mTpGynhPIF02HS4GCieqt2JKLmWYh8BD83rXshe53a3JiNcnBK6S
6zDp+neDW21acq3LJuiT6zzwz1gxKGuAA13MWZYiTGlT6IpSNB4RWZw4I+b3bFLP6SQ9R1ROarep
37Z7reqLa2STdI9RHnyQLeWx7UrnUDqVmi6swoHUUPWWu5Zr+a9dEXDrFQG32JpkKAXSsF2JThFU
uG5pLLECz/Yxsi+1HwHfUwrDPeb2I7wq54Q7mnPqPbxyV9okrjoo3PRTK8ctouyLbjdqxRcR6FCc
BoIxTdCX9p1X1gHGe1NcPHTB2tD4kETMCJGS+1faHyQjlTcllNbpIaV7S9sAbdAw+dYjh4UmeJpc
LfQg8CP1xGPMLUKA50xL+T0iBxO80IDB+1YbfAksvZkUtZ0T1r3di+2gyUA3N3q0wxX07ezaCb64
rTGsCqdv9mLUULU9v63isYkb+dro4ZcsC4IvuHQp29yyoW4bGDH+EmRUgrvOqrxLWajR0S57e6Wz
En5vwdoJQSYJqhurYh+eJ9ePtfDGK5sAuG5onXnT+CqF3mvTgYVVJgaybESfxmqpts7/6Ti8ObqN
wrM4DoBWdvZ171J7gU3+rs/OpppkZ9Ev9v456CWODyxoCpkGkM2x9/V01HxoVyXKru/jNytFiaZT
cuTcQUc4EybC10JsraY9RFNh5lW+s/o0IIKDLmu2WCFFi/mIeZbp/R2j5Mfcww+iVUgyxw9jWed7
FNSyVV662R7nRkQyo2i8+FWqbscqD+/yoa3vIjlvtj2+4GgeIoIr806e5RCLbXtou/c8TE/YkExy
si8F5hreojSiS57K3jvGdOrCBAH/1OrwW8AmsyYuF63qKpfbppLVC75yw0pSG331aSACAQ6lgnxK
IDmaCblsirbDtdaB37v1ea2rHW1UWFE4VS+WPGJTEEllsBNnEp2DlnwDj5MvAU8DQZOCqDm7vK46
1c+3rti1EeSo4nwVBt6IHQtNBOEHxKLRgePxOB6Ah01gGkV1vwEFV7nWT60uYzU33/CwkvimRWCZ
RJc4YL4Rhnr8antRsRVpe19TfwYKZsOiRQKQ52KxO28+i2uFafWrcmfVD+UkA2RgPZnFgfmemDJZ
D8no7nXbNrYD6qp7c2ysMwDYijWgXX7paukedygXq2xX33uAodKqa79JaGdPC6DiSXUwQGwxoTrK
TqsesJeCYRK79T1JdtQYEE1885IUWUBd+xniAoD49kNc9uqpE/YTbaAsPjWrwk+3jqwmZBQQVA9J
z+/q6ZIursvhZEpZKfqzuMDPl/U5VgzMsag9PYvW3C9iowAfSTvAe+mkuMgnoQ6AL03ij0urgEYl
mpYyBsfK8n6I1gAL7BH2+kMdysOpddP2UTOScGtBD0dZnsHWTPuH0LuN2XChliOQz60Ua+YFY7DV
rI/rVgaMycF0ltT45RheyOToV0byoejL+mFsXwbDr8/R6CE2rLvBjrQtPsW+Cmhu6psHTB54FmVR
/uqrp70i1YKdj+P3Yg7mZmG7UX8U0KUmM0xcfLyvN8TTJziTADZVo8c357s3/NMg8FMkINY8T6YL
UXWXzEiCjTlGiyFLLZR4n3KACY8Gdb0nr8PG1BlD+U6E9nrkQFaQlInuo66xijXW4ksx5fbFMsf2
IFpiAwBG2bkm72r+igdp41SDh4KAwd1j/xsgERwqLFoFMNcNtehHKGcttAmmKLCMitVb4Z4MpYUR
RzceCj2RlzZikFt0IfAOslAUTpSyv8Lorh/kXA8OteXxr4pkms6gX3IXNYygBnA1A+PEP3UU/2Oj
rooN1Y0O+5K//9e3x1cxJI40FCSrIwOq4FQ0lsfmZ2/U3VFUiJGtLdehrWe3AnMZZdEd9FpIWVO9
ucwQv1Lcuyw2o3tKQKsGNzRQQVbsrpLUB7L0NzZ2RsnGw0OfqcZJQGZJLPnbVuiM8SirKZC54smS
RJB9k6Pq1uOj6JBiOVo2doXM7TTuBgHPN1O4iroTlPepED3dlqxpU9R2isblOo5646QPGfcs0SU2
MR7OU79oePg436ADpcO/KfeGu3kztjnEsVDr77KyyQqog7TNrkS0O88OIk50zUeIPaeXqSTl567S
grvG8gtwoIiPNyCmsIRJ/S9+mnwFHNbxOf+iT+lW+dDrSffm2xMDz/Wih74chk2r+IjL101wVzvt
ri50fYHJOWJD0yaGNHOWWsvdlEGu3AZEnxjNDHs4NzgPBXgyr0RX7RhkxqjEbzPdSXdQg7DYMqry
PnN1nI476ta30oloR2X+Vzssu/Qg2lYBgmqZTPGiXU0spUJvcRqpvGIzyJRQdKN13yo7R8wTPcYw
bg8OFYSvfTXpkiCXfe2zUcHHDkNlSR+D6z8P6iflx+mghJze13E6yPmXg3rUubFKCGuUScmAl6qk
nsnULYsc/xNZTUnbhywiEWHwThCXWBNOm8aJAWybXrSb+zzgiQgWld1K9IkJDCha+9aA1V1M60nR
p6STxahFEaHCQgEiLRuxJzZeomHZaBbcMRT514DSezJwhr+a5BQn5eFucnrhWDEgQuZZciOJF7UO
sHPu+zRLXnUIi+Q1PP+/Jp4nsbzOhkZ7nHvEPPNrLUop2gfaeP3UH3Us/sc8DPfF9I3q5gRKgety
+75tt/+9qbGY6bqyOYvYRv0xaF18DyixPeQQYBc3v0zXRLMu0FsL7iR+m6bal1dN6pc3/8sOTuGm
0ytrNRtoQuU6IJSYn1lMyw+sZfZaFhv7G0RCgCduCIxilSFFdENWlF1JqsBRdqMSoDGVOMoiVGoV
K9l6OM+bsdOGc2atCycLziJUjInuEazQNiwgi8zxAdaHKoBzpgucBHzMdPw8LGbo/Y2Ybu4We5lS
/j7dp5PNU4LKv/KfCA+3ylJoO9ZeCrSHT9UpUYsCDPoQi4CpujWXp5pIl9ae7yTLuZw1j96qVXNb
lMaCKVprXGktTiRGrXKJ6Ld7lUz3w4w75XCrtU3yo5TAv4kuUdITm6mrrjBgulXoENC4NWdAN7Rh
yVKuiZd6l1Gy/Ge9Y3VKpd+6C5QseI5KjJ01GDJ7MWqFY7H2wlLfiCbO7NR+esVYiWBlpJAtWWW2
FKMdBDIgWPxcvWmqtuwkcBcG5WRahR8rj7nxVQzdJsNRxRm554hWoVcP4lXFCmh2EpSvPb8uSDyF
/13XOhm0xtTEwzY43naxZ2IX5cKj2EOLMjgiBlKTxwYwmRkfiq+ZB+jEvzba1DTGpkgB4NIpO5KJ
1Kud/2p3pVf+710RejtKTPCv7flMIkYBmrJE9rklCfHXS7DEiUXbsgYZK8hyUUuud4wqataO3vvH
uRlMffk4RJAB1f7aKp29/RRC0TGuFrcYMYU4xuq1EDcWrEGmqcUhYvDT1KJvHhBxZIo+Is3WNnN/
TrK2ur3KPGnHja0kaIiCpDmEGCEexN6/Nf8vfZ9m/s9T+X96GXHlu9FifoH/eZoo6bif/FvMH1+N
o+awTofhKo66ne42DTSAf5z697F/m+7zS/09/rcxcejtDL/1irPfzoiLGMxe0fG/XtN/f97fzy6m
EYdWUYOfwTz3PDL3fX5Vv8/0fzh/EgN6+PwF/db+7bS/7YqX9e/tUh25XlluwZI0SA/5tBF7nWEk
n5v/FiLiJjzZQez98dg5ZI77dLY/TvVfHPtpqvmVzmf74/Sfjv0vzvb/PtUfP5dGku4R6Eb0fPro
//hq54H/86uVcFOJYCr845v+L970Hz9T3P3IgP23n8k8zfyZ/Nux/5+fxx+n+uPZ/vXzmF/l/Mn/
ceo/hswDnz7ueSoTTbIg8hB1abC9sxcDDxDngdXz0ugqvEfBlSvADun0J3RM20C3j7LEWYtA0TeP
dm0I12EanQduM4BkZUQzQNxO0yDW/GtC0fRQ6lkitYebxJjjWFGVq0Lr5ZPkpf0xyjwJ+QlreLMp
cNdpoD47GAwDn5O1SzttnMC0j2FsoXxPS2wCaOws+pNhm3rhpKpUSebtCG8AzBbpjXKLFoHiEHIQ
VCWz/DBPYEqdd0HK+dO8jjaioBbjA+r2jvdSVYq5SLuxuSs6zX+hBFxQT07NY9gX/otpD99Qa8ZT
aGqlIWIO0A4vogUOHuVACEWilWsjGSg0g8SsXvwod06wyNAn2ORlMRlNIYZ1+G1Xd71SXfbAh371
tvOuiCX9USEmFyIYE4ArBBxuoNOMysTKNl1p637x7EZ7STBzpi6UP7Zy5L32tW0ffD/EB77UEDJy
WV5rfVJvxGiV9+0yiCTlIEbVPnjuKahdTdcEf0FRU5nKoRkSr4sEdPs7xLZviC8pD74coqLuB5MX
Qtq9W2m/pDQRbJMSDyxX67uLhYLtBROGQ9Cm+p0j52qw1iSkBZCaOc8ROcIw50p5Fz0mASZyzq1z
V9cYok7z5O2kI0yqe4elh3MiMfniAoPAVUrunlyEgaQseLLIPGBydyTZYG10TM8vpqOD3avR0RtJ
yFh+Zj5jdKYi1tglGATSNE3S0chEASqamoVvu1tg5+oKaXnj2TSwycSgxf01iq7kdvSiFFIQwVqP
jm4CCnctgtMBrgwSSsav0WEsNmHbBxsRnI7QBxQUWjYiWNd1bY2KgXobBYbarBWn9ZCElZlZVuJ1
jATIVgRnWeGs9EFWtuItaCS18FOSvJ2YOVadasWyudqJY3UNbHbWGtrOlHDtMgqfjD8vF9+mNj3m
5BNeHRPXFptl5phG0qMjGVgkTt2+np9CvadmO47hq9ZVwc6IingtRn0Zq3kJ9fm9GEVC7ztsG/es
Z3l3cmr3LLd9uLJsxcUAXCqfGsiaO1vrEN6ZmplWK+c0sa9SP5RPWlNWT+2QLL0wix7CUnrRgZrd
QVMbt3oWZcu21nuc6Dpsydu0O0SOmWI5lnxDCzB6qIGJb5MJPB+rOay9YOjCDRh/dFYcQ3ltI7SR
RjUpj6LZaDq2DdwS9clDxx2ypwwuaW4B8M4rKXsy5AjFUEQQDnEEM4v/i7spst4E+qedh7jU0SJS
9XsNjO++NRFXEn0+FON7S/baTeGh0S36xCZL0KOqI4eE0HSsiFMLsvIUx2OEbJlKDKilc6naVj4G
TuhPDmcPo9YhbaHAuoisg9oE/Jxdsye57GRsLdT+78RGDAX8dW/NWk7ehwpbMh9gUjBinmiEhf8I
RJvVn1U1L3GfUfrA9PJr1mRvyCwh1DMYOPBUWb2uPX3YUFkoYM0c5o0aVRX+1VNn7Va/Rlzy1Iuo
QT+u17Ly7LXfG7+NTri6v/Wlk2zNEuW0MXB1EKDqykeGR7HVI4aP4zU0+lXQmPEuHqpya2W1d8/S
31iqUq5fs1g+p/BOVz647G0bm4dSr6DZgpNYalE17ho7O8R6bd2bpWHdSxFwZnUk7yv6lExHCpNL
zqLyh/BeUaxtiM7gKeED7rvY3aMhKSGHx6bUvWIrWV6yQEVBOlmG2W76sKkWoK7qGr1tOCq33Syj
ypy3bbSuUQY5NhPbReyJGJsc8bqW02jZ+uSTFEAPaadfkjSQr6KHFMNkaOJboOEIEAOlI/eIEKIu
Lfp0S4koz6WYV0wV8V7/lmILeZ5t780aX7EAzMtK9IlNmjrpVbOe8VWPLjZlrGuqLVNMwp/sSH8K
kUM4F3FdPncTDNSAkHaSKq98RksPpjccICSDWJy7mZfdO0qZ3bPs2A6hZJ5sJA3AAiCnyJ/uYRKA
fMitUV1ZuSyt/KkaOOZ9uo88MBi6HzST3O8CKGG5dkvbXNqe193ZdXiIi96+b2ynhy3hq2u3CuK3
Voq+1IXU3ftDyUeJcClV0DJZKJJExSjVBhQph3e9c5utAVjmgRqwr8ur1hvNH7ZkXrHvQX4jmSqG
pYaMvar3+9gmBaHXYfoo+sB2nVq1QA0x5x4YR1m604JiPMqDpG8pi4SOD5YjMbRrU2bZCm3E4MWq
umqBU10Fcqc6tVanLUpb7SiEDNZRbOQKj8C5Kfb0zEp2ZKUf06JBBl30tcZU+DO1fhVrhrUZcCVb
QqgejoON17fnqDhCWkr8BU+mpRNJ6RJBW2sXFabyjPdYuOo0BDU8XTLu3VhaYhI1Hlpz+oRK3ODW
hRQnC6kJnwd/ylJT3lXLvv9pDPW7Zjbqa+Y54O3qONgh25JuTADDZn/BCrW/+Dx/7fW67jFU95VV
lkfa0kS9/qQlpXsYKgTrR/WIkC9iKHb+GMj6upUqcAuD+VVvtfhojGQqXQ/bISvL01MPSXHdtd34
KtXYOShb7iSqtEhTzblaq8jozavYhxXrXAtDuWZSb4KjpeW5JTGh7ixAFOvbuW8orXztKZWyEkeJ
ASUc5V2voG4596GQl6+gPb7lMivlHGDWsxvHP+KgUX4YTrkYs6ai/Nk5C6go6UMTIHLaOzJe7yqZ
uKyVoPBFDk6qafqWYt6ZO6F+bamGXO3Y+jHYSvpWN4q3VvW22+tlS/Ugr7mcuRmE3jZ9qC1Dfyob
G2wV6DertetzzWMFotug6YwugG8e1dlKjKYubub+WKhbqavjk1r0xqIFulnpSGya7UFR6uoaIyD0
NGawNs3A6MEmWfbO7wpvbYMIWfVybV56dCS38hhmuBQ7Ji5tkIzqvtopXZVtrSJL7n2ohYi5pd63
xDMPRdo2r1FckstL9G4vp8nwYHdcHkWEHAz3htc5z7JfY/oCqWgXKLn3hDTwR+wgq2cl7XDGcj5c
x1UT3ilGZd7XtsXTJiJ2H0nV/XD0znpo8YThaRIR8lI2i/c031g4pC0UnAyftG44eU6nfFGMVFkN
o2ac+NVnd0gnpRs7DQDO+0jmeRlWV3nWL5PKij5SKD2TskJ1tUPUOKy+vMvjOiOZHzabvFWqB9PX
csSmautt8M3rWPkQBRLzpJhJ+HM0qg+YX+rraNneqqP0cw1V/OetSpK3KLYhoBGg0+hTfJGaCDK7
pgA/08ozquX5z1ab5OllJNQGA5WqPHlU5NL8YUTG2rI05T1zumKJY1RyL5thuJMNq9jnmRqvm7yJ
lrXLD1VtDH03MZCuQdloy1pJK6ykesARgNN45EOhNi7f+C6DVeA5NR7YZblvWmYDawhJoDQK/vT3
ERJjT7AfLeQPAgThijpbK2hBXNRscFHzz+yjl8JzTPjmDinEeC64BSjTzruiXQ1cXWG1FOJufSki
Y9g4AfLxnmuW28ItvZOl5skOg3fnzsmicG/6vn0o8uCnaSIbI/fSccK6oqagIvyeF3vREv1i000R
c1jjm+9RpLXbuWsO8722WTtRz022soynRE2XxZh0D+nUwnvyXfPV4dQZDUZWvlouNWBge9G0B/mO
ct7HqOrJGW+3/IoHirdssirZimYsNfk1VsG3mjop9ilCdIlBKvpgBqXGBZQQF2CMESRKA69dFUNX
L6JKs49d0HbPrf7YN2H1EwLekhsSYJLgTclsocKFfAQVvOsY1h9pp4CNcrTvDerZVlKjdR0al6Qa
rlnnOwevOxsQ85dyaD5ktoe5IHVBe9liLj/B3sArJ1PvbZdbxbBMvDHf4HXa7A0NeEHW28WLajno
Xmggc0XT6dN23VesmX3V6hcWTxX3KiSLexti3aJVjGE/92Vj9NH0lnUYB7e7F/2R7t8bZpnBzuAm
vex6axejMHgSg3jvfkeuNwFamyI831XtS4wwyKFH6XCJw3HFCj587toYl3Z3eHatLF3ZfvVVQCNR
OFMQa5KwkRBtsQGgRmfue9vc1zClJ0T0C6wlto32XnGaUyE3/p0mgdaWXK69PNX0C0Ntu7OVp9KD
O5gX/tPJW9ag/IvdDXCXqek0ztrlqTTTj5KZBDxNhf2wHwPvASuL9Og7P7IkDO/aUE+PvVFelTCv
TqmnWHicKnDVFflZLp340mTlU24iGdLZ+XXs8i+tNSinzMiUE+RXYx1KUrlsPD+8dyPtIS9k5a6b
WmITDjHvz24PAm5lY2eGFfeE48rj5mAoKoa0RgZvIbb4PrEktgz+8XXUXUts6z+U3A4WHsYfl9Rt
vjSBZm6GtOn5DcT66xBX+CkOzp1rBOm6KNyDrkf9LmLlcJcZhrWtagzk+ohcgEX9KE9sa+W1yc6p
nfswy5yfQHxa2YBy6HVwLiBXfuttjZU1MKBXEybgsqXGtDU5D8gQNHEVV28+9NR8lUokupDaX6R5
hlSuh1+IqjTju+XKl4oL5IPtuEhLGdxhF6j7AvEcCm/ZZiPc3Yyk4qQ0sZZsswKiMeBEp8nlnZe5
lEWDwvkyajjiqps0C9qfUtutU9af3kLK3vX4Ak/buBObrg/MO3yquRCFxX3fIWE+1p2/VGGXfIsS
bRW5g/rmmfnJRGeetRdC93D+3e0Y2+YrMBgI2G35buYWK3UFy9yiGbSHoSg/II66O57llJ2fVYvY
bYPvOFx0izbIvU2gBnyeTdE+9n35NQ5KQKQgLR/dUZXQn8L6l2vNHk6Mu8NrKjtjxJqvwcUgIVaF
V00u0AdQ/eFVS4AoOlrlvDVF+b0G9/ORhO19MFrwmIpEPcsB9jVOEUjn1qwTpNji71lUG29aEJQs
tl3nEOEjcLV8/8lGkxiHPuWl9E3lArzvRbSKrqh4+IjrRa5mU0WxvMxYokBGDDWo0nAzJDw1ywPu
VIkvP+V6by/kwKnvGsw7VnXqGrjUZO4mraBwZBjZrVD86jdTmXafTSVO53uPdfI9qpeuoVnnzDOd
RUQua+OkFg8tXKqry9xpTE3Xb8wVZdF8YSLph/0YKnoQp3CfbpDubYGvyUX3FeSo+Q7m4rYz9fw9
lFmj8c8YOerNd4tg9Gj6JZ4N6blXe3/B/y0DO2Ja16TQv3WNW7zJcuivPbXq98LKCpK+WaJkttBb
X1/xFsjwaKCjMLpu3b2PNcGl7CEIId7nf/isCrOhcJ5NxyygvevJtghs5zVxYNxXZfBBAk1f4qvV
nkqYG2W5EorDQoZY7AkVYknrzGOavXzqnkN5eFqikYbEfRssHH/y81A9UjTtUK37ybTcTqyAn2Yc
74dITq5qUqTXKDBw242KdxHBCneivvs2aEXoienG0zz4GRgHXd1CVUhejsXWT53h0S1KrOsn2bIe
V0E1GbIPHjQhiZI978bsdXBIcDlWQN7N8vLXSE3Clevl+l6M6nLzIlU1y88gDl/i7l70umpRnCMb
jWG3ycB9ILlR750a1Bos2nTVJhrklElDExqG/g1UJw+CfKWDxI1LcqV4ywvNHsSm1PTt0IbKWbRS
Nag2WEjvYh87MMcw+SlivvdV9XaS5Nfvo6ECP9MUZW/4rvOUR+0FsfP6HfRav4Tc0p3swbOO45AE
K8+uozcr8zYC2KwqcKwUgEK4+GkW/y7kaf8ZMRr8RLsgMw6QD59VKVDv4E5qq0yr/I9YeoUQ0H3V
9EBaQ0A198g7pusyaIxFCX2SxVpqLFtsrB8zZBDvB2Rhdak2Hhur5pFeq961zAAQqJbFOpFSSM68
y8WgQfTJYznnWcBGr0uQfKuo2hSVf1BQSDiPjlO95KZ/BySlv2epXr8k+iX10uLZIsn5yD8MUgW9
phq5l9EdHvOUT8Ez43alen2B6byc5ItakbJtaxfGHd7MKfxPLKBgozyIjeIgVVGFyGTxbNhGSxuq
5sor+nhjjphjipiis8E1yuh8TYd1g9Jcp0n8Fvt2PCyxYPibj2XIACJHu/H4iOBoiQ2ouvDgRs7b
zZKjMS9SFmbQkX0+cskIXoPIxSoDwdZX0ZeqeFp/2hOjaWb+Hidl8HwyO12og/QlEK6NWqnfSU4X
XoBjGuQuo3Dtw6TYaJNowdiF/mmKBaERLnO1izaGYHvMzyyCHGLFPIAFlW4vxYAkq6QKeJST+hXo
vPZB7Flkdm97zt97/zaKYvLJEn+R1pN5dLQWJtqE35OUpJ3sRuYjut3JdshZwOWmjuPtiCiGNQbZ
xxQL41xnXTg5dEhQYLRGB2OuaSCuG3O8ID/ccV1F1agzkLHSp4HynwPiCDWQL2EbvvhWDagoCLXn
AO2wrWhWiao+s95Rt0VGNR2+4GrEvfoggaG9SrWfL7NcCb/HP4xc078ZsCdwk2fZUY+BeghA5m1s
S5Nf3Gh8kDzkmjS3e05HLhdVrbfoujTV2k3s56CQrRyGpI+luSRr0SlNQ/+sxXl14btp9lLpfW1l
l5bomjYeS4V9YAdfRVfiF/nO13EX4HfJH9PLv2FXEJwiJdDv1DRryFVeO7PpT4Gg2kJJ6/+HsfNq
jlSJtvQvIgJvXgvKSiqVXPc5/UK0xXvPr5+PpE+j0e07MS9EZpJQFKTde6+1HtC8IU/0yAUiXzOj
sx1DhLMgcsOWXoOodZWWDeKBwWO+TERL9gtgJFIhgdZLp3qxlKg/qgEKQRng/Vu8BNXZE/CiQZpy
SAsYvIEJqm+l2lvekOvKUSihTVAWe7KFLrfQOhNnx6WyvFSul8pNQ4i8mozRo1P4za0J1NNoNRCd
LIyn2eijBZumT1ENnSktdtGsqqyLOEnUM+G4DZ4DcbYdnPwyNyUsW8ulTo8XB4Zat/F77S3rpfTQ
pk2KYgdfHeLF7DAHdbkvjHSHSibjldMZd2AtUchcsmIMk6XgABf3cBNFWdA3XhLaNFJr4Z4pgAbJ
Stw8yb3uMdmp141JbykKglS7lpYz3JIgcWUTZCmmmvx1ZK32FGtI34qoYy31P0mtLT/oS9yxTgP0
ykYLjyI7mlFyEZdKI8xzOejaXQiCCGvxnNzLmg678JbPtHb2iMeB/mA5vZ2ItKwEMAKNtmyh1dHE
8XRnYEB7MxQGYTiRsV1oGQKoODxLqwx/zMEvxSqknyngQS2XkIhrW2JitaB+0KYouEstIrGMJixf
siLBSTqbwY9m+NU2Jbx3/12jZ3O2R9O7fpDrQjtHyVPvO/UT27rSRRemOa4jvcgrDhFx7XLa0a2R
Zck8elozZZ6sm9FBRKCKA0476JUa+XeZiC0V9Qairg7z8jlEPb9ga6lqjUEHw3fqShKxoLnfFq+B
TvypSEV/UttZacAroccyplWwdO3Q2Y+lUTisnoL+W6pbGBMa9VPcgp+au6hgCW3Wb13tY3Knwmgh
pAdHYPA0JkOBZQhdvMmINKa9g6ig++oEM1wuXXTrdVpktUGB4+DQzmgZZmtGFOObiE9aoeNkWmpt
VVtdt3dxVKZHcQKefFT7UnQxS81CPER6FutV8aL5nPad1gNLXd6rKBdFUWM9r69eZA1qiJP6Ignu
+K1154NqSDTrXqyFIkcPL76jOK7IqlZT7BuIDE5iEaSNaEjrExhQcdbufmV6oLwplTPfps54yVKp
P+dOBPI7HWAdA1VQYG1HM9j/k8paGcdLrd2JcnHYqolsFicQIDV55W4noIRMj1o0pztBhBt0fv+A
g3O3CqKKMsGJy1wZ4f+G6liUbSfsEGObScS8u5VhtJXPQxx/LeD1VJyd3NqPeot1RYSiiwh1EbAe
AdS7oBd5FUXipCgXqQFoBfQ9wEDe0T//uUJUydQi1HZb7WqpLe6l9fmhXuBrgndx9NPqokEXvVE6
ivJE6HPBvUb8N2g24j4JlMW4+wN+gfk4otF67PRg/Kx383E1SxJy7gZRYjzkXa1fLa0jqr1U0DGy
gvuZKLJPcjjHJ2cGGKj3zoEFknwXdYV9yqdBvpP64H+k2ELbp7/VC4zgvhVz9QTV1PjE4hvOnuJe
KuBDEgsSa/FL+Mbkn8WCxIxK/RT4SuOKs4NkwT7njI+Ib9lwmTFXsJwEFL9kxdQBhLBjj0lWTCxj
Hvdu0yCzoKVhtEBQCP+XkF2Gyy2+Fz9hRLJ0SB3GFnFWc6r0FsnZUS8D/dHAGbYyoE76Q9g2yv1v
AlSyEjEO9+KkmkIBPsGxdsRS0Dx3Tgu4KnVC2NTIwuDUPhfJE469+kmUJG27zOew24tzUpZBVOuY
UM2lqAKn+r8NPvxi36vLJsTOgrMA/efmLB2UKO9ApOIgsRIfJvFW1z4XUQgLWtS/VrIGwNzoP7d+
pX22hoVgMNXifdBRq67bDovioFXf1ikd07oMxUHU+U9rca5pj1mlTl8qtqmenznV3dwhfx1W8U0u
jLvqN49ruvAXGLOTXxW/k46VNZmHGCfwFxsdyAGNaXMstUM23a/qhnGPOkwHsVlcZ8a9A0LVK+LY
eSt0WI86HgCF8FdBrIRSFL4QPV5zyzmRU41We/tTU5Asbbn/zqmKoSMRA4mQUGDSJnN0xwwhzUo3
EaDsCuva1ZBaLUzj4jCwWv1dAwQnEpXw/3SNvtYQF233EBdYEvQ9f+4xJbp2G1W8hwpwAQBDyUWK
FeW1jpp570tjfsAAosAWMVVnQkMaV5w1yzG59r3/FibUldFHfFWsvTglqrd1+Sj3Vvq41lbgptHg
ar7IvhuECy8Reou71hrTkyXsC5UBNFbp5OZgLAA8bTlUC5v1ENrjHQsqV+SqhcJ6TS0nRTXseOMd
IPrfNZbypIq6XZQjhTtFpe1WYQUbvYzUXm8RMDDZ9Vdo5eYHI8jl0zQ4r92Uyg+iyAKtMHpGGDtQ
7cUG480EdKXqF4NB+YQ6zARUsZTl7EF0gHkqpHtWWE+i/YsiGN/gLlXx+2yd5i8X4RZZ+5Co5SB5
ufflsd2rOaZZ9/91QejPzfP2K9sv/7nISor+1FQMQH2WlxcdJOilMfvyIrKarCI5nUeNiztBR6x5
ZIHYTPnepOV5Bupp+zKESQRDrVsAr8z2Az1wZzVaf1LHUbUwRkbzVXJ+rjlNn7J7e+jPMka4Q6Bm
PP4yo4vZW0z+RqRkuyqredl/TozD0F17BgxRQ08hUIpMJz50+LZu4zgGBxqb4s4yXo16ysKbODFp
xg2V1uhOmZzoWmT43fsputlNLJ0dGULESGN5PC5lDd58xckct4eBx63UprAvcCvge8uK9hDI8Ml6
sebLD9kCIYmK+M5iEQGVg5bvjIC9upfKlXbfyND+glbze8T4hn8LhqZ7HfCxZwYp/uMSAh98CBYW
3KS6ioOEAOWaalv1aAVgDNXJHl2Q2PV1yg0sKqEPRCYqIYq02M55gLfqaxugmQMYCRLrXpq9cKyr
F7WpkHn25fJNUrXYDXS9/lwY7ARZ6LYPSRqFbtgizBAT9kboR0dD1ick323oPTEc4Uzyv0wIBnmD
rpSfpBI1har57hv+fNNaXT7aEGUcCGmzd/asdw+JY70kJgDiZizLY46JyMubxA2DYgIzySHJlPEg
R4ieizKEp8bnzB9f0yKW8Ukhs1oBxI2kmFhDua2bR9b2ZRBb+R75h24f2VLiVZLGbtOP4vUQ1s5h
tHr/fvLRPjcc9LlkWNQv4pASQAxfZ1Y8BOD+PLnLRph4DOdThSlkpyR19qAGuf8pVrIjRKsByEaG
YN8JPVEr0LGs9KAdd1qB+GOgjMW5L6ZiPasD2EGFKR5ZPnCPOlHsnTWM1S5TU9W1lCy/BJDVX+Cb
+p3aysSJuFjA2eK0pRJKRwwT1cVB1Nwu3Mq2KiIFtX5OSKI17Tu1/zJpo4mpLeIuRWX+30m8UDyK
HRFdOy/R0yIvqoqUKJOmFqDvG5Dj9qg6UXlxqrE/m235qvmOetgeP0rC0a0neKnagiDEUbrT1UXi
i/CFy7AE+mtLKLg5Gz8KxSwJ3giNnWMEkstg0S4jRnupGhsj35aPGxNKijzPzgOhDph5URCsZXzY
Ah4gbjrMatz8oyy3xhOH17glBuVSKtO1waNPeGm1r/Wwg3Sti09WzLouLoj9cI05BzNgBiXIX6QF
8vWLiFcnXrE4rJX8VuWTrGlRLOpvVdkXmqdRQjUs6fPs1CxxypNiZNlJvMCCobUFVskHGDqcvoia
Lq8djogcVatcq26T9jBEHT6CpXx7/eJjirL1E22ntzNbmUhtB/FdtuyHel0k883b0PRPOrQMaFjg
zucDb9Uk0SpEviOqaFofOiXyc3Lx7FSw0qQ9Maw88XbYnl2UBV1n/75Q5MWb2WqL1IdLPmTf/fHt
OqWveXjkCNm5JuNrrGv2vBctoLXUdHZ7cP0etBpYoVpjTPfic2Hszi/bh96yomz7oltWkkoC0rYP
Ls58vM6xHS8vgUxFgVoQVyOXMi7WtoD+g0ONj472nEnN7IoCRqL2d1LPCG1GmeV16jELjsXFYOy+
1LjvaZxLUhxQnq3e57MISuiuhY5UfJ/tdb3r5mtyfbt5be57x99b6vfJZrHfB8zayyFe3oe2/M7f
sn8rE1eIE+KyLSvKsIj9vpU84ByWpeFXnzj3a08VfVIcumUgEClLgHZEXnTkv9X5WxlUEnyW7czH
XxBnxG3XX5gyYgPrKnaJtMMKtPzt7ZuKTiw+7IeyLStSHy77W9n/eqvt9h8uCx2rwmQT9LtoGSMj
Gc3J38kl3y8tSIyZ786UbKpTuC04NWUZSXGpyK83EXf6c/lEuAVqbn8KRUrtq/nYdOlJ3LyCMdSb
tb0E3eXan0U3FUPXNil8KNt68lbvb2WFsiA3RFMUFbfbiLItu91GNOktK1Jrj98KP/zUdpu//VKv
qDAGBm+p1sLGvMym6+j3MSmufVe4zsQfS0WFd7VEcqsURlU/rwP5IMbYd78lan28Kyuv/Nz737dB
w1iCwrZssgwsYnQRZSIrUv+/9cS14rJET705VpvTOqxuj74O6+L5/kdSfI9IjOQiGRDqRADP1+1F
iKlGtO1OQflH6wG/y0FAYxZDWIpDrb0Tg4TIZ4QtLgGUf4a4CqWRrn3bhlZxr78Ot8tEvXU0UeVD
va2PiRNx4Ej4tyd5neQ/9OMP1/qZhBVLvqwPb+bfp1IuzsvifXYhD4HRbsBxoc7pQcfQQhoV+/8W
a++WB6FYYIgH2Q7iqa0gRlVc25s4Nw7iZWwjv8h+KFPFWyR6TSzOmjCU96LP5iJpEx590rF+HaVR
/zIR2D67YrWFipAE3G/p9aK673SvQwiratTY79ag69OL79j0ivR7qZmKBej6TcUCVCTXxrx96QZZ
XsnvzJNoNJD1pZ405xPkoX/eiPjH66cUhe/yfz4j8XxaPY/nrTGtbezPmlfcXvzs1lpFSpSJs3/L
irK/3SpVGx3aFE9f9vbi4UTVNin+CYiGZc9Qeetwq1Xs8CAWcIjiZQuX9NMO+pSf3bK6EyORSKEa
8T5bhFm2NzPlV6Cp1SXpsEISmVddfBg1T36EpeGhr2zYd0J8MIo0w5nQV6d3UxqrYma3bZYUU+NY
xMnsDkUByBU/wo7og+/bixEpcWgMov+1vD006mMXg97f5miJQOYDkYpXUVEaDcVDt5d9EHBqbr3M
yilRhacGqBOMXMQaI5QQReZz1ThAycfqKMacuU5ZyhQgyPc9r0y0XtGzHaNjMppNk31+F/wrwVqH
BGeZ7bqmMTxRRWng9ocGkQl4Peg1v9+OiifepDiwFoI7wzqLpxRfZh2qJgRyYc2zX0RZFUfODhPL
zTSmHyGomjPXffgw6SBl+MR/iC6eFuFeifuWB3FceVQvopvUTndKOkxE8zzesVDKsMqpqG8W35gx
kj3mRtjkl8+9PZ9E3PMekouv6CG9Edwh7RskI2a3RYbiHMuY69AES3dQ2f47Oo62N5qpurDQ0/c0
gH/Ew7/b1a0L63ela1cTy+2tfQ+NXS2hElgW/qzZtreoWAmekbY9ie61vrJlbynatrjJhzFo7d+i
8MMlpYTbNiyhR2QvPiH2hOSNWJj6+aHQYYdGHQvfIeJSDPKgv3bZYHeHaSyf9F7HDkSUKLD9kzFk
TzjOdgpcNlng35tx4mZz+2RmtyJyrL341QRKz8XjuIMu/RCU7LtpQTSWpXNBK7UzjBLhPvUkFQ3b
k1Q/62GtrZvUdRe7rixERxT9fFscfCjTxG5B1FmTH86L7P++wFivEc0A9+1BTgr/2ETDARSZtW6X
/tfVh6nV8G7nzXEdaDVeY/pP3YbGcWuruam7xAwNJ1GER535RIwpa1KUirxIiYMZSFQKULBg/Tgc
dHWGfAM9H70x9tvAsS6DRev9s+RWC7M+J/VYoE+L9eOPHUI0kzE2g12HtDeomfRdB9xGUdEp1/WM
M8vxiTEF86LhOlk4nkSLJABmAmqguhBN+EdFSQ+i+4kvjqdtp/aRfRJNr537tYL47RSjm5cX9bwu
FcWTffjdv5WFnbO4ZqP7tmdmdsvRlA9EcT2uw1k99Ae4K2/iscXdzCYojln725wi7miNjYwJKfyi
hrky7y1pxpufHmd4ksX5dzO8eO51olx7j5jV1u4k/qGhNNFlfjFr3WtrqThtlo+s11Svm5V8925B
LKsoYJa6nq/N+l0TfJcUD68neeEFrdaZuwYWuFORWUwSxBwc0phWKOZ4sf9tVGxqEt7soIwO4C7b
c9y/VHNkHtNGP2i5xdpUtCarSUOANy3U6e03v140SKpKhW1+2VmLHiF+GJnKGccPwXhb8xMN62MT
bYbuOSt8D3na01yHC/LuP6vVuze4vtFl8hcp8RZlAr13zdiin/tn2NK7YvKKKmLY+7NSIBrp0uvZ
Z0Z6bEEwrC1LIiM3o9NIQAH6kYzCYg+6JsVCb9RDE3fDco93ydkvMRJUfoSQX3TSYbT0RG3RgsOg
4tWKfAuJ/IJ6W5c44vfeDTpbr69Z7nnZGKjrSxKvpgmj1itzFXprsas3MCRMVXLuQcvNrh6r40HF
gS26q5a1L4YeEwizzv0DJgS0Kb68W3JNhK/tkw72L2zOk+k6OIIx9aoNL8NEEWz5h79fVfe1nWsY
csUaVDRL8Zp5qksI9/6iKOB0x+39OwqOpHiZ77aydS3bLv8LckR1tYHkSvXDgM97n2JnO+fZo2gS
ojVIzjTTrQd3mAEJndBvIRqIEUn8sjla0T60YHp812tEcj0Uxi5VK+uULS0Gi5yzr1C/OZfQFy8L
WKmWj5oCGGicMLsjO6+ve3/DykBThjKrsmWQE59DpNQaVkYI6/+MpOtDiXNro1ESed6LpCgUB/HV
RErDl+36P+02s57KrvDwgP+LSpK6bursSM8JV5PKgaBQ3Ud9a/jPZmd1rXRsrLJT3QEqSvFm1pWd
GI/0isD1k0iuhkrx8dfkaDfBxdC/tX46nLe9HooHLMR0s9p92AROrQ8p65zCoqnML+A/s32QTrvU
zAi7w6QUyr/08HXE4XmajsbyHaH2IYhAtBMxbK2f2CIOd5fcdfpifhBrwMWOmi6HfDnMkODtoyD9
JIrEQa/uetQAzqJ6Ht4ch0dOl1XwuPRIs60Rm8je5PlrH96P9aMKBNSL80Nf6o99qxHZIuFWtSxi
IxpldBUTmAuLhSCtTjrx4NBuhju9pvGYOPr2bLa6nVQraGcSTfio2Wby2M2adoZn9RYsSlxRnM9H
X4p+EMxmernUS55TwQYcEJiEMd9qcLUHxSvcqYbb6vXvbFnizIKLSHOjwPDA5aeXuLPDk6Zp0tH0
owx4LY6KYra1p66sS+bLCAfqkkVp53OkGvVBnaMdIqH+bZ5eZw2tvJy4v1uWEu4kO5mFGg/ut16a
uCGBec4hArL4kky/GuKmb2Vfmjejpa1Iad0B3Y5garYj51MDhNUj6lZmhJN2qx5oFfg0qQkcqhQA
xWyne3Sq73I2D40MuYoKC0AkyTpxCsbVjmeHB/UiZwz3c6edpKCOv5T651kL5SOyv6aXDNKzkgRw
xEngZrTGy/NS+2yG//Ygh5plPYyCElIBi1MTWVsc/7+aITtCfwnWu69/acjKSW6ssLQl0tIj4HP2
oDQL3CqNK2+eDkqizhfZjj9F3QioKUMSCT53eVfHxXAwdT2+7xWUqxdNn1wy6auFec2DYFdODI6d
aUPmb8TtUUEa0UvjUkO4OMjP+ay88jzaZSSs4OL4uB7pf4Xfg8DMxJFQOAlckOEgsFbzewKMKA5D
SmByNau9ay53ELexRG27/THnIBWQbE/fnOLrWALMmZzBeoua6pOhtuBH2zh7bIeRCMlwtq/mMOWu
HhnNfpvg120UJPiJN4N+cDvIVa2uzK9wublDwEtA+fdOXT6pthBWBFaYemLe7nTfcTNTm1yzc8Zr
Giq+60MX6dlLVtbkG+iEkhAf9SxlaMGjeoi7K1KnPSI/qtskwLKALnREE5fKQc3hkJyRbaiOuZPu
UrtT0MtMulNW9lDQR2PiBV1ietZcAzOVox0KvsF1O3Rgry5OnhGkxtetdHxm7E8XzNnD5BsKMjxw
ufVS/YQQBDi+etSQKXNh745c1THCXWubT06Xx3d4V/wdYblEUks9eASrSbBtP/mtEoPuGGPoEK/t
QLTteph0E7XY4hanqoHSVvSp7VOEs9vS2FV2dk6sBBGAwEIXFYUSwuql8GqXQfs063X71MT1vu8h
pRM5LR+V+2zQzllZJ/fJckgtaPHr6TYXwHl0ZyQWN/hJbEj+NM/JqS6s8TImyv6nAacoAWX2OVZ7
7Q5C/OoE2f5uHKvCBRIcIsBsMAfhuTlMNg3KhhzD0/1y3EnVbFyNuj+aVtac66EgqIyJ706ktkPp
RyCFtGRvdminDuO4syGrvPnkWl/WvdoyCvh47dcCsSAiGdKrYxS1W9uw6xpz4pyUSm48KAiBNhpZ
cAm13g1KW/qeFM7FRnl0grKjlVv/OwT3CSEINZiZYmr1YxzHR60oQOkanf1PnEQvSoGGpjQHPap1
DU49C66BAQkLCJZLeddWIVTiCwm+lJfGCQ0+XFUw+bltkQc46yYICKMStUpTCi5pF7h5Pn+pW8Xf
pSnggnCAurTSX3SjLl/BwwJKdwChlnzGrDODveX72q7sui+9X6BmlCZfpDrey+ZYQcERYRZIuoi/
7dyXcfdVj4oIxgwfZRmftmSa+Nyj3DyPFcTCNNHinGRqg0yR8xxm7ePUTe2pA+TnDkgc3INye656
nNCS5Oxi/PxXU5GlXdYRFQuqd6EFYJzGaiK7BkKwbSJZbmJSHGk4PmsQue3PVslchQ0f6DTCxWLf
PrbLOqCBShjXwgKRIAjiZFdA4BziXWDFQ8xTb5GETGTNK4Nw58RQfiqdBWhoaYzEgXY7FdJel9B7
ZzdXwXOldtPRydp6ZxbEsqho4Sa5ZeAU5/UpefZGTH0GtTzKd4bXZkmLKtT4hKl11C3zodF9mAob
AD1wakc7VTVG19AJPmuyB0uLy0+h1H5XgLPd+eT1N5a/PCsafBV/t/IZzOpWgnu2kQaixMFKBWrg
75N8h1tgl0u6sRda0LP2n0Z0D1KxU0cYFOrG7ROdXWBSet3QYzDNCobspLDcTgL2LQEI6NNK3emy
YtyUwPzsOLpxkZrKuKE2/quX4+ZgmTq6homrVZF+qjOsCXH0Y4CRGXmM7LNZDfXJmG6ZbisHHQUS
F/cX3ZSI5x2II+1SqrPqtvItLcvWZTi079NO+Rb1E2wQXUzwmt+k+6Iu4jdz9tlv4P7HjqHgEFO0
8l4x0a9OFftMGCs2C20KLhZorHtZkSok5GE6VnrgSjOwlgyzkKo8TwudTdfV17GolOd8DOoLobm/
EggiCsMdgV8dO1O6KtnXqjblN4h1p3OYFZVnKtJwTBSMj0bbmw/Wcsj17qnuqrvCD9VzU4egOhJ1
IqZP/laWgQWMR9H2XY6zHdLOnVwnOMoJkrszGmggDCkmdLOO3ArNezfVIGrVitxx6csgcg3za2iY
3wo/SA+Jkyt7R7GHgxa3p9ksC9fo9RAs3jAS7NFWnp2Nzjmry2NTsyqrAfGxEztJ0Lrfs1j13Vid
bqk5tihiJx164Yqzl2MYUoBZt/cWPfFUSeZb21fVkxlKmIVG1UuB2eylAXWvuVU/J4i3MrNNxE7q
RLppddLsaQf1ZWjN5BTk2l7FMioFhrp3UvWlGPv5TkUUapcao/yUBvhZ/UK9z2sEHoxZGmhhiN6l
5RBeLPUHdMTStTVSn32jDPdGIo/MAv1nYLNgeiP7Qmg5Ggh/DrFdzjVLTwonB84k7gOofH7No0/+
MPU7rYnlQ+YH2r0xocraTEPm2smDHDbObe6fSp2Y3AaYA8G1WG0QnfD6ii80j1p3YEmR5lMLob2G
RhrawgegV/jsDFSn+tB+sVm7FhIG0aiBXkbV3tIewfauH+zzInvpEU8g0YjTc6HJV6m2ai+tpHJn
oJTD1wlOkeyONd1uRgDNU0rtzpBDY09Yjwu+H9nP2oqOBV6vrilGoAnKr8EZ9EPaddIFcajJUyIb
KtFmGWZjNdtlzhcCJNxGz/GUoHfvZT36wXLFiDgW9RmtENBNaHSxOjolKIm5qVG8KE08eRmWWcup
vsWKDo0QIJWdU/YPEnphteaDFTarz6ku44TO0/u6bOwHJO9slK2S9hA2cOOg20U4pTyUxD3tq4Aw
tynIHuyxBmBd60N5mQbtzajDnifRR6D+ZnmdiTE+h5NFCL2RNS+KYtYvCeteOVPjR1HUs16Dnhv5
Y3GyL5Ph2Tcg+Ql7mBqcWHKDxh4xUXGlkU3zg6TUz/rY1S/EPml7ZwpYUTmANAIlTw5FKaFpggxF
NXb+mRGNHyZSfonHl+66YZSvTewT1G9X0FPx+TxRWZRpimeOmkMwKCg0iJKftFaqz7ZR4vVtU165
0bQQcFRx6LVB/W00c/i1Rye7mlVvybtRDpDCKOLnd2UiaaXpfNHC4iJy4jI6ORpN5nSPrBaui37o
jwAd5GdTbsdnyxNpcTCCBh7dAdPdVlYp5j9d4Mf3DjFcz1Ukj9CPDm9bhaFvAy+tIeDayszu8AOp
dILHe2LgbVn2L6qT/ISIIXgmECp47lDFPiTgsb2tTKsrwGsNgXu5mkZEgtX2cfDt5iqumAttvrLW
OoqcOLTNgFV5UnXaqx08m7btqVYe3foaOg7V1JKzCsblufBT7aEzp0eRE4fGgNu2AnVwElk5j6fr
OPOQS31VrYKXtgO0gAKzdRRloAm6RyAMR1bxSw2qTRVKSmBwi7VGpWT1rdFRMFvvQQ0CsDtPH9D6
FmVpLlVenkn+vup+lVJnPQMItZ6drh/3dhY1iL2jN0NE/oi+jhQ+iSpRBjNvzoTtyq1KjDnxt/dN
zjLXJNLtWW0GnDnon+1E5fUwDAuJeO6fygDMddFpL4OK3jKLgN61luxoZdFLGR/lwdReEtYzL/Jc
By5SGN1ZVBjYRJ3jWUK8e6kvqsCekvgOG95g1M+ZqUbPUunkF2WC/iBN6ug5Xg7lElpa61mBpYqs
ONghO9SKsMoLFrEyQVYGKg0A972sFy4BhfpriXiLm2kqK8Y6115ZzA17Q0EBVJzlBTmnBVrvFs6s
vQaJWTwUY/ld1EXiaHz2q3A9lww/ZF7LNIcVkt5mcp+38a8ExgYA0nV4qX2recTFpb6McZjtQ4Cs
KcInbjyV3UtjDMmjZLHhX3Li4BSLaqZfDmuZH+gaAFb2Hr6KHpm9HFq1OID9jm/rVYgj7Rmgp704
KSPLe6vQed9u2Tm5uSOeVDmLMlS9pku4sPuLC0SZ3wPwD0FwrTVs3AM5MpV7kR31qHwafdBuy1Pm
SGc+ZlJ0Ujsndk3o886dossvZUtIvKyxMavtRHnB5KW8jA5tq9faJ1FkRiZC67OZHcUF/mj29702
fmNRpLyIojR2HvSSjiFytmqZBDBJ/V5kI5OXJVf9viriU6XWyoOjN8OzPowwfZTqv0yOw7M4zHaM
MozRKsuE+busdGx3LpTottaYChu/AnH2Gr6AY2xBQBd2SFQrih/+1PoHwZhSTPI3gNnaJ16A7Ul6
nlz1yoDiL1SUIzDs9klqUZkrWtX5MlXhWZ/n8hfK1Zcxl6KHwYm/+wsXs8My+95aDmZl+bsKVPGj
puE3qaqieenK+N+plHhtgTbTynOoOCrTk5wo9HKgyddkJ0wEYQ2Lx6hk1UGW9HqnG5l0sms3H9Vr
1SuQydWRc7Jeui7bO9IX4hT1R+QWaxy0AM1HUyk+Nbpzpm8GB8uXqp0FsUOfK8+WDUFF+71JkXQa
YOmCHNrC/BHaT3kP+YvuaCXU0IFzkj/nDYHDgexNiCa/8NcPtWJGt4LxcU7UZwI8Jw/wrcPW0Rkf
jLlS9slkwBQyx64dasmXPhnMw1DHmBuKHPerYe1RVVYQccTm2o6hfqeBFdXq6OfQqfIlKK3vdpPc
zYUT7dV5BkGjVunnwDzKtsraDrGsAiuw68SV/ElOLekQxpGFzzdLHttI+gHiETaZKoLpzyLGMvxO
31A/Ff5407vqTVey6bVoUgktxepbOWbyOVlEINhPorKJiuRZsVooy6BGYzHaqbs4SeJbDmSMmG3Z
/+oMF980oXro02w9KAgHV9IIr1hUzjuxnE61OkceA3dhNM6vgw6voYX4azLm8RXNnZgVopnvlVZp
DidIRqMfFuQerlxG5mMOScbiADZZtpU/tCkcPzWT9ZwYRvBDyeJPuWEjL5XB/wW0BM+DXoV3SjX6
F6uv01Otj+UVqvYCDwo0nKxDgxclM3I3IgD4X8eS3qy+nH8pEM9Yi/JR7qe4neEmQN192g1xmb7Z
1aR7cxQ2J5gElJ3B1gBB1qqpL1APsjQLZERJkhJNwdDvb13fta+tb7av0wIRM7P+WeRSNWdLGsrz
nciOqlLuS7XsDiI7IB52TkEI7Lo2714Tc5nQwI9ud6ty6ZColnET9ZXIMpGoNUq4+vgpQ0+yQzjE
415kHfCjd+hrsHdczoY1U79hTHAXkRMHdMautj5gQluKqN+CEYCgXmTNdgCSR0y7J7JI4cz3ARb8
33ezMn2ZwcQ58XxGaX2ezVx9EM/uD2bs9Tjf1xpTVrMLdyasFMtPFcwX19TI30Su7afAC/Uk3QWT
Hz72KKs9ErSQ7LK4zbE6UCYOce8rnjIFhHzUpuRNoOnRNZSDR8SB4dyHQfVRkqX8YlX67UO5yIYg
UY1+nu77FiPBTpQFfctKhcD2g7h+wPdDjL0T77u+cq7TWMnHesTu2GgWDVoUigPacrtepmNvRRgI
nWtBQL3bjrG13kCcFSc0gPHnNO3/QZX+Ktdl/38oO6/luLUsTb/KCV0PquFNR526SO/JTHrdICSK
gvceT98fduqIlKr6zEyEAoG1DZKkkMDea/2GjZWaaVTQffNU+8P9YMvj9kPbAEdpxY4WwYFpSKqW
5kmpfKZYgBss1t2Ha8juBKeipPM30+uHIlBlzIF1FOy+pjlalbUn8vkiEAfEf+hEkgSDuaGm4CJi
0aUOQ7IPYCSpiWqe9OlwvRTg4mTWqYq1Fo0N+nzw06t2FRbxeELpVt3BVsPilEg0qaW68VpjvO39
YQvFskBnp9MfoOyzDmrka4Sd35pVn3uufUd/iIxwVYxmdhEjSyVZjnE/XqNgKBZVMDrXKAeJi1tV
didG4gQ+K8dyuAvc3HhoVDaOeuNc++Lym+qyOR0dw94jB5Q/5ImysvxeOcednT1IcLGbKKxuRB8S
pGiU4Z19LOM8WekR5QbdLi8ZXr+tMQtUcIqaaYPtlKKKMgAF6tizFkGb34UjrnaVP2oXMO3sGEJ5
Sn0O5QapinSO3j/3P7dezOZuo7bkVYZW8WaajdGRlmfF1mkGXoGabN7CQFIORl8dtYk/HQ22t+t6
tDtFqGSZiqyMyWLNAOYRYi7YI1QzR1nRXvhAR9cRMmZrafhchmXw6rH+m6NTVt06KAvO4PNHiBBa
+Zov0KNdoSmYSWG6zJWxmafJRG5J030OXxy1JbRBwrtCaYxX7o8tmyrjodXJKXjwY/04kp4A+MPz
w6t07Js0IKc8zMKTrdq6N2txiCxtVX6LJOnouFr5mjjhcyFkyAZ8s6oEuz4Sq9oGY6xXzEsuhqcG
qA4XERgBJbrxNFc7Ojk39tQUTgdxZsuhtoYIEs5cmF6oKrl3MLhmUl85a9ysx/s+q29bp8i+hNQS
YcQkykxDXGluxVKNmp5SH1S1tBajZiFabBUDqEEpIDtfPlmmc5O4azOJShAxHAJMpeAmLbJUkjDd
0tK53yZ38QDZJcuxH4/1ZtUodr5MePbNvbbrNnLqWfPcDFWEQ7JyVfaY1nap6z+kbaRsTBX6vjm0
EWYZxTpOmmBpats878p7hKV4xzSIViKxehZR7biPjdTXJ9My44chQBYKNhKE7SmMJL+Z60o/bPuB
DGTt8fTsYvnJjVptnY5J86Ai5rGsNNMAG9mZdxGSuiQ7ph1zCUa9PSeBGt+rvResPauNl2ZcrT79
8V//+udr/9/eW4Y26+Bl6R9pM2GD0rr685NiO/qnP/Jrx/bbn58MTUVyEgK+QvpQd0hpTf2vXy5B
6k3j/4/cZbGq2shC9U0E27Uxm61SV94tbJBxbiqW+gX5HaBfYfxmGuFbpNfNQ6j70aooAKYyWzna
qqotJHvonsc4PQ2W/o2lT4ieL2X8wUNiRJk0bvJBTvD9JdStCgWB1qIsMoUa6kCpbUt3udIpF320
rqP8Si8OemfqyDL28YL1zritBixUGvNBsXte4IF2r9ly/tSXCZzezqaslpjZE8mzBKSnHLEfohdV
6SdVumsKzb8Ly5DcvXSDMZl/ES11kfsrpR+9pQ9FPpub8rVT7osENziEbJEIJeX889Dn/RPLV4jT
URsdqB+E106tttEsfY9Ft5imujkyMJoH0MigXq8j+nJKnUqf45KcPXQg0UF4GfZjL5PmNYZ4fNbV
Npvlpld9luruVTar9GuWyHfNWEXf8tzd+7IbfO+qfKXK7NGgossI2uoox4UJ+Vs5eazluGT/NXZP
toVMehE3Fw9phUujIdo9Nbdj5m+rXnqUjerQtm2XrQ1z7I+xmyjbqS0FSNYt1JBMC0AC4IPNWsoV
99V23WBu4Lt9jn1KKqiweRsZR6aLzYORzUhjfmOrgePpvw21e54IpqJTQJrGG+r423jLD0noTJeG
Y21vVMTJrpf+ZWioeca919ivwVjKBz9phqUMMehBSrXvGfuQN6N7jBEF/ca+Ac+lWI7vJNlo2REg
ne5rzsyxVGdbenV0nxl6sw7Iyi9aPY7vWdSQLFSlG1lXB0jQqb9ByDu/zY0mm6t6kayrvqluOqk7
ZIGH5vUUWYo/oEbMs8ZMam0NmfUljiX5Uen7LxScpTeTdIBd+kgIo0cxq8omuMM6G+d4ObF25KbY
d5hBuEynSSOTwHpIbz1F8xw54+ukzmvNRVy3PapFmX8XtfbFzbX0eI0CJ906lFavnb+OUBHix71z
IknhEYxY2vFqpPYzZB2Gb5pf52hBo94CqqqnAJ+rUnvKECA962HdKutGailqIpnJd0M2b9hFjPvW
Sg6iKdbAPc3GuBpAZlPhg4tl3njTQQxOLe7QOEEtYuhiWJkdYjM7FXleEDnuOZgOvOR3suGZR9Ek
SViW+jx8RJ9o0vFL2FV2mn6YRHoAy21ACAsxRK7jRdRrCUX/5ijrrnGjTgdxVqi1yXev0iiPZ5jA
KmhOiidBUHvKouqtZiXlpU+uwi/OGjxl8WQQh9ikkuQ4crMSEzzw4mdX+ThCXCPJMjC9yWdeHpTZ
PR86XW+6s2uIislN21c3FbcoaHR/2RRGdC/6dDN6aCQnO4nIKsdiDsqIxb1S3Db4bi9lr1AWbPu7
6e0I0LOUcnVKAxDX6QtVTft20KXwEmJRsw9b4+Xa9z5X9MZtGV3e54s2aQyGmzBije3I82Gwza9d
xo8cdl55qaOgWFPLy3cj2IxTin3rItXU5mksjEdxgw5Mkn9OSjS5uLixs6am5d4UakICNpf2refq
F3FIpvzGKGEXHhvUfZQmjh59G1ZRU5h3uEFj2zAzWV09Jr4kY7JY4wTGkNQbpip1tRMTZLmMb0ze
E5mjhnejG0R3gKRZ0IzkxESYG7a9L/Pom4j6aURnZMksrApvHxqU09vMX9V26G56Iw7O4bTRl63C
ejXCrXh29Wksz7QSnal0VNkYTUPNxvSvQ7Mst18dNM/rKJrprnVXBaH2kOapv0xzu1nXk5xTqgz+
MgmVhkr7X73vIWy2XwZPczU7P8aBZ+7L1jOpoEkqGrhkr3gEZ0c7yMu7EN9o0S4pfbcs7WkDWDjV
i+PNIv62cHnZVVNRC+fF4Jdf+kzaoDGvfi+MYY3WkfGligq0oKn5XnqnHFYGkKy91dbk3/ssnEBK
m8A14o3wcdZtt10onZ9shFmz3FLYwfXxR2+c4H6eIrGxkF0VlfS0oEDY5dpDnyYRSfr2Y+hMYUny
4yEz6h+976GYm+txc5flvBzRFdhrWqIhHex3CxsryZegLdZe0Q3f2gwdaDe2JiaxuQqyLN6Bt9Fu
LFZf8yR01K9h9yZGokA7UJqW+B/MXG3tTHDHcoJi9GpAOrsJ6nk+haLNi/wfZ3/fliP4Mnp9M2eV
Yc6VxPJ5VKIrsR6nUwTai3mX9jrCUr1/hLsTHMWZOCRBXS5R41QXciej4KGqJyyEs2eKxzkOtUa7
rHMle7YyGxJ5kdnHJCmDR7BUMzEMQ1rcD6qWrNQQvQyZU0t3XQFaxWgwCLcoVX+uA5zcJUnuTiqU
m1vR0UEO/yxTnJvZVKWvHYgFFrN0UuEQHe8zRAe7L5xvdXSr7cq+GEW4ZXFmn0Tkao66cb02nItQ
HNAmfGTp+DjwmJ+BWv1uTtV1HpD6SUjMXHVmbP+lcJpg+95eBdFtZknZlBWUIM4h6IVaUjaLZdN8
8xdsPXBbNoBgBC2i1bJE4l8LVmTLTTZIjs5zz5eeO8O5KE1nfXf6bwWIlm/gGmLyuJn+IPWWt2zg
0Z+wRumpbnhzG4u/nYH5+jHw2INRIhufK1s5dJJrfqN4difZWfTkBjx+ASpQGGJTM4mqv45ttqmH
ALnLODnmyHV6Mx0J2SGHxd8qJJLcKCtQG7HbxcB6hIp8F4NMUJ8qCzyOOJRtIa+sGLDCe5s4w95x
gfayc3xv7w1sclJd9hfFz/miVw/2Q5B2NyAlQmeGrbEzpyaPAg9ocUUif4jbaPw1kTttr1sN+/Fg
iI8ggc6jZo4X0ST3crMwVEwxRCg6QEKRLxm0W2UaVkIY3xg6KBSkwFqKtTyHEjJoXh7Kt3LnDHvH
bVx8u630q3/vG2n7NegDYyFptrX3+yK/7XSMYNlytl+pmhx715R3UF4KCF9u7s7hVTX762kk6+Gm
HHLqrgE9LsvMvT0dxJkYKM6u3VI2tHsq2jYexTEeqZ6Ugro0m2Xq+NZRQpxtPsRGjVlD3vrL91jv
lGppWMFwKKwYh1pHqg6IZoZPMablWgriBZVO+a5Cj5J3X/gkNT5i3K3fz0RoRYqx7ipEetMhjZ60
CmXLqCzUrehVNe1zHQbtjei0JhH5XmJ1E/rntIu0mSzbwUNaIV3CbZ7dRqzc1kOvRgcXMXCSgZq8
idtcOjahaSwVeagvyejLc6yW+ydAHeFMHqr8lRT+JuytgRsw3lFlp2qlKMkNG8f8C3jVftajowrY
TsrQeW0tlDgcZSV1nXwYR5k6jGf7W/7nmiO6xOwrq8Q8h75pzSmqboumqGZZ6FcHL5Grgzh7P1iu
VaxwDiGv5kB/Wuh+VS8sAKOLlv0WQsKsd69x3sjZqRGDRGMRo05dTo3sGGq8s+N7tCL427gYSMi+
Y17a3voSJKCcfDLml9HS2n1kRN9FJA51VSJwa+DqIsaHaVBjSYSh0TRekjLr0nlRuMjNPlinmYUu
IAXBHUKaw0Iu5GyXynr7bFSbKI6Kl8pQs63T1ynu2UPxEmbBF1xb0rMVJpTWevTYXcrUSAKb2YvS
s95rTC3Y9dQFngPsR6bmsTFkyvi5u7iGcv3da8kht6Ok8VQqv9ksDV7MJgko/4Tt1qsr3FyA/Ti+
/JxqZbaLdO4E0Vy6lKyxn1Vu5EYezlnUPUeo7LBxs7uDrSHKMfqtskE82Hx2kW4GsJk/8PWqjwlW
OzMTsNxzZ9nJQrUAJ7SRbz4P3SJG0fy5aOVsjwyrCaaI5sqN4nmj2+MhiBwMvFIJOj/yJo89L/vH
vGi8szkWN6JJ963woLK3monQHt1wk/qZd50QVIG3pGwQbUSvGGeOeQFiu6hJsY/Pge/3+7BXub+m
A5qss9RrslvwCtbZJN98IvW6fh+Ql7inWjnwjvc2anoovdttsojJkCEP2eOJ0SioRYqriIFWlHzP
mlHdiUi0+9STU7UBuwe4aaH5JrYsrpd1B5MtNC5rmqMshzjuZjpev+kCP6T2oACr01c2xhyKAYNS
tI2KO6BZM3WLOW6I/LMIxdXEWRcAYUzYwQR239x6SYjhuuQjTmskwZxf2j95neLepooeXjusgJsM
suJwbCq/PTtj/V3Luu6zDdJhTpk8OkIaks4QBb5eL9RMK+vkbnIJ9+3xhDeXubRCacoR9OMJnGqL
1dd0Gub1Y9rJ6fZDmyclxk610Uqc5g5GCmCZbJy/MCxVB2zCNE9r7RXCh3hxTAp9imXNlSrxb4SF
7s8mvBS8G6ox1Vm0y6TMxCjRNBqVMod10K5dAyBL5lTKTK1Ge+vYcX5Xyka81yYJI9tC+X1eGtmj
IlGruw620opC7FBj+dVE+bwe1AVXbm9Fb5JbYP+yIlr6Wp3dJX4YX3T9ch2a1N1X7KSeVDPKr5+c
aJg9AyY+iA8WVygRTL3+MNcLKkFy/WFEKA5ZWH74gSi5VBvNUuu5+EhxpV9/qMZqDl7tHUffiW5d
P4tvQ1ln8UA6q0UJ8Pa9vamgcdTUwlfvHRT2i1OQ2TMxTLQj4RrOS80GKz49EgsVpksr2TGbGEJn
NJIjusaXDN21dK6ULDvJB0ENmnotXXZvkjpc6nq9z9Ku3CX4sMxGRY6WBrJtwA4KGCx+iL9RM7JK
x+EtWAnJSnHo0bZeFIUcfmiLHeyOwsSPV5g1qDf2EINO6AEWaGX1aNbqXWF5wTc9UO4HL0jJrnjN
KmG5g/hNGNwGvsa6ehrR8QvlmfyqgBKYA/5ubhyVJIeZBcilmqr0mIXabRl2wTfFsJ8MspIPLaU0
RKxLCAGBdltktX8DugeIdzM9OAPjVu18963UypWEruKXzvSLucqS4qzEBQj7OBm2YlLoghtCm2h8
jpmUZr371taYn1TF8GFSogXuGjT7sE2VwL+BI5QvwmnSz0+yhmDVLepBj18qZ1CWVD8cwHF81/Ea
tGd1ECWvnecs/37EwIjyf7uG6yvxqx+512tEvbRAyDQ+op8u5MXFQciOgzJNF1mk1stEiWybd0bj
3zAsHBvW+2Jc4kPrAexs45F1MhrKG3pWx4+IGgNOR6wLw/pdkurad0Oxn2ojc5+MUY4XvT6YN8og
4VaDGO9WzLZ+zkanNmD5Eqs/Zzu29mSQqwbFxu63bsDy4jc2fE4xN+FhpMUAU43xJDrCsRs+5+g+
qq3C/2yO6q/UYLznW104ryEraQv1UgXYFUbqyjeqaCMrqIXb9oPYspQ9C5gsjSPW3Vb0Yn5s/mW0
2MeI0WGHHyQV+ZfGqymL8TxND/V00DPJX1aOxZq0ysqNgurgzPJ4fLC+i+ILuq3a2uhTY11MO9RR
yV4tmSd4q7fqg16UHyKVCJ0071ROO91ppIj8sulfU+kOGlgHQELJH5ymnOOsbj55XqTuR2fAbXcK
my5GlVUJ+8kP3nzCS+0hijvrFri/cQdkCV8Gx3wKNAXDSRhJyK2E5C0BQcy76ef11K660dz4x0Gu
gxpeARKOKA+w5M01s7rGYmAwjVbztDoUKatXw2tC0oexQYLLCc8yalt2ZOh3ogkX52xWZkm+B2Zr
3Mk4Xa9/m+AZyaJTeuPOM/xyiQIGFIrMHFkRypSbXZ/SJa9YElfc13Vy12mx8aWXEUyra2y+0qJq
T9wAvDH85KUzhm7js8MB7gf8sdKcfiVSlqqThOfK18HS5rwx33ttGV9KM9CqtUJljJ1U06+RYsyf
i6a7hxhSngFCSGfbcvFpy/PnUDaddStJ0HmnUSrboxmqiP2p0sFLxnlb7rtBW4hOMzWkrWzZ1C2n
sVEsUQDAoXcveq2zw8V2hTINJ0u4y2EmXA8Fi6d09h4r6L1ee0pbZwdYQNVi82/t3uehOmGTEepP
atpQJSJ3tnX0qLy07IDOTnJx+668iJYYw5tNaqGPLULRMfqeO8vxYt2INnFIs5U7sHE2JnWFBFzw
vEuKzJuPtp1us6KFF6ZEwVkcOuwBD11a3IS2l8M1GqoOpB+LLxFiBZOt4kjN5jI86IUWGJi3q4EO
sjl36qM4FFnaHEeshNae43wTTW4+1scP40B4BRAXPPBOjBVDYnI5E7Wf/Ydi79gpjljcCTLCdLB/
nv3eI4b7OKTMDd6HczFFtImz6+ghaDQKY/ZO85Af9Lw+2Iuz/xT+f7U5ITSEwTLCxfv10i7N17Er
X6Rk6I7iQEqiO2aTuGWO7SfPWXv53un8HCbaBpktbAxdS4wXM73WC4eZOJW7IjwkGTy9aZaY2lFs
nZVXVdTEA8IuGAQ18NIDqCt30ZS+P0dlQDmYFa47MytoJ7KfqnAuBpAfxJ5pGqAXkIQp0dlFvUCD
+sjGJqF2LEVnvbp4oW3jO4BR5RZ3UySR9ciCIIfzgZc562CotKXdWP6zJwXooJcO8p8kUp9cd1/x
xXwuPSU8ZOqUrPTz4LnFa4Q0V+pvReg2/SGWQMQ2aHmcO/B1BgRyYF2f3ck5Nkmpy5hlr65FaCB1
b6LVgJ2ALStXc1lhUutMTrWJlm8lyhx7EYn23o+Sk2YPAIAd7SkIwBONQBnmIoSMby9y2TY2LFQ1
SpDyvaNa9m0W4ZlryYBUYvvUtBnWgvixudsyrS6lmjFpaHrcwNJ0p0KY2OtsQnhtdKOyh2gm789R
2T41rWTsBbx2lDF4GuuFANcKmG4W4qlE/uqb6O8mIG/RRPGqxWfiA5DXD0+OAh/SeiBjmd/ibug9
Zv1dNFUw1QoB3EoGDS/CQa6zzYCI/FKEzpSI8CPN2IpwuoRlgthPrQ6J1ELJFnqjK88S9nli9TRW
kBakof3SVwjAG8GYnd3ek9ZswfptoGrBTfRzkhu310nZ0F8naaR1UlZe0wtAvDGS1l+ojp+cRaTF
XQChJlCoh/JOMew23ct6nM/EBNGWlsGHCWCDbmur06Njo09F8fA1mfR9y8iFXqjW4RFgiHEmlfUt
nzKVAGnqeSvV6bGtdPnc+NqbGK/WSoldHOWtMfXac2GH4HmnC/mynCNmUPVHJcjzs2IilTH5nh79
1HYgVyb2QRygnZwcq6HOaLc/mkS7CCsj69pZO6T1QklQ+/1tTKBKKN24nVXszMReinmgEartEGgR
WqC9rXwdxvpRxqHhuenwoI0oPN8WipJtAC/K2ySQkhM0RjZ5Sug+JI0PZnK0qzdYOGWo699/nQ3h
yb/O9k3942xQ5SUUbhgJIgmjgmiAkOZmp3JQIMc6LC7bpgVwL9IxBZKFy1pTXmscvBDOcK2bgI3+
Rk+sbsOCiZK65vOeVqv83umNExKpW/QLSMeO5SH2HeUF0RcHKspIIdDCy0lM9JuhvXVCtq29jdtT
htsx5LOBD/UHrMdLazx3pKC317WfbJXXtmZqu64P+QufRSg6Y8pEWw+viSVAQzyArFvTLOFUhcHH
qAHeiurwLV521TmZDrQMWvNUdUF+k0laCEhNTmY4AQzPpOYGyHYdG70pbFx5C5zGuBPD3IyqYabr
wzMkJGPuQVdUJvVvKIK4rGhDdxBlEO3XUPSSsuwOfZR6S1VreAMk+uMg59ED9V5WlnpFAgqjjfs8
1V7r0Uxek3581Ar1xwBVMu3lGCAeB6XgDME9vx1qBDCU8vze0vp3feXx64t+ItFVKY27xs9xYj1b
DAcjT7rcTzfx9JcQusqiLQ/ydCNC9+c40YYpCdmr4tR1oX0JmnjX5RS/RdTbkbQBFcMrsAbhOTc6
+2V0k+QgeoGJ5bMqVUnnmu0wr6aVcysPylaEYiEtQh/M9vw9FL2pCVVnckfQNPVW+FVFfMzeKhuk
kZGmFU3izHdKaZ949YZMLYYhaVfwqA79Tc5LZhOY6Ns6Sva58f30FcGtl7R2xnsxYJJP3LTg6O/Z
5l0HxIr7UtjdjwHiCn4HKgooUnr491G9VPgbnps/LmPxOZo3JK8/L/M+QPwgVVJ+VrUkv2NnZa7K
SjLgW8Wju9fMiJ2ZaoDXMFl+7UVj1KurHMHh7W/tolO0XaeJ2LXV9ZiqqrluEkU5K0ltHH2TtYnW
V9ZL7mACh9prdHJa2Yd00j93pOT/HiCk/QYPAuavI1VvaaalWAq1mN/gQQhRIMYa8tdorOGJEs1O
eB0Xo8yGVKbaOwN9mq2vcU/h+zCNodL2woYQ4GteKGcPZOgiS0b5eibaMj1x0Vmh16+wkx5Rff7R
G7GlDDBDuNpxDZMJFzsi8BuSkWzed8igi0ElJ9VFjKhscyZ+8f/6BRpVCajUa5YPgGL9+rfwX+u3
7PQleav+Oc36OerXOf+6zxL+/e2QY/BaZlX2vf591C/X5dN//HSLL/WXXwL87YJ6ODdv5XB5AyBY
/wXxmkb+v3b+8Saucj/kb39+eoWbW09X84Is/fSjawKEOdqHG2S6/I++6Q/x56d1+faWxl/Sb79P
eftS1X9+IqPwD507RnVs2TEsWVPUT390b6LLUv8BdFFWbDTLLe5Zw/z0B6JEtf/nJ1v7h2FplmwZ
NgA03mB0Vejp02U4/8CWXrEn42Fb1yzj01+/+u0VxHb9P/vPaDfH+RXrBvTVdGR5uhBsWVX5HeuW
mTW4BSPEqmx8iSuv2A+5lu/RQIawAWiM2miR5jPRKA4y73N7Lk79tMn373NEG7mA/HqJ9ym5yUOu
qrtD2rb5JpN7DzHndMCuFLud/fW04ruwD1M23pFX8GISoZTLe0uCKgnwku4Pp9dJsYmjaUdJZBEU
RbgyY5wn7ckOWxwMw2/ba5zgaMp6H7oztknDHsNtCiLKZJctBXYz57tAcX2aWNTaQKnEVtSt6pub
369Tp53Bh/Xmi4kwDYDOIKNyWgysxjBcD0xA90hu7EQkDmqNjgCJzKk3z9nkDh2e7dKEzp8GylOU
lzYdYoxRBKumbiAl5gPqA6p5COX2KJOfmTdjmH929RALmgAlFs829xYY3QUmGdlncEqf2RyHl9pu
y3UvuTigRW2yl3iV7WIEtYIk2YuWCJ2W3Yfb/cct9QtgUjzwPuAluYcs3bAUbh9ZgX76+wPRMoyw
gnCiHM0IHaJEc+tdNB2qRtXQjPDVepfDDNiJHhGKMyhqw8LB0XPGtyDfiYOKpP0ujjzW+SL+cCpi
J8tNNA4CEoAeLEkjWoHajG/EoemU+CZjB9/Zub3tVIPddN2wfgkD9Bs8a+0YMGBTDzMtb5ARuWu2
di8bnxE2nCmBIj+XQxdtqlg2EP0y0wdTHVdh13wZ6khf+yFEKS+xXUyyWC+zqLcPaJXZh/dQtCF9
Yqz1XH0S0Xvn+1jJUKECuwHmz2GJ8GkC9kRuBmoU8QDmy+VL9x6TRUtQP5v6r11ilFvhQt/m9V9D
tan/fZI4+zCmdhKMuAMdEWVTv6mqNjnGlb3gW6/f1GmErVtjRvU6HEm/5x0r3JC35yzuUQ0Yxu5N
LL/qHP4NnG2cIHvT3L8fEkSFPoSWBcCZPTLI/WlcN7JTxMQTEUu9JWuRpvXnFJIEX9bW3dWh7kLM
56BCh5q7FgKJJiTqJXYb0dkfYl55XjOcASXaC0yFpesb7ZcX2sdbV+fZm/9y59qarpo8nHFr0gyg
UL8ifdtettze0OIpZYMQROdVayoGgI70pWlFOrzH8LPX5cNdlI/ghzovRvjXnUii0qLrtC9FrGYn
o03hP1XT6Ug5maJE8+3ahluyFZTKncIbf0BoW9ZSYzFAPJq7poKcytj57W7EQxf9vEJTlqkKoBHT
nEtRxvVR83r/0Y+85ypOTqmO+hwe87W3TizdOwYJNFVELY4i4gb9+y+1Yf2HvwzrG94LSMLwtf5t
kaORRcMmMY6PExnAdST/QC6l1KK0Brc7HSNLyQ8t4LvDNRanHmmFKIrKtaflEZphQTe3JD2f6SSm
TkXYfAVF5837Qf7W44F+30vVHpMhrPVGzbmN2mIeO4O0S6Rc2iGf6aLDM532moUwhzitXNmBCD+N
up5+GKClbYeJRU+OaAQlb9flKRtCjNPVrlZmvRoa8zEw9k1VtCsHEPAN7iamAWLEe2C/7GwwaY7g
XlUzdISwbM4j6ccpyaT0oOTYvqCoHcxy9J+2f//nduTf/ty6rKIbpBrAr3WDv/hvN6KLFCSplW56
JXT6HJqsuns/5LL0I+yzDH/791iMaUXjb8OvI0WjZgAP6xV8t/63y4qOocm064eSxjI/fkpeIjMi
1xo6wxMdoaqjEiJdQcGtaeVq1jUGiVQl57mqJEm7q8pkbmDXFC1ETzjY9BgI1/8Y1EtpurUQ2ru2
idnTQUdm68ec9x4oAsEG9dcbX1zGEpeZRkuh5EBszIOZ7mQjb3O1SmZULsediM2pUYR8JdUVj3eM
T+uxJrWEkKxR71nFSyrMUXxDLQpkW1sZ00WjeOqTOBNtTT4+2io8nBZgaIMUbVGHzqHMOn0jT56e
UwSS2mbdwBnIx3H+f7kvfttrqNwXNi9XxVFN0DOyMz3APlARevwskPrFIraDB73ATFW9hbGhoDFB
lchC3wIyI23An0hoac04l9MRVxwkXpCmdzC1T4wiP+GaYB18PNmiKapdI1KuHZme+YeKNU3aevmp
i9R8PWbe96RB1aEpIDmKM1iljjHHDZGv5q891IX4koYoreINPW6VxOtS5GYSeeGrFkgBu7P1eVlW
9q4cKAeYDesRJMMY1GZPjloi5JSMzl4yc2ePv9cEDw7lhQjfDyVJlOuQ9zbWDs6+DLZjs5VbvK+M
HGGHwrQXlmWTYM20lB9pOq0HTH9XOUaePeI8PMI1z98ZU08qV9E6V/TPZe+GiJ0WTwZW1/sIh4Q9
/GIT062fcU9m6Nrz3hbCxppbhgMv0x4X7Pep0QC5Qa3CTTBXxPiq7d12lct6h+6EugWlwIOnABi6
+PubRDF+e3qwF9WgqmiOqRqGrP7bjlQyQgeAJNJqfcz/u6B4ZF6+j6CEoZjQWpiFjEtBBIlsoF9W
6QK779P8CfMpb21bKFL4rQ+3J8qCpT7V1PiWPAWeh0Qdi1UIGn+1OWWmb/2pmCaawuksNeOnwIkl
GDvttU80/5wjrtPVPOZF0892a7rW+9Cf7abWIc8rKntYSm5iCblQdgE1BhY1cjVykl1gkqQXp1X7
xZD00UqEosOw+tuW2tsBZb/0kuMBc4pGeSMiMQoKV7QOcXafv19o9Et8FhMvoezLdd00up82bWvZ
iYq9OLQecjr1dGii1psnHfU/0VGFKMHASPODrYiRDBhR/cmgzlDQ023QhEVlKFtR0EMHQjtAmny8
FvQQoMRNjLtoKwbLtSvBXkFFxaX0RhYrkM58Nd2z0WC6SHIOcYCpLZz4ARjPFOAuC2MrQtHRNYhW
R0l5I2ahoRudyOFtLKuIV12b5AvhP9mUTXHI+//h7LyW5MaBbftFjKAH+FretlfLvDDUmhl67/n1
dxGtq5Z65khxzjxgCiSr1FU0ADJ3rs3MT/k7/+iqncr5M5XW6xGBE/cEGf9/t1gc2NVhapOczVtl
VTnm0aUWRsLYVSQTFo/QzY2CUn0H0R6X4+KS9rqrsdElqV1qIyqusdirjQ3BKGxWvqTxBI6FkKp/
drr7YHaN/NR3eJL+/pYR7yd+jmswtXFNaXkWcCR7uaN+eq6CNaKG2rfEsXNBn06btCOPi07c2xfN
kAFVsDqLmLV2GcskWDcFmXxLeM8zdYVnsD3EeJYunuoo3KU7EUJe9uYVEvBQr46jh/EswoB6U9QU
Ys5VeGISgvx26Wldz3TCK59Vb0wKIjZOScC0DE2YUqpwk4ZwwHYqiunmtSBFBpu6zry712qV/+4p
OUuVkwBm/6CPHhpVa9NPs/ecBbARRPgSNYRmjXbIzzJICKBJ4GjKU1ySXkiHVnvIzPwp5JS6Q1te
Mfzck20c71RDNHjCDn7+LHxsN9+2Uz/tbMUAOMjV4PH9/lxZJrGOX2bphE2k4XjSlcLi3n2/vmwt
ba5N3ZiP4N7weUJBcykCyZxEvYQwzksmxvkFzzV/W+KdtaJQKr+obe8Pl7FJ7We1iCFwnwKgHITh
7v1B6p3qM3obKa2uUZw8L4t1GwnpAcjfxVAre7VNNdkQUUKjXrph1FxCu7EOUZld3g5R262396n+
6zuWT4VI/3pwPtfNRct6PMpLaxv7TXOT5chbV2ntMUPpGZ5UV+1xXS+5Tuk/qlOVVnPTLI3qaqln
H6Fx3Vl62L5uetuZdMLfIc4GXvbjDW/vJ95iAJ0GIqT2qh3qM1V3MqldRg5HxePy3gKbohWw1f5U
9JQ9wpaSh7kc+o9TJD8XfendAvITH4L8H7VVIEy8glcYkEZxUJR54b6cO5ygl25ttwDvkpw6CsTu
p2wwxZ05ghaca6rae9aDGmuPXmBHUaSbYtmtjilBTcE3CE+uXYirTPtupkLe6Hgao99SXbWn9SZx
hcQkrnOLiV4U4NIMeW3r556OEJlGLo0YMF7eOF2HMiaTOG6SW8up2wYt4VfXXC/qK/WCEbzkDONa
imaop132qKYtWAATiKY/Toa7dwrx5XXbZAlUNzBsVyn41ntzErvZCM0nLBqNp55yHMmc9UH1SreK
V3zn7qK6IHGzDQCC4KC6SGGRf7SNDh+Vt5rdZ78a0lsb8qljWMOZO4VwdFnbRCPmjsSTHuZ3va4t
G1uIf8sxmdHkd2rHT8d10Y2WefVdCHDoUpfdsHJDqT0TYkgPekSljup6fQijlbXMQXUNi58yc2z7
qrqExDaG3g9Hb8BjNF1mVKqp1BQIa8PorIVPmLswyUKZ82ARjJ6fo5QHXuqk3ZGMrXMm0YL1YNQ5
FMhBg8UnXn+Jw7k59Lmob7th+N5Qj57gsH77brPAgWyszJvx16PH8qNZsVJX70+HAYhO254mMxZX
U7PENTZOsc0tldpDywW0bFI7g7ybNnXhiIUELb7vxl+Jq4y32HOevh73fdNyzBRr92HNU8rB9H12
3OG1CVy6tlMPe8F9i8bvQDFecIxmg29uSc85xwxJ4SalRHhjlvNd3TXTqoHx96AafWxwsq0HSn+X
bf5gV7cdM8umQrGw9n2jpZpuaraFA/xgPQburqrN8WiLHvZB8hS1tv83epu/HbA2iD4HKnHGOrr6
sZGfY7KUO9Mp5sdCup+6JF+/Kaz6ZQZnuNTrhXbqb9UOJatSAqu3HWqb2qt22AUR1rd3FDmVaZ6n
FclX02tQSTYuZozUQjqAfFFLCvT0cp/qxgnJxNdIJ0arcqYqD+q53obyAfdsF1YJB3MJuSzbZsRX
Z4oz0eSrg5dt3XKc6k1MNG/U+8MEwNcfRqdlZf5TCMkStmR8Mi2QywRACfX/OpMoHSti5Wz2uy5z
5p3DrOgsfjThTDUDEKBTFoBs69D3r1tUxE1LLWeWpu5DNot8F7jkugvXggnajoCLkuhZCxmZRvjn
DeLZfrh0qUg3pka8BLoANnnEtS6e1YEYyuRu8Ad/7wF0+Uio+K9kFLd+a0UH6fbjvWqC4Oswl5Tt
ziyLcibQh9//CO/DF/wInid03TFNw2T8tt9Fi7BjHURBamNnNWWqbWo0TetpCW6RnO9OOo6/qzwn
phAX9kyYLbMOYaFz3endtScVvKndcY+MjTRZaLmnUchrLTJr38uEChsrYnQBXUDKD+9NZ0ZT1Lsp
GT8fvlbcDsD/c3ChC+jYLRARjt50pP7x78D1h/1YFt4lrfTPQ9yl24Ac7EMsydcWiKyheskHwyCg
3wOZIHVxIdBjHxpgsyvToFaTarrSmx7sXDNvHVOTR5Hmn8K4sm7N3Pjgoag4qVokw57DtT6mKAJa
PGHG0rwtQ5ha1C5+Ua68yrXXWdx8fYIc65RS65XJ3G6VN772MewRIJsMg6fKr4NPdjPukSiIR3hB
9d2cTJ/V5qGGPGSZldyqNxGLm1Z6Y47XbNLyj0m3z9xB+9gBk90xizr0pQONrppXWkch2VJAmaZC
UEpVx39Yf76fn7F4gpFg2CS5LMtmOr3kmH6aTAuZNkXjT+1uivVsN0gxnacfjZvjETXHHixRE0ef
2GziNXHBGikD6wJzFPm1GFaVq4nzW2Mijd2Po/etrOzy7BsUn+WW/9wmEz9vCoVn9rXgRloG8lMb
f5zfX84quPnzPS1d7mhpkMoQLKqJj/36hdqUuiUxhN2uhhGy8oFAXlUTRgG0zgB+Kxeau1PbxqQL
zp7ubjXw3I+VG9YbUMf+rq7G7NHqQ/B/JOj1xqOAIaacZYKpQelfPK1hp3mbKPLE9d3ExM1i1MkW
fibglI1VJ+3omvZ/UZ0sb3giyhv1qvMjbc8oTxh52aGaHLOJtZgwxZnVW8N4dqFFAbLXBie8Gb41
dgydr3NhVwPkP3NKgvthkTr6JchRqGbVo92icWy5aHqjBwtnFcy2/clNNuqlaqg5jNcmzPCfti2x
iYbFHrrm358N8S4UzeVFUNT1bB5griNs8e5s+GY8JChom93s6t6tSB/iKUsuVP4gEFyakmqjbTHD
Ty6DJrjvWzDPgtqnbPly+pQWBzHrxdbVbBcWacO83JaTgZHzJg+F/2wOtjzLFqfppnK5of1o2IYo
FPQYJ2I9W5yhZLDuLUQMU7zRRg+U+phm+9gZxVMcB9M+bJkMebIyDkGDO1y5POsp3xWH0Ghf2kCj
blVtU41TS5jgXXdRPY3Szk1SuZQWBqBrg7jptujbzWuqlf0WaHC8jlg0X+YsX48zBuOAmn0YUAOY
VcOernkGLYby4wfgucWKERRd7mRHl6Hqu4e2pB4QKh7Qz4S0RNaa2xqL9xVU7WLXT1DqCmCxKIBD
M6Cqp9f3CazwmXJGrsl00j7//kT+x21F4hT1C+R2EtqOt5zon54T8P3twSuaehfIah8vETzgzXCP
miXAp/otZQ97njNPVR+XhyGJz3hh1+mqCdGVibeXoRnXJ7WxlDkcvaSeNpQZVqdiqWNWr1TTaJ7Y
+XKmANklpfi6YzFM8khET3a5D90S4FPNUEttgr9FJzze1n7WE9HF7TibsotqRgO0w1BADK0y+5xO
2FWY7ss4tX67Koq6v2ioDS/YWPQX1XVrnCYmyPeGzM5vzexbLUYkNukfTRQr38JQxwN+JxYPgco0
4E63/moQnPDBzIpLmRozpFF46b8/E+J9wJBbijAhAzZScSkd492ZsNHMQpgPKvIC8Iu6YGbx5fj5
pqTGZONoMrj3Ldkzs3XMQ+S5zVWbQoyXXdiJZZ/eaI3P3RKE1dadyR6t1MY6TFPMzmt3Ew+9swY8
hM+sAypVJ+h421J1vqLAWH5gbueUF/Kk0anq+EUNiQiql0NwCy4muBWZUd4sIZQuKK5dXRXXbA6m
c26K6rbs0o3BqP5kYnPyZInoBO0nWIUdsrh2CVcXS4y6U0HpWQ81MkVLvFptxUuCqYQbncMcoxwb
kLdscuNSRo53qzZ50KFOsTF+rE0SY6+O72NLih3nAJ4Iy7veDv7xfvy47JVkcbCfnLa4y2L9+vtz
9a+5FefK0VGBcL4cm0jvuwkmiLEuphKi3GmOnq5cj2W7MdnDU1fMwVGr9GE9L904CK5IdQ9qacuj
wtxqUwAuGk+8LnTs0yhD6uCsClA6I9Np9D4zs/Ve6rLd6kaiPbpppB1ULlY1WRguibfMpkyJNRy6
B+/BApd0xo7kJdQjuENYWVoz1t1jyax8EWgkubVjplg/O5wWJjTtJtW0+eD25C9kqDXbaep6SnbT
n5s8aUl/vm1Ux/gt5fGmnPfRMn+ETESadGlU921bkg0CqtmPY952py21s00J6niMJfWUjGluW7S7
1AN20GRwYk3bSNZda/TFzgN4nXAZiCihuogA7VaGsY46s8VnYKkIJFDt74iUId9zmekZeuweqYvx
b7DG+sSKNV8zMRFHvZTGg5ssLlP5l99fBQCoeDj+OiehNtC0PYHqR7jm+0xQB21iEi3+eFmc+2uB
0P/QCiJ62wraeOboDRxySJETCxWsVGaqfLKOoH9ffVNz5EJG9S6W0VPjGsPJwJSBxx6lmlkzPRQx
tL7FnyPyuvAUUoj3gwYRmUW3E1XymVXveNOW/ITJaHTX3JuJscwZz67ldA46FLSWwlpMDyLoXKve
HedLkhXfG9XNrIHq4BmGVDNgo+BmzYVB9S7UomjvjnkFqS9NH0YDRyaK4fHC0SzY5oaXbNPZfGk9
fdwShKnMOb6MGAq25bCIYk37QLOdG3HgRKDZ4QkGz889uct6oh2M4BTMxikaa7nGT70/WRmaGt+J
9ibpPQjuUt8EPn4MRNK67dhH9eIc9yTDsDjjQJpS+Konl9fthH/3BsBGPFfjetNFy+RMVYxGGpqj
Gn/IpB0zfGEI4HkdFPTc0pu9W1QWXgJmvYMbn5/bltL0FaHvq5EHJqSplOKQLt5Nfh3uuR6PWeD5
J4hsza4nOLOSi40Zf2DOmcHRyvAm9zAzI4kY9c52ErTlqhZtfU6Wfi8m61i3Eat/0TyFlfYFM4ry
qnr1bNabUsPeiAolxKrMfvYap/o8QPZdDQ3B/HXc1I8EWtorkoD6cW40Y++ksVxrM9HgtRwe9QSy
xRhUj4EbZes2bOajZ/XTrmIeY2B6dbKWJmKdclJdb8juozzsITOlX8faNG7yRLRPbfhMyhFnnzmE
Gl/H8wXN5XRhWi/OuX6eQ9DLKyPITKYINEXsa3+YVlr/Ma30hON66JVsl3TAuxRA3BRllodDs5Mj
Fyxwl+kEq2E86UX1/ZXaRlILwHtEHUGXnNzAix+h8154THub2zlY7rNkng85/LuzdCkmZyw4lf4c
XHN5EwRSOwECouwNeOdhSO1TuchlyilM93aRPzkzkwTDKe4MAeguRRi+nkGgmNKbb+tCtjuwo1w7
PtO33z9PLOffjxPpOIL/aJhVL2GNn+ZiROi0upROs3ObqflW2vPDhNbppC9NvYi1VDcYb0XfWcek
CS4wibYwGdDfBhRXIR3J90FLbrMwU+8aLmv2UfTeVXWNuQ3PmrB2valbZ/DGG5N8+64QkHShDtTb
KnaQD+jx/BSJ8THsZu8QzU50SVhoEBYm2FHqWA/IP+TTLeO/vrZ00FoCvERygbTz56/dyiLI+h47
BSyj+50728Ojb8zRJRb137YN2C2H+I30Zx9TD7pG9mKcVCOWV7Nm85A3PwJYHK72snwNU/3F8Jk9
yWCeTrnfG8d2NOWHOexwJBq5ZZkUnNplHmkkaX7JAvdrbETx3lyS1ipzHZCb/sO3tN8lTJYVkxQk
TXSBkbPtuMvJ/+nkCnwCQdqxfq1GQ9tbqR3dOEtTTb3YDxWj/uK3MSUhsaeex5TqGoFcZYW0bsqi
1tdc38EZX7pp3eXD/WAO3U0cWNohEwa/EmmQowfQcFU0rbxVDZKDs2OXkjkYm8pu8mEZGPhrpFX2
ccAMJKpb78bqPHPl1wgGwrmKPwwsxG5m/baJdiw6vrbkNZ7DBnoT8XoGVQBQK6Pkn64zIn1hhYoE
088/3An/cUmQUjK4ICxB7OL9c6CAn2Jrcmh3APdDCrCC8rUx/ZSAHIGnXd7J/oQlSLOqvRrry2xt
FoRSyhw+FfUskAYxaltLDAc3IygByNQwyNiJVKq5IOLy91SxVoBIqPOJicUi8eKs2E6xLvXuk4w/
qWdflzTYBvVMJnCz+v13fK9zWy4Iz0F/vERodK78d/E5kNLo+mTJ84Q43p7kZukQk62GNRJNbOy6
tL6oJg6oAmDtX+7etg2UQq0BGJjrYMjAGFCNvOXyY6pBXvbqGIT2KsJxPXXkVXaDZs8h9enW5kqf
vehajrjNt9G886OxvKA0ALJgjsY2pRrzxgzg4/pB7q7zYMBRy4WSMooOa0oQgdjutR3QWepOQmBc
RVLdBLa/jTXf+T/cL57Lj2w7RK90fqBf75ciSbp8nLxmB6uohrM8mRRKGwlOMjj6DGBJZq0ipeKN
uPos/mbO2JqH1s8+JvgOAkfLunHjYNGxyasZt2MSUYSssnzVpr0DFiPZNJq07yE5ZE/O+K2IS/E4
okRahhxjGW3mHvOSLjI+NEkwnjUZ4r5saEc/bLbVlFILkMP5ESBQ8J4dP8eVgxKgTb/ZRr4bCmn/
jXX2TWXG7pdSYHDZYi9JenSV2n8K9P17yEQr7ulEeT0C70xDf/2d5jLXy9ohEtMHprdKp0zsRDM5
gA2S20IEw2PpV/dhkjAFsgHMADYPKXDV/+I7dmQu8X6s2tG+2I3UIAaNi89oeBNGaXhTkuSEofAP
JGvnkjddf6CYQa4zUbC8SQd9646ZdiOputr9/tZQz8Jf59WebliE+nhSmqhn3g2EpF2i2pxL7H8C
+KOtLSHvGxnSMce6NEUhMZGa13DztEvb9D6BeLAdqvHSEc9BJzwi4qfuNNPGO1KU013dROZVQ3Ic
L5Zmk3d5a2TnbMl5LfAKA2HJZbCS7hyDVL3g+oWXg3pJudQISYNmHmrwMNGIEIVFUOdYV63Qgssi
PskGMAZ92VX4TXZXh+jUQSGiQDOJTWfiGeXWdkHCaJeXGNZR3lltPSJdqyKHLGQ0pLH8dli+6rhq
Fnmh5ots0xiWdgwzK7xJNGPrJxXZq9AYgjsT+flrU3fhN0Mfkz88oaxl4H1/GkwiO6gcpeR/704D
paldqXHB7xJ+rnGTZMie61rzb8u0to79N3OGQS5q7QbWuHaDntc/aZ28EL+yziGYzh718nFmuDsK
Z3qZCdVcVDP+eNURXFpVeiW2jmnFpzkgogmGAeIZTUx5VJ5b8VXPIENRGIb1YG7sOb2YLRXV/R8u
uv/4tijlKR4SjNBUfrybe9pZKDo8busdTjHGug6AYneeGBATymQXnKfcX1E+mP0zBeH9lO+dDEVO
XA0bCJ/dSYOwdIypEAvrcCRRchy0IruZXbffYfVSHBHSbf2+wFY2c7s94jGCa8P4UcQpCbEqK9ck
akAy9L239yxcB8Hxo9Xt9YS1PQ2pLliTVTqtp0BDeLg0XW97O1GIJy9iNaGaIpjKqyyr6zRPeLNb
JcWxQzvdWtO0yxa4ZgDil5rk/i6JgKjlpDw2xbJmcL2h3bj5/GyYubai9LYEPGj2Rxy+0OFDRlli
p+42rwhUJyDP/nCl2f8e7wm4WcuPTp6KDLX560OsDFmDUt1cIVcD4De64VmfHQgMVKmAEkzxQjZI
RrkUzxpj+a0Vsr+NLAs8NoyghGd+PqcVtAcsZJtSfAXXZC0TPNJqvX7VAH/AAVlycpgGeA40MeFP
20DTp2OPGoei27PWekcL7gV+U10G4lPvTsjC11VfWAdHGy38hVbCcjzEPwhVrDTjp9HsTVW7+aEf
w2//+0tx0QwKErQGP8r7uILZJn1Zllm9s12yRk7zKa+z7mti49GimVNySnUJ0SKIbw0/NdbuKOVe
Arl5dJu+u9SNtwn0/FCBoL9vS8oERaaEk657aTzW0zNeo5To6KuqdIsPcKWwh8u8YDPq/SbIp5eW
RMxBDYQI6VJc8vZTNFknAU3coxDDZZ0Mux2ckn20kvRuGjrjlfFLYUyzr5p4WzZgrDTfJFO2zK8A
WXzxB5LeKt7VL0GvakwyPKa0a1SO1olEvLYNDbD1XqWZG/AA074YiJRnIE63lPTJh9r15cOMFyXx
NqbM5rmfpvpaRGn5h4mHs8y73j31HHLGBgq05bn3fuLhYZNDYE2rdmZYktocswcR1H9lkFjPUVfy
tA6FubMHWV9tI9KPlASea/jth0Y4wPu6ObrDI/QpA5WAimZfVoD/04VLCWtwOEQJKNdCVp+c1kk2
jGeY+DJ7oLrxMecmBaP1khVOdE0C/Q71VbSZZNrtGYM+1qSbT30qYgQQC0kxqMKdV9oHlokB4UNJ
ojWoGPuzF1AA40rFO0RiNBdAax5Wrf1jGITGxSNIImLb3OMlmZxVAzxIEjKy8JkzCc/8/lpWP9e7
n1OQxLHIyDMD5UH1661NyrWryMJza7cuC0pSXluceVZdV81rLWEdElWApGX1uRgM7EvtmF+4F+2O
2HC/R914NQfvKUpsHslFZRIGeg7SmLTz3N/XJiJZg/c/2tjbH2zc+5jxbfy69j9lLCxWBaTMWcPi
3TLGkNGaKz1qR/e2Sppra/XBFS4EZ7Uvv0V1fP79F3eW0fGXL07y3TOoSiVLZgv9/cSMu6kox57r
yJ2dnZFP3XkcKutYdekV75xo12q6uUb8gD/lNLgXi5I8hjwJ5XiIQNeMLVCRtrRwk36aR2nvK73M
Dm1g3bXJoK+GyaOQbkjHK4oO91B52Dm7frgbRZreVnld3qDp3sWkB1CBRc5u6irksDxPW3IdFSV4
JrVX3vSNf9D8OM7mph6paeLX+dbU4l6PMm3Fl0WkmkT9NtSG/DFzVuZS05RLLMApqadUCovcGXNx
swq3/liw6BprC6JTHEM38npiT8VTvcS5EVnYp7ZCZvX731j+K2LC6tAV6nZ1HR4979ZQ5jSDMdTc
dBd4rPftyruWFKNc3Y6plT/UEBaWLjOTxfuE4oTrbE321bxXm/W4NVHtLEeoBoPUdE2CYti+bpMs
qkpmj+vIifP73NTF2tecbmelfY5xBtvQsesALXksExzyr52BGgKO5iQ2cdG2R7fL57vEM3PQv77+
zcb+vegI1VW9fefBI99EAXbKDovRld7q1CgOiO/Vq26cbxPpYuv2Y7tp+Wb+etzkNv+YvT3cTgwh
q7zIsseQldSuzTQPZGfQXkMnTLe5M/ewqbuXom0S/IpjGd6xhGD8iuoJlT0IR/gD4nnq+45ZDOEe
DArE8yx7vOh7s7mCGC0uxeQ8y1oHYePk8TrV8FHOZ5eAAYKoq8TjFQMwg7BCX1wTiak4gH673MUe
WTiXJOwIqDEz/vBQMf4dKBTkyFxDOPpS3Gi9LxKzy7zULDeLdtNkgzK2xa5vq/Sj1WX1YdQ0sZsY
1z+71QdK3uuvnpvNJDpq/1im9vykRf5dY1n1V7uZcVKVpn41s/mmHEnq+XHoba2i8R6gUIO1y7rh
M+HGp6kOMHRJK850io2XTEAU9obzBcGoXEW6GTwFbYpsS/PKs+G0G0JV5WOI+bmdRdWN6mGAUew9
AwK8NxQI5Tye94p6oSFX3CYB1k/lgiM1CJcfuKpxiTNTqiDL4InAj/Vh6bFcSq5Gg4yz0qKn3khe
5OjKy2tvWGw6Ep8fZdkJ49o767ivrlR3kMSMqgyjnnyy7jxK5nBQlV+dLuxvA2o/md3Ksl5ZNa5W
Wam5J50o/AX6jH5x0ORtvRD7KVgO+iX1CJGs+hkUSGei88/kfWMN1IkJp/+iQUpoua7/6TR/4yaa
fAHSa6wAnYnHuGm0LRrX6QJXNmTw6aK9sMf3byd1bqu3h3HnvdgNhQAy89NDhg/1OhARZX6wLO7q
KEJGh8jl4np5cDRRxp2G2RvPPNPFPvZGqtvQ122dxjbvuddhbjZd+SF1cKbEjqH4jIzlW4ga/tvC
heByyMNVxx8PMDrii5LVTGr3b9+tHprJqC+I7F6yJqReefSi8RQZNYbiy6vkx6sxaPQ/zEYM91/r
e+rKCYLorIM9A9Pkd8sSEOZzv9AUt13lDxsHnvFqjCyxz5LGv7GRkVA2EiXTzmWWxMVCKGgDOVBD
DfmgDhncKTxWlXxqKsK+b021dD3Pak6ohFZv28PZw2c2rL8fq7qmGWEJr45R/bejhzIO19KAuftu
h156lLAGyFEwLJzOSjWmGjvqfu6+bUu1wDyV3VNP2L5aZUHEGXDMr6lvwmAuo2SnsLhF2d5J0/Qf
cHesb1y70Vdqu0O8b21lxoRGNRhvyolBLsghpOyKevpr6K0T1XYmhYRcU99CgFl7tQhXzdC5Y8Os
lkU5lSvjqmzMZpsu3XGk9DlqmFstkeWWGst1hiZhg3Fa7ZySsQb6kwQEg1SVxWSzeIDa7Ta7XAIb
9YPpuTC9/NLrafvgt4V2HcFhEplq4amxqTUGuZ3ahPGiNMx9P9neJRisw+T45hdsaaZ1olfGHSvA
5tAQXjhadWXc9nESbDSdBw3Vm1/DPGsOWLk+671wWRnqJX62doliz2V8TttoXIdBhEglggmZ1U+y
K+yvIO90wEA4l/QUUW9jqyCex/SUsjdr4PYC3EluDii71TZn1eiLzrEIxAjcWpjNGced73tE3i6L
zaXfp+FpiELoQcv7jHr2Vx30rA1/p7cuQ0tbW6NrlcDaI/tSbXrC7x74ToZduOgVYeQsFdpKF8ZQ
4ytD2un1pREOOTU1yLKzmD1wVeVZ7f7pGPUyTSI/3Fgj4fDRDqqt2uiMsfmHu/Lfw480LISlRNws
4bpMbH+d1DJWRmYT6N6W2q95a4Q1S7EZ8tPKHYONnpuSpB3xRwUhQWGWoRjM87sBha7pm7u0sroD
vBrqaZYm0aZkj7sVE4aoJFY4Aypeq5dWAKR/VZoj4do+KE5qo3o16mjBZkdsUjvdsyojt7k0hZNf
+IWDR5xTE+wDHfNZp0Jl4zr9eGc0Q7D//QQMv1G5rM1/mufaPJbEIi81DIMZGMHIX38LVnmjNYBF
3CPcgsxfkmSajRf8/Zz718YYcNqxmYzFtpXgWOkb2iaxwQVID37k2h4c5pqBnR1e9xMNem6G2jy/
fUTNGDsUnrhVm+w4IYvLyu1glMVt3Bg2KHyz+YnLg4HAbTY29qlwgva2IWT22izbo9xftqd4vasd
P7ZNVo89YmQcIyP0b02n9m47PRdr265wLF+6bzsmLcEXoNdIRJverZkUzjEo+0e9t4ghLk1vBea5
GfIYqcry0oYwUK3GqbuDwDbv1bZEJ1oY32m9H3yeIDhtEz/XD6pbwEvVuC+e+dbVJTcbYkOMBJ89
c8KsnrnZJbDH6BmO3casm/CzOZbToRxDDGuXTxsrCgqxDJjC9lEz2/Zx1MWmN83xLrToSVcbtww5
OrlDjjCDrL0LnXKBGbePalPeY0dQjl1+VNtEOlK5iNoB2jtveG2y8L4dMnFV/4Azadne8hpqrZYj
fNeuHudN7fdQzvIkSzeOiVeL+rAojK3rNDjIADmS2fHWLWv7TjraFyhCDkXEuvOIi/OwC6g+3QxN
4D66o13fpsaI6zCxxzXa+K//dax6q2XWL7M0BEtF7IAkJoPP+Og96HMX/0WU84PtTdEznhHDDqdX
4lwC91GEdUAllyP4jr2Bo5GebazEJfKUZfJuxjzw0Gj2fFDdyCoAI+RT+uKawaYZZPu3b8TYes/J
c+H28zYnUX8pl4Y/ZN6qHeitX2I9BoIR4fRaJ1EL3RcyfqhBuEDDUvWbZO5TnnFd8uD3UfLATOxj
7hf+WfXQnfZ3HVXeQQBtNcm2iSfne71zskcKUI5aa1sfSW0TlM5nsVZdPSFq6xpxhXwhvAEHUp3t
nsfLnew1/RRbTRX/M/JHGlghPKYu9lFEG9yD6rZJ05xh+eEF59R+uW7y8mYMRH3DQpJQAgHdXSnw
21FdgG4sTTLUIuqWUoAsxEWYso52x1XfA3993w8pAd93FAOt3nhaiVZY29qRNsawDr6mlXPHCG5+
WHqAme07ZfyCMuR1nwKeLftKql5e97WT9b94n/pMvc6tD797349/4ce/p/4yymjKW93tvs7Og+zy
8gVWQrqZ68K5RtBJgBVk1oa1vP0FjuCaHKDxLQATx3RFyrt20qKTHxn9Dpyl9ewk9Z06ohmLv4RV
1U9jpdn7CWMcBKthBHs3xr94+YzC608Cgcon256drVXWH+ZoQLpp92Sp6ljb6TzI7p0E0F2JuPOT
DeCPAaQKVp98WTTBSne0D+7Yu59INuprLRzH+1hzvJ3mZXgzLR/jdtJ//ZjKBrT342Mom+Zjrm8f
U9RLLk6vvXOWZlh6Q+L7nz/Lq1Emqc+SWvG83EN8VoON1iaLmTe4qWVdU899DDECelR3MvlTsnxu
TaHIgh+OoxkcCVOjVUEIZBV5XnhR3kUYDQ0rElLfu2qv6jZilEu5Vn/EyC44TrNFDMOZ/h9l57Uc
N7Kk4SdCBLy5bd9sR09JNwiZGfiCt0+/H6optqSjs7F7MQhUVlaR6mnCZP5GTZdT1oHWDbNuVyDM
/SgP5oRvDuUzLFt5DLKeLK5Pdza2puiDKeZThQjIkwruTi39/BFb9eipirLPcadPX7t6xPU7S9R7
rwp1SrBJuJITeCXyKoem+NRF2S63h2QLh8v71HrcDueVpoI1SdnzEsPr9enK09GsBX6S6lzZqa9y
yh9xHklULp49dy9J56ECvbD6sVs2mG/ukF7gSq7E8MOQ2/iKhe2/RSfyR8VrYpr7fXDI+LI8JXW8
8NQ+eVHmQ9wD9XcN8WT7MSOrPLme7l9kQitgYdRhHJzkJH7FITgrt7qTQ0UR1arXtwnWAXGt33P/
oj0QqPZ3JYUJHRraVyGGAhRwrcO3L21zlRZW9SVuBqyZEvu7xTsv+IbOeAj1qtr7JjxwwMP5C3al
n2WGHQ6PRtaAorS7l2nCMzhvI/3L8HEWWApGC4Q+TmRWaPW/hK5zl8Ss7cuUueHLYFK1cgLI9kXR
nxpBUR9z7uINkKSxzSeJLW2Lt6Z1KIqVgbdPMHGbLOM8y5WtvdKldtmVMykKB2qRdPTUhV7ukzQu
7LNaBHRSIE5lUCib6pRp8fuhQBt4DwD9cIunBh+4zLjFans62mrR7bvMnTmLH+ujPkMPNVH/5bLi
U3jnwMuStu5VbCUUq3mPKYjT7oTTAo6fU+SEx13+pEp7u58hOVkk3/qs0C402rxrprD91zLFiSwU
zltHke/O8/VPrhXad2bLzaNIc/8+guu+FKoSbQcaqMqigo27bmIgpnJaJqa6gxxOicCzXpimsshc
BZc/P9nRxvau29DC57EvbUxKEWfV69p7gSAZ3zH3rM+j9LeRHmNNPM95VtLeqwijP9CzqR+68exO
PGQmig6VyE5c71IanbhPRGst0DUdtrGeiHt5qC3PPviWd1QndVkVxtKsHe05iO36EY31pT2PCqfV
uABnOycc9Hs5CsKYd4qq5J44TyJ7jdWhl6ZbOdQdCA0qQjQroZWf/YB3qNLKki30geG50JV/bYz7
fuQJtSm9m+3QDJtu6qQcvTqzjonCG2QWiOSzHgj6SqRWnvinxSTj2e1wX0+jxN67Udnce8oMRRGB
+CG2qQtryNQMfaN7SX/n1Po2pG8OoHgelrqxRZZ5OEV5NZzkWTiM0JM+kktwkNadloGjUbjXyBRA
KRuzHJ1DxSv2uZgPfpeJda4W+ATPFQcZk2eibF3k4aJrJeIWl5OWGb4OiTrsu9q3eK+bl952GvNQ
OcvYdYLuwW2nsQ3MTRla+obe/tds9kgYNSwVMYP5PvHRcfXP8NUD/k8fPXTvCuF0vFeDXeuGcnr9
WNRgLgw21/ruZ+Cb5CIXeblNC7hhzRXph1Gp+iuGQ1fx1SiNsXek8bbKTURWvYIn4CitreNf0vQ5
Lfs9rce1k7d9KLdz3BlscZe1wZulNcizTmb9OhmgT6iw9t/L2F/nMP/pZpb1yk9E/mPw0cKJkyF4
46IdrdrCsGAGuvHWUa3pAGouPQwChTJrihoEZJFRv4/L9D6aS8FqUa/KoLG/TbqPv5Obxk+Drowb
NH+6g6lm7VEvSl7yK6N6BiUAzCsJ6x9hHuIZW9b/4t/6poa5/oZJbrvqMhwn4thUNrYYdrFFZUla
GLjWd1zOXfpWiAOPsT8AzcK6LS5+yLAfen+EYYoFC5xcmsfS8+q1YiNrq/mq+FSl6hmmWEVZzc4e
giF6KXQr++TVMa+Jehds5BDtGATxeVE5d1lXvgDxXsnVXSDvPlq0qkshPnkZ1sxeF+eHLjHEYx1R
9sHLGGh9XBhvudlvJ6dWn5Azyx4apX+06CS9RbPyd1TgyRk74kUD9UXdhN5iJqhQmFQxTaiGWnyJ
8hRXaVP/R47qqmvNhejS7mTMTjJzxu2AWERyUUILESU6PTLuzCEZpy5CmUrZlOrCGcvmLmqj8VMR
/gi4UL8a9YDzV9rAKprDbRDimZRPDc2+fvyUjN//a9bkO+97ReN3QwuVV6GH1FiqOtjpVOofAscN
t7hEcxNLW35AEaSAOME/bq5jAMzZIiihmyjD5KDtK5yHaKw2oFK0szeHOqPVLn3TouvLnJigfDvT
dFScqdhqvFcfGrtrDqI38i030PG+CVuARvyVvvqaRQWizL3vdh8BLfP5uvMGucai2vme0aVadOgc
j1H2UsXoP0d4Q8JUCdR959TFbuJ57d6ecISwsj79lGrqK4Q889+4uFi8ci+EH6vLXoCHFLrW7JVc
/Y+z8WP2v+YpnfkJYbL6KSrbtxaTqccui/VTmPvhctAhW4kYlbImS81zORXJgzG6/yQ0fT6P+kij
J1XHg9/GwcuoeXuZb7vYIBm1a/OXY+afGxpTThAAAaMLHwheOUFzuE9t3p9h7K7x9EpexylS7swo
wrx6mpzPudp8j9OoeoAKYXFL9KaFoYfu575F4xjoRor3MSRGnoUfyjmfO1625led9o0OEVYvv5uh
Yn6mSp3jijikDf87/MBctYbhIIU3x+aDb0TmIfBLpKUYyUnbqt/PajR7F1FtpTsZuwqvpNHUbLOm
bq4739bJxfqs3Y/YUpGCwjOLsT7cDlxzmv8+1BqnPkzzQa7I49TaT71YZ1703e179cR/+Jlb6CAi
RJUcxnlYYTe1dPTK3cnZAOfydTSN9CPnWQsRq01VmWIth7oZuztXwREztEX6wicfo9aB952clT8D
StH366jsW2QWkoNMHS2wyMHcQZm3TUWYvST0rgPYXxs/SIqVObQg8rNOWypczndyWNZ5eGpxk5Ij
PHmqp9QCu9RhmXWQMS+s070wU55lJITfMupNRYPp/rqibMMN3f10HVUaTtteol4i1X40/cj7hBGj
vQz48t87GDlsY6WdqWKtfqrHpoCEnBcvWI8VPJPm0w+Dd0b5VwPW7pflPIxN92hYvC9XPL7ykGaK
taVFYJMq/ryUKLSO4BkQ7AJY9qp3Vb8PokRZWvMQOJa5CRIt2MhZo7KGVWwF007OdqbiLKpUg3M/
Jxd18ykXYXXRBzG8DkiYFGYNwrs0PJwOYDGpvAHC7Ct3E1DTMwQYAdgc0RGthFud+Qo4Q54F3+LS
KZdA5sqDnMW4YRegHosTQVU96pQEZBgjCe0uTHjTlIuCQAhotwpMy3nLHDE0uG3dOkiH9DGJMUDu
FUWDg/jzlXOa3lpRDo8yMmQC19bU7XfyBTQoxvf8yAqzCo7n2xDpw6OVhE99qJcK3WMn3HteoK4j
AZUUErBlnntgXEcBcv2XmMJtCNowbl4y2+QDPevzQU5UYKSOtWEtZVzrSvVQA/Loy1A8D411btvG
PVdGI56DAo8F4Y/eVk6W6hTv04FqoZwdk8zad7YbLsy2jw/QI50N3jFPU2vFBxlSWvF+JmO3oe+5
TX5dJoN/WwL3Ut3RZOerXT3rUY/uftIUoGSxcIScoX0OtO7QxXbxHA5ChTg5NUsRRhoGSPATS7xG
zmXh+w9prrzJ5Zo3pMsisWveoSha50XQL4smTg/JpBtvamKv+0JPn+m6GPdjMr3Im7kz4jajJTk1
5TlLLnJrOznI2f9cJLMy4M1YAXLR/IAntDMs6TaUZxK8IM/0EENPG8t4CWWwypxv6S35f1/7x1ZX
MMT8c2/bO9xV1kVWlwuvA62DZ6laXU/dwZ2ASCJFNWWFvre5G0YrXwavU78syIwxXoqya1YyKA9T
b0756bohaN8eH0r3sSgU/PZGFM/XFkKVizpCCG8xer16zkIc+Vyv3HKpHCisZe8hGa/NfNzZQf79
Fr8uDVv+5nuH65jRZDDbi7boz1Da5EAudYxw5jcjJwh7jx9WfexMZ+BrqyUgmebQdT9DR/t2DPTH
KAm4kjd8XxJPSc70ISZ1MWsjjr5xuo7khDxUTbmHv2XAmSP3FncgU56zzvxB9zbemXKPW4rNh7ss
IzQcfvkR8rRucZg2TRSAbtnX1bzTgIo1Gh2zxvk3kj+hg+J2roX92NtFt2gB06xll0/2+5Lau8S+
g3br3PgznDI4mWbwcOsFAn8r1nJRE6Zauqxa50IBOvtjQTMvl3vYvVmsgULW69smHz/FjnmYibms
jvk+1lRzE88OSWXqf4rATe+uo9n+yNA//JMih69PnrBr/WGMJBMzOJDDYlIzxDpUPVsaYnj3TZLT
Mlt6KSEi626jWPly3fXmryRTotAtD2EaA9T8+MHyVM7W5mgsoHQ5GM5pS9Nw2kM4/86+4quASKiO
gGzlYI3jv8XI18NDteNkmK7ZreQssEZ32YCtg6TAjIzZDs4DgAoZI3w7o6CQVrsG5fz75hHSNhOv
vjIRy9ZXiL/gckHTPkW5f4S4i6/rbBqJqXOJAsSsOSAyoIdd8TxN4Gqvk4MDPcFXgw0MoPypsUQ/
i4Cu5KTczO/zdkmfFfXeeTc3wcg3yvCYn3+SXOQrEG+V6lODTOROdrU84VDsgzj1eaztbv9HR6ur
rWtc5t6q7x/5v+zR/My9pcmzj/itEC/jmetc95aj6++hQzhss0tUZvGRh7DqQVZhert++Etoct2I
dk5XP8hUqLEPMiRHsnLD6+vfFsq95M4fCzF8++tecpuPrNv28sdaVnnd/ve9wMtGx99DcqHc6+Mf
1E3GF7ecnynnGtNHWGbK0ce/4C/7/bdP4y97/T8+oG5QkS6ww692l2+txjEvSoOEte+JbGMHZrCW
D5BKZ3kPifhHzsmIlSvmErd6B8gtj6NdUuWnfByf5WiiT/VUiTFGECNsr0+oJWW/ddbg3cXdeOlT
3TsVFNOHhaI2Q7fSBTyMhG+jnJGco+tE0yBvxWMrNzOZnjbaz5Voyk8b2kblQgbFPOMOgMYmDZ/b
3FZPmLDdRXrjPThhxAH6wU7JSh01sp+xIeWZvii0bC1T5AQQbAM1c+Ds12XzWhODn8IrxpMMhS7V
wlJEs+O5+yAXYeAEsl7Vvt1CA9pcG5Sw7aWMyZVtnSE0mBTu5habzEc/AOvnBuIi21HmND7LkWxV
fYzknFKjCTBnytbRPCqFLi6/Z15bXF362ACgzGCDp934JXKNaFUqGIlpwNp5x4ie0877NZ7EmMN4
U3ICwBaf60wVcCPhjwRaHZ/lQU3C5HoWNHmzhhlaLP+cmJOLKuLp2zK//rJgjssh8D7gw2Gy+uu+
c5pX68u6409K/iLXtCDtDnh2UkvzcDfKJ0+9m2pwgFyjR3sN3/PnqYzGcaboS5kVNcpkoxzDgmtU
JgRG5etL8AI7/oXudpi3imTMCVxuv3VsrjpwGgd5qNPUO4yAVVvY3T+DIlOot8Cc97tG7feR4MIN
OiXicSqYvBy0pNqDGJqj1zm5y/U09VHHDpt+1/C2cK4KWAk9DOjSqGJnlVVTu21Dp1y0Te3Y28TJ
fsCP7HfX6aFBJVcJ1VOX6669HYJ81pXBefU63ZSJf5qqQ4HQs7647l965to0Boc/SBh4ud5HG9/p
UjDTaGzLGOTV9zPF1Efs0dXkUxL31q6qtHCnqzllnQCfJ2phfXiBUQ0mFgraLYQ+Z3gpq+G5FaO1
l1lD5rCgUyFJmP3MWAqQ3LGbNS4NzVKF23IOau6DlhG014OZCndRw26hUf/bhEx2NeWU2FF6pyMd
rC1kzNNzE9mSvdxDRm671RYWjKprvmJXFu2TUH1RahV21XwIcsUfF4UzftMjxd/+EpOn1Yj+ZjIk
SznyPpbJoZLjQW7XubJsax6gHWrSkgoOhTI4JaYXAP6FGX47yDQ9Rtn097jTZNaaq2y7tBu3omW4
1aS+dIbFxVrlcW0NRDB8kpP98D7JJzAunKD+mtbj8tq/wEEvvczDa6tDDi1l+nWIisOvwz/W+sxq
eJMsGv6+7+jtTU80i/VlmbXxTjXC6UnXM+3gcI9eyFkZ69P6kOAMc5GhYLLNtdrYiKj4rA9Do710
fbm/5Wc9QLI2xqn9utz0GsCxvCI13WeLAr62sCn4nLPSyc+276UrQGeUj4OB4W1iPpOzaQDI2J7o
l63kNK6S2SqWwTnnz3W/b5jQj1qG+jC1qyRSjI1mph7WwmMDxnxok/V1HFjleJmKXaRZ2f01BNb0
PUU2fyzhBmsDWaalhgQTlTGl/h72rrsp47A+xqNRXQ+BkccLEFQjjKc+pFZnlQvdLs23SQhnk+hu
v5FujT40yIVZB+PJjXp177oxplou1aBYD0zat6l1zik+zAoO0bdglsjNC1rfk5vsokCpt71uJs+e
//3/gI78W0qLO+UG9vxX1UY/DJSSVfPy8+cToj6BeSqMK0ZKPsrJA83nX+J0FbLVhLvDnci9U2y7
xVcU/FQ6BFryoiF0uwKEYvPdKYetPlZ4DKW1OFDsG7dNrRsXLfP1VebTWu26WYGjMrKvdKPPYaw/
qxoK2W2lwUETjbWRlXnbN2mLtJ1/0pyhf3Pur2/rCDWfehsxRfmWLtc0/NltovnV/rYmL5T+zT1T
EZsWWlf45zjNpqMVoRmBMmOHDE9XP6lU/OfB9WCUT0oU1HM3gfky0JejXkHKoSx+VwXwHxKveAhc
o3noECinRZ7v5C8aU+pGDSK0lvJXMgfUXevOTPdyaCFEIxdFY9o8FUaxk2GUd94XabxzH9s4QS09
1a1DaAxvYeMGj2OU44VmddOmxHVoJWPyEOG0iHStkexuMaQX7nAgdk9yVeyiVgkMYH3byAdaudOD
UEdjmc3lQXdDbVUV3GhusSZV/506jxZhUOAC0gXZusyQkaBuB5EeAlxwlGMK72jnxTTQxlZEKDPP
SY6ZISxySzKKCKocKjzrX5LUMMj545jzZWaYcSvOebjwVtnwpTaK9tCbXR+uvSg5yCG2MrzfmO0L
3BLQ7lkp7uXBF5q4zzAoppjTn2RoqqzmLhj6h8KKSutki9zahODcXCNxV0mt7SILB4YsrPQNVCFM
Od0XZKbSz8Xs002R8j0s4pfWabn6VRDkHZXKaKY9QtJv+dap/t6eh12ruGdwmTuZ0XSXpoL60uha
4SzboeN3/+OAxOMOh+N1L4Jt220cpzb+sfvXhms/Nc5JXHxRiS+2CDJE4vSjqgxiPWj/qINRneQB
g+z6ehZ6QbSytGwWLUybQ5+ChEOI8tcLbuVRL8cjaRNXXQw321+Os84HUoY8qKbQP4Aib4VQ+mWJ
Nv5aThamAehXjbQWuadpL2NKYM/klwgejAtP4+i03ornIPNL61bG0u88flO9Ch7pxvzIA8X8Mng8
Q6Kni69UJgAMRGg9yQWx2nrYQ6UI8bcmaK2gUTF48k5pX9DP/xiO0iQyrePrbCxn5dAqlNN1+JEc
0Zp8CPo4QHAGazU18nBu6IM1bDHtufXN8DDGYsIh0dCe3drJ7z3V2cvJoCUU1O2iGBr7UYayJPpR
GiI5yZHbIEzNkoNI1WjlcCWlOWYH6iZs0/zodLVIV/IURiNW9MbhOhvEHY5LkcqNIeGWPVSxDTsi
ESBsyq/y+VwH7Lfs5njVodicgqxOhdHzOfjo7gt5DBtKQ7FfREs5JRzN6nl8nY4psnhL/vbafRNE
8Cb9rF7aXeZ9o+W/0LTW/uHVGOCYhp3Tsippbn7kCppxoKsNV+YCMDZfCpUipaibo5h76ACZ9hRQ
ui80D4Bq+bih4gEKI1G4/s6OfftSmzSoU8wZH3yIpCcDVNZC4qsMW+9OukAwtvE740UO5WyT6fp1
6KNctJiNe09RB1IC89Bqo0Q2egltrz1MlAMxkYqwwfTrO8vwjbe/ZWShhUjj1An6D9TH0/6ND2Dm
7TOQB1kPt/QsQFAeRPkfE7KAPmivchEPSaFx3UcPMbCVC6yIfmdjx3iGyvZwxd3XsiADQV546sS0
QdTKeDOhxkCxxTgmnofKAJ8LAUqHtvfcU/65yDAy76lu1F8WDXjTKGl1KWZXBqsu6gfPBjmUeFm3
Cq3ZuKEMqv8cK2ndreSaflauokiK2eock0JWMnbbB1nzAM4oKYicpqC/avNc1Kp/F5ZiuHjogtmL
MmiBsuX9SSmIXSeUwjinw/G6yJ+tqnvDCY9DOu2isLKj9TjU2r72ws8NDMBobWjKsK0S+N8y+brO
xvdgbbTII8qdQanx01w6bSv4MOE6i8fhItPlIWi11yFDsDNVM1jMfBzyH6mqOIICXhE4v/A5yX+k
0WXOQjOd7BqTyTJPxuRHIJORP33Pu36ecmzM626f1W2dXCL3Et+gRivQb6OjqVf2MWw1+xiMI4Xa
21ie6bmdLyJ3LDdyOAQZrp7yNFoOGd4lPNZ1ezAeT6pR0jsywdaf7fmQKqGyytBUXo5yRgbloQZ0
g62RZ2wrkfTnqu2683W14XwuUGFcYiSHkL60Km/va5RpAUhW6mlq+PxleKIJva6L0r1mUcV/wa1b
oQ04KY9qkB5kVhcXAp1ldVxUlVuswi6tl5NtG/d2mJn3Xe1p0IF59Z5D5hyS8crLtn2dticZl4cC
wZOlNwzNlq4wNNWonTZo+CMYXFcJboYDX20UGR5usZvDsYzVNaQGmSIPSZp0SzfxkeRxg9I+z06B
z2XUoAun1Spqw4N+MMLBWntx3r+Oqfla5ob9o0ihJ2HH9/m/pha9/argGfaDV1BquM17Kpbbv+6a
BU73Oqfm867Vf+5aNL2HtWS+tEA93OsQpFdO1WHsXOQ8m86xfIyaHULaI82YnzFkE+rTiIuhMWfI
NHmIygEaqFKcS9t37o0sDA5DnjwOk+Fs4gTvzhTW+Cmzcu1Ul+U0LuSpN/be0lAx865a/2cwQxzn
JNPHGPQjtYBhK7Nl7JfV7awEEHvaoR7prAHEnvdNZ0J3p+kbujrawaak9I4ddaxj7iAYNQTdnera
4hHKj3iExefT1tC8pRzKCU1Xp0VrFMVexnjGEY8pJvM9f87OPEAZAs1v1P4Xck5mpYGnrfQ2VdYy
RU5kqvKI1hOXoPlHeTlSjahjb24/HbvWcasNSX/96XKRb8IhyoNm3N1+OgLbi16r4jvVC5/DXp9O
8lCZ4GUWJeDecphl5ucJnQ+B/xXO7BSFaPB1OA6Bel0S14q986bwCf9T9VTbGElCJUQm0MCODJmg
KZyGszzYrTeco5w+Ac6ZlMN+i9tlsFajxMFlkFqkLOeJ2OwO0AaNhaz8RX7bHfyMe7cRxOlxUEL7
qM/XIchY1i9DX3TeyomwtZQpf8u7xSraDfo0y9DM28lDN5+5MKWwVbPPmBf0C4siFWIedvgU9lF+
bMrhy7VOMRcrpjkj4EHhTsY+MqBxh09e4DX7KMyQk8MQ6d4UGJB7YTZ9KRtgwLqmp+e0qZVd2SmN
C5mUyvgChCZ+n4bjnhzvHzmoBwjp8sy17fSC6vMGD678eAvJsymP/+3K0Nj9EXf7sl0qvvEAyRzs
Niwc+pIF18u+3xQggS460LDdmCP+bHtVuayQktikVmLd20Fv3XtIU23MzCuXCLbiVeniz3T0S+Tn
5xR5AEgYYx7Sb/U0gIxjoKynF7zDSh/JaPaGN+II5kVn7NtUL42VJr0LSJYxmRaClMTnqXSXspTW
NZW9j/z6+c+KW1R+mVS+5TGSkJgJAXGr6kl/xWPWX/Y4Dj94s/YpivziBPkVtSa/DraqWsH5mXhB
z0zrx8j1dH7kaI63Q5YG7RGkn6dv4vri+oZ6kJM8n6qbSEfSA5Xfu24+BH7N/0Z5ao9ocMqzLEt1
kO6zJKecHpG+2Dhp9ur0Bk+VlP8PdYWoAPBFYb+fetVnur64A8zuGFiXBtuo7DHW4PPSujp5ddvA
3rqR4W0NKsgvrpZenCrovnkFr6lZnQz3JQavB9/FSMuBefwtWMv5ADm3lTM11iGn4UC3CUVKUAo9
JEoLJefms+jG7uD11Lq5MxLq7Pp98pbmKwOM1DCplzLlNgEhu5jU9i5Vovjg+qg+gCqMD7ehjNnz
hDyTh8yfAEMAIaY8GhnNKpfjP5L6qXrws0ocKKUEj34a/aOOaIbK0TS/7cOk0EQ3PchI33XqIYq9
T3LqmhTzohePdbq6rYkMES77KqCoNe8qD7FW7+mZR2c5Um3PPvtavrltJFTD2eH685Y59bahk3mp
5oM8s+YHOvpZ5nXCHXzY0FPyCeybTqGusi+RGToXLKaaPWQlpHZ+Wz5i6LNyxIh17Jx7Xe4axn2I
ivjd+24OvotRDAbECDBrLSM8FVZ5jeGZP5v4KOP07umjuJn2y5CG0vOA2F8kcKxxA3NaCfWHGava
MaOZdJqocU6r3M21lcWNbC0hOV5t+Wcxje+ksZkm4vru2xT66SnhFXzLdW/mecCHTtqch8Q6/yZH
8pA66EQu5Onod6DD9BArAFc53VLkWayHGZ6pEwLFGoal5VR/MpXGekphXI+VazzY86gLU2eJGAQw
sHlYNYqFa2p/Et1QL1HzKTcZjxAx+HXcUrnzefvKshjXmQKQ2e7Okdk4D0MQOZeS6+s12eMl7OAm
yfdETiaR88BLSIp7UfnU+dFr4mBJs1CTFnQBMtlSL3ucR1IbW6ppC74F8ClERtsFjWW+ysHqukzm
ZKH612WzmrYjfN58LX1f+rrHi24DbN6vdMQm51PdVEDpC2v3a0xOy3RH43LsCU9fyWx58APQ7dcx
unXUY9qcx4Z5M3lwoMqAnKB/gevTXeS0ycmFbrJzRiBw88hQkgQlMM6C+TDSweD+NdD9CeF7Ig5A
8JbYUV79ZRijgAUlPXYAZf6WJ1cIpK6403FxLB3fOij5bDU0YQAMRQlikblRQnM4Ylo+HHUt5Bv3
MRShUASgVzteAI/sronePC1zUEDOWuDCP9dYvmmt0xETi0ZF1HUht8SpsfTL/IIJjXdpdPXZRrzj
zsaX7yIPYx2j1KgnexCJ/A+Xsc7MMLhquS/8Eqw9/TmkKnSHotbf14K9XSkIOSTROa7VYjXBzXhx
QoFUBq5FvlUpL3BqT11rTfdFIXhuGSMfuFaGeCQESbvPbBSy0voBGZNqXw59vm2dWHuuCv2HzICJ
eKCNln0KM69b46ZgHOwsrKk02I65q3yv3v1V1uSqcNLNIigVPUWxcECO/yKKImd+kUGxnZpye+hx
//g9cYqRfym9GFkD+jjbuLG+KbNaiTy4s1LJbSjPurqFrYBN9B/xW64HJ3uLafU3GYqosdMLlwoo
H9vpeg/kE1VgGRd+f66HFi/lutDuGzjBqzr3k7UcQkHT7jPcbSBhll9vIXlWDSNO5Dwdh/hGYXqT
T3zegFe2Rear9zIFvQ4uAbzdLeVQTqgZtwRXMVZyc2PMthmewcD8hLKP4vjemu3rMXEczqUrQN7N
By5syQp7YG2llk2hL+S0TDTG4k4MKC2GTvBlDBN8SKUHq+OWO9UbqVThHzbODqyl9A/LMr+DmTRD
94bQGo5tEX6q6SqdLNCxz34RBitj6rNdGU/dczSM9jbPHLGSswJbgpOe+l/lZMnl8agp0VcNxZqL
rtjxxZwPPS9lXP7tAlmhnxPybKhGsYtH/rbl0JvwHZNn4aDYx4n7qdwEbx7g+3Krdgq3eD2ER9AF
1qmNPxViDA4uui4Hez7Is7/F/pYypC3Mwnha/e9LhxZdB6Hra+l+cDNGuA3l2dUnQU7LMfXrd6+E
7OPsNpGpVYcBsYbS1Tx72ytWR3TTXASPw8Gw8BpS3XwfdjloNpSUl4M6ZTyzWbGya6cyO6DEnR3k
2TTPYPq5MR0w3J5m1ytNxcO0dFrEBoRI9TNMs7kgl1WJc8SbAtOxQjyO2vis0ED8nDiase6Tmbfa
M6QYv2hTr4Ro1wUHtHCSFQ5N3qOYrG2DXtChmg9xJsZiL8dWryI/1Or9Jur1aO/IoUzSQttHA3fO
v55WtXg17GTca1pJOzAtfPrwfeIAN8CQh6caJBfKOsOB0vIPwzySoVueHFqtlS4VuysORebu68Jq
XwEsdjslmglGtdl91sG8uzyIfO1Bga4btVJmSRDjkc/9u4cbyNesyblXhEN6T69poYo6vJ8cf+bS
60IskeSYVkEQH69d02bukMp2Z5zz+D+g+iVHMh7wiraAs5Qva8PRloaNyG6Q+ONTrtbTAb4uCtaq
9ymOhuQCpMM6jFhdLzDFal4pLkS0b4OMHizDBBmXTQULBAx8ai4tdzQ2qWRhqSokSpE1u2wM/bOM
ybMs094C08MBMgRU7My3Hms+lKbnXix/eE2zXtzd4tjw9UfFd7cyAZXZft/pOOWaleI9BD6GRTHq
9xQKg37h1j2GfDOptonCBHMA5TOE8guSXKazmorIPmrYCNBl8KcNN4xwJSWGi9yoFmoIgcmaGv1l
9MFmyOFttuvc5iiHclYO1Qa2TZvbSfwvHIoS1oTwd5aiT6tQQOp03axHNkPE2O9B+cwj49sQudVF
E23y1u2GfsrfbM1U1iqPydxav08O+CGpPAE4FT6SOW1u0hQNzQB8ZMGV92OAugXeZAVexjiAOF5j
XRUw0qBHuC6IMQ6VChhhVVk8dvYTdg+oZFgp178gNO+H2Auh48IWD6wiegGvhdDuHAuCYECB+ues
PJOx3FdgQDhQHxM99/mY9X45DtOwcbFwQ1UswL6wCqcIr+b/oey8luM2tjX8RKhCDrcTOTMMki1Z
sm5Q3pKNnDOe/nxYoAR6LO/a56are4XGiCIx3Sv8v8La/dabUEeF5lxDq9bql7bTTr5v9u1OZBm9
Sy3oT1692ohQszT90mN4Jx9qB6RHiPCqatfDhHk2FhiBspnfg98JdKOfqVA1OeETxUPJMYAVfq8E
afRkNwpZc9XQomubRAQY87o/5Zma/jrnhb1TyU/8x1Oiow942F+eYzy1oxdTZ2CafIXwhMql6Zzc
ZPsQk0R8ivUi3fdtmB+gl4cOskxK6zyR2TE5KF+nNKKCzF6++1x+I650tsMa7E7Pg5vlD1NkJPOw
o4dn4JZlKi9x2yovoxN+jvIY4pllJfIwT+xrzM0VfrwCkkPPin+hmCEBkRKuem2khmZuqj7ZR+4H
Awybd3XePweqpT2EFbSZiVVzeZbpmyEsPuUe9+ZNNM2cPCkXc5bWhhvMv/NLE/JucWNlOFtq1MXH
0J3eN2BBXONFKybcrQjwqSE1CR11zq3rXGCgeCYEOqkkx0KV1o35A9hEJNPaEy9L5b0ZKP57aJ8o
CdG1L7ISeVZFJoirjr+HRMJfzax+7Pdqlfdnseurxn/p6W3mZe7+alowdMdhpp3MyS8/x1N3Ksiw
/ydUQNC3I3N+VjyvfqJ7WNnL9T7p3V3Cb+PvzQLXbsBydO3SrLvRe/I5UKAeyszR+KOI1UsjqdN0
BgAaZMhvbZSSnfKr4DctNrXDRFnPS9JZ3cPclyZc3hF4yaPxsTFNYLyERhvCmPjaUumxW3MF3kQk
7H7dL3rFXHIzSUIcTPwpX7aP5exnF8k7R1r67HIrueVawheL3fn6ua5JL3VOBDaZOwbXNd2kBfqv
Np3Il7bqbOdgA8l0Niob2pRqoHRPG7IDjJTQT3IgI8rYFhRs6sZnMzbAC87ib71BkKsNsuRDrQTT
OaAg85LFc3AoLS4XwndgEmDmJA65zFXWMsvJp74KZS0DvLTxkXqel4qG86kw3XotnDJLtTgoWhwf
8nHB55rcF2CWfMAh+5aqiDGZr8MyyEwGz4AF1o7Dfrcyz1caQcuF5kYI4Qd6t1YW+bbhRZ47C24d
wAWjoBT8kG1m4iXyZQ9KBVxKBbtTuRxhsg5uKFVoomQtw7oO7QaWyaT9KgQdFbgQ+U5fMK9Wwg6O
I1edH+CrkB+9ffWrnp/dBNkh1S4QikN+cDCncHjp62aAb4oZJBPc/I1OOYosqFT4DXJ1msCajobz
ZijWXlh8zZskv9zJiTQ9VWZvngNvflfY5ZdGy1sux4Hx0SnzL8WYRHDGCAOhBylQHIxnwDX1F7Jj
1kEJI+MD9QRUQYBvdR56TT0FXQzLDPmFLzLLaSRfZ5us3GRGA6SdpcBS35Xaey8ZnwO7bj55Prn+
3oHbTJaAsRTHMImBU8us5hNFFAs2aNY/y9LwKYpK3N+8NitfCOB9E5/asHmH1a59ECPgGGOYeXjd
ybLRul8zCu5DvVSe21GP38WTmlEm0XyWlQx5k/tUAhrmQ6D03jV3Te+aLoNHTpEvlv5MkwIJfMJc
Jy8ul8ITTftgLuRNrpEme9HmoWo954H6Xlarw3PqNv2H0MuKI3RlA9QlmvWuoyTnlNHtPPnhC0VG
T4oae+eayv6Xchn0OQofANwrdqPdJdaOoGf5YqjxeGl69bMwTYioyj3vkmrGF7tKi8NkRgBbZlVF
eZ86PKea9tiQwP9VRL0/ASPquuHVa9OIcpJH+kYS/eiqVXOVAZh7+8xdGpiUPL66dflpqNX+RJVQ
s4LUgywASP2UfcxLzQMuFdx6Gfji6o4BKPi8N77LyjozHstEv4jTvHiKssR9yPx/uJMuqQ/EIrkm
xzBctrFR3WRwVQq5dhX0zbuM/3DgG9BQ9QYTq9MFqFYDETtEN3ud+knpJ+gsGId8EC+4hAK8JfVk
d4o+oFfaBbp+yBpIzOSGMTdR1T/K5UPuGbNRubyJ7H43tcTVyizZRVY+vaucmqa/XCfgbdM4vMvt
NHyyyvyhnZwIEmW//1TPnIjWVGIx0zRspYrxyebwEpql9TGnDfxl0pU/RazOBAIplzCOszlORy0P
44O6xPBz0L4eaBb9HYZlymvCJda/KeCq+l1WIhdeY5mJF6jMv8tqkmTAMmxKYFD2wdQ+wMs5XGmN
Hq5tELzOtG58u/T6gQh9HP3i1rPjwRdAaRFEHZ/Deqouqd9P78r+AzmsHs6f5URnR5SHzdXM1+/k
8m1mNx+aMgeGmsBjfYmrgFRkYQynjqIcvpnM+Eqb6oX6g+A2gCS6a2EFfld0/meXRsvPVEpOZ5pS
+MNrvQgsf73dwRQR0pqYtL9VlHSQN40+u4U33cYwbClcxssDp+DQuxTSTlH4wYAI6TDpY3+bx4Kc
1zJTl2GTbcu0zr1yt63xd81c3836x7LJ25dEKUu+7qvsazPCZmpO4xeCWfGxsFyKbdSEgx1/8mmn
mBxbKTiIm6D/kLRU1nUZiHirFuLbXzLb24lSRNoQPSeplT37FDHBqWrFdXWmyT2v3ytu2+50A7BA
dyBFKoNDXSHUwQ7PnKq/YipVv1K49qFR2+FjUVB2M8ZOe3Z0o776C+xWGX+bXTv5LXa8gK+9eamT
qYxPxtwN58zIvWOrxdHRA8Du0M9O8K4uDg2UgC924yWkzOxJOyVKm++7KQvfOV2OUO3jT9WoFITx
cJBBS03lCqHA++U/Mj/mMd9ldZ1fvT31dEr4CzCMxXnI2j8CiowAXzTPjbv8WksKS4Yfill++0v/
e5Yr5oB1m/GQ1NacqvVD71rf1m/7sim/8pzkMmjUqNHY8fdllV/bymwAb8zpanaU2nqylkFmiRta
T1CeqwfgZ6x9OszpvBPhZti72UMdUmUp8jcmHtDPZ2onv6mxbgEuzFZvTHoNTP7azvTTpglMMijj
zCu2TeduR/AZ8NqxfBgLG0q0ZWX0k1scVoVhYrMQbzdUdF144cePk3puV3pL6qkhvexA54jBMBYh
yFNMQXoaH8focV2JIjKnT4BkULoFfBfH/KT7s0hujl3V30KnJugUO+MvzqANZ9+PrMtkusWLz8vr
AGRx+MVwmov4pHH1Pikr/t6A20395M+qm3oS5X7/S2K433JiKTcRWURXn13bvchqgoTiF98GBqjp
rehYjU38HiJU6nDV93rd+0eN/OxBljanyp1iGMkl6nT/ffTEAd16nyzzcciVm9aaZ2X0j5lRR5+G
eHauVjPwV1/23d4LNOtKzhhSFnMMwbRTOKl2FZQpSXXrtZr8a+K++EBKXL2iz69lW58skLsvfgbB
hKr55UUDX3Bf9ONMVDCC1gNI18l7aOzot8l06mO2JDWpn22hnHOdhbA8aqms8aEuWi5RMszLDWlb
brKgeZnKJFx12mL1r6Z37pVHTrMMl3hKePMU59nxFJc3OAGw5DjFZv4Yz2HxKLO8MMjhy5r6suKR
u/V8c3KI2TDzW4+qwU25+oJIf9Es5Y+BDvo+SL5qQ6tR3D8lL0HlRrc6BEW0zez8E8WWL3ILAGbv
s8Ov2scozilwDWL/AhBB+1jD1HTQ0qn/NAW83UGaq578Sek/5Vaw6/rB/tgD1ffS9dPvYmWYjfcQ
O6DQydLiUn1waee5yLJPKB5ytPL95LR0MU7eakW6tT7ZbQhXFoBlMVHHi92a8XNeBdFRmQvrI4cy
aj7LMf9zrD7wlWn95cbTx6p26891BO6ZUmbp6q2OqnEhfBM/c8x89a71KOU9HRSLd5YC6RHZO3Mu
PyV5Fn+gWRk6+Sy2TrXFF1I2gypK7/J/yo7mf6fqrWcNzMmnBIhsCupQNPxFqnlQfJkt1QSls6yv
jlt7D+OY0B2V6vqhmsz+Je165byg1xIASMpHOynUk0eByPvM8w0YcXX/k5PUX6nCqv4MKXtf0XlG
ldxWZ0RXI5gWWJWCM7JdT8OtH53hpnCDIhE8X2RlUbsF4nBQxtVus1nXqy4zEqD1FvdG04CeCQEI
kOVqJLv4JfgIzQDjid/DDS4Df03hsz2+KG6UP8liE4eUJjyHM+gSTebq5zuFGMN+ph9Gr3L27rKl
Y1WZSjYqCi91EvdQG+ttZOz5NnmCU9L6LSji5jEK6NiZiEP+lhpV9WAbPUCzi9YD0utYxrN3Fm3U
1u4u4D1xE23juBASufq7xutIT4dF8pA4/NKUENwmjR4CKH9qLUB5KA0KnaPX0k2aJ3n/GJT1kwfA
VbDvjFJ/8T1KQarofadpEcEOhgSiyxh0y+fVKrfK9wQHnVuUNzRvzwqwmEpjxBcxFl8uQQD3t6Z5
2nYxSGIdh163DzYUHwGvojA/wzVR7skAtk/kWqk/WkJM85C6R2ja66MPkMGvDly176agP5K+B7dv
ssiApYOrX8RY4ap3NVRQ9ErgCx/9kgZq8DK+tU4VXuRoLIOclBe5afOz30Qy+yHPhq6+ebH7YMJ4
cZNhbkLSOD9ZBmasc+lxs91qZ7UG4EeL4bxN3zhuwtgt9SPVdtlONlcL0Fsq2CwOWwaBa5W9j8c4
228piHv65p+vxV6yFWsyQ9ZqZl7ovncvRRSQ9oXkcjcs5FlW13j1eRqddqcNFKto5HKf/ESj3Uum
YpTsxiDXqSyu05vNRY828FdAveA3nfqif+DngQo/0rBjQdoDBNtpA9DbPEVGw/58Kkb+cEVRqzU8
gF6hXQpOuy9d5HyU6q06afh6sMx1JbofK9EtllL2BWrqaindnz8s6yizj1RYeEfpyYXw6WFqovFF
+m+NdKhOnhF6B1HaWZb9AiiW6NZhIXs1dOBSpVXX9nu4cu3oV1GKT+JAcZR7Zn6zDPcLL9dfu8RQ
KOxvXgeOdgTJmycR54pvq8SjNXUX+21zEjO9MIAaEj1ow8OphXiboxNg5X8PyNyv3wRoRCXrfAnl
9EL5/UYvU9o9/FeMdKsFYoxQVAVeJYjy5KVii+tMpNmAy/TZDW4roiky9aKMBJU6LaW5pL+d1m5B
WyHjDjFprS/w4z8AhARKaFuaCxbRhkCkaBRTpUno7MVEjKlm86kZ9KeDtHUbcK29M8yva3uerNTy
69alLfmdoPi2YhNar9bSgv43/zsJe6z9f7IjaYVOc4HBUHv3FDmtQ2mD4VCswKxLIveph4Q2D9Ls
usmHyupmmBq74WSoybjbjLcNtGWXxZf4SUYFxfeNc69zd6ZKlDNzMv8Z2oByTzaLJu9lmbcjxZjL
LPMm9aG2kz/pdINJQGQpqPfUCodwqQbRkMCYEgbPQWeqv6Twbu24xIPbXyXaL/WiCNXqsV5WYuGa
k35Icx8grMVBBlIau7Ijl92Pqbuv035cgyB2o39MAnjJizIsqTjI9P6oVkZ1cFV4vXfU6oCV6NUX
khSEeAt9PPV+RWGWYNOsU3428YpsI/A29yg2IrxDuhF4G5tmpn3R0ajW7oOSfixwIVteLIWxYCR+
X83ubA8HJ6CJICTjuL5X0sY8crW0rvIK+RmcpxdP7b6lIPMgL527d5DIZlJMDz5cbrLCtHzobMoL
poMT6snuDQ6oeM/TO4OKpUex/tmmIN1qu2TqvfVd2cgLUQyTBUyUroArCEdPkMrSk+ckz1uB/SIq
FtEaQ1+WoTIkz2oGoKQfxS3t8Un7OLXNtzW/p+XzQ6fp1ouk90y+Sw6gEnIXz6lzJo3ivcxLPVI2
UaeWax9Fsolts/NOMb0DoCNhKkPWTn/MquKepeo+Wf7vVTg9jrKUwn2ZybCW56dBRfQf/vE3Msgb
P9aKqXEeDMpnkMM4CNj8/ssyLNLTGvT/sVxzBA7tsOdAHQFjbPlfm0wl/kUGKzQb0EVgaUgXIj2R
2TTqmF6dPMsqNGDzpff4QiOF/+wVY8zfCg3lHIEFeJOvffVmGLRkyS/Vj6WTdv6hBwxqD7N3+CKD
MQXRSxIQEi4c3TrdKfI0zE6hQd7rTjGAfkIIgyzGj50Uupd23gjhl8SnJKBlN+2VhPt8lVUmcQCJ
Y7koYhIwl2L4mup+9SQDkZV6nckyULuvhUI5zJ1clpmpVk+wsdMIN1C5/TP/eiri/ZQQ0aFsKNgv
x5Cvjg+py5hOv2dwzRw1Hcwnmq/Td5qT/88Wrg/hTGEN78rAhfTPpD4F7p/+1DftcPV1dVfmLb1e
8ZiSYq/BGDUX3AQZrNoybnVrHVS6G1aRyAGL7fGjs7zWlPJxXW5udml99juDBpe/u2kL7gK48QkF
n5Z63Bw2u8IMyuNANmMvWlE0mvvOpXDyskG2FoNNljqLryuy67K0Kj+6rm8igWwNFnxXrq2rIpMG
M5GJ1vdMYH/LvQeDBlWMFZyiof5U2632VGetMe3mCnQxMHD3UF0gWxQ62KvTTtZar4XnbISOuuoJ
Hh9EL1uYqmrsazemo3BxlGEs0mha4G4+h3NR8zXCZqJYd1zX5V7jAHM0qtG7aO0Y/GK7/ge3HNLf
CxOCRX0cCyqoovT3CeJhjWQLccgofuRdSI4WooBTppbpuSqCZl+0o3KD1sX+NAOAvoBngoyrAFds
/NaZ+fvRoTBVj2K4BdJqvrh5Fe1EJoMfqu07E2jaFkiBVa7Z/ldvIEkoBtrUHlzLtWhAIXDkSiyp
CGnUWsjBN5nMCPwTS5KCVllbi6HvWq+Gd5Wud85iLLvqBAsvcBOeJVyXbwG6Kftj6MeYZmkCzaKU
EJ4sv+vWaN9mkWp/jBWl7WK+icURney36f6536Dm5BKM/KyZ7mtgVKKjskxUJwoOMvVb5+Q3fngZ
KUWtTlsY9Wd+m9ZS3bdu1phwexF1Wxu0uMnUN6Px6JL/2JW1S3Sf1tT6cVoG8A/qx6gsEcraTIgr
UIdZnMRG1JuhLNfBViA8C43TSMyUoDaDHhTROgNH/B+y/9UuDOBm52B6lu2C1v02O5Z7oqIle+oa
Dg47mcpgUkhYaBkkbLaXPW1ymYlshv79amXBg4ju/cWkjWzg+0lfkpDjGZuvzAZ5JMepXRqb6s3i
zkEqDBo+d5oPlZFyVaA0EAgTZhSueMVOpjKQVQBjBfDgYtFu8p8ayzbeUkAm6m3Xf5Xp0NLv1Iha
uM1YfMWjMLTsavVfOYSqyh7Im/kGjdyOm2h/1aUEDCb3+ZaW2lxeZCo2Ot/yB6uiAqceIFegBTdV
b6saYrAdDbTFcWnKvjqDb1wrXXs7FH9fivZOtrnJLmJyJ0s7yBatOAOdaHmG6tNJvvvZM7etFbcu
jmAXDDtnQcGwFOMhyEBcr1o3f6bKY4FSWOrFqllfFW9li03XWA9NM7qAgC5mi0h2ktmi1MIRJB1I
k/qEENDQewSmE7uNFiTa5FbFevM6TYNxBgq7XHKNRkgPaQPbbqsCL64qE/D9YaFolO3kDtftcZzO
tpH+B5RpNEbNSdlahlfLJlRoKgrr4+ojesfMQXZeEPPk8ynRbNPW09rAzPzzg4sWdEQbYFD+RTKY
04I5YlJYQT0/mnW9/Yu3He81qRJnu5h64BOI1e2tbhzgaAdYvmUWl4pe7mS9TkU627FZ7jZ7eB+/
tVacnkQr8tVE1vUAGcV+nS6706/Q3kY3vkzTGF1hkQ4OgetXh3EJefSjRxOhIjGOWtMhGiaRJ5qu
7gE1XCIgsgStcbq4KUfxRV5EdJOAnHmstMG6bYPlW1Sr98knimGC8538X5eUuFs3cRUTD/+QArbV
f5MrngN+hE6X7DAnwGJHZs/vgGPV57ruKafVQ5iv6Hv3DhE/wcMboUbq4SE1ARkXG8ij4hdDILPJ
LT4FY8X1c2HNWkS24qq3IMnP6/vcrSzyRWSc9ttrGziuZn3ni2z9NpCpRyvlYYqVeH/35TAXXOa0
oq8Owt5u8ADwACp755EVvoILNXKomEdyPtC6W5wX84OsqSpwd0WXxMd4UYvsjVrMRzUoz2k8fhFt
3lC9UoImKthM+QLaJDPqOuGVA5oHhKYZ+sk9WIs8RHOKhFMTrT47MZNBEJ3oJcv3rqmHh1TRqASl
IwTKDk0JbjKbdT24kd9awEsXzZtp4eYxZb7iJQ5KYDa7RqVdO3ZodjCXxokFbmadiWzOIv860mZ+
Jw8Xh82rHI2MJrIU3Pi/K8Rk853IjZAX6Mvj9rDBKuMHmpC/SM1Poy5pOHv4LPVBNLoMcHAtMrWY
P4vFLDVDP+z+VSYbhEuVETHdN3uKw5SC7jFpMRxXwKFx7Js/tOo0AFqo/iVd0jCk+Kc+GeaTGpbR
Zx8Eh12pEV0m8JBTPBAemjyJPytBYF7DrrGJBcTKx7745KULEwGXh2UMOR75y0Afwp9qkxpHWa02
DnlFay+CbbDFUdYk+l+9N7XI1s03GyXx3fUxmywGj+Gs0MwvIqtuNf+4PhbSSzXfrXNRpkrXP0zQ
/iqlAwFZ4HXazVhCxDKTAbafLzDwzCeRD3bx3e6Nyz+mP5xWe3G1/r7v9pg3NvLE1rO+kKqijHb5
OG/2/qnL6j12QUCL4q+6Q/GVoowf8loPnkJydHs308vfwc0hgW5r1qM55vYHmqwfRJ77Cv3q7uge
IOyhFujLAK0JXcMUVjtc2BdklfJ3P3bfVS7AuMA5NM9qBVuwyO2mg/O3HIab1fyaOkZyUPJYvcrg
QvZ5jbJxyHb3a1Ftlps6AeTj1WezWffY1mLuGNH4uvHmvm0ZbM99Y14lgbsP6WDYB/rowNYSu/R7
GvkhsBsL1HJkMpST7VwHt+pgilyEspZZvWhkFmpwWt37iEYGs+2A6djW/76l2MDMQjWRSrhk89ue
um3z5qnyUe5sVvVse/2FxBscoZ1+TW1dv5pctYy9TFtVtzPYAgsnWw3EKl+sRL8tZVapin6VmQyr
n1j72ngwu8Z4EDcRNQBucBX+4SJCp7FqquzgNVQpwvSUkJDTMshMKjFlVliVdt2Wq3UphZubjy97
rLp7220/2Wpbbu7ObJyrvg6ou6Y+dDMLdJssvmP2+4lymmI3EC0lFTc00c2PlRKg716LbvYyiFCL
xqrYgXoLyr4IdKLJp9zsv7zx3Hyo0zFeDdf93+xc0qV4ozTFoMRl/NwGpLYap3rHn3PxRE9x8ZTV
fE3utnXOHylxw0g5bbI3NrIDbD3rDmLiSYmGTGWYfYpleav4MKDwgLTp/oTvtzq7bZM+kdWjUWhp
ApRlr81zeyDpmD4ZNd/2Y3aRhbZIJsfleCt2ahpk9CIaCgjI5cQxGbVKWRVom7q7awu1eBojQtWD
NVr77YPLbP308lmW8IWbGo/bh33z4f2cUso4aq39G+HUVFV3yLPzNEz6ow7JT5OPQ1We6KP1D2Q/
p1tWdxDmylQGCqKnW7EJZS2aXRkb420zuvOR5eoIJva0GorQMIKy2r1xfyO922T1D7SOkIzaf9aB
bjwbS09PMlOjIYO5FA1awACtilLIOGsAjN4IxbBdZHeKTSYm2/5hqh3bma6C0nFziiUY7Hp+HehF
DiAkX9aE+mealqCw9qusWG2mrKd0YzMHqHI8tLaW7HU5p/30tEY/X8DbfKLhZjnnyTGu6/4G0bkt
aYazLgTvbfNhyKG4qEnhwK7tJ/wu2HjLNBhajoZ9CcxpXqerDTHMBJrR79YyW11M4L2b3WLdpPGr
9f2OUVaVcEPTcik2bpJVdPwtWwI0PdKE13707I7GsFyjJDaqARIOemeGXrT0wue56+a9ntJhGhqg
qe6SrJgf+ymwrBORlpZArUlzRWDDPT/COPeYdSFWat2Sqhz639ZNRNPmVnfNjXFBiWRjeYYoyux3
E7QdAMOWXaKFpW9Kq0tsjwAcLEPvGQmVcVRuN5AstDsRvplqTach9emc0VSi84tPURSv3gk3MYAB
ews6gUVojM8c97SbmIny1X9x2x5qwpv20AbJTZxWf7G+275vwYiG3eBEoSDZ9Gwu9SsUuHyj/H0g
maBfawuCa1FUmfvd+r+7iJYKKJNvHfFZ57Ldm51W6ZiYN9vptbOxvMiLtOXF3izveFnLbBs2mSPf
AKJZfTaVtWw0eaVLDVC22+Q/20Zk/4PJm8f9bBs3BWV16JK/RPnG+OfTn21x76nKt5lI6yGF537o
Un6Zvv9g/v0H9eaRQ02nbO6Wzi5PQVyh87m7WhBqpCAXAidh/xjoQ0G4rcVy6gmb7GQq7qKOdOD9
1+1kLWqZbY/Y9nmz790TxeZOdvcorSudk1WD8LB8zu0j/OsjxWT9gOLy5unb49Z//92jGjL1YAyo
jRlEO0MxqwdIiu2bvcQbZnXsL7Y1AB7BahuMSKM9StZi3P7wUPsIzd/9Vmt1Jgx/WvWrRKwco193
D/S8qHdcEqgB8bXouP4qBxqnH5nKUCyHk2oZdPkdkfUsR6RNT51deNRTiMfv9yjaqAlPIq21wrL3
m5PM1p1k0zf79xTA2LBg7Y3KoZYwJjslQ2Vrr7P/LtOqEOBNsTFG/39y+V+3vrO7W/6/PuWd791y
20qFw28fRap6sOPgRKCbdme1Bxwrs/i2AJy6AKYt31EBDIK2F9MbL1OxScCmepgH78OcAHq166eU
lPbiLINtQSbcNMA+bbJ1V3LRPUxVunuQvZTA0SEwkic0+V+EpPJDHkH2sJweZWiW891aCcwxrKYO
R/9TZN2iqGLOPAfL+g/HZusWGxENucQ0t0Zfe4nt1nPvk0UCI2JRioUqAd4GDJNHG4WYiUJmgqws
Xn/fcm0j/qEYunw+G0P2FXwUArrLoCVqc2oa+zOw//DgKDmBXVGU+dBHJ2kyWKWGEqarj+j96uZX
kBx1lRH+SrxVuYxKPy3QwqBHhZZzTkC1OAOYlD12BKweA6UiJplmO4rt+F0WmWjpqns1EdmqHhwv
OfqDre/ExpsUaFe3zcRnW4rjPJf/aZLUPYk8UQlCdQZF3kPsUKFoeGn3bJEu68q5vKmArj+7VJI9
izxohv5RAa37Ti5K1XIhZIugn9ocaqe3tAWqVT80NJwcVsNlU8eyrmoQggj895zRli66yyPJ0jVB
uaXmC2Be8kub7ZZuutvOyvIXuAjbc9iX1Q2q5uqmdN9nox2AFgUZ0ge7yvyTaMVuM3kjazkGu9AI
G6Nm0s/aKCdd7/11qbaB9SIKu2gykMTz6STLTWFU5mVI9eBxE6lOPD+6UDqSFt0lheZeJQAmMxkk
UOUt0SqZbYo7u8B0ZwA+F0OxuXPZttl25YASkgAMS5oMpJ3ccJXyJHzMA9BZT6WtAWA0QAyv+wBS
UHb30lV6SsQhH05K55nXpKJARy9ov9rJVAY4OqhL/TGIIdVIr7LNr6ghlqnrMdyLLFfIiu029bYX
vdXfNbIP9QfFtYwuNV8BNxn8pSzBdtPXpch0Q69PxTD9pU2GVQOjhokoNrufyX64/Xfb9YmEvfmC
XZ4LdV138JrIPQmse5CV7WOZB19lJejvdKW82OD5gVAJlHzG7ZGbuBquQPEJTQjv6HZfvcU+0Kge
VRVrvIpDVcXRpYpbsEkSe/41neG1c9LyDIVd8t6nn/Yl8nXi4XQo/Q5erbFvgoaPBZ/OR7cGGmDI
td+TxJ1OvQlKlZhxM9gVxVh/Mpu2o87qoFk9dNs/+nUk0VxEE4FLEQ6h8T2X/CatTL1wcFAztdqL
0RvNP6bccy5+YwcXC6KVRxmMHzNda6J2R8E0HK4BZReLQhv0NgWX6sfUyVoIB0pX3bdgmbS7oOaq
+UYv05B+iCuk7vtQt8J2J7IqmDmdirla8eUnwpkO9Z3eaSXAA+yz2qhdOl+soa6oc4eZ8MmrPCpR
Ip3f1QXvKu/t6ESVj70CXIlsBbxKrNR/pG1ARDLcgV7RJRLDt0v76xuErP/Ppi4JZPXQauEfvZdR
vmUOw8e8TYtb5Xsh5ITLVIba5q/6zTrpu+JGzqzdw3lMVfoPQ1HIsvSBaErpV1j7Rex08OgTXLpG
KDiKaX+r/lCsyvIu5QKK11ajQX/X7MMWWsbRapgvmsnSHdqxaex6FG8ZXDpPK6rzz7Pg7Ymh7BOD
NXnSoCvdrVQks5CZLMPKcDKnDcE/4TUpHbrHQBvPaQdCL1wlq1rWK/eJmL+6yi4/GFLEHkiN77Qp
/8XedsD5Sy2webR6vMpgWr1He0lDrTWFmUnGj2rR2Y36arCZigyCBCw3m3W9kExqA8he63bU5716
e5ZumMfV6F/3vHvEtlw/EACGIziDnQpTynDJ5cq8XI9lJsMgl+ltnfxQN8sVupab8KaWWbrsIzNQ
ibhcT+kfQGwZ6/7iJsptqzsvWW4m8Qy1glJ0MI16LcG1peRA1cv5JsUGMnOiiKiWbWre2Va7pzuT
ZLL71/IFI9MHZb9u1C71DHM3mbsmBhktNkKLP2qt78DQWFRvbeUpw+/uuKSq5WOIiWyxfYxpymxg
cRZnEU4xEKKRGVHcLZuL8O7DGVamH+sK5IPaykPjWEYxoPAmXBovWWO3V9+Lo+GbSGkTorbcsOiS
NO10PEAh3urBi+ioy+qumtl7l0lpwj6jjArUm6tfVsZTRAnEU1sClVPSGL0SuChURwK9xQBoGdiz
uv4kZC2R0LusNl1ohNCq8toaAgsO6ii+go+8swghlzvD0ZsbHA3NTVtm2/JeLTaRlo4wOhkRZbQq
mb3790wc95+SwIHgennNbG+YN2+mTN5HuhWUu03vGeVHcOuzM1jpwSNI2sGjzO6WUcp3btx28zGN
fOgVNhuZ+QM5xsPm41Hgak4TqB9sunp0nHnw27wHjnK3cnpo20G9kulTAWlolXPjmWdZibz/odxk
MvvZkjgtwG6b+mc2dzLZf/sEm+9/l60fS+vgdDBUCkwpQ4FpUqK5EsiVMC/lRiCCqM8ikUFixXF+
o1N2XsVbAJhNXEhhnvuipl5Aq69yS3DSiFZIaLZ3itwwtrvIdrm4u2u0ZAJ3ac6h8s1F5s3NZbvY
1G5o3Fz1JBIZ9CQFrww8NyfiInYXDA/jrL7kVUK37r8E3sVBIvS8XXht0cxwln94ahUf/RHwNvn3
mtVAsrwK61W2/XxE+8NW5NvP9Id8E8EmWp/1DoIowPTVm55C17tfp5UaVBeZDm36GAJn8zA69UhP
0WI5OpWl7MHYp1Sj8r9L/XKZApVh742pGNadQhsA2nEpwBJPOIqj6kJkcmG4n/0HbvvxL/AVK2Aj
p93DuNRYi6wz2mNS1OmLrJLGip5SxX+WFdTb5VPY0zvvTc4T3dPOk8xMxZiu0DOzq+c8wXb8KnfT
nmYJLS1gUFb3znvPUEntLBTEWUd166BM7aO2LHnj/mLqTvpOhw3pN81Sd2ltdx80ffR/DUIVTgWM
0jaF40YZP4pLOjj/x9iVbTmKK9svYi2EAMGr8WxnOofqrOp6YVVXdwsQ8wxff7eCqiTbp/qc+6Il
RYRk52AjhXbsLa9MzRwHKjiB7wHf6jDWW/La4Xz0OtT7F2B27Des8cQVTAri6iY4kcYJyhkwILPj
uu3HCPJ0QIGBWSbsd+tUcqzzqGc5RnHMlPNCI1cvuobdxTIlIOpjece7Je2YnZUNka6KtowiNx7m
GEwwToXKrAjkqLk2UTMwiN5zgAP2FAsqU9QLURdUw7ieahswr4x7zpP25sUCdBF+VD1DxTYKuyho
DehmO2b1TcmZQVriOYN6mHPwIq/dZykYDlFZMD1Sk4JJCUpoCjnvzmrYwZi66TIU7AzedefNLeqT
NMPiBVwz+DB0kGKP3TcvjZxbN7M3ijEAA7wYUwTB9J45b6Pnl4fWtgCd0itA/xTA3tYIj6Zj3kY5
q1OuL0SoAV+VAp8Yu5p4jh7JNND9zF0IMPw/ZpAjcuZrKUQHzbd3uxX34HR2kYB0zL5GHWOROw+e
i49YDQKKPrWb7UIAQNX9rdUe3dAarkQC0GgmgLTKveOE2iXwMmpOADJmHkjObQ+V8SszAM9n8VAw
Dp2pwjwADgjB8rgAphv1D+pCTal7YVpXFiRcIMHqZoYM2hFAqOr7JBwwvOIOyPNmCxtK37qgaqqT
W+omekw9cjci8iDhSEEFjpIqZcbmg5GC1jlO1UMY736c2/JTw/PisK5791pdnfinKuPB1Kpi2tvJ
MO0m5WMTko6ogsb3Iu6DlovQwWAnDj2wDFgi3OXjnIju3BX8fD9eXGT9MOFDl1w01WFTvQMHQrT5
sN6H+Q0I4X+8IE93DqQCABoP5w9Nox/Po7D6DOByeH6MfxXz0/bfQ2yo9Czr//c4P3SASVleE/QD
W9+CRs6v3gItWDAwz/I0fOWNSPdpnPGji3zXzosdJzBxEAYwz3ssY+cHpXCky3T6NGcoZgIXVttH
xzS1M0ShYo/K9KgHcWnUAFFXKY5StuTgaML52GufK5SHPNCIVX18whMJuDHtfI/ghf3XaA/zFlXc
0WVl4qQe2SygeUDh8+7uq+41KW2cG/t2uniFmi5zaztBFx5lg8wVipPabkNd1sYPnt07R1Ayy/gM
VZoWtd15sa21atUUN93Z4v6GRmtja3Gsfx2SA/+DoMhMeyAMY10TBR4KkByOUGptOKroB3Fx82x8
sPpWnlHxfOmxc7yZZSZvaTVaB3swcQh4t1HPgGINRK+vd+bc8qIdS0GORDWVS6Vl0Q5ukI2o2F3G
VI4JpTMgCHUNJ0WOstlHPvboIKbuTqEDTDjupB8sABPBZ6u7yxgv++B8/WBWWoo51g0FpNjYi8xy
TquJIshJNqs0SghWFgzIs5/LkqOt2uhap/LNTb4h34XKME/6Nz6zcGuEOHn73STAYzuYgRrSdifS
tuOoq/fFo1miymss/SuNKC7u4+QIEi1/C1o6/9CO/Xyu7BQvcMyMFpcFzVyZePJh75Qyx9sxrfOQ
akkNcgysDQPHDqHYEkXskpQVu1DPRWkJvmXteLfayBGnBf5KiloyZGI8tKV9tu3Rhf5UAyr0gyF9
90nO0EbYeEX6FkaevJANigougGaoYEUCaytck+16IlURLhIUVugylE0NkENzcV8EXkDh4EOEGkd8
EidQLzzU3gGXzdDonufpM7Tc/vWi6MMdEcV8GKsRatfB3UxwdqptWnAJlTvQWgCCnF8NSxV7lCkr
IDd+2shRgwuiBSAfMdQ4cV1cOZNA2ozpcRjCsNrwECTQE3WZ7tolB/v6CFJDjdlqmhlHdOqujdIQ
LWRQgdPSMTTkE8gCOh8AIa8f7M3gRSm+E2QSYM/IgyKV+HO/NxzUVbgnfx9Tj/vFfAY3ADaJjfXT
XUJxJy65c4wYb86GiUYB0w5iCqNrzhN+vDP1FiP5KZKMkRej6nXp3k2noJhWWuNpOXzKsfz6cjLa
mwWS9GGthjNdjlGP/izUi97vBVfHv9oopPD66Me94N2UdfjLwPXlf+mWjecHlV15APf67GgIIFQk
dDwD+jPZdlWIHXUrQt6tf9APUfTHJE9NELpfjnH5h/8KcmUE19P/BsjmVDxYx24EcAn2TaclmhxL
zN3EXO2bMBGXwc0aqH1Ad0FyeQRGeeSf34eGknH7YjD7qxXWKNZxzARJRw+IMMF95BfQ9CaqJZax
zKNwMU6xBWraUSGFEzZ4DK7hOfgt6mVs1AmCaNISb/WJvfeG6lteh0E7dZC7RoV7v+GaAH/pVi3E
E1xwEqXgMzzRyMBl1XXyFOuhvo0uGZO+VIHwh3A7hka1B01j2uEOcwiNgIo6qZyTejn+fHtnhBbe
6lhLQVfvSnAGeZby2AtRgn8Y8qnj2FW7yPTGp4z5IfL4KAnMQwtsY+70mZiDhyZ0UEin6YQZSH0Y
SliudVH+tOGbGbWtHepBiGyYR/Z3r63LPRC9w3nU9Gi9bqhHtrvhGmJYWBsVMZhnaR61dYXVJpv0
2tfzG4SQuyvYZiAnqRVHmmGM/4iz9tPU2+MnF+x++65PRADG9gJ8N8bvA561FxAzAhCQFEA/Jloh
hMZrQzHTe6ANmV1QqyRjUFVF9Hww8Xh5pq4w5+gZFQcnVL7jglh7fW2K6+ZPPPmzti4O2MRz/6V1
PUi/IY/WFNwC2CmpxR5s9mpXRcha41EDqs3lvJ2Echs1GcqJ6XhNJ3NskiCo/uN8ro/qi8+/oAC/
Xsg0aQdAD/91G2A35oFbaXW8sy9Em2vc3e6BaB3uppCtiw95y0FHJ3huBbyopjN4R0rsIuU8gUYi
r5CN1lYau9q4+Mm4NlkMdpolcvFTqKD5YrLHo6qdLdlooQmVKZAg1cvRmBb68B7IYzq1HUwm5IuR
vG+bGWgDfXvpanB0Wzc/eqsttLNu6zHDxNUwzvOg/kIMmDwNO6A5H6w0XlwUxewEE8IMm05sL4wd
99hX1/OTg1V59RXYg8AyUBiMi29gcCp5ygE7oFEthAHGhsrIN9RtjXxvMDlePMjYKAAGrjj1eGDv
x9aImoQzre42mlsahnnc801S2/4lVoDV693SsnHCVRUwqsUkAgXsTeYC4oobk+qJmtTz4/2Ygx58
teUF0Ln5CBixad3IbJWf+8jvrmMDAhF3lt4uhr4HYLFD84AsaPNADuqRDTcZIzDkHj5ViLgLs9px
HCHs0B8GI32EgqJ7kLqMI6ZajjAFi1eTvWDjV2OJX9tzI51ws61jwWiPDxD+02lEDS2k1yA7dOv6
IGs6e9sYobyCg57NKLD1cffgTC9kAxDMaB6oGxYuNM9Vfm46KB7ZGfLM1NCwzkGVgk3YH8tNQS6A
5dP3EpXbAhPeLog+baArhg9jSEZb52W8xNI0WmXIJzxHwdc4b3sj/J7a7pesU+wNDO7lpTLtOIhK
br715ugdZlElO+V1X23wWF/zDox/I/uNDygap0EJcjfc14e/0agBkdaLSsp5L9oBaWYdTjY5Ggao
YpLmKM3ikwvUC6TnJ4hOKpZtQggEnmhIaopg58o2ecx+2IgkAtpUP2wrZ8RUOC+FEj2YDRjAL5ms
L53mEu01P5xLVKLrmNzk+ZXNL7qqXJZQxsBQd2/1gU9EpeucZcl/H5OnhNazsOTJtgaoEDSGAlux
KXd9lTTbZVwJEUPgmruQDNZ+z0BV26BuluMh65qEtwhFICgliBQ/J9R1dAEpjalZhrVmYPow1uE0
/DCdGZZ7RAnqdo2DkC2qcurwJTRsc8c63CUtd/X/RAf8ymbTdX6eGOauyZpqQwiA+0C3mLdzDRoQ
37GhPomb9xy7TeihBNT1NUcfymegUELj2OP52TM8Pu8+hE7eYG99sMUEbcKg3aLMYVuVuf3mIg21
m3B829cgxnqSSPs9Q+JCblIfoGheN8kzNdkwG5sqdO3DajOqqNxyyEzt8ikSW+BLfQh7OOHNiY0K
Je7RrnWVcSMTNeCIanegCADf2iA96Dvo4MlmT4UHyj4Kdvy8P9quLzZjX5kbkNf011Jn+5rUuLLM
7Z5ZKYq3GdlXnRJs5wF8u5H57NJI5OnZz8PfMunubO5M17bQG6YPXSnDGvjnLtzUnheeoUg4Xxmv
YMMub776uqFwGtaD8fsoOhBuv9s/rLislXSg4HEaAUg0rX23zhIvwD+xS4YYKb/1bS3xZKDXnQ0D
f5oUpX1rzPpePryw9QhuMtyJ0w+3vrXUVdlBgWcT+cbhoZ7EtO3M0ULBiALdDRlXD1R+rMChPMaA
je/QWnwPpsn2CdmI9tS4LNqAI535wMDB6A7DOc94e439on3C4bt9ajI8kYApL7Zko4Zn8fxYRmKZ
VDJsNDfjADJ4CfT3YY1rJxMixnKINjEIU59Wx/o673aR5f94He0wcmCaahBjoOB6QFY/D//KoWj8
mhhsOrqRGg8zj/rfptb+BA6e7HvWiV8GJOBtdjywWpp5kI69+6eMcV0P1kr5ybWn+BDNEsTH1cBu
IoTsWzNycxOloIRwYp3L9pCd6uqo3cdZ8weNVjsNqYnCEjUX1EVyvdiWbgiiJM3rFU5i2NZRZgSG
WSNJv/J8+ZC3P3u2g8L4f/B/UQTZZmu6WVYxnewiLwLsMZI9JZIpuYzqHEB0HIguzWCdJVMRxdXZ
Stw3Mq3JaVQj5wHzOK7CdK6avLIIzVszBEu6ehRgPNB5uH9SdtKwmuvfdSk3rmd/MnsSDec6pN7d
1NWm59cpiMJW0xiL8BAZuJrVGsqZNTtaZ3e7kP6MWeg8DkN3P1xIf0Jo/lIwPfrsZG4vLOYvdBtR
a1HfUmEDdX9DESf8dUj5cIptlAMtFxhtmuKC1sCmZgJniAsGmCUDmOeR2qWjVwAGgM+YAiPUNu/T
CboKwPhYugk5uFSwhQftsR6u4B8aEgzIaZJD71bJFQhA8xY5IC5sKtCs0nASM7tRL+8hYeMgtSlk
yW6+bvKy8YFBqqfGD+IoBhkx0K8lMAioS+bFpWkAh0Sp9CczZ/KTkY/qMWLVC752o8U01MVJFVCm
Q4KrDuK+cHcQmh+uowvtRVJXjFQKCa0UWEyt1Uh2ahRQCFA/w34WLOlnng3dhsf2cBn74u2/XxjT
xfKkC9mqso0Csyia7QeelVVHcBIQBPWybN4SSQuxq1CjwDx8wO70iyyqHAURSFPPWYQr5n8OP9gM
0BNLI+dbslGjhkHtfW8AKbreOA9JqnfP9bBzUOOLohJsl8mBmzj/5ptB70Yg8vcbBRopKFGtTRvX
Oz9ywXb5bncMCFtVXItDj5CwvnPUjdau6gDnIIdIo/aQG2LY+PVQ3WzQQe9cAahUaKkKRPaxqG5J
mbJ93OfGEkOBnmiqHaqRJzz6JvNlztM2qLp63tX6IVaX0ryyuEbdzjqmXjcCk9z0kN+cye2aFsLf
51hl9H2YeL6n46JX2AwSClncoagXd2zYMjiB0nln27Jxk0DHxKnu/GNkTlsH2dKzjIbxzN97NCQH
2Ya4BXhpHZN7nbKusNqo1yroEJnmX3fmNf7uFc0hmpa3QjPWaesMMCL/fCt3MTT81Xskm+V17sms
b1z5+EF1Y/ZdvYESsxviEDqaAWNmG0DdEhfG0DZ4jfICX70jqzdlZM6vZKttC0RVhkK9Y2O+DjOo
lxsxlXtymjJPN3XvgVPbMNNXxZqvrE2mbx42XJsGpEc3cPOZgOFc7cwyAegs/5jtzjhyNkRgY/jZ
DKHVoeoMlWyrjXoR792jZYffV7ssRXSzS89/RPYA4mJHLbQACp44fDKcNnxqh94AS4jJcCNscXRr
Ue7wjGXbUra2gZKQbDi6RQYGDB1OEyElOl3rPL7mFEI2rTiX4aM2JN5veZKlR0o1r5no+D0n7Xj4
Cu4t8A/pjDTZKSwpFbiaaZwVmrbZkZ6D7R24Ysc2DVErCDixNKP8iZoWzLxnnjZv/mRli4nstj6Q
2MjVH0M85ECiCNoCKM3kbylr8qfUTcbzkOM3jAofFBiKsT7jGxVweVSbX9LJ/yOZyqwI7B4g0NVb
TJAk64S3E2GFbSvEm8HrRNLBa+PbYYwrTeTiVlukf/uD/koociPZ3jmaHE+jxg7fyD6MPNrblQIA
4n3Xse4uICOjwGncpO42rYB7p5jSEuOyPZlcNu/nMP69m6LsMlWQy4KqRp1sxsiadpJE5cg1krxD
q1Xket3g43QFRSVQ74n+wgY1/KPQwINc2BK8zXH0ADW4Th60o3JCXHCzpJWH1e2l0LNt0ltpgXZi
BneGu+VuOV7mqDw4svahG9dhJ+XbTrV1cSUKVkXXmh+LuTzmE86bU8dHd2viuuAoBoAAaZgXkfnI
BlCPQlg237fD3EOEWM+jxj51wukfP5gTJDcB9x4Czor0hL/CdMNnN9qCmhN0AabzMLEi/EsODd7/
6H4NvWIMkt7BgwPqYpsPdODUJa7wtAXxcuhAaeCXbjISeXjfI8kXSrXnebYV01fPLuc3VYUertKy
8uQUhvniWCUoKGbwwU1RWgSiiXU9azd1gFWBDLy1zeuImrBrG8cMaQ8L3Pt+ir93X3kgzIoARGld
W25GcGLs/S7rr5XnAROrHUuM0EbydG5bnD2fI9UE02qnGb+yQSsOdHIVuAj+H8H0kvg62E5jVJ3v
3sr6EtQzOmBdPav+izU9hAcj1/gUm+OGg7HwkoxF9omDy23nN7m5s4Cf/TT7Mr6OOcMuxypd0DdO
Gxf5tVf3ZpubOBbW0TCk+pJUBgDFEGhycX+0h8TuBzvUiAeApPwcyHE7LT/PWQvR2iYCjSCENg5I
uNdHnJHfliHz2vzSzFBNT+bsO1RmNlJLyNiAZenct38RcQ/Go5LP0EwDP+R+bER36UbVXwDa6Jfe
aqt9swhxHwGmBcuC+vDqmcUkjglvquTvdAT7u2lAQou3TvjqJO4TNM2mr4PFqi3ZHW1HunOxQzH3
hz3kqQEFG+sY1tWhNpruwdW38F1rxKfGAikeqcaTLQnHZ4ogk6Wv7XH2MTbkpEb6/bON58j9GhP0
l20XOqGTTh8WQg5g0BNps3GjsN+bSQuGzqpL8t3so9oayarmwdcNXxKFutvHoHjp3PAS8RCz3aFu
Dn1a/Z1xwJSoUbqXx3G5R6lUv0HdFvifVzf1/DmPHgr/3pxqPtSm08zPkBkrNr7psT0ZS6evHj4s
ler1U70+rUcx1Ftmy26MHlrnfv1RRRFgFdDYWQoU7kjxnFGhVCEZowMYByTYsXURw309wxJ0V+9A
Q+gSHaoSMko0Jc8UoLuRd/Iq8HWBkOuKAxp7kEZkPXTE9tjMXX1CtuuW1pENim3t/tENpUSGDDwR
sQ7/MIeCYg3vCp1aHmiIAjUoY2SAb79DZydCybrl3OxYC8a1FS+7xlCPGgLW3oXcxS0LrjG/WpqW
uZtHQ9mXXyE3XO79TDEIno52elm6SdRlyGaVPs7SpSmCXruWbqOfdR+sbsVDJMh1gD306aUs5v6Q
m8XjavqP5cnV0MpLV685QgUbaBW90PJyEFhNZsYgU/Bz7SwWTiBlUwdTaLSXFKV75SZKyu7CPJHm
e7LiMkGGgd+X5xJFisdiHJ1yQx5qPoyXSLImepGE1oM45RxgMz8Hy3j138//sJToQP9lGyAAKc3E
AHsnxAtU2DSPBrAyjxYe+GwTRqrbOJaMDqsn1jE0VAO/1bMjTjSjLvmPueRk5u9lhypK8q2z/dlw
L8jv71bT8lJGk7EjzqNfVwe9Uuig2CrCPX9sAUWtCY0uqf0lKwGamj2BNIRuxvdeBT28arOEAXpc
bchPY+rFI8gEojG+rVPWZT6E6Rcb0x5Z2NW9vgPe1mqrvDILyLsEkpvGtM7yTtY5nTOkASBYeMDN
qBL2GRDkpNa8CDNDwdNC2i3aumHdXMm2iDebKKk4tlnyR8Kd8hCqij3Ygy33kwjFya29/JVL/h3c
RvkfRj1oTL8L3C132LkPExBmIUH2jSdggEMAVJ+xL1SMXYoyB6O9D0x+Zn6fncn5lAKR+DI48bZp
DOcTmUqr2ZoRuFxppGYTqUSePtBIzOMYcK9Xp9qoXTyTa2NnGI2/6/R0bJzyk6yMoMXW/0wPcaXy
dGdGHZh7qyj/1Cexi+pLF3gc/Ux3wKz54jhfaEDxcTZ8t+zcvdIzf6yjdDczqKtRBDLKEAjsrXFD
i+F5Ci1b4W9wA15+5l6OjJABvTtcPDrHGHWap74swke74EgmmIP71jjmn8U0Dn/7T4Ua7L+73v3m
gul4mQu5lvKWGNL9MJd547wVwl/m4p8y3AARgoylRj3HuHzeDWEmdyvq2XaBesDhOkMZuAUJ0arZ
2X42PdOEdkTdeVI731ifzEDPFV9BVBb9AWUckKH6Y/yMA7mF75eIg8EDjlp+SZra+ARqRR6w2axf
QfnhX2Rp/5UNWkVjTJov+VTYVw+o+VeTQzs7QuLzR6y2Wa23ybqhek4br3o15IzsAXiwdjSBYffw
lKh654StCgozDHdOOXdXoZtBF1MVeiNJPbKFbs6CSZdekSPxfKgy2HJ0283Spyjce5+mbCxP6zrU
W9c2I2c6xbg3xDsuQfyKy9Ee3z5xiFRZGuPoRd0+7VUL9fSxvNLY0cHcyuUm6RqAk/WQbP8xh1yo
JsUuy0GK5cNsPacbe6i0tdaRePeIhw/VK/JCPbKtLH3M7kpI+4kvd3aK/dXUO5ud/q53qZcWRN4D
kuk20kZAv28GVeEEZfvywSr8GGojYMhexmsM2ViU4sgPvNX/YlYj+rWu899wXxruoSkfAzpogvDd
NoHUzCZ1lomAOJ8+z1JjFMZX4COza8o9Cbimq85gCP0RIYz0YLpFpb6Z0MvZFMCNQjixTLC7qt3j
ehqxUo7EL43fvXRMgXY1JCAi7uH/H590yLXuLVyCPtEnVxotkqcjK8C4DmcycPsgVZoC+IcvCSsc
2CNQNLceKOwmeJ9KsTn+3wPVtsVp+Q7A5/hgqCrdFsyF6KHRnovYypwH7Bl2Sd2LQ+HNB194/hM1
Jq9B3NWGv5vT+MPEgXi7pXa/oQDIgiGxYfTtwbcNcHHrmRQ7QhoGmsx+cSogY7isNoUqBY225eHy
C9QEmRd3OypmopIlqmjyHafCTtDcribqUZigQigam/gaXaqhzARfYb0rwT0jGyjQhckOOeQEp2/w
J5GNqmvmd8dSTkK1Na5tJ7vahXJ1NORB5Vb5zVcyv4HBIr8NA2QOWgkeei4S394U2s1LcJTnefIH
xSFDC4eR1dbFaOVpnUu9TNfnKO+wmpeFoE28zZzZudKK66saRvYaQ/wO4qB4D6t9mvNmw5kDfOi7
I+pDdTAyqBoybhqXTJX+Tqo2Q1lJbYBpHzZy0HBtyEZestGwM8opsGXnB2RDCZZRL8vQuIZO0o/x
OrFCyXbdVs3+V0uDXanblRkDX7sCiNwu3faL5ZlxEM7p9KmN/Q65fhk/c2wA927tew+Qys6h9T6D
iwRFLMeQ1beChWJT8j5/ipiTPYGPJX9yG/fCcXS/kt3Bl+0OakgQ5CI1O1+zlEtuouAYip+7xaha
p9nVJgBjBI7oUCjzqH4iT/G09x5RMDWBTBWYYj0qxQ74TrForEC9dRcP8zfSUVk1Uz4M7/RXyNPM
yMfgp4b2CirMCyBnZm8bx/kEuiiFTGRfjk3AHVw291ZtPpKNGlt78XZ64arFTAE5mJAfQQ0AIlIw
hGxW27KaXqOKkChUUM2kWIAW40Dg1gOZILChUTNXvir3zTmZ6KhtJ+W+L3AC8NwyBZ1wZz+iuglZ
KRl+Ywmok41Y2Y+rfQ6BflQ8/k4mclI89dpZ/sH1pNVEYUXJ90K4kFXQqa9MJ8HqqJdLj2z44xwK
BQpgclKzxtLQL63PVtH/iQdRfpq7rIA0H98WZqJeQbV1Bn2Ae5W457oiU9sfG8aeyLTaqWeME/bx
FDdnUPZMXHACkWeQWQUQol5mnSMk74/C5P9rraZSqCIFw+3WMPLLgqecHRQvuVPypbZxxSXHEGnT
PvGypxF8z1YIlpZJ5flTB4rLJyVEsae4cjZxoUxxRecscaBFcLahMelc3E8mjJUdA9944MS4Y8Go
hrLahWEIIUZNo7HOI3oM0Pq+qBC1W29SATwpreZmybHi28gsHMiJsu7k4ivl5EF4AuVMzL5RM2vO
jJrj2rXCVeD2zmFw75tlyulEdsEq+1ZkqKXt8Omd+LdBGcahsrGDZYPXvAAN2L6YtqqBPHfCA9mo
kcZvk5LqGfyCCkRoB/pV0G8qkj3IXkV0IhP93sheDWEMGO78H7HgF1xiBxS0AVevfMhgiGxXd7I5
unXMPwtmfoHKevFUW4J9gioqsjI9/5zXuXFAMT2kT6anboDohUPE3shuPyxs3iBoSB8AGZCHuYVM
ymJciL8plJosCnHjPUL9bfEb89Cd67y5WA6PrpmCImSEesAvReg720gqdSqKOP5SzRo0XooX0xri
57ZXv1EUkEDhIWGQVKYhr4oZVHXd8NCrEc8kIw1PguU2gC2lOiz7bL3ZBnToIcJG9oH22p7Nvces
rfbKCjuoSpdtcaxk/pj7wyPYo0F97lagtVj3knVdzeaeNoIKwq57Zvr5Zt1BtsqIy5eNM5mQgaRQ
QO02uXSd078yvBDhCzHBrCETNBOMoTIXcpnV/qtYsvXQpgtL0J2Deb1k9kW0SPHyERTjTgMUIBI9
4rHnXDw6EKLZQKa0O0xF7D2Sg5qqVeqIVFOyBK8zWj0N3JsownC1pC5Woobmh9J/xPFpbqzABOQS
jRXvUDOAAsZSQULNJgVEoQUO42pkkBMnczdCK5GsyxhykHvRTfGJbFVW/vAucyiajCYUdXdIyyFP
r7N7vhsnp7rObmCjm80z2fo8OQlrjs4fsnRL19I0nANuc7YUKIoYWVfTe7VwiNsqYdQnsP3wz37n
38aiZ899z9SrSMrFXAmzOQ/2CCYNHZVO5cdJ2Shufp1Zz2FbLpOkUcQbCBBkqX8Aj1LAkFb/HYVr
3cZtbA9kh0P5kiTRp2Y2y98hrOXsXOSbj7MOc6ZuA/lc81niknHC7nbk7aMS834AavNrCAbi3SAc
BinydnjL2fTDLkBehSJec9tEjn3udNNnUHdYel7kfBxqR39nuxu+h9wt9f9YnkJwW9vgJQ9OMtg3
akzDtW9ti92ZwrHqeOeQ/M+yq/rH1QyhpOo81uITmTpkQ29udbyT8FCpKg917nxZ+eAXzvg1rq61
UEgObNCBJ+EX4oj/QBdPY6vt+3ZDXQocmFgCW/2paoy+O8xGGz3jt+882jMLYjy9n0dtol4MbnWJ
pMdtNXk8fsZzCpKU76HKtHEnozxkFrSNmim2/QBHmWJPQ3qVahq8XdHxDJcKfSoDVLfWx85Fua3d
nJvevfRJVxy8wZMPayOqLEKmvMMRcY7tP2XGigPZCtfF4ZAC60J9putLuqqke82kAajUrFUEdAJu
PskxGkByiDZFXS1MnWngMdyU2KsmVR1BU1TferoTQMggTDnhwwB3OCNyXQt3U/VDK60tU5l39XWV
gu313jWKyw4iwMNLVxTH3HWzG9Ko+Y1605imtz9Xo0yHbPGYs3+YG2CZVxOFAQXyXTghcNN6JWoo
Ymxx5Qw6IRA5aMc6K5bRuIWuxbRdbfQGVDoN+7rtZbAuleq5pmuFx7Bxvg+Zgyt0CgawyL1AbOR4
t8jyA9hdh0q2cTo1unJv1tV8niWMx75SKHcv/OrIVe8dS7v51EdAhlIjY3/GJpswpT3hR22NLF0D
Jus0ulGRmkgMMdQC2IV6HqA+d4RaA06diameyeZaqVadqb74LG3PStnfCx2KEpTxQYXq6DR+8txE
U/LcS9E9tfURoqudBO4Q9kyEQIUnKsiaHjkzINZ6ewKlelQ8rsUgVDSi+A9fyJ+zuH5zK899Lp1Y
PFXzk512bQIoA/73gWf5bRkOYeUeap7nAcXWYS6e61rybVj2fEdDcqBydsR1qZeeOMiWAb5Oi23R
dezGXdADt13TQooBQ6Nw2C0q0XhDN28blvKtk0NUhzUg9qh17UQWSo5rTNcDkkWPsYfKjhEfXoDd
9U6xN1eQaFJpZm2qWDYXYJvGIxvro5GWzQX8JkD4WPrAQmNqKK71xrFcpvzKvdoy87nMUIqQQgqk
C5HXD3Fj9iA1ujxv2Y+ejNMRji4wMlDMoCAVXuDy0KWYGsJ8OG2Lk9UAYgiNrN9RGhq9lrH6LGdf
nH295XJmheoA1MnNI68fHMG7cUNdpsdDxWTgcdXsUJQEDxlxJ4lbLt2A1cnYQwNMoTTyp62x9V+B
xpGJW7I8CmgAoCWQ8e9hNEzsCJfo8ZTiVIjEQQnh+83Mov6aFXV/pd7arDbQ6uX7WGUoiAQkMLfS
v4E/wMZENs5l0A31DLfTSr4lMIE5jx1UDSp75yDBg32VmYLOUxuXhsbL9DaCi7rkavG7Ab9DV+6o
PlAaySHPNd1fNaC4hGzMCVE4QlWBvi4NpJ5tdtM5wefUylB3vyJePBXPe4geAkCn0Rfk0Lj5HSS3
ky2r5jRIytg6YocfveJwFz4Ai/xItcwNg74mbk7A3RVOR/BuJYCdxu7Fz8F/Wo5Ou5tdDiVcbbMz
A7j0/IGe+76FEu7e79mTJSwchCNQKIAxffpKDpH3PdSW4kPbeKC5U5qyJ0JyHSWzulvETi9ea+Ci
NzPvJA7zkQH2WSQMzmszxZ0HekxdSkVGHBvjTc5YjwuXsriUnvzYtHYMnq7VeBeT6SlzLzzg24Fz
QTXafE4dMZ2jqp3BUYPhaoN2B34jNC7U/xH2XU2S4kzXv4gICRDmtijb5dtMd88NMT0GJ2GE59d/
h6zZqd559o3vhiBTgp2trgIp85ji3MSgivzXvHsu05W1K7xvZe62x6bI2yMbRmynKNYpCuyOhvRx
PqD7PB/wZs6PkJ8Fpj4dQVGPgNDRMQ7xcMzJIE8CKXMMLVdsBqe41km39vwRFg+JUT91WC3AcDLt
d5QDStx4QJe6AMGtXEkYnR6zxoBBkpXAN9tvAcL3M8GSVZhh9T3ArVGrQZ+AwAL4r+3korFcuWU8
RFlxfLyXO6hMAeacfnAm6/hXBYTCagYADQPbjh5qORXkUNBdVn1xBtemX9ZVzJb96OIP7A+pWOG9
3we6cMDzM+x8J5UhHkXuRcuwSCQqDNp5FGlkXqfumQKakALYvcoAvVjprsIL3ofq3wzXTZVQ+E3N
p/GM0PWwRtjYVnO5p5TQkOaV8OHdYS+2Jv1QOsQZdHFvcV16z7kfZQ+pqVIACMB5goN4PcuG/H4t
ZbkH4IKnn+klRXmex+M28eHZxKIem5gqhI8Qqt7ZiEcTnTXS/Cas2t4BdOCvLB96rWZnZFdYmuK9
WCgzMKP+K+q2JWAo2XDljt1fXZFbEH+Up4b71ha8wD7ImaPWXs0U0AhRzzdQeQ93vhE+KD2ywLH9
Z99V3Qxi//Bsl73lFSQSOtPgG5h7yscwyfbwE+bLHHo4y9mU5RzPhzGuuzOMHcCE45oDpoJcaljl
PjPAH+hSvlNGqN7GCRAjN3ayI0uUvNaRmy1iE2tmCJqAtZLbh6Ji1qdDAy+PQ4gPXdiu3t8HaS6P
eNguVO9W8H2IVvRM9b3pF5MhmsfzE5YejvRsHemJeX/M/j08z9aZc7K7bAmvUr4xIy89TYXKTnRG
B+x0QSXJumjF5lGr10CxOiLfoBk1HIte9VjnAp3V0I8wm39wZEupNahwFm/Dc5mrub07hXs6eAOA
Qzs6hUcz9ObZLZ/MM8L7IFjI4b6KsD5th/StYeUz0UprLLdhdpfBe3Uswk3WdnxPlFQ6UL4KLT/w
wAldUS6f59IAuKnWznb0M+WH2ur9ZY+bqPkmNON+p/tNKq9bVsxvHkXBQfLsYUAIf1jjJQbC+pDk
xbhQcwgWsv+QG5APrUU6oa0BiR1AM4b5QGc2kNsQCkvV6p5LWC4PBVgYUMr8M5GSanDkobLHK9Y4
7oYG73k6sxkel4YGlRl1uTYAc75bQoRDHLIUhFcGgcS89DX0bnAgdjSd4bf/y/MMvv4rj29z3yyw
EsCRhlTavnuZmW/u194vSRxrNXAwm4kxEo0ddjB5sQWSbThS6tMBkklHmlF6anvLA1O1RMdeL++v
Wnyx0DCOxhLGzHj9GoZU9oLZIP60zNz3cKi20Rjof7+YDTdd9TPI+p7q1fBVDIneiQE+TyHv2+2d
KUgkQ9j9/h6gAjmN0gBdgbPfV9yYh5T0w+J/bkMDnqskoACdDxemWW3Huqsv09NxIGEer0KNERh9
iHg4Lp69Voa9Am/rHXzQrX08+daezrDXcvS6RGUValx6SzkHehJ6LfCVvc3p8gQfGgobARExASln
K5Q/3MWNa/kXO7PMS/iCZ9AnCcskPA2Vv0I9UDzANQhfE2JrEm9TJfa0kDUgpFg1PUamWW6tbkRH
DzB+uKHGNfCGiWutNZi1O2o7hJ7ih9souaFSTCP/nvepU0Gjy25e2FTusAN/huHXo9RD/tqBe7tu
vbxQqwaglRId+iOfjaTJTTr1LLmDfxmgjjQltKIuYBmgnTRHujBZW4w2is94bf7ndZX2s2WvoWZJ
fBHp2s1RNnx3Y4RQiEfR7kYfoRAL9N3NMxpg1f+ZPF9LdwL2dgFd3MU0l7gdOeYXhuZaNbnFiVJ0
UEXlrVgj3IBCgPPUhc76Un6aS/m0sGBsBaUmd27u0Ed2+7znPwR9yKlGN7w0vtOHf//YKbxNnf80
Tg2FHlegz+WHHzF8FY/jWPDnsQI8PzLcaUuhC48qeNRMyYpCHuoQYKMB1VygQZ6FwbJL3zdwD0dE
M6Yqh1dkeOZCo36ukw8py6DAG+p96sp+HUkpd/jjTs8hl880AQIo2IOZlX+285PooJF7b7JQM4UO
ETCatsRq695RGXIFJFIWGivPHuJDWhcxqDA2wIT3OA4hSV63P2jQMCq82+n077ig69JC5sHAxAI4
Tug0i6m/gI1YBnEq5ffJfOd4lP1w8UBbFGEFwUlhRIBU+/HTxG0gBbBAWdEGLZURP/i+UWR4tkrQ
QmYgdUc8LyypYmmIDUV0iIjYdY/tGZ5NYcx6aN6DKxRQ44d3WJ03vo1NxP/2jSh3n9bjwXvvGw2J
H20goA2yTWfUhzacnsY/VuZgHnTQfFJQue+bPgtAHzRRMNOwXpnnkL856hEwIsyunBXy0M8tdm+S
VcDqTO3aObTMwt3wyE+hk45+fFIIcYpVfabI5O8iMb1NmmXj2YrseFlavHwfGu/oGpHxM/f0dvJy
92uhkyFAkdRY+3Cnxv2gd1lC3ng7gKqHR2iSDFsP5dFFNQrwBynpTiAfMSwnRhViDhycnGXCpbcU
bdtcgCJtL5WJPUIOapvi9ao20C2YW6efDm22GVhoHEqzQzXLey15+grDyfQtbZIOjRedrvF2Sd6S
CX3gCRCak1CN+hKjqQkcevI2a8PvFeBcAU2TcmyX3AN5mkZTf9h2kbEX0rOXfEqu2JfzA1QQ+QEA
YFQhHIJrUyKSSbWd50DbAo/U2zjNDyEMLbFZguONDxeuKTv4mYQFquzN5ATRJMP+YVv8XNtmdHEK
gJw91uRH+GZaL2WJ2j6FImefQxq9T2bz5HsYh1a2wcpxWpaDbh5LNvTgLExsxyyjfvR7kHpD+yuN
QRuwfsz6KIRoXFQ5J0ehDpXExQoKpd2zCK12H3UAvVIYt4Z/7ZUTUJRo0T0nFaQKJjDT0Ojqngcr
kUGLh872d9dZcAdftj+dWzrjFaT0EohJrMBZGvdwdAI9EsRNlBOA+TJgfOeNq9wPm0UMR9cjHUqn
qo4oBXRBDLnGJeUY/sHHcT7cQ5Fzd5dbxo7yNIMG/wpBzXmHg24I32bcl2bc70FzG2ipracaH9xf
AxSGqoSIJ8zZBuBImzINolzkpyhpzaXB0+lVxTH6kiL86Tow8sNu7cNPIlTr8qI9j1nytber53F+
CZIKG5vPiqzMYUk+FivK3QegbL3DUyo/3PKMrTLZ8x10Nfh+Eg1Qx3R6i+vY3FvMAQR6krM0B6bM
qaiaTSP/vuTvq/sKlOywkg90jc0juZop3kFRQ3oCIIevNTA56wzIjC2FEZr4Xfge1Wa1NZhRrKXZ
Jl8zJ1qnfVx8gdTF+ADhX+yr5nwhpudoNKpTMo0bLVJ+qUKADysXzUVmtPxiSIdfBHQDdmMuMux+
/8nRGXbKLQysLnQlc2zsDQsGMkdWLhsdweI4bfjDLLjyDesmFM6gAfdkQfZuzQFXPEC4MdqXsIbd
WFlWXlXksiDnebdkoAEG9MFgeXjJtEKH14XjWGW2WK+MHl55cwS7Gbn0Z5uxiRzGVNSpFTThwMkh
QzKaReMN/kzgA8dq6aV2s2yVFZ1ayfReh2G0Rgcl+lK19rtTm84Pp5qwovas90H7v6fKRGv4tUks
1+apIuTvOivrpVc19aqZReDkTMbjLIbGiKotuKzMh9buws/xROM01TSF2gCAfKaJ90to8DZPDHBb
V2n84hv+T2l0+eMwJXw/tNgYeX5WfxvqZj34bvkKSZBiG/nDbLtq2++T/krjnQUeJe4FHayka54j
HV7ddqq/TfAPCDI9bdJcNCDeTN8daFw+yEHVVxLTTDLz+xg6qMFpzTa26D0UzxP4SqR+7j1QHJfs
zTTTbglJz11W6/g8uV0bLv1xO9VAIN+isQE0c8xVg68mHh94O+ljMU5fTJaFj82Q54cCftyBYVr8
VHvTd6qG0EFkCl9TE5Wse8EkkVazLNFAxQcPwP9sBByS+y+dNrM3HJ3hSV/sx/KJgrLs5K4X1ktT
cPtllAY05jsz+dW/NiKpf6Ut+1XByeILGrYxnm+jd+xaIR+aZpo2Gk5617jFp8WzxPzadwDkzReB
AbKdYEfxDZ9HEVRd5FytMAZvLzfRvi0NmNXaXg3KkgcW+tQM+kIHr0usfQ7H7cIPW39BORCNElRN
q2pX997veZB+19BOg0TCPUeT01DB7ndyD/d8XvYMWuMcyguV0hca6Av2MekSsDDoB+xEB9xyCsHV
J78GcUEINQv1saZaokv60mphLkoAerHziNU5rbKZTDYZW8A04rPSGbo7zA2/dI393bIL9msKcq8w
vsQthzo7VKFREarr69RIgMFHtTdEVF8pbzr5pxQ4ZyUaLdCmpjZDPfKl30mYPqaZeQ7nQxYb44Gj
wOeLwnYWNA0yhyjsOegm0jzK3Q4STeNYCge/Z1x7myxFjP/TvtsUPZh0vp1hT5z1p6rtUDB2wECD
CgPfFXnyiErK79R9UDN4UruQEgkmqzIgxvtnDu9QImcoE25aoSCwHGY/6S0tWvy3KgWmKb3B6ZDB
+xPoMCd5oLCDbOSFmdaCIrqqgqHHBjyOz1eVCjKuBgoI0FpOvA1o4O6m5Fm+G9BQWriOqB/pMKEz
ExQVsBUtk80t1+tt6krzShPQVVc7c8IT0AHFUAZqFDJoTPn7AjmmP9MSpvOmHc9icLME3KfTcpYH
vMWOZuC+Wu/Q750eVWNjv+sy+T3ukwBEAXDzWPMWYx2BV5O8mDGci6AHV5oolDewHp/DBG24AK9z
O7j9KMnpUc0/2spTK5lDgA3m9MBQ0A+X03CZQh50yK2gHMIQVK78B2ux1sQfm59GR/ITvu78hApC
uw6dCXvQOXebmyfsxfWqi1dzeBziQQEKJhpoZeFeyrgc0X01IZH8JyeyUm60H11Nb2o2PYrKr3YD
UcjWjT8s8PsCO2b2EQrS1ikqa4hCWnX8UXrGvoKUbhA3jf9gVAzbCVYn59A08BubdmknkxUeOHYW
wA0F7kfOABUs7LgfVYHaaVhe9RxQBvZZGorZGZi6FSsDOAqwR+vXZNrjz9SCeEAWO/0zlLOTtY8f
VxDao+pP3M2hDlxY7boxerWrjbHH3sB+nhIGcHppclQluh78jeTtVk1JBBRDIgF67U0JExXQeMHD
8X9j/I88hgJAGSd17YMzF0inugQdK28G+2BCHU35ofVQzpGLbW+5pDk0O/WwLHSnbwI/XZRnzLJ6
GM0u3zUSPDHXwDa00sWKmQPUouawasHyoTM6MDlgfVU0XWBlVXHioQWt70mDgOt44xYVpXzJ/ch6
gcPk57CJIStyH41B/16l7fit7XS36F3LuvAktS8qG6LzAOWBe8qa81UlnlDoGraN9Jwjd6z4pVLr
innmS9JnyUuh1vUcwD51ehy6l7rO946ReRcxNebLZBS3yOwc8yUX8lP0Z8zIrOx5BAuiAHpKW8aX
cizds9Oj/sKy6LXr4vbB4x0KvfNgX6QFxF4Sew1W8YfZes4SMEvjCk73d+ZG41dhG3MVqo+OlHeq
7HvW+Z/zkw/WXz/4PR5kaJ7NH1oe5cYjwOZLM2bmyxi5IUUgb2LnMo/9mUljc2Ri/frCUAI7TKO3
6QaXB42HBVAEHNob22rdNG9Tm4/7EmrAGBrGN7vJOGQPRA1cPUI0PLKse5vMZNhneTYFkczGN9PA
lsXjUbSxagMbPLhugF8FhNCe4gnfj30JE2o4Uczjn+LGjJ8l3n5w7tHvVpIVx/uBAe/xKQQh4r2J
YjxE/53HjirBywJehfTCQgGuA5t4slCf++clds/d32LTAGFjNx8CG3og79qfPSdM/a2HfuOqTVr9
AIt64ykWxTMtueKqLwLmOPIEAWsNgHfkLGjAjI0POMqyRwef656FYOyH8xoOfumrNLQuzQRMYYNS
5bFvxe8DB+X+mGrsaEEHGddSlwb8+ehIk4p9MUbsdgFdqi0sgYy6uz1S6bHbmVN62NPpfYH06bn7
6bTKfEyVo/q9jLrPF9CDcZkNj5bIe1dJ3x2LFI0uFdspiEks2lZz6A91BLYLahY06iRei3Zr/JUG
U57mR3tkWBwF+ZTCS8yF+9XcIqBDRxqXk0bVN5+w++zRuV3QSNjA6slO0nhFYdE1LjCGBhhVNhuC
3u7SbWR28qnw8vhk5+wEGp188tEVfAqzxl0keF3uKCemuDlMUfYVzYClqGPvsfcBX8w7GBYYlW+9
OirUaxf/FxsKQcUHYTUagdew0zdoFidwMfGqQ8L8rcML/8x8h7l4rHTVCjhGGBzPyfsBjNaXyDDt
ZZJCnd8yLPeYuI0LQELi3c5kPjEI32Tusq8E/BRomCbKPn1T0DgOUjXJQw2hvX0bmfYazPr6UUAG
NJBCpN+EY+1cu7B/hapba7MqPsbZSjavBgYKtNVBdZkAJ3TILMZ3negud/XSOxqlTQux7Y3ulxMV
eZotBga37K72tHMCGCQFTRPlNlCWu2s4zSCeqazEw+RM15ZjSVREvtxW0wR9gJnNEuJBlnFpn4nI
Yvh+vRlHiLLeqS68gO0Z/vXneCbD0IzcUmFwk3P4c/3tbrZZb/4adVMHBD40yYI7jNfgaIoVytJr
gvDeBibRHaOhXN2hvXRWQWLmNpdCI26bLbAXXQB/MNBnsFpcJH3CnhyU8S8973Zem+57uyi/tO5U
b8NIxpveC+03z3eDanDENydq2iXWHdFhgoTsNXK1XkCCKFo7qNAt67k6RRUpOngq3cVV3O3upatm
FhWgQcrdw3muREljd0/RNLplr/kvrbD9Qyt75nWUCazn4OXiLkIXFAcBIphYxH5UbWqRMax/5tjP
tD7DytXewIezuYXePJ0GCkPl2wYeRgvKuXRJMnITGzsn+nwLL2Nqh8fZB02k/yDdoakdc4ey6+v9
ppTPLTt/EFP0dLsn5boxhZZFf0ZRRH2NSxQvABr60dpYR3QiFE+iaYcN1gFyN3RjcUX/x1/wKtE/
WPPAW1F9R6WuBe0uF2cLeqUPBhR0wCVj3Yur9Ndovhk2dodeTdVbeDbWpF1CqiWT51XbBjXyu+rJ
J+ltmoLnbw7kDcpzixio6kVvQaTyFtMQoHxVME6+2FZyfGrw//DoNnF4LAasl11jYu9QVJKBkbvq
KLxxeIqhMEr50QQ8JK6VvYUCGH/HEqDgOZag2jnrGkVzer6385vg9tSnGMI0X5MYv7T7K+L2Nigy
n+877t0uu+WcwlmXgoWHUs9rAsPoAtKMI1U3XrjQVVqK0bErVJP8JoiNAp8bSctNkxYPwJy8kKAc
zQ9zmRyMGKzNGV90P9ztACj3V3jPDTqNgReVL164gQhioERTs4tTFvKEpST84FwItODvhMXfn7N+
jAIHHL3DX/lKmsWpkFBHmAdpvizDiC/oVLgQZ/JFdxvQ9mCslO3wAFj27JSE4tBZ0syDrGpMYOcq
czOIyn/ULscuRrLlbbSErNyyEHmNZxRGJXRzH0cX1EUEt0w52KvC0/HK+EbSLv3cjKDDLRwglnsT
l/trmOa4lqhBf/CLVWfAjhvv/308i8pCYcQ9GYYHlDiHOpThAmNIOTXr09JZEskWNkg+vpHzFTSZ
BijMCyNwIS5zyCoLcBkaaI00X6ZeYoFCgjvbrTyPjeMdykoxoIrK77bq+WPU2uwxY1AZ9VLX3VAY
xdq5xuAYzWN0sIDOXsNBRi4B1OGPzIeWdxdDZze2J31oYmikolGq5tY3ZegQhjY28LE7vkRosXHo
YDLoWoVp2e2NEOs8OoO347wYNGEi6UOROKCkN8+5aandY4ebH9wsATujto0J3x/w44ptD8vqHXzS
AGUBHhiuOmjq3A+U+zMtToFvsAderaDENwWsRZODvNLuHmp0RjkNQyqWAmVAKXJeIw82Cr3GdbZT
5z3d86xsgCcHBMdgKoJW5jSeethUfhkAWeCsD589SOw8DqgXjnNamWB8Yo0EjbE5LEHr3niD162M
EtCoJDT6nZ75xfCcOYAhaj+NZu2tbWmxZTVo8dTnvXF2YndDEVhf4unf82MXDr80nwYj7YRYpfi3
+XTRPD+b70/Rfb47ZcladQWsbuaKfO635bAAYPA75rIN5ZTNIOMxj9o2OAaL1gSYCuJBfNExEzEN
3Q9ODyLV72VgIR6aPLfRAErH3+U8Wqd+im9VAfCZIVo6T6Xx25J1AuQnQ2MeeqgNdGUAqil2jg1x
+EikXYwd1b/jpo/LHZ7SetFwB+P3+WGXYIFtGc7WmqsDNY+SY2RDCGiOBom/02Iu1kgfHDkqJ1RO
6F5kCo7/pCDKSTma7DdqWLJhaFaUGzx+LADTuzQNXm+F94IPKL8OQFlgsWd8aVkFrOqALyKFbITM
t3TGENxSjMZycCDr1scPo7IBoB2b8rfCvIYYIpb9h7vevKLHXxcBH+dDRO4vdDGt8eZBoSp26EJT
boBcRWV+SCHG3teQZZ/P6BACFn3LDTkbNkkfH++D/+fc/5ri+cWwjttMASDjY+3eliC7JKzelglH
lQsCkIee5XqdlWX82NrAaik/12+xhm3J0Jg/7ZkNVCk4IgOBvJtqj2/suDYf/N6DiAwb36vOgws3
lJyhnGjVz4muXliUJR9pA48xK/erSxF21UGmhl7SQIiVQ8HU+G7B6GFdW04Bdkva3K/0bM5gsYiq
ma5Z9WCI2b6ZReprXjbnxo3qCMYhL2DKwj0nz3/UJmtea99Jl3FY1BdtN3wzDAZ7wH4ASnKx8RAp
Hw3FNDehIxyzfdqDDWnXMACPkqbflRGspsqZrZZkDAdhVXhLgctGOTrI+rnJ8RwB3wdtuLa5QlQ6
Wulk1FDDSrAAzyFOs0KR95/4Pj4JB4gwJxuOrAdaxuV4qlRmP8AN08k3Nlpab6lZPo7FEF5LaCTj
C+29U/o+q4H045tp60djkuHVScZTnFbsu4ZW3tmxmH8RwVMY6ugLhJKqo+ljr0u7f47awBLNGbFj
vdUvJeunfdOznzH4n092OKLkUvvDJjVY8+IYPvi6mfr+HxOUY89GqQw1dNT5DqP0wL7tUcrIuxCq
B3NIA1Y/soNU/qvBUpjihcO4YljBg63MxJPqlHuEvvxjPbn20+Tm4smpuovF8H0sSSmKwahrC1Pc
GM43XlYvoCUXAz+Gg83T+GDq0IMg7mAv/xqgkKbQ5E60gEpQDH2P4iGyABitHKglg1QzuFm89vs8
f27QR99HJup4Weaq58pR9lPKAxqjjEpNqHz7qTxQzmDxuDKVjtHiw/z75be7jY71NMHuwmrVM0/b
7ilJV1g3ZocurteQFht3at7Q48uWHShPISAJeOSqAQxh8G+6RTVX9Yba7JZ4TrYB7HnsAzeAO7+N
uHNJ8BbXnnUFSKzaUo6uG6lM6M4VQ4qlXyQPAqhuug2l4mEWwoNtw7KccoDBKiOEhF8JhLoZFugI
xPI6NkBvttgm/rByyNd1/XeXtU2QjwCyRDZAS1MS8nUUc/0yWdk3AxipH2Vd71H+7N6coVIrSGbp
A/qNDaQG0kvoYMM52Rxg1Cpr3qH1JqHB8i6Yn27HEp0zCpM6Xqeo6n3p6sYGMBX8tXSeBnXMtz5x
JcCHozh6ookCmg+aqTn7rU0nA3SyK5D+PyivS7iNpmbO1pyn2OznA2Ay9dTt4HXx+0zMOcgjdjuo
Av7/RsU8j+7ChH2UlQmRlrmeVefwxEjTAcp5f6pgYMnHkGm7x/1HAw7mgTJtCqBP7pTRQTWFtfBL
2VwKt7H32NU4yzRz2o931w3rj4Ypb4mdjomlaAFUrgSZnIbt2gc4VRsvELn0NtJsANOeGhQqU2+f
j815RI38QgcRK/viZdWSu02Jev0/efzKLCxX+3h7z6GEXEH3tbODTpvHUo7vROuTMnpNC0dcTfQU
z77BoaI70/r8vi1BIu/MB9VN4lWa75S2Ve1upen0Kwrnq5UrnSt2Yfpcgbn/6WoX//4Hv+r1ITOn
d1Hy+kW63Rpo7ep9KFNYJmSduTakX773ebOHOEIEmWobeHcdQX9izqc1bwLXQueaLge1GaVaXF6l
XvvpcuDo9xBeiJ4nXmNVjMJBYbjQLGHZJhut6N3T/t6Wgj3VyixPeVKBkTznu9YqlrUVDg+G29tv
9QdllTuqBx8FgCWFSeiCAuBX1mnC9xpKKtAUo4omHDW9Y1qOkOTFRx1gzeId1Tht7rVMmqFdthHT
CMYDtxdV4ZXQiTQvDpSC9sD2vLqVPZMh0q7ce7Z+rXNbX3NR6yulQqSqOTW5ZbgA4wcwphbkBLcf
i70vYrAY6FROIR7avH7/lKOJn+LbKWWFyrQXeKNb7EU9LQobhAp/cszvcbtk/Zh8T63KCxJ03E8R
5JEOoQIhgNVKvNccgvqtNr8XoTsufDT9ro5qGgCF6ngD8pXx3DgBbL40wMIivQItF2EHCDiRlI34
piCiOCaReMsY6jkpGnkAaMSb1ufqxWTJIxTxyg/fg+J9GPvjJS8qZ585kKGkAXxbYgBvv7mD1GCb
zfwhrFGvaYNPgSbIzHx3bdd7wj9E7xL8KNdp3RlvDW9vd1Bh7QRhp8YjHKAhIBtWGpxYfXLx5N0A
hg/ivIDF2WYs0VR0VCnhKzPHIkK78BaP6KJurDm+rQLhbwZA+gBmXlt54G+F03TumZJncKc4VpBo
I9wHAJWQ5zRs+ULL7veAnZXTWc4Df11BA1HoYqDUHAJ06DzQrbyk4UsNzYmdNPnLaBjOOweGfgnV
GxSk0LR5tYGysZLWfW/7Um/Svkg2ifLc925ETRDWbV80BJIfdOOzJeXtangrmzB6rKtcnkA+cBa6
HMFLM4x+yyzb2ILwNga9V/Fnw/XNox1m7xSFjRieGOBQ8xAdSss/4ONnZ6Ox+HMO0f1FkfpwBcNL
ctea3jg/HYcj71x/73iAuM/RTW8SlAEYUoHXcAv/Pc8WRn+ExelrPU7NaegTe5vMPBUGMs8bx1d4
oXTXH8w5RBssbHzITMCrFeT+EAjrOQ2IRb1CqaraUjj03jV2XL2GS1u3UcSkIUw/FFcDbN37fad4
X2ySAvRDB5qjQJ9hqxGW+5wBD8RQnnvswb2C/L9bHLE15ztspe1tW4X1Cc/gcgX0pnwWDvxgHWsK
v9apcXR9QJMXetzIsqwvckQJFBRAECO7UF+U75WHvszq5WSNyUfouFjfJNO74fHfa++oTq3L/CmM
EfhSRcyBDsHncj9EaTUeSgH8XTHg8x0GEOodiW/vfOpYHr56vdRoOufNgputcW3Mwd6FPhikPoAF
r6YDFLqnrY8UKr8KaBqoptvPLdT5VyY8Fg7aiNShNSd/lcbKffZlkS+GWTz21wAZ5Z++jouFaTgw
Ro8BwBpK44uMQuMLuH/dQyHxJaIQzjXQMuxTa01hZrXQfk/aao26iQxMJvuV4XvJe2p431SVhpe0
86eLm+Y/LNNO39OmqVYuamxbvDUQokvkdip9NfFFhq/9ZAd0td+X3gIqYf2xdfP2eXB/z2+01WyG
MmNrupwzea7w0nnKe21CNAVNM+dxRMHxMe46+7GDsYzR1c6BoioqQJOZIBJNodFixuDZHl5YXbyj
q4behZ657eGx8M89sF73l0YDifOxdu3bzQe4NWhVrc04hlScPb2lUz9+ZUkuAscpugMUBNmj/Cc/
znnvT36eH3rh+HUA2j0YmvH3/Ba/ZAlvpAcs1vVy6Br4ktkeNLet3viS4i0SxMKO9/n8N4E73yPa
/tOl1dX4pcSKa84WEEk6j6F3+7sNY3fiOX7DAuoxr63HMhDQTGAAGB+/5Ck0WE3r1eQ6PKRtAkLS
HCZlCOwXNHPg/I1Q+6AD/B8XtVY46znj1nSRaJ0Cb5Hyvy5Cy8N5Crm7zb3R2HQihv5VqoxzV0VW
0OMF+LV0zXUypO1PKJ++lO2gXts0gehClsmjKpJpn0o7XdeZmbz4Q5UsLDT6f2aWXLSlYaxEHqNF
YrgC6tU4iKZzDgB3gZQGikkwmtI5+JGuqiUNszk2mAsoPwB3iW06ax/1rcdJ9+CTAuD5YY/DigF2
AkXb7KSBRHzXBqypWtUPl1LkcmtZYgDGvuanvujNhR+mV0/m+qxcK9pB0Z5vC1RSz1DGjpdx6Zhv
GYeVFBvrXz1Hg9dVxfcxxYWhabZPaHHhCYEi8oK30CIa68iLA1cOwYRnE0yo5jBzoYFXtTC36Lur
MP8fc+exHDmSpetXKav1oAZajE33IrRgUASTIrmBJZMsaK3x9PeDB4tBsqqrZ8zuYjYwV0BIONzP
+UWZ3aD7JxvNTRDF7Y2GCet16npsvaba1B7K2OloRc0izdzosl1+g6lXfqv0eoN4THF9ahrBd0tA
urai07fx5wNkZS1Er26lbCRl73fRacJ7+fYiOjBrLblAsndrd4uKaH3vK2m3qaTQmrRdMDnqKtgQ
9fgjxdcWhRDF3bGx0I86O2LR7owJ7ga9F4NX1KMtIAuUe+r+2yneJMu6vE/k8a2a1+2peopW+TaZ
ummwYaNu03fdQjNcdxfLg3IRqrWzjNReuq1NViJ6ocDTT9SFqSGYmDvcaHpZPjk2zhGKn71iP53N
Kpuds69rSFwoyoPUStpxorpciPasyYenoTEfnFQ3VlbVJYshdtj8hOZTg3cDdmVuxJ6/dVYdLiZ7
lr8lwu/cRJpsD7dO7ekzXZLVYx/K2L2nDgreat3uFbS+IJVMxXqSWx4S6OV1LDWzNnO/i5zVOYX1
AaMteiJZrhcQVpu5qJ5Hf8mQiWoyDdbU8OPgDxk2tSrQnQyruWC7CUJb3qKqPGXQCYpLlbTo4T2e
+G+i28u6Bk/2ifqWTmPsaUynJBgOm300JyqjjTPfN52DOBQ13sBSZPVL9tbuIZRLukWxUaxqi2D2
9Ye2U7HWuyNR+Wj79WIsaHVoDqk3F9eO86E7tOFSmvT7NYR2cFYtXoVovziMNU7upe1DZNCck8C/
aC/sYJkFYXp5Htr5WPnkaWhuxcXECYlGNNeKjXwl2tRKJ4iaICUPv9+E+zh9BdxULusgdpqWVjhv
pEHRo8fSGCzO/R9OQonZmGd2pcMNbDTW15W7z2U/udYd3ZhBLWmfTSU/aKhe3EsmiZcBmayNXjba
nZFH12JADa1zZjNxX7tpgnCN7UqLqv3dUyp1qWqRvepLlTRfKGPwbI47GZDaTlQNX7fnihP+nhdD
NMuDULvr5TQ6iKrLLfNN6W8I+0CVxVproQSp/3303GqGIpR5aWkdCoyBcunCGfvelbm5qlU5WYtq
1HZkSVj5yC72pKcvFy8UL8qq01ctvlY9hSxFdMzdBmNoTHoZtj4fncmESNR574aCVl8/KPCWUy/G
tsK15makgOmf2sRBsYr4ygujYeX3jjs7d4gzWNpGO3agR9Hu1qkxa8p0WLXseC5Nw9hBHFF2/VQT
TaI0JjgVJdlCVIKkry8DAqeXotolobTNyQeJ9tOI906+GXWFjyJS7u9toiQGM9dFCydFWP7cJkpx
hZ2rxBtZYA2QzkzEWdcCSSm7SBvPCMsBw7TSmWM6wUGAL08dMFbVLenHm4lUaSxED5eJloYeAql1
0Dz59Zf//Od//+fP/r+81+w6I7WepdU//5v6zywfStRI6i/Vf35DtD5LxDnvYz6f8c/1a3b5I3mt
/nbQIfhZZlX2e/111PRu3q/Mq7+9u8WP+senyjKtg3q4aV7L4fhaNXEt3gWfYxr5P+385VVc5duQ
v/7j159Zk+KpcXz1giz99a1r+/KPX1XZFF/U6Xuarv/WOX3Mf/x6+wND9l+ug9eyfP3lR/ryyyEo
mldWzX+6xuuPqv7Hr5Jh/ibbOupemqo5lm7Kzq+/dK9/dOmyaZsyKscGG5Jff0mzsvb/8atu/aaw
VDEd0wJXJ9sG51RZI7rM3yxDZlds2rJpMkb99Y/v4tNvev6Nf0mb5DrjXVd8OJMXIWs8/fbThzU0
VUXPU0bGhcyigjSoSv/PH8cg9Riu/IcuNZofpC27+yzNl2rWXVpd8MDrrooqgS9UQ8DQRnlWkpEd
s4kf5TeETQIEO9vAnFml3LL9Kw4yNjIr3QTmpwzfRsnxSM8hSGZ0DCKTs9Rh2hOMwQIpUC+JfCD+
lcVPSSzLJK3aQw9lpSdw4JFXWbTkTWesDF+aUN12jn5v+xkKgWAG2I82C1cLZjoKqI4/3jsKSuqZ
PtwqwyL0jGhRhWz19N57rvN87fgyKpTjSyxXpMN1GxlmzXrm1V+TyJGW3hhfuiHJ1IoFs2uo0kKN
AuYmB01UXbnhq7kEkfEUwQp21ZfSt0h/WNkhhBKxQA6BFDNrim6wf/Ya4g3pmC2kTpPh5UXubBzG
cRPiilf2IErR9fFAnNSQwHKWBC9YCK5Iqh6Q4cMExige4zx54kkixSUED3dXN5MuR+juhtZaKb7U
L5M6evbN+MW1vBtEiF4TOKfLLvIkdC3nqEO4JoPGpv/d0sAwvdoYusdtCgsm9OBHXPW5dj3CJFu2
aDh3g3nZWf3c96TfmY5efNf+VqCKuzYba2fX8WIEMMOTnRRT1/Eg6tIlt6Q6j3VdWrQT8wTFpZlE
FGrOnpxMvdUsEE3B8sNauD326Fn0XCZeMldri509NikgfYBdm96zpRs3dkvoN5lM9BDRGBL/uRut
LUnNfA65HRotcpiBkkCKDH6vXPOyGhEOVNWlVtfuPEnja8kZH8YOKzHV4G9hQcNC55aswU1bhYux
gGkkFxVIKT69i+ElfJPuEhIHX0ievOZ9zR8GhPg2a41FbUusllM0JEcee6V3QE4yXXayg75cFPm4
3I1z9q1AgmM0K7UsIHLs+0vdH7CER6RnOWo3uNbUy953+mVZFU9+BrCsKpOJhIpt4vhqTAKTrMVn
gSJprFirO61OX+o4gC1iS5NSR7vVQ61epb2mzqPFoJrsBt3hUFdRtrCqUl8AdWYlNSKJkfZ4hSTh
rTKaa/a9jIeRwYqwvDY0utTSQZatVRZJgR03m4O5OwmVpIVWLS88FAPn5RAfTSe5qUwdgYt9qrOI
9qJnVY2XXq9DuCkvsx5hUidGojPOb8F7rwLoc47vXaPhas9qHYB1JwGaGqUdGjKTEll6Xb9qobNV
+B/oSvo05m23SA0TfU93wn9uME6cxWF5bckweYuou+8Ha8Xu4OnDTPw2u32czZioP89lNoBCWVdZ
MKmKCbj+81xm4o2AiK7lrW10UmZWZqyH0NywXdX4s8an5+Onx+PHF1OUv3o1zTYNNosy8+eXV2sb
RZEk3/XWlp1NaujXBoodGl+rDiGxCX6yaztUcnQVWhk7turx7z+rMk3Mnybu6cM6lmwatmKofOLP
H5Y8h5ZleB6grRI9p6Vlz736Ap2KOZrEA1OC+C0SxKjd+MJOkwtptFZ//xasv3gHikzwanpugPSW
P78DXTP0BO8mmL5te9DV5MLzzW1RJPNBj5eZG/2bL9yervflE1uqytNPUWXL4DN/fr0ULZCyZf5b
ayMPFd9K1mV0VefMJGVXh7h+IWnqj1AMCwgIRndvVcpNqjWLQvV3jf00sPQ2aoz47psimNu28ZQ0
mK2393ZmsyuLNlpegBfS13oEhbyIa8yPciSJmerSRrtJB6i6Y2dtCz18rpSAJfZThuyuYbmoXMlB
Nzcce8na5amPJXsG4/hiKDLcCocRVkZy1zgxdHm/ZJvU/cB071viIZ4EYx09en7CJYJIxjwIqnmi
utdgI62iREvfTplDtGqdN8oNXJVFWcYHXenxuS1BQ3jgZgVdrLC/ebZ6Hw32N2Yapzbg1QcZKqX2
JXbCA/Qsa1u540riERY35TxjakevJJ6Lf8T/7zXjv1wOflwN/suV5f/FNaPOf5HF9b9YM96lQf36
8stt/aN+rT6tE6fz3taJpvkbdzNLREd3VMW2WKidlomKpf7GHhDLBstQHZWF//s60VJ+4yazNJNg
D8yv90WiYv/maKqhOI6iWopjqdb/ZpGoKdOddb7zQI9ydcDaCpIupqPZqv35zpu8hlKli4zXQssO
gtPdgzJc5CiFrJWJ39HphbpIxtJZi14ZIZdTr2B8i14Met96/+pccSkx+K/OVZwfuGP4CyTyC4jd
HOw4xhfvXHcIWOyt6fClLfRGRJpPjUgRmLB1Nt4Exjsf4gmOd64GeiLts2jjTJB3DzmFC810PEJm
VIsBc6+uA0ymmoX+wJP/JUrr7srrx5nCwiCzoO4L/ysjL7DOUpyHliSo4RABd2eEH/VFPOkJDVN4
RZRMEVMRsYVzHYlo5BjbkLQnnuG65SIjVmqhtxCuS33MPnil6LayF3XfbK4kvG+fEbwldz9hcoWR
m7B9813c0GI51+dfOkRVHEzsBC4iYVcoivnGmdAQoi8GsbNExzIkgTe0KwAR9mXINLzycte+9KcS
BivA2GA2sQZcw9bFwlAupGucmUjnSqQX+rzNkFzn4EoRB4t8rpGn3QzRQ69Bpz0xE/CSnrNmiXep
AFCGUgaOT8mCaqm28I/LCcfneyQG4JrBQkrciVZhtMcoCqsd0kaC2ycof3yOdoMXF/Lr76zA6V5B
zCH0tqLNHFXv+HcniQvFRrvRyizbdgKr+lcwVdHG8u/NtFBAV0Vbq+d3b7+5rV0OId7gShej4B2A
/XdR46gmyK0wM+thes7arkLBS+3qNSlrjUCh2uxyq2s3NlDuS6MPzWVqj9lR7cEGG1LkP0QxMQKI
TBCC0kJG8KNHBhCFhHtRit9LVScFp7ZzyWJTyNbEN5H/KaeVQmqwUyL1Nhf1Lm2NNdAsD0ocieB2
9KFeArQDlR6lmxGlNsjKsn3MqxYEP0KSL37fLcFYJE+1C23V16XgYNSqixNApC9g5rh41hHjOiVg
NVYUM/702eoLDk+wLgqrM0DplflKwPJKewAhJpB8kg8y3y7yn1aDlpMbP6lhQho/dwppN1VTVAn9
eQY1d6c12RO3Jx/ovVpOSflq3CrayBb0rD8QpnHkLWo045ZaN5YfxQYAMzybrC42VmIQOvQlc960
UmivDeknoor9IbJc7TLp0fSCXzretzGIRxnRTp7ZtlfHM8VASp096XDtjEZ/OqT6gjOCjy0wv2dZ
Advc1RkKoHLegz5ak3YMbjI3U2fqUCY/g87bkCvpH8AaXMJyxOnqD+UyEasV4UfR9iHmKOr8gFfu
CIvaKpXwom6V5OCX7NR43IyPnotP9ETqh75+q49G8JDYsONkww0vsrFMDoHjvA1t0/Ei1JH///Ao
vD49RT6vo7UvTxdHdlTdQdDWMU0eWPKXdZ2lYNvrm779GpkBan5OFMYz1QngKuRmtqsjlboofq1/
Hfqh/qfi13PJShOiBseFJeso3zWFdyxQLMeKKQjvsm7uJqAb3Qy4aTz9zOKgmKPOHAZcLI3rU3ui
Zj458WkI2g3JvJdKdynGnU97P+PcbqgjgFNxxr9/jSItIWp36e1gI3JXtVl3E2D6ceGaPjwts85/
eFG783rNu08czBN1G6MKr7TzHyQaAi/6URG/XtVBZm9M1OTuMTnZJlCYurG+7b0xvZYgvRwT4joe
eo6PA95fm5HY0xKYUvOYtsiWJmXlXyUG/LXSg+2IrmCCxfPgP7VuBTJVlvuLljwfhLXiGmF1/6my
gSTLyehui8BIH8ZGnov2xiFfNNShSvA48p+U+qobeuvRHVJpg8OpvhTNXqtva1RN7zyy9PtaJ5bq
dih5kNJY/Jt/n/15H6WbjmWhRKtOATpWOPwVP69tRsjElQkf/QWFfy0CbCyRm4jGJ10eTYI7KmuG
3NWOOIjwKEcpTI4d0AZeXUH/HbQjMZSHgRt2BfIgJE/EtqfU5OgCDMhbSbRJNl4TaG5uvrSLsX1j
QvMW487doVlcl1rJN/4XlxNtMn7sRONuLEMnSN403YVcJ8jslXa4TNiaPNbYe1vTzQ1R6LogmPgg
hqq+/ja0HdUPQzMrtl4ySbsOcY55MF1EXZRcmYIgZLT8Kd4zstW3m27LLbnqQh35kqkkxzqmr17j
v5U+934dJ/V4GkYZZ3weR2pE2allo8+FjbrwVz8fnFzZhppZ4uE3yqTa/zicx6IJizDcpFFm4l9f
95MQQTQgb38e8uU0I0uv1C7uN+JU0SnGfj0tceSjFKndos+ilTDQ4eGJ5LStlI/mUAezAK+sZy+v
D2Pk+QDHgZ0FgdQEs8kcqDac8qgESTmXjPROAQt+JZjG7zXBNA6C4k4FEnElOMlTn6gJpvH7yP/R
eeP0Cu9XOb+exyuI2nvf+fWmvnPt/fXIelvbKAf+Dy3YP9i5p897Q83QNIE7ItpE6XyIRIdH3txU
CCGeO74M9sExbP7+TrY+hyMQQNU0TbfZn5iK7kybns83cu8HkuqXmvQCu+22HksbMlyI/VfktnNx
R7Mk+Nmkmn3D0ofcyns7KeWf1Xt7O7KVzwoVP17aeytwPowX7aDJfsbuj6B0jtDXYB9zcyM9OP31
xJ/oVJragBwVSwwE9ZkjFAvP3WKM+LeJkhjI01EHeKRzRdF4urituPhijajtCnJLgQXBLG0dJBmn
RTFkO3ntyxqKRFNVTu34poaiLmrZ1KS5Xk4wPcn2gfE0KSWAQjH2cVFXV53a5XMBLi8Mfx66Zv+U
sExenkeYxotrYAJgm1v0AoCFCG7IuQ7y4+9/RUJXn1cDlmqiVEbmQ1Y0kl0sCz7/jFYipUWb4p+a
Q4tCnwPDKbkNkJ3V4HyVs1PZdFGwbq1cRkvD1OeG6DoNEF2nQ2nkgOnQReXpVaxbYsfLkz7ZVLVR
oQVEImt3bmbm60yq4qXYy8K0eusN2yS7cZx+JRagYkEqSk3V3JVWgwnxRMYT7ee1bPdHp2j/QiV2
5O4uRLosU9MZQO/gLgr7JVCo8VFViJAjPiktNK8cHp0OTXZki/zLyOlOwwjgtYekR39F/DtY4ssr
10A2+/w3Eh2nWe7zX/I8WPxXz//DL9Xzle3pyqJ6vij6Axe1FtpXDmlS8WCB636jSFEHMdMgxxPG
9YUjRc4FgqlQ/6Qweay08jKoAlQnGkeqt6lXe0dX66KZktegroykv+1UeadOH1qrjGRTDSXJ7Kkq
hsGa6C5yBQ/qzB2K2Qfm8iRw6Q3JHcBKGefuDJuIyal9oyWIhrWTpKU41FPJN7O7Btmf3bn9PFZc
MxA2UZKRna4XZsRQq9Ev5+YYR0ctYmPTV4azJNMaHsVBTYKnMdFReZiacAC0r93oUVTEOb5Fxlar
HVJm04C/uk6fRvLy728gYwr7fAzWcANpWI0aDrvEKTptfllOw+MEV+Rn+RPS5snuLFvNTjOZY1Ln
wO2Hurn4omp97j6JXOeAhys93zdu2t5ibdiYXnsUFdjRFf5YNkDgqU/qG+Ugu/0xQ/wnn0eR/Fpk
FjDiEuuRQTEwnet7A96A03gLDeYXuqcDVhJh8xAADwaU4bMDG0fnytBxQpk1o/Zgp3q4E21CLiAc
JCZTt1iL2jhgbEKwhM1p1+YVHJ2s0mepC7bZ9seleFOQBtOVHEGCHwGQ3iKX69+wEpmbMORuxQhM
v9gfpnG2FdWChOuuQxZ0JqqKFoP+joJuDaIvvcj1flFr9nBp5sMAsLzOVeI9crf0GvR8fLtJzYXo
qiT5CYsgfTM48CY9z/M32YBgG0I+ytG3KjQ15Bg2aTS0i34qhVMbvkbq4cRisiLFAe0ZsBaK/WvD
V9G0nA7V5KUo2nmoXYsaojZLFiLOHqsi63qU2u9i6qgyb1y1uYSeZdl5e9wxzK2fujd13FcHEXOo
1TTa+g4gFuGdLg5S4t5AoKlOBurnESJmIc56v4YYH3j9QEqWrdl5XhSTnYolxqF2X740i6rVqj7k
k1PfecoU06joc5uX85wqSoV+aCsblYXp/s4Rs7rQLMffOTSixGMAMVYQovHsuL9pceXhSzXC+8bH
HBOzrexHkdTXTqy7v5v1c5sOJstYBWcGQkAvVa3g0e2k3z20/+ap6SPeo4aou0xCFIMaWofQqpGk
MKpsmyrRjY2I+LjwpzbRkdq3pp8EV61wrDGnvCdSGd7aHVQmnMnLpk/jVeagr+D5N7bn6z/fC7EH
eHBqCf8oTF21Yl1JfhvtTTm2AeRWSF50ZTeClpHKlWh0FEJwi6J281XaWcFNEIJrQSkTJ7SmluN5
pRveApVcZyVCXcw+5U04XJGRWBdEIS7O85/FtwH4hjnhNPWhm1H7tjQJ43jbDlDhN8Y/Kq7ePDeB
iR2E4kVHUlzVzpJzbVmgBfBkIW8rRmSNEizqsowOSdNYlyC4mQhQb9xKwPGXKq67+zxJzX05HUT1
fCgLeY1Xlr89NzVm1K01MCvjvVJWzdqwiIIihIHhbqhf95N0kS2FJuYio7VuLV1yZ5kdtvg4YEIh
uhFE0a+D3g8vZNm7lIIiXINUdpD80Jx1GJfjTklQ14ujWlk1SsmfR9f1eWW41kNhGT/70Uhfc/KG
J/j36A0bqSj7Z1KooBiayl0Mk9y78CTOSA87qmqeDIszcLVLuYmilejUgtq6ciVnFU9uxqLJU1Jp
Vpt5vhVVCfD03vAMdgsd2Of52MV3cTjZVxeTtKZBQBUohpwsg4TQlR8XyV7WARzPRFE0ikM0dZ9K
MolxcG3223DRKKpMt+bahvO/i2BmWbNeL4OdH4SPfdY7Vy500qt2KhVqIJEAz4el6OiirN/AY5Rm
CsbCoAYDppVJxkhVV+DfrAfQg+4eFZEKOhpiuYkejvdjCrSjMdTwKA64CzZoI19LbRAda7hee2Uo
n879Wqnbyw5pyoVoU+Xqh43NAQsFCDP9Oh6C2dB5+Y/aSKCim2p2EUAXvcT3B6rXFCD7ixG5Jyur
LtcfNX3Ijp7jr7RJ40nUQsP7UJv6WGlop75MATz/Xpv64GVFrwnPt32cNeF1Q9DjdL8VcYXlgAXZ
4ByCTqt27+pEXHB5uRScdcOu5mWJBBDYyvYIxX8bx5l0r6dGf4FiqzIT/Pcw76x1iHTpUvTGoV8t
/ConPJwPDiAaBO3ULI6vlbr5ENxGXj9bl2749g5CT0vWtReFsyqytYt+VI9NYsHZxe83Xrbm2C8V
MBtHcXAmpFuO82TtVlcnYXSovf3MD2p1ifCEfHFqjAcjW7ck7Beuh6TlCCFwKeSM88kd1hml7ir0
t2eBY9F8Huorxpt9bJwo/TRUtiRnjfGLASkkk1XgE+BdCA/GrxXRgYmeYGFNPFPMukZfzCHngg39
RZ/jCI9+Rd/MWSRKi9NuLA52jjm2sJutctd69od23OzCQzZmz4BRNMxP/Lkck3lV+sL5ltnuHB/r
/ChqoWs9Kq3rHkRNVXpv3jZFthPV1qudRQ7Jdy2qgWbW6zCw1IW4mjmUw85SJWtm2G61apUsXIK6
AooCx/5C1gesO4F5ofFd+8/cezeY/Xl3usYDLFcTbSWjwHQYcI+aZXW6rkopeLFiLZlw3c0tJtvS
uvGHYcM2sj3GIygqMSSMWpA/rDYAY/CLtD7RBzVp13+/mtT/YjFpyZal2KCrIG59hVRoBOY8BVLk
U4BHgdmCRlcmMeaoVqNdXkXFjI1mfRRtOfl2Jn3kN0RVdIya9fUsXKk3Q+bU0q1hIp43zu3eSaKZ
jlPEH4XJkh5Eu6cu21YaoMxpdbUXBxCnxSoz5B/jZD6delaPa5alVnt5OoghogpbhvNE8Xzyh3PE
dfqh/P73X5eif8Yo6GRaeQ6RviWQTWjxT99XVcqV3yVa911t02SVeOhiC70qsD/WQZTg8k5KVnJ9
LAMr3Io2oWt1kriyG8SgLEkLT2JXQgsrUTXrImonmeMMj1DLVK6+lFo1Vk9t/Xvpfz+uU8tVbXjj
WghzG0R0Z75uhnuxLRZVTw+jvdhDi2qk9+GHqug9Dz6fW2ctxJ7Pg89Vr8LxyI8lF3MQxbqwsyy7
sodok0zeY+Lg5QWaOI6mrY1J/T4enfTKtLS5rsrFMxKsEsLcaX1Dok3d5BGbSB/xePYF2kRNa80X
8HgVv/aLGSFWkcQ9tDuFKdnMq3xm93H66A1M+ZLfKyiLUE1765uUWelNqo7FkfDKpeZoyWMQZ9XG
lxpyRaIajuPM7Nzh0IXtcK+lr4iRpY9dnKZ7IlXTP5trkSoKFpmNpafoReN+7vhpeRcEcs92gncg
LibjJrES7+BUBUuU2W1608ADPlatcZl4vrFE0yxAFTSGT9hbxj5B2Oc6CKcgZ1QEz9wc3wM70241
OdS2ZqD4KzxfEDu2nqUa3c4vJ8Jr/DfRG4BPXzafmmWaQHQAs6qyqtval+jNqDFrSo6Z3Js9y457
XbHRPfVDc8CJYdEggLyHa+bu/ba48T1PX4uaaK+TxsJ8beoVddKh9hw3ZW3TdXqyHcyQPZ6vZ8nc
UiFkWugVbrXW6I9FYebXGE/NvTIejqIpzfp21UopJIhphOgANnZrlo16IZossqsXlT/eiZo49K6S
k50nqtISs12GQDZXaJlZ6wz/gqVgObHI9OelXMcXggPVw6AigDLcBe1EAQqtcA7JzKjXupSPcxVm
60Lc2adb/iRrV2drRFiQDJIhUvFYWofOWF3pmACeDljOqTPIz/GHDn8aIs6wpjPE4DQ3nxXNNUmA
5gAcWq8p9rITFfv6vVSKHlHXVNS8wDxZP/vcIWI/DZR6+bKWzesvcQBRPbcFw2wcK/1CtGQ8jj4a
Yalegeo3dE0fccEdKTzp3gvdJ1h9JYo71Jr6KtZRdgHTlNzIKLvoU6va+ND+ZKxAy0nKhSxzsDbD
Yll1hBePZFDTI3M1Fl38IP6kUYGzlnFb+B1yg3lY7EUbIkrrrE6G9VkoScqGP+SQhHCSqJ8llERJ
SCaJU9j2XfpOBMJAwS9BbOJ8ghc7dBfuxPYN94b0tJHT/aaY9ZlDqkD4j3roHp3HIYGgzCBCjSwP
cOxWAhxNzJIVlDZVxUGuMfBO9fxmCsnuhhLvSih2UGMAtM2+DAuLepid4A2Yoel7iP7+lTikfRld
2sO1qBANRE7c1v37DHontvMdTkSixwpgvwBglhai6vBn2tt1iPeiHB77ykIgt4uvRS03I2B7xCFF
TRxwES7Q5NYKlheMFwc991nL5/Y8iVqUo8rhpXJb7S4yc1vUBKEklMYPNf+PGhx+9S6K4N5P54mR
LVlt7DNl5EonmorxTlipu348UVdEG0AahKG7mAxLExc7y7DznZYprrw0rSaNweNOZQX43DoJ43Rm
+S0ciWIYtn3SxBcqqrsYIg/uZYO83VIi8XHMkjxY6KlfI0mLb4DbleH3vg1egeKGP41U4e/c16Rw
gnCmtwGbjmqC4kUeQlVD3FwkhWQ/m371u2vW9mPqZM5MzyHDZxP03LXJJv/9guJP0Ctb02yZzSOT
KpMp3V9AlhF2S2lXVNadX+NpLh69Xd4UcwQw450IX/cSUKNcluPdCYo19SZB9dYrK+C1Re/5XNGr
wmZs1CzHV/jP559P8FWkPYwS1sl+Us1E7Rit7y/5H7MhZ8JmuFXRCZ2keGwI5Be6CpiR/XJ3h8Je
OYcO2t3pbNqbZkBpTYVxG+QPox2MO0D16ElPVSKF8tL2tIFJkqrpWeRCiro4jLWSPRgGYvJDEa8b
A8qfV/tIUtlVsTZa1bxrRuMoNoJDPfozuw6q27AzjE3lycXaq0PrTmq1Y0Cue+NBh0LMqtjJVZZ+
N2A+L+BDKAddS1H3cPDWdNBUv08qEwwp6dP3oUkFO0EMtVDYOQ21nf4h63JpAeTFOug2QLKFEpP8
DrNmXzs+i71m8OwDZgDJQas7+1lNxqPJTfksa8Wr5ffmdy1PmpmTuOMDsAMwLabZ3vUWWbTEgSsa
h5NcUEOQQpbqdmkXvn6VphKihVbpX7plLq/7Rq8vzE63NqrUOzsHGcidJmX91uo6eW8XRYa0CGgO
J0BaoOlz6zKHhbVEPnq8BqTvLTMIfscUP6JFGNj1t6pU2curaXfPxDWZuvfKY2ChOlHlnfRkjeMj
n6T8yQLgYI2F9Wp0yUpvMn/nkbTZFB0fp9VThPSyobhJ8+K5DzXlu+JBz608pdhFFUgWJYbzMbXD
urLWZZZ0qx6Hi+++Z2xwU/G/dc1Vz829HR1EMHOwbqS6q2COv2H0Uy+amV9EzetQ2NhwmU1+h8Ss
t1INSdvXsAUPtmcgoy4X3kPUmfedMzavKMivmsbQV2YWqpuBPQ265VGD+rirrbRGbvcW6jZMiLDd
m9LPb6skZLr0teTZKMaVkpf1PsLPcm5FuY0CimSdDqJqgjdjDWL4C9GhWEpXzkQRkwqKYtCp6Eyn
a/WY7iMkxt4vI0qoRXRzS87irSo51aLvZDgCcqDuGjNVVygwoXEkeP7YbL5q/neUtMafKQ/meV+m
8o1ajOlGCnV7o0ueei1h1oYLmVU8V145r6ZzUtv+vVHl7C5P9GjV8NfbGxrQOkmBBKwoKGNkbinz
WAyTHbPhLWbRrD6mgzatUkR72Yy356ZzezUqt6LWuWpvzGI8kMU1/mWbuIh4hb7FIUGT/Tm6yMaC
bK/3DQPV6rJO7GtVwr5eNJlGvasiZbiSpybbKRMQMIG8Fp2hYSc7PSQZIKqOOhS3mbnWLRmua9W3
aE8klxriPFdmLdW3tR/g8T3pbist6ryKocGOIaoF9i2ctapTXRWa1txiWP1hWDO0LyNSWlpkDZuc
MF2C9A4yM4VdXvTG8HYQ1SQa+P0MI10IWR9XybzrMNiBrSJeKZqkznhCJ6x+axtNbnRXzoql6GWV
ke///nlCnOHzAt3WDdtWwTtCW7A1RZG/QHkLrBDHDMm1O/KfJGNWzLX5rhvttUnc7aaYmKGj46zB
3bzVpr5zbeoTI+vpsd5/Gvnn88TIarrm+yu8nxdEUrnuynScuS3GCGhxdqRXnAu5ao1Db5sDep60
iMMA6XcthTFY0s8dlRmzCxCBYttO5IVTpjsfB6NDMaXcuMGzS6N0N6ImDnoVGGsmCrjgho/5WFv/
P9LOazlSZGvbV0QE3pyW9/Kt1pwQbfHeJHD1/0OWpqu3Zs/8s+M7IUgLKlVB5lqvcTtMGLCugJK5
nGzHBcSBr5EzRv4hMuKHKI/fTf/kmYJ30KoLJmhXvxqIbtWbPAvGS+w1azOb9HuprDZmFSYAiVIh
34qqWqghvsb6IYHzpH+tifM+R5r7Y0K7/aXWerEZc187aH5iXaAThiu81Zt9WQgPNxKQqwYYLafM
yiccl7ZJZhevdi7ik9URG5TFwa10nlpWC1w2L19HxOWXinawi7K7KCn6XsSk9BXRMJufubCKS1Cv
ocKZlxTZmD1LiXZ91U+BufYFlIdYjEnfrolMuy9dqT8aJFu/ZT0plKGI6yd7Uu1dapBJ/y89iG4W
q9bX9G0tSm0zlS1JDT3LzuyBy3VWqtkn3mXfq0H4P3T9rWs7tFWAhpk736kDtk4YVemwsO9FWmiH
mEjJGpEl6zPy6JtwsLJvmpK+9+Du1UM3Fs7asUlfNaXZLBEjZgleouFHSL1bpjV7ZR3p58+jsYwU
Vxx9uUzxwy5APXc44aRXIaRIFqVVIMQtmtgCei10mNXmhTAzdDaAXdD0Pf/VLVEAYFGaPI99hEg9
f8x9GnnwtzylPyPxNe6GVtUPY9SHs29ssSsgmJwJN6YbnBKjB/5joGoNEspjkNnNhjX4dDYq5HsK
vTDw4VDGzwkCZk45eMTM/fo81LDhZL3p445mhAPd5gfXUA2/dVOTyroKDCpjzmyt9d4NGzxW7t5P
Xu3Jq8lHCAq2fgvAq65T2w1R4KrqS6olPjYEHeKxxSnFoeVbpKrFcsJ5/M4OPP3QtHXEzerVa1Jk
l8xO7G9Zmv7IFVE/OxXqOf/8qEJb9S+PKk8zTF0jnKZaJnh22n+jpqKRoDlpV4wvqpUhQQwN1Oh4
8IJ3Pli9V62SNKneMsTjF7bSdne9qIyHQdfARlOfTHAdRzxwsNNeGuWQ7OVGRBYjtL5/K8pWu0DS
LCofvMmFp6NFYhPWQ/mY1km9xFVbfzOy6SHqSkQuPXdfWk71s7HLLwYqi6/I/cBMRA5hT/LnZ9s2
6lFRG5I3s5BE6OSPDZSPp3qux7UoXwWz8ESPpq1foD1F6F3u6ItkUtGvL9A5mF+2Mi5Agms4wxm1
9vZsArq1ChW7S8uIt04KpXEB8o9cpZvX78F0R2Ab1Pr9CemdgAUSFnonWfZRcDgFg4Uxij/EHxtk
F7u0GSI7tl4N49QdXlrTvle1uHmQ+GlgiulprlLiHt+n0sEjeOZNlqqunl1n1vhR582QqpZguKPh
ewv+LdID66fjVo+x7yqfQYRayySutfsJtCHPf8ROb8Mjv3gfzid3HW5bgfmzjvrHyRiDu870xc6J
hvyuCTGqKgI8lGooVBvXsbOtUjf559Cx3zrfFPdRNUVPHrgnWT3izLUD/QpHYx6EbCJaTUhXnvCx
aV+jYmcamGJ7RWkfyRLXS1kclPEJ0OOdVPrJa//ixFb1HIg2PQpcilayHu2BO19rqmejHVe5h5my
mpYbs21ZgrOSPzWj+P1wq1OdVqzNAgaw7HJrkEXoYGJdkpfAJrMZV4OOSbdX5d6a5YbKixKjyCjO
qlNQjcU+YVl4yEAuHA1+oDsj7jpA3pm2UYPevcP3OUOJIx4e8ebxl6WbNy9JWyCgoGndZzVs4MjG
o/FF9+cccFn8qMtmMyY+okmTtXWtwEN8Z0R9MglQcVALkjBwmb91QfRk9FMe/+wBU+xlxmxoyAsg
rvigzvmzwsVajefbg2wjo3NtQ8zttzaZk/vrONTvw1UvEIcNZjKIZ0ZIwRUekhizgjMaScahKMN+
IbkhbeAoG1OkiKIt+EZ2T54a7FnGBz8dTtCfjd6IhWg8KBD3Sb3UwH0qMTdIiTpPbk0WW+oQxfaS
X7/zvdZQdZh0vF9cDVWklsXAYQjguwQV681KT8e3ogqOkZe2M8PT2DpE8hYEPoOfsIez3DR+Qn5/
K0guvzodVn+V2013hlPi/Wbo5d7wO3OTKGl4BOoebdKw0Y5GrUVnta3SNaCv5NUQ6SeAnN0PUC6b
LjHDL2MC8Lq0x/DejAeeNBXqIEHdGw8OblJsi3XrqyP+YMkcj4s0x580GkYcKeyhRCiE/KSYfdFl
A0b272emBo+5tYppoY6Wfd+L9q0uveFz747jxslNYo0zEKvVzJXaIUQ7pqI6obgXLaUgW1fEwNX4
elz12bypPndoKz7WeJI8iCJ5kuJuXmGku6wdYRW0iLoRvCPyqYTfckt0F/IJfBSlEaxuIKkpGh0y
zRGx/F9gq7HrVwqcoTtZ5eROtKtRIiRXYOCQPqD0Gzgesr0NTwY1RRVF67pn+OX2QkVl7o82KB+g
MxPZKZV1kiRFuMjj8jgaPUIBEz61ShCZL+p0uS4MlOQbD+pPfmsar+hFTbsOLZa1LHpe32FZyy/t
2sqfJbDZuPzzy8/+y7vPNgwCxJAzHZQZoN3957tPExOSz3alPAsv18A2GcZyrKb+ThUZGifoz2xi
RBGefWi2PMYy53sJLjBo+RHf+o6W3u3H5MKygO5RmT+XVZguysKwb90zFUqRnDpVvPhw7TtPbSEF
uGh8aP/FhNDrJcfRaIE+5LEl4vujRkVr6Irkj7ZBojRq4/weLQN9hzSpuQuwg70P3DkMqhTBH9kY
H6Wt6DyoF05CFBScxgRuQuKbSyuLnp0gXuhzdj6EsfScCJK/8xNEtv0qjcn0sW0eB8rF+f/wAoDM
fVx9gLQ1LN5cwOlUsPEfYHSEb3wTOKHzbJDaXSXdmJSvqYVYWDjhUluRbnTRbS4X8rTuSEe28+Ha
kpujt5SVIm3IROITtQzwXd2o9nSWOBcJh5FnHzAxH4pCYJldTa1t7hCHgtzR9T0LcAT1HU1n0en2
3VFTKufUJna/bsBGv4A1R2tn9nHNylMBDf67HJQpEYOcuNuoBnt+OahJsJBWQ9d4cRAzCKz0Dqf1
8HsnxNrV8bdeIJ+3tEfAMNFQfEGZcPrsaS3iCuiNPapjYq2LJLLPbYzk5IRA3z5Rk/BsARfYmJNQ
Dl5ofgp9AmopIJsTITrvCD403ijZJJ7zWf4M9Mv4w48XcWvyrQKPB96jj19E4lnryIPlIgcRCI+u
g9i2Vr8GjRIpUMO1qlNU4uSgeL7SvG26XgnrOfGs+jYpEgBA2970cEAF2Bl9mtrgiwa5/iSMJD5M
JT6bMsrY+Kxlm2EIdjIGWRlqsbCq0bvGIOEHLeb95kuZWkjNgd9UFM3+XPY/m1kitO3aYVMTT9m5
VuzM1ZURF/eBmXzOnMy/VM5Y75tGf4WHirXTXCUPsuhl6YbAe3z6UG82ur5EiK5e5+Nj0hnjUfpG
fLCRuNUl0F13SX7iCeX27NvUpzyZAccp9h7a7Lns2OBpdTe3T/rM3pWtY6dap9p7Cuqh2etZYrwm
k7chSWc/qWjyP9SheEr1wXgtzMbbaVlir5RJN9ZKB6GjKOt8J4i/r+SvVnPHfIdVKK7Uchkwt2Z2
ufe1cWuV7U9r3poNvgpjBBgXVRSVWDtX4D8f/eK7MTrKqfFG5ywXuKG2iRxsFK5rXt2124noPGLc
BKdZziTQ84Qao1fWhKCrEWVklxmsxiYMTyWql0/WFP9ej5PYacit7Gnub3WZ92bqp3Q0kANu1fwl
6RD4kHcUZeWepb+7EkaP79+ExXyehdMCAV333CZh8aK0wVruMzGxK/cZ8eGlSPTuCYHZclu6+ELJ
RKGfZLNbl+mdpMIiOoxSjxH02fMVBAPWy1hNhqJuWBs7mMt0ytntkY3147b6bLXJfTDHOvu4PNhZ
br2JZMD5nHXZXeVH/t5TmmYbBZ75mOapvnDBqnxvEZFMmp+5r1pvefFIMLiIF79OFOVjze9NOegF
7FV+65NXrfOGYtgnmXIA+zLniBzCrfPXKW9IGemRFmxka1/vgV6OuB4t8pG9us+/c4nwaHtJIweV
dauIIM81qN1m9bpJW+1bVqCoinX69JCySAIIaLubNBLeS9b2z7JHnUVsWKP0pS3Tatu5ebTX0q56
7Obgm+zhqOq2tPrxXPJMW7WzBr8U4heqLWALI9bmauHIvt6Omzvh2MYy7Zz4JRuii6GnFR6dvHwK
Sgwo7+X3dm67lVoskW+lX+N8ny/iP7/9PdX56/t/htuQ+dFI1P2VzGJYCOwF6oCUkneoFU10e2TF
gqXn4crXF7F9lMQIeRZ0PhsgU0+jVdz4Cliy3t90ObyNPhZojRObOFb4npI9V58TJ/HWNo+q7Wi2
8cb2Ec2QYGIJMo6noLlrCwgmFb5XEayUo82T9ZNjep9yFx9ZWVID1NTz+BnTteYetwT/wHO7XgW5
Y72NffEdvmz2gAOPgnNUj8GlJfTL6ClkpZLhIWz75itcw+8WUgNvNcE2sAv9+BobXbSMasQhx0Bc
itgq17gtFZfac/xdrIlmX7M7zdhDrseu6p8GXZ1OadT9oU16/zRWub6M2x43MY+sQsm77rtnNwuD
z26XaDFCsn77FYs14zEzs5LPIzDQL/TqLxq/9lwvnVdzNP2tY2L+YFdlh9BweUaFR39LM2Ml80oq
0v/LURQhurbVA6JA8X4YIvvo53BR5IHXJwjFooIvtwh4hRZF1P8UOu9bMjRR5X0OCx+mtIGttuug
DE9KjFdpF41rwxqqTZ345l3N02kp/MrduAJEwcL1UDBqu8R5RNLpzgAG90UDMLMoSoR8fadEZnwa
N4XqvoZW3n91XWQ/0HBHN3nq4q1dq9qSJ4B49Ww7WtQ4uH0LcLqogwrpw8547nPT+2n1ygObYsy+
Qnc1OjAWxkRftjgFLESGU2Ritt6xGJphZ7vKwZ+KfK2N3nFKcVJUQVe/Tnk3bDBvtjeF37EDz9s7
vQS/1wA6/Nol4t4l2fqDlBMxG8dbBn7obmCDtLMcElBuK7zQIUNFvOjDSz5OPbSF9DQEYfwgD1Wl
akclAcI3VyWKgqxK5lrr0iq0s3BG+Aei/Dy45X1l5+VzX9TPWu2ld0gkqC+Fon0qAs256HHZnEer
vocIAKQ/i2O2cD9iHHRPahQ8evGAC66DyeWixjThpBB79tZTaGdvwiZqXHZqvZFFZbTv3JLtoa33
4tLZ7bAIlDx/M5U4WtVqFx51rzsD03TBP/9JDQs9zqrQ+J6UYbDNRvFOGZP0moQgJuGauYssQxf7
Q3GKfNX74wuZkfyuSuMXcqDNZRxifkmT0A5CNP0n1eVJDTQcMZyo/857Vzxkbm+ch8HZWakZRkvb
Rt6BswfZqI6+eMCy1DmUU/KVHCM9EMUe914EsexajpA0WIwN8jT+kPfrksjyJ5Yx3RroPa+1uWij
ibFUPa3b5whsbCKvRG68bZSCVJyRH6+njtmxTWLFhfHaXJsEvKBcXVmG4lKK0DvkzXhfjbF152bt
lt3n2vSM74XAOVuN26/CtHqMwZHS0gu33tQRxu0AfWN2OmMXI6trPglUv1+aJPROlT9hsVul0CqS
DhJJzCMdDqa/U0WUIVrHMz1TuvI+n88cU7vPeOgfZZVs7Ism2wphBEtZBNyUXRSt/pqQEi4ax3qu
E7Xfi8ZGPGcuOlEwEXlLvsRKbj9H3Sges65YpnOpxEZnEQXY7Q7qoJxQU1NYh+fvZ2mCv3Uf2l9u
Vbdut76eUVakNrj6r5GO3RxB8f5E0tw9DFUT47roe0fil9kuMrXgLNAP2oa1kVxIJY4bozSqu8mt
nbWXqd0Rs9V7jzczOsVFhs/61CLOZXq7Dmb4yYDqvtFHdbobEEdb++A+4DwnaIeYQn0u04e6tkAd
uFP2gDBJvOvNut7HgdfejVEXEfdK6zfdz8/4ajo/khRsgZY3f8R1ZyxB6mX3BmnXHUAqddeXXYIj
A4pjGlHUvWYzm7CU+ZUhqqXrGNoXm42Frtb2D7fMUPazsmVDUPFeGMpaWHH504RUFvIsfAt67hCN
t+LeyqNuV4/txeWntE10V2wHlI/uVccltmCH+qtqNV91O4t/5vYZlCaBXH7M9za55zcnNFB86rXm
cbLZH6H9VJzcoT56MTlBP1CaexhGHXZTZAKqAuG8ok5/qCHbLC9nTWK7Zr6BXlgcp8mwzjo4klXo
Ce2zKcYzMRBEmVDq4ZG9aVS7+hKF1rQWLhZKhCmdR0ysfsCt4EFJ1p4dcWM/ZE0XH40ogIqZ9eMl
8+bti2V9jbUygJYxuzyHbbe1A5ZIWjQ+dGMefPOAyaGEl42POGIJEOa1uqnzvnslPEGChB5YYUxI
aBTZgy6aAhxAs8PwIN07k2fvtSkuTvwvk+2otvadZ6KAHgmknLsh9najHo0nzMUxPo08/9kyzebe
qYdDggKVMARWVKR7g6FNz9GEdi0Z5HYtwV0Bn+XKFlG1l9CvDmUakCJue5GtTecuOkjpz6ra54+q
XxAyba2jVffp0jB7se86LVhPrpa/ocP/g6zLcF95UDsKI/wezc9cK/EWZa+Uy0gnDjt6qr3vox6T
jz7JHwNdeMQru+abjeQ8MhPaD4WURaVGzkuFX+9a05I3d6zLVTGLBWdSMVjDL0+P+aIiqagrCwJB
2mqqsTMO/dq7lx09zza3bmx6i1tdqQzwWyweLPMsshuupPa9e537Ollqa1gH3g29mF4xdgjXblHm
ZyUgAAg/kPUz/oonL/b+cBLDO0cG++uweZoMA1f5SUdxwDuaWe0fHM/VziUEleWEQArQE1SNvLTR
93mfjnflfIh2+ZjlGzbH0a5kp4BZeKe/wlf/YtTD8JP83ARSmYUKu22UzrNF0+K3KIh987hMg+mg
pDyoTcV6GHiO7NRRiVdpZWsvdhw4Oz9R8iVfeX6vWvoZzAyikW7Dgkstx9Pkgx7JDMvBOsgYVsJK
io2rjs6pqLquR+G/e7IKJ9vJuttBa9w/uzSuTlzNAf7FagRbZIwO3AaBcfwKo089qjyrPrOM+8QL
2aLieQCeexsbExQBCAnge9JgJ/RKLKaoPYvaYAtIhOopI8+0qHQTGfe5TssMe9FPLaRixb2Pjcj5
QS4KGasl1hruY2CwSo509YuqKOMB5Ol0MBWYJgsf8QssxghNVIpgIZh8VpoofRNqCGAdONAMXHYJ
gIcHUOn9ET6jvUwGt17bYOitMCIhGWTRSS2HHDVkdCXdUlVWlTPppPY8HydN8RjYwRludIBPTawQ
YEm6ra+hAE88DUqyUuXw2FoFJgarJii19YtdjPF5IK5BKKStX5KycC9eYj7z/bGfp1nOErqs2wXJ
ndMR7BnzKztW8sEqdnGrqicBPM69ZF1cYT3dlt9kwQ5DdV04Ilk5Tj3dJ4EPk0prB5gJxnR/rcNR
bKunLtiLuYtsYLdg3lnKSdaUIk6WqpWzAFY6YBKeU526Ln0/SzErXBc9eVclErMs+tznesqTiO9V
qiJPzpvwXFsecjAq1O5M8/yzPPA18PYdTCvDy6ezVdu8ALL4oa2UhJ8/j0VWsM6DNiEy6/PJ7K3a
ch5kXesWB6yUpl0Ru/qyMmF2dalNFn5ItpOa53BMxgtZJ+NeHUdrafhh8BBy19vRGdOdwtay0oMJ
Nto4hxDuQLCueks1eU2D3PRKHS5ObL71kPrOYf8du2YSrd2Il4ZL4LaMEufQ+A1rsflMS5omv1bK
sjy0zoUsLyLWXYTKqK2SoihhQgolffOTMPkDNSjUtEyl/cTzHh/62A+ewKJEazOusbFU+VJEyRc2
VyTguxrwfmfxapmL8iA8HVSt5REdgNdGkz449iEXKNmm+r3RPEZmA7FRtVOVcJJDVjJG+kL16nTv
27qAv6GhKlpOxAPMxEK4FdvJB3moQiiBrLa6jRao73V123UkbPRqjyWQee0nNO1CQs8+JYXlbcp4
xok7mnloIyItHiIkz1poN4+iEQsVFYNn0+nXXqIqD/NC3e8a7dUAsXoiQOBfi1aZZai/iniT4YKK
ZmqPhFmJftM2VdOUXGzxzcVA+xjnQhz4rWFb3JrDg4W4/nL00mlreb57TGo8JuMieRQwJM2ubp4D
vNdQy3bvS6PFUCNQ6mfPENayR2SEJyxFZPR89PAIzWCScLEKQFVQt/wLCvPftWmKX4MsxucIM5pV
5QXJqw1bZm3iMLmTrTAiWoyUzBL0Cq3ohK2IuChPyEurj7w/gLFQPTg9vMWwwKOGjeYRt2QAg71l
7CwD21nFV20YU0mzywAwreCB2y8ZoQQEyFx1RVyf1lHVtmUxG5wkjkWIJay3JjDRtRyre32wLbWy
W1/HdoDOeNsT55s7s8JrNsUEMl62Jj2xP3OcqmsRmBYvrHFQN7JzLrCFMQfTv7ZiMpmv647A2HXs
MPgrh4T2VnY2+lZHaQb/Y9ma2k23Iqdb7WQReU0Sbz0pIfkn4EiN533bJlvUFHeW4/V3PdpFmyya
ypObHEGfRM9Ks+w1VTwrmtM/Z/XwCRaVdy7MfNhVPeRNxRjEXdemeyvqPbhDCqKisq7VvlSTUiJ7
P1f1iBVckDRb+GqpR+uYHfNRAenoClfcyf55HaUr9s/R1s2HZebkgiVe5KyAT6fHIID4DevtW05w
6gtmnuh5FYZ1l/lWvIsG99C2U3aP19JLpybBK3xk/ZCYGpIl3hC81knbboi1jxvZCnigWZIj9A6y
tTDrp6zBjC6IXONT96WpsmCnh4W6KoVVL+LMrlcNvNVtE5PkRJRsGg9eibzbOracP0/T+dTUskpf
/tbht1Mz08pNMhI+CKxHHxLmJ5s/j4QsMN7BCz4ZfNse/LQ4yJJiCfMuDsZHWYqnvLigXfVNlmr+
aOjbUUW6tQo/TXXVHd2BHJ2cNW4nY+ODTFnFtmJgaaO+H0xl7ygiuLtVs+Av0UgOXmSnW31qdto6
HMkUf2goAowTKh+2wK2z7EI8gr2O7Z7Er8vhd5strFrTXuDDbyLRjm/uZPurqQXUPGq5elZ1wl1g
p1duzB45HOsQlVe8ueVB2m/Ls9SwXH7eOe9w56/23WmReeuhh1AiO2u/usjOslV0SvBb69XF2xYN
UQlir9dZm8ZdpM0EcK+DVEyAZZzyQ9FE74eYpcIhnQ/y7NZw63dr+NDvX3S5TT8BiE8Wcv7bOFm8
9bld6V90+TDVbezf3uXfXu12B7cuH6ZvghmY96H5w5Vu09xu5sM0ty7/2+fxt9P885XkMHmXWj9W
my6MHm9/gqy/Ff/2En/b5dbw4YP436e6/Rkfprp9YP/T1T7cwf809p8/l7+d6p/vFDGHmtWhUSwR
CGFph+pzfpCHfyj/1kQqilF56r6PupY7Mymus1zL1wG/DfuvV5CVcqrfR/39Hd2ueuujknee1reW
32f6v16fzQxbb2HGrM5vV7zOer3O7bq/1/5fr3u94u9/ibx6CwfCqkSPmcufn/7trj7U3Yofb/Rv
h8iG3279NoVsSeeLfqiTDf+i7l90+d+nAlPfrUYkGhcmtvOXbgiddQ0ifimLYT9LBph5A3KHVjBa
1lKtXH+luE2hb/Erw1K29lhRzs2y4zAGYOIAr2C53OJkWCC6uZLNQb82zdQ7g/mFQSer+slLj5XH
KrDUS32rjwbGZCSVlvD+lqQZgF7OertXNV4pzCtVd+Hsofh/FeAdpkRZylN50J33gbeqm5av7xux
sqyb9IsfNcre9D1rmWdZsiUnRTxKzYpHUJk7s8rbC2JL+aNC9OVkee29bJO9Kn65G8+uhxW08PxR
dtMTtGBDgi0H2UX3VZZIOUtTZpUd0rIAw2XG2uI20b+8uu72946l+wRR/8uVvRHlJd3/GuQGEbjc
FecJJBY4MLQ/zrIMhz1cDqn33nxrMH91sU2FLsVAl0K8D5Nj5UH2837NYuGZsSlMyLsa5tUA2WKy
APJUHogSOjHUGZpuh2unxHXPoC/H7W9jQJ7+2f23WowzU3c5GKpAijjM2Wua9qXXIuciz9ImXfR9
3uGn8h/1LIiiFetTvkP/2ZAOuJf3SYBaw59zyB7yULK9RQXK7re3OnkW4oe8gwb540O9nKRs3GNd
TvZBNsoqJxWbTB3FvtKEBWaSPCFKnBYfkYPeUO1d62WjrJdntwPwOvsoi5MUwJOnLskUv8ZsQ5bk
sMaM/FVk1C2itdmwAQLQL6N40r0F+nrN/aLSCJKgSqnwrQVCTdjOHjaxV7T3IlDb+1ornYPTu8+y
6laP/NazlbUuew26ykMGHHljm0G/HOeRsu56DTnTrVJex3WC8Xod2YC54uesqJutpOXKM0ShHrxU
d8uFrHs/9ZXuiAifVy6uFddzydmV7N2wHUE7tCuvis4hOdyD2hoGlqlZlTUHpVJm+1RfUev/OG81
o1aXsrvf1v1wbDXdXgRNn2EZZLxzpxOl81yiG7CjbwejbFBwJ5ovq37r8pF5Ldtx/YaO/VtXQ/GF
HC6J2MgXLCK/i1C+JWZtGhClm9S1j+EMikDiW/0jK1AHEhUUh189QlvTMDsXGOrsP4B+kgzw+UZW
OlNYnOC/WgRAVkWJpr1EBKFpdMztgMzRHNvjl/IYkUU9yriePDgIaCEMjFmTLJaTitHF3K8lG3bt
B9RCrFE9aZCOK5uHWaFgE7V1vAqtGNFtkII5cJAsXgnfqx9KMeKJPddpc1131YwkRnsty+YP8wxq
fNd0frDv7UacetXqT54gQ7yQ5dgPjaOrX4quGPLVtYHgE3iAwem+hkYbkbjX+6WqBOXqNkOXx+9z
fagL5/l8HRe4Py8mu9pqpGwVfXjo3GTEVJfDb++Vdxn42p9w9oErdHudyLN/eCNdXzLCj9RlAOhp
CcPPWfoKGdMsjV4FvLBtPqsFy0P66wwHSlSBb2XZ3IvkOuJDvSyyg+63IP8/N6JzZ5tw9ruKB4k5
MyNM7n4dcr95L5pBu+iAiZxko6y/ju1h4yyDqZ7Wt2FE1f0V5gvaEjklZNlNCIfQoARigKYRRYCA
tWqtOM0b/uFZcGhzR5zyOGdjGjXVPp7Sap8Y+Nw+CovYgTq4+VL2qeeOiaQqjB7I6I6sG3HIi6xy
Q71YshgVyIM0mpotPd1OFtPgTDtec9odZFb9Tp5lCLnrU9Sdb/U62runTLfQLqKrpwKqXWhDaW0d
bhuKH5W3A2E9/hJQ3ysMj+bMwNwcmR5Slb+uJuua+ZJDoZCS4Wq3GwjrvDn1uMzIXr/V4xIIOgZh
YzHp+ymNqi1xavXJ6zKEKhXf/q5HaC51mfjqtrlY1pD67/1ffSPDmT70Fc7nmsukVXixA40UQNcg
jpZ6DeGkPNgZ6DWJa3NlR0QkQTq81xUQqwoMODZyxHWwnEfgZLTxq9BdNPNcNTpm2krOaA/hTnb5
OGSeG2ptdJQjZGthVatUd5zBvgOznq/dJia8Ov+JdghPREuqL6Edo+thNXg41wnmDahRb2brx2fZ
V8q1/GdftZ8s0jRAHxS9VhaOxitJcgYajM8hwyQUZ0KBaqCrJlsl20C2Oi5AB9kqxxYdeUjVM0yv
XvrMs8SqSVngzqVDHjaJwFfgp25F2VohQXJtzYryGNUmgKZG28ZAPBamn0LUIZl6J89uDbe6cG4F
waFt7Ri2guwnD6J13hvgbnyfyPBNQpBEvQ2Ql/gwk7zEiNrJQjbIzrdrp/NNgb5qcI4MQWuY5doe
geNF9hC/wYPyMOJ6C/gASBZG5hoAvvaGgxMgq3J8GgsBP09JUjLhgfbm5KpD8lP1z0E6qShY84Wd
h8tZ8zav9wPx3n83qz/oaGMoiuMsWTzuLeFaW83vYWaDz1qgH9afIj0KXsNy2gcV0f7Wjafnoipw
ytaU2aCpuOhdHC+CuRekRdbOtou189zqJXrFn8KUslVOCStPnGRrZKq/TZmPOYli5nDb4jsphZQM
g1eAoHe6R1VJ2n3nhvYmI2D/CSPXi3wP33qkAD/3ZeRYm7Cx2qVlok4lFvVkVVu5Tp7iyDjioLz8
sFZGGp4V+KSqxtGK31vf62RL1NS/tYwDb57FdalOwmdnFM1TMutvG2mKio7ZHFpVKOLyq0hSNDjL
w5Sj162N5dlWPLBqg1vsGs2NHuXBA+BRJmDxZAltC/1cme3R6M0mQWc5G7ZZJ3oesgyY+P0/Olna
Ig8d4eqCFF2yHFv1ULadc5ZdRt0XF9udtrcBuj0lO56gsOrlAF8trGVrVdG1z/W6U3JXFkV4ncRA
3vEuHEl8yrtwgOHju+NbC9lXHoBIpyuwTQJ3SaafFLfEICMJnpR0pcZouxZdI57GoNaXkcC5QNYN
IG5PoKK+e7Peq6yqChOpoEw9O3OVAJ2+SWqbVeRcLNn0PRrWZ9kmu5sxPFIvg7LTqr55GDP/De0Q
cfSCQBxHfwCFLk/lgce7orTHW4ePvapfQ2UfWfSLNqgWsozUWbTWram/znnrkxXx6C9vo+W8Vj2+
38d1ClkuM+dZFXWw/dDFblTeqIH3Elq1iUyyZx7cXsF8ECgOp/JwK8t22VM2Y0gev/eUZfvW89ok
u5KQwGEsQGdEdpJzyLPbJW1k7Izlf72a7MkeNUR1EGSiqjfDnYPA4Or/0fZly23zzLZPxCoS4Hgr
iZI1WZaV2IlvWJk+zjM4gE9/Fpr+TMfJ/+99qs65YRHdDVBxJJLoXr1WMhoQg1fD3otg6znO3MlZ
DeCg2H5wBEP2M0K9Zf/RXo6HqMqNY1M0GeRK1SKje2OyGu5DFgqAk3Jn62FnebV1CCwGzTTsaUiH
tHMfdbNPTjSqk8S4dhaUFdMoupRq5JlheEVj5jKlBgvHueusu0C2U7z2OgGWAS//ZqD9O16D42XC
T4SB7I+mqwuPZjRs2zgHTqlu1oD3DNfG0aMbGgGAqwxudOCJLYAgsqDXqGxuC6DqNGliQ15U67tL
EbJDbXqvE1gPCIMlNfzIYUIrWu47Uw/aWDUd2Nvi1JfOP0s8WgMB77LbKwXUfS3XYR/JOxpOouoA
RrPjNQ01N+OPRfWUp9nr1SrXrZG+tJ09z0QK1E3JkbRxIfp0Bpdogn8Z1KtAsV6eyRaXFkDEy9jc
czTKnckQqEkURUM68NhOgKMpoYClvItjGRognd1Glg2M4BM33Oo8Sh5e0VWMYtOYlWsLwMeNGKBS
iyo8ZJjcOLrqsbtKZJX/4aW5ZuetKDbjbnij+Wju/zifIiKQ084RyxXerk/OZQ2AgsHlCxC6Z8Xo
D4jA4ZU2aQEyZjTvnCFI6qMzIwSRgDX8aEQSHhKFsV5RdGfHzlpGfHyggwBr6rkKoJLVCPlQ2Gjy
yJMg39FnAsX016C1mtM8clFGazVrXKX053jz0qfL/+LNkBJ7N7dTcwf1pyv01LpDrTpEh1OG1pu0
ag6AC4JbCgBYJayVxargryylnngHeyz+Idcc1ASdnyk19mVOOJTZSvbh6zrkAJnx/8d1lmuP//Pn
6XqIx3ILDGV1ZvFT2bJdnzBrLwKO962s7zmkHrEMXr0yfspsnhxGtABDkIqfyDSQd46h8BpNOb4h
PPSSqCkUSWvTUBsnHRABaDOtRFpLn4zknq9I4SOakHw0X0FY1o3T17t0JYHzWVUml3fdJHzdrGNz
jaSGeYjr3AJ0G/d8EeKRd6KxR/d38iOXI12/qoW4e32vCcZ4jyyfdo8fSHhxuwzy8qXg4Dr+16Yr
ByTj0JnTsNlegHkHahcqBBI0X3pmVXuaTyaaYODrs8E3BbQoaj45hj53TzaT2jbJR/RzDNUJWIn6
NEFD6/S3ITkoRILV2m4mtNb+z7G0UhaH3xwbjGiNfas0rq3pzARoZT4rlK3KNOtGZ/+LONdxNaCC
kcx0M/8DNxYNGWC8WhEDMKve48hEhybqw3c6KhmgBVnAQduWh2fDCatn9BqvTDMHxnk0OQDMyY0r
c5B36UFiL72moVWj9R4cSRoAzFP5zAwk4ZEFAuGoCsYb/bzGhHeah8SJbiGalZ5xSPGzhZyvUriw
8yrTd2XlPEJyudm/G4J3ft+HIDTZaa03e0OQlV0T27ROJGw2gSbFkrw7ktZZoFTM2lgDC3Yds43T
V7h5QcEuPU3u6wSaRQeXZ/NUGtH80UoT3wGUZlO5dYZcZyd3pRHza4VGK7+rkCczLYtfyRZoplhX
pd3OIeSQWGAFZrbiUDH5qwstNJ0WHb/qTXHQk0g/G51w43X5LNErdhXKJTuhnQ17vBPc8WIooeTy
kGrsnznSRLMW0OlmuaZrLh8mC8H1nQAWUwHDfiR7JjyxriHxsZuXWj4MuekDQi1u/iDLcuWz4aXO
vkhYCMIE7Bi52lm6sdbfAeqPvi0NW/rVYjTkBNwt7RcpHJhvRIK0fo5Zllgci21ZBiLlCVTdpy8Q
KxqfkEJ7RkOl9kmU0tpBsq+6E3mTfQKT33cG4OOP3wPGGIIXTYi0DFEBSR19MhxEXkTxp0c239h1
/n5oqiEFk5eClyF5P8wtoRl3J4CxXg+dxc95CjzQGLhfgG+FSHpogC4dTTxg+WoqTSJNk5hn5Hb5
maLbUWwgrz4cS/FPVlrmIQLF0xGdpPivqrUKBDvaUEKOV1ldjqISUkLklSqEzujQtGiSmj0fx3Ys
+MHuf1QeaO0FxdFyNEYSqUMrdH1IZAi6dmi05WiDxoFPUHS/G2sk7Cc8R9a9VRfuP1lm5keggSuk
PuM8P7ZARK0hMWisaVLrZp4fdx264oCC1cxzXenoWh8kOgB15GDVEKxR8jIrOTreq9fS++Y6QRrg
jAa8Z+w6yy9dnkCttIyD564DHMnoS/kc1DEkMkVbPAdOBj3CMvSgotBqK81Cz27H0dGEsoF3MBwe
zH3aZgJ5ehoac48neOeW4eKlvrr/7dwsCyHcOWBLLlT3J+8Aj+FNbOBdwXPOtmI7QfkMKHaJmuFx
CGufbCMgl9NmdqspeV8afqNWMNHQ5XsGa3y30ao70Ke4foq23a8sTZ5atBhc9b5mlyGvsxXZi7yH
RKMOGLmnQL1of8armfElmGpxwB+ghVJJnn5Fd1u7akMvuAcWcHqsNHEle8jyepsFpoXEGC4St2Lb
mYATCfBsPkO/LkrGn8MUQq4At7VrX4npDuon9Z1u5uEjtoPA0NuF/TN+YQL8JxQJejN5tRPQwry+
WYNvEp1PhYw2oLDI0AOVIWvU4DZ9ISNaDTJfSic7A43nXIpa09ZaaOFp9nYWFkiVki1+O1u881ky
lueuADlWHNrXCG+ve5K7pAOa2M17Kwn0nZ3xcvXBQUOZBNeqyt09xS4R4HlHJswC5rTPwkeQ+xU3
o8kSP9AB+y9bNI4lWlWtrd7JfogxWU+mHF/CpEn8qUnfR7SqRPJfI4gnKktikGFG8sUMNTR8FKDa
3IHdJsevSNOhi6l2JG0EiUtLByeYHYkImVjanDhqo0H+IER/gxZbRw+cod3GUw7yepmLH03WnKVW
NWgKUXuad9PU2qgBj8e2OZPKFuuR8OW1Vz1KABP3g6ux7ThV2hMyWHMER9PPKpcgHrITtEQVqA8b
im+d5eU3lJ4NJfolHsGjKO/BfX7HC3zstV7KcmtJCNRRLB24nn0DhZ1xpFHdxRN6KiFoi03pAzaX
635qUJYMcnMjpDN+ES3ycCVHdmRqhfzssGJDLdCgR8V2GHIqG+pydpljrFzb1s9oUFxnkdFrtziQ
0gfrfmmjUwa0uHSIbF0/aJY6AGue4y6CU2BrTYaWgu57jnsjKgXKQ+Gqp/0/nRbQHV41aIdF32st
x2us7tcg+7JQw8ksbOvRuFD8mgJRbNsqlCBwxWEC7vY4OfUuc6VzRybOwSIO/srfQoqEj8dMRuZq
AgvHZpm7xNFZmLa75G2pD2Gpe9E8I2/jHShXoFAJEcaNEHbxYFUZNppmmuwaJrJNy2LsNPUMjfOd
Pu0ts/k+VLm3Zb0+QYrAaa7pmLdXsgmvnyAmOrZXcvxHm67mosMPralLDE3JmnZYd3I0NlR4XAii
57LluzpmBPWibTAMn6lqObtn7ug/z+fypsk5moRpya7s7G1fdp/deAPyy5UFJeLzIKHF66caWj2d
4o9hqrqMiwEZuqwXOxq9hQp1H6Ob2ZudVqQR2SniLZ7sphJIeounS1Ko92LXIGCqFGs1HcoqsH3I
Fk+rxUZnij/zzEoPNLYUY7ngJUS//us86DuiKYgih7QOz+OQOn5Zp+9jlhUFiNd2qEb9hF6Cfahr
637+e9AQrFdoi8YfYPkXoco2h5HJLRzcz9+mzkPyfLAh4/stCJt6ZbBB91uBOxuxC1Qt/wlAfX8J
AS0GhtVYEQdBG9b5yTTBE0pRNMkJe7AvxKn5/Ock0abn11KJERuj75kF2t2qVEJDCjqoq7SyxzON
Q8jjbHuJUiLZNBXzPhBd1z7uVs48m9zICRuoLCL/Buw1B/FQ8stE5W2vFZI/0GESvbNxhjb0F1uD
9jqUEPVwlRe6iW1xH24GJRxGB2SrwbfaIOddjAEYHI3Su0R2yu+b8YUC3pm73tiCzjZfk21ZAzk5
4J5ax5nXIIddGN6ZhXjVVJfq3q4HFFC2nSZz+OjAO8cPlF77/bJ47eFnUJkdvnweuwODEihhFK0a
SA2bK2cl+qwd89IWEKmu1UEFkIkC6JA4700UqiYCrGzNE39fa1n+97VkKb5A49E4uCxaObbVPtIh
MUpzFxpB96prI0qQIrHJM/ed0p3p+9x76PNI5aigJTOEg7kLdETPYySuUIsvjNdoB+04DyW2Mh+j
l+vRDF2tTzZpjt7DiPVp1FXGc5xHz2MaO9dxwOtenfJoT0Nq3fEm54gutPZMPTx54oXXxDjSgIIi
wUL0MpqfYtX3Q3ZEB7u0B2qqsdAMtu4gnbcxWvxyaAbFoAP59VLLUupSDpK4ZwozRBldgwZ9fmoN
HZ1XpwGXySEyvDb1oNiGSvcrA07/Icr7+2bK5JFMdKjA6rRzppSBzBFhyDwCaZEgTrc6eUw1pz7U
o5k49dYoe/uOthIpPeLolA7gcAw2wjCMFW1TyEbbEjpbbMuMDzZawETVb6W7ZedHaAAFZAh8Ye9I
w9As6uwbPYMSg6ITQ7vrK2FYKRvfshgoMnuIC2419E9uG1UgndIq36LNIN3Wqpq6eGXIfowGEDQo
6cVr9Ck5/geYPA3JW6HkOHsXNDzB6VGljea5HxzzUsqbTvgmQ9sQ2S10EUHT6GmqwNQVGGD0d3vD
ego69gJBpuJCzk6wFUjy2Kc6h4yrZNGOzFEOIT4+oA93ZLH9NJZ6uy/0Kt2Q1wpbzQ+9BHU0dYHA
qV8vMC85Oh8ugGLiuwvEbutuQWUK1CvaXMTJitI1hki70DC3AOiTBltnEPMGgad76gIZb1orjr/X
aOSYGPhPIQRnbgdW2iC1KNPPUBu/UgAAlA7ILkJ+WWZCHjD6XhvYBHuB+SWbcmsLcRd8rSyw1mdj
Dn6YGF+7XuFclgPZCgivgN622C12L26GbQ2gJPJcEAf7MJWGGoEp1Vz06UIv6m1h+ZjE+DJZXdhU
q07pU9DBLjskqui0SQDBEuqwuMkmpzDaTAMSQeT4uMS8TtWgUIws9Iazxj4th6Hr20NfAbr0Zg+B
RjrxEUR7m39P0XLYT+27mFLE4y4V3vc+HMt7cCWzc6NtaQBqaABfbLyOz/Y635GdLHQm1JwhbdkZ
7zaLOYSgJDjtUGT9bdF36y323xYNIYjVF23sOmuGzim1p6ANiBW49m4c05d5i6LsdPZh/4FG4S8Q
/QKeVkUAX8a2cTIiW6yGS6yjVquj+GXeAZF33s/09bABwMk9JjyvkdIpmluboYFP16bQAOTOAY9w
7XySNjrTQVjzDyTs3M8G7p/I4RnBaUqa5sg4gJDQL+I3/M2HVaQJ/acmLqTzpeZYNXudExhacGrD
uDlOaSl9Y5BrmZfYFSOj/SJwf171IHG5NG0POg89xO4ryqeX1gH3A/gi5TprweXoDLLcoKKSXAA9
Hve2K7Udc9ry6hpejZ0P+rC4B7plRR4m4+Fh7Fv25cMkQzQa2FbN8ioa8B64kjl7c/BkDtUJvECi
P6hxtqlV8Ke0Ge8z6WY/oB6PTkq8vT2CX7NBjykiIk3nT83Q31P+7G8Rb2v8xwg0sbnrAl3AG7dL
P4OXIn8goEPn66huPVmybdAAFn0iQEUZ6fZhBMfWDHPIKw6oJ9QwtnwEe1UHvt1dxYt+XZYmOxAS
IinieVGaLza0qARakhYlDAUaO5150c6QnZ9AtATQYrym6M7wEOp1cYK2AXYgECebh1K92xBvrAET
cidgWFEmsitTk+jFiZZ4W4dMEPRcO4lm4M8M+n4boEc0XoHkIzxNNksvrRLS66Ko+NGpfbrwvBco
wQebDButOcISer+KANLxgLTb2m2CBqq3fCroANpLWWUGHJCRk5Q/XYwWeLAhc6lh60KzUbSpVwyc
D+qBHNqbcpyQXpN5fskrcIk2iu+tq5MRgKo/HY2tYS+hHCEyavOMtPfwLVaOMKnME+PgIT6PSFXl
Zau3t9f8zsCdfDuiQE16d5ugl/o3kT5DKTT/gUyfvo49Od0bwDed0MAOirDXgKKP/SbTgOfTEncn
Rbe1dOEcbRlYzgbpknRbgEgRKCMjnt3QS3eOMf49oB+CXmWG1rt9xtDETv8ywKx9DvT/czeC6WOx
gxvHN7M0ev5LvK3sLPZKIBtbcJGVoPfI0ga/0qBDWVCNdTdsVigbWxC0Q+7Cq4xxZdq5gGRszZ9b
VF4agSQkkgP3UdNVK2LZBM8KKK008B3S0LTN/z6pNkyA8wp5RpKqBP2tOmjgqQS8EPoZYvrXphwJ
ZMqgCDMA9qTbvgS7cWW49SlppbxG6lCMlt9WJdjd1YgOAPybcYuXTmXx8k6/dKgV0wiUjuDjALIP
ksjhcTElY5Mfh17/SiY62J1X7l2diXlmGzfRvmisX5DoAQAaTPF4OI5pD3HQsluDCN1CjWmokG9X
RvJQJJ3N4TQ2w/xXkek68DLpeMKWyfDrqR9WhLU0BnTf4L0cHhpTDJ3RASxp4C1IT4sZ9L1Jt6q6
7nVC00Jiu570S8ocSBlpwnNwT9YY/nJdE/iyDt1NknL5qe0j5FEt78p0YLmisQJ7qG1oR3JOg66j
oRJC6+R1Xau+g2h1sCavi0fN2ZbON3QWy08WuKBvkAMom6bp1mWjXeoB3GIUWVrozq5loe9pHdbg
p9Nag/TJy9puOBjodwUbJj4RcBzJQ8KqAy1LEUBCgrBPqx9pFBcgosSWsz7RashZdSCxryVotGzo
jZrQw7OMHtuwKWKfAzSzouARgyYKSqR3A77Iew4a3TO6snFrbsLqUw1yDOgXQZmtxB8tQMInhFxQ
u9HDZLzrwgKACyfg99hOG+s4jmqw4mGYszLiK6AZ0jMeSuBrqUw022ims0lEYqyzIP8tMHIgAhDU
+VYvaqgAW6i+aaoEF0zWCLj3sPb6UdyTiZx2CwIb3TOHLUWQw+5A5ETzybYsYlgdMLp5d092vdUG
SNJAMwv9+sap6eriroqCazBpJqi/iNIqzBmIrAxwpE5B8iPHsxzkKsoTtR5OoQWTbm1oB6/ICDUs
hNPpHArqysLvOpSlIE+98bznqBTysqQApGaiLSCItTtKHJAjbs0RQthts8ENlj+QI2Mtat6l8QyC
jOzglGWBG5/HdmbeefeVgK5BbsUQVAimaa03TvIsBrdcOVMefKvd+n4YkJBfjdNLhQ0f/qqlQAdJ
X/9KzfzJGtLipdPwX4v+ZfkZ+4F8ExVZe+36EgkB0zLObjROdzJ0ukOtewNUedkfVy5H8/2VLXVl
LaruK1kiz1JmLyjav79y36VPSZXr66Qw+8sUF1uQmIGNezK1nVlK7Rsf8D33upTdQAfi+qD4907o
+e8PqKMbOz4k+kMKQrO109bVF6vtnhVoG/P/AbURKp1T+k0zNP057J10w/CjfwizQNuhfzs5xGnS
nkeRTL7lTeUnJwpAGB2ZxncIabx+DAMfQwvC8HvHkQT88DHk5P3xMWLTLX/7GA1ebM4c78nrbsTv
uR4gX4EiRP4JrK7llQvcVtTI9HQcgOUrHFnckwlvW+3Ga3m3oyFNjyZglWgo+DhPR1+3067VVKD9
0WMOUmRnMuNNzyMLAvFGfsVWC8AEYd2gJ2Dd+lAlYSCCdCRbE4YK9au4rkByfAPCKL/awet0SIKh
nhhbyCaYnX7qhPl6aNVZCvi7rfVAl6qRHfcTcisZR+JUeUDOA9UeQ9/rYKnckK6DaSC7gBLIdAIb
LDT19B9khroopGJUFOnUUFQxSXmqav2K95ZgHVcV+DDlYDanXjGo0IGJvsf7McigY9A/7hcHpBEQ
rb9Fy7HxSxHcQa6zW3Pkz/ZUvMtScF+BYcIFGSpw1uQF57W3p8JfzibI8bqgl7WDwJ+BA9MQRasg
GNxdGRsN35D4u6GM0FRwdyTsTmLxdEZeBha3lVDeWgA70w0CqusgCbtMEf/EiKVWjaStfyIKW/Kp
0eJTkfpb5O/zIDA8R1a84WgkAywsGCzppwIcSvQKOL8NknGMK+iEqJdFKpXTYY42BUeXL0rzy8GT
mvRlhbffIbLvElPjACnE8gXArk2VeemzjJsKrX6wEzdtGntgsqiz2e5KxTDmBvJF2Zd4g5m/8Po2
4B6G3MuoGNvpIFKGbpGhi5Fug23xhioud8QEsAPtFossj+5DAw8uIQZ0Wqgyj+cF4WbkOTtQdccp
H6ZJts8fogYnUbXFQ4Yd/FXDf1rHbRQu3NgxN24RocCphFkH3o7XWuK/lMoaPcOejcprI9eca2bq
/AaWHV/D8waaKVZ30jLs10iphmUGXudYhCYipWMD2ZcC0PSoPZJXZNZBgrbiMQwjk9Ygcw9p0VOU
Yw1akiMPBjxSmq/yqEyhYNVFt0rWNeh3AFSqeRzdShD3g6zFXU8j2GfXNe+haRgEzrY27Vdvim01
TSXT3+arCHI6aLDzLWjSoHegcUSl/intTGDulGZ9wj+lnTnLdStqTuSdVGWcvNUIVk36NS1e+jXR
MHLY+7l/C6bfGu5q6Wk4FrEzrgvb0z5pofzjTI7s1Ta8nX2I0xJouY9tM+7aIuXHaHRBuqO+tMBB
PMpqlDerF/xYdTKDqiG+nA3ovjl2L+/s9GUO/o0fEnCBTn052Lpf2Q4SRCAxOU5txI6SCXsDSXi+
Itvi+NsQuQRWr2je4ubFZG9EBIXsDw5DrZ/hibsRLofEl2ZEFzrkZfYJ/asOEI//mugMvG7eGpzy
mV+SXiYZq6QFbYrtggLt9+g4Atg9s78vZi7DeLlC7pSvV3AsYLcUa5y3ZmGU+TRjCba1/BYO+V7T
wLKJ7qVkVedjshVQ+YSWnMv2YtLre11VerUo9456B4iBqvTiSds+tsg5QWahhm6riiBH3pp7Az1k
8yS0F3ebFuJm0piCe8iRipWWedVXUaEcabE8OuZBXz1Dj2y2NxIqRRAkMv06beqvFd5VDaMsH3kR
gK0ol0AaK3uvpqMDKlym15BcvYV29wSRi3ID7b30NuhIt9AZ2QZlk8pGZ/9v4rQS6YVCB9f0OEbG
2uMT6PbVHc3aTb0UX0wWyaPUgVkma5rlxnoccEepIg79Cr+bQILtQYRHA0HetmkTY0dCF5PD7y2j
1B/TfEwf4pb9JDNFubGr7wrTlF9UlO45O54DD1Nq5g3vmuhmtnATQD3eupGtjKLNiCbHK7egT5JA
qHnjAHW9owiaYEqkO5UA7I1sakJvg711zgO4LIwB4kt9sHZHz4BLN/ugb5gfqdSXA7slrPf2Etui
FxX/N/swZVCfrYNVNEbdfVoM7jZlfemXRZR/Bo0hv4MupbeOApF/HqIGTctO6Kw0D8NkCpCUUDpH
FGxw8Pn0+XBPzrRKpscUJGQhXp0G6Gxt8rBkn1g3xNfBEcNdn9qujjScLQ4VHpbZajDCYG/ynWG1
bf+THFoJuqtjzkZxmMMh2we9GYhQAYxVg4VlqsZ7My67Z7GxR3N41rVWQHBqzKBmgmFYdYphUoMM
rBpClbSCuAJaWWiYj+VOhtZwQ2Xau7qdfSYz/rpgKAoBcq/SBku6UEHLIQRzR17HkC+BKcU2zbC/
Wx63yI5kchUjQwItgHePYXraLg/fYPRVU++7APJFpMAC5wSZl/lZTRMZctAxyJBOJtjdsYc0hm2v
qmx5N4rHeAq2oovCC5k63YXecdT8JB+ZlkmL7fdJYpzqo9ENPyn+/3ZS3AEtBrYHfLSudZEndcaL
l4SAelTtwOvvsgmPWoK3zVsRiPJTkQb/GOqtq3aaeOXiZfIMOkE+D+3fh+RdgpGxas/LcEjRcWZk
Yb3xtH1gqs7ikbvTA0Yh9Rn3fx1xpyhWQ2bXj4CEsLWVR+zqMkNuISvdnEAE1x+GFmI5nuO2F+SX
+UYDYOLzVENIQ5Z1892to31rAG+7KgHnBkkBhEJz/h3KO9EXmzlsnaLcNi/Za4r20SlelxwmAJa6
wXpdEi3lpxDf3Vi0wxetZD2oGXEm0YO3gs7B8KVocU06G5Ttr3Eln0AT64GwdD2KPNqSNliAtMrZ
dkBxUYM42adh0zUQCociJymFkWZYlTPn/GYnaTEbCQw8jNME74Jnt4Bs8AonZoDnzwpSHfPJe9d/
idEB+Dn0U8y3Yce7TTQ5wT72PPnFgZx1N5TVU2uUyTkDQ/RqhK7HFwqL41TbgyMYOpums6pY790l
KQt2EZoVN+hJNv14qPB/XWVTt+FlBt0PGkthdqAVMU1/hKgQdEHtyee6swOW6WdgyXBPvPUAXYkL
nb3ZFxPZJ8uY44ninkyWAoyMsOOpGu7JTiZy/o/2D+vjO/7u8/y+Pn1OjxAdb2sPzNp66GrbGppt
4gv576EHka1k3aUrUvC+14OL0kWRfG+4E6Q+sO3I/zQdSEbUhDmGTwmEXhIHqjAJ7tJ/LrVY3pab
pyeg9LXHHArhSg3BLC31LWqrtWe42ZZspJ3Qgfn0fsj0Fe8ZeLHxKOVmaOxRGtVn3NjgZubKat3u
7IBl/nNc89cHcFK9hs0wMhXmibI7gzXE/pz+GzaJ8Y/Vfg+j6WUQ4r/YxrefT9gYQ4HpIioLmvS8
dq5xG5tXoD0H9A/ji17qp0yA2YIiW5OLO9vmLrgSGTYlKr6ZYlAdRg24bilGapa9alqg6RhqLHOM
ugLYl613V9A3c3g2BNMJtBEPFE3Ljh7uW3wuDunteBgdoFbMQMvvMuhgPukVShKBE4RnGoLqb9fk
Ir5pUKS75ZJvpOpiTTPO0PXUlisaTpPB70DGrM/ebIwAhBmL4o68tGQEwY0zDdWSMgMnHy1ZgF4n
60JxtsIAtCiah2RFtGaUN1GHtskBE4cc3IlyKV1YTdDEi8MtDY00Go5Mh2ZRX0fFpxB1o5uZzakU
CmhqUD4v09u21tee0/mG4FApDBPvOtZoVWNKLbQaetBOOAJA464H+8OfEYMrjs2IR/2HCCCnkBZX
JY+/rOFg/74ZYw59eLyz5MwHEgcpFZubOE6Kdr9PtC0R6c+22Q9SfZDs1w1YYK1CM3ZWbaIqwcBq
io7g+uTQECWTeUgIG8LURIM1mxZMzdskQutQ1JuJRhT6NpGhHeEUhWilTlh56bL0CPlB5wZosHNz
GHtCG1dzBkmsA8ny2vWR3x59cgpH884SKSuhnGQqiuy+dDIGVlrMTmMr8dFS32xpuqu3Bnaizfd5
tpoEKY0d4P3xA5l0t8dLFYifd/QJxt7tjhH0gFfkpTUYanCFzvormYZKQwfR4KR39BGgrl0fLGbr
AID8+4nA7APVL+2RLELPofo0fQ+SuN9TAq4FQe5uqrtqTuANMRf3eNBeyUlfMlRjIfqeRFf6gkWp
QNvH79PbvKo2kc1A31yk7j7GcwDYXXcvvDr/ZLGk+JTjPYmP6XgJa47vuMXMtcWi9o6cQEhPdxxE
CWua8DYd96scJK7S8V27TO45vxFoguEhtAGkdwL7Dvju0xpF5WYY4++gwf1md9D3AdGIt88jqDE6
WWa8YCL5aaKsNHdjJQDNFBtNT9jeUhB8Q6vlHcrihoJetFfUha1VUDXZ1gVrwQAZpC9dGnOwnWao
YKjKolBSLsoOZC17Z/89HjXDM/OaqNujdXkEhDUFUkFl/j7kACsnrtY8RkFjcbxLFjaUCXQGsGoW
Me7hfV+CS2MIrlDxCq62gSoLXo+9XQ8Z2ys4ApDzt9H6NbjeiSJYkBgPY/dtkpaVrDMvshV9+K/A
GexkbSl24EYtSbG0Bi1p1Q00+9QV6p4hedtBvTvo0fSmdna4L9mQ8QvFnoYN0zcRWGE/x9h54LXl
zzB6VPQWFLS9XPw1rFarEZD5LUztY+bVyE4X1TqzXS5Kq3U9GJX7dABwAsJkOzGl6RG6YNkxNzRz
J4FCuERDCRh7abi3LkDqumZW+ZXF0dc4GqpfdQK9u9QZoxUfAYFuovJX59VfpRYVX/O6SCCNkzo3
yfBjrrQou0Cg4vUqtTG+v4ptxomPOlgD+uOXmuuvrDFQmh6OwGwRR8w7M7QhZ1qZv9lokqLgcEMD
Ehue62fIvd0gElMeLJRsIMxjmTeyhe0XMZj942DgceBZkB1uJnBhLfGQvgKksdXxltoYzXU+PPdi
gmhpaT5YcrQPXL2s2sBubI1UJihjT+0FxfYRaNffjbN4PBm5ikx88zC2rvuzTPWTDpaT5cSxjdni
/XvyW0yZePIpFvULvSPT2zK9KMseYvNtoO/JPnjuJeIusA/Z9LULITuwpHcpDazsJoPYuWmHW+o8
kMNTFUKpAlIRxiZGnRGSc8l0z4NWX1OA5T2lojbXUYFm9aYNs3U76eF2ii3zXgPidj4YHotOXmv6
fR4gvUUOChkgt7Qu8CPbkq1H/99Gt+IQwnRde+kH0IUIKx23ZdHi71eXGhKQrTzgpVF+AXuuA4lK
Szt0asjYtvZG57kCLc3RcqHeFyntaCOfnHXXgsJ/crQCTFjVr0py7UWduGn1emKAHzdtIQhiGagu
FkZmPNWuEJuoa83LYEBbIG3i/ICCARgdgsnzKwZVhMQIinVWgXwnNKcG30CcdS7Q3gDyYKwbKPol
o274/zmGAumQJGA7iVT0shidRfm3ohAetlv8RFvOvoymB6ZNJ5IhSxMmH5SPdpjkaxi+LWpz+ub7
b/PAhwKW+9F8aSDLsALxUXSLeOBupQuMzQAawzNLvNjv6tZ4KrXuW16OUDOPwYOHt7ofoHvmq1FN
0ti/kwC+Hc9o6EnArKnpT9M4zpMgqzpPakoktAA30YI+Pca1pa2zaUjWyDmlxzAYQdJOHhEk8vWU
XFOqI4Fi5dOBjyigFaqtstTQCB4bEF6HFlh88gIwaGh52zxqZlKty6qNXmQ+XBwLvV6rfvjWt674
hZapfyLXcp+cjIOH2R3NS+roKXSf2uiAv2x1TiVnfmu6zo0l7XMchLtJ1Y/oMJTS+z+sfdmSpbqy
5BdhxijB65rnnCsr6wWrYRezGIWAr29XkDvJU6duX2uzfsFQKCTWylyAFOHhDmxNjLpxaucO0sWZ
N5wsykB98vnojv14PFGrM6E4343BtCdIUDlAp7xvENGbEUIaPgRKlr/bWgYGChKlJmfyGz7GEuqI
5iO//3E+r8Ea3c+6C/g3UJ5icmOzRFh613wGSzowNzpII1yAAkuPgapMo6P1gQaF0HbaLrYpDW6W
8a3GtvuU+EGFXbJpDPgbRpu5OaiC3Y2qSFG5mwQIF4A4KdEH6gCTXbhyPBHvP3ljtbxpxry/Ls4e
18TeWfX0yQ1C7sl28IoGXOCvIIgJrm1Zec6qQzzgGDjha2Xb4W1ssW/ZAH6/Yw4YyGYX1FxNqzQJ
DTxdxmIDPBFEDZbn02DnFaiut/Rg6sjujtK9ibwrNko7U0+YIwO3MlsABNN2dv7j4UezF7ZjgWwR
Zema7ZBpesTIFqjLpFOTiA+XLjIqK3WB6gM2Qw8hDbxPfnFvlfGGHL3EQnmQU3HnaLtqts0zOGN1
aCDT5saroiogN2FZ7n2STfXBS7r8KBxvvJsgBAmNuLR+GyD3yI3I+MdX9YGVNv/W8WJY06CCpfVB
5RaYRwI53jmYch5UmOxKTwRXdAfEiNg8KASu7T5Ix60Nhb5VoSsVmK5UoEM11GsErYKr4yoLuBq9
tQfXRgz6K5QegJDx3Q+7JjCXtFUNvDlCPquPwWaZqD300SBvjHTOHTDDw12RqfpqMyjUt3bBIL4D
ChQzacZTGZgP1GLaRGfgLckPkunyBD2UJqEOYUTZzqwAv+NhI95nCfK829gSkdTE8sNkK1xsNIfM
BiHhcinklvBpgKA50GzDmB7CNG1vLUgVtr6vki3dUaW+rcxEPEHJzb5QqwmD7ipqCd4/9NEhqE21
ZUBcbNMyeLehcvUhLA1/vhdRVSuu1eTckT/diiCPb7dRrOrtMpEK23sHssVXmgfBYdBvjDxFkAmU
KpXmv7Ky5HerUn7v9RDvbkOw1pO9ZR5fW41ln5tIDC92Gu+70bfecmVByVo0457cMqTQcwsb+2bq
7dP/NO1kG9WKKdBw0bRFqMTJIVhgY0jngKrBcFt4U7cjFjJqpoitf2rGukmUZWZTh9ulN1QISpji
d4TXwksPTaFTm+FbUtONES0vmY9CBN2bepojMq6AS9RNMwX2sNU0/dREyiC5ZlWXzc1oVOY1qox/
5pmQ8bilkfhOraj1vFvfmV/4NE0vnWi7OwM6YtQXW0583+TBjfoGIBfvm9EBZwCuCEaN+gELrEMI
gpWXxJgMYIrGHfUVvW09MhAG0jjpyeZp7JI19VVTlDyz4neFX95epcC6y1D0T6oQGWi58v7MNLkT
YMPOIbXdClo64IuaXVBNUzue90CtVOQ2MICJtaNmbwHDLbLgRi0aJLBAXyFA0J+pSVNyXz7wLH0e
Ne1J3jfZo6GjtqKK3T0WGD3kbuLqOKB2/0YuSMrEN2hQHJcBXdGaexQCAEGhJ6GDLJJ2niQq6v7o
ALq8AsNEgFR2xVZpHQDNXLmusbINL4bIVhtsXDmF91VehveolswPCeSNVib51DbK7EQlb9RLB3Ie
TyKI2P3slDV4uDT4DczzZgGYkkwviw7LoOVaQl/GSkFhG2TC26DgChiSIDLts4c/zsdaoFAJ0NrU
/vT2H5Ix30qOIHjVmftU5v2BoVroKYq9X3E6FT+FGSBzwMuXAnRpf3PIGv4SjGU1O+DF2x+qEZsu
PUOOzdIjB4/MKmHQtBdWVF15bjivdrubwiJ5reqhvg1JBJy2Nkuh4n0G4PgOySjndRn03sRqPUUk
a5rK8/xmHOwA90gSlyjvgzzSp4MMAXiL+xEqv+ho9LuVziDzzm/Y8CTOEGzIEtg21jlZWe7DXEAN
z3MDyLrm7dZr7fSlLbAUTLqo+1UiVmXYrvu7RRqr4mP65nUIauTAZ2OnLbE9xPL7ZFUNiu308BBi
N/PwyTebF6Q8+m2aY7XfaCwE0/iItnHxuuTyRi1ugk1h6rJ2bY0W8B26V/rqvTeKUC5feyUQU3ro
x/jAH8TODMBgmoDCGrEAFML3ukYld0CrghvkCXl7H1xR2Av03Da/SfVM/SG43Ta2E0xnGpjrgR0V
t0zDc50n44nrsoq688XN02fUjFiI+zTsL9YErW2wcICfsS7VhdzIYzKict9JkMUeAT6Sa98ramQ8
R2OuDQjztFwllqnurd6vbsC+GECzInXKVFXi91lpcdJ/RzhRFjyAEBAc5rn7k7d+e6aXk2yS4AYZ
tH0X402/buyo34FJr9ksSz09gKm8O5NJgaZvZ/oOQNIIj7YpG76FeXUE8Y7xj+VZFwiXTm8tmAXW
HPX+d+DNMg6eNPsDykuB2tSDuIe6xdSsj9MQl3dT6IpVNor4muuq1CwBPFpBEmhufdi91hPtplDF
STjgUlxIZgALha6PITnYVU1xoo4cP69tmbvI8dshlFylOV5rMKS9yt+VsuRrZA8ROHLBihbUgfPa
gv9rl1pq2JETWFvfx9isdl+tn26UH1QtkgdZO/GTXTgAxucm6KuaNHnK27K54InzRp1THFdXUFRf
xcDyizNm+QbKuBBY1M1A4g24olM6hEaKR5juGYcMPRzCnVqoh23J2Hs/AInLH9yR17cc+NFV1wfm
17gZjE1Z2+JIzQwZC6hjqpfM0lsw4GxXMZhhvoZpPQBbYfpHHvvpGVWnbI3l0EpmbftlKqL4ahpj
AAJdwAAgJNttjNKPTqVuardWu5lRHV8Rr4QmWtQgGQYU1gZUNvGJmh9ulp4NYDFwoxGoYGp+oLID
DFtV+T1giKnriHlqNgpIK+nfhkCUF1TEsc2HB1ISKAFIlVoz7RF2oJQnD2gSld+j+n0O8jCgOAcu
InAk44FkPnZIpm2nGjUgQ1lbjyiltx7zNtg1iFLekUeRpA4QB8GwQnQKPLs8ZdMKT5vxSM6ug8Ls
dmyAucJQGtHoORGObLZuqaZiXTFjN/Temw1NrWMGOqZVp5lhvCmsztSESI3z4sn2vRkNY7JLUKq8
GeqWHSoBwTDaqzN860NbqmRDG3nqpSbt1hdnt1PhGUGddEVZrc7tQBWcin6XNL4BkHIhT63r+GcT
qK05O5aFoOQakGGlAWSn1FkzDsl+BAZonmkZ8OeciBRBlXCTxVj22DmAbnHRZ/dBhjfaMPGHOhQw
AUNwHmz/22LqUwZJBLdQ66jLZbrmcdFuUqPLdnO7iibNWZ44x7lthXj51qW40RRlwbL7cZDYH+rB
wNvN8+cosQVJ3XDKk3MRqeyC1c77YfJTgH3+bMdl1Z+L5kx2GtGFgQMaVZOoZpwb12DzqQ8hGMxR
S+mEhr0im6c78O8v1wKgqO1CA0JnCKMjjQqkXZwUT5M3es9DC5jMmNxJUM49k8UxpiPoI+R9q029
Y9artJL8TB4CGYlN00IJrTEahhUVSiXbGhxSNDSGlOwJxVjBipooibVu/8uVuFPL+wQQlwZZ+EDm
Hiqlp7o4d/qQDA7acowLYIam4kxn1F26cgA5sTOAt/FjTETu1E+e1VSBz+fPU+o3mr7eQkor2bt5
lG1IN/xY6OqwCr+Tjd2Y6ioBwL96eZ5tctN2zgMr/2nDTF4sJd8PUerKC9mYD349z83P1DlpDwm2
BsTRPlyoZ0AFHSidwatWGA9LmmrqeXw2x/qt/agsd5FmIBOlqehgdKCo1F7UIlcaOMXdPHDOaP07
1zL9f85F9o8rLnPZ/16RZraFcM6oxcbjEw+jOkPlLSF4/Y8mtjv2S9rhsbL0YjnxuUm9SIjHud1c
Xc9Q18FuwyNebafOToHYIdt86gOgckwt60Q2OghWoZ5ZH1BmAJLS17jDDgK8XS0fXwzA7/3UeK26
uvwhHP/Vxw/hB6ig5xPgSeeT/+gyw4F/gVTGSXcLPfJ/meL/uw8kwFDlBf7urSc971IPzF0R0UMR
5/GugU7tzA7hcCi7VJXp3Tp85S+2/5xMtvP6t0GhbzczO8R/DxrSynmNHDe5KIHiS1kYwz0duoTn
0MpcL5YJgbh7lugFeRZr0VdTs1mKytpbCfaoTFnjp6G5XBthXYbzlL0Frg5z0EEJfQUd07uvw9ja
ZyGIYMnmIkO5ajouQA0qqm2PmvpjyNv8y2hMe1HbALVqu+lkwWJXUflu52BsO9bA133xSuwhP+yL
/3/ayxr1a5S9mhNfOnsFyktoMo9zsqwGbe1FBs3zkj/Le7ve954/rJf8mUIKE1HYxN8tSTHpRm95
5A5nMs32eF2GqCijnNtkhNkldqrn5dISD5x9XcfjepmmCfvPU1PHaOXz1DSRCSrne8ns9WShQrBl
EwKDOSApt7xibG00bYE6gCG8zT14Qo1H1LW8FNpGfo0dQkERCJI9zTCPpQk+ZlFg90FBk57044Dl
6TzTYlrmrJNsj/cNP1MncGCPqZfLS48y/s1QcKy49UJmXnngxVeNLlKz2uSDZ/pQ5iOounSTliue
iJBrU2F2JhvzQXAAUPgddc5uel6GVPhusQn79zKtMfqfp6VBgYFgVqraDPsoLINo2h6M1tRJh+5j
2rDFVmGssKoaOsM7Vh1WdrSe8SPgIKhJ6xlqMr9XKERCamJpUi9q2XC/ZBc/wq6nRwXxPhym70GH
LVHEzf4CQnGs8ajNtZHO6JCEAhKxWbOnoSFY1vHa0EOovcwQliD4d/rm8Q/7PPOni4x5kKy4L9QO
IY7+OPDoyXZ78xuHEGsQesnPQqb9uhlS/wYJ4O4CGg+UE45l8N2qr+TgQZV4XXJwytdDVV0FdEQ2
1MH2DjSmfkDZud6wWiXXII6KWzwBe4DUVvKT2c99ZU3fHRSlb6BjK/SyOdwjRYzYQwuVTrxzx2+F
6barJHOieyGYe6MObAFQW6E7DJTYzR2VAf7l0EYdxVCfuBWDWtHTEKihVY9kU50HlN3Yj481IoM7
JzLUXZjH9p3VmA+tXtSmSCVRS3VGvDPAmA9FYIg8RpzbJ0RVjlTUshS6UBPqzt4J5OdzJ/mTnQ4j
UksnL2GHP+16WrBDG6fS6g6f/LWdLpBNRnxGQc7c+cdwVO8if2yq+eMt9TbkBkikOE9Vvl+mtYGp
v6a+WtdGO1wZQ0JnACb/rg/xukahWfLYZgFgvyUUG4YmEGvLtapX3jYo41NN/s33gQJQSvwMMpAn
CSZ/S1dssqzg0A99RDIoxS4lb9dV4IS/kToDjDvPfgzJL9To1S+ulOM2xqPxUpuiPFvIru4m38Wi
EuQDq6jwu5+OHa2NKS9+g4P7i/RG9zUwBgT3EXm/McM0j6WL0n2OPdlDKvx+rTrT+ja6/VExK/9t
8ukkx6D+BtAmBLrAfshlu4pVPz2Ztkj3oVtnp5q32Z3rx9HGCnr1DUj6/Vhl+T/mGH+VeTp+6dUw
YvdpiUtgSfeCO7vc8p6Xr1wiHKhdnW46JtyPz3WTeOsqSiUosL32nPjW9NS11hN4Orxv0GiGmlPo
dhfoh1WPoGn7QXZ8GURl+lpdBWjrHpo2BpA68TdGgOI6EGBGN6MQybW2Ymz2Haf/0XhblibiJ8A1
kMnSDnbLxj1qKONtamfiHsUv4r4MUeCFgEOFeL1X3FvQXvNXVYFPPOV3ZEINl4HMtAqceDUY5SEy
unSnNOgD/2rjwfbzZIWwsTo5+r03d4SoFpjC8p5aMQvLa2HH12VQXuKtP8YJSDw/JhJIGG9wM6U7
gyAiWFC/T0w+PLbaVeE3P4nsbdJ8nFUmx3NXrISnKd9m4rf5SD50+NSuhmg6t8C6Sss/QcJm5TGw
eJS5c5sxCxOkMRAcSHeEcYiE3V5RoPGFOsnEYutqO/27fwuEO9JkkXc2Gt9bEx2FWzZfy8S1Hm0E
zS5/sfe1+GxP7e6rl7fv/jUAQGtir8Dv5msQpvbjEKGaao5kibBv3/ldkQS5cAZuUMIkUKlaAf6F
runAPRG69/jDlC89JJkOHUq4d93oWF8nPHgjyeMfeIWBPqXNjMsovekOKtU+iDJQkKxHIqdbvgx6
ZFsiMBSxah5JDl6IIjAa6QBRcSdTiI7zf0fSNU0OiCKN9GLf/NoCfEQOWOmh9iLaFlHjPgIhnu7w
zwguKkvANwzx6oPTOhXyArEDtXBpQo/aAb2qY2c/IV20Gys+RahJjLfg6LJ+pi4qC4GYTb94k6k2
ga3su1JFxr6f+u7E6m68IM8O8XFe1o81HvMoz+vFG5YRz2EGcO8qfpxkA8awildaVcR9aw1TrP/2
2Sbp/Ndniyrz02dLDAMiu7r2i0q34qEt1q0Td6e5OEs3gZrvTlT21drGI+pI2mOlskytEFkFhRyF
6/yG11snAWPAbGRI2279ITZWSGML7Fo7vhsgZraOhxB/dTK2ZYJ3dORdJq3iNeiDkCbftRHEznk1
7J2Bi5MBSMhVMTlc6YwOMi3BUBYytlk66jr8kbRmuCoaPuycNHKOPq/iR3/UJW0jqH6BPLmgxLN6
JY/RdWzkN50XVP+oNfTYo9OAR4mzpPU/xfjnU3Ka4EQpAJ4m3k4NMbb9YKMbEdz1uI8alDDf1hpW
3Dptt7I6IAN7wIKemQeItJtNX8ktNEFz6lUVInA99hpJ0nW3Trv1EWr59PC/uQ248/cCUETIWHH5
0hTFHqXcyOvhztvZXjztC91UebVOoRvymonaPGU2g+y4MZlvpjf8M6aBf49E83AHNm1UrGt/xwrY
upUcmSs9bSHFnvzHlL9PWyJufJgKVLaDWhsMuzsfmLE1sovJkba21KzMND3OG1/di4qN5FMTsczk
mNYmMtE1qkt9Aq5GidevLKv3toEIzItHaFe8JHq2Q3nG/fsVoU5zjjrEafLJ7i4oMgG9RAGi6gsE
OkN7F1UoKi/5oHbUTweDJ99TVtn7QdgSNSw4JCLqr2Vblyjlzz0wyPhsWJExKdt3H4dJua7aFtlf
7U0dkkcD+C+htJBVSN5Ca11epQoBJoS+1LorIdGoMqD5kbrHKVZe3Q6Mb93KR2hyWJGx0T105gMp
cyxrfrfYK8sG9cfcK52NVQFoOGBl4OE1fm7pRsMtFF+7zMU9R6ex/1Q5eQqFM8TN6YAcVa4Q0v23
3YFfSIDXnyyfRlJ7yhILmuVrmmsZAyEhhOL1wS64s3WHnOU30IN1OxNc4LfKCp2rKV8sDfeiA5np
bIqVs2bpKLYJVioce5DQv0xRsSaXjGxjIBro98TudpmhScwX7E5i0PT5UqwMqJKdAn2gsyjzOgEm
BQYj9nPBlqzd1LiA72ovj7tQOm/HA/mQyfXKf0fTlEubfKhZloXnrpceZvFyYzEISjYKCSMlkvdD
imhkg3p5tPPBr0E4FP0z23LqIXev4eWuL4zfFIH8FKTMkgQqPzHI0zug2S/YO36OZv4R3KTBvhe9
GInxBSho52ob4AdUTjxCKX5Mr/WYC3AvSeMBRWj2uu5iGzGePFqBMVL8GqJsC5CiAPYjgXCNF8b/
yLT+UUas+9qMyNsbLDYfseDxwT3Zmvg/ltkRL60eLDgNqvl5tmV4ueJ+8AT+FqkaL/Op4UjjZDVY
U4msRiWR7qEDU0BmjaDFG7Ab7BIbRXugw3gD8PIBYp3Nkz9VwQXFgs2a7IYE+WLZxPVdFjrTfeAN
WL/oATG4ApAxKr2zi/riZ7+EnK4yxUtUTs1qACPfhQ6jMoqLqQ+LjZpSyXbt5faunAAIV6K9tiwq
XwKgYB9bP1ybdhMD17JpmMhfvKErXxB5Bbyxko/kGJX5DSgp/45aTdr8GkQ9zpNArw60qnmM+1DP
WeoNLR5E6kjNfPKmDbBA7p6anV8hPYgA946aYxK22I01/sbRFwVXaHJEdsNZUy8y8capLkFvQb0+
65Nr12GFSr3mYDd3CBk8UCeWrsmq8kbzUBiGM4FtOWtQkNGcOiwOEEoqsvCK31Z4pTNDVV/Bl60O
tlV608quwx4B+BFM8FaBjWEBZWZ9RocIqgCnMMFhaf7NbxlGI8iFhi3N//eplkv+MdUfn2C5xh9+
1MFbJY+99RTGEFk2oBJSruh0OYD4w9uUTjWsIJSQn5cOnoCSvi6Lf4dQe+n29YxLk87+vEDeISNp
cbAc/t+nieuPD0ZXoU8yG5erkpE1tVuumGs9TDLB3k1/iGUINWcXOqUhVZW+QnmzPhpOUt53kIb0
kAq6CM3YSYdq9IACMcJqPdrOu03RWZrtDIgaXUd9BwAbLdtdIzPUSnyMpRFlCrTcwO3rYp9M1G5P
OZ5EdNWlYwS9jmIquwk/xspcxj3bZlUSrOcrfkyMKBUKt8HhrejauRTYJddWupmnosGxfMu5iu/m
qXJpVds4MerZJTCCmwMSoj0YJuSJSVOe5jOe9+9nf7GRy+C7PMeNjXF0EB9ni43paZZZqWOx1WAJ
Xacu7njQuwWPVc/BTRWDSZ2aoZcFj9KGhLbK7LtYe9SQVzvEndevqbN2/eCxRLylqJV5nQcpCaVA
FPEg8gWIqJCtuPMd5waalPpXNXk3g5nVL1fyW8xxImDxw7S98CQHN1NghkfeDC8ESCcYeqSx6IgE
zPbFRB5kL+rpDlXmK3PEhiD30nsQ6LkPaZLyGx5IW2rRwZjA5pw73a9+jDJk+jog8qqgbtc+C8Fi
wIvo3OSu3s/X7K37OMtS691GZ33usrc4HvOVWRb8be6N9qYVPGVSZg+e52UP4L1ml7abzmSCOET2
0AGIfxfiWQbVvCFak1vfP8QgY7onLzp0TXvInFJdqTUkafbQiPK15AJMGnpmMg0tOCuYYUfHxdaX
TrP2UzPbkwt15LJA0UWJIh6y0ZxxDTnRqHOzzXLViEtnnw1goF7mi5zcPnJrAF7L8vGB03Lyzy7r
HmgYfSXgImrInFafZrdq0PCm80dYvkKGHaUC+9dtMYmwuR8CHl+WTyZ5mKws0CSiJhV/MPJtWROu
DIPxT9+qtkPASG3QVZELHYIJHCCt1Vrzt6JJeR9AdK8o5Hq5rNkJ/2DUwK0v37RveuNk+urr8odD
gBS8/zI/Lp9uEF5wV0ZvNNf8PwyGSkddx7u5OVXuCQwbShfTqCO3IZJglMXwPW27ZzsvsucUko0n
bppA6Go79Owco+xuE9bhAH/67a4DldHRLyr3RYLojpxMZlvrjpnNNXE8Y2N4ZbGSEOB76gfri+pG
cVW6xapg2gErAubkOrCeGjY09z5Irzo/s57I1Fug9oqKKDmTbeij6lAkpbmeB3h29DRYu1BKC0yc
gOhhXd2nR5ocnLjZCVERa0VNGhDgx2Iwa3ggUz8hlJgPfbOnyVFtUlxSR/xDnfRxjcQ6I4Ub3c1X
7xwFtFnCtjSZzzN1M93qRv50CNL0e5lx60KtAcvDfcjtHnQi+EKTMUQPQKpsqJNMJSQyV24TDidq
ZlPlHHiCYB250EdQqIwzpycyGBwaL0E9mQf6AKD1ME+RHLCVxJ5KJa9m4vQPk8vlfTWpX6EKgq+Q
dh+3UAQcD9GAZiyNDUi3gNFMg+BSNQUU+FBB/RU8hS4ocYvuXPUJoGv2w2zuocAn6xp8IYjRrN93
3KBQO8w4vQWbnyH1ce5FtfoE1HPSFmLilvNo4GNXUfhK+evIFD9kK8vnCkm2g2wh8YMobfCsHSi1
jTXgD7f9ZiDI+SP1AIDMlPs7c/K7Lh/tN5l2I/RAbfHAnKTf+7U9nMKaZYhTZCZYA93hORuhjCsg
0PlTD4dGqfs7wXBeIBiMn2i4C50cP43cREmCriNPfAPMFlaG4rM8Hr5AowJczrAvbkpXn+cBRxoR
AbXZjaH2ntxQHfE+26jdltmS9GdIRAeQPB5B843yDmNVjL8KHgNdGtivkB2uAUq0ikM7dNmXuncv
vLLiH6jnydcV4NE3yW3zWlojUmvOmPz4GKlyiFHQyJJFgG07jrkx0hQJokjkX+hMRCybz9RfbH/z
i0zLxHOzyj/l2QzmjGcwgx0+ZfXmHJs3PhnexI6UXpt7ObJkW8+oUWbykaMjZ5olr9sD2Yc0X4kJ
id1b1VfVnoF+4NUuqpnPiuW+tc0cvzkChQRx3ryc+aywloY97UCgbQfGF+3vI06GKjXAFDwSELcr
ZW81dn4dswA82HWc/Q9ttU7lKkxkeA4yyI4AKpOVt2LykHCx1IY6kCcsbwk0BJ1NOg0bYKjC8+IW
jl68G6OcrwcX1ZwKQI2zLPr+OVa22IKlbNjNzQlEbC5r8JFs3j9LZU0gcM0v1EkHxUEYhqKuB2rR
bENmvc/mWup9tsgxol0vRYeIl29nK+LMgvzQRflWc6NWa+btIQ2KZk1NOiDIC2LOqL25dQDApvZo
QSC2drWUCNn+MsfsoQf85xx/u4pTQ/u16sE9GY9u9WRk1pm4GUKokx4y1FptB31TQKMv0bFodVdD
tPvJVdPZhPjrFg9Hfo7bKF53/uRe2qx0vpigS59p66QoT2ChrDYRUHNfyS3Ma/dimdHet8seRfXs
B90xbQvhihoxi4fONLtzF/X+xoyy5IcsrmXtBN/6DLSrUzclJ7PIxZMeSP1NVkJDxwZcyEkydsxy
zMNam/2KEPCJ4079QLZUrXs3iO8z37Ig5jqBZdQpJ4goZ+++HhRZJOQYxcZC8rQHQy+4P1xzM9CZ
g62qEtJHuABnc68+c+LvXjdAxd1HmZA+gBRTRvsWgN6917lIyko8iTosI8Dvz6d9gOfMQ82RWtd8
afM/I+7GTcsQdKX/ZR736QOU5bQG170XmN63HFy7EFNU3+xpMNcySxW09CJ16FhvHExkOu8USsLX
yMtNb/UwXIhDOxBg70xK9c2sc8hBov7CUGnxLFB6j9JtnEVNBdlQPJKfjVS+25ZeOhOm2W6VaMAM
5OJBiRKN4kQfOWR5fmF1833+xPqrsApkX+RRxPIAxYL0JSiqS1kawXMKwqcTnij6LlTjN23PTbwt
7Dh2T4yDKuU/7RMSGavSausDHn/DFQv+4Tp5TEEf2i33mV0lq9ocIEJAPTxOplVXe/G+VCN0zQzo
IPiBDmrp5mLjWT4egG1rHnp9aEGsj+wFbNSkjsVWtrzd1aHdrwnlRng37IEfuMvCI+HbFrvB02lv
Aju8yommdVG2CpzmAbm1disknh6RYdl3IvOMbaLPIja+n5Htb70AloI+B1jJfYpfz8lH6mDXTrx6
aRrxy0GU8VdStzsE4tQ3qwizDfBT4036PiJ7VtnuRM7Z2haTsQr9wrr4xIhAgWJqe4jIYZ0TnchE
B66jyHSGNAW0XKsJQrQAr+5SLlGtrAvuCMRFNhAAQP/GYVcEcspboB+/QtpvNpTlDqnr4ZFcGUN2
dE0Db4k6gwZ630YuxHSs9FeIu8K3mfe9CuJ0Y3lecQsy0z/HU9luBykkar1RLw41z19uW/wey757
9uOk24dhWRyjwoNSmp6MPCYHiutJ631HaD/dhHwSG2764wEUgoRRp0MgRL0NuWdvqalQvPfI3h1c
x9uzogBcfOyeJhGitD9LiiNyGigwhMLDA5RB3m01vxphehQx2/5NsyJ08KrVnZNOxXMRmxtAFpXx
hOga/goqiaoN1f5nSF0dkOu18QqDyhOIFJuHGMGY2UZN6gC6vTs4a4ODAKF3e/sFZeD9ybUrzU3t
I3zYQBpiaTIQKOLv6lxTJwJC2mfBOtMM45Bq/cLaJnriXpdf+jEL18Tozf61y9LJL6Wj5ZkQgd+C
yzeHKGG1wm1r/QDfhgTm387vuWQjuF7wj8i9pH8y/QaEQ/pRO8bvvn0MRmPHlvFjbIG8WoZIZGFv
OH1zTSjzDHJ8hVzMu52AGODInO3kP4k03EbGhBqDrssOrkriHZIcyOv5E56LyJWD3QZFIVmeH6ys
6L6SR9wl7j6FON8Ki61iPVPPd4Y57P/aJuJ55MtQJeP5wcFmoIaLWQv1M/qTyuZzk3oR8VdH+vvX
ifqv3j/GLs69nqr2DbmfoumkRiRdIYVenwdEAHaisZwnAUgYZI7F9KsM76pBhf84U/3b8Xz/ReYW
dpbREF6AAm/mMbKojK0YUalE95s5us0+NeISsSe9BpJ6waP0IQ8mZ22a35ea6aWuugKZxLGoIe7j
ovJasaKFQPEo3yuxFz9oMmBt3hcvrtma+J2qBtw0hbPLPYCLk6yuriiCF1vAnuovDbd+UmmjwX7i
sZX9WsaYyRRvjNB7kwz/TKpaA8K43i3NoB3qHeSR413Oo+jijSi98oZXQr+XZQ9pujgcb77rq4st
sZFJ6tD63mazgzM8mYO1QragBkIEt0SJFSbCwm51IRmaQjc93aRep0dtJ/Vir2i/UO/fxmYsRuai
ECBQNcQNywSsKyFAa9eDf66liaWmtquGgTBg7N5q6ZfOb5lx/xF6tBsw3EbFQxzpAgaZXMDU7bk/
BWqIN6DVcO+MCqp/o8Gzlygvmy2UpKYrSr7yE6sytp+q0rl30spb9/+HsOtqbhzX0n/l1n1e1gIg
wbC1uw+SqGAFy5LtbvcLy52Yc+av3w+HnpHbM9szNcUiotgyRQLnfEGawUsnskua5MZPEPuBb3Ta
70H5x3AraAHf6GIBIX+8K6CP4CAU46QH2XQe0APDM/38qV4Ymbmximp2H3JGkZ7B7d5nGYyRboZE
aRE0G9kGEMOdYEh0a+CFAcMP7QwFGyhRFUDtI7iyKGXY76nYjPlbkaiHeDu8bx1/LVJrxEAP+3/H
5hMwOmWWriBte5C1le0ctcACGhGObHaZBkcq00F18fIp20WxFR44Fp+kZxC1/Q9P5sHZ7Afjwqb4
RGIIetbrG8BGozX1GtPpB1h6/hlr27kXVYtRR68hQS+1cv1zLuhXzL2yujDXrV3rLiKUAAgPFfsU
6tCGw+/ae8iCGnrcePgfwZFBDsrrAgRdev04ASoOc8RavzR53Sxzng2fI0d/7Rwr/iHKBsNVHkom
JbZKLP5uOjBaHXzJYMjm4zft19BG6UekSToeHj2uvSaaZ8wLyi7m6SGPgldaptEGwQbLdWHrXXxH
izXHwD0IMnzhkpoX6Xq1g5cctQqvCqX8RfXN0ILaoeqN3l7eulI9bDoTvBiccgHB3mkD0kz6yYK9
eMbt4GvqgQZtQYvtFCVBf7JBoAbUoAm+RrAGkAzaG8IKvc2vI2MeTucs1T9lWNkcIcGUHbHqzY7Y
gURbOWjPth6Gez0K175Iy2uSRN3ZjC0AWno4gw6IuSwrj7EttWqdbA6+b3+ZW9lofq9B/thjcYRd
i2losLxEhIz60gHCdWvZZ9o9lcLSMVf//td//u9/fxv+y/+RnwEj9fPsX1mbnvMwa+r/+bdu/ftf
xVy9+/4//5awNDANpjOpS5Nzblsm2r+9XpAER2/+H3iWlI0YtA6ufxzvyd7DHoFwH+AMn52g5Vvw
vXFbU10HAfCg6R6nxiyhWgypQ9Mq+EPUwYy46cv0Wx7Wd8gQGJ9uPQDE8BFt8MKtpXhyRJZroZQD
vnHnuMSMa5ULEZ3BhwPuRku/rtMFrbx1pJCXrTHGpzZoxJkaGJax599/Ddz5m68BtrsINOI/E56g
v34N1jAgWW+z9vQGTLCUT7PyN2CwrwITG39LXUwQPbEVtYRaEl9fGYNeYruBqls9jSgSIDWoISgg
SoDtTrT8/SUb/MMlW9zmto2/nK0zZnDT+PWSARfmcIsIo9McBZrgMQw5Oz/8ghd7olZWoEzGm9KB
8e0f1STVVHHEw/9a7UN8Y65meht+gV7qrXcdNfCcDcsMRFuX3lUpnMefhAQhL4d/bwDr5R7r1lUW
8+Ci+eXbGdQsjVXfAquT+dxYjers1i+Dz8Hi91+KVLfr7XbG30/XDceACplkwoH+s/j1S4EGdG7l
mm5/h3gqlxqgFqVwhUIqAy8PlQntkQpxvO1loT0WYNFew/G1S629B/sdQEiVOemfxYLcqiMQt6iV
rEodf1yxDAzIqRQHHcwZOLYycZDqDCuktzOqu7XCp1Pb3PrRGTjHF45I1aG3nGBpGQK2c8pQ9Ga4
SQ0Qhh3WtzrqMkkJqL1qeGeojL3K2zTUmzo6MRh8v/+OzV8fGeo7tgybG7ZwsAYV4uMjw5ddiPVr
oH+XWeMv6xCQEyi2vR3MGrJdCyqDxQf/gMIH8gqPhVtVmeEPk4Sd7t4kNuI6WUR6UB9JnEMohQ7S
5QgjoKmcEQ45HxqoFUrpiwaK7u6MQ5x3MizvFEc0/VwOId8RVJpkiHQFmlb1uWFiC067njgygJ1t
AZBXG5hJ5M7ZssI9rc4g5mSfVRvd8H+20drMMPrHHPelmwut3MHnJtrTGTAUb2cIS72d3VpvZz5U
6/exqKvN7/82XP/rDwDsetMwpY3EoO4YHx5kAewugPll1fe4ySZINVkFaJPBqB0Tuzxj19vtqDRX
WRzeGFXWjitft5W/C5VVb2qPYvCce6vajZmtHfU0kB3Uw/J301AD9Q1NAXfmHCx6r6gggpVP2ovE
8jCH+ZS/gLTS2CBsBc+/8yAyAJq9Am+AJmNXFkyDm0H/R3nEA2UWZuXONgP9GGuIr/I+qq56Cs2x
sQ78L2rGABo/akbD8+OLrQfVxtAKSMWo948BGn45qDA5JGDcCXDdO56Y3pl6JJXZn5IIkG7knHC7
qtuTDDAsumf7EjKSUofB5K3l1jEXbbLS4feyxBINPscQN5pXMiqQKfpWrEIH2Sqq+7NHM5Txig/e
hYQXJVatyEfBheNGcAsRsobgVR6tLBJ0RMz3rXyjpFGdhuTP6hbmuM2VZnAvRpoFYTkAurCUCj6+
VOm9W8hM7nnpu7eXLdXTa5ca1chbFZ3Ry7pSI/+c9lZPI0U4zNPeSPBUT91+nbZ28u3v73b7Lze7
FKZhS2mbAEQLqX942jdmyKIRvPRv4JqvOAfWaNEqyuSkeJImt0GWVMVSerAVrqJpBbFu9KHmDx0j
O4Ar6tydOg1qDup5605TUpGmhFHEfSJ0GEMga3QKDb0Qi8ZLIF+xp5qp18dTTNVWAR9Ov2fDIpnq
Uixu7Yj7tAvLSqDIwMPxNDe/zQI0I9zEqxTvWd+d/U9ILpFHeQlbFaWcSIdaSzxwal0qkEPKu863
biSmGDDb2WuJ+05PcT6FJDheQJaOBJayW6yzbFwXENFaWNi1v3nLqwZp+eEwWzLavXUogDHYvTNi
pMGzJaPTvM1ARaeQzt3vbwDr12WbYXGuMwNSDEBMSu7oH9dASBLbFSun4SvsByrkLrIB4nDwW5NH
vJ8ecpkCGWM1xk+9C5xZC4VbGdAEFoDBk5JXoUNXPJrZVF6oIEJgPQzL8tZUBJtXQghVPlBpFlwJ
vZ9xUrZ70cHS4LbwGxE1zfteAyUMC0dJy8XEdoJ10CXx8tZvXkg6reeWDpQ7kzt6+aQOVghxkSAs
R6GCX4vOCBpLYxVrbgl51JP8WilpfjoUMTwWu6qAdTSqPMhRuoluYScHMdQrtE/MW3/k+vRlhxfz
nREN+orOIFVvP5Yjwi2KTkj1WG8bd+Bc2Y+Avn2s13uG10CENE+PTIn3T28wQ/+4hEPqABE7w5GQ
OnZ0+8MbDOCWSDpFo32N69idFbtAVyhXHHpIs1jXbXlgQwHgZH+hijCDxuGClgkIBZWreEJijZYJ
VEdnUzgNp+7bO32wea5f558/FGCZnxZ+1/EABdRUHTrrEjCjPM/LQBUX7bPrrca30/hcQKi4FaAU
GNUDpGHl1dHg+13DyGnjexA3hjlItIcQc7mg1kFJVKoBBgA/8wAzrDCgh5xBXWcbWq5qTtyu8BjM
t1SE0k67gi1NviUOXgA+9tzKlbL9rZX4e9TKVOcPY+E1nD3lUN/YwcHgp6eCLoEyeqaD5nffpyLm
OypRo5JE3EWi+pkqpBfY4NNqcISOf0kKEPQaYd1VF8YQhejqGHC0Ud6XI2vBnpaFK2vPh/Gphr1w
oH8GRWbl+yU0ZQaIlmG9EFw7pcLB48F1/Ea7p6ohhDdCwArEYKGnv6tapF+RtFJQ2RDJDyVDVhpK
4UCdFdL3F9yckt2tYYgd41hqExxx0O1WT5O0DXxFbw1Z1gF+SfmA0DOmfVeV9/A4xgI9KvIzQ+iQ
dF3HDiBQi8txQwKsXpvfm6BFXMDu+od3G5f2h98B5yZyNjozHdvQDfnx2QboQd2MtZl/rcfeXsHr
pNo18LaLyKaBTB/InoHO8jirdwilnXKd1fKOOqti2ntIRjn6JWGJdXTyMN0WjhPcNVqfHpEcMl0r
S4crVJGAkA7D9NVKB+CzEM6BYSgoNAjffbfGMVpkoGCLyi5gLA4yR4QchmtYWJEALQJXcCJ9ZEi6
OEgktkDxL4JOxOEPkYXNKoNyAeym/pBdpDNCdiBr8ia9SHUK3sH44EMyxeGug+UdJNM6cwdU1JYk
jnSoFK/GwpA70kNqTPvgCae4tMnYX6LG2+P3Ej8X1r0F1/IDLiU+0Bkd7KmCxETUQUmsTviW6iqn
q10hfLZ5E95m5SNUX72NBp/Wg6cyTppKT92KVGdTKuqPvnM3NcDUCtdDQmBXF/64vx2mrhj3aZJu
07QRW133wc64tc5lC+ZR3PSmnYygjT+Z/arN0vKoqxJVNXhE7ZlSg1FVuCHf6ruchXAjYeDj/llH
Xfo6+sLbsd5AzK+pvkZQV3N7iDUql1psv4rRf0n1DFE7Mxz3+Zhmn3gVzfU5Ulm7MYigZBv7wYue
1+EiNblzb6SZ+cCN5slU9dK2onUM89lNpoHQnosxQMbAA6UcFt1Db14zPQ9hwLYmJymj5lQg9pEB
JU3VQoVEdYNG0a2bH67LyAnc368WENX6y08KawRLmDApspg0TfWTexfsGvQe4q7ZpH+FGHa9swwI
2tBBQwZnDRh+s7jVGUh+dxCGr976ZEkCNP24kH+Oor4fitRfshH2oSn+SVbZXAMNepeR8nqkwyjZ
0jDw2rpVmWA3LUYQ/LalgPwwNQS6CetJVttLqtP7mK8kAptQswIzvwB7a8eH0nmE2TycZXSIK1Kx
mIxqGzd2gG0HWsHb0Pc8L0BXUsXWlvy+Y8aRSjFSmo++nAdSTWp2Su7QOvtOCHGfNNun5uRvW2Pw
FiRESuKkH+rmlNWv/W51mmw8WE0pw+UP41rdHveyB9oEolgvbZzGzzAc0VwugMoXI/TnzYl1q0TG
4DdN/o7x1vz+a1d4Hbd7Q3WV8EdZhcPQb+wqsJZe3gUnWx1KJvMDJJcg9gI9O1OWKfJFqoHKCLqf
sA00dlolYBxBdU4ng1Olxc0SDI0MsOQ/x5Ug6m0SW6sPZQDZa31qvkyWw54jE+90I0UelIpV0Rsb
K4YjMRVrkYSubvfeZu6ceJDxB49iT0VfK0EIC9p706/4cwB9M1uXP1pP2aUgaHsdZRkis8A/02qO
qmTh7LG/De+t3LEOfmxcDAIo0cYLQslsgVjmsL7t1Ojs1iogsLz+sF/ToEqwG+C1fOdMHp4+TTtG
d2UIZvjAEIoV8JItxnqvq4OfFvWeilMe53jaOatbFZ1RN+pBRTqwxqr3nsfrDexdQrgltPZGeGAj
5XkYfjbzHM5F0zgd4973np3xPrC68DPzoPM3eVm2pKJwUmNlmQwJcNWaNxlAgdy7QLTrxavN15iP
iLybADw6QZ4+Qf8M6GWo01N9qOqFwf623goYHMYVB2MYSw8yN7CNpSKkO6BDXTioUw1U/FDXTs22
mNhOq5l+9FgAzpCI2YKKt4OjWt+6yHQBO4dwQ0UfsY9x7l2VIjqCW+cVJfLkTlS6/mDA2HrS7eOA
bfjC7/vyBcGEaRmCu7zvEJl8KloPP/awfDFiqLtHImmAxGDFSymMI6Sl2qttBM48fFLdPgxPgdmk
emwZDFeG0SFEWhi8HVlf6AAkfrSIwBu7oyJWAvy+njj+DugxZlYDyXzsluzWjwFKfwqJBopdOVaS
NVT0hxDaOF1kp2eqQxoiuhdQRWxzsEVv3TL5Oe6xTF4EheZAHu0y2yByELlXsdDDtVTCfswpofIP
oQPlieh15v3v3xAU5keYDkkSlQ3BMlBHNMFgXEgHWux/eUEEDbYkQ1yIq1Hn9bURK9gxp9+jzPOh
1OeXALI7xlZ3lMa0SIpLE48QJW1b6zuIhCATZt86bTWj+vw+iPfQ79rEhDfppey2IN7L5GROQbqx
yWVHKwpjEYxluOlHRHHcOGx+KUNV9RSAFnwDXUSxjFbgpqSwS++qBzr4sfe+jjqXabJCHFfclZkN
LRF1kFjpHXV1GKKmWudIAcOf4o/WpGo/MxhSb2WHmMpCpmYFdrbdzV1oLHWmCeAtzf4hqmyoWM2H
r95UcUvmSAlG3sflLsyCcq2vLfPa9OG4BSXOB4ecT25qaOVLFYNCosAV/QRV2NI2qjP1MLH/QyKJ
gTT/972qzNPu0sB+N0/PlOi4PrRLq9fupKyDlySsxCrS4/5o5a25Lwuoho9g6jxPDPup2DO/q65w
44TijerKPPiu+8l4oKQjr8b7Noj0O8MQyEBD4Mn6hyyd82FPjB0AQ2oK3w4e8DiaamHzbuHS23Fp
Q0gou86QJbOQUCnOjWfwNfIH3xi7BwgXP1FyOKwzbU0JYCqqXiCvZw9j4ZdbETivQMS3rinTDB4y
SNNiJQTraimbz6KtjpZCzAAicMkiln+SWtG60NdF1zE39rV1DrS8OiNOsAZ9UV7zHN7CJZz+IP4c
e3uqq4Ufb5oCbljUSgMqRJakcikGhhhR4io0oGKop0tAdaPdZGXwMPYyCEAOHhTEsdSplrWHWE7Q
XP2YyeuHvgY/16bY2fAx/wB04graJFrEmVRjCdAb5OF8aLX1gIACDMQO3Ah/VL2TPjbqANx0UckI
digopKHZLToIMd6lTpE9ipZXa41PuUutNLrvk3l0DivD+znvZhSCucJo4ndWux3edchR82ZNDaVg
wT/cEcavkS/JmM3xv9Rt04Ioq/Ux9IknixghrO9fJRL2C71iw6nnMJsk1cWwfOZOLV4JkmJo3XDw
pTectMABYEWrgoUZxcfOb8t94RQFtl1OXO79yP7jtKLaRnUIIYmwhARJtKJONIgaqPj/1s2T+Sz2
NnVt4y0/6naytfqJ7xmSS3s6M4ZYLxdZOCKGANoM2xp2tLs1/6XPXGFU7T/EnCgpcnv2qC8TdhjI
g5u2I2DL43xMggcV40nKvIs11OMLQvDOgsukPYtQcyCBk3K3S5zsJUf2k5A/1KOqAmgW9kYPvz/Y
8IFUVdgL5EyLbQ3WhXrOVurp+u4AybVj16rYao/lNNrgeI7EOQ8ALvanbFnFHGZ3gqUP3ImxRFKQ
VGpgqfbWAK5KCMykN37RjDZbRkUBZX/PSR5MsH5//zJ0fs3zqW9FR7JPWkh8C46Q3IdvBfgSw8+a
xLywvIyPurIPh9B7DEK/BRcPcojzTcQAhuIhRORlRZEIOpCf5C06ATchyITaMNalBs8aoQowmM2q
riINzqRpvSRhhFxCrLwvwDmTSj8h8jdWW1ifbr1qE1x9i5XgiiigbOFFkAgPNX9LxVbV9Tb02oJR
/0sd9SsU8HburPpR3VjbAB4Z2guFTxeWPxlXPIYRSRV+BN8Ss9xRS1hOMDmt+hD8crS+6+0Ydb1w
CsM5BK1Qt8D4BbdTsY5EPW0z2RcgxogFywcTzwhArF3oMNgm7IttSBNJe9HVznAVKkldQJYVRDbg
xlRJtfVjMV6TBiDlLnQDP4PZZc+9XV9FxaltQpjuToh82Kn1Ocna5kJVOV5dqwSMDmSy0IMaeAJB
OcZff3+PIK3+y2sbN4mjg9DIkWp3pIF88Ido7egwvO5GvbwEAVcY/OxTVFfh16yHBIM3mAyBwiqE
WAHkUOA2FHwtoA8OtqP3UoBks441q9th4Rk+/jrSqToGONd4cFIthOIn155NZAKB0IV5HxXtcHKD
op2uXWBBY93P1iF80T4VuZYfYZoH4Q1VBN6q2QL0AtUHVUwrWLGVthy2VITs2tuUVJz80Q1BvHdt
HXc56aOFnqjdcDKbd0K00M7FyqiqZhk1pG+mXWJA+G8WopUpZLWzSvJZiDYtqvze0+U7IdrCH2q3
7dN2/gj6nBEyZVDBEbH1goR7+2AKx7+PO6iBDpA0e9FbMS1NxtID+JrWI/fLnRcU/KXQi2aNZ6q3
oW5RBDfYAsyfvrHB/u6Ap6J602heb9Pq/gQ8vBpO0xZt7oOYUBzq1pigopHDH77sgkc40BpIpQC7
XFn1DtlXxAQHzVpCCzz8juVTtkin0nuKu0msPG1I7jMoZWzbvBM7mkliC/lupp6l/sUpBki1IjnS
ecNSeKX+ETsjq2Z0ayz1l4jl/oGzUQMISjNgFLAw+jyHHW7aMqvvbR940sxo0y+ww70bee79aKJm
L4fJeYGkg7mMrDGAmpRvbq2m4tshBH2BC13HFdjpFxvYhNrLnpArju8ZHocPI2BicAD3sbHJu0ew
fvwTkMP5Y55ONUyTi25DRbNM2l3dQUaHijw39HNds3XU6vkDoih8lSPoehFlntyz0trwcbAuVDWE
XrPyhDetdVUnjBIbqWLu7vVJdhJFtiPoesWa+0BPzB3BZwPiC6m6ZrCgFNOxfVphsWTDyOZFy/hD
WElAnPN6p3tV+RO70Fc9mmwogNbeEqBF41xyvd4YSa2BHT1BvBqalusibPPL382TxLshLcoN4Jud
W3aeDyv34lIobS6IQmB7p2S5Mi3vFkGdZPhJoY4OsudzX3PCU8oOSzAUh/GzneeraczHpyiGXJVd
mhzME+AXsbo1Vl2f40WqrJ5kUqwgszbc9XNOr+/6+Fgj47msOXMe4NYWbHS7CPdxmo+HWCDrhiyV
dTUFaBNmHthfoTDnIvxm/PRbZ9814KfQcJAjsbP0g3ADeve0/v2TUP66ILPwH96QyEY7WJNZQrc/
xBZDOQpL+qH1vapq+IoprFvfsuQkNnSOVW0Nwq+qKd2ZUNYo2FunDm/VUeX4blTW3hHkgRYu9Fhv
DNoAtIHKNVHd4JnSBaAQKf9buWirb+DStAvDC56hDmoB5hLIZyaek7hpn/QhTS9xJnZUCwOE6Mg9
xDqpmPDI2Q46fESoiMfX5PoJgCmT3cpn0DhVUCtL9tSa5aAR/jn/ULybX9PZrm8hGglYWuaOntds
ADHsjln/D4mRD3sh9UWbnFmGo0BIgL4ZH3BvrZ3ZsKL3sx9gS0AOU31/9A37KZznAafmB6F1MCah
mNituc/1g46k9t3cL6jbYT8Wnn8XKKg54O3mAqJf8HchvDlVdmQCRqeQvYMfWIDY8tyrkOaPrmTV
qfThrTgOqe52djO9Ns1ixI/hFSmuYA23m3bXpob9CADCmdrTOgAqtBLFqUac7VTB5WRZd/b06tXx
45Dk2SOiFR8mTMbKuaj3sDJZTiD2PMnh3FngiQNjeqQSBNzH81t9d25be9hbXYEVTqdXgdvj1l15
xq0LhjZGNg8VmlGt4NUTbPMoN6EzX4YnB1CAC/PKx3Hg/MWSXQZma6P+Lb722bJcyLMhJpvgYeoA
mDgXzTE8ZbCSuOow14G+kkwhCYTRfzerGl7pUIT4/W+Q66C//LoeAewPvz7H0QWh1OyPIX7Gyiy3
wqAG2A857HZIxRKcYXDZe+l/DlMHZjhIe9pWBdyXMYQLqgcX2FrDlQlUtDALPjssTxbIQpsngIfG
pxQMKeqW5TLb+wFCDlTMJQwq66hnsHcKsVIcmuIO3JmvoF1HP9PihAUTnsYZIE8WuCYvynRwCYxw
ezHw61unrCwPTdJZd6CT9ZumMqZzDs/HFR5j4pOap2u88Oc0vc2Dv9MZ0qHw8ixO3A/w8ISXVHeC
5M7R9uMckU1EVVRopIUXhd8eJ+2p6tv2RL2omopjW05b6KC+Uj1VUSMdxq5ELBFL3uX8CVRZqylr
PnSLNsv8DdW9+zDbajYIFtf7d3Vpl6WHhpUr2ZfW20XRR0nIwG1EUqXzhc511EeTVb7qZNJhs/7X
q676DvshQN42WGWUO5/VZz2Bhtw6MjiUGu0E6aeYCXmICgHgfsw9GOa0Wrencm7n/rLxeYiV3egm
iBTny3KKxyWsFAFLNpv0arWBdZwM7940ApRUVZsANVQ3TMI1XKZgcvjGXjPSn7cevWQ/YYdpAR9s
xFgrYSQoOdausSoQ+NQcjjrAQvXcmq08Ug8jKeMtUPKAoqtGqtNjw0XYJjjPn5Q64zodxwkhVjVH
iNVeNEX3VrUJ6xieMapW1Hbmcodb7jxD7pUPOtB8t0ktPoUrSD4WG5rVmArvFCb+nQ1QeL6EMCC8
qQtv3AJxQoMa3zMOMHH/RN2pagDBb9HAUguhX3ymF9jGHbS4AAlSRTqUPpS1E1McaJRv+9q2KvA3
oauiOl1AmAistxP1D40QMt0eD1b03YyD90XlFw82XGLuq1JlAQ0kNNRBn2CKAWdpx21MGWTLQYsX
8G5PH6gL2IY6xOxUKFyI3BWR0WycDr6CdfKa9EmyHiYj3BmawFtq8oBit5JXaCHUK7PJxV7vu+Gi
dd1XXnrxKxjSQCNmDT/ZvhPfY2VmLqghM4efXWlpD6GXx4epbpIVfQCiwntgTz6D/TeeYNoDQ9sB
fwr6kMR7zAtHhw/bkGySonc2NeCHn4GDXAKX6a1FUkNk0gGhQ2v2fVSChdAiELbE0yXa8dhiUFvF
V4aoGxI5Q8jKpYeHmMf97IFauRl2KxO73g0VA80BszlPvsxTVbiHS8QnTrbTsiusscO1JxDEomKZ
Vewe4obbuW8zQKkVpsE5EF/6N5rNKixt4xi9XGIHyq9CG4xLihSiuqy5Bmn+ZQru+3ypttZkd1iv
w3RdddET7C0gJw4BsZovB8Qi365ZxQMj0HY2dB1tzgxAp7O3a+5N+x7CItl8zep2WEPlOHfpUxMJ
LZvJssCpUx+gDnTdiLX283X97ppp0FBrf7lmP65g3QsGzn2TDetei+WmrZxdAZYO1OjaAhRPDWCP
BZ2OSVtBwAL5gCK05BaQHrTYWg7dwizhy7msNcheRNIGxHJSDFE1Rw9tlbUX2p9iPSjeJmMwGgsO
1DzXFp1gC6RBvUyLV0GIF4AeX6O6hLJTBb8X6M4mV0Bjk2uZfrJxPz1QhxaLUJdBVM2lYsFiccFg
6khD0mS0V33QZ2uqqwGqBS57KRt93OVdsnwbhnnroAFDty3hwCm65Mp82dyP3NzceqTl2OKf2eZb
mgsZL+eIb0RBaIoCyVpcMA2t/MFaABxe76guG1h/GI3oZSqndmfrZbJCVDPaGM0g71icpUd/qED3
GFZeVuzsOK+eJpaliyQoxh/BtE4yq/45JtM37B7Fs50jsB5VXgZ1GFjgAN2MTZVo/IfBg6J81on0
i+A2WGMYBOkMrPIb8RpJHWjkZkov9MnDmMu7KAIMAiZBm8I2YTQgJmvfRMEPvRclCFMabK5MWx5D
vDXWRuFzV4P54WqMS2fJPLAftdotDUh0J+Bbvto+O8FMUxGhELGwB3zJESiDQSjy71rrfytZZ342
BxYvjX70rjWcqlYwZGYQgJrePht6vsXdh88NW99+gDISBPSCoH+GXgikTjm4hb98Xl+GUPbL62Lt
jAW8TK1EX1dQA195iQcRjI6DtTF2/BUSfQuvE/WLU0N0N4B/zJZhH//sGOZdmapZK4cv7Slvj/rQ
8fssjJHHoJGIw3lBOV49hxd3lhFjJ6gGpNlmEpH9BSJTyZo3fb1TWMzHyTHP1A6UG+KZvOxPQYHQ
NHQO0+U80PEfsBO1HvGza3YDC+J1KSrvi1et54G63bminfI7zhDd6YPq83wh0M9YaBm+uBiskqNA
7mKZqysBhfkuD9vsebKDcSsgCrtOm7Z9iYtxQR00HUp9Ws5TlbwtL44d+Qv6qFpCxrXGquHsgw15
MOGFtaIGTdZrB0/NTy0ipBu7qMZNEA/ap9zAX159JsxuytUU2AnIXOD+mlpXzl9XruvhAsxX/2Jq
drv3kEmZp6wicH8RRHlpJtPfDFNRbeFHPj5PORzX1Rcdp1BYBhgvBepBc0DGj8RiwivpCYmap3KE
l3cIZuE29+MGmQWiwOEgoaKMWI6JtJ1iN1AD962rNthip96mlRbJS6EOdoK1XalHmkuvzxAwh0th
fwtM7C+ppkjDaYNcr76kQVTXQcdjxHLySCVzaB34b/d4Dee52GCZy++gpbawwI99SgxNe4j9Ys+9
zv80WDm+HMg+znG4quIgPLN0cKnVTP1kpSFthS0pwnLQlPiZFDY7UUnNKMCnfMrUjN2EzITqJEt8
7h+ysUkQuwbkoQ5QobAPreywOu3KQWx7q70XqgGqd5CTe9esDcUWD30TaMcIwB4wtAEfk+KP0zEw
2bKZhu8+/9IbPmw/2y5FAMjRY2APgmZp4x25KbEfjbHzTjais/VTDeWpy1SxAOQIdv/WOdOQ7Bra
dDWXBWJl0GosG3jeq8nq7OqbLHpIQie5IC2MYHfg/GjNBG2itVNXNDVuM/og5MO/tUXDXWjSMBfK
JwDv5mb0KfE10001J4fFPYplD3NWL4iLAxUHXWzBRscqKvcU4LRw8zGLP/lBhSh+waArZLP4E3yT
7U3FvLfWKBli0Jq8cUetHbNejTyo7mmo5ruTzqBdlJTFGciRJ/qcNDPKO7qoVM0P8di/vyhqTbFZ
pIvS4PWFxUJcbjxC2SmA3az8oIoZkr8LDzuZWTaYusyCwu80InzNQ3BZdbJIVvg20dyJNCRC1Umm
6bQqG98dp2EJgnJ0BSN0egIOzI0b6IRSifU5lmjwZaWSzfWdPrF4LgEnd9D9vD9Tm9c493DusO+p
BODgFbjpfC5BX+FTO1j8RG2Zn37lgQxn/1DmAZ0Kz73+OH8Eq5IFfhvegVxCYbVWLTJnBDVUXRxA
pVAv5om9p9YM7/kFTw3kKKjVlB5+U4l1B8AFezItBGhSdmzMKt4hLZQ/TqYVbWKN8RUV/YQ1R7vy
PlsA+uEuLmGMOsJ3hBpZg4/K9dq5y2otfxziLl9nEcLT1Np7enqoRzzR5rENFNPt5JG6phlMSxGk
xsJdfWjQ9p0L7+cEmWdM5ECL+Q4A8aTq61Oiw2Q4iVO+Qm65PskyR5yuVadRAHwBkOTeeq4sAzC9
FjAoP0dpZ+yEn43GiuZgAEGkevoZ5LzdMAFkCpuk7MqdPj2VYXBiGtdyyEZM2LBx3dpRqwzrZu+N
NvJlaZlfqU5gnSwRlTlQVej03pY2QiNNMPJ6W4u8xtMXsw/8/yg7r+W4lSxdPxEi4M0tUN7RiKRI
3SC29pbgbcI//XzIUjd1dDo6Zm4QSIeyQGau9RtI1GG89LAaKcoRer2Ls0F9ljVazFpvtvJsJ9vi
ORsf+2G+d5c9xsnhb1db2UEWXbizWPgOz4szfUM0v7vI6k5B4IA/6HCSxUg0JppjCAfJojyMrf5i
dHl+la/kLQgtJcxeiJfxzuRBtTa4cG/4o+SPozmpW0Pthy1PmmZXdpWzkQOHSlOexx/3Tysab9nM
QJ4g6HOVJTX0hyxP9zqot/untUqSkrq66L/evhuZ7IGsr6DRI+xpFxtl3igw4eg9To5hPGaA4S6e
4p4+q+RZNjk74OXTVZbuVVhvkzKbpj3Smr+GEwszgC7NQ4Dm8TGuJ2ebmygeSZCQRBDJQyjc1Xo5
PN0hRIVwq8M0lb/6GR5Bwd5x+q0X18lmzCLtSi63u6IJUGyyKY//Do+SK/bZrhLb+2/tcjxTc8Hm
L692ZHicTUN65Nx3qPRK2OpnUcrpfxYlwrVaOyNYSGeW36+frXKs6F1M0j11Orpkbx6Eof2U6VDb
jTFraVt7L9OhrNquM5bEzx2rUNkrTJ3XecS5MCpGbycFBFBGfB36pHvyTK95yo38TaJA6jRyd04N
F7Bn6iQd6c82AovIjVb7T8eNXGmLS8y2JcuSuAYB868uyRrpz6a42SCKP23nsQII63jlIw5I6VGC
g+51EiJkT53Y6F4b98d6agFH1BNeqLbq8qVhqRgvJuIdJRJaOAAZr7I1cyYvqHF4zoH/7SZCtEGt
jPhqaXqlXuPM22pkhh6N9TCjg/0IpPD7rLfZSZZkvdvrv4bKOnlQbWUCMp44D5aB62GCTeV5dsTw
YmW92HZNLHbjWjQVzTnaaZQEsrUyU8gFrQn5kUZZVYMv9QxVe5KlEEsh35uL6pyK6PerqdouiVr7
qYGQ9Kxk114vxyfNUMTzWJA+9sJO9WWbrLMjpQyWZCQgtPaXdV527dpevwxpcfscaM+T6sviHwON
0iIlzCCU4UbCFMuvV5ID0qIMD5XuuvmtZJ2A/LJGCCtyDopS6ucyHO3/74wVPhyjEORTR/SISBpR
ClN9tmEWjc1gXWSpnxTrjEX2X7IkD4j/zEGqlsbeKEYsOwc3eh6Ip66D5WXCpFPWuzvZwA/Bf3O9
Yhdb1mUclfjZjgEI5eUlKZY3XX6kFIPLjRnbLmZofH3ykLbtOTcM5SpL0CLQDB+1N1lqnXG4tJW7
7HOYYJckirX7Aaj6rzMr8fp9lzUfskeuNb/qZXHO88Ay6/QK7bnDjA7sxQKi3vfwzbyNTe49qGtD
sTZUJrIWWMMh2FuN3sMA0uc+At3Ln0utI9xl5cdhTb4b2mI+mfhgLbp4LtYUvcOjHco4YRTZQdaN
qy2AgirGfZCoFPPJ8Xalc7WtKbAzPbkgmG/e5GH0JtjRS4piXzvzpteG2F0lT+a1xUTJcDIIqcl+
shVg3ctQhvzaq2BZ6dmYo9vuWVpseBq5A182yPLaqoTR3+AdUeKNIeiU3qh/+TyLlDne1GudEtFq
Zt7vrZ/9psq6YHv/PV4xqwRnJ3/k57+Rc9SfGzJxsr5VKhDf7GAP6opNjdkmFVNtvw09Cx7MuNhy
r/Wfw0v86uFnO9ljp6NdvxRh9JWNBFao61m71skzWSdbZb9xaOM/W11v/DW2asM28MZY3yuLgVxe
F2OXgCfvCfDFVlZ91suzyu6ia++aYu9Z2fJi5qTs6mb6Zz0BLjjKk7j5VeO0BkY2Uqsz5Jfo0z4+
Ka32mIfsIRL5y8lT4S2NX7vzSICE39ReD7LBWPT45P1rhMsnvd1FwRws3ME3GMtGr6ZuP7qN9sJP
qezHPCo3spgLNEcswja+LIopY5vGSiFqE70PDEXfjWOagpthqAe6z2+4885KZ2gv8sJt2hBYXYux
zYW9klh7SIQXx0D48RbkrjrWp5tMUUqqnGpBBEP/jDRu2JnGV7xDMDfKijrQvNz8qtgl0VqlbFC8
a4yvbS0+ZsvIHyPiny//YZCizeqmrHT7WvYbRVHSjLUS9DEQh9wxm0SejMuGGcs+2IZt7QpFL/cz
ai/ExyNQNGvRECY7q3XylcWu85pgKeLmaZ5z86TnnhJA3ZjfVewTgqG3CiQN5uEreKzSxD1Z9opr
EwJb7U3vnot9H9YPxcUYFNlLDv5PvQwFVahSs2OiIdnw1YRav16h7vpfLyuLf7wsvUQ+VrtGGbXN
rOvF7fOQGjjD1Or1s6bQmMd98EhB21r1RTbAkyhvyOD2FxWLv/ey4F5mnnlNwHMdirmxdhnZ5feh
FRuSvcn31MHOOKo795I6+KdNg+n4dyAPI8M2zV7zpvs1UguL+0jZAdGAXyMbvTDuIyXSp8m7p7nq
Dgmu1X/BZJywrvjZmjbRl3qwXy30urfVMCbXtlGyc6tM+g5KaPWFSAu5LWcw/+6X3pejsmr+6OMl
+doRjN+AqIK+YYb1SbOI3yGHmT2nAlZFVOTN9wSyHLH75GcWMqMqtXhfEq9BvV3ED1UP3Mhtqw8W
/cWmmUxiUSFBzAik8zcWnOBJ++Tnanmepa3+URbaSiWxkketC/WD62b2oTI0kkQo8QSWPk4fpl1h
aM/cqinhBxZHt16zvFvYaNXLgJhQUM8ZanBeVb2opKoOzBZLUJtx/TLOo/rQDdmZ+656kT2syT1E
y5w/yiq79USQum58lP2XaLD2TaHlG9lKEL+7YZTyJF9KVrnxtLE6vX+SpS42PJTHcDSX106SVtnZ
VYoW9vpm7MioAIDW32TfqSraW5FYaL/CeTj3blK8ELq6DXlZfTMS8MEmlM9T67rgShfknYRWfZvD
GV+v3uRPgav3e61+l90VDVzO5LKwl0UUmp2qGz8qo28O+cJ6S1bPQ77pzLRAVanQj5UeN1t50UGx
ThU3I3zsDnE+wzyCn8qes8p0gsQE2CycYciCagiZChvmaqLJz3UHwiaeB+TeyjELINL0Bxd1QhKk
a/l/Ofh+qfXV/uMFtIj8f9pV6LCv2s0dGr/64L2mGrYkvVZbvqwvtWnZ1NFo3Lu15fRbt87Nf+9m
s1g6omLTXufEYL3hk0T8J8k6zxeOhnNyt5hfkVkhMiCSN1X14gfbbmJ/WR+irA+GvQcvYSuLdmNZ
fkag4CKLofE6RHb3FhuteZuKKCONycUG20JWtMfsKB18u5j7v9G13ah6SXACUM851Tzvm2k4adAP
ivpc27iYTlmnnEMPmhUyr+7OSGrlKZ2xfolRe/1mDf1Nl+OXDEOIMWn/qUvMqienG/Fqa5NtHXrl
zann/oih5XxIQ9E9FLOCvyCm5G8kiH4U6RD/jNSDpRu8j0bTX93cnfCl595TVrm5NG20Paj4/tTF
S3wVQ2ltE1zAXtT1QUEac/qu2AJXS2JiZuQNh8xQw8OswKLuhG68wkF1D3VDEEIWZ+BUB7RF0ntR
0UPjoHsiuxfHiLu0KBXYE1VqvubqRLbcKEvmV4qdlU4U7ere2SFdfWjstLm32m3UHRwiQvexceWw
zsvj7t5a22RPxKz197EIfRWH0FSGe2thISnZuyp+VOt79rw6OUSaMt9b81UMIBo09d665Gm4J8UO
EWF9V61DIiRpDOPeilACPiE61qPyUnGiGnu1w1FNFpnbtP3SCwSM17HlNC573QqxT19fVxv0aQ+B
HNG2WRyFW3eHcC5ftW6aJh+9RXGVB37eX2ep8eCIZbr82UN2i+OOaLhV5XtZFLVQMWS38k01hd5D
YeouEJQuADIdPjD5Gg4y6TbUzwgbNFkp+8lDVKXfnQRUpSzJRlvBiaovxl26jv/smubEovKUXNhn
nTzrdPVFL/Px9HltsSTK2Y2tk4D17fiyW5iivtmgmr+RF9YKHj5+go5sgd7q+fPFwgoj8kapHjM2
5L+9PvQFgd1BmW5l388Xc/TsaLmivnzW95FSnHCxfJOv/HntpNTdgMCYdr+G8yV0NEQjV+N1eVAS
PNdjL84u86ov96/qPI+tzpdlHdPsf59apNIqJl7kFpRiowKwuNxPZdeuzhU/7oR3b/kvl+vyBM5e
RGphfcl5vY4d9eyKZNmcFRexcQ/VntRlbYYjnjdq3rGJ+JfLom1lDvumuLqqlhe9tbAdZb02ucax
aVWWseO8vGsCGpQtgPqC8DVfC6IBsj4rvOm4xAhX3C+ugy1ZyML5xEBY0EKxv8hD3aXepV0Psth1
FrTZECUTWTc2DUlqcvzwHnTVJDKVOtfU6ZxrlotN7xnLmUnYJDa2NtihM2wJfDGvZCXrbNlRtmhw
22XveB37WS/PvFD7NUwW72PbyDohBDHl35tc7OdZVy5AGnLXLFBn4jCbCdYV60GeybqEhNEGDDBq
G/9vQ8yU/NuwVEGUQ62r0x/18iJyKGnycNeyXL6/4n96MTlWa73vBBDXyByh33wM5526svelesyn
mMxdYSaHUnG0I3XbwjQkirl2lH1GI1ID1VPGvS6c1Lc0K/mi6G10dOoi349xlL8lYfYk6RSLCFP+
Ft3vPTyA2P+9R6g03WZeOoziPLzEvL4jeNVF5UVXna1ppObxs8rJU2SSP8ufI1o96w9G1VyhhhQX
WX/v7MyqsxmKRg2svu8ecZ2F1WHi3Y3EjO6R7mudQ4Uyjt/MVvd4r6xL6PY6HE5ZV60NooX9yx5b
3cjL3Bs0Byd5yMvbT2mhSZnVIM/DPvisu2sSyfKfwkV/ih391i77C4Eq9h+X+/NCsvzfZY6kHpJU
PeKuY2KXQ9yywRt+hzgYIB4yLpOP3gHKELNWkNmpGvXcwMtQjZiibOlDofebqGvhFfIr72Sl3dqr
PfhspJusxQXNGMVzk6g8S/TEObpeRrhkbLMn3X2XbbIG2cIU7QaMnD/rbAtH76SESaZlVvscgxV4
rp5ld3nIDY9lu+o699eQdWaspsiHx+KgV+540AoVDExR5JBvx/wqiH0cYvSgm7DSRv67LkfZIvtA
M+/AIg84Oq69ZQO8QW1XDQbmIUWunyorG8RLWKTF1mpUm68p+lJYyfShFeC1W6voyEM3LcrCEQCJ
UsynuUFel4Vj9IilVou2E+zDjK2zPxbm/A+SuwEEjDHy834Ea2R4YJZMpIXzpH9RQpJ4AD0R8XYw
4VTzLD0q67oL3k61NaZ5eqkF4kiJjceu5mbH+5WQHyS4EmL91HP75UV5C5cCO7WuPhuWTh7XmfOa
7NC/yvJMHkQiqoMpDGwfIiQT/30gtBZd64nHWpG4+l51xYds/Kz/o+8yNfGKbfuP1/gcGmfucOoK
fSuv/Vkvzz7rltpNLon75bPms+tnnXwz2YIJo1tePqvdEj52Y5dYbkSWuGIRV/mKExm7yS3EFu0w
sOvFk+dAYlSqzn2pS/2xdmABqiRSX0SvLf7idPl5GAvvZQl7sSHu4vAd0GqK0d4ZLP+3+lr05tk7
LgoQHHmldGg1HOTjv2SjhWnAc8jtwpr70mZWfSzmCM2yTB7D1diODBRYBlmWpwV/ohOI1pXzMHmv
Reh846Ycb7IEjfFLUarjw70UmwS23OnxXrKdQ7FU6pMseRkREhsF4dJwviJiCmV27JYHedABwm7L
0FCBKFBXNuavhhZEJebrrrvtVKu3ffwzaEFe3Y+QYzt8XqFBMfghjeJ9ifLj5bMeCLO3LQ3Ql97Y
lBvwh+YWFxL7sQN082hWTnqY0fv0xVADLVkPBlGRa1GQqArZjbAqpa43or3RLhPLU0qyb5qYut/a
CVTtHk3evt/YqTJd1GQeNwWRre/o8Tea/b3tu36jZgVankrt3OaBtJpsaGBaZ4ZQP4bRgr+4dD8g
I7n7WXTVqcC2GTugz9PUAoJLWlcsQRrp1anT7HrLBiU8rpoRXQaZ0Lba+gUpsIqMWYmWT2nWLwUL
nH0roMLJ1gJi3bUdizeC0XkX9IhAuX0inus1qYre/OJbzohsV+RhDww7CIPxvlRPAtnG+yErx9+L
35XFLrD8U6IzUSE4GetZuFTxb0XZ8Eddvvar3TKtfDlEWzpA5Kp1aIEDTXFMxmMuUAuM1fY8REn6
pFktLJBGNN/FYL94k2q8ZP1kIrRmhru8HsKvClq0E1Ca782C+Vg5zN0NgRHjOpHtDJp2Kh+mJFbF
PopgYZWgvFDGHsOjJrLIN4UePurrgV1TcxtXEldKuH8LBpZFuhjxj6dRdmOK/kH4Oj3Ja8hDbCeA
wKMdlExwacD539oFUyPTmL8ZdY3nFon04+T06T4ZQISHq/5HiqLzrWpi3N9EaBOJoPjZEK/FwuyA
Phkz0It/j1AQGLkqADedpkTJoxTOuxGFuC7GrXNGMqr+Ovbf7bU6jGpYPWtwkCxB44Ngjg4aPE+8
MEblUqPRc4E4a27HCMES2SDrZKulsc3FtpU+wGGbADciXykW58HrQIi7jpl8V+f8WTSN8lID7TqI
xdSRpiyVd6RXA9kBuZls0zeZeZEjwxKoTtQzQWA4/lxoKvndX6bQnZUz22XGQ2pb+gMRyXEXFQpe
4v+uk2dtGjfBGs7Yzd48wJ9jZzTMk8sfk7HyYLW5fvOqF1kwKh4QfgHo7zhVzj9OO/fZlnV3vjVh
r20+RzXr+MioB1/MobOXDfKthGAffDLQCYrkivEVFRXQmiJ+m+suexhqZEdJ6BNwbpd57zTC2cpu
bkiKwDY95t219f88CvXb5rXvha8Y+vAId2R4hI2A6LdRHz0ySZfP+j4pSRQvi8t2kG6yIctVFVkq
/SgHyXo+L4IH3biGuBzjAeUMIuyja39VLfVdyuun3j6qZueHEgmMfDW3fnOEYm8GD3ydEcUoTpXu
cACZZTxYtfg1mm/0HfTwTyPqf3C56IruWYrg+nrqrCL1sdW6QRLm2UbWfTZ0w/RQ5pm6aswBBobO
JHV/pKhPOuj7SE3cqyzJ+rVK9vKWONzfE796WQH4W1U66lkPn5TiGZBw/EUellXTI0WddyeLwEWJ
CITNvG/SBYsrt78IrZsfrKUYXnqy7gG63MtRNibONO+WGGkd2ao6+XQuSmNNWjC0LfD2mMFxyUZZ
BdMCqK05P8iSFRJjCMUlZHtT6hvgdqd8NdYeAJRucgDpgSyiJkr+Z21A242vTJantY9olC5YQhMh
bMed4AVr8xfXRWdQV3R3x5J3+aKo6Ha53vQ6ryVZper6G4Zx+VX2F/xl96j0MOusPVxgRE9DbBLA
52IeZAoEJkCK6UE86cnNRitnLCaePnX+NKs2q0czuZKXUje8ofEJgxudha3Pc/NpaocacKWO/F4x
I66nDPgF9+9RZ3mP2cnmYfPkwFzO55lsa144e4QyEW5xPHtnVvl7ndYKIH1bCWLSkwfSsUcsAZMn
L+ThrsHP++YS6DY7vBo1HUZRxVb2Js8UC7hRU2PlpNv8rCnqckFr1Kv9oRcQf2KWJhRL5IwpeVTD
KhhFaG7cSieKm61I8oMzPc3euiLyUIGLeH3kH+bqZOjtErzqCQxnpCNO3P+TD4zt71Wh7LlWjeiI
6OKHN0R/xWnk7cNE8w5ZqBDbYjvMLJnwL1perWTO9/aKZnDFdEzbms+Kkr6b3IC3W/6MscRjjZz9
Lobyn4WgzxvtpTe0b56mu74KImxj9iHRTsXxW4MEkToD/BmjPhhG7h6iBGW8WTqR+uhlqI+ep2KE
Sp7Q15cYAhCJiC2gZwfSJbpdGzId23HsmZfVPD1PwBb9uOquPeH4iIj9P5lVagAGjW4bVVqzQwmz
8EcTgCmiUQEOUwCdkg/N7iGbNf0+tJKjWKwHo27Vs4eEuc/kNGy9pC199GR/hv1fbYkPI3vfH5hi
8l2ID/yG9qlXfh0KwCR63UNDrZ5hDPJPa+vK15WvUZkFVtswrTTdta1i86+8fMcBZGfwzZQeVMPJ
ET9Ulgkby3yDDdCcgByzO8H23TfTgZCBooyBvpQ5ACvrm57oC4Bv1pReUsUBHT7g0G/rkgl2LgZx
bOrsltggq5eIvJ2V4VY8Vf0etOhfyliWL334s/EyAomteFWIjrJOWG71RACpSFbriSln8licDdI+
N/CYfJKlwZ+B8AIQyfFHnkbtDe3TcTPkL/0waK+GcxpAUAZKGL9o8EI2Fax+BC3tNeJpHqu2vJnL
dKrQv3xesuI2Ism71aDIbJeMH4NE77BPwJOekujoNd3W0WvzGFatAfNlfOq1pGXx2TX7xMZ+aBj6
R6AfG7OdR1DI5kmrXMVXEVwEadd/cZaKhOVcLRv0ZdtTnI7Htgebi8wQqVng60qvHsYRjllllgBf
wXVhYEu2P3EwU69JE3W9eyoG/JkTSIWuA8zZMbdx39j7rk9OXpmogQ0CMkZ24LAs8BhMHnG+Fpba
iW25G4w9koBNiJAvjDWz6WZQHOoJCT640U2T6NtmbpBwz7BQRdWT0wbeW+7/1rboKhVlZQ97ofbH
qibQBTqSrvIqmmy+XyAq2yBFI7KYlnEP2aOE6Wu2fteZExoSizjFXqLvrF59UPW6OQEkX7jDEhfj
dPbHG4GmHSYd8w8mMRuazOI9iXj1lWVl4DP7RSdbR1igjIKwdrZunLv/PJdT/5G6bOBmp0n8Uv+O
RuCXOOx9nZzeMcLwYOukw9+14OeJveWxNm2s/GpcHMnAV+Vqlzl4D20OW7Nzd6Bf45cyWZpt3gNE
bvsfhYNeB0BdB9Gwut4uSuI+DG14LBZX+RJi9RfOyVkz+tfSQvUQ1Y6PrsyVrRMKfjwsnlC+Ga6q
HQ+k8ElUa6L6IpLhW9SaHZ5Gib3PbBIq9djvwqEtA95vdi6Kae8lfCFFjV6JXljDtan4srQ8filG
8vp6w9YljPdZWuwWAsoHOxaXoqiQtcmq17FWg3h1iV+wzA7yyKvJaGa7rgovbY2iQsbNqGrDYx1q
74nuEKoR7Vllv4FI9jBsYS5aJ0VXYmL2mXnMYwQe2q75GWtV5Zto56ntTxRqUn8y0yloRL7xwuip
Kw3tgFdfG/XWpm38yhFf1BzSsqkmyJRObH3d4pY4drRrjRFJ8whsausVR11jkZC52XvXeovfZ+4c
OOJSd7nv2jOsVa/Ufaeo3V1FuufWA1lsI9HdSqsnmosUB7Yq8LC6WMWdSvSvxPRTNEqtd6OKYGQR
cnqIVe8w5uh9uOJUKfMPz0H7yfI+rBHytGWMx5LMk5/EpIuZnKcAHcfFrzChCAhDTwd2XjnZNZRc
8qI5p2PHM9idzB022rrfK9O4MXLtDVeQCewq4vWz623SesBFO4OcGo/pWR6G2ErPZEfPedHaJyBQ
BTDe4YubQbAgsoQMp+L3XfszNaw3a5z/bvWOHFhiXgBjn2tYiKi1oi9po5eMBsBXgTAtEq/5Cwaj
1m1iuscvIW8PdSSKx2IGh6ck/VPcL77ZF/m2YFG30SFmIQiVOhtbG8HSFnbQa6LYNnpsIIbjZoe2
cKMLBvUhSjdGcl68wjqGrNROcZJpp3Q0YGgm5XKu0mw8lNghYo5hG3stjufrkBQRi1lorcBjmt0w
jjqQaqFt6zRzHosuSrZRe216aD1mbJNMhWuMbgRL4rIxEBlAezVYUZBBl6nkzU0g8VYcWy+24cE9
X+LmVYjDoNg4D5ep+9qRtA9ax+rx3U1wG+yBARnzYPmY5apfl4adk9YM1bvSkBP1sm461pZpbaC8
Cr/jcfk+WTB9Engt79CKO8DJYB/AqSKo2aNkzATW+x1UrffJ7ns/yWL1vUosnLSJi7xHsOl9Huvj
O/F0NmxZM7xrXjj4BSipd89CBsha3PY9qnhE4GjUvEMhm7DXRN4sUoxTMrNCwonKIyDhhBtZTONF
v5UKLKIpeV+6rA7gJZlguqNu15gTk6xpnhKbPXEYmcOtw87tJvis58ltdwDO2CszAW1qr4BqmTvW
lbU2ESXvUVla5aXL+MpGMxhs3iXyOhmmntPo1wqCKH1krFFQlGyARgH7jQT/kMnUAhvI+E5VFYGF
uvjLHXJSzOhiYBSDSrm6zLsBLQ0Eqms7aAiR+oNm5A+NNTr+HGfGNiME7BtYS+hV5j1NzH67pb4N
WTMfepGGt4XPoqT2Bczia56E8SOB1N5Hj4kpq1XUB0xRUbMrl0fbnJmwq3YOCCSArsPDk8QUO1l1
SPsAMkO3M1wriHrcJEzVyB7ssa+O3qK5J0yeEGeol29VX+26tlr2jRhZUdTeG+DgDboGKcQX7v9w
AfE7N27MR7HBhrgjpBHQ2sith1kS+WFOoFW0aMDgw2Hs0hTKUByib6WN+aOtZDd9fXRHOYEru+jb
TY+LmIIGGRN3DPGBgACubKEV9F7h+GpRkYhkeujS0H4ea4+gulXsRG/U/lgR1Ki8yN1kVWT7gszy
ViS1vZnddjjh9mRf01hL+dMt4BYE4TLN5IFasoRGNzS9lEYDSNe4zMiybQcLsxK4HQ0WNY7FO3tA
M6w5aNguxYoIzx23KsJI9d+ms/SBRZbxMCDDkiQpIeTZ0bZdF1b7KorzwExfha01j9E86T4RtW88
vckwj/F8Qr9ymIfaT0SkPNi16G+TPSl+Sbr+KmIEYnFv5IOr3inBhLusCPNkXftItBtwQw/wp2pR
XyytOtw7moZHLVIJPvZ0rqplN+iNO/4S060TZBszUImnKHTLoCjcK5au+yFScn9w1QeTgM7WsOfZ
1zrl1HnVaxzbzqXslB/txA81WZpxNeum3Io5+0cY4HdafDc2Wf9Y9W16yYdx8pV0dvwJv+GOed+B
eu57ql2cCtUM0b4woXEOMKX7MDyV6FltYkf5YU7meEbl3dhPdRIk/WQFIuZ/0td6cVLiAQqoQWB0
nqqjOw94hLtVc0Fv66a2bKkMoCKGaQY65tuAZVmRxYV9bidvOnUTiyetHcQeku02mRABdZt4ORRW
LoBW1i+dqJ4UlDMDrDbF3hHiQ4tzPTBazeQOy7n5PCSn+wmWHDK7btTc7DUm2qPmvsUYkhV8pM0b
ld1H7SXxCY6SSvZq+SaEAVaOZcGGmwKRuJmn8jJN8cbuvY88LE2/cwZiHUgUTTkukcJG1LWbbhMg
Q/R6MEtxozcHoZbt5Ol1kMb5dpkim83wwBeEHubOjkJ1Gzv5W1VM0wapDXuL+Zq6zRPQhJUS4dal
15dyQgtKhExRhW0avoMc2k5JByfoirQL4jDZE4PLTxkmfLaq22fW+Jc5tToMTdNHQ9OUfc2N5Ifz
Yw6AYyzS+Emwn40sEs3YEzDnwyvpGsGOVW11Vvrs7GojmvZFbWubFICNH7sYy6UPUTxZLG/EEBQg
JDeWkz0lXnzGrKfddpjlkbcu1N0AHe+wOKoH4xenLJ7hUGmGrNj1WMAuvV0hZZXiyoyz6i6c1a1w
3NaHrpzvMBDgSRLG0RaFow8N87Zt04vxi1YQFipg3zS6Hvuq54VBZyB61YTptMn19gs/lUuMxf2L
8GeOgD6e17OxcXIwMhFBOdD6Tou3eYuYmx4WwHym+C0hPgPPNVDABgJq79pgYEmxayy8TBuUIECH
V91zk19AsZII9Mj5txMI+nwyZ19lJW32Wr4+f74jszCe4zR/UsJmCQZVC6+xMD5skzz8MtSntM/i
IzLxpm8qwLkqshm1c3bYZUI9PQ+Yz2sL4fCm0VSeeyHUuRCcUiZOnV4C8ppy9AyjxkcaR92rCnuW
obHa+8FaQEGYVTFs0BB4Cr1s2cHRxBY7g5DaLwo79alIAQJ4zVFLx/40jfFwkmefh8g2+1ORAp2C
U8NM7RBuB9++n8vc3fPj1icjV+uTTbxr1y3Vbcb274Sv3nJKCzZtHrykQF7N7UgG9Pm0b0gwIiV0
Jnrh+oT6b7HmtaesKd9atyCAUppje1gSjF+YqL/pbj5jUNjPp9HocTXFr8ivbK1ARdgqfb4E8zgo
aF/hdj/NS3liFinZBE3h1uqrNzsBFdANUcX1CbUICwFnswqUpMKIaHbDkzywfGUdmmQ3i7D7LlTU
9rT0WCvlo7VveRyeWjUDu5iwLPWbtnpJs+5v0ZX9/buSZ/JrShYLF9Q5XFyfwGO8D7WiZEfLPkOe
uWtxYsfB771p63LiTXOwp3A82dErpKaaB91Ww/SX3QVZWc9J34wyKrVAqE127LqFhPuy0cbsSVO8
dFtOfDCSbxYSjChB/A9f57XkNq6t4SdiFQnmW2Wpo6Tu9tg3LNvtAXPOT38+QrNHLp99zg2KAEG2
mgEE1voDM/imCYI1g9TyA6qXvmieE43hAvnYdZRMQbaK9AAt7rQ6DDjxrIM88FZxdBxaeIkakzVg
sKN5Ur8AMQ/ywu78TtquxLna9Oa12kTLvmT5G5irqAVEiVQI9O+3IvdZWg0W8ZrGM04AHcQphGO+
Ll14bNUPb05/EHfxuLIB+mm9sD1Wx9TzRegtjMKjulelGItTvRSqqgoLMQ8e8+VW/rfdQen83hvf
uGY3DSHBxXxvlMO66p2vLE66dWOhiLZ1NAuBkTw59FXmk9Shgyzb01x4Mbap06r2a/CZoVsBuaPo
Qfztps8Qd2kygKOhtY+4HEXHVMswdn3pSmTpu6g/50H5mDAOnPDLTNdpmX1HSk0SKG+8VdZ12mkW
Lw0usYTDNW/rJrW2AhhNOkHG8yWospyxe852xiDPLlmxILtGbv9eo1O575cwgW7b2WmUSCTWtXiY
DEzu9xAR3GtX8w77vQdeMivefEWDxIg4lxAp++GoFU7Cq+NNz+GEGJntag2zJuKMPuINVZ+eEO3G
obPVmFZBxnrg0hzRgtHs1UzWeaWNgLQ8U6wSX1pXpC/zskxOfjF/crNxqge0erSG3Ft5IkZGixSZ
GFr/eQhnc09QuYQ1to5ZQmzsuile9AxSY88yah2mCGt3qSxe7JiMM26I2Pfme4j284YsjE8vxI7N
EVVX3O6FNyd/gfqvH4I8ttYB2hqbRpurxwThDNMotI+SYXbnjrV3TFu4G77GSnm25/bnmIR7d273
PWCZK7pRxZ5XID8ExNE/ijxAMSHWvneBVa6R3OpBjIbps6az7mn8flumUfhdltE7kaR14Y7W116G
Z8RA3V9ZSDyN74LINeclDZi+5DKuVrU+HSqrcX4QmfeIBTBGuXrbHQiWXEgNwnHpKohWREs2hWyS
o9DIabqZNR9Q8Jz3M6mDDShNczNrbbNl+rgpyiHe69US7/CJSOVEWtuwc55B9h+0Kuwv2DqczbiI
vgZa6cAEJ5kgrkmpFwt5JdrqpjNfmkH/2jbGX/nQVihzQ5gk208eBtf22It9dICGfIPecHIO4ySD
3JpMDFLbdsrShyorhwd7id5NQH0Hs64Ofl9r7/oUb0PfJKQKY28TdOl2lLF8Byn4I2y9+cmqcZw0
dfwOp14ftl6XgWy0i2iX1qOHBJY81r4Htr4JpgcCn3KTWsgp9WSQD3jzbjw8Xb83/mCu3cQ1XlgB
mMe6jJp9A/fsGlktrHcy4b9qpHNtP/6sJx4YQizm2S/ScnEhtw6+2YdnswoIbWhh/jMtfyErEJEj
jcrVXDv+FbQx1mSRC2G4mnMm1Mn8QojhcxLtcZ7C9jo0rXfuELaIcvDMU89nARVshiOV/075sSeV
807IpaWre/22W/VUjaquCtX9fvS97b+eQu125kCN84HItCP2FJjNaBFfldtmMRhMope62lLfmz7S
6aTqv23e99+7qzZV/NGmzqPaJqPNN6ZejivWdmm6AhJc8lFdNnWU1k6EU//TavYWE4Jlf6oB2d2K
Zb+q3w69leFEGlCztZ1MwuqkinL5zA4WvpIrVbea6T91lJuZRfbxYzEJebENndfBy8w1ICJ5UW1l
5jC6x9awV22q0OGm69EQPN6aMid5lQxj94PawfePFkr2tza1I2/mmvzOovO7nPzWFmvNyjB6/Xhv
Y8WJCZNjvhRWamwjr5R7u0Rmu9Aq+1kvLf05yPyIT9/Yfq894yMDiHwVujaekMbLtk4eOudimlk+
yWmFUnzxNQJxsY/NMjmQGIG1DDtxSI2NIfx+09cpsZQgf3KKvnm04nTv8Y19qJ2RKdKcpEeYY/uE
Jf9DjlzpHnGX97xO3cXcQ99qLLsYVqTzNLRjzAxff0rG9oQYSvbgD8w9KxY3B1BU89b0DQf78wz9
uGL+Hrp4F3Oh/SsB/ae8rfWv6K3lm3Bw8q0+G6+kmzuWmB1ev0Uy4oVa5XurLsj06AgyGQKiHFPv
TdL3+nvlDgBG22RhUxBJSjMbPLwlzb/i8tNsuoaVMoDGTtof82CVmwzu3CWNECkox+IHsXw8hJam
Woru2U+zo6qpAqKw3DVQvzeqv2prO/Hu2339qGp9VMxkmMantp18cGptuCmyZLjkYZBDg42GrYa1
xEW1RQWTXcBRz6rmdxUi4FX2CxmafzrMIzLNRCXBoCznUEUm/o4GOzyr0/glHhZ6ADLi3qHvsDqw
tDo9qraK9/ax1YJnH+PXYsImAvbuqzFn+kVD7H/nenIJTzBsqzZpR+csJ4Oqmuyinx/CtPipxnXV
FA3ztNZLQ+xVNZ6a4oLz7T9nyJOdJgAqKcyrArkCB32Ny9g9xA3jK5It/wHd3ro0uN5YRvDl3v5n
P0L8OXBIU+zU+e4deyO6jmTjWNlgMoiCU/GEZKB1NMdFP6fCOlG1qaIv9OKpXQoZa3hXimleNJ+g
5vy7497ZSGb3UAr99d6ktqY0KJ7ubV6c/dL9mtlPHfkrr27ip0KQMg7H6J+te5uD7Gfv1/5J9dDI
MN265bJKD5oADNMKFLfj0sIWXc/ad0kgaBswZ9ipqoHLCk4AHbxr127ewyBYQD5LrHDpHA1hdojD
EFD1Uh3CrjyOETgTpJpYe4XOu+mn4Nvw471VLZLqB9GA3G+Hznkf83o4YPZWbVTndGySQ1uX00Za
cOX71nFPQc2kxEmIzumaESKSljpvbp+zBPPDD1WzMyO5LnkCVYu8wHkzLRuVpDY7q6aik8wmsnJ+
VFUQU9Y6Ge2vFToPGzHimmRHuBJpXaRtbd/33gymRgc9Z1KnqgVSL+ivMclRnU2Gi1cYDA9qZwCi
4+2L4LHu18Nk8l6V5au+nDRpme62vp8/qo6Vj8VxMHU+L5aTrlTbwJdnGzaoUPms7/2o7CHR8Ikb
1YdNfZs84QaEO5flVdtDF1mbjpgPbtrsMMhJwX7KaJ+jFvImh3NZ1tnO16pklw6L7uWA1cZClzTh
pGwLUFnvWtITnUr1L1i58HWf8uzdNsaJeT6jHIYpKXNx032YI+jOqLSm7702kmzxgw+kkLGfGBE+
9jtrr2pVOdRvrnlkdIy2zlztXVBBJ1cIH/pWggxzHoTvzUgkK61ISUGjEQcjl+46JCewRPncdQ/S
ZRulVrcjjLXExjym89l16sx8bYlMHnyxcRYWqrN4oahCpAfT0l7MvP7SCS3aSa+aXvjRyHAUI/Hq
lLWLZkKLjEker6VTQjUUaAiimlV8b/P+NQgq/S2WKE2CuFnVlh9cM+JaScVcXdcqrs9kgC5aCrUV
LnMMp7CeZC7TW5MxBtFJM/tL3KQ/S8czDw0WDs+hjT7cxBT3Iauyv5h7Nz89K3zux8z4hcUETmqN
zWLppZnmFRPynBx22wKXsLHVE6hPyQV/Heb1SuIL8W7FzTECyPvTyBCG015TLDwuwikeakPPd4VB
nDbX4nwLgKUk6R19YdJX7XsPIkPY+iHa7En7avVFTSDAiX7W4Xddzs7eb4wFnZ97m0knRphjuYdl
sUfQVgcZ68wCH9Qhfxu6eGEXpuFJVTFDfSL1YjzCvHdeg24iD9UNFVwNc3yNamvhl8XNDlRwfGgq
NEJsLT+YfYKBQerUB4J+9dZaaOWszM0LU3/+/EwOkgTFBhDUNtZI9JPUwiNctBHBG2dlifOgtRc5
MwKZDLU7GYjiaYhzUF+aUb4Lt21e6iw/26zW3vvZM85tI3ZqH9Kn/kOHofJqdD47Bud3K3T9K7ZW
Kwd7iPfeNqfrrAUrtW9ECI5Ys75WNR29xUvVE7lfjsNWdr7kAnncpTbVWXlp/GQXBqWNvV2lnYnv
79W+zrf1s4uV4a1WWtW5HeajpSc6shbikFTp/JwtRasPWNW2gnANtbJr+l3vaQ5aRsJ5HoXhsuad
shURHTQDVKO57IltvjHTlD1konae9cFgbzC189aKsMu81dUuVZDAxOKof1aV26myqrFJqhaEUXFr
Owx9RliyCQtz5dl1CGEI5TBVLZY/QBLA4egF9kzWAjgR1bEV9J49fT524fR2q6o9Rl32p8hOnrO0
/8tCEviYEfF67vvqnwIFTHdbJk61/mPHoPvjk+Cn3Pu2pmuYK+xVqhUAcqRFlrNELcGgUcQIBuAc
+WIm3rgLe8iURqrLF94kSAJOP0+Pi3+PalP9PGxxXlTVq6xXGHdEGZbj7+1z1SBfVDsauoyyZioX
GJtwCkIYpxR53OYAjKFYDmlJEnlpiyxGT4SAJHAOp33L7Py9DKrwWdV8fwoWaGXOYpedQxtre21w
YhbSefemO7l4cvC8ADHSAnqhRwUslcXxVVXCmhwTWu3zo6oaLVAOyHjpXlXLKY+PweCDHF6ORMYz
e5mH6PaHVZNjT+uoTuVF1exsIMQ6oImiqtEQj1vHWgLRy+GhY5cnuBjOSlVT4dqvNRRcVVO/r5Xi
kDpZ/ap+e7bgvEY71o6qR7UAiyZhlFtVLUN95tHMcXpRv83JkEGKEYJaaupsUdC/piUhXhLLpNZs
I9fXWtXUJ4dkAYHkqWKstormoDtkhqRjpO/uyBgdS+l+B0D8ULMVwjB5NRt7/pu4xcdEJPRr2UEX
ISkfXnN03VZ4qharnvXKMwiO9FAWTnBqzTnEm06LDuQh80OBiOeLyOKPFHm2T4xfL9YUjh+uV37m
GRrZhZWMJ6OMnBcvBn1D7Cf6PJKIb4jgszAwpBc/p2Meg8SR8oEU6T4e5zdnzs0VcpzAN8rUeWrn
rphXWWXwePOm9mn2ogrNcdIXoqEmgKrvLgqP6z6Bge4NuIYT0OwBXAE9h0Ono7HZwWLx2/EBsPx8
rJvqR9mkGha42fRmdxWP3fhqBLX4wHPsZz57mCAmTz2q57vQCX9VXZa8RHGEbm3qajto+vpHaccG
k9Z2Z3jCeQ+dPSmx9Is5z8PO1KJ462npg9T8n0zX9ZNVR7+sqPjRjaFFeqdyDwaIUbJsHqZRCI2N
dZyiwAT5wQ/N5NtAkiidbA8oUkWy0uXFTqrR34iQ9FIFEOBSFHsi8jEpv3A3tXmM8QnqxGQJjC/V
LP2D7ZP5BPiebqsQeUzLBayEddO+afrg0f7mwfp+HnLjYurNCSJ6tSILJXd6QUTMRu6SwMtIvFdn
bl675ss4fhO4fZjnonW8w5R1yB+OAJTrNXFG7WBo5NXgNFU7uPMCeZDAPP0E6qE/p0TANugrOZvc
yVcmapVHPo9IbDrya5V59XUWfLRpEi8uiXvA3QiuB0uhWWP4OPrxzynXoqdxQDt3nsu/Z2gwZSv8
b7KTzdruw/ZM8tbY25UdnqSdE5WPSm8jc938APn5A0Pk8m8LFUxyQb+irsNM2g0J1hcl4hBD2610
ROowzpUD3j1G9FqBUlE1VVR2a+wgzhMcW3qoIigFSJfRfwggq1yQUTGA/cUHsBHb2MEYozcs/TqR
Wt36gly3qtoIKT5nsf+kaj3owutgQsYenf5RNZmwD/Zu5FSbxkuMq9+bLShPAERLTTUZpo3gW5sm
J3XA8vU5mnyZmbtEh8IIFrXPsrtOAZBWKyrPqoYfk9ymXoB9zLJzZGVDvro9qZovjO4aaSkIAbef
bm0Cf4xj7+cOSF4OUAWTkh2vRvaqDpCeNm2TKtFBI9CDWXX82gmyD8vZtKUYBwJ/GqSBo+pBqHs4
BQUqUPdTSi89Ib6a3H5zFg3FOvKn6xQT7phsQ1ybAFuwvA5PaRbypSva+G+nddCVZu50cUPnkg6f
pT+bb8Q015Npj9hy5OZbOZY/wwShCbWPEK2+RpzSP4AYtd4cAy8/rfeHreqbm0KeKixa1mrvoJPp
0ZvI3gfWK9/7EjBMPWXYYzKDgIoWXVSBOEqxrZKg2Cb/tokpylay8hHvdkR0meQIyivw0f629mkY
mVev6MxrMmsM+mBajqoaa353NGbgIaqLMTjmlQ/Y5GbRrX/ekEYeUWk9OMvhlax3wN0DBNHhtlVa
515UkcQNo10zjEdXxu6lRRv9eYw1aOYCAFphSdjRuLHsVWciguEZLTnWNEGbr0H9Nlsu0LgF2PzP
+eru7yLTgi3MfoBRWIZc4NIJ7N2a7lZVbS1OCLXB90zVdNkU+7kCYHerioCj5mwfANx4UU2jOZPO
62J9jQu6vKq2aQ5ORs6LoWp1q/WH1q4LevBHVdE700sJOOTp1gQLEjenwV+Zbh69uh6veYt2ljMJ
a0Vul0yxOciLKnw93OuFOT+r2hh4zXNUe/tCpFGynpslClxX7krtLSK+8qktCJ01Sby7t5l+8svX
dT56fdmcjQhu2S+329ljo19UwXOEgkdPtvreFljDex3p4yOKPvqll0H8WBvOX/cOCesUlDeaZn9v
87DqasfbSZt+QLACGaG1PTrTo4ji13b0s2e+gRmW5tmphwRxUjVMIh19pTb9NLwYrdUef2tTh9lN
8aNuA7kxyioD5JO7Z1V4NVFCF0IADHXaSl0DpEsuph42CRzVax0H5TVISsJrfhztVVsW5cQqYyDm
YV6U66kKMGOOsuCoOlum900WqBSbFvCfUscKKmWY3couqq/1XF5aAoVP6L3W1yJB5NYKtWCtQwfF
62F4cDur5wKwMwQ+tSGRClLKcOqrPtXxSxN7R7VTNWF2YhC8b/yjMQ3l82SND04d9tzPwXxvrKE8
+WPdgQqaZPZUy3Kbl1tNH8pN07j1xrDlDPAoaHaWZrpPfQJFI+6DZLHe2uJh9qUxgwI+fP8YlP2T
3UsU20NyUvASfgRdvLNDBA8Sm5VOwQzAL43qMEb4LXs5CLb6qPcS5oQWgunWe7FpmYOsG2YfuY+3
jshWMyjhNVavEEkDvuYq2wc+Bna9BQZd14YTiIl3o3ajveSDQIBbB5IOSLnvxYM+ozXXGppJcgF2
kqft01F8sO5isAG9sClN/Tnr0uOkudpj1ZXQY/vBO2Y9BDjTfI+bIWb557FOBu2Z9aF3nTPbOE1k
tIl3tAQTzWKV5VMLZ2qlj2aHJg3ReuhEzcYv+2TVznwjWQw/6f3ZCBv/dRHhmyAxOFNlwXuU5qPV
xPpOw6Z1VUQf8zy/kRHaRK1R7gqn9R76zJzwEls278U0oADvmNUDomVfQFiMOLC1/a50QzxMhQie
+/yT04Qn5FbMFbrPw9q1TDK3hWY8ZsxVM3vUzyb+L6uhyuYHG8FZGQISyTTsBhMBJ29KDo0x1Ke6
C+ot1onDpnFd+Zh69bzRW/FFjvgHgJjqtnKGoqHP5dkG/nGuhPWuxVF1yFBrfEQmEVwJ35Rt2rjt
Y1kUREnEAH9rDtaymvpHgASHrkaQsa2TdV6Xez8b/WNuThUG3QCinN4KVyZOUuu67w52tSACZWds
rQEbcwDCP5Bq+r4YaR4ssuRrrla/Bg7XrVFnI4LHc+M0GnC9pG0fDEp0EoBroSXBir0z+dqbDmwb
/UeViAlenVU/DAANjtoS8DCbs5pRG8u0mikKj1FHHiQNEWbJ8ac/RkOrv4vse+9oz2kKzxdxlHUa
n0Ev/z17ZnUi/6bzJUxqNNf001RUxsWC4WHx2JPudeohAX/jVmszD6PHLq/kSY7MMDKD93cKizX0
zhK5vWF5esuMkJXbo0nhRu+Y1DLBTIihOlVd70Nn+uEt/vGjh704ocA2JBR6AzvgK0ZuyXGPsg9x
hJCQaYwcw66iXiIlXyAC5Oshjj6brDwRRrYOfMv7BMQK8lb1jgv6d51iETMShif7gClHW9mvBEbE
KgZdtgni5up7DRwzr8H5TDeLY1gzDsaatZ6HvlmXHTGBOn9F01R/7KPIeGyXwrUwa3QhYab5KhQy
2FodSL3QEKxQNLdj7LWbrUwSbw0oaxcV8lMj84ASQ4SiEKGMn709lB8tsuZ8tA9djoWb68FpEpIc
iD5CT/WZHj/JBiDPfGZF0q7Je1al9VyPabbCDeA9jfWQP+/aC4R6M0Eufhl9Auy16CaywvKCsAqf
z7YCoRToHTh8K34cQV7iJQ02i2AsgHEdDo/VEryeU7lz/EV9tuo/pRdkCJSZwBs9kQJisHKAh8E+
nLEpFBDmV50Blan9NUAajID9bhsfOF/tuESdXVw+W32N0HSx1YsOhHKnYcBi6BpikOjFSBmQWCi9
61RNlzF0mkdCjdl67iZE0bL2BfbyhUhzs7LRkz/6kwAFKgL76DreSQt6/6QlgXeyF5xOFXffG89/
LCOGWavRGMbSqjrMKCxhH/ptAIi6r7ruG94HJpxgR261MpmeBryKHl2Cx8VCIJapuKau9wD+YWKW
PQZcweEb3l8rohsS+FIcb4XZBaumgESRxRWBilZaZN1K+1B5VbGyE6fdA10vAMX5NqAbPgY7yMwn
NycpJQo0t5COvZZ25xHlKYxNEsf7cmqtfV9X/l+p/waXqdPb4Ofs1Bs473xL/QUio/2MzH6d25k8
iVHiDVjpzYaVun/oAZ7tbXCg4E5ISWkBi7cOwr1rFwQ9dGvDnPHJH+3hNR3QKHKpISaTbFtLvuWZ
5jzci2oo3FvVYeZ/dGooYvVsP9sBc0d/sMExehlAz8r3d4EM/HXoo75mMPStWTKvhC55FQPLfJjr
mLQps4/PNBfbXCbTSZ+Rb0Io6mzE8pe9OERB1XnEA109jKzO+BAvxSKeY+Wj8ahbdXse+nZ6buNl
5Kbml7I91xFT3apO96V09XCdutxGMGFHrWX90fUpMw87+khSgc6hVbza5ujsxjxi/b0Ugfc0+x08
tNaIt013Tt0mOYUsD05p4EYbs4AAABs7erAd6yykCXvDH3misDrEH+1EfC/eDlp9njFnJLDH4qxb
BM6M7KAwYM6SkYYqDCzRshevKxCY/xZaR76oR9u08LHLMEMktYISpMaY+S1hFvwaXGTPl0SANout
CLA0xXALjgRGmD4ca9mDxprkMLHiDDiW0MgjgtJHHtTiobGmVz2cR6gdgbMZUaVZT0sVmYJp3Vvc
LCv1AJq5YQqvpEN6cjZAF/lW8QAi4zBMMFKAKz13VnfWWvyfcitONgIDyXmtMHPhQuC3wZ9t3WHK
4RTM3vOYGgZTwS578UnNneKm+piBG73jtQHasPgeDlH6rud4wfjtp1cEPNwqSuAuoYJ6Fqx0Uh4o
1/eMJ1VMfMIAWPnaJlC90QCXTCpVqQH2DEAKTHVundRpcGx8i2qZH7O4ZMgeO3eDWTXwEFIKgOCK
eV2gmBa5hcN74awthrynwYDSWwMU0DqAVUnD30NyJHiKCbAekjn8CJGCQ3x0N8mg3LjuCMF9wRsB
0N4kBncX/d9UQ32r/pt1TfvQDtm+Hms+k6ACExc7Zz2BJNTC46zroxt+LfLS/IKEPIqc40Uk0j6k
g3aZCQIs9FZ9X1mL8UD8Te/MQ+yPIdn6jR/P/jGM7OeYVNo6FcgqtXqO8J8JYtx58CwxPRpp/Dbq
rFLDSiKjGEIZXkyaqgBdm6Th7wEF+rgpQMis7nYOCW+wXKVzE45Ip7+7wTWuwHY9pLG1iYWAxTht
LLj6PO2bTZE6/issAPdFn95mEHyvJmAEB9PCXRUnX0omBshXRkArS5KpqjqnImPOV2YANDVtn3Re
yPzJTIG/2Jtcdua6Kov+ADuieOusujmMsEXWqioStwFvXNt4ZWrNE9Nl/p+2czailJ+To037Ik7n
B4Q/XvsZsLflOcmLRMrlRTZGTWYYKUy3d9OtXTvVvoQGbkrYGVqCxFzGz1uYGt6AVLAbkmQs5Mqd
x2zLKvrFJM7BKL7JMkzqAYt9z503TMvaY7ZgZsoFVxeCsDhauEYuuNHanPQjwIhwQZKqYhLRh6aZ
wTb+t0m1q+7Z8trVp1JyXf0WOt0qK1JKBfRsBMhpo67kJthNusnEMHyLG5ACwXVsZLqT0Hmd1oRb
NIxXhMpRN8Tz7qaroTBCCjeUWSwYvNhFyXsR3FA7uiCFJDn+mLxGnsBl2fOWySq/RG2qN9qu4JId
1GYyE0GChcW/N9QFaF+vFSgIldp+WiCFzGUBDvXArWWD10OwSjRjiSPQKsFibcmqfHW1fJPoEnfY
T6sfQDEvF65Zzqi27vhEx0j0eaugiqpxnLMpO6iekdtyZZBFlP8c3y4nUb2MUJ9WjpulG/UrE7Sm
ScAifLa4+u1lo++VwojrryG5D0cwnD+75f6NVuQectSoVQ5YFYm6/mozZolMSgvjO1XNsmoflprA
f2b5TTm4T4l3xkH9SfUzcB0Oo2pAnKSvtpjAf6rj0lHCMV9u4+0Oq0aFl8oDsi72Qhq9t42l6PZI
reDJBOjjhv1VTwO0WzLU45SOW13U3xUeWBUDMOquhl9HPBXJkawaHMyIKjdljPearUp633BeoS6/
9TAXt34TckcdJER3bdJc1b13Eu9lIO6zm2uTYd0eIvT2mLqT3ipOqcvyrw3RbLvfNLDDAgh1Izfq
dqm7obZKwyOtqzbVU2CHIiCv3K38os9P+Dr6oM/U5lJARODZ0PYVPueMLUMyA0QA5ozNrjVvf9tU
R7s4UoBE9sz8dNuc0x40lBMd1N8bm4YYdbOJ2+TLPIqTunK3qwS1dFXY6bRR11pdlaQtWP+3BuIr
CwZA3RN1hNpSbbfHQdVVYaY4hjRdCEQT0cehu6gbf3s01aW5Pw1qT03kc1WBYd+oS6F+pOhrrk8r
C7Emgs4s165+tIttCHKXt+tr5S5Gsppl7jJmAzx1V6PKW5i24S6fITq3YrqIZehQn+0sdtz9LGeQ
wNjxrXTonCjhNugJ2Ule/K8//NtvUJvYXkF2F6G49bzdPdRkcpAmptioIUB93zvkxg8OgKzxksLl
vV3cG5zit7fmN1DFn1fQJI1XRLAm52Znhrkxb2Mv/KZ1mb69X2EGwZNwPSjd98FF718zTCx36rf0
QfWSOrO+Q6Oxn9dNhh3rIDRgHss4tLzW6ki19X+2+V05IxwQJhv1JPRxumMKw9JleRDEiLSTBcf6
/vgsHZxqpoMl1gMSbAf1BI+dPRym3GZZUm1zd8D4yFvAlf/n33WK9BiEYIX93ASusABS7s/eHD95
YgEwmoVTL/I2DG/LsKyeJFW9txVEf5YRyRazuw3cagCzkr66UmOMVP1VcX9bf3tEb5tq/1z5w8Fv
rLV6Em6HYCuw1z7ahgSBGgtZsDd7FLqP9zf8/iyrNlWVy1Oo9/2uAaS3D91op/ZZ6mFXPe7H//kI
qrq6a2rrdoyq3zb/2K+qf7TdHtuycpx/hh5s5Ujwp9ZRwpVbpcBjihSQW++AcF4+HMKHaCoFC9VJ
7PChIE/PvEDd8cERGIO6L/ncnl3mBqwPHwURi1kvVi3UiRxQylB3D/aCVZ3H8pwPXrezrJmpRCP0
jS4LYjc9AjMrErw7xTuY8sUu0pqHeiOj8sXNqt9uvPqr6jm4vU73umq8Pyb3Z0V1KYa0PfTYD6qH
URX1MlyrLZFAX7JiOE/q6quTFOAZJzArPHZ9AK1+rd4SWO20qs3fWgfP/Cu3EVFS65YJ1+AtpLqv
juJShFywLtbSI3FwqCHxgm8YE/Ee9cDdkTHZqmusCnXb42V6glAua+Qp/ZFP4uTHZrbT5/EhsUoE
yvzuoAYZg1G7hbNbop67CQt5+wKY7Sek/OyoTqjuvNpipG8XNowTDZ/z4L9iL+fdMMtB4lwDPM92
uXoi7oOBbujukePuv0+0o7HpJ4j396tYZi4jabJ8ZjIvszeBDV1IkUrgBfwFLtlkJu4jP6q6kFuD
cmKiizIa9vamY6YmW+B1q/3kuccJYA753D30SDSKI2ed4Rh2m13dVlGRIQtybsK4DcJwqZ9rMzF3
6vzqdwVONB5b8TKbebvTLfOs7ur91qqtvOt+xuYUrcaiQOkfCvk/C7T7wKGpb7+q3yZ2LE9LHGlY
PoDx3xqZk8POb/PhCUF26wA0rTop1s4QddWJZ+HvMsyy2/1Vd+I+xtxvDB/oXyn0TGvy640NQRpZ
DNfE4aTgJfAYwTcoBG5LLpm6M+qxljqxRxt4cFDgG/LvYK463Ef0+528PdDLeH+/CPe9akt1+f9P
xVxthL30pN4nNVNQP0ZVb3Pxe11t3RrnCNsPJrQIM6iJrtY5Bx2PRdVF/dnblEtt4rDJq3bbJK/9
D6z+9qFUv/O3Wcbt2DL31sACHkkIYo/Bh17NX0mOELpWr8lcIAezlpP1Da0V4slhnxyKJgz1rep+
2wyWL2gEGKST6W0ep55UNaO7F/e2ac5IORgoRRrAxJZJmPp37sUNJanqv81lb7++nEeYOE9jga5b
z3YDPH3nkKWa1+j1FiShfnjqh1j1SXhCP6qLrSZ1aut+7e9tJILQvJYQQO6d1V+/V+/Hqq37bbzv
uJ/vj2Oj/L1DqIMxjDFTDZxIuIEtUnX15nHFE5bxy/7bj59Lo1hF2qD/No1Ut/D25M3fJUT7o3pc
I6G7gKaXexB2HZIb6kn575vq6NtQBSinOXhluvmTCiJhityXcH9wQhTBQ+2977ivAdUOVdz7qeoQ
/ByMOj/efv3yJN/IHvd35jafuT3MqtUXeUf+5N/3Tm3deqnNP+vqoNtZf+v15x/48yjNILHR/g9j
57XbOrJt0S8iwBxeJSoHS872C7F7B+ac+fV3sNR95GP0Ae4LwQqkbIqkqlatOab5rEygZsV75T56
EMf+W929i2i9jbPF7n0jvo97UeyJ4/7nWb9MZ0Rv0fHbR/1b3bezfvskf37hYzRXtQGKvvkRx8OZ
tYpyus1VxQMvNoRSEGciI2LyPofZ7pt73ZTiCYr8jj5lo7F76yRet+Lk965fWsSup/tkCLEEf7uj
xcNyf+K/PVT3B+j+oIm6+2HiiP9Z9+2wfzv97XGdslncn0dk+w2ujUMbw9p5LCx+uO6b20z2Xv4S
q/i37t/qbvOJ+bS3TxDn+dbn9gl97BwVqf8jt06wFK8GMQcVe/ffaPEOuRfF3n1Adu/8re5bUfTz
OoAB3U+lAokQ5yZCPh5O1t4Z3opb+LYrakV5IpTNtDot07Xq5E/31zvJVMjG72VpmmXkoize/IyF
fCJKRmrYt9CR5xvNtBSvB6L/IFlryMB/y9VuLw1TJoYg3i55MSHCBP7mim9SbO6vW1EUt4IlJv33
Pvfb4F737Ra6n2bw64SQhY3Sq5cn3W0tNZmWYv4bk2BAuCgenv2mD9e3J15clPvm9lq9l8Xl+p9F
0XB/dEXRJ5Dy9+tblL+dQdRNaUzuhBLzGN1f9reB9a1dfD/3I2u8Spi8pTuDwIg2R0i+zBzv3cSx
YiMGBvei2PvWT7xE73Vf/nHR8u2Q3iml1aSdyAq8VEgpcA0QPYiUawqZHPMPV4EjXvMkXl1eGqfp
VlyZIu6ydDvJ1qJOLWMrvuH7N3p79r8EM78MFe5dxZ748sO8I6J363QLcmUW0BMtCsGkqLCy+8kp
WI6B5qKMZ/GI3uKU4g4YJjWq38WD/HdUq5L9FdbZLJ3ULA5mWbqLQQSjEke0JjZVzWrl4l72DF+C
fxYYi2LmDluTgQEZL+R75MNQFX+jq95BaLYNFgBCGXaNuKrie6lSpExqmT8XEToToSdX5y94aoDu
NLd45rfLLy7ql6/oNnW9XXUxZxG7t8c8ZHFycvRxJa6y+Nj7RvwB96K4sN/qbrM60fJdzHnvKZrv
/5IaBOrSxFpvgY0hVnF+5r22eTRsNECAKxXFLEWkZwBI8x0+k7QaKmtnmgWmZ251HNI81TjGu6ny
n0Il3SjzOeS4Sk+FXzUL0Wtq02ErTYXuyl1Kkl7f54s65FEXGye19aXpkOCpkFN0TGJ7LYeBka1A
BmG4zMx+RVSSrOHR2tWqXz+gyWKtGWgswvPUwr0oko+JNzzPGe2PPqKUR/Q3lQs1boDKQVHUpQCP
0pjliWqAAhGZZfIYORZkQb09jREsBIu0hbXK2v7GMbzpkpT1T/SO205Xitch03HVSrzPrGBIXuED
v/d8mUzxtH7unMn44RCtZ2XX81lwUBroOH2/8OuqeqsmcnqZkhcvqpyYS4g6pFeFYLvkfLYF0Akl
T5lRwm+SZbcEEQwZqiCPGyPG8jzMLYSSMBPocRQIYmVT52Zxnsa4PIs9sUnz3IJ7lmWAhQnCG3nk
u0UJfsgb+w+dxbNNI88ov1QuNexIIHG4cwB4YXvM3KI8gnotI/jUPIxEZQiGbpPm5AQ5Tc98uM7t
PZkaLK85BNsbqF9jN4aXft4gdAkvnhx/gtWUdqKqSDHphrsIlSsHfKYZrNZY/qWGhn2RWQm9JJKi
LMdh8JlB0BCZDqlVicm1zLAUxUN2MfZ9e1bi1nmY5k2VkrZncm+hrqbHvSFQ02SpFBauaD2rM/qI
2dwwqHBhvN9jHE7nW4lsDsi/Fvfc/fgyNJwHKDPhsgyaBdxTbWUphu6OY53BeCOZPtcUfW9apDqT
1qq4qqnGzQIreDAYOIAXTlAcS6R2x3re3Ivcn5s4J4bagzYy0aYV6j6b9ERbKrqm7MUmH/1/KvOu
lJajg8rdCRKCzUANnjuPhFHbHLqPuM/eNZbSyQtH7s+zpaNnJjORbIW8hBLTTb9Z7nwLslj9GOuY
bAWAOM/+kJJ2DQfrYVJYSzbG2DiUdtbt1S5qtkkS5We+AgXJfyM/1oPEzZUm+knWuucKatDJDuOH
3ixrpK9S9Rh1LBxZwB5XoigaWAp9Ab+eraph0WHcsRjn7pGSYMoXkcs1H8cKNlWWhOyWd4b75WAj
+7SSST+IU1W1rpwtJ9giDsOpMwWLtuYHp3Tvf0Hjx3+CYIpv5620qXmo22aVyWBtlh4Wy52fPmFU
OBG0z2vmyqZ+QGhRP6I9786EjneihNFu84hpHWKodADWNPcQdZZWfD8otp9lGx4XroEkaiP7IWIx
70oo6I7w07pj1RNWLhJoJ6LBgmSxA4MZk83GpVB1qdkA21SWoiguT5rI80+VRU7YfH3MYSDRpZwH
etHGHP7c/p0kzryNmVdozubrB3CajLx0dPCn554Zeh1yitgVm9KfULjfy+JuGxoQkl8qRbNoaRF3
uP0DiTNk4PlwronV/4AfyktJrd6ryg+2ndn7MN6D8rMo1qI96oNqnahQm8pJsghYSzZu4cQDd7Uf
+sd23vQx3BNb8zZfGrouwU7m1ffMaIWEIToUQ4qH4bwRe6JOZ5adIwqAqBYpYY3f4P/oKA659b4f
3Q6YA/5/DknsnvwKWdl8P03T5kBur8O5kIkGLr/9daK3+JAxL9T6mDSzjoJlR91oUMBCpDyF8yYD
MHESxdHzIBaGXo94XY4Irs/NhQy5fHHvJPZw0Dvww9eyjszBkU1UJShKB0+MUZL21qtBKj5kKdH6
7VBRFB/cQB3dWoDAb4eKT/tyRKrqq7YgQeN7w/xXjUWE2PE65eZ7gj0pmUuTnRyasUwO9hCScKJA
3mxT1hllVitWcR4oT3IR9Edbrf7KAkV+6s1cflKD6tzygj2zNo3SBeggv36dBv/Lqhr1YJJa8mqn
nIrFnOKUQDN4DUvpDT2y/yAa9cI/eXlkXkQbmcKrBEHdYzb3HKrXuFf0Z8UL8xcl3oku/OakT3Jd
I788B1UyHjtfSU7DvAHup/YLPa7YNetpwTubbLy5KPogNGUhx7N/y3GPe6lN7BLlUvKaOhUcbUVr
lqKodXW/1XBNdQvdgIi/MI22e8T0CnSRMairEEHla91hiyCj19vM+spXUsEK10w9fTtgmXkpzOGZ
FJr2wyh+THZtvxmS3ezTIgSdZKrtRz2RSCFbRnYBogNLN+j++JbZfJCypbpThIu4WXvPCslnMGyb
nnxP9qKgWU1Yw6IX/qcKWeTfjd/qVMMiKzadjkXvVCv82goIc1b+nEqGua+TdoS53eXPKorpR6zf
F6JRIo3tmQyMN5S88klUmV7N+oLdFxtRHKBJ7BRnjJeiWEW2fplYpRMlcca2l08yrDcVRfTBHyfy
EnIj0A4VrBhk0ZUHhc3MTgTdo9YlFw+sJ2jZVen11l60dI3nrHSlN7jvcDuZPN48AGPC104uuyUa
n3AvilYom6QphN1BFE2MiPCBVL2jKE7S+MPmN/8sSmOXXnhfZxctIr/HG/xtEPbSNUkb+RR6yIgD
D7uqPisvJPqswE5018JpXuKokQ8kK/RXVW14VCKo8mVsH0UHUQ8XcV1IVXoWVWKjQzkKTQQMVati
uJrjHpua/lV0j5CjXTL9Wtf52m7tEsPCagXGvDiYo5Ufwhax3AwLLg6SzKZuSxvMrDy6kYOLlmqG
9UOgWFiBj8YzhLDkQzZKZwU3s9iKIhodUurV/LXQB5CUWkcuwdxN6UZvAdOPrJpswF1ZbkgUL5MP
sqjTDXJ8a62y9vFhGtohsyXjSQ9S61TEBgkWc7dmlH+PZEvu+GlTTgzrFNyI2LPnzaQk3pIIXk3+
7j919y5iz5Ca32WnKpt/O15tSIBpzeihGqb6PEgl6dK5DfqOrC6dX6Lfmey96ENvvtbWAB8oU/Nj
GmgmZOMyISOun9660r6KroOWHKtQc96rOpNdu4qMU1I4GLBUFbQUuLAvyJF+SsCvVlG+tEkbOsoF
D5U9RD9ahQQxQ7PrB0dv/b1kWvEmTAL5CapKtRCnt6Z3uXDqny3rRqQR6REcxlHbErMtoO4WxtUx
YY7zuFuALZVsEadVDhkXRtWx4J16NIvA7Tw12lfAyf9uuPURzcW9Fh0Jyc9g/F158uXIFe0BeY9H
cbbIsqk0S+SEpaXvbkXRrDpKPKx5tMNbT19Rr4YeGxvZ7NFu309hWPrBJL18bwWGtEqUXMWWqre2
Bvm+O7xu6qOi6dbajNPxMuLj4naNXL/wNMqk/tjWJ2PnK2we6U/tPNt9zJB0yI319clscv0nmkRg
kTrvee4+Hto0thCp+NOqKsvqHKlNtdW1st+HdmPg7usV2BK0FnwsklV58aHMVAuwWF7nfUT+8BKH
uvRbItPy9kFppoCKy41fY9L/CCTJelfMOoV2rExPgQkbnCGK/4CE2t6kM1Rclrzk0CWRsSEckDzY
SIHIca4N4me8yExvCj54AX8iPpR+qT4+yGQnMcJmEB77tv47hYystt2zjzVH3Tx2LTnLcIrrZ6dh
Tth2pfJA3kZLeg4OS+iuLJfgmudtVVXDg2qwZqSBnKSHSWnTg9izrIolQBAIpzYG64J/zaNi9c5z
ljjvyhhJJ71zHK4B+N4qSKq9KLYa5LnMitqdGnWAqRTGZbu2INUtr23nxUeQvij7QD51ZeG9hNX0
oRq+ehalac4At1TjQXR1FOsQKoZ3EaWg8zdNUiSPeq56L97EWmJu1E+FZlkv3mbwUusj4qdy0wxy
s7Ga3v/M1U3VV+ZnQUYWljllte39Pn/H5m7ZGaH9yDzyiMlDfq48CXi+j3ij7QJlcaubG8KcFWec
dWcly7ABdjTyEAFe00Ltt7A7NICpBZbfvtw71FqluaXZGuseS8FzO2+4MUa3xhvZFUXRwIJtfq4n
3LawrD6Q7MQn+21JdgOGowtid/lZmzcmKN6DLWmnzCqnR6IA720Rjp9jOCd6NOg54ECB3EvU92jq
x8+hCo3lMNeHc/1/97dBLt37e7bHeUhPW9a+DfDtn/Pf6//X+f+7v/hctexRbjv6Ss+MaNkzYb8W
/VhdVUtXN+ZcBy6juoqGjMnvrU50ARRZX4u57tux/HKCs5KcTaTymyg2xqy2dMpaXnNnpH/XydhH
O5m+vncTjUPkOIuqQm/gFw9S2hgIJtF8DUrV+yuLZ93t4Ni46aDkD2Iz6HxfefeqLpS6XKlBLB/9
EiEeLylRgNAuH5t5I4qmJiG6v5XT0u2YrsF6/KdV1N+L4ghRB9vukIUktN2rbme6lxNeetNgPxRc
rh8d9h8QyZyPGD0TN1WR7RwPLak6WI+j2Tk/NAB0RAud/sGwbQxHY3greSKHrL6iJkZ4vKsLaa2p
zvQGkaHftJxVAE9fkWXtxGcEKel8XdkYJ5ywnbPXKix0zefGvOJB5aq9kDdi4DqgaWu1boa9WgUw
u2dfHeGoczPXMYIccS6TL9EgNh2s7pVNkhVK9M7a6YleANdpvGtqxdIVQHTrqlsHG7F4mmC6aLBj
gJBb+oIhCLqYaKg2Upl2GyZ/YPG1P6XefIIY6d/CCCf4uG26h7DulK0cNenOGxL9HPgqnhhSMb0m
QfKHpMP0DwcH2MHvJV2HjoX17xU/mY02tP65zOv6ms8bTWZ4GOTgEucOmjpLkWpSNoymOCsJuniQ
yfKqd/L2LPqLbhg8rTCNHDFAA04Tz57spMzjJdvFVx9YxwpfyuQCdAiDCANjNK2VhzU+aNXZ8Nt4
UyKtOcUpogpt0KejZZNZjDrePFhpH+5yUMYHRw+NHWGPfO+MU79Py2HYSXJYHFItx9jH68JjXHsg
nnrLPsbFiNdrRZAkbGNvHTWNjAODXK1tJx8QugJdBgDVXVifKFZJZLVXD9oT3GByB3njkA1Udt3T
1GL1g7nz8Bwa4JFbfdG1AUEpP5dfatagl8Ega6+DbcPyhnv6hvdMtyjDcTh5+FCBoM4StxyDEBIW
/Dh+mxB8eMn0V1zbKw8/sndWr2u4NuGstZ/CJ3JJ/4SmPP0lxdpfBH6Rlxs+gXLfVtdpw4+z1+ub
bj6DHeHfQR5YgcXDwITKHIF0kmLyV05eotrqPxxyDZgCpv0BNupwqWJLnWn8E9C16uQYYwsKmSeA
mVGxTWsFkAzwvuEcQWthUD5sM10Knz3Jsc6WgppWGMEHeofkzvD6bZf047tuMndSFP/ZznlSlDHL
wQbIw3tIAuDKL/puK45So3hXab2yzyyld4kl5nsUQRFT1Tkz2HAw5PCaxa1KHwEiii5i70ulObeI
yu8t9+5DKviEfMD9PKKuLG10aCzgLVMcA89G0WDl2Ejta4uB5X7w5BR8BZckhbdN3LJH6TEXIdo5
q7HJ8bmci6o+IlrSjXwnil5SKQvUidECkwdEcqbFpGDeqFmA31Ohj8VhcOISBwv2xObeR+yJOpzG
6V2rpCj1GdlY/4/jJoBRBQL1/zq3KH75aAsfgR0jocWXuvsh4vOHsJj2afJej0HwzDvXW+SRZexU
D21Fl2lPsmN5G60PpOWU8TVbTh5dzDLfipI4SNecp6ZNnZNhSFvQRdPZaWskhU3WvHWDVS603vJ/
NL70jKDI+aUryjqzeR3AAV/6SqaGdADK26bRH4IZD9BBor/KsIr42amb99nufhkbbXEizn2Qgbif
EAqUp0wpgzU402kR63J5ujeIVgZYf/fTseTJG2spt6+kyODcPJ9BHCI63oudOVgLq69Ys/zPh3w7
tTTE6IVU7zUhRxVg5vwh9xOIYtLLWxa/or1r95J1bAcfAyKsQ3F8kboACYlqXXRIjpfEnN++Sk6G
gR7YtzqUvlgqJfbWIlRwsmSMSyIZ1P+tONfh1N2fwnkj6kjBVFb4orEKMrfeG0Q/UVdWcrrWe1wB
RLExtWwVgoVx22gkvF9Wf4UIF5xcrj4Uf0T+1hXjq1Uwaa/G2nvKpqxzSRXrrmobQcO0hvTB1oCq
REDcTqPR9ducrFoIjiE5+9hW7YzEgQkyv8V7Sw7PWSKX65S57kWGtUvEgOh1YlQSgfU8feGvC5bE
vO232ISAYky6/omn6LtXJ+bPwvD2MoFMHxIOuqa4ihlKv+RFY4LvI8jAgkb7Zxido5dl+U+tjn5I
OlFq3pYk0JM1ZBgdblg6qAUDpGc6pf2LV/U1THMmEKJ1sILiEKRIAUVrhoXn0eumeiFaoyRI8byE
KSdax8ZMzpWkf8bzmVjxyB6SqnwSbZFuE3MCtMSYPHwoGlk6RzgJse8bU/gg9sRGTv2PSZXL3b1K
7OGGGrgRPj63o+6tspVam4iFqIWos+oA3KRdozsFDrq897t/jtynp1rPzb03qfSdIlypUCI9DbFT
sETksXiiJMrBsVvlIKOjQrMeKptkAhUjGsRmsKEGLaW5TyVJY7m+H6N40s9iKiDb/ec0X7oYVoSG
TJz8frYOm45lZ42FezuvaPaSiI/40nMyJWmJHZbuaqaDEGw+vdRXSARRsH45UDTcPlL8gUEqe2tH
119vdZr4C+4fPjoxt6BntfKuDhr3X/+ne++/z6v8Sn24Dbe/Yb4KYu/LHzv/cbe/SbTcPrQt0ocI
sCtS8Y3R2PIhn7uJDp5eEeYRu6JFbEZx+cWubregG/q/HFaETlLbrxltYKc21Kc6DstlhYGFHyI1
8+vsh5HXIww9cho7eWcG3rSxnPY3abmjmwBWlMOfnRpjHamb+FE48MGcvt0FSfOrSj1nzZjpYIMw
DUs1dBVznFG2zk9TwiI7ahdSxYsc0KwODt92iDHWuFvZVfzKPHOLCO9Frztn0fHYwfUYnyuvJLm4
fVH8gZMh84OIHZ87uT5aEfrLkqwnAjqrhOhWrqs/grw/Sqx6jjmWiCMIhmJe8MslFh1i9L5bdMRM
U534EErKtWpi6SJHTHkL/IwupXfQGYtgLzdX9UOHTCqJT7c6BROXxZT36e5+lE8kz00rkEv4pkoX
0YAG7Uczobgqmw4p5/RUl091oveXnoFQY1Ww0DOm5P1Eygjwsog/xH+RCkxWcMjB9qBsLcgOzbAY
kJrqDvmGRnLulAEHsHkzJt616tHxp/nB8nuDrH82OdHiJRqzYa3msMZEXQaBYTPhskbA9J+6dmIg
AdJU3ZS46OW24T2k8wYchVNY5aUxwTUlDVycgTHMZZo3YaIVW3u0xoUo8gbRLhE0CgRD9a3qXl+b
+ltoNNpeVNlSqcIlGybsQut8JerERlM9lWUimI2iy5cGiHnaWN8+WFQbas767phnO/HBos4L+oXp
NJrbjBUr1vMfKRrDWM4OhgmAcK4yCKufLUtyez+IrnmxyhEEXxpFCa+smf8ZwtLb9Yp2AkSeHAfM
qi5iY0+w/sFaGet7XTJ2GSZukPljWYokJI2ehud1u4+N2LgQ7Ddux7ahuZpyD/ejoKmXWWYzafMS
PIYmo7A3tzIOSeW6yhN9SZ4v7UFhqId58BzV9sPkMDroppK1orLVL44TSw9GePDnghZGf28Go/po
iVruRz2Zp4XofXD/IzHj3m+IoRwlE69ecSJLzk28K8ILhnftuchH93ZHTUXok2vcLKAi1w95lfpX
nSDZVY3yp8Lzh4PoJjYMydQFtkDFVhRFXwXKumuUZI6Lo0QdiooESUJ8Yg43LB3Zdy5JpjkXuNzT
XtPaT9+roITM9aqVdjhJRQsvslH+i24QMHes3Acn0YOR30UOFe0QTtx/+Rg2W8l3zAtiUeuCg1i5
UgIbL4Nhsi6iQWmAe8oFizOiKBoApujnMmHAiPOGBDk2aFhK1rRlF/L+jTvjeO8bEDvFzKy2Nola
Rmt7JGMCnGVwLVBDuNizxCvNgoy2tJrSW2uOBjkcfssV1HN41ZsabagWEz8YiIfaWoKp0OxlIjaM
XSbcsnDzVKeB0UbhY4cnYRbizaQ+D/Dw33tzEb7eW9bg5Ye3hkP+3Wyt4mEOvRd72DWnrF/vm1kl
1M4pjGJPbHqRKDlvmNSSOCkqQde2G0dlxXuIAL7k43NwS7ya87xlht3Vu6xOhFkaZrGz8OG+YYyM
1EGUU6F66PT0TZ+FR+2spKnmPwFvIpRHptAfGSVgN2iQBAXg7u7FRi2bYcLgqJr5G//ZVRPnZxir
MDDqDOyjaO66CYWo2I3AzoD8jyOWOQDns2gHZe92xewRC5IYzkhkmywhiqt4awb2cpijMhvYJ9gd
oDBDvqCvpFGTkNi1v8dW/+VBi0jycjNg/+UaypOPr+M+b7t3i8t6CLEDWzeK/hmMurMa5qzamNPk
zoE3TroS/+/9aos98Q2whhWsdJ9rJeGSdpBb1a1iX982GLXtTS0vdiaThLiMqoUkt5teN18S/mvD
GFDoI+qQ+Ya5BZSKMbkNkH6SDDeqEDHPorRszri25i9L7KVAG1YlWBB+dztlX0O28EuThS6tgMQX
J8Pxy4VBosx1M50ahKKlLCUp9Yj3E3ArA+OnngbSSjOOeV8N+zow+9tG08Nh76nzlUvHz1RRyz2S
33LvZCXQcbGb2U6nrMSusF4Ve2ITW15JtpMDDWPOnc9nO5ZCKxHoMOj41xurcKxsF6aAAGaN6Pxv
io34h+/FNtUgyyj4ZnqzhmmacxTF5ciF5lTsNhMBryy1Rvf+zYj79F4Ue47SY2+FgJeXdw4nkI02
p/3dN0arB5tWNw7xnHsv7gOxCedizxLHegrro6gqPANzB99mNCJsDTrhaGBKHd9vl+ePiVJXuI9q
GRqwWTV227Vatd/FQL4QyXNNZz5EqWNjIDaiGIVQiJVQ+lMxpOwPGEM2i6m2OlxRpGg4WHbuath0
NfkwLvwUa90Af2pXtktmMarsbYj9/HKS4VkpZrAu4xF8Y3MM55DSjyydr9S0Qzcan9K8DBYwylgo
nYrgaJILc/K9dsl6e73ox/ScKvxEZE5puA6U1YNcNkteGQVL6EQWi7LdgRuYp7aTfEV9r26nHgch
08aT1nprqiZb6yzCkMXednix1P46bDCixAlc6lLWR0gTdPnB5aURPeiqYi5HZZRWntRgC9Opa9j/
4OmmF01PdllREL/Dkiis9Y+yL/EsHJM1+KVwZSD0y5v2GPiVvODHEWVykOdujSAjaI+AX8kniVjS
lWSWXv2IoApaqiVQtnDdl7NHdKORhUuIgsXp5VSoPf7Gdu0WICpqm1hjN/ypLS6M3TlYpXD81DlH
f4yjZYjBlpdFMlxTLEpDhXB1JwO+1fA/HzHNLLs/kYciWyaTajlMhr3xYN1IRbNt1ICLAIcu1E2u
tB6gFa97nbyY/tWx59AlRpCMx+pfFj/d87tFUWDHWOYuizeaNCIElsj3b3tpw4hiWrL++MngOVjZ
I/r9QjJj2ESk6dgTY08dbY4NHo30Tf5xP3PGbWxfBxBIW1Y85SPJtLhn2DgwyBlfdIFKF8186wMM
tn1bxmur1WFOoXoKpD+Nh7dMNZzmO0iNzOaUBNNvg8ZlVvNDWTLJlizvnKvtzzKFjqTyiC6VvsOs
aexZbwwsHHPkSHcJiB7zuMYB10QnhoLbTQgnaDqi8CmWk6XZzEgRWMuLQW3ePH4vXCivC3yZ8QdN
WcKx+SyzdEKYEFO3JCtnhOhlnNpSWqd+7V1HiOtTaf9VJLjq+bL/Y+ykdWMzEeyVzp0HgJ2pBQdy
5daGE/yS4LAu8gFvYmWY3p2SgAUBSEX6bWGRCNdIC3eaQiTPieQrxAV7qY2J6wXd86jYa4xwSR8J
SMWSdJnVVmZIUvwzLpV2PZVD645BUqwl+zWQsmxhRKm3qpKM+EyXrQ1Tyo9TwAn7hshgqCgP/hA1
oCnHXSv/YOYfLJ3R6lZt9VTHWLVW+HURz1+ZTvGhNB14FgBJtobpcdO9kpGrATuKgiUunumC0aCy
nOCvLhwMUxfNOKSLyAq2hi7Jiw5klxnpr4DESp0kSTBfCeOjUnazCPcVG2KorLRbRfMN2sY33+l+
eH5ZAXXKf0XT+6TGwNeS4CfJualbqy9YKL505Euy6gIttT84IFPntY1maG2XWNswthYhM5KATU/9
Q/gGhIn5EfXGOR9YtE+co67SLVX6kyYz+uedHq06XIeboj56U4uBbDZusOc1cZfNgu34F87ZxKuf
46z9VFoM5eVmvOgRI/92mnG9OYFArNFZ6NN5Q2dAJltyhgEb+twTyypvAYJFPzou0qIqMAWWNGlX
DAyyAl0pl82Gay+7iUXAH0uBg1asq9TwrngbNiuWdqLlUFov5pC6WtbyIpDA0CbJOx73ias4LHjX
VRMu6jp9I18UkWPDHHqIQ/ySyN40K4yEZ59YMqOHVS0lr8D8r6DT7EX91pkQ6MowRnff7+xQ/ZVL
8a80VH/WpYZZYAWZX2YORYR7k/XtuLZTFgtChVx2OyGPKBj9d4Uo6JAC++vH/EmOynM5B6qycV6I
/a3VFtYLPX9wQKps3ekLuHfVapDMWe5cPHRBtAhzk2jJnKhb+sMuV/hRSMkRMoH3wXrhrWn6y0jZ
VWn4YJGIsSiS/JzG+Z9Us3Zlaf6oQyZeg34J7CR1dTnZkqhCPMhr8GvpPXT1dr9vcDPzQVW7JRno
q1aLIPL0XeyaEm70qtSMC8nIBtfTpJ82ZKPA60hED7WVjqmU2ljmZhyqZ2zeWIZO9Q1RgI0xEckM
spdskNc6rt5rOzDJHyZnJTS4zaT83ZHzaN8t/cCeGWKPnRZAG09ex6lJXPgzz0E1/cwH803Nx2tn
LtXULNemP5wm0JyxCXmuxn9SMc1TDsbazms4g7nKippe72LPI03b3PSh5NohXvcfY1h8On7ybBbt
cTDJaZT716BJtjU5OPHAPRE19RokG2ia7hgADiShDTBalRhuXDADlypXq3g+ocobybas854g7ggz
Dj400AC8K3zjc2yGT7yp04WVSC+1DcimCdWPOo1/9uD0tHL4QF/2m7Rd8mK1zdSFu1ZPn0dk5MtE
zh+LFnh5CIepi8mo5no86ZiIbXKWAcj504gd1dOGBUhgavXOb9srnkZ4CNrEx/vG+l3rNWgKfmHx
2MbqPdNB/gJQXkh6j+WlnIFtSo5qk11j0DwLZeqNle44m8F0dh9pDaAP2tAuH4wG3n5MsvxIekSA
jyZu7AdMMfIzumFS+Cyw6SpPZOER2SEq3Bg/5bQ5xnL/3vJHMfV7C0nCgPSZvDqVdODN90RyWbFo
W4tL758VnOlzQ900Ub8dcm9db+s+W9dcFl4SzPxZOxwWrO2FjP97UMBWcQ6JUm0b/NTkGmOxwTnG
OazPVotZT8nWfcjT29ve7yTBQjkmPy0bqjezbY6q01xaO1ni53AtGv/TSJk3IiHDuqFPPiw09fBJ
827J0gwuDzrWnxP3BisCYOMzhg2V0jOiGVa2JpNg3G505hk7h9lynp6xHq0YB4QysSoel/bNbAgq
T4k9LODwPCTRUC9KCyKgrJNwpKX+c24mv4tmqBZpk/Ru6bQ4RiI6rAJ518nOo6UxiBwDyNmZ3x20
mlF20XqfbcNzN7Xq2gTmbdXdSSN6BzkldkHcmVLCamjpgRIldwrk7hsMQhKdfEJoGrHDqtO4yBaX
EcuTiRe6krqtajkI/m170UV96qZPdQojqoslea1qMBvqKnzEAL7xYNvzA8dI8ur8koe2PSqAyJiN
GVvba54lfQS76bSfegNpfJRC8l7az6p21n4HUrQO8Sh2YsdNCBFULHAkJMa7mSzx8DAIK/VoWfpE
BFpZTolYx9t06uwdJpNvVgi8h1/w/6PrvJZb1bZu/URUkcOtEMrBOd1Q9rRNhjHI8PT/h+bae9XZ
VedGZSGEbAsGvbfeQteLb62lNp4GLs8Kf500OZlKRcLcgIdiyukikweN5WeNOglWE/k9cyJPUVL9
EjIar0ytY6xkPIeNS1BJ+aXhXOfONSoJjUSwMHHJ5yzPXSSPNsVi1JaX3mNoSL4IVldnBEQv1Nov
LkML34qWrAh9/DNZdACZ248X1+NWY0/rzO2WhEHu5jYBUmmDj6p8zXTJ1TH4dj2rV6svRorxPFuZ
LjWYncPbiJLfHjy7PVrV4pBljfi9jcOzVQ2BplsjhRWhGYmDt4Pd3SnDKPaJkt0ZEQU5mbSlbpVb
A2RKynmgoI37LSJto7GLNYDQsx1HX/hb4Z2awdmLNckVwEmj/AL6fSZVtg9tYyQZuGVaeSkENmZY
3JurHLbtbraiet3giOkNqZ/O1rnuPLip3Y+lHIhaPiUEs5aA0Bg+wr3LRICU8S7tTXOjlvIdk4VD
V844PleLRfOHNAmuHj0NsX4VPwvToRKCA+UCEqykGlF3Vgk2k1DQS3cLackiGtIZ/NRG3GNPqEKs
z7TDArIfJjLbbX1jGtOTrtonmXIFxvyHM5NQCaaSP5YT9uu8xXG4CGLN3ib2+DGPB5gzzzmM1BW5
IDIoNP5PRIlfUGJAG5np1220Su20QPDWq4Iz38Jt83EPedObo6JtbAKPVp6lPJqVuekxuF0WqWqF
DypSqAkC9XZxlyP9I2NhU4wj1oHvfWx86bYybUK9xywZCSmOhrSneY69HRWh5XH2VwraAQoTYhNj
9CvU+G0S45GUGb+G3ZYrewTut3BNYt0EQrSwF9TV+8RVdVzlnHVGyulK8ThLHEv/BHD5IUNZHPuM
qbXO4H4iqijTtQcM+4o1VBkElIa2VrPKWt4QJGDEa11nsO9mW9PCl1Ybx52j9S51QCp8rOYa3FPa
t1ST2FG3RyXhbKtqc9Xk4jnNS+RI9gFjzPVcUT8PrUeqLyDFys7j7UDiOK6d88WGwi7M70nz/ohi
TtcQ2QSnaXfvlMO70wx/cBLdzdPk27r2UY2JhVvygEUv4otwrC38SYbSZw6iCvOxz5z7rnGRZaTF
uXc7BihSZZDtvadWS6J9YTyF7UNnqlh14yFKghiJO6oTrse4POeWeTI1m0s3aslzYo5Rq85V0HX0
VTms40S9I3DkWe9JxfS6chPF00McWj1cQOeegQoBLmmIZ/P85noPrq1AEtEXL76iHf22TSmwKTCx
r4vWqV6tJ1xsiTlf9XXHvCHeKqI8l/kztnkew85wxznp1yI2gjHV6MR6jV31pAwU3TZ899BEGHYC
+sFdIBvc6+CclE4wSPVNyXNGLZ2+DUc898aQMLwcGzTpdH7Ut39iCfXeMvbUF02ZU2AMzsqiqqT7
Gq5qtqeStnAdzkmpSjxfq3qbjyEPIfcUP4SbW0pD8103/Z6c+C1mTjlNXeErPd6AqadPe2d6rcwk
D0J9m5sMpEt0qGhQo8AmB6Yyu7esjBaEms4/TPnWPLv2uSEwK6k1kFby6pRtioh0srPnceTubZHq
vREDJUdvt4wJG8bDMSHRnuPhofwtQjIyslhc2ijeGASJbLxpPIpM/8oVBLtxivP74jck2z8wkp4Z
iFcbBY7KSnLFB57i0Bt6XErD0FzKaePhAjxNwO3wueQ6zCLc2SpkgRIlQs5UK23Q/uUhWEiSfFdh
flIdBVPzVJAsFFqMnpJmF2OwsYK05KzqSv8eDGyn8mfNdkoSt7QPR1N2zjyCn3iweQzxXVVYneLX
/Y3fzCcV9bCRenyZsRzG2TfLfNJgcSGYr3VMhOvdyN2USxHBYfkJJQbqd/9LvuUl9IhYTlijNILO
i9558bTxONWYkeAzR5a8UV/72vws+bKwRLlPMk/fKkvkciymU26puL4nZbdJEvo0ldpfiOGFaxQa
CKT6ZTm0gzqatryPKXgXYXwb74kVes40XVmTgLV9QUgargYZwh769sZX6RqvYNtPTtFRbUJMtWYY
Z0RXI5045plHm8oSFRoUvFybkGzBemUNveZdtfUPqcGlKuBMANg+VPzzVuVg3Ct5BmRoGm89c0st
Gvo16T+Ln4oXnWLLfIpme6flFOhmRCgfqxMVAE579LCujner7AyIxjgJA1jdeXF0L35YeEMmPwPK
yjHu73OTTs2u0dOkA7EopvoW1wQ1THpFHtTwhAFpvoHDdZc6/YmxAkI/Jb+YedSuaQJPw+LcOhmP
2mdUup9O17w0KidmZr2QffGo2+XajMgpJAIYF3CCZKdDU3O1IOuCIb5rDPWta60vxenBlWG6NQbZ
dakKGJNy/3fmxEAx0e9ld8kkPuAsANDgFvNm7T1cmldXiU4zToVYap8y3Z4B7po/Qo4b6SgvOZHE
Kyc2Bn+oKLxVCzZDyNlCFdOVlYdU3FRXlpkfqrD9Kk0kFHE3Y0oJ/anuHp3cPBqF3fi60lFTldDv
VQyqx1RR1uaSz9t5WoAUnCj6tPoTF/EO44pDncQbNbO+Y7cGp6qZApKkSpRistUncclsAkVrme9F
T2Rqp4oAVvhnpjXQRXUSuq0kSDMGz2kL/y0sMQ62An6FYxdfnaSEJDycSkXD38nW4hWix3AwHsIW
CUUY/s6l8qQTJTTaVfykZB94JpbWrPtKpMLGGvTLhPfY2mi1P07X7nUveawGJusoAL/bcPlnx/nH
pPWvWYmumrQF3K8q/uZkuEzZcK5S6Hlh9EkJ8Umwarxyqn5jiemjE4suT+VGrhQejMC5wntch21H
bb4gleOWKV68NiagWTXRCYDXQRPiD88ikSJrylORE6dUWQ+FO5hM0JX3ORpOqsRC2ivPOku46bjb
tqpcvxgwuSvbIBmStySvTf9XWuKPZeRfoRBwLfXqvsCtsXUKFhe7Jm3JarHHO87lEITkx8NyQqut
iSM6o0dd6SGno/xFZbGbBmwJY7JB01QF1OvKnrMRzvlsGmuVmSoeXBFakHLwVb+dx5SkxCTbzJFz
REH5aZvyI5/na4/PF2M1+8wV8mpnuLUp3dorKziYbrTV69R3hg7CsUJaVDpfEC8dcK2dt9IyAgt7
A+4/GnmUue/qXF39rPY7Mh1w0YcGProdJuv8UcLwHkYH8MYBT1kZVHScxeXZyF86M1sToHpXx+1b
3DMCX07BeSJiCmKJuolsThT0E5c5D7cg4m+h015Abq8hRvl0CejQcqkFpBAdc7N4bGP9vRhtk0Yv
pqxFT+V6uDyZLTfGMnm8UQUiFVAG8Fjs6MYeCdV+E236h+73CRVou8c2n0zlOVyje3mzxKkW4Tvl
AXyMmBIlBKg/KQxyao2wlW6yssAt9B0sI2C9dDIoGWREPqRyqhyhXOg1X8cCbHfunA152eW6suyB
nn70NsWMFc1s5tmurM9lpTAg4ACBmyl/6HtXE1oIMwnd3Tgr6CYLLCsJyYpGNzr0yUDTiHMCs33F
F6lFbPFkbaem0A5KzgRLokRgEuHQqLmxijxD206TJ/fI45JVPZHBNGpG8aBMDabxTtZsb0//bsOG
PuW6bPJw7SDhwIhf6NyrWsLGnaIiy2BJfxrfXDPBjJsAC9sZJ196075ykKQjcvqwwZE1E/6pY3TK
jr9nM2sUqp0ZgvRhYk9r8zLndbPtqdDrgXtYXwNAJu0j+cKfXZsvyi7uPrMy7E2t97ZO+OuQ2elP
ufYJj4x7TQPdLVXNiJzj/F3pMFStDEp7e9B+wtLloqHCLsLwy0jNzgcictfYBpiegYmzWvI32SxL
rjwkw1KyxcoxduDwhc6f2NP/9A307YlFOOzCPU7MGKSDWLWe/uplmH5bGzEpZ7l8XLJMYAwb+tSA
873nvuCfh+1hSbLEXPr9lJ5m1X4oxFWkZr9K8+GxjJg+5667r4UJpOlcMx01ueN+16OFiX8k7yYr
v0+X0YGnFMCGY3001Wjwm9rgivBIgUdVdiAfo1zLSI7M8Ns1xfXAZW3sy94kUMeie9sZUWxiNgGz
Q7VxJNAcgSdqZjg4NEZ1kFriWqf921gsQYtj2m9Do/gdkrk5tzhtRMDbqkWnbEQeN9jJYD5gGIEX
q2/J5Jy96FdvDGayNXloLg2nSNyS5TF9LIaX0EhwF3Lp0eLIiFZIrFdji5fDWI2+66X0zo41rJip
btNE1V4zj9Ua71i6WyCWsSAfSkuOZgf6YvfmhR77yVaL16Zw80CpzQSiRfSGxwgSdlffomZSfYge
LIML6dAhdgjkEJCq8xfYM+h1xOo637G+TFtnhWBIK8u2BJnyLv1oMAvbqK79OaPkLwagyrBnuIKF
ChJ3Ju5DO9LDKeQuuWXu+pltayia+ictxxBQNbB86SsBrQrAyhLfWSrxfimHXT6BM2u55e11c98W
bbeaIgZTzQz45DjZZwfIx92mUlYlpIcmr+J9lPZLAa2/W0hcVqCVEXYnY32nFgWDFd36qpbRU/gh
QVh8LVOoXdtTA2YJTbY+REgDO4qR+9DmrCwrwM5ORXfSX3r0dT4cFRF4pYVL+sTYw14SazoJ4pfM
3cC8jBMGZ4RsW8e4VFDercY66+4lmenrhnijxZD/CC5/jizp5x24zYijhjYAa1JLiX3aSxw/uCPE
0gx92SXquR3UTUFNuZoclNPJTGK5qV49YRpbU+3kBofI/SxTZ2VnZRDrBLbMETeHKDKb4wDenrkQ
3NNsfLFLSKZq+8zUjO+/nKH+gMiGSZMe8gpYnb4Vn9rUJnql3+DFgIuELJNT6zA/lTWgvTBGBVEs
fpC5VwRza3AzHpo3LHqC0lrqzwpp3NzvrYyVNE+ql9KejZ2jV7CZzWo6mM0yE6qh0xC/AYfPyWrq
2pw8cbQbgRlzWiiDiQC7AQjkQqPNsq2XIq8L39HK0MdypYTLiepVpD6RbSUGUMslec1HPiKbuISN
vLZ80zSXPAV5ssz0tbX534Zaa+/SJIPAxGWPzOeltvmLpcVHoicCiYlsljVGMrbbv1qeBbE4K05Y
fY7HqLpXgVA4o8pVyLcSxFmD3XdT0+7x2ZqYNgSN9EydqbIcZj2B7YrKT6N+Z9K4Ey9cELHameWW
YbGBR8zG689VTHgLWtlP1Tbbh0IPgz6dXo0B1WXv9M9NiNYTGlC9LQmiYYlur2Mys5Pya5ISBKwT
fQnD7taO2x0iZqgAh56OMUo0AZvb4hv/Zv5FU3rXq51C+LSLAqZ3id0oESZIAZ9WB6HTCRvpSNgs
OZOtELs1LiRU/+JsTi3LzVjqe4xKqpmywuKcM4X2PUbWp6r/9uP8jfUM4RYYhVvybm5sFWecEBw6
/MR8i3ebur1RcxQUjAxxr2kQmYB7KEN/GZgx26T4pHEfNLHy7tWmG3RaTeBaklVnJn9OkM8u6Xgm
Mx3GXr6qUenQ5yDupWKlr91i7GP6eGJka27b+9QIp4Mdqsw2aH3MEkqOE1XjRsELHh7yY6vk6qZ2
7/C4oDBUp5d+1HZzo4IKj/Vz2zMRsYfW16Oy8cfB0ygU85nfPjrHTfue24zIjF+9T+5cun2aYO6K
fT9CNaId6EYG0LGnULPvanTj14g8EqUizJpwp/XQKN911b8bEbleeXjOOriVZvc9uAD6IgWCh135
1AIKkPfm4ftb2oAfxnMf0h6muDcECHQ+lUW9FjvTcXSILijS9F4xBe751sQpN4tqVUFFWWs9PZ+z
eOI3ovxRjeGr7VUqFnvYaaw928V0e6jyL7gbpFfifsq8l85Yd+oH/qKUsypOgV+sfBtjgQvZcJ0p
6a5QCXSuQ+NONl56qBrObUOuI/7Jq0l40AMZgmvSs4K4HYaLcAMD9uzaHU3SNrrPaaqu3GFTqmBj
ZQrkc3VVwgMRmyldBLstfQehbRDkZ/GdIrKiVUgfddUL/VgCvcaVlfATwEkeVd21tFHmKn/A2ocP
JdoxfVWxdjIvfcOYbR7LP46zeLOYtEZ1A7Gu51vR1HkbeXNzTZYHC/StgEl7uG2yc0mUEciDyGz+
2maJoAnHXQH9EU6uzlpKsLqreLj41/20FpJ1OBTaU9olKeeB+tpgL7HWdN3xI2Pn2ra1NmfvNUpi
E5UbmHbVFENQhzQyxYAOIl3VYyX3cmyeekfMWz01kqCv88sIZYzZMdM5o87llouHYGO3y/ARHpnV
MomjhGONRaWPTQXocGDUTXfphfuQl/xDyzlfFUKrL63XCjK8Ny43fVfgydIy3sB17FqHEyA/MGMb
j19Dp+Ei7jCWTzvtxbBhFormQ0icXFB0UQoVgVc714KJ2FrMZuNTtAYh0sGeESueOUvQxvCT1tM6
tPuW+MJDVnfjBuNvmIvhxZujc2TTq9CWbTJdxP6gZOAx2nDQyB+gyBl/WHIxj3LcO82o72WXAcPY
0Us+Mf80uS9FOEjXyvQ7kh+choZ2SSyjX7dlEW2UnGQEqbm/jgVHs2hfxrYPVyY2yL4zqb7TTKzP
xvxtju6uNojJTn8dmxN0LvI/ckRbqzottZ9CiFE5RcfBEM91Bpmi5eTSmyd0HEevhuEThXEQJjUu
Hp2+cjzzz6I4oRDHnaTxdMMPdeekw7zOmb8EfWTvPSg/B4SKz9oSMx4JhWl7xT/AMb+bHLElOqIK
8HUzhi6mNmn+5NnMqXWHjCK8QA52NV17g+mBZYbv8R0MFFYVPxzmoNOh7vf1eeqyfAstYz/14ZW4
EKQvYBGZNkLVcThmNE2vRWn91PN4Ns3uSpWKbXF8zEL24OxUIAQ1m8zsOLuX6ow5ytVOY5NytilA
ToydtNq9NpKDXoyPyjRr5w4ukA4PeFMlu6KmxG0940fPjG5V2s2rUrUzOFfGzYD/m44yU0J6qt34
2DJLA3P71M22PWmExaaxO22UtvXWzVz5nhlztiT3Oc4MfsRaX9VbbJX2cCa5lWeqjr5ffOQ2cWLh
aJA4rfxEVveZmdlXW8czZ7++HSTfi5kQXkje+saem4/IAIRM00VOnzJBM8h40is38k0sykAYmNha
/Jv7ut9AfGKFPaRt+sz3/+B81aL21hF4ATAtoH/jqStloK2yop+xGR8a3fkRefvqTs0jU4jQ11MF
n3yH4CwPRykZ0g6Y2sLeYY6qkBpsm1CyiTxwV10xS1p+lamzExpHjNK+tHBwfVnCE1umWWWLPJ9O
LV8Tu7PvRxvzh8NkTFuHK6iMqm3Bwh3aypvRJb+Ym5Ugz3LcViq0NuTvcf1TOs0rOVOg0WV1leZG
C7lzsqbjruztCrPH/bj80jMXbvoYdG4CpU41BbkM6E7FEj+jTBDsQu3b0X8YaLpBPHvnEUrautSw
RoB6nUgVTq8XH0Zr1lZpEp9FpZBaaRQnG7VaVspi206WGkCbs6guBr8r7a02jBFuY0ISwSIfdA6M
wxqXf2YeaprSCEUn6Y4xwmtPtqzw20mkP3ElF9Opdm+UCn83qZymDYpDeUsTtmSgTcOLNsfeEWTD
Hxuyx10r0YLRKZ9iUd8ZHUEQ2FTzayTroYDr6oKWo/e2znZGKyQZl/vJpBJcZWQnPPXuoX9j+jcK
JlYjQ4yRcCeYU1vZKiIYxLWdVe1YFv1mKJVoLTOKMtHsqlKjbgUTTsqEb28sAzeez0nBAhTGsgxU
0R4il+D2SCV2AcaR5ilN4OUKcuX+LR/roO4bSoA2ulM0iv6hrL4jBnoyJYzSi5RkrUz6p93Kq6m2
u8LLp6DVqHfzNrPBgwzEQjmOLOFw10bGlzCPkcGqSU6gwzjs14PjUJkWMvfe+yEj5RPwy5TuCxOU
7UgMHJqWo0FTGkeUEWOkXxGsXONBvSZDB9tD24soLzYa8IBd2Hej7i1UHspRIQlSnOC6ilp/bcbk
CYYl5Sg+VFbbI9Qo7Us5G4+hkT6YrCkb1+m2WT1vPaEdQu7kiEX9rmJARjRlkKagkSR2pkm90uVo
rKFR8syNKHYEvJimADVHy51U8XbqtY3TtlQlgI0emQUroeQnc6y/w7T/zhpmFem80uRDLruOiwbJ
X1i96bH9nYzWT9dX+PXra0PNxRbze+ZlE8YKkq7djr+AZBnYi7IGPFOuRjU/xZbzkjrjTtWNvYwp
VZVWP2G/g9zDhKPTcUO0GrdbnX41UwmkKrhhYA3Re+bGktxh1eGrLrENzL5MwySHLdsD6t7bDkhc
3lavc+it62k2t3GrPXvksErpvcfdwohP4pMyQKSAaEcKRDGerILc00oH4C7cZxUXty6srhge9TCv
+kfZg8W0EWLYyrHPCMcItAvFQ4GQYeXN06nsvHUyW6QosQsTk5OBTwpjVndjufWDYRWfdUNWmaI6
eO1DSFP7J88EXjY8ZAWW+zi0GgWbtWbJZQKNRwI0XPM5I6ATuQn2YpZRf5Zqt1ZgqUpSQ8dEv9qa
Q2YovoEpmHsnwt1yy2Mu8DqXmbUy4xJtOlKfUFr30mguVj26PrNG2m5C61aKNO7yzm6CEk7P4MJ8
HNuj3jENjhin1MofnByIegRbXQ01DpLwUnWHr3ZgXp7nGn2psweCZ21MNMF9bd52WvdSqEBguCIt
ivStgrC78WyKEgrFAbXKMgbETyrBdkKNJsABqt+w+ZCutulq89Q5Dn4ogmTIjDUbQwunAtDs2vMg
zPasVUl3BoCYGesNyg76yLBqFDHui8YUD6mpZA+01cvPtw1Vg/4RnyJum3aIF2QYR5pfW2qz/edl
dlTGPiDWUF5vm6ADMIewzPd/D5IOUco67o6BNTfiARxGPkAXexQq5h23TQbxrhfpqbu/Oyx75QSY
bvht4/W/BwJIR6U/6Mr+th9k6/F+lMTXL0e9PaAt2cUIKhlb85vdtjV20/ow7CxsXP6zLU9cX8PU
53rbA++uCbZLCqBtZcPVHPt/Hujt7l2zHA7/s92kNsBKZ2Cg9Z/9NWnjYmGemJPql38350SrXSIY
RreD3rbn1UT0VGzd0YtshC7Du5RMzycZQpyqxNAebk9tr8qWDLg5SMa0e/LqKD/qEiyxjIaOO0fr
3pOB4OfIb1q/dMbzoLL43t461V7jR5D19renae6lW4QN5vrvgaNwOJFVCGi2fGyd4zqXaX93vX2U
64lXpi7m+fZJQ0Jk4xy6EYAEuw+dLHa004p/e5qgPD0Pnv5cSIXfQ1WvhtSax9txNN4JlFHL0+1A
VgmpT5ZeuLm92qaWP8HpRVWTV/e3ByuX9SarubSwyopjv7MrvC6GovFvL8Noru75wGRXk8HMKr7s
UyRzDOuKoda/x8maaaQfKLeAFPqmbY3kCsQeb6phzO8YwS/MASHusahz1lWU9A8ZlprrBleFx6mW
th+ivnmi9qr9aLDzlxb0jevOGl7jGT87J7ect3K0ylWudNWHWYsfQmWRS9blq9unxZ9RlMgGU+O7
nCGy5271245UFAUzFSYcld+rgoVjVu/CkYpmVZ9Aq6DkFrjQmHYK/YBoYsqdnr3nahszC/lhEHE0
2ll+57Vz78Dw/0qG9N0t4/pTpSegemu8d53Z7SpL82mTiIhoFE+T94TJ46uZOyxBS+DybVuUCSSV
s0Lx00t5f3tBizSHRSIUwe3p7YU6ARxKo1yh3OFQf/cT0RjYUMzWt6ftcoDK0d2gH10c9f77GWQ9
V9CnmaNZg6xif64ddaMYGi7Eyz6343vMBLejtPq/v+rthbIJu23ZMNO67XI7/qio8Pz7mHl/JeGz
oUjfzX1GXCQj0CtpQcWuk1ZKJKiIz1xmStAqY/qIiUHi15rVfhS5ctEtMUTMiO9nN4x/ZWF9QvD2
Xgdbd4lAbpHNDk4OquLJo1JWxtHRB3dD89pz/Rc6c3GjfxvC/s2qsHKJrQD1AF/QnM33pSPs99HW
Kz+KhvnB05Jq49kFdjtF0x9g97tbUpvDK7GmzdqQmfoCozDFMCm+k2r2UM66fjFEgdGCYQ+MJpgF
dlksL5w4DIqiKrtktE5bA6+Fc5aZ+baTuKTkJQOuIhumc2YZ7dYoYRWUJsP/ztSKs9ZN+hZnm+is
ebq95UJxTlmGEKBiweUqO5SQTrYCaf/OsNL4nmqEkk5z7D9RfsBXwv5u6cNXTRtND7ddE2tWQGX+
s+vYN/+zq4HM+UEl43vbtxarb5c9wp5KT2SfbYcQb1PcloEzbtsAPLe9FEMcDMSFrkWtMvULh/tC
b0hWTsM50JN5uL89EC/r+AZ2EpvbU23ZT+tR4kaGsLaCpY3g7hQsG1efaK8ncvz7vjgFVHb1sD4w
BP+eSfPDqAqkH67/XSs8bG/QKdENuruKFBU4lgNiYHQJ9wauwmtIO2Nw2zZUbnhPdQ9HH8dNZkLs
d9vmDMZ6mLBnuj0b4rC4YFG2uz27HQh9mrdLSc+Dzswxbg+WaYUEN3MN/bsNPmfNKNfW991/92P+
sdaxtrveNgnPLbF0q3dVTYT6mOftWtUH2BUAKO1GSU2+O+Ig4wA1InpMZc7AsvTm6nBbgAiwbASb
zPy/zxtZY8AHjvt3z9tTjPOBmpaHfw9xe6GyovZqM1LHc9rFBmZorlo4qbsbcF8qOb8EJ+b/Z2Nk
2epO0YD4b2+87Xh7uL2ADpVx8PLmeRbQxzPP3kdLAyrj2rj04D/XqJDQWnAN/AA1bBjyWNWdLjCq
sGb0OFXHwNFwyp9Sr7z7JEJ440nw9Nv2wvEesftQH72l3JUSWYwSd+xfVsdK4AplTaRNh1Mpg9v2
LqYjGjrxyhTHwZxoJF41ZXRZWETOavGgHBuHs2l1+7GdSC4txx4rc0s53jbVacart+d/f7xt/ff1
3kO4lhfK7/9svz39n22W7mr7QmbB4IKhkns1HWN9+udBVZv7pONvnU344kXsWG9aivhAFZn4YGj3
bZnC/lSc8qXVtHZv2oa5dbU0DrzCwPUDD/gXs9IYn6HwKHWX9TTS8GWq8+SVxEtCjVkwYWUoQWNM
RxeXrXBKjTWscNa/crxMUhY/k8DUs2v0t8hqVBiklUvHPiiH4XWnaz22oiqj+5U6GNEuLEpa6xZp
l6sXn8LT3sknVx4wzK6OpY7NYOLMEBLGbiMLkb/2KkO0Scm1jYKE68MOfQ5QBN1rX0fioMk636gI
xPZVFxUv7jTtASPLT20wKlRPYXgs4j59CM3o9/Zxs+7yDcqxujpV0V/CiCnDuLxh+T1gUDLTSuEG
lnZkbrGT/EqxJD3fHoxy7M7S7KDXWi4WBwpduoQgeTb0xBxXt33Qci4/QtNGA2ce/3n630Pcdi+E
eC2KvNr9e+jcgBZsKn0bdBJpwDjOe3xbvMvtWZkhQHN6bO9vT9MaFgv01P3gNheHgWC7b0BAYIep
iV9JpX6deuaqaWnKd2dmbp2MefNZ5cUrNI/hDxHN54569KfpbSRZZUSCfTWvKheZwEqhkV/gaC9C
31KMMGTcyFzk9gU68Rad8mIuVzkShzldE6uEaOnt7em/L2S5UpCDDM+yB+6+Ji9KT4y4gSH1ybVj
6W0aAcV3GO1mHxvd4fbs9nDbxVr2uz2Vi7rIHCLwsta5T0ZV2Zcuuq4ClTpdeo+Jgo74ap0sL9/2
qZVQ9fMcTLS2LPbhtvqHll45/H2LruV+rUfW9e/OfE8XjWQJq7acewRDHOS/n/H3/UNY1JxZfEYD
peA4inbY+C087IcoK8qHcGk5ErWGq/PfbW7TtesMCAzqDpZwKFf0u1p13ZPU0/qEluWVnth6UpFV
4Tdm34nGwVI2hU/ucCKebi9auNqv4YGInSrgCba9IbalA981b43oOQkrJxA95gh6OqKjQt5JeE6P
1G0s7Kc5h2XjVZHys2G+Fv6UPSWpUbfWU8GxAgiy2Wm0jHgt0hwBEUyBR9DMYORYd4ZlWI9zHQKc
OjodJiI7enNM3Q2zTVe3Vx2DSefUOuGJ8TwGo0mSX0Rj1xcHxhoj9Dr5kk5xqMvUeqkN4aCpiLAD
mYvkVSgACMsOzv/7TmapDaC6G3/BF/n7TpsVyxdTo98xWwJxd2T+NOQolDDwTO7TMMQ3SmsrRiS5
sx0mWz+m3COgwxQdE+20OrG+tdupUJ2Lyf8ncLLMuK9y4u8SVXGexsWyCD/elZSmu226cJ5WxZLB
0DmTdmbUmQNc4rq1bCph8J/F8vB3v7Y2K7ItlH/ecXulnSYSkgczJIIQcTsz7gBGYvdgG138KGw8
KxKM3v6PufNqchtps/Rf6dD1ogcm4Tamvwt6U2SxnEqlG0QZCd4m/K/fB5C6S9LX07MTe7MRHewC
AVJ0SGS+7znPWc+b8w0HCNtqbpnZTy4gwEPvB8z3cYAmKAdSAen2ntsIkmlb/2hlSXXqgi5dx2lS
f9TD6HX+qjXja2h2wVvEb5Vi+kDQxfQYB1TRUUyPSWxqClUk5MfRmNoHnfdFZN8ek7mJttCd9Ptj
SgtdSpxkRyxV7lGrB/dIy5P+VqfTkCijzN/EXBsq0rDZlc27fv2TSbCxUppwk/Rl2hBSIPDxkaq7
kLx7KM/kqA8+EIaFqTrcZtMd7zd1EhIAjOr1fsRIu256Etdl2BtXeabH69CMlEdM8tcdv8I3M2wv
QnbGI76FjLa4/LdDvbS5nqeuIugvhRt+P/SXZxWjSsZ6XsaUEZ/1KjMeVK8q7v32h42wfdZaS/+2
R3N/2PPrYwq36Lay8hChjGVLsrhUe66xOP5piKpiPf8ZawABwummcCMIk861CrfrWMXTem3+M4NB
q5Cp+vO98zZk+OowGpSs3UE5ZKZ/xDIitgmt4gNdeeUw34/xneLpfKeW9g5c5Olomn5utpiPaiyt
MXfzAXK+d/5zvikdk16Z3USLAnLG9+PnPYPmf27cKjgOjPMXn1Njl/QU5rS0zC5epmWX+S9moR9r
mqmH9/t7z9d2jkHjfn7oz8eiNv1+bA27dwHjoAE77Pin+cYE9MnvKBVru0xhl9QN3u/5z/dj5EC7
49dj5t2WagJraQmWCZEZ+vcK8PdjltUq9enpT11B8TX/Nd9In2sX8qRg8X5fqztDeXrfjq0x3kQp
HLP5wVgcITX98jyUK2nSSGkxXDn0yH54DiZO9jIbehV9TYFXC1xf64YXQAbZxVeD7FImg41H3DNW
7qCnP+7Y1S0Av/d7C8OwV3RajdX8wPkGtHJ2kbtqOnK+Q3bowyymHFt8GilJM48j7cYTYQjlYt7E
ypRvpQFpad7UBZZRBa/m1bwZWuGKC6R+X7i6folTcT/f3YWwW2tBhlw0ZMOj1Gj1soSw9/NexVSv
SdIcbwjKFncyG789tZuI5thFTQFPiQfR8RjWcIVYj04vS0ugCeamYpw7cpUedY9kkn9/tWJ6tUzD
gg2dpP7x/dXOTxnzalMJoLnEpb+dSegpl4tNnfvooidY+jc6+sRTf98sZYATzUVCM++dd4x9wsg+
bydq9pRoSbabt4a0PDJUYvFJtLUbMdfFFhiGF9hu/UpSz1730h6QMgXp0gNUcM6ZChGd5Jm0Hyrw
WfPR3x5oGwHa6dKZcj3Ci6nI8ILezGdp0d3E5F9cAZA/NkrvPKo6//zg9riOXPdStvGDnO7OXHw2
VUw7vW5i57GvjWhJIT68mvfWVkQmxhB/9DXU07UgYqfvFOexwjS2yaqo38yP0vWOcmQTRWdXSdyP
Y3Q1/5OO0qpXkF7pAE7/lBdFNHKrTNnOm0M8PI3kzsKwksW99L31/E+6Nb0xbST5umkT/aPANRaH
zqlODDoeqoq5mCCrE0nZ9qkrTXovkWZ56ELF3TAkAtzQX7t7BQ3D+0PGcRwYREHsm1xaDRPXSdDe
+UHT3hG0ROkwQRzq+WyCvCFAphue34/QGu+hi4zkNB9P6oncGi1Gy3mzmp5w6uJOzzU/pqtScwlT
xN26hrmtm6G67jP89kwAkNpXCmerCiSzMSz/LbhpgjZ/I8MpRSfoT1kDArftWDsY/bvowbTki2so
2Vvs6chfrPKToZvluoZMeEU10joVo1aSgeTanyOlXM2Hlg59Pr1TndsxIRtuUEOuJGbV3Y6F2y7m
f8/CpJi0VvnsFUgVlbJnMqbE5lFiqlznoeU8Ihw4zYfWkf7UOioeRN3SeFFUdOb3kHtdubRZR/35
HmLWUN/eQ54yp5rfQ4Vr6CHMyhfku+3GK2OxSdR43CEOSFc6YI+HebOt4mylB6r+IGr5fe/o+sYP
m2qslzuaRukGtzN9EkOJPqrkpK/UQa3OiOG7fanFcgc2GY6oEiYrG27ep2FoH5FAi6+OPMpEGb/U
JcMEEPIIQzmPHl2vOkvqmXkDcKEzsucuLYMtvKwU/F3SFVdU5oiMmv76ZbMB8kzMsKiXrAM4uiy7
AXcEMdBenVrnRDPWXq+EV7SNnGVC3XU93186OlogjM7ZlWHm67zuiIzwGx5huCHBL27vfHuCbm/Y
glQtbYrXs231Sgi0oNNWGfmoePJq+LazrQJtXVUtRIJpx3zIvNdt9fxIAwGKfkSDChLYJql88ySo
b56s6WbeDJLOOo6ES85b8/3zEVpK/4imjw2ZOouwvk+P7XIyjgIz3QSk3ixnADtO14cC0P9d6COY
lBo6ixmEbo/ywXKd+I52evDt/iKxl42my8/QNnCbt2/QxrmGIX+58Qvh7XzQQVsnSLK7uKPJUStq
+2Z06hIAdPOsQm1agXHUzqBTSUBrknDTl4r8WKnag1/FHUgdgrKGzH00IzJUIs2Or5qi7MgAMQao
/YN/YY2BGTvzb7CVd1eGXls35nQjdHSLZn4zRKE1EcWaExLMI/4/tJaViKu9PjKteD++kTLcqDVL
tvm++WFtgAp/CJt0O2/OO9Sw+gK23jy8H2ajpLJlnl5j3rRuktKT106rLN8PgCzD1CwaXt+fRhp2
ua1HTH3zg+YdTRP2qzgJPCwXPNF8n1ZnPWHXYbqfN9vcszZZWKCGUMnGcX3z0WFJd+xcRADzphyG
YA2pRt3Nm3acP9S0uy6Yqbw7HOobWTfmYzH4GNjcW62PxInWBQh+X/2KDEvdRlXBkma+b74Jw0xe
4bnCtsyx6pgbG2+sin3dZk9ogbGeu56+0lQnuu2GzLwI/aWhtoBxhriKPRgzLK/TzrzK41tVhOpK
pTu0nu/7tsMrnoxB147zFihF8+JmL/Ph8z2hqal7Jq0/Pk+U5CqqiFpZV3bbYiSt5ZOPh+rbc7C4
QK5djk+YX5xl5dKZjmj9a9MAFMJ7vXvf8rxvW/NY1UO5eN/X/rT11+PmQe6vI+fH0XPq7vSOXvU0
AP515Ld/b9o3AXf+5nFu76N+9Lu93w3xCWdjfDJj77ZJh3YHjiU+vd8///XtvrKnYdahbODw97uz
ipF+MW/LsX1NfIT55DOcvNTMT/Nf840sB5gqetIQIPbnDk9Tw/6HbWGHu1z100PUkUP57Wnen6GV
yrDWoondNz3/fDM/F5OCdvHht//413++9v/b/5Jf8mTw8+w33IqXHJ6W/OODpX34rfh29/7tjw82
6kbXcoWjG6qKidTULPa/Pt+Gmc/R2v/K1Drwor5wX9VIN63PvdfjV5iWXu2qKmv1wUTX/TBgQOPv
ebFGXcztr3UrximO9OLJm6bMwTSNTqcJNTaze5fS3yGe59qZ3rZcYJDXzofMN05aOsusQu9bLpSw
c5moEBKQbPwoFudqNI1vN+monQVD64HeMJ81tCRxRpVfbBXNbxbvx8076LkRoJmHIJOLkKKome3K
zOlOZpb2p/kv46+/piMgp2RM49CdBixNTp6u7euwyW+KECmtJ4YfttxM3ZuBO2z++ZM39J8+eVM4
rqqRLmMbBl8AvhDn508etGFPgIkZE9ZVqbRiMQz37RhsC8Saewx19m03drDUhip97Zr40iai+vh+
hKeIcd03OoAP3ysOg04DNuz7JF8SI/gCZMS/Gow8uDPVlLThae+8Od+gEH4ZCCa7CoQa3L0/Putg
xy1jTXtRu+M/v11d/NvbFarh2LrlwF0CkTHt/+GHlnp6OjS+5e/qhhELHvyyG9o2WDeJ5p7QUcOo
pitSTTfx6Mvr+f4W0U1mJvRQWAMOByabwyFHjLkwfN1A4kNPmWInA+AP2+/759YGAQLzO/mPn84Z
OZ9Dr3kxVKEf1L9s/mv7JT8/p1/kf06P+uuonx/zr/s85b9/POQUvla5pP3861E/PS//+vdXt3qu
n3/aWGd1WA83zZdquP0im6T+89yfjvy/3fnbl/lZ7ofiyx8fXvOGXhrPBtwj+/B91zxW8AP+a2iZ
nv77vumD+OPDOvnt7jlpn9/y6tcHfXmW9R8fyEv63XJVW3MtVQgXRho/+O7LvMtVfwfFYRgmeiPD
dDEhffgtg5kVMASJ34UwVXZohiq4ZYCS2DumXcbvmqkbGmGgjiZQeH/4881/H/i+fWt/PxBq+q+/
UNMUBEeZmuBJVdNxnF9+obYYcSVDrdlErXePzeQlD9Bzy0cH51KeAkQczAp8nM3Crvf2rQfwA6vl
hNnAsDWioY6SdJlBvHTLFPpUj2crTtytRGCXoJRjUYdMsY0KYhMDf5NZVra1q2BYBF3M0gLYNINa
1CzdsCFf01bWUahDDowXoZYj4+Y6ESfmm6nZEt2QTYgYaPLCcO8Vx3vKrDc01xF0LslI2dr301sw
cu0102CfhNky9cNlm8cHRys5oOBGi22afUA4xsz4WjRnqieNFmCLZR8uygdysvYhWspF7iEioXW9
QX9BNK7dLOymi1YJDi/WFfBnEhI//IxnigptBSJyBQXh3ulbUh6MdNzUFa+xo4Juxc/Ty+rrglqa
Zu7JNr5P2tIFWYEsMxiQbzr3eh6/RNoIF1AtsM/5xVszBp9Vb3SXI8yKleaDO0FewhnfraMAVqUI
YxI6suUUE7qQLn4zpRpAEaSf0ZMjn7eDl7SoeddGdE1b7T7lw6cMXi5zc3z1sv6qoLiO6s1BLC6q
+7LwH60OIWGVtCH10uizEoqv8z2A+V6V/IlaAFA8bOglv5XUb2/9UT8MRPNtm1TsK0V2+LCSM5hl
lHbBebLp0iLGe1xH5V5UdU34NUSWzkOCjKkvddNkJ9zb3MzOvW20i6DR6JP46kLG9rrkor0oKu9t
8JSriS2Leda72PkrP+BxUVEdcsbmE3W/vU7SH1LmDmk6WuEqeiqdql8iqaEn4XYvNpaEDoD2onMC
qmepR7ArNVgqHLc+MQzLTa0n1dnhs0PGXO/DYUeZRNlqBosqRe8BgUGsRPNxRMzmL80Cj2FeYg4Y
4io9DyizF1yRLtV41Kf8Q3AP1RIY+G2HrrTDU464Uh7cAZu+KouXZPrd4+gz0NAJZ5PneKntGHJf
ZB+RDCF3ER6caTxFKLaBL0zwP0LHOMd8d6+ZQDej4qsKUIVuGo5K0xbgEeSw8ukqJpqWrRFA66uI
wIFF0baCEDCiOYYM4yeiK2JdQayP2sVU+0s9BCR0aZaG+8K9qirHWgYSxSgaOoAfzo0pS/z0nKJL
q3t0XIuKDwvlXo1vIuwnSogIVsHet9PV4E3XBBZjMe5rGT31geMtDEyshHTyccTpXhPeLSD419RO
NtRC+AmDDiEckm88pcnLCaSPJCUGib5SyS/eY2Py6UufbO+JnuwNGp/gztLQm8gC7y0Ztqy007Ja
ur2pbCX2PX79sIg8NzxA3U6PCD/2YZiLA4Kt4FSZIYIGTyyqLJkcg/19xkjUF+onbaQ76jiYdrw2
fevCrt0o5GEfm06uAt/1H7qaNUgTiFUqbH/Xmu0CuXi3NMxsotS1SJvLlB+ZGW9cSPAspvKnGv3o
qvHxRlhJd0hLfg2xtYTzBZuUPNe7TAVdltnmkakd5IX2zsLMuVLb7pGE58+2sS2a6Do0Eh9GMoNu
TT8C31L+lMUnbKyf8ek+uYOPuBoyatjXq3oc0Oqn3arrsY8GUJtBCd0D66W27K1cdzMGaDyGB6OU
EDVE+xL6YLAgz1prJ/K1DZryqfq/Fw4hf57To4Eo4UoK1LvA5PudgfhVOHAxDIKrF0pgmDzO3TWG
bq06hSA2x0OuL/oSMVKLjgtFq9DTN7WtAQxq5X0NMRAlK31e2RoH4WUPUQtySXPqG4cSpApCqLVd
xHBG2u4b/0trhZgHk40YknXLjFjqYGZTXXxVJJUqLVVo1tL0iZNxX0gj5x7+dacCO4u9QiA9sAJS
Qq3Qk6u4DJ9kZn6WNT25wuxB1xTQHOsclJSbhKh2IV1aAZI3al3NroCfh7WeIPNwwJMCe45BIgAN
oHOF2ihf8rTfqs/4xZeKHgMRxWjWFw4e+MANGRZwFAPeNFdNwm/UX4Q4J23aAIcOfbyWT8fpTbvE
tn0JzLBeSb0hn6Pw8e5C3YqMQ1fiNSBc46vdyhoQBhhjkyzVZeC0xRY9YIzAcRDDXVlmr1a3Y2LL
IqIudoqTWQcnyGi7ht4qIe7hTLMvYe2cy/PoAMwFoXZtVtCbmJ40U6nwyi8ybxUV/hG4S7axumUV
QyLSXfKUurdCv62J52HqT5KbE0QsIePhLpfuJzrBcBPTFqIyDqa4CfXbcUAyiRU3X1qDld9igtqo
BV79xku5GtbngWIgTnUfqLGy6ekiLEM/mniwTF0TU+5bMwXxBw/MwRHOBQ2VYnknQtzIoQq4x7Ah
aGHl+eyCwNhVavUVLUa+t7iom2kPJW8cU16Mu6axQT/P6aNtPAkCk2zjOeVTFU3+pGXrqXcmjiyl
1rIDuq+dVBjkmsbBs8KF0rLCq/vKCs8yj0nDjE5qCCPNSoOn2nbK9ajnW7PTtEMTwFwpFEReEjC5
9VaoNUqgaZIgxUrpRyz/RReucw9VuDvS+Q3v8epGaMLxE/jnDNgWcneE8ShPO+gFUhPr1kP9rZXX
qgT5BCsluAyZc03b7kyZkJkLvUcqg8ZdIoaKUc68qjmRV33j7wezuTI9Ta4o6X3GcT8uWxzOUeju
XDJXRp00KtpvV16QAcHXl4XdLnyxJL6zlx0xLtArizPRULe6VRZcji10OSiLcj2lgKb5q2rTpFKB
94NVwgMK2dEZ9i2IJyIAGay5n8YKgUpxW8mSizAwrEQfTpk30Xk7BE9e5roPVBzoR3Epdnq5sokP
rNv2WOoDoT5I4yoq8rYZLAOcSPvC6zDg+UGwsRWdVEDctbjThIJINsXtnz7pNZ2yhCLfKihUgA+V
l+2Gpoy3vSnX/UAbuM5tYtbR+gdgoDpZXjpsroiAbbkKYxg6uBJxS5PxfmVG9o4yvQMT75jCQrPr
/NRFQbfX7JLQaML6Guctivia/IZRxTz3xXDvZwLelWkew1b9qkLIWDIyYb6JPNSfgTllIZ4bctM5
0W6R8n+FNviopPnT2GMyjczbvqP1EbWZjbFMfxtNbQc72lhB5tmHZvXFCb1j31Ry02DRpi8vVp2Z
AoRnGts2Wr6o4yiH5wMruhXpStGURcjFqQvTF9dBvJ0YYbdFor2O6/KY2+Fjl/glMw6XQR3jI1xp
1Ee8/8nSJkDmKsZnHCSvlXpfue0OnsmbhgoV+zOuZqWzgoWq3dmUy2gt3UfgWFsdE4AT8h0ECT4K
X0t3nXiAyFEvMdOAAk0htkQVNvdIaRZNWPGDqIz10Lqboh5P0Ne/uPHHFgFcb68KS7cWCumhWoyd
2RU8oTcR+wISdP0099fUoNuFIpMzvNaPKcitkaNRCzmPzXXRhE9QYaDuJdg9+ugF9wxkJXvn0pfw
h2sbFew++GwiF1Gc9rpJbayfubOPnPgBe8U+AdiXKHgzacCKXYaxAPfiVxvuW4V7KC+YWuUSWpss
g/SQJurJbqz23ENWXPhcqg9aDUA90torDfUFc+/yipJXfAC59AyiNj3xZa4aK7lp0666h4iGiwbT
z8K0ik/uJbMrD68T63hQuANPoWzbSn5EZGudegPIqmdRJ42DJwn0GpNPS0asq8cHHI1HK2huWkzm
igaAuec7XobYCxZFSF8/du49wSoAlIsLtMO9dyWzKs4xtFbtqfM6VFLDrnHTYzqwnuNEw/OOogGR
O845wmS6MAI7PbwCSGR+zhBjBqyyHL9nzu6rL5of8LWlnAyJFTDV6JxVbMO/gPAMLQi3Uoo0Z5kq
BlYCBX6WYxGT26vLtE7dNSfNQ26g9RF5fRbkGzDG54s0wokvpskfP3i5oqHLdbADV9MhA2oLzEKh
dVCTIFjpTfySe7DDNau9DmTjcqGlqjjlpAlRuUyuGmxQEE6mBVdEx4D5BlMntXbuYxeKvlai81ZL
hCYi++KcEYOgvxQ0g8rnHkXidGzac9z8SbQloT1atgmV8GX0qqcu745FEL74eDQWVsEl3PZu6UN+
f0yboPSejk0tE6zjgE3FKq1F4cf9WVWwjbqaeig787XIbpPMHm8qzTuYsWGgyljWTos8HSUrEhgK
48LW1TVJ4i9mCD4mGwhQDFpJjEUnhmNTE3UwLQm80q9vG56+VcH2kKkcrxJHuSQ90cgJodKoCU9V
GutLKWMyKPzxgcxy56ZLxVXq8iWAIeJrUZ6FkrbXUzzFXD0uWqjidbFU42QA+FWvyxabqVKjksSz
ynJUeWW9gAZtSF7m9SYC2P04Lapc/etfn7s1OB+7oImXU0bTUKvq3hb8ZtqmqiEXZYCwXLRKWKGL
ciCjYiiviiyLWYdum6BB4GkeQjUY91GT3/YZZTIHIRJTh6x2r0wERnAd7X2UpSx3PA94AerPQ2Xr
+6rhPCELwd6gL7dWZhtO/ERjOOcdCIHAtYC6Wr6/82ELaX3NWeJ/sgbVO9gWFiDCxdoczI8VjYee
7hOdYGfvhnw4/nDjmayQoZWy+jKEtU+qiAqs3q+DJHoJZc/ZG9wmlCwgBt77fn7KdfnWRW9a3Vnr
YiqdtLp+bXb2Z3hixoLFG3RF+yogJ2GgHLXkut0uC5WfjrR4CV4Hk760AOaN/iZSiOnMQ7iRfNSp
z6k+fc4OIBP6bG21lHwXWJb7+MqPBUfa69wJrpmi3Rtk89BjVu4TVh+UXc6kRkYw+uglVlO+heZY
3ETOWY+g29Yfs+YZr0ywcIPmYnopnDclMrhWefdmM125pxEi0tjSdXehOuaGz4wGF0ULOmBnqL2V
R4bAdAqpqMWWjUxebGnt9cliE5bRPswYmhpq7Ut/4G0wBTJSMK3T+5o+a4dj08B6VUCXd1XpbuOe
6omDGXfiSL2CS9w3HsFBeNce1aiRq06IM4brdokCeZ9m+2SIHhMmLtOPc/pdomBg5eTXlwjIlQ8X
ms9NAanhx9GmzEPSMjwWGTqrQEJrgTm0VJamp/L8+qSknGOqGr+oTHC+vRxvtFiGTKMS5R00ket0
miQxwlKwwGA8kJCR1C0yBHJfe5tVWCSoDhXTgFCNSwU8Y4pUcdk2DNlNmrwMNkBbn961g+EnyLD+
5cQf7RSfsbAYPqUatoPps1EMhjpdfIJTSy5lwpg7fx1ies1ZeI9C+Ll0Js0kX0QprXutg1kW+2Dy
NBetY2IsWhuPk21/mktmUcrTzZ/vMFXMxk5QuBLxBlIQfKL+NsK1gAbgIGKxzqJHt4yfjbG6SdD1
ovzRxx1Yan+Vu2QGmR0hBJ0AhwRzAcR5DAVUVWS7BrxwZff8iK2+GjfSVe7Tgd/aNEDOA3fvTzCz
9tWyKQZVPVbDFvMq59V0Ceix8HKRNzfzoSSUcwVz5IXp6E7o0t5jph1WitfFByFZGOVgUHHuxrA3
RObvGM4l12XqktNp0gfexswnwk1AyYwkdwt7KkMtRfVWrqrevVe99rko5ENccB36oQD8N72lXzsc
FFQhG9Dh0CxVnUq4Uwfkh5K/Vdmy8D1hbhTBr2aIdh3h8PbUIPfWpkvdL4M2yg9O9PY5QGi9mIuG
SeHdT69MyUBBx/6naRCYvlvhJm9OfQCY0Gfk70TmftLIhw2/yoJuJ2OiW6gt3Ajn3vTFOTL0W/Be
//yW3J+bGN/ekQkY2HB1y7TdX3o2QrFctzZVE8KHdU67lPk7lTEzfKltDYps8wlnMC9Bt/f//O/q
f/cP66ZquwwuqkbP6OePUs+ycGARxEdZlZuJtJo45nkqA9eRsobYcRYMy9MoUozkCk+X/AY5YTqG
LyZMkbpwnwymD4N6tEL5MWjqRaOnX8Q0uWk4mwM/3OGLm3jme1oFL9OcYSi5yOTW+Z/fiDH1E9/7
jeb8CdqamDqNDlV77Zc3AhJOVYMhhKygc+JNr3w6x7u4v5EKeoLopWira37z+zLk9LUB0eJGCV+s
IaSwx9RjwkYT44AAJXix+2oT5cCrlfuYEbgxqP1Og9ygvY4m18w8h3wy8ADjz4kQvieGJJ5PGs7d
kI2UZInS4rsMODXnd/o/ahP9v3SAfmos/Vf9pv8P20Saylf+X/eJwBy8NdWz/LFJND/kzy4RTR26
ogaSA1tMQTq0gr53iRz3d4NTwBEGZ4BpOxrjyZ9dIvt3odmWpvKrEqatGrS5/+wS6b+7jkF4jDU1
keguif9Jm0j824moazQvGctMh5mOqao/n4jUABsg45a1AYG8JR1iLUrqqiZNnH4re5cLrbuTJPdy
saIMkV95XnVsXW8n0mOTude1Gt0UTXzdaOE1EOGPAdZa4oLJjr5xS4f8YnTaIEic6JLGw9ofw8em
a5/Mqrg1qGl6ZPCRi/K50MYn4fbrNK5ecqehjQS/GB2tZNKvZR/JQtjGRbCmvrqhsHTj0hZPDWbQ
wRdSjn749v5mkHf+7QPBi8AYT/CcsCzbcO2fP5DQlp1ei9bfhkOFe7uyk6uxBfFMXSX0Vf3N95IO
AJu4ZSLsk8KbZRfVLKNl3EjozHheNWi/d2asufu+za+DjCY3tZGnSDWfWKQCpLATbTkodYDpKnIW
g1ljug/a8QiR4xr2ErEPpo+IWZTVrRbDG6fgbAT5laF9NdB57B1NuyT4E2lMCNK4pDhQhKcuLbwD
EJ/+nOUU8MQhqRGQFgpA/zZcjhAW8bXwygFzm2vkcMaKjCnlQL9qXUQFtg/TDlaD8MQyrqFy+O0U
k1c1RC0j9L5FqxwuUM+7pxJF98nImF4VVnDmtaCJo91n+LV7KFVjPHjYNJBaFJtmFNXZ7q127+Gw
wNhAIcsqFCaSiZ9ej9r4HITSucKyXqwrN4y3ftxq12QMvhF58NmwPO0Zn+En/xOwQfOolFcKy8L/
5jokfpaLMHzTo7V0+rD89DFXOZydP17SJQMp/TNw6VxHimUff86DEJu4B+oASuq46aGKDXnZL6We
PzmTzDWO0s8udVKCOopbNxfqPsvlclQ7/4jZ8y5N7AeZNPISSCYJdZ3N6MAv7fRHHjr1WaMLN+jS
vXM65Pwa3BdIbfQSgevfhvjEt83gYh3X63URBMmmGC0SxB0mmjJMNzlRaUAPqT3WI30wi0XTfzMj
0KdL/k8XNMO0TaY5DAvT/6aR58dPJHBKAtLcMNgqkc/Z2flyRS/U3yqmhJbmDEscCMAg3aG+ChH6
UV4Wr4Zqh2e4pRgcsTznDXgo5seruIDOVpPVRMlfl48C3d5VA50MZ9RDpWgwuNPUxYj26kyrNrPi
l2xBi/7nE5pZxd9co5nfINegs44+xflljMtk7pKF7Bs0N2NiBOK7Og7SbRiW1xY/w+1o6+1RG3MF
jvv0ZzrmtAHtvl/3oYcLDx/RISggKdDqPCh97687CMGsX8HZRBiDNro27C1g0TbOVrXuqMgORkKZ
xl6HuXsjFD3fJb66a4IhX5nZta37d52VTsXzAhmx3d6CyPXViOZDktyrIykF2CyjKozWBRVzvOuE
rpCSoT/oxrDBv+IfouTBG8oA8G4IxLJXD0URNlsgZzRK/WTEtEXERxTJHSrxT/7ovKiWTWZsHCyB
4loLEmjugqmzCqkZyZJ331L2puNSa/ITtd5V0EBKg2WYx8l9ZNsn+uNIV8F6yS8jGnNqITouS5Pe
W23QmFaJN067bBd2LwYCVVD/rBYgRAejGJdFG7z4Dp0EaQMPcvmh9GrLsgF0z1RczDPzRnYyvmKV
dmkC7+SEAqNHDVIohMxBD/ZZLVHEQyneg+18Gh2yxEurCJcQh8DJpkV0sSOSH/pPZdjoLx49zIUS
Gy9VGX1tc/vZ8lwysafY85Fk9nQkgE5hsW6017EELVSqz57qrbKctkSqDyHraR8wXNuHSyN2Jn2u
AVWmVpeq0bNK9BRqBHDiIlKLeptOq+JaQBaJ0hb1iynqbJ86Y73APEHvfqFHrG8dWlhrUYV3AvY4
bDh4ayPhGKC6ETYWtb6AgJdDv/Tx+QGPJA0rCZnhwSYYiQZLGLSPsQ64d1SfaxncZWgpDwDKjQvQ
93rT9uqJ8uCN6mMtHi394NUddfbJgE/voNeVT7LVbim8T1BjsaqluRXUiG5hZEKgUa/T4EbtpdwQ
hnB2SvrHKV0dUasx7xNI+9AYJyfed9iE1twLg7WHNIGFGQUTvw/Vp6Pt1G91SMneUQkDj1TAVyZl
nMJS7CMCGYKr0I6zZFZ4MIEYK1qBNyWKKjS//rABxfgQ1ckbqAK5qn1T23t1+dUDcjfQCFwWexzq
n0yMvwsw0UWBrTuzw4OlY5JCAbeWnqESIwll1Exe2go080Aq8FKNyCWj0MMq2ikxy7gg+gkZW7l0
S/serXc6uNvGZQVB3mBl0FUca/e5j0EEuObRq7Nwk9pPGl62qwJSnsiZ23tZru4yKNglou+KDvFy
DNSbONT7FYVFO5E5C/PAPZnTQGkmr1mY0dupkoh7CCuWKLs7WQ3rUOsgTnlUpMj9tUGKQ0aW+ZWS
jDeiEeAyXHnR0+KiYaUAPS3uWjunM9WryV4BzxvbA3qaImDFk/sbtavuwKO4x6GAxA+GwY93+FXC
IypGkqqSEoiiLkBA0QYuG+1TSzoc6Nt0mfjRo51VF3wdziLQE3h4eWyDOaouVodPDYgF1sTPeObx
kdgPRRpcO3Z7DkYooXZVPJle8tx3wSEpga66tmpvIklvmDJJ9X/YO6/eVpb0iv6iHnRXdXxlTiJF
KuulcZQ659y/3qs0tuF7DczA7wYGwoRz55AUu+oLe68NPgS0F6mEkacx7UZKsSQl507zzX2XoHfU
k4DZUhDcOVRiG7+MNkXFmqizBClWLhQjOQZvGCIfEhm9B0ITi6wnoUSyFS1m/akFPHdOWnlvIjla
4BFcmxkRQO4QLow4uDoSKYwNXPwOxJnHbw1HhYl0cZtK/1CiqVl7vp+xzizbjaDSWvQ53DlXNvrO
U9kbLta73AnuKpv4+LxjmqSl5jvbXsxJL6LjpVdx9xVa880i33M56ME7kLeHTOrwDTG7MHIyCEeL
mYYRr8HZkGPlIzj5IEuxmnKIiqPuHIUpDmKaIxZhJWMCkqPy0i7BdOfBanAHeNzTejajqxY6X61N
1F+VtWtv5QWQd4d+YKQIcTnWMxYaDb9oyN4H9EAw/hXnu1UK0MhGf9TX7BHLfNW18Y/n1ls88p9p
lZNN2BGHlMz6QzK291rnzvhsO7iyyJ2gGANsi+OO/ETgfmjMlnns1Cte+rM+WK+hdM2FMVXDttYd
Ii/IUiu8j3lkzRFqRr9IspDtT9r3oM2ax3TkIcS29T4Y/tKR9ldTimOi+6fYQ2hEWtUSrQrPao08
GCLe1TIHSqE53pfWvPFxUNyR45AXBD8m1K/rcQUXbhj5TAUY8MoYQesw3EuHvaUjJujGg6enYL2R
sc0ct7Pu/XFHH6lye5fq9kcy9GJBMbLvGWj6goM2sEpSJofE2lCMMonr32qFsgzEwQ7Da1C0O7J7
to2VD4ukk08j5nPJw1eYFXIAxVFsSwnjLH3sAQZk2vAjneYxtotTb8Hgr5Fdp/BBFzW+ft/JE55a
/b4XX2Qka0tSR0626P7UwbQemuCnjo4VBpIBFxiP5dKy3RD8uF0tJBrTRUO+OlrsPT3ROOlPlcMM
eey1B4aUHIp2/xVnRXztCfkzM8RlQ8aMytCfvIwwOIIogH0VP2NKxIEbDVycdsfZC2NfAt01bRRg
8N/Kpe2TcWwnXxZI6DDOHppph+/gw6niRyOLDrlAV9JJpDN6stMc+8X/AbIGB7d1s9XsMvjz9PxH
1+r9VBAZ0fJH1zYyd60I4XyDA3WFhZiqIDLUSFoSP/jOySi4aRKpC1HENnmRUcROshkbgHU6LjyN
O66pySNJaljxn9JL38ZWZGtkZoSg6GZ7yMdqhUN+2PpD+WPn8R/acIi5IIottvWiRMZTwTnjONBB
XeW3Bk6o6/ASnOmzgJeleZipUF308NlBBb/BSEK10z8kGWB2c/LvHF0F/uWUfC9eTPgpF2GxGEr9
PoFXSmb6TkrC2SKLhe0suAaEhbTASUj80OH+Bnb3EhnTs1MZbFgjpHxeezDMAb5Upvf3RhcdCALz
MERwdaJuB5fX2O8tfqslphAYAtH8qE/lSgR0AvocvIwaKTK96R2xRYfrujpo+lmva49Ksdg4Oedl
F1eSwWFCzwYGs4j7PdfQzbZJmEyIbYwrqDIarBSzPo6CZZWrYNl1J+w1ze0fLULK4QjjEdKjtgqa
YN9Y/tLoiKora/1JH7SJK7d7CeXM8WUYq1JzxGVKX7qu5lVWHfz/4OYMpgr/G/mqFzfWGzTyHfxJ
n00aGTxAVItpQVO198t8lxA/5DnWvVcpa2ZKuKslnDvRzA8TlLoFUA++4RVURFoXdEUcLbXLrVJp
5U79wrAnX+xC/DS2vjeIEFgPWW0s/foTlZO7i1t238U4biw9vuX+wD6ekS2Qr3mJNmwp9HYbNnts
6s7SNCa5cRM0dYZLdpWVB3dEUD/OmbayZ3Fj339ftI3cxhhmh7KrUEwI+NABXaEt7iqABlR0zrMd
zGseugSugpbgDeCyUH1Qvg404yjzkL6jIhGkad/doNnMDQGbfRnymEfyA01UgFTTb5dFkr+XzhpQ
GmC0maSZHiPSpNt/LD1Hn+WYO2mSGmKnyDgK7dEftFOm9S/6wKPujmWy9J3xgQzwI4ZeYsyQLxpk
VDjpk1Y0X7RLT1WAatNvo3VO3EG5rershdxe6s+J8200WDFw2YlK3JeNYPhIdvvQN4glJE49oumJ
th5blvHjhyh549kIDjbD67SsXTY+c+S8R4L6wNi4ZfXdN9YuJ4p6ow1ZyC8/Yd/W1PdWo/2ktvE+
h/HBQLgYDPlrN0/9AvkK3T+aSqN6Tczkh2zselEnzQkCK0kZXH6tH337Xvmc0vbxtA+LeA6/sCbS
FZdrdizcv6l7hyQEptlrHjcHELgmn0kGg6D9TBQoXEPoqcLYvFopzbqOVESTkKZ4V3aI68itEyyR
3D/SmU6QYC9Eul2ZcT0U8XuALXeZddNDPBkHsz9nZvTudPJ99rotxsovOzTQp/mvoBmWBRKpzNVg
M8aLsTH/pPCFRt4iUsfLxMRlnekUbR5I0LxC/ptMzLB74px7rQGy5yNcqFLr6pamvpyc+ZyEIlkh
JTWXBJiB8gmAfKDbhihEeluSHRoXaIbvhHe6gzJJVvV9ljV7g1plUbrGR5r79TZ1n6nWgL6ECjiL
KmqASrds/fljxAhsJBMpciSh9tzK4LPFeYq4H/C2pb/nyUALDJtkhY+6XrhkSYSWQeZ8mJ3ImCYR
OuTX35Pi7MUQ3HGzbM2YjsqYbUXYMlHXId3R2uiH9u9P3mLGy2n/KmMgsZEFgGPmG0aVcPim5D7R
BrLam5jiMt60Dk3VkJVPhTaSZEiVKcT0aKH9gUk7/BTO+Ewg5At996k3INeAb7pJFmktJDWUhdEj
qrmHUeIuzIjBKuRwiNnQLUlrIha1G9emNSE5rcHSQ9/ZJik1P6JJ2HcEKjUdOmISAtyVZn+Q8gw7
tS9eqym5eipRQCUVoSgKxarswlVM7miuD39+P/TeqU8xopdVn1xK0XYryyUZsE7tT3LlnzvkAKQb
8MbozJA2usfY6SYo+Byeho3PVmU5i/R5xI6Kysk6C5IKdRJS6EKiaxb3j62Rmas6FXu3NR9CV0Rr
CCXHQvHbs5KnIMvMp6jhng/kOeuID3UQdzOao8mTvIssfpxt+x41ysUX2pPu8NCxm6Edjzc+nmIM
6fmlhLa59Iznoghv2ex9NoVpKK7PrmENzGN6YYj9kYCWJmzk5rjNJTCzvcuvwOoAKGWQb/BYgRNn
HyuquxY65FT4S+kbH0Vs7uYYjKGt07HlXpQuLS2/ujPFjTWW6ylJrvmDw0Z1NgZGn6ba6o8H9fex
3l3NmN+GPPiow2hXBtZ6DLQCgCWgaZWiKuJ8Nfmgvqe2e5mEne4G2NNgp78IwOGMwUy/TNxo59FM
Y3Sll/sKkEhytGT7vsz7AyftKYvnjx5I95Jr6aFgDbSM7eyaze1zV7EaN5C1YfJ4EI71YZho0uZP
7D4DdzwCBGeKfpSYtptZXkVj8RmjARLD/BgPY7Ej0nqlE+OKlmlHNtdTEovlmGdny3Cfhkme0+xP
K8eE8EPwgkGI/MZdFWGyR9fGhpsGI5pMAJLjqz8+2RlcfniVV0wF1DytvnGyhQ74b2ja0+jah4TI
c241krX0b6I2fyCXqWS84cQE+40LH1ZHbDo8txmZL35LydZubZJmVmnBfx33/UmYiCCxRy/CpkYU
nfjfvZW4C8zLD+Q1X+NMPMgRP2rXjGJNtmFjmx92hLY+LMSJtGhcBE5znWZGqxMtixsQh57LD3BH
h6HRT7XZP2Ny+fRdqAlJnhwiiFP81RrJzSneu0Unp4MXD29J3SOfpR4YP/rc4EFGgELWyH1hkD3g
d9Nz66JHhR5L+9u/tu0Irzlkh902uxjGSyv7dFmE026cUpK7e07+NDsNNVHp3WAu9cD5dnX+SCaT
a+giSwgnPGSueI0d/Q0o/ofs3a3Z4FlGVy6m4Yd5eYSlPq0YkLh8XoHKPJVYCMphichtwpvAY+h4
/dV7m0Dlkr2KyD2vGXvnhc1UVEJF6lFW5S6QXat5G53iFMQUBuV0kgmns0wdpHihj6A8uBa1cTXX
qcvMyMcA1bco2KZ4cjY2mqIp4sPDatGsrSC88yXKZ5wIiQ/N0BlUBl5D/OmMQr2OItaILlk9uAgm
V256M3JXwif01AioOaaz20pgg/oEUxSlT1uvy8B4qaPyZPvkVZZQ7IVrPqXgz6tEbJucoHPUtNu6
gzTmeBe0frsmmQJkxu+6Lu2dqYvnfKTyMhxt4xWavqvsbEmfQcRF7CUr4bBxkmb0DFsBhQVIZ6x0
iUdlNZabdjaxWJrGPf2bPMx1bpwsPdzqo2teO6INVu7sHD2nYPNgddrzkBq0GrPzwHEoNzW5GY+z
b9wnxvTHbeFpRQhACdszmAX9AHwMHwhVm3go71PAWevcT7gHmjDc9R5SdJJSYuIaSQBHUx6jLzbi
Uznxdv0khxjKIbtD0ZHuQKOpHiui90w77WvO1SygIByj15mb/9MvGsRbYiBIq5gYQSSVrB4rnRxm
tyVXLXer6rEscgjKYbl2xgLlC6lQf7h3F0GYxV8Bt4/Rmebegb56dAiB5YS8qwM/PqUR8tTM1+xT
78YP7spP2TZllgWciy0jYxPLAvRO0UEe3Tnwx+E7mYjpEjFY7WRC4um2024IjPgw1R0KPa/88GjS
mTC0+o0Jg7sZOcsww6feqZ8m5pnpED6BMSDeaY7kiQjrYR1eqpjtzWAMHi3eMF+r3pgAt3fVTiax
dk01vDNOI+wvn/tGm/75J43aGu6NGXrzCOgciNqvDOmZuL4LR0v2qbvajqBl/2DXUCI9xwi2QYUk
PdTTo+4PHOcVZhdrysuTmVjeoWFWzqglvTPUj99/F1YAaegBifBi6ojP5Dy4OoPXxg9R1RsdMT3S
gU2a3WTRZeckG9LL7w/H7DNa8k7BzWEUa6JDPz4YN7Sv9bFp4h9cF+KWSO2tC6z81I8IZtw5bva1
jPhScT7eGaHx8Puffn9MpON4ffAjBwbJM58kz0lXHZkssGzTdWNRBepHUz6g6Ep2+uA2j/mU/BED
MSKWoSGiawHpsUL0r2k3hTsnUV9t3otvWeTewxRYTXoYr71MxHfuhD4YFgKJAW4ObrsdOBd+sVnp
xD8y4Buy6QF5euJEXLDmD0QLuDDTIrc/JMHNhu4qHmoIgme4sPq6SojEwkHjsPeb6xXK4nGtkaIW
eFimNaJVbrOu3YqZ5Ik8E96GXPf01Ykh0GOP2pgaFeds8TVqKrQROEoif25uIAdh49bind3Lkt2F
ccfdqF9cxtlSJ6qmD0fMc2KMdy4kj+XsyGJtp0gHCSbxDwZDbgea+tEKB29PvCzlVZgSjuRhTcyr
8NxhQHDb6jQ1jF9LjzkbmtOVWzCg5sG+YXhCj+9mkwrCJUMLO/Gy1Vr/0M4ZkS/kX6RkIa9CkskK
JOn3SORwYzgw2IwwOaCscyGH7rxCfy3dAKh/YFqHzoEl1QBAWUmb85K22t3V1bSvVNYKO30XcXv5
aChSGFUHrqxmPItZc0gs00BsOEI799Z0jElQ2g2Qbnc42fmy6O5uJn/yjN3jp+tDjAZjGG0c3ADb
fmaO1gUjcbVZ9QM2GoGecPotw1NKvLiatoBFTvA8o+OIcWuQLaP5qj0TdAwVOAfE4gSpiQCu2JRV
YtwC6/73kavGEWYlbGwaSiboNjflgVNqr8VZTgQpTZLM0hvlf0VcWzcfnZAQCzjSNd+6cLxLvWo7
ufO0K1zTOyhV+aIetHKjwRK5G1ldTkwwj0HdHdxW+G8Msw5eRE9aaoOznnJHW/kNpjHmNv3ZK9pn
FyLvYzPU33zWxXEeiueWvCHkVrNzj3kr3UuXW78cMcL4+oeXdm+zUxeYEHGtGHMO176R2qGpMWVY
LjNwt2AO6asfAn3skQSWRUemnQpL1HZTFCfX3x+JlX0SoebMen4IpYzJ/OIRMPgCk9dXnwY7Xgcj
MbppYnNvjdYBDItZoZvqA/eN0KMWyOVTPHqCDb92QRc2rAGZ4/IY5KmJRbf0XZfk3JotSS8ToIRN
iZtIj/Ee1GeeCg71AR6q8PR2WeIkpADlyB2ZucwlqQNw6bp7vh1oOLOKCZ5p09HHc3Jp5HAa0Ksj
BQAmilgvPZQoSIe5j1SmwEnL2LrqxK32wpyu0cQ81zwPIot+7IttNvkevDOpIvj3l6MVHMj48w9e
3a8M+q+tbRiPoTmDGk+oNP3Yt9fVALBKiNLYsq+hX/Rna4c356czqs+SodHGlMhi6aTtA+7RB0Sn
UZ2Jm47sbUufv29S7Y7FwyUp6hBBYLwOla7WSMJ5U0Cdre2tV5A/3zbQ6DRMRweTvw8CDGcYX7eN
I7LibEZiUzVedCu4jE0SVKUtjZN0cVpFkPAXPTsFugcJFd4uEZWgsBq0qjvIgofIG/dOwHjHqS1O
KuguLXaL44y3i+eOpL6gE5sxBAJVNtF7wbxiCxtWbIu4ufetrEYrOUDEH9qb4SfXbk4Ph5avPzlH
BqlOgBe5qRdT4DzYUl7qlpiMIEYa2VNkx6FcjTDwVqJlmGSygOLvj/dVdddr1FU8m0OWMJHpykOm
dds4TQ7SBs8soTQu+mi6znnDwsxbx42jgglhhPX6cdAVnKZvkKUW9G+S0XBlfaeCYXXoJgcBM1Sg
1jjRKD/bmo65rOgZuwlbnpIZ12ZkDuWNwNn3dCQbrA6976aOH8048F68Wp9wg40svf1k2qTdWO+C
xiUOse23M66SW5UyKo4VMjTrCRapzHjXm0Ot8Ky41YBDzKYhFnY32msbtzJmMlK+yHbZtWh1Fyl2
mBc059qicRtcsb5rXeJAP2ck53zj21lETN+KIvEf83SUx7hEfhkXTE3quWlIfgpSNkJb0iMntnle
9DrPRP85LklpRnIMjPynjNEuRCUJXFY1bJquL795uy9zYpjPQ2veSr4pC+qDmTQ+n9EpcyMDgN3W
EMquLEPmi3IYGUXjgqGRSnO8lO6Iv5N4bXMXkQGw9zDYLThmh2vLDro1KtZnY5XcDZp28rNpvrPR
8c4usZA1dlM0WBYtaY9PoyX/1GvX7ew4oDC1YRVVzU06nkCl3XcrlgoF3iMnWNmMHKlh3U9ip7+T
lMSuX0g5j/M+E4G1HbyxX0+jf5xwYy37jEalj3vz4Pge2lyea9rdq50h1iXBoKzIoOfwJkW6I8jE
L22GBdJ7csfh0nvttq6dboenD9y4oCR1pL4N2qm6FABXlhrNBTzKfitjMjnwvXagAc1oP03Mqo3O
+1OGLREVknJKukR6peyjIWIsnFF+GSx0Laabu4Q8OM/JPm0939TpuAcd9ODazZ+1Fhc+LVEoF9rE
YdPN484RtNRNyRWkbLKbkFOYuWCQbXotprIoy3RTBWNw7NFxLwPqKx6iCG9e4C7NuomvTu1y8PYU
SOaY36KJk6kO+3bHKJRHUF+JGvOKN7yItmDMC091O4fyzo8Z7zD9fxuYS+9ig3KLZAT4u/Jqj4Qp
lZ7mLgmdg00/ownF0081QbqN4WTLUXocbSinbB+Q4qAfOrMmYbQL7jplbIzddamMjoayPLLvWdfK
BAkfcaTZZ9atDJIVTklXWSYZYb8LZaIMf+2Uyljp1NWDrayWjqVu63WHUu45wYtpUc8Qn8tMf1BG
zYBxJBd2sBjxcALgOGdOzjokw/pDYgAncnnLVWxY3rGwc7Gr3zJ9wmckwm2kjKJ5471qPdZRBw+p
qcykjbKVqjoYtxle00qZTq1hGSgTKp8OUZDYUmv8qbMyqqa2iYYojC+TMrFWys4qlbE1URbXGK+r
o0yvvrK/OlGxC7oZi/WwK/HHwlB6iPHLmgyKlX3WVEZaprw5iWaYaydctr2y2wp8txX+W0f5cJUh
N1DWXNh194Uy6+rKtturja6OkRdQ9fNPq9y9pYnP11SO30J5fwflAgbWsfCVL7gpm2XyVvRkkrF6
L1qfa4bt0qzsxHDQ2HUpi3GhzMaAN6DtKQNyoazILp7kRpmTG2VTLpRhGaRyzmNsvcd4mS1lamZ0
6J8gzz9rOs4a9hZqeINjjf4zwW9jslrb6Lik8Ww2i25wfmploHZ06zzMNMoMC3wm323wzTmE4VpZ
r03MbysnutfxZEc9wwiJSztQdm3JzLtRBu4MJzeTdUbleLsbCpq4RcA4TM3VUfbvXs2uWmUJd/CG
+wwq1k7PEqoQFMexXd5Cv98VMH8Y5DDi8JTNPAjYHuhhsXc5/h1lRTeVKT1U9vTE7NkTF0gwniZl
X3c9sJraysDVTo7bY4AilBwYAkGV8V3tf5OK2L8qxfqTYo0vUODhlc+SOxnVb6VfiUUoe/TUsgyW
4OAuttzWuO2ZYb5Eelui8nkwDG9EymFhCMWgT3XgPFTKtB/bQOgoCoyxGw5wfh/HUSIPGas3axRs
v7GqDx2ySBwzoFAj8ojHzsPLyC6JLWu4k1D/VgHtU2qU4ZPftiumKu4R+zbYkaz8ctFUMsxrix2f
32sNiiyFUFApVIGhoAUV9AJPYQxCBTSYkUYwQM4woWbxoYZ6gDwCH7kCIVDU1YQmA0eoS76klgEw
gYiR8GGGoWD7b5oeDndFu5wVYqHqUWZlRrP2K/5Gcpb4grEZ8VGe22oSpXGLFcEXse8PWqSCxVpy
32A6DAruEDrpm9mzQlPYBwP+A9njYKxysx0vvfnl6dl1ULCIBE5o5b8IuI2sKsFJGJp/nZKQ+S6g
CS0OEejDnsBGYSwb7GVLEy5FAp+C3Wa8zlPEoHBQCC+WD4WCWUTqF5IqwAWkppxe1XjrFPzChIKR
KBzGrMAYFIM/OqQMqo+9VOgM/DLI2ZR3DgktHhcPxAa3xsq2LJDQ1jXoELdxfrpsUCWmHpuPlVKe
FcdIvhz0jl5hPHpmEiFcD6mPSFCS3CdG+9gF8j4qVXCOEzAvidX6TpDZy4SJC15BQ/iCkLnbjfuw
7Pe6AoswUZyjZt907DUt4lnOuKII9J3s/uYxzmTS7q96hSohDQRZEiWMU3YfqcKZRA2KjArAiQKd
kK34hNyWKT8MFAcWCvCdR0fBUTT5qTMA1Gjv1qzW7hBpfkfSp+aBq2IqwEoAaSWtsITnsFekdyOl
OuUk0l8LGwVSLEF01Dh0yCZCkwvABRej3JQI3JDkQAiJz42CvfRQX4jKJihoFoc86G/2bG4GLExT
E2aYu1+nIvisZj4epzB+GCG9DwAd186UpkfvXkeMZhW2eB1djYxPJ61QXgl9YfxyWfXmALEC2gd4
n42edOws8/JMepe/auxkk4T4F2Zp7VT7fDLM+akZSDFOO51pNznhZdL8Ke1Yv1SOxkPijkzPk5aW
ZPYRaZTZl1vq3rVR6jweR/TMDIOQaPpbXWqfnU55bjuethECejMzXMTOBpGPg7iVqc1UwywU16WY
TiOFFuHQXBaxTjJMC8zyLky0Cxki1h6+I9VtTya3h9TZIBNjrSG+WZRzW98FHSOv0Lty/MtdpHBk
lgeYA3Dmnt0EL8tETRfpGp9RU3LejvGlrNvvwqjeEmmcE4GeRR/NNdTJ5l5rzE9jsmv8WDWN9ZsU
/vjIBp2csGzr5hHwUmWPwmmI16gxiKhiMXnIB12uuOIfaHGi+y4Xr409QL3pK9RAUeJcZi+51Rbp
amkEXDeNlnpmF+vQb+xFS9L3qi5bWFGEFhaD9zI5unEqRTnjcCEl0EOLNOttte5M4plyA+ZfKz+i
kB1ZoNUm1BuGJ31XHME7Q7ScvFdM+vMGCfZDJAKxmfFLbVjlDq57KOl4LbefXlBzLUN4DP9a+Wv8
Lym/KQ2TxlfnHvQEnq2/SpntAlgLJRV1WIHnMBmPmuDXQPLovE7QQmbeJHezVKWBxuqlG/Utvp3d
mNJkwu5z1+QaFJvJm16Z9hskNYuzp3fAYioE378v9f/NNf+Gweb9S2/NhtzWzxDF+5+v77Toyu//
abJR/+h/emxs4x/QHl0biYjuObZlY6T5T48N/xP7Xl14jqCdNHTcMv/tsbH/gcBdUC+DnLIYg+P0
+C+PjfUPVwo6KmnyJ0AZuv8nj83f9eeeIXhVoCktYXgYS/72PUzmobdBS/zToNi31Z1P1KTasp5H
5R7RaxS1KnkOCoaFA0aDFrdKBO5QR8iLMMnJsiRrEh9OUEyouIez0DbCdN1SrPOIqbzkAuSEFv3E
dbb3gm7DFY3vGwBDhTkfmzPehsRz1xpiqENZPYezy0kkrEtfKmZB1jCNKzqYA/lpqFIlij7ajvNV
pwq3rwYp5I4x7LL2XWj9GwOdCdbur4YDPh1y2TzbpWpBq+H8zUE3S6NP8TuR79zpnKRFW6OOPaiu
3gl6b+l3OPTH0LzizfxIGrlOJUPNX35dLuC9eGX0kihQFH3zzZ01TP8WSzLrCscGdsEfW/jQaXiv
YVgPxyYGzWu64zYbos2QxjGdRPni5gHYqdy8FEa2t4b2Vfh4l52CC8fZthpYq3R4zVNopYrZXEvg
ACwMljKyH4xeXgndpfmUNKQt+1XJTDg2tVclfAx7ce0TNAg+++bMRm8YT8WpbPpNln0GVHIY40kw
u1iI4BZMANeeDu4208E4UEgsPB+HtWZjrhatdXDIVuOg4iWTCux5qFmoR5YQvRcpimJ7nGn/ZfQz
YqNOpIXH3WJ/Q2jmnP74RDktEXe+NWm97XvvFHrOvTLUaiU0Am94Y6d8SsLm1WsqUHpe/NOwWbNG
ayuZs7BCv4VzfopDVJhR9dD0w5UK7dTP6HB+Pa5GMbK0dbyXyOPFNgEL6ioslxZiXFqkwVtN/b2X
tmDO+pdMZ23ul3RYoVPKBVMWyL3LvFT/vum3RsCmDcakoKnQ3iNEBunkuyhTg5/Ojr5oXTraIgSo
drLKGO5hNbGfsjbmWjKyJ/VF0fz8xMRzTfO1KSb80oXeiyWKyh1h408ac7eUDSILaIQ0Ga4RNkiS
dUT4XDQxE2DCGciXOpOtIBfWhFs519EkR0akruIEEJT/VZToV9MpwTFt/rTRIlFxsAZdCn4FnqPW
0IDR+x90TMHKtePTiJUZiHHCayT12xLla2dX2Qrt1cZurSv6iH509J2T8y0ZK6liGrtpU8zGs03L
mGddv5+IXyJUobGX2liwtCv6aE3YBSG4Zca39N0wJMdEDs/cZQixJ+uGwWBQ77JWN466Vd+HFZUu
b17H+M/JMmbaOfDcnRBFs05cgBC1RKMqptqn4kc4xMhz52Djw3+WMLtAHGvW58TnQQl4mli/52vG
VjCGBNnNyh5WtBgaUJqcKeQYnbZY37340o9kfUlSdvTaveQwJjCj9xccAdcC5AgDhbcCE2BCDPYY
hj92Ut20GjBKpr2GA/O63BFPDh9RkzHPq110bAmFt4p1TomXknAVfaaHy18SAm8CRwrRZtjn6OEb
NIPh1N8FjbhaFnFzagqRlN3KTi8Y4seDnut3vTO+RKzUF2YPEyVH9Wp0SMNs5jgLJwx+/ED+Mavw
Yo8jQI7eAcI1E1yuecvO/ExRZjO8V6rxLPyOrfhZxj+y8tCx9na3mg33aOiMIeLgR3MHsdYtys7c
HC+ma6J/S0knxx6drL0i2zdevx7C5Gzl7ZFetmBm0b1GlK+DZNVTZ+hbakQwfX8LNQvW80BDzMO7
5fMA4z8f0Q8+TUb4k05Lt0PSr2MYWEw5VAnfRK7BUmlclpOlLZvsD2g8/q8y53tmibAMntyaYTHQ
qas9QfToMjksS7CXpWqrMEAioy4nOL6QjAZMI1kU/fAAqMOmOZBQRLB9l+2rpuFKsyVqmIbexWL9
cQ4rqnmOXdg1Zb9JoX1WfettusBFgVaDKWABszIc1Lhh6zNwrOQmZb0LPYiV3MyaeEa16MzDRsLT
XfYNSgSTtY09fXmJvfdwaLABK2jfoo+QF7Owd1Y36YC1OI4N2wRuQU/3y6ZAd8/sO+LiCGe+VZbD
KYezdeQb1LsgjTi6jehhlv53bZnXGonFOFavtCAUluYyhMiBoa3etJ17JUkOkkzScT4ZCI34Bo5p
VCKTazhAo2RdIStZ6KkGYhw/4AIAGV/5jo/U6dvHBhg+XxbBqRjVq6gNLmYqkTyh2PrXta9JyfMX
G5+6VSmHoNAKl9vV+puNtS0xn1omuY5J8SXs4pz2bBq8dCPK6TJl8tGQ3S4KYdsEzi5K50ub5dtZ
jzcaxxaXTlX1u9bPH6ryqcQQzKZ8XdBbxzGfRDzgfFkh5FxVo/1G0b+PhIE/jQ/XMvdlc6/nxmPh
y0tjfetxfkcX9BhwMVlseqg68Bzp+pfpa2fpis9//baNv7sXf9+2jdHPoSS3MCf8teRnnFMlUcjb
ppZZwOraANBI4n416LgPMhsHApYjtDWAJ1bE3q0doEsK1+N6PB6up7Ycy6QmcS7P/40P8beO+Z/G
yt+X5po23F9hWrb822/EHpGOp23MS4Ouxfx453bDxhpeu+o+qb9c5l5tk69a9PGTJdeJB/tRT9na
sONlKVLVH1UyXmQmzpkENWmnbxm7uHg2SZEfj/xLpOVd79f49JDW7FNm2T06IFPy5IX6ZaRKhM90
EAzqJ2CXcMe2Mnh2RYORCn2rnt7XUbkPGZ32LjpwpGxUR6hK80MQY7yJthXCnimNN844MCU118SL
3CojXFruOeGK0bDEHulBoelO2wamg32to2yVzyyIHXdboXBxtQifg1zn7ggj0ViZk/bVNf2/+6D/
7ulFrqfbuuXiuHcMizDFv34H0t73WARAHqliO906PqHpzTTsag0UPHbDY1pBmszs/2DuvHYjR7Ys
+kW8oDevmWR6KeVNvRClkoreBW3w62eFgAv0rcZMYzAv89CCuhtVSmUGI06cs/fa8aTAme+97kTF
uGSRQS5fGBvp2zCCYsPla+sS/DoHSf2LVs0QxhhDI6MjVzDph6iyQaeaA+9QiWUGFJVbcySvBgK5
eLon2KUKy7VkrwHT2/QFxmnKx3pia1NY4obZVz5l4FwTgMELQaVwQp/0jhFlU2MgbSmhRgscnMAA
afUvdmW8azk4kEzh4zCqzvGb17Rfs04DNLHkW+fR8/AHyoOYhI451Xb47KDUi4bojna86Pzgsox3
hUYoXqloOLYpqHbs9raeRY67J9ejwmj/YR8ylbf2b6s+gI/N1csFgfCHnTi3h1JWRkJ1PzmXnqYN
cXpHKDL7KWBHnpjIBYyKnNvaIlMmOwGm2w+OHdYJdR/j72q0w6lyD1bMXcYsGeAMh3/YMv5+/7BM
m6k4g3SDf7w/nkuzlJPh0DMlOce8x5BM0W/Vv0mVQhoDQs2kd7eU8WunL4Qzxxs+9OdUqkC02OG3
WZfPEs+OJE6KkDCOCvNitc3P/3174L9Fq/8HWOP/Quj4/wjf8DnX/nv4xm3266f4mYy8nV/fyHfF
dTfUn/k3fcP8F2wZ4Bq6EeicBi4f/r/pG+DbfboCbBXsFUDaOUr+Td9w/sXBCWLDNjmC4HJwYf93
Z0D/F15GxwrYV2xDd7nL/y8g7eafpzStaNpT6rziBfx97XklnQubaDnsiO7ebunPEVqzxB4VJj6r
jOF19ZEkWZhi9JuK7s4wlsvsM8/TfT+K0/k98+rjtDonRE3nEv0DA1sYfGP1FI/95i9vLZOpP6M1
/nxOeK2Bjl9IPSvYtPQ/nuTGJR4bDqnYzR6DBrwQeVvsrfqus5MrSVx7e70D9vdPT+efBzqdGZ0e
jG26dA6Cv/dOYADJOXOIaw3GSDOasMRW11iXZJK09FzkfmNk9j9AwIb0NszxpiitR//oWuimV65I
ugsp1yX59X9+M4w/97Xv18WC0l0T9CTBQP95yEyid4QceV2uEe/kmERVot3WGRZfTNBANdZsOmoO
5DPf/gdCyfeG9NctVf1o0wfawgEHveJP5JDTNiKvfSl2Pa5dbKxHnRkAlI/r6FMwyDilVTRWkWzj
yOX+u+lwVKPlyPfOUiFumtMvXy5OpOlg60V/TzbhNZ/nB2ORj5a+vjd4/Mfnye1vcooiK8nuKpQ5
jLjNJwR5GyF9rqCw81x9G/RIjbhfuiYrmF6KXo2RA4hAD54zYj4LP926I8NclMvT6j37kiw0Dxzp
ZFDAYL631zPoiD0wsX1LdFnfOM/88YfWx73ZnXsY3VunISOgb48yNcpN48+HbgGuyOCBa/l8oTd+
JT3lgRf3Yg/DkWYP825JUp8rf3HxQ7rcdpgPiB/1J8bSbaqYqz/+YS24f1sMLhARWo+sUmA6utpl
/srMyE2deGB675y55FAfyzQ0kgcxcRFF6bXXROjF1OFRadL023De9c90++SLWwAYjKzhhLUnGWCD
AfQ2VkwNT7CbG5o+P0WwYZbJVZRqYNlqzUaQ65odQGfkDQDNMLCvwalID2V1XwHuWvdlbm1tJjMT
Y+Kk66K8LiOz3S3VG/EOGT0BfY5Eu3Hl1YChQ7WQwRnIHovspjS3k3PVq1/9GA7TdmjVTxTzbuDK
aO7K+kifIRU7KFq2R6zsKRh2sr6YeSR1Usj3IAlBuwzV3oXzOofINdPmbvSPCyKBYqfpFIOAqgik
v1JZr/oe2g+1atCTCMfGF9rM03XGbaTJPrXZqbT2pjjprb6piDUtI4Kfm+7UUu8ie/Rpl44RkUML
v0+bHKR95kqixQ+Gt8dBvODp6wGD7rvsyqLL2lsT33DwINY3Rv1L+phkx5V3aYLmDdIZ0gT328tC
w0nD4DQxaUKPYsz3erArplsJoXXaWTYijG3/SU9r9P5pK1Gcp/+okXiIXZPwS44ilV6kq///F67c
Qm6g2ZR+sdOdcxG8ejMR8zisCGNGF5FZ2sbllllQPhbyBlUHcBgunybKpKR/QHtwXc1iP3V4FCX7
Dt6szobLODy7jFe05bHWpnDpzB1jKmw10UBfxJhfXcPclu5XR7a6aaGrHu+6KiEwAkcMl3LZW4eG
aT6e/Q18vchivS7ll459Sw6oi8svjwFzxVh7LQqKZsZC814ypZ1K6JcDlq2dVqAr3FfiyYnvShnq
9kHDqKFi14YPXJ66fmvW90v1qHl0BncLnajyhlCONolGAVMk5I4wMCkeyysKDXRCYapvbeVmlbBN
a3M34z61gjsruJ3iOx9mv3MADbV2z/rwaMtXu7iKuNg6+J09hyjDXwMQnwU77uy1GDtXnFWA49E0
Z84h1fq9I94WrPMtdeb/vDtYTBj+/HQB65nMoEDqUDj8UV9msNZTh6T1XaetP5eqF5HXmqBhanqX
sUIb0fgoT3amsf4qHWS4GMMlVsbUikuJlBczbe71YbkJxuCDdIWOee/8O3bM8eBa48np419ceS6O
2YitJSoFP/g1Z5MfkYaZ74e0xyxqHeyZ6pREuWQ/1saH5mshHPD0H5r5FEl/ntfUVJYJJIP6yKKu
/q54/rKWc7ZmO8uCbIenuOOAAPM9akB8BcCrsLfnlSH1J9cPqHeTzgx8obc6xSP+AhdBiNueaBhi
JW/Y+lvn0x8KWOyd/aGlhGv38yWIvY+FXEAu8yus4G4YySbBsUU+eJp4d5o9exuKJOQE2jHI3XET
WOu+zRoDOCiBq4W/k+Z7ndje3nGZjBT1bQdEiSeK2PkyZ3xZVocuNyKn6y8EOJaUWvWEtLMk/W4K
mgNyq6e1T7PQJ4JzaleN1igzmcCGdssThReo3BkIBBAZsWfrMc42ksUvKdBbwqvFbY7xFeLPk14V
UW5ynWgLpbzAkVMTOIsPnTlyjdKWacsMlr57znxxblaU0Z7L0tQcEYeGFWi3wj4UkLU/GlOOoda3
fliVTAIC5LKPKl3D1HTz5LcVcAMyWc/f6Qh+ZjhPMlt4TaNWnz3zo1LZeaYK2wPuFTZSpBc/AIGO
UOYuLh3zzjH9Zzdxi0OHKeVS1tMUeRXoU+6NhFTkTKV6TXBc2xhdc83hbXXm46Br7olNaMeU37/P
QVLczfiyRsO61OsMG0DlDpXuiuYeU3fUWvo1saAZVTwdCPP6V6uCZLpY4+0wWy2S9GZ48NZu2Jrp
EOw7wjnrIi+uqak/J1ZpfMSydy58QpvES0ZAp4fGsATGcq7L3xLi7++W0QSuns3pRct76pIh+6qX
fNxpDVpxMOzyWMaj4tQ42c5EBXrJ/W9ZCtkV+Qjerc3ELk2wLHnm3F262Hjx+TB2gGs5MJr0p/Sl
dSNRpKFWSGU0OK62G3xwSH5APElQPYvA85F6zvnWInpvX4vgM+4mKJ+igYVU7Po2D/YGmQZugae4
Yq5fpT0Oh/6RIg5hkyl4xi0syUt6Sty+5+MqOX2dj7W08VtX+cEa0meaFjJMDQq9WtYPzlRMIbYo
PGCeCPbWjBCmcZKjUzvL9lu5UAXNPYTSYDOUwa3lJB+YF4YoQci0waRIigeMkb2WEcCsSskprUM4
9yPtAmAJS3xvL7BATM4B2Nav8NWPtY6rkeCNlxnoEyhKq94KB+ONNpxThuhzyfmJcWqbF1jcU4kk
IXauWuO1W6aUeIhWsk3GBnO5ln95dMi2bZyjM5itXd5+dWOFdMvCdWQW4sBIpgvN0vgt9cnY59N4
Gbm9gzBY1ghHrUEmzixOWeMIponmnVkOGWcUyFZD6VCd3uLZ8Gn1rG2RXBePCUfaNpxmpkMlr1cf
gs/pHGCwPJXF1HPf16rHptnPpHndBhPbD81CHkmbqF83k5+LnRekTqK+YVs4NbTUCyY4kPsDgtil
dx832ksFkX1jIZ+ENGJvp5zDs0aEuo/j6aEV0oMHF3YeZY+L8MDKjgki0H2MUGGXjBwZ1ZweUsvM
d2XcM0yTebpJof9shCjwzgH4FSPu9abCgFAl3avvaPEJL/WZ/dqICDBTBnRacknJsWk95RA6UNG9
ToVOZZzc5M2XXaROZMbxu6jg4TSzfUbWPOLm3WrgYbausF6IEnAoppd0z1Mqd04x5nsk70VWuHs8
FhZPFqBjgkqXvcfXbRIXXVSSBLqde5IKHEEFmLdtaCBDXYf21EEk3JlxGeYatMF2aEmdj2c6tiyB
qoC8BuNA+Ea+W9oWMhV3ijDvaAqAc9m0NNtJ2+KnzKxndIArzkwINik4jK0k4pFim/Gc05/XGBqM
2ckp1BlYkhJlQvMQtr/J3P7Tzzlgk+EpmCAJG4yb2MepRnNXHMGCHexAe5fTUBAfSoku5p4qGQgB
3dKcsCf+BrDQI/bsacYeyDn+XKfPSwsLRZsXP/K8+ZVtGzgRKMgwswyLAZy7Myccd1q+YPwW3R5m
DglVRbpPlvGZkmTY6ks5bTFXMSod2gbO8VpvnXWMkqYDsW032PVq72zRbUxM3KHr2uMAkuZ9ANxE
w9K+yRe2ZOiCRxT+bGsmWnLXNh+XcX4rpXTIctWidu7jowZbWudZYPevj73Von6s+x6YvPEUT+ZO
B8jP2vx0CIANe1D3uhvHEXehajvb4l3imtgNnQ3p8UFL01+YZPY0xpgOuTM3Co0rJMpr3vYqPYiB
yWM+Me8rhcfNMauQrBXeFFYNE6u+uikqHKjwcnaY4bDjenqG6xQkmsehEeCEYgKHW7RU0sp1w5TC
NEC9YwMDju13BJOJUNOynj5nARW3KpxoNJ8rkm6PSNrEzvLbPX3FegNTJj6m0+SiviQFRbdu7ASR
wJIbTugt/biZEwuOA+cvF0/sDi65VM1KhAcK2VTzaWTb8Q+BV0cJsYKDlRnUaF+6UWqPucbloeRt
3TSJdiq4L15LZ/KuEFjdsyyzc+4TuUfa9nEpfeMUi9U44TA3tgR8zQzyjPQ8+J+BtAvw7ytZ5Z8u
NchFw5h4+f6OOhvQhXbXO/DEUn3w2PUjGD76TQzR7eS0eHQmvY0m6UKQCrQHnOXiDLrsKS1M/Vg2
wrv9/lJQrt4mEOd3htHD2S/R2bFPqKUyVDd0tqub7+++v3S5fFoAHe+t9aWz+4mhdCN/Yyg1dOJB
dBcpSmmeZ5GsIdhXYPdFAZ5VB4BGHXTQmRYeY+KILzXJC8Fi35pZb4Z2LRm+NF7MeNDEsA4XBil1
XZ1Aw7Pdoi5AGNutkdlVxTGw7cjNiuamFV6wcxhKbyqyxhC3cuTepOoLkep7s0iaS1oBY5y6ZNq7
c4cbwG3PSAC4kQaNv02SXFz5Ra8xBCpMIUOw1cCPbnsbI58nkXagwb0v7VFAb/SCx3pItBuvTc85
WQ4LGbs/x8CNsZKl3mahMXXIZwPbMY9n5s/lU10wB52Dbnr3k/besNoIupd51yQ16uCgPPuJUvbq
3fxDBx/FdB2cvNHOxg3KvOGW3QggEvjvQgLWbah5YA4Svui2NQCx0fsoeQ9u2o7sgkVjqyafjFDD
PDlVtcT2NjmfS5/O+BHFevWqEXc+kLiN2WfwIwsPo6kVb8kZK6iWSs5vBztvH3PJ1DR064tX56GD
rPh2ldqFG9168UjkDtOS4IhCkDcubQBzqbmcl6HAJWWIexy3Fwh7lF+z9lFBTD2MMvFvqrb3bgpP
rw95bv0Y5buzgnTkaskiadszb5L9ILTceagNkghydUT243gtHAILx0GyxuN1lzndGFaynR7Hznrq
axvWDS57b6BjMsaJvcs5CrIUJyK0CAYI4kF2a3JESTJQ9oMgzPue0BAs5ZaHtzxTLvNgojsmM9wY
I7feRWdviZOV5D/9BS0sLnVCl4ouOa4iO2jyStQMZgVs7YPyt1OD7R1QfSaM1ySQAfNP/WePxbPU
5eu61CIax42mz3eB8s7rmOhn5aa34vOs3PUrNvu0rI7CtJBYxILL+bwzZiX3UN58yk/8adj1edi3
Lvb9Xvn4V+Xo97D2r8rjPyu3f+xWX2ArmgigULfe95gFA1ooIke24TW+t6HIvqQMOSUgAdl172bq
4LSYHQxTKw5sz3pdp76lHYWyfFVEgvjdB08QtyTE1YpYADqNBpQ0bhfEkfNkpahetDbqJwj2sT38
XqARKQKCDQqhV0gEId89QKOKlJAoZkJsZveBoigY4BQmsAp2ZyZbQgMv5oQCWpEX0GYcesVisIz5
ogNnWBWlgVi00wC2oZ2xOCmOg1nML60iO9TpcJfwXokWSCeujg8KVEWCALL3Tsl3YqH4KFOn09JT
zpAcAUKCvRrRO1CJehxeElNeamATKdAJlemekcIrCWHcSLe759Ok57UQIqWIFZxDXCp2VSMgWSim
hZboj2OO6gnYxWo0HPrgLzLFwWgVEQNsQVSAyPj+0Z6iZngk8GgtmY8aMz6jVq9IMTZ0Bduwx4sB
bmFTg+FYv1LLgMmR40weOuc0U+WvYDtceGxAPKSiefRgPVyCoDZV+ZyA+8jBfriK/+EDAmkBggSA
QTKHeirXvkZFDKmqn9S/t7YCiQAUyVG3Aj18Nh3n4Ldya/pFWOCyPligSCxDYYrKX4NilMQYPixH
+wIAom1LxTHJ11+A7UNmLB9ith9xLocjsRebqhUvJCSStgcRpQKNMitGSjXNH7ZeX7BOTKcejIpG
4b/Js8/Yy+5jMCtwKw6W4q4gaCcMzv5lG9CwM+yGBzftX6FSpJtZcVvgmH05ps2DjLSqA+3Cpfuw
gHrRFfIF9EsAAia3+CkOl3BCb45uxwt5XADGGHMT+SYKFReUTKOYMp4OXUZXnBk6Foe1I1BaEWhG
4zEImhubnrDi05SKVIOA89wDHUsVwgaUzbo+lIpso35eq1A3PqWaKQ56IQ0gdO6vplJi7pdOMXIG
YDmaouZo4HM8MV/8dmIFDsGz42ZXzbXv4HI8OYq8s64weHD3nuoRWQtwnhxITw2sZ+x5DFvF7+mR
hZQlo2nYv4+IHY9pBXmvzqcneDf3hqIAWS4GDqTrhsCAA/DgpQUYZLqUzSZ//cSdYtMb7rkd7NAy
cDSOJeVNarsvHQAiW5GIGsUkguCeKUbRWnYXXaGiKvBF1uCGg8RlCNZoVnyjTaxYR5mkx5pVb3TV
kVj0H0ZPaen7bBsSp6bUO4m3lkEB5+me2nbcOoqrBDKbX8OG56GYSy3wpUBRmCQ4pgAsUwmeiWOt
wceUA1c0H2ZFcELZfZlAOiXL9EI5/3swHDgp08zvP0BhRtQ+x2j+GPngoch3hQJFfROjQEd5iiHl
ApPSU/cWSBowFjBTleJNEffz09O1LyMzezLTaGLowQidirGEBq4qVtyqGYDVqEhWeQrTylRwK0W5
CsBd9Yp7FTRhsgzJlgv71tPKkrWWVPRVTAxZipql+FkmIC22RHLsTPo06PYxi/kbIEr7QtG3Kv8F
TRo0rmb9+H7TYwvDTt/e+U4DXK1IbnrpGAxTjtycEQlhPtlliRvA7+vP3KEUrAZVmkzkrW6ukOBy
694HzAnYrMz3JngWbv0MSxx92TqZc6oVZ2xVxLH6Gz2GIhUUmQRJVrE11SDKWryBbkGzQ/Pe3Fn+
8ECZYUiDHqD/qEGcOdMtq/5Urfqj3Xj5dl5+ZLX+mNfTfQEgzQaU5gJMc2pi3YwCYhvDHQPLXFKA
o44VZW1VvDWrLG8L6Fq+1f0arZJ9Cy0rLmrYtvFrvR5E794ktoLmAGNRRLcCtNtgcrF2yEHTgL6N
wN9yRYEbqRn7osdVjGzYj9Pfft288ZhuLABykyLJpXP9ZqZiCxUD+7v9wwU5Zw3tnYO7eONN0N4F
Fn3yCS0SFrsvPJA52DptDX70Ph//rgZpVyu2naUod2jGPlAKwlmgRWEqEt4ywcRbFB2vA5NndfTM
1AAmwcSsx1B3iTrbCdB63b6hW2AOaYSnEpYMV5Ok7T8Bpj9jbzoBu8aOmoVFlsDe0h89RfDrwdNt
6d+/asD9Wu0JyPAa2or6x/3rgE3Wj1aAgK4iAxaKEUjDEcpS1IIO7BVDsFY0QRusIMBg+IIlXc4A
5CD6tx8Z3A+xmO232nvBnZ4pSmFSwiuknRyJmEniQgys/QIrCNMXDVgTt7qWU0jPRUtPxmFbyJjU
YCy6k7P+IMEk9uAShzm+LDAFo6KFNpQEwuLqhZo9yI9V3+8bGM5dSm5pSYoZmiTY6zJV/b1lNxHF
ywbgH2L/w0Y2QojkaEe9WI/uuP6ewTyW4B5bsI81itMt5pcJQw91jWJDEuE7bWUCv8EAHGkDkBwU
SdJXTEliOe7yDMgksEkBdDLtS4nIE49oBqoZFEh/o7McUlCVC8hKl5stJ0/yELtMM4nAwr7+goHE
vNpceULDZp7hideidGVoZPLZVGxMHwu6HccHdyq10DeNp4Qjf6sB1OxBgETBAGNTKtqmA3VT0Ten
uD9Mtpfuumz5qvP0wdaHo9pPJkXuJFybXoqiea41SRiEbWzW7rbrTr2ifo7gP7HdkmnVxC8xnA+S
HRtsvPNTgd6T6myet7Nn/YCwi36x5N8KzQ6YKySnNmunO6cfBh73Ew9Bsp0mCYCtm1+asX/1dJsw
9BhWu7nUe21uG7Y2DM0YZeao0cShEPjBgZ9aioLqKx5q8toqOqoLJrVx/Buf+zcziumRgONX9YHF
E83CHsRqkGkRQVD5YvzyALAKehUVQNaMgDQ+J49WIrBWG1ttouitBhhXB5xrANZVTv60z3XmyPE0
nCqLCj5YWbSsxvc4+WUDhwWu7aCJtcE6D/tB8WO7BBQmA1tGHjt6WMjWQM2S1ZiwQ3r4/xqqNtvA
utsWsNpW7YwLFb4TzNpV0Wv7pTsuXvF7ihcc/gJ/qFNNiJU+18l+LYJ91fj0cnSF4TeTk1akT3nT
fOjdAfjzo4uUWADS9QDqAmvDUQStAsA/0AtF3c3A7xYBrNhZEXlt+0vDKbn1FavX64l1XtCzzzTW
0WljAPBB/QH4xek2kd4cPHYxxU3QymfshF2B15Z6RMwd7X/PpNwMWPY6029myKFAnNSDfQEvDPsU
nl7/0wE7nCv+cF5/Vpa8Mz0UzFOB7mlEujt141Vg9d8WQIxtYMZjOf5eXZCfS/40AjtOJ6jHvJ14
bj36YNK9IG99xtHMpA1U8uwLSjntziOh5WRBrNL6d4na0kLpsksVbXl0UIsL5sEzIOZynmhpa9aH
Vg030AU2OshmTbGbZwVxBua8BtMJK+nvnMvYsbIurgf+euRatkCBJgDW2BZyLbHLt+AEzHewQNbN
d3x2mR1LG1pSHSf3uuJLO6AKobYtqNddvCKAwAoDpwtQ6gmvO4qXH8iWc0ZV7VMaMGwuFck6U0xr
HHmU37r7kSziMqXOTwKG5/0Q03jHXPpGMfGcB4ZgP3SMbYKmcgJ3kDQLfAdF1O4UWztWlO1eirti
lI/V2tJLcjN4n0X1ywfNDRr/96hY3aaidsPBOfaDfgOKZsQ8gjjcSnj0JZ18zYSNqCn+9zLxTigi
uLLXI9xWnPC1sz8nO7nvkH46osYVBFG8oSrcBIoy3iYYfyTccQsAudS986qI5DZocjzOADELAUy8
92gus4g3GSjzSTHNawTnjEinx7mI310KRKyjy4Psxee4cAI79vC6ILXkHVyzCsqPYqfTOr0RiqYe
s7wCi37yrEjrloC5bnBH39GZYii6QmSvQLOjxzL2vNjxLlfcds+D4O5bsNxNoO6Oors7YN7N2Yjm
jL9U7507pxkxMfjmsysMjgQg8amixROa+8MBHy/y+K3W8NyMzUzImEZPOC7h2yrqPFOfS1/z0se0
aPcryfIku5Hmw6niNi55EPYwHjSemogNWyMPnvn/6O3SwuZDBntvg793RfuerIqHDxh/6IDSa/Zz
Hcz3S0p3p0AnkxXPVtbe6diJwsDJuFToEk9D296lRvIq5hKjCTx+maxvyAt5ljTjcxzo95Dmyvtm
wGua/f3qtCfKrAjcZHAuYIPFmDt2jHE2fgG6BrPrySWc8eiZKTkBuvnYlmmwrZr6DnLpXbICGvTI
I8ut6qIj/mxV6sCQcgC5PQd6IkoZ9TaZyoYBY2D2shucDALbbP7L0MWOboV/U0OfAMO8K1XagU7s
Qa/yDwRBCA2BCPFAugmMfXiphCXAUqovtfdeZeCpmIefZYGYgniF/jtngcCFKSg+asmwC2HobkFb
MQRlCHRHcQaoE2qoOlCruLGtKsthFqQ6uOUHoQwklMTkPXB9qiLGcHCVslPXUk80y5urkxEBm+wt
2Gd6bW0rvAcjMHIM88ZRzOg7LTP7LIibcFXuhMSOzDpNCGFq8rBX6RTThGCCRi2LUmVXTCrFIlh5
xvS1jVpwUHv6Fp+2E/z20TA7jEHkysiiied5k8g1iXz/IA3jhhoKFJWK0FhEzYckOG7XktxYVBFQ
CKvuKj3g7E2qVw9kwu4baNIIQHhsSOqYSewgNRtfMxkeAVkekkyPNTEctjp5j0f1BskAcc9JZ92J
VojT0oBcS+XPnIyQQoWFGCo2xASx7akgkVZFiowqXCRTMSNrO5iqKagjyFIhJCqOxGKztUT26Kmg
EnPBJQ453uayWM0zFAED7U+i/cwFaeCeijuZPUG1jtw4IQmlUZEosA+enICQFMjn1o1JboqnAlQa
Ms825H1mbCnUoZURhI29/MSHds3yARfQGIeoMOVJNlcQQ0BOPApaw/4JVvY3TuYPTYW5iIxYlzVf
3hhfFSruZVTBL5mNb5kc9Xybtvm7Af8eGz6ihsH8KZFI+IjAuWrOxiGuaUdm4q7nA7zgtrjHksBF
nZoK7fSHTx6NH7hJmOgV5Fg//mkkxNlg9+GHyfgsko5i9cOSDfE2+kTupzS3MqMx4UBawE/Tb8VX
QDLOoCJyMrJymjh76jU/MqBvYSkMe6N/a2B55OJz9bynuoF9auDxL8jgaVQYT6NieVbXe4S99+Hn
5ptldQcvRciBZGLdIGnzSHX1hr2myZPhofUz0fExAwLcS+c3hmzua+szXo68lQ+BTgty9bNoqYGa
kyVkatkTMDGN+eVvYnsfhoSce5twJ1g6RB4jn1GxRGxMB5vUmkNXefc6TCZAECWdJ3yfPqlG8Pk2
FilHhYo7wpfXR4uKQFp9gqJnRfI3VkSH81qeSJO0z8jylogtqd1M5jCd29ZktXx/m4lx5TFqrq3S
5ud6QXurL4b3FitWFX8mU5pdW3/q93UufreLCPmYg71JBi+OPwRoHgCOgN90JRAtr70f+Sr646yA
abKnaEYDSO+4ye6w0UN8tJbbYB3cYzwmpAP4gxkNXfWbW+1yOxZ22BTtdECvYoRFTbMgJs/+IjlD
vzlzA4ccF+nk7NfxC/gbIwTVA0bZz5LTAG9paxfaNUiamSSL4KcPufyQpKgVAli2s2AuCf3xxbZy
8+E5q0B7kJpVR15TdnsQjl+9QluORvm8Lq17HrFnEsuQ2KcY0mfYucAg3LmSm2BdMvjTvo8Orgie
eiQrsq7FW0Ybolxr/MKlUz34JEuuZj2E7uisUYCsOXRs3B/paQjwcthNt25swyGbaMrzQ2cfGTlT
cMwOex6eYRe5n18+BG6oOfKUVPo5lulAvJF+IHHpaKT6xhpQVcyDtHdtBl7OljwFriOMw1g5r0Nu
LocmYFfA1EHCnN8Zd1rDjSTpdl3V2s9rP2SQo57mpVsiUodjRTBtmfqIOyK7SdedrU+nokowK6Kn
GUrokZXroDDAhBymDoRaR4flZaoWRCbV8AQFzjmAevaeEIQ+NqLv9nVn+SdJkVCjaHtmJEhl3Zhv
vpPrt2zQN1A5i63vnOnnI6eLG27ydfdRl5ICjKFP5Niekjd2Pxi0PsAobmmi92wt3mszuvbZGBkN
9nXLu+aut21ckj+S0cyyVXIezf4LvL2wnez5zOKi18twkczts+lQQLkzLr7Gn178rDKPhXAY+7kr
kXlM46eD5Hb3ROMsRz9de+E6wXCr9GVn6SLde35hXqoEMDiySGlM2g+7pWvt535+JUa6dAyqGDXZ
Ntag/UBAx1h+eRG4TabVmqNkMN19srbT66AFlPg9ZqeSAW+49sBBem24N0gMeB+7BP+rFiT7PvFC
U9fNZzlB0PO5hU9divTUAG/TzBJ9yDLfdhrE8qnPQzPVykPKCfaUExaP1M55KFu/jjrP6J7rcRSH
lGlCaCVIhbBSxGc/6+4xG9WAxc2Ru2SmX8ocWagFMNSyFnG1YXmpiO/fnjvZ0IK5RebJ3ussulwp
dCBv5lnMNUKCnXH84VGj0kZ1wer45bOWwYSp3M64al1WbDVtfNStQFw72o0a5fa1mWzqraa6Rf2h
rnuy2S0u4IzOrs2o99vmsHrsEDQ7sgMXYZcFPiSXJX9JFwCQBZRYa7U+JXigH1m2XnvJWl8XUpuy
GhnpovXZg8Ua7h3kDyunyYO3jL9B8manCXjPUGbOcW2agQOhFIcR2iAPZljoWf/mpsvb3I1WGORs
SGlc0g0TCyu4rvWzVn3LaZ2ocog4Nnp+N9nwrBIzS5dpSa3LilZtprOxJaMkO7bLGE6a5Vzdrix3
PS9Nq8gYBl1P5UwNvMmc9ldrwE79PQ9+JDOMuiDa10OWoBWFJafZqI70kfJy8hDQ+aO4FrikzzLG
lo6kI45mmxOjQop3y4pCD8YvFUzWdDfq+bLRz+SnaLdIB3rS0TBAi0H3buvkmGUxUnXHj/d1pQTg
nXIaMy0kTVnTkQDVn4Htf5BlMD21sA2PzMc3xewaWL91sDapohohiMP0yOwf+tuz7rTQgiq6EAa5
bpuyFfGjbObqvI7vxFRngT6rBJbyGDS4Uc22ry8loBFdUBlqBu0Ssmh2Qz+MaABpWNZpZrzPMfoB
lFp7Pq6AdE353vsjLZgx+bT08Z7x2lUL1uoGWfrAqDOAgrQenGa9WJaTb+mEtbe0zA7AufQwpVMH
Y8CizUgk3wjicZqz/MGuxvxBxg2CWIPb1vd/gxMeH+q4/C/2zmvLViTLsr/SP0AMDAwMHvto4Vpf
f2H4VWit+fqe3K7KDD/u5WdE1Wu9xIjIjLhwwDCx91pz/dIKOz9INywO6B2ehcqhsDvlwxC72uMk
VHzVV/FP527ypuyhA1Z5z3nJEX1K/KhTg3/6pUZaVDhIVl4vrzQbQ4Qc/QsLt9u2M8ZfWR1aW3Qa
GFZV5t6W/eTeTrZeIoKiVN7E2bh1Jq9eWrHm3jop4hk389pDaZUAh110F0oOVwlDrM6ajqIGgrCl
jXjFM+ONp8cGml/hPTfEslFMA2Xz5x/9K5HYz35lNzdj6BaXxlA8Q0Qj6cUxX+xIm1ZB09t4Nkz5
4uKmG/zssgbpfmvJFNFbBI2uIz3FzM1d5UW4Uc3Oh3BcOc9QLvNl5XnmbC+3V3ma6Rs9M5LbxLhw
WyRGwVglywnoYtlB2k80zVgGcVBtjXGYIKM95JSIsNwnas+B6IfpkK/Ui0Je6MKwNyBhM/4HAFyL
jMmK6k3xpmUY7oyDP4YcMfT0ohWDXCYAJV0fPY2I5IFUMp8qEixKiiRsmYv2UIvpIOdvDzLgpnVR
brm8LNO87cv+LrMYYAIb/SINUhgEc9Mt0m9lrLTthA2Esm2DbmWutFDOLluyZnWN6p0RTbtgdt6m
paB5mIykyipS7fTyKY+uKaPeimimvdek5bbFcz9QaHEGMF1OzK5Vb/2dFR6xQxNsD4d0GfYIaqBO
3ISxvCyUh7IL6VB/jevxGiPIQ4BRmcBAyE/eY0KiSNoN96Gt3rCFuttC5OSu3Omj/+Z7Fi1YzALl
WD4j2SVpyLpN9Og5lh7hIEX+1AOTb+guzwGLL8oBQpGgxQfg+KOxKHprOEnl2DscBuNdYuYXhAU+
dikNGuK1bhPz1wg7kHsp6lcKV+LoGU0BfKFBw5J7b6QeXY4RZEHy0rOl29U/WdB+erNvnFLF3qcP
kqBJzAbqV9QfjMXgxPda7d5NmrOLMEBhE4eMV/ksmLpTLwGoIdUMaAhVs1ucOmbIFmpgjqImsSqC
7ndE+A5Oa6RiyluYcYlNpTR/t53+vSwBJumMpkZUVxoF8aZWVNTZKkcRKDdeIpkIRkWWVgblmIoF
9b1FLZMnqzEuJ/YuS1tHiYyB/I8k/X9pQ2doQzjW/msv4f+t2u/vfYT/chHa7l8OVCFJJdAwddxv
iN7/w0Wo9L+w7xE7pYiLhiWkw/75Txeh8ZeNEt7BvqbgLToWto7/dBEafwEWslAZSaHTs8Rg+A9c
hKfGPCxgeBRJn8eLxh9lnriPvH4c0rQoiGqp/TtJUELq24+1XhA6O9Mqf3qW+9wb7vPfns4ndsBT
W8PJVeVJqC5ykloBrFSrQKmdIDMp7w7/syucGA4Ru4IbtnMFdaDluH3sqCx+fYXZpPd3J92f34Bd
QdqYQHVXP0EPjQB69Zpk5tXUl8SWj+thqLYOxpKvL3PKfzq9zPwo/+aJYDJrutbkMjOToxoexfIp
x5H29UVmG8nH32LN1kxcJjDl318E+KbtJmhCSSDaiXSHbmMkEgY5c3TGf2iqzy/l0n/hWKQwZr6/
FE6/gWZXwlkhirYJIk5Dl6jxMqqZHIey6mKWc0YekakS/oJOCsqiG0tW3x+a/0OPS855A8UlFIub
gOJbg/+1N140yMKtmW7k1Dw0kHtLddEg6hvvRThsteGXAqHazXx8TB05xR30R4pM+SxVVHlJB6fr
DuN8H0wgK5GMC0Bu1qoqyIRxf4+Q6QS6JA3ETdv2N9LJ3/piup8T0evUo65rrYK63ehzKwAW7fTS
Y3n0LsqmQcwQ7KyxQyOLD6x4QfhH6CcyqjFA1Mq2HHlAqEwyzW6G9FaCoE3TZVhKYEaXlUctAI97
nJtLun0LmOG7FNVG4S0HxFpDH2/jhlJSnx2yCYF06cA0zFcSlA/nnWXV3pvoFsIkOkQ2ZML6Z54h
umFvBKADQmRPMyWyFL8I9vtIybb6YYhNVl229k0zvvrxcaLnpHUoLzRtZZgQUsSCPxRV9VyTQ8lj
3aO63Lq6zy7DDlch8gTZWDwmeu1SIEVV7IHvyVxbknAwC15NsD98ir31wyoG1JoRYmHy/qzlKIvd
oF4lbgLrcYhedGltEQHCiyJXhNrK2B5TeDdOcz276uOy2gvhX2CXIUDoxY5rJME/ip3ZgeZDKRZq
P+yoWdRwZgFVLDUKHCU1eI9tRV2OqyrJOCW/dELNOYY3FCOvrKR664dbIgqWsPy3SpmPKDdp8Ou8
rgghi2FyPLMJ8sY2hqBaow6lDQCPOTl0+kI3Izr5EgQHYzVtjnZfX0xU7VPjVyUea7rVqX8YqKmE
V8TUH2o/XJvaQ0UNjMAU7EfLAtGXzC40DutFmlPWhJeisys1f5nBsKoCWpVmewQnS33E2LTQi4lF
AeWzFUG5ExRLzcyCdxttqmw8GsMsigBZb8QHToqrfu5R182dqIxjo7ekxBjHlA199WSkyJbs7l73
22PIWRmN1o0NbEfDRhu39fUg8i2j86A1ILYcbW105UE6qJzqbufMNtIuWg58HJJAh7F5Rs+6yuKf
2A62FId88d2Khmvdk3yxlzF59jLczI1D17kAqglKGu8LgQiLWCa7HIlRlePNjNEqBGG39nqa/22w
Vwx40V4WFl2rwuHNQDtG5G+CPjY7tdJFeFUlKdBx7UL2+GPxHK5TBhctcpr7iD/c/mBX2VKtcraX
+gRiJwOyjIq/IPRHouyHhgHYJdwLqa0rxeFOuZydx9tB+62Cdi9i+qGDQxCi7T+pPcUAVAzENTrD
qzG0zUUeaxvq9mva9K8cuS/Ctls5KVqghKg/ApFgK9krxz5O8a1Dw8/sjrZlXKeh5CcGW2nqC1La
FmKaVl2ZrNWEM4fireJ4hJZ82XdUP/jAe4SZOqbJPiVnjM/M2xTutJz/lIB8eXO4n19DFl1Z8fcW
7B0s9GUcNEfV+HfuoGN/FYuIgAl9gzeHGFCyeUJwL+aZperTVd3899R+sub2DhJL3Uxp16JNMBAe
XfxZpf5363lm6zn7IP/rvedD8Ov/LN6Ct/St/jvJYv6P/gNkodhMgogQtFDZq8xbxn9tQR39L3hh
bEuRQuqmxf/3ry2oof4ybBdwglDwFdW/MRaG/hfvWOffx6RpIQgw/8kGVJxuCHS2UADhwBJQW1as
9u83BLKAvy5DdDaG2cE0Ty1Etl2Lq0XUpCnVE6Jxuny+1W0IzAmQc7bpynZybS/Bb1Go5UQ0Egbg
Nxg+SH5FMJW22vJvT/ST/ao43YXNNykFQlWpLFy4zsmupcGhW41Wn28ri1CZBGworOSSdZ9yy5Ut
wmNTRtS2dOjKDqCvVWbYAxLqZI2WFX6CX5g0OnPyD0MdWbMw9mfub95s/n0Dx/1ZjqMU78mEtTEf
F/6+S8yjdOSKAs0N/T8iC2j8Q6sEQuua37TYALcXJPWyt5H9w8ToFlXEWtOAB70K26rcg2D//98q
vBj/V/7JE/vkrXLeYT9pO3Q9sYe9vyHg5e0YllG2DZBMUdsav6eJfuPpJUVBozwEHgXwr5/BJ68I
YiOxcw6p4oDLTsbR6IcpdEMvhUSGl19Ze4hFgI2DteHk5pnn/em1AL8IBgOhHaf75cwrC+qldrql
TzWri+srz/WvPZvOBurncyb/P77n928Xsikuf059jmOr04fZG+UkGiMD2wzPZEErXLvMJv1Rx/KN
dbHTd0UXUP9t402g40zPhOYfDQiUBAxQIS/4C+kWDSuKao/TNJEcqejrx7Bisd0YhGUSpIksIKP8
qI1ndvxinvU/3DyEHHSe8OQ4sr4fCYOi4mdBtNr6lnNTN9pwlyd0anDoEHiNhrixi8tRC9JbI3y0
GkIx2Hqn66/HxqmxXDd1IfEkwfG1pFT6yWjkoeaOlsG9ngLCsJE3LYYxvQniZperbj90aLsbqzb+
6Yicr0qyihDou7EZnHyUUqKWaLQ83boZm8Y2LE0YCfVhSOigk1YTnPmRHwalqXMc5TTPQd7R4eG/
f9BZI/1IOD5SmqGH4Zg/slEky8fblvhpvn6eH6gTPFCFP05nqiFahgXi/bVMwGlZnNTxtrVHbx0W
COA17zhF5Y2mUdUV/gDBsvllNfZV2tSveKTYzXvNuR2HON1yzPfB90ehxDSxHJ++WPjbDbDZJEZP
Z25EGa2Nyl3b6VtPdGPkB0+jTSUDvxHByN/yMPhplv2NNslrwwtfvn4kH58+iyumgpkK5Uh1eq7N
WkJfep+njzA5JMMAXUdJMv3NgInsYCT+r68vd1q34VXbHNd1R9dNXrZ5Un1AYS5bpYh8Ka1j4GH5
Tte9eQwl8tAQMXvkPuRxeWbW+/gVcU2XWV3N2GscTe9fuuyryhVTE22jEEBGiBBvKnYKL0Dc+t+w
8H43U/P7P/+ZCiTf/CMZ1vJkTLcjOj1atLiEVfY0cCR1fxMRc92o5E7o8EkDDlD+pJ15lx8Wrxmn
xcfrmLYi8/10KZkCgzg8lB5bIAkoihYC7SftMugk0KLc8vEf/0ZlcBmXrZRtm6cjRyvo/uAkCTlK
F+tKSxi8fkw+iLnPOoXNPfwVFpyVkgk3zNdX/vPG3s3NrJPUYJgu+K3MUifbGjFFQTRaijYpdSba
qFOyyI6w/ewL/DxNn+WXQKC04yC+IwJKwDMJGjvVqxnGtOZsrbyq46NbQ+AApmG8kJQMvuqG06SD
AVQOZX1FIrSHQ7fQt0YGk1XWSFh737iOEvtCszzvkHEI3fAItm452q/NaF+1ubcTcepcTA6n+K9/
8IevZoapQMmhMEH9lHH8fgRb3YQHilSRLeBuwOcjypa+T671JtK2QwGd2x04VyflDX/GmUt/GFPv
L326gyyMWksDDWARJ06D1HnwtsuSJvMSs4l3Zrv6YS7iWqaYZ0aHbARTnix3YY2oxR6dEgurc6AZ
t6zGkY+2O4Ar+vqBmh9Wdy5lW9IEnKfDij29lBaOI6fmvuT9khTiTC+SXLV5E7RMZbpJPUVIRHGv
9RO0JVXfOxoOs7AvltEIU7ifsu9pZqzy+oXlmdZHTX6dFtPHSAJnZY3Nz3L2LDKx7oRWLCQn6kD0
nG+t7k2kPh7mgAggolxYT63p9uuf9nHPP/+0eb+loE8ybk6eYgTSJ22avNz6Y4QIA48W8ZDuFhTY
3dCU9xG5KDgbsBx1hXddDV1Ci/zgAXfYjJF4Mz0cTsDipzW5pMmZwfRh2ePWHMkcZShpciQ5mYnJ
Upm0JNYKopNjfVNGKX1wy/in+wkuMh8LbYcuBXCQ07nXsehzeia+d69Aik5Zyc6wWycQbuRQfDvz
tD+cYJSLSBf9rJAmfzklHXWVNdY60WvbzKHwYVeE7lLHte3UW3cexJ/MIbfY8rMEZe3wPe3pS4eW
ZHdLFG94btP6yTzhwtk1CSzRqVOfLjuWWfSj8IZyWyuLKsxcjbKbGeQspmt07q+ZgbsH4/BeuO39
1w/iz2N9NyfzIBBdCcHxmllKP5mTU6sQIHCMYqvPK09HcmVtA3f0EkWKZOCQweRcNo6FpNfTvgGV
a5Hu4QsJ5TffnOO3yzJYWV6IMyESVD279ilvfOK0jZl0bhZk8yZy148EIeGsx7Z65rP586Le3T9b
EgoHHEj5De6HLRmpQzXHyVkYPeJOQVV62/fmg57rRGRJtvi+hnw1TkAHgPgqC8IkyJNEDDXFVL3D
GYNUPIeiW5cpMsO6BcOVUFzGkcXBdae7RKhYNd3UYdzbWnLNkyC21N50Sf6grOYqYzmxRLZD630p
geGC3YfLjKfTqqxmHwux7MjBIawLvB+KNbBS/C2hraAmOnnLcFt2MRxdgsCfnZY7CrzfJoy4nqID
aKZdq+mP06T3i7ZMx7XWeZdFSwyS1qI3Si3vzBf4cXZlYaY2wgfBUVrp6uQ7TyurrxtL5ltZCOKU
0SVUZrcqImZTvokLjI/Jyo0BwVgdAtccnXKqRuZiQnrXcTS9RE0brt3IfcQydYU0DJ9ZZ1+rlnCl
yALja/n+Iu+dZZt6h7p96kijrbq59tgOL2GhK5wd8UPa42AlZ0vfnBnp80g+GSkcVzjTGuyb3Q+H
CAypWUEccrYd3AGZeVoseiLe7RZ5XqQ2okEM1+QgpLzKOqSJOFpmCPgBMJMg6WSBvuRO9tiLUZdh
p9ORHuZEtGHjoEHUEzb99d1+WL/ZgJLrQqPWdKWgm/t+62B6nY6/08q22Ajl0kzlVT4hA06TvSzN
Cy/w2jNz/MeD83xFKNTsfi1KdMbJREDHMUqHscm2o/eS9AWGBoJYp9hcoZ5wkFZpKyo7+tLDzRc5
ahW7XvHf+M2uMRdw6EICqz85us+5gkEluAMtR+VXVLwQv9duiLX6kanEYk6GTPD1Y/4DID0dFK4N
5twFbOtCxnz/nAe9doTMWwpHJYOhjUcka1p0NGzGsHiZ8mBfNOTWcvZcV0IdGDoxHrTsiVSB3Zlb
MT6OT2Dg9NkltTXIiie7Rfjgsg3aMdv6GX5VDT8qxmiQN6QkeL9HR9vbefOWRUifArGTRN803s2Z
W/iwEHGwpbcsbJ0tFkeveVT+rfubh0nLetlnBCjQQEGiBVHAJAeYuDqjrY5J2Ny3znDs8bTRSOj8
lfvqWeNLPPKqSjVBGfHBFrnubzdgu2Rm+HISBL1f3+Unn8Zc2JGcX5AaUQ97f5OdK7xmijH8GV43
t1zQ+ARUeALLvJpfkZbbZ1CB87d2MkbeXfBkXOI2GiY8L9lWFbclIS+gpXYpAjM5Ttuvf9rnVyLi
2cKColMqf//TEhmVgxVwpRZiVYLKaizukWj9Ts6cAT8WVHjR1JiZWGZxB+WT9xeyTahGYA7n6aX/
2VXu0cYIsr6jU4vUM9TR72tYgUySVhznbSrxb+X2uXuY39OHx+rQIQBejRzkzz3+bbD5KpwyKbR0
G3sGkSlBsNXx8mi+cTUy4hatcXQxTWy9eq1V48+vH7T52cU5R7DfQu5iUsV6/wC6kaTUrKBg3HTP
nk9zG6oFIUCue+Om+c+0Cta+M/xshX2IgV2heNJfivDaMep2YZuEhi7NgSPE0LjPugsHop1meXN/
28faavI1kCvqEfhasazE9GLjmTICF22tM67sLHjWQMudgddbnzxMYMtsu4Faqg/l6CYPBEVil4dZ
aITryIAjRFXdu4U2nvn8Ph07KIxYnHAGS/30+yOPi3HqQQ3pBFMmEadDgiDd7nFIpx1SU6P2wG25
j23tVrRmpxcHtcSYYM37+h1+rMYxiGlBUMRgEuDUdDIRsCeMVNXA8fVjhP6BtS/7NbASEocUpiTd
cQhqLOt8duqtcevqtLJ/RbiqLirLxBGKg+3MAjZ/nqcjmvqNgRDQZkydnk6D1gJ4LUKAiQYCRX+s
32IoP2d+9scdu8PcJxSTn00R54N6ptLHgRwpwgdKDeNTo9fMycBmLCD/M6WkchSpnl1zpDuE3hIz
E5lUh9CZflpQF9CLTC+jMPB65ViEesPHMaqlydJpvF3H+dmFsXEgLZJ9L9X+Mj2zC/tkhZEg0k2H
OY6T3mn7LbKErKCzJdtco8leKCPG5Bejpx2fRtTPeBw0o7uMMBGd2dx+oKBTu6QcLxgvHGEl+uz3
X7zWj2PSaDh5tJxzfz6HKCtcpjmInTL0bsCTvaTtcz7dTVmszgyMD1kvfy7OaFUGGyz6eSdD1bNU
EBICm245OJOkp200YVznXnD0qTzU7vRz6F5suAx96xxSFdzTGDFWg0u8F55VE3guZutJW2CuvSVI
6uze75PZEHXfv2/vZIUj/KtzyIWa8yzu7IqY+HnYagkqpLK/LQx3ParLwYC6eO7I8dn+i60mqxCt
LexWpzjyyrdajkUqYb1r7k3Xu/FkAxaXNOoDeDW6M2C/HbmxuhQFQyI2WN421dTvtag6t/00P86h
wpzjFecTsa5TjX0/QvDqCj3ui2Rbg+EB4Qe6rUPIP3Rv3TiDM6ZV2w/wSbA3YWoWpNxZGPg1b63l
+U3WXmfDG2SAH2A7wX3dEeH3oKnhJ7MP580+WvsenyfnJtG2GaUd8AKlAp1t4yoyuvpNk4jh8Tos
pRvc6hRlCQ4MHvvu99ezpvFx+8SvpMzE60YHKuTJ0j+NLV4J5dFLibixBBPQQgv49JIK6T4o3Uqt
8xo0cBcn3/TJeuUtmIB5nIOZssvLDPWoDE1blMCKEzZ/6GbKxaD7TKgVHzPNw2wd8x/Lq6Y2CvSQ
61IjDAv308vXP+ST6Z9PiUo9L4q/oUL1/nXZXD1pczveuhG6tnxMIYS53IIfGw8DGcRFURy8rrtu
CWrOMVPgrFtMw/AQOZIV3HCjMx85GTEf5n86z7ZUbKuYnAloeX9HjuUlbt+lpL03F/Oo3+fE2tjY
sOsMs1Ah1NErLUiTfEcHHLlZUFEZqeAL95a1zjrkWFaOcdmP+52XtyAsomfhBGB8E9mTaD82Gz0g
H4EAbInYxkFjNULftK1k5xHO+JDCRcVT2tDwP47RwaykhdsaOkER6jdaSMaQ2+5Tz4EQ5/VXqVLf
ksa1VpZZPQQRpC8yGV7J4Is3ZqBuo6olwLocaujzyqPh5f6AZ4EsMdSIIm507xrDoLbsB2NcF01d
whZVzr6TaymNuXIGYd/Tgno9Ll2Ng0LM4ZPDfqpfcTcrT75M5lVguAA4R/d77ve/56xvQAHBqkd6
cMinwd1MlvPGpET3NL0TjRJbF7jShrRfIo8S3PZWLTCDlAQcRYFWXZXOjDlAHMVeg5y2FA0mj6t5
qrv0JiGUfFMGLUjoGCcNDcTvzMcwB5uKRHFi7/GWh9atcsnvm1BAavGGhWFb9p77RsBBUl+2aNmM
jIipcJDtEm7MfkKkcTWYQ7+e4a1Gfzk4HaHkhKUpRLQblTYejP/mWUTBTaSYymNr8LcZrXfcE9Do
VffL87RnEkXtbWayDk821LfEd5cBjno7GK+U1O6wu8draZACYDj9nWpoaWCl3etGVZE45BCsEZmX
PUkqRQn4q9TUiu+13zW2cQz6cNjVXSwYZROR52KkZafU71Qne1spYEWjQ/5D41X7KJhMkCd9tHCr
8sHW9HI59Ug/x+5bP6awdyn4rWOL5mvaXYZBCuwonJaDgDggRXHV5fV2cvMEuhroejia/trejR4V
Y1Nm96Ef0lGrR9IW7OEbxE82YOVrHeUxfnIV7SP9MigOaf5WKyh1sAGxRzvVhbK+TXD4qYIGu5Ip
JNJEs/E7HPauj+NFA5a3izas9t1OlDACHeCQWeWkNzk8hLAzynWqq2s8Jtu07TUWesm4656mhMqk
DjKRIAkZ2+PGphK81lpt28MEJzfDv8Kvqa1BFACTbnaFIX82brNypuke2+0uLptfdi7Jo4jMZz8Q
30UgMMWE/rjIMqomxsJehJlbPalOiEOfIafkQ09BcAXWjme5wmeEB6+V2zhW6QPdowF6NlOlGQ8v
o6nSg0t7dRlJeOhUbKHrZMZwCBsS7WyJUR0sCjXpVB2aCXt3lTjr4amc6n5jONYWti+SY8N+Ba8T
I8odLgCU4S/r8eaaXTeTCRUu7uh17GKfAIMedistB15a58vkgeRhci9CbGqEoXvruEjZOWbJa9JM
K8DVPF+31Fd5ELkrG6PzPioRQea2rw7kzuZtO91ooGsmy9MWeGGdLaJDtfQiHFZgrN4yEfQbj/rj
GtibsdQbaDq5dazBlhA2gmQzNHQBHdB79YKWxiCEi+s+Do70vzcUp/WotNcmjTsQ1EN1mHBgwfZc
CN3IAfF02zBomQAqUe0GV7arXAdiQWR9c9VTV4JM0y5bQpauhzyhXAvPoE4eQVwmiyQJZhaYJa86
ipEYy0ZgYw7Yqzzu1kQ4JLsqNQnNyUijaFFT7EvpMkbi/j5ASEo2jWEsfBg5ReMRYVhDSdBRvVz1
rYAj1bruuk0NcJgxklrYK30Yh9vYd5BMTzh60Hbt0jkXSOgdYR6wbLAGLvwsU5dd9UsDQoKQNHcL
8DF4QVfETIIgHKsXQTl94df+Jbwvd9+1/HdD2a2L8odXQHUHhQorFHsFeaW2T/muRo/ZkOWwmKAu
w54wgnX03fHKeIWwtSdtoPQ2SZXeyQK2OCsICFA4Gitbe3LZbnrh9LtCtkrzm5zdIHTzZWE15re+
QMXCjqqFBgt1RugWWAMcgUc8qva6FWb5HPvimmTz9Gee67duB32dWNMuAgGZlUxqZtdsSl302xip
GaEP4E4IvAe/7EU4HOCu5ZTgI5n3r0kqVgrhtxZrpORNmreKYnTVNik5eacxPShFJR9vc9tGR9fM
6lcnme7qvN4MdJbnqFYF2jN8GAC1XNKirjYuNb9VXjFZ1ZXstlZCOiyKMY2EF+kTI1Oubbjj0I+1
6GkCUFtzpLzUW0wBjiKLJAsxjo85EulRki2TDsxTwvQeamydFnRFgkNH9O0aZH89mTapMaoz1Ut3
3pe/O3C688ECZ44yLN0RpxocwylzDR2UtyHQmQZDCQHAD7WdE6h0nejs3wqX03AHhGtETy5NvyXu
lJ5D8WALCPBKB0NGvEO0qiLH3pmYwljmfsnM88hzgE9a4+tP2irZ90Z8y/JWLJmQ+oXpPXq9rfPm
AzjDYjhkM6lDasFdCQXEGwJtKTmgXgZ+RGxF+aoNEKYCWb3VtsfVJyyfQaq9ta0VX5Ra5y6Q0kEm
tSdFz5/UiBSG3RKvUrKjdjPHBhMv009Du++ilwYIzDGOoTSFxG/Mrs4L08g1SCbadddSwo1kdvSV
gyHRIh+vBgyy6A2ck7YBtcbXyh+wC6JlnqqfYWFdcV7sdkUr9EVh2CmIunZfePzbeBd/QGTWqYB3
L/nQhltt1LfJaDynk8tZRI3dYVJ8yXCRtgJ4zS4CFBg+RDrleT8i4zqrhjOv+2OL2DGQrNrYhkGN
GOZpH9Z1qsgsfehF1mAZC9lmPTgvE0YL7IfFACH1Ig7tK4NT9cpUjU1bImG2RiKORRuimdJWlgvp
nKMTjMFK2Ofu72P9g76tkKh/Z3EHsTzv97+hHlkOsZDxNqQhAgL2YHQUYmJV32lsjyYxYJ1sKUi5
ff+iWXBwjGlN2eJXW2OvaAhv//qEIOf99rvPAz0C0wbhsuikXHnaz8pKG1FJa0XbTLPfwHFol5Ye
zYEQWrfzy2JfMGdupjyzCR8TN52sn/lwdqqEbl1FAHxCF+NAlEcMquEJeMGwMxyAhiSB7Ay9JgiL
zJeN3nA+kuQrFg11UicGJSVbL1s5yIhUxixN6MI2GuR3K20ciNa0QwWBqU2f3pd4JnojZyfb0+B1
MwfcQL02+htB4kWSY+DMq/HQBO7PyCirpykuz515PzlEoalmj0GzSUfAoc9n4r8VYY2wqwtwfDA4
hwCRTa8cyNfFr8pkmsjM1mT8o+SNas4egdiPstwTbwkZK0PQG9pMuwGH5DMVLms+ub1/b3Qh0H1x
UwTWUbF5f1MUQnpVj3McGdPZGjgkCaa2PIR6w+EJvtqW2HRc1SGJEb501n0XkEsTYBsJvTG/TIjG
uMR1u8Ut9XsIyZ9p7WLbpMSiQrRgJa6tV3gs+i7o241FMPZSyMCEMZK6D3bTtItu6PZOO9ZXnc3y
Kav2STEf2ZiMmQPyhfIt96YSMSFcw/AritJ84bkDBJphemrtzriouqJmu1hH96oufjfWVUvCxOsI
jhtrBAm6g3AXrXKAKBntvG0AAwNwadWFiIRonG9pckd3RsM/EEy/FQbViK8/jD9akncPmC0gwk0d
KQeV9w+l974pMiD1gb0ptTHat9U0XtYWRE/VQDiGrUQAyujdp02nthzoQfnYbB1FD5OkIpR2at0n
XRaHvg53I3T2ZZfTIis88mQme1DHMDA2RqfV+1rYzm4y2j1s7uDCNYH0dpOBfTGK7CscV87+69/1
objIz2JalDY6FcbOqaijsWjTTEWJVa+R2bqOpu/NRCEzdSr4X4RF6J1Lt1rne+39UT/zUD/UVWbl
k4V0hX4GOpZTkbYJiJM0F3Z6kHNJBOm3bazve9x1KzEUc9Bqcma6/fSCVBpcfL6QLk9LqV6ZKTJF
uGCbqGyjZaTHNTQOKbRNG0IgxeFc1+jTCyrTwn7Kf8+G4/1nGWeOKZu+Vxsm+b1jZoDbOgm+FoFd
2ZWSPjk72n/6RmmFYhVmsddpbpxucHIlswD67bjJoENVg0dYC9hBqv7VKvXI71ugjEWdkb19fVnm
wNMpaJYHGTpKATQxNGRPCrZ61nU1DJxhk09FzdRudshZvGzTyWlhUJLdEBUTLlTrlWuzBGKU2cGt
k8lkAyCEpB+CA8MeSkVuWwHo/aq54+Rw3aL/WVc5Kl3pbh1REiGIhoDloCPdIYIVGTZ5xTY9JgRQ
RM7CqAfq5MGTC9JrZVQ6PQUKAQtnagaa4dah7Zt8jy0lW1gmkxC71V0MYRp1C8HOWZNd2WTz7E0N
X2sWA1jMGxpQYzyk+9jw8rWqpsdemt1eJnm85jzsr6u3sRp2OCBfBsAcnHSSCyWM4iryKHNEJIbs
IVwQRmhQ9NMSSFmOXee3mQbVo7bzgRAg0GKsCHcod2+7ElK8Zja0iWcsFOusuanT2iYjAMiqZwJF
YqtzUbFfWQp7LDbxkBNImTfXnDd3tB8PmBSwy4n56BbU2j5TzW1uwdRSDVQ9d0DTF/jY97o5EMww
zeskh0KGLQZLL+AhopjWSYqWwzskWBYWKVX1XcR5oUTweSjHbulZpX5pzlWPsbC2viZAuAVy3fUy
2tPkbjZdUL11dfczgAONP1Real7V7Lw7J2vY9RpBwW73ItD9dEbMlldEWC37ea7DNYhIMGiNZVXy
g52W+FPhI5wyyW10gTat/SzNVgkaRFJKCYEbc/t7FGfeNvL7i37eL7thbqxs9sC1jLfES9irwobP
XNYvVcwxmYlWbhXV5ClD/x3xF8MfQZJiXsqj4DXwSHCAKb2Jwps2KYMrF8Hbyp7cZm3lQ3M/Yz6w
I6+pgw9HEiMEIpw4uHTzN16E3EfdYO2ibNizNDBKCyNe8x7lBUmG6ClHk2gD1a4nu3+y3RVME3kw
SILKDfteksewES0RBYUcwwvTokMYDRuGDkrMjqAaXWrAjEqf/JuCUFHDu+lJJN1obon6mGRvjnUs
mYD0nmJE7vuReqQDuHRvJGTgeHGCPlA+5Z7IFk0L1LwJKZEoJ8Ss2ZFk4/R4LpWXbNxm4GCG5HJp
jzqnuRBAm9swADxbxutaiZvc5bHUU/n/KDuv3bixNso+EQHmcFsMFZVlW9INIVtu5nBIHqann0XP
XPyWDAmDBoyGuyGqWAxf2Hsvv7cc4lepGKJ+aX5Kos58DyzKgeyNIum8q5YyB5EZhtwenXJVpf9N
qnqLi/0psdYfy+QcQcYhLqvWN8AC/ZWjJw+d97ro2dUASembZcgHJ9erk1my4K66Tj9N8+pr6fdx
8NTLTC5KD3zslvjGXpfLqZ/l/efPs49Pbk/F/Y6QHp0LCpt3T+5StWZV75kRpaM+7eAbKUBtKUCE
wXS5Lt1Tt8rhi/fhnyyHv4sMuhSUDJsZkH76fWnpOoNUe+7RqMqJlqxiLNXMXgKoB1ZUWsmhLCpl
E7ZtCKv8t1KD5svWoDEWX5pGFY4/RAKtSoPRtjT5i0Xfv+sA/fn2SICzmip7a0zOQy6u5UasIyl8
BjQrTdSG8fhb1QtCbeLkwU34+S025h7YTSbJ5VRn5ecENKpC5d4bRJqXevLFsvEf55tVFiYCPr2D
g+HD+QZBkI8tl71e4aiFsVw0yw/mbmOQMOXQ5Y/Pv9+Py02S8hDsIRvBuGUhqvj71azVqWoVbjVH
EyMYnOtuoGfLc9ysRuSkBY7thThrZxyb3TaC0Q3ziwvsY+XFQpV/eF0CXfTeL5WE1xXcmgMmRLOV
R3NUiaWFLKhgS58JG9PToThnDdE5QlvuPv/sH5oFPjrSeoovzjYC1O1N/j8djFBFVzSNnKE6Vxlj
cwzcuDX5+D+YyatHdM3gpY2nzw/6odPloDRNKE6342redgH8z0GTROus0exmEBy8V/WOl25rC+2L
Cu9jd/bnMABKNysbxeW77gxrRCKptOfIGTwBuALoguw8waxFBUuIQuqYJOsJ39WwA5htX3WEbCdV
E6lzpd+MC0Rkz/5K//GP8039x5YUmRIqsfdVoI0ssUMvP0eJmDf4+7LHyucLsEgY1ZPJYYKrzl/Y
O+1/3FA6eTZ0KpvdDH3q3+e7MwC5dR6IZ9hMOmExLXtT4okTMgw3CIdVfFOghLq0SmHvqax1LBLy
HSIfOg/4wZq7e1Nbf/AzSNiqeRcva16HJC1tVEFyT73kWe2fVE0h0c7ek7N2xVSUBOpq8KsVlLWz
FCSHPFRYvTZ/A/ZCYnzrV7K44N7M8W1WlavfV/yffY/mWFCjdUZ3Rtv7Oq9L1AOO441JglOnJlwp
FRg5C9C4rJMbPY9vh9kw9nVVuKHemDS9k8ZWD8WwboPqW4phCOaKWTSxZ2nEK0wPZN8EQj4ApsRj
n2FJbgyFpIDppzst6Rcl+D9OPT5X/ElYujd6/HYr/M+lXsxca5qopiivAB955VU8g8zVnJ7sbuA3
OBG++LL/oQnggKh3NtsMJT+G77+PaBUtT7mYfHaZIzx0pXeA43nPyHElHw8431Sv/7WpezusFNwy
tU1qqFnZd556H7c4ED+/1/+hC8AlgBeNpo4AGcy+f/8+Rt+1akfU/j63s+a+8HiKKklXocoF7mv1
iXbuS4Nw9sk8mEs7XI+CNC8FXL1sS/Uwjc7sAzJYWOzDyW270Xx0zKwIq/wiBFnWZl8kiDsUZo2u
1x1qL3cfWPqx8/DkuSy2oJXJqx5jp8/uqkb1Z2vpLvq2IeNV+tObOnGBsWNGxoRe4vOP/tEK7PLR
kaygB+U1xtf/90d37TinrLDSfaU3P4WlTPt6HchL8wTJOK3iF/2gs1fW2E5W/dk20/b7mKx3bNMs
gu2dCzN+ZviukjGZJNY3B+ne6GbN3Ea7T9WUmifW7krgCo+f/+L/EKltYQGWS9ojVv8PHmZqPKvq
NYkVU7Baq630DnsNCzG0AC6F3ixHUGItgKrOOfUeopvK/cby9Nvnv8b2fP6rBGLdZxlcwsgbgQa8
960OhaUrzlTB6UHpofVevuu94uiu7hfH+SPMfX8gXkcIVyi0TPe9jMZcE3wGPZNODnmdWMLdY81+
chvtm2JNT6tVgmfQIIbqrDFat3GDhVIxxFdBBMo8BcVYRDZLecdA99NalBDkwUW1Rn/gjI8KizQs
NIhYoFbGJiqQJlcJxveUWxMuhWQFQu4qajpLa+7Fn10OhimDMzz3SP/bcjwIDZaOWLzb///zy+pj
MyXhTNLfK3YqApZWvsEcWdWIamj2vqGpOS2biubzA/1DHY/5ifufJ8BmRX1vruYhM3h5DaQ8aZeB
MGycqE2I9PMGQrEjZbNbjYbQVZw7mdgikxIa+c9/hQ8lFtcSJYCqaujHtuHd37eiMloy03TssBAT
X5l0XZAU/CTZ77ZdY19J0BS5uYeuDRvJ5wf+GJmxHZlrSqeYp5p///IF9NHDgyjyPX0x62KkPoIX
og812gsLmFEWaeWwqGE1xepeMxjw6/xGgEXIBX1Je+9VUxCuJ1myt53kK4/lx3JEc7YXEwkhBqmb
7ysxB5XBopLXGkn0LsFCd29q9Gw9ZAzwJXClZNM+qBVBDZ+flT/X1l+3HEklJu8nym0MJRSf776P
Am5jkw1xRGWRRaZcX+N2cPfExJLtq3XMg0l7ZgjZjdfcVQ+tJ9objKpokDzSxGYBUdDChyqVByVe
E1LUmRqqS7t3MCHszMWUu0KSVbcY8YNS98X1OjjJZVw42+0vTVno7mUHL4LJLBrZYaeWkvscQTyt
FflNE6oUXlL7XDe+uh4+FgTbFYjnflupcGW8KwhmGUsDV4oXwaA7wk19ylQDiLg7XCxA2OsAjezz
U739wHdn2t1mfyTDIN78ENlC6SuzRJpulKYqmpUhY7jmdl9U9B8e1eysHPwfPEANcpDee/CSTgO4
vtm5cFk96KipDNJ0Kb7kF6/Uf3wYFOco1jxGsPgX3t3GLMZFoQ2lG8Wzpe6wPNa7sZVffJg/XpG/
Txm7HFx52EnQutrvjRyxI2nKK0a1pTYYEQkQZISPzvVSsOKeHNwbXoFOz1Fh0vwpYLziXtWt/KoW
HtRiF90/mzVMtmPlw8bBiJB5xJsl1S9Skuc98S/dd2/2II1kbOwzBHgHdUgPKnPNU+WBlbG0CLp7
c9ORiPXVjeds9d+7D2c4mko3QAu2CcD/vvPyoRZxq+pAVXNJvr5IH+x2ToMui+V1Vzx7VW8duZxA
+YwnRXHTm7ytXuNyOSzOeFeNOlw+khOiyumuuGVLsvDZH8kZDyPbdGCWruaTRIv4CWaH79bqK7Mj
w8/I/2pr8zAXIygrG4mOKN01HGb2P1qrGvedF1vBOJYPMyy0Xd5gB7QSbljbKe7z3GKMhfbZh3ZF
5VFrbkj2tAycEjmMCobqSNAO49S4IH06aRlV1OPvUbbWKcsXgEYp5fCYeM3ziIUx2CADtFvTui+M
q0Jz6MFqj7agy78PTUkxtlpvMpek/pZQSzR7xfnYHDszAcRaGd1ewKadAVwvqbmAc+MxVCrmk7Da
A+Pw+yk3mmt62uvEVpJDmwgZWg6Zf46JLcsp2lCsdoXNnlz8FhrRKev7X3ZyYmFZP05COwPe4LJK
Zq6YFYlHBqLpocrcLbS+I5ZXUe51OV4cpsd4roe92XlWZHrip+uKdK/JpdmKzGUXN+l464jsZa76
p3UtAABlVRp6XW+ERg1xiRR64vfmMg9L4ShnZjEknpX5ult0jalQE7+Ms/qWAKQ7uymZK9sO5piZ
P/Ku666QCTxJC3oiujXlYOZMB0kUu5LAg6NELdNDljmez1Mb4Ka5uX97uXdEmlyrTvosulXlnWsx
0Yr7JMi7NQ/zqcIynro7OXSvqB3jXWH1Pa7P+LHahu+EDyLiqWzG2Kg6biZRX0umImZax+wJVyot
ezwncR4Nbg3YvnGrqMm15LVzzinTc41IpTu7rX7a4LUCpZ3HK0uf5KWQBitSZhFH3e4VH5ESoeUK
8Lw1abRDUY3NN+yNt7GUJP4O9saKYzSdNWSvooZD+0uOvOM0xu0Me8rHCtQ/TmvxanD9G95S3a9s
O/mo+wlX2slslDlADPFNZoUIGBKEuod+gl/dDOGzNHsnNvMwXnkP0pg3EJ/aW6FWQLEwKpABfuO0
DattAiWDyYmZXGggO8i27BoB18F1IyxuzXVlb578HyxN0x8jPdZpnJojgxYF8rhTE33fVyHi0xui
1yuiut2QZOwizOoMp1ClpHeGZBSteT800LmH2GxR95kr/LcUpvXICgca4HcP/Y4rz4Ly9/vI4gMp
Cpn2YJeyjtDqstd6dpkkHhbT4g+dvvjKWqPlMZ7JNdR2U2wZhwk2J2mVZHVL9GKRkyQvGIrVk1TT
aFYN+MQsmdlGuESCmw56ZGKeSYwum2iEax1I0Sb7vB8hZi8k+HMXGPtqyhDN2NwFzkYvrVU9tGcG
BUPLT8rXvHpsi/V6dLvloKzxdEyZRwNwLy8tOuidUenWYWpdl5Rsui0CzlbKEY0dAY4135SQpUbi
Jjb1lRbmxXrq1Rqoqkd3hshtrrLltq91TkHbSYB001HA1Lh4zeTh+jXsIG+xpGEKMxHgqb/t2VPC
sVmxJ4IWQZGVmQeSvR/jSd41JcL5FCnlznPjyDPaDcCjQM+A0nLAxWkEulC/Va2bHjyeW8uANr5Z
hiejj7UjpcDiczf5ebMxT/Uk3zgb460UV7l+t2Zj84zeA74Owxy1MNOIZ85yqDUeGbaVOTfLVBfX
Bjvp7fIziXcDH6W2YIC2uHZUuZfGS/dtmubHruaBHJMBoFXLiaYJUEWeXjWDMK5VU1ygj0DFGS7x
wkJucBC9Lwt46Maon9kt2Gr/YoyQk6jZubjsoXpw0v/mUgCxc0z7RA1AStFQ0LDPzaurTge9c1S/
dR1yZGqualRCX7SB/xiTUaNvM7k/AcsUqH+/GWc6LG1x2etbs9H6y7L0fmK3L15usyTrssdSZutJ
c5uJTQty4bqf852iK8s9VVFIGj+C5ZKdVb1oxR5hxZCZJ1VpngcElTt7fKxVCIqOhYDbyum3qMYX
IM3AA9U54PR7Z2OeOVMaT/6ZkdaFrLBQQ7Z4XoU27kZtGoidZOtfSnc56RqRz7DhEL4U7nBw6iQB
ejjv+9Q8AxG+xkJFQgq0m6Mh5iMLI5aE5Kra4K+O6WRlvpkxypZuQk65m33rJutlQJ8bGhJAd2eQ
89qtRJvSxMoos+dXqBfdBYleQpX+KCbGgiJ2NmfDIM/TFMfR50Wr9qGgdMkr1GzcJFgt2TO9m0sX
qVL0poqBsVe7hzIlhiAuOmK5nEcNRmKjL/stoWRd4BxDnMVtNQZ5j85tJh13cZlqcsV90S5/qD35
lf5f1hB1IUE8f18eqJ5lqrZjth+G6VUq2gUY9hfT+A/NwbtDvJvdtaJe41RMGX7KvetoeJz6t8Ta
XKyk9phfdKZbofdXIfjuYNvn/Z/RJDLzJXNqtHlF0rKEttmgbU88iwQh5ffnX+e/DsUGjQ0Hf5D6
9+5QM9pmgJBethf2ekVY04kh5fcN88Ta9+HzQ/35We8/1haFYhMZxEzfencXLz0WwljbPtacwCDN
8X9l//VWb0ZJ0xS3CQJhKkYRwtQhvVfHXWKMF+aRQ08SLIPHwwh96NIO3n+j8dMZqUNT9Hq4yLmo
REFxgqdkN4ABZH38B54m22fGZfVOMblS1fjarTzirVM1sqdB+pkprjIjvzZBysFSb52dWaxcnuuM
VoG2glkSxWjsOqGXaiAb8xQ62sIT54vTst0w704Lgx66M1oPhOjvh2ld2RHvMWAl8Co1zIFc5bzV
UhLdFYZ3u9hh4tIrKcEYhndjyzL21T5rfJjsAecRYJMiX+WIgq5xnTMO43ujmpkZVZvkvMv2s7Oh
KisdyXfvnJQ5iUh1jnLNETe1muIWAO3EhuIpdwb4cvnDPAs0qgQV7AyddJ5tyrg05UPvUKXg2nZG
JiT5VI4RK8svLvt/DaMs7HoE6ZOVwFj23X28xW+mTVJxMUoE480wMnNuu2fkJ12Qdm0ayBEYnTSb
m3wx+EDmMGIaGr/MqPjXZGiLt6I1tBkOs+79+wYULF7IQa3SPWGD4WhgP9arnFhvGKdIkV6sNeGK
idM0RH7xc1Hz6bzydXjdrF2B1CFpXbPu0+m2MmR8cmyCuBzyU/LWexxjezpjRSUs0kymg9c4e9Ue
xI0GItDnf9iy0pYlXE1cDsr2wsgxeA3WxQGRs6/E9ZyTSzqQ0N2yxcJWhfCiEYArEMLy6ttm1n0X
JbMxHAcFdQUaNQKkvIu0p34PFrLrnixmHFHt8gH0QoOhXG4CDGU6AwLZ5ANVAmhrkawXDZh2GqXb
otisxCCUso94qiUe6LbPfCcpTJKT483GgWDKVVH9IaUZ+cT+QCgjSrHupajWn4lRnYyxrfwpFzEK
mQQUlJ3+NGHEBoOm4x2cWDfG06tm5hQhkwq/vsLBu0oVz0zlvPSGafrKRHf4IjV2hEyusnAW2QXr
8xh1Q3ksM/mQwP9lfDvVSI/gzjUdLIFVY4S/1WqdAx/GSu7S+RcJ8vTE9aJGMIwy5sYyjDv5pnsJ
qJ30zknmp6FwftvPmAyfi3UKqsUhP3dyzqTlDBo4J2jOF6eAq9fVxUwJCm+uK+1nMyNFtMIWj58H
UbKueBoaGruPmoKq3wVay+fST6hIRKi0/b4VClPtBQRKkhVw0bDtwbS/nruRx1Xya7BVLJgn15xL
X689eESNs8s8lOq1bH56i/HjjwY5M+e3bLWolklQ6dT8yD3DLtzqTqQovilZD5jPvSdnl8yN4TAP
TKuHVXkjwCfbd0blhb+LmbBsMMvZTtvm7EXenRYddsBQ9A/ZRvoBLXhFlhtwp2aihTTzH5jvI7LK
4ABQJUQNDjZU4dZIdEBJTBfyo2FkgppaHeB02+x2xqbUJnUnZvpAAlkRti4aLEh2+5U5r891peOu
wIDRK2RwlOWTKGOS+yznWhQIqhRX73eTOWXhWqrf4SPt3bTvgSqINbBs/hpX/InNrUG4GI6aSnhX
1gYGswk6KnX17JgOXgmnB5iUw4vBKvmfQ4caQoP1ud6dK7FinBxw1bdu/rAM4qHohtcCrfpxtsGD
msp8ksLporxVLnN5J8c2fUNSde2QFrCbXDu/n5rm3C1mf+77hksXi04o9aK9kh6+2hmxJrL0xtjP
JoyLvlLNvSCqn1zQa7QaRjg33rJfwFzvs7jYcLxPmp39rDrMW/0d24GfosB3lLjw6nALBDFfJnG6
hynv3zjjWdjReCA765y91shvzFHxyJPYCyGuE/vFAspg89RiMNJ+a7m2EG4Tuaxao31ghvDaSdgP
lkLKAX4eb6cZVlRbseZXRL6bqgPM7N6JNRwS2qMCChwqfXc0AHkeGSv6qRZjajG2/KNEf2CBA8DH
mCh9lQ55lUG3MKQ8D5Y9DDvujFi8oYm8U7GCX2X2elHpvw6jtxuNdriyuyxsinqMhs4dd1LpZGB7
CqhN5Ar/d+OCMJT3U+W3OpFcWjLyel5xCOmS7c7sEtjcus9YJkllUlmgDq2yy22NX83RCp9YmGt3
tM8q/NzdWq6AmPhOfbwuEOG15jCip9GLN0vYt4o7nIb+qXS9E7XqGK6FrvtCZSeqeFyocbHp66gf
GgLpIL36XY7ZUjNWG+PIeJuJByUZIZLRg0JUtMI16/TQnJr8qe4bERCMX3nqizbW/a7g6RGQRxRk
ef5WEPm6a9MyLJFZ046HAwIIzukd1Fna91KeErdfD7r37BjpYXAr2nzkzn7cD/QMxIjqC+OIMpc3
iJPuDWN6EowUya/hq1Dr5qBlEzY7WhJR8LO0XDnLCoiG190yhneDTCrknzUCX+fi7KGw+DkKNxoR
1C0Obv5Ms3jRnKEUOAFKsORoqMX3VmuDYohDubDR16E/G5O68dTQg+my7vf6JlhQ28e8S+89D9ki
Jho/TsEXDnJbH4OzKwd5zNkLHIV11Oi8p/jNy4yruhl+l/o8YM1jr2nO3q1bQ5KH/7kz7ZK8h85z
wXimUWUVIpzMAVUcoA3crsQmtnTQkgjzhszG0TzHDKN8j+fAzsnL4zIoBE3NiImJdWyXpvVJRmMx
hXd66vxhiK9HvcfhXWJyFrmJwHOx6NSxoli18eCRwLZlArnckXVHnUkYCgW0HkD6OYmqya9TzRn9
cszAjMWh5Sk4lld5Z6SNFq0Vxgr0Ej9kIp9XDXdpBQDHX1teUJlco1E012vRg1e2JHS44dbRvEOv
x5DgeSQxoy4wOb6xTXlJkuQOKJJ16sufMrVeGmwrgalY132lX0Su8vu72RSgtvXd9Ro9deiIvI16
yYs/c1DpWbbzzdChg8jalGdwewglSzeQavvQFcPqu53FsXgRcDHXu6ThrrIU8SoJH7ZVeWfb+mWu
izqCHXEqIMwEGHZXcq2SO3JYA5niVFRxJSHq5WGYZLrtzy6Ihmxg1qrQ3QbMTbxbVTF/NJNDonuR
Rm0vsJMpDkNJ7WZ1ijos7YWLLxcXWzLEy+yCmNrBtfxyomEHr/QUN/iLncq7XTQRLWQA7GqrwRJK
CEGi3CoT9cAiMvLaMoqP1ja/9S6OLIcUxEBZ8URCe81TeXCMLnSL4XYC5xtUttMxOiEREBYlKSPs
ldkmM1xfj7jCqcWxkLh5EuPHBuNbFIgA4zS7sjL1xfBq208VvYBv2rIUV4EDGslhQly0m/OxDZqV
BXPMoNQXBvOfuAG5a+dRw+t/x9R3RWo6lFGLLsK3UzYZPEi0aKhTfU82X5dVO7Vwrkyc9H6hguRb
ium3mULD8ToVCBqlHKnJQbroJu+y9a2vUCIaXHfchjjd1eTiKNfSKR9g+wyIS5kkqdgzByiVaBNB
tRRTugZanYhAVfWbruc9oVAE+pox3ap2A7zG4n6OazIzdIpehadrOOTWOcY7zqMQXyNBo+NVtZqz
T1jzNVVPE2TA1n3DkLwDEbGO1QqqcsZqg84KkYuC5bJtI8tax8hdZBoYAOlS1EQKzp09ANTbqnKy
yO2yBQp0QjlgrQxu4XN2mil53tDeoUc6KUKNenzYEcqFfUri8G60mmcXVi6FwETtm/BctacwtuPd
3Nm3JsbQRLKuEPRMGHfNytfN1ozKFuV61ccHcjuzh9zo77XVUQgiKN4YxVF5ujmSedjeeztOeGaU
JmJNCxYKQEYj1TcKjW1Gc4rnsB+YE5EhyTAGSM2ghLyUVkFEokedjbnTLILZVcY9yTfUdlxDAN/1
5ZCU9XQuNTqsQtf8olausrmvD4y4tC8aLv3Dxom+n8kJG0jcMsSjbbOe/xk08BPrhpI7jvQif4u1
JdLzrW2QpuejQQ411CTBwu4Z9Lp+pDXXIzEJANzkKwTV9jppC+Ez9c1pjPXxsLBZYvoDlFpm/X1a
I8MoX9h+DoHCxfZF3/yPJo2OmZAMhCHEXX0YJ2SdXaQlQ4OIIv51EM3Ltt1sTKCBLR6IIxObp3n6
VRc2JBV03xQZkwn3omNw6ZVzYGdD6JakoZLCei5S7ysT64ehFPMxWBJM91l7oDN4N1mJl5lbYauz
PWHcTB1ak9lQ+i++wX+IkUn/0Xg7YXJjgvPBLINvWjptSp+/eVazTRQwcOMhG2sf0Uy/Jho+fV16
GL6qzjspi+KTyDow4F7yg1cJ5IRkiNzoKqLwmajUEJbJiztO1sHLB8BQ9dQSziFVau+yvnPcjvB9
Dz9ECuuOcgb7qVXmbAS8jv3QxKZv0oAR9W45PHijdyF4NftuTdvirmTySUWexOqr7pXy2kmbL7LC
PkomiHckx0+lYWB/+n6WBUZTrwu3ZwzYeumuwNZAL1bubLUY+Be8I0Py1GvQlj4f4PzjsHgxbTI4
OSz5Ye/GWng+HKwqS7pfUcnjUZFYAwbbxWHWpvt0ZNsmmuTGyMCIfn7gj7cvHmgTtAyheptWQ383
ip2dfJ2HmOUizxNgIB0Ktnoo54sxLkjVzBxesHDCNkXiVLm/4j7/Trsg/cQo550na0wc4KCBxC44
ALg07WUdQ693bUQ/d5VBcAHie+vYkTDKDfyV7ufj/QEoh/cFw0DUNx+UbIL/MhkWq3w5ejyjudx2
3ONfnaN/HQXn2vbFYHeynHcjJXdOFGu0Kgc1S/LUVTlWaftLrc4HCRO7RbTlXHN8B+aHfDQSQAhQ
yRs+imoQGOtxF6ggr2tNu0mKIfMnD3TsnF+XyvT980vgw1iaI2/6MLqyLTvtg45xJi88LpnQAJi/
oKmcdzCHTeqJxNsPqhq2K/P5zw/5YWK8HRLPMYIp7GP6+yEdwTDpIgfHjibWjpMJ5w2/pO9MZrGL
u+6LhzxOu/fTUQ4H+2MzOm9knvfxZk1m6UMVG3ZU2nrKxGsdd1M63C2icA99PtrXxCtM2xW0OusN
9fW417Bihm6b/FCRZvlE4P9iYULKi714BDGU67nkMbJLVaI9iIFC1WTnhbhYa/tTa1E6T6reXorB
sJhZ1PVhWtofg25elRQMt4WuNqcYcFLcartWCLJ3iDhCHDF61y5FWdUlYwChDn7RxAUeqHoF+7se
UPuSzuBPWv2Gwx5Ms6nANwOe7pc0Cj51drcr1ZnSyjQio+BRpeNi3emDeVdLdA+NS6FlVyLUFfEw
YkxEMiDVgJxJSfslj5ldaVfuzAqwlQ1LT2e6NbY/mhidbt3qbGAwcjuNLAPCAejI7WOnT/zimULG
koLvpC2Tm6VIir2CiNPJq+7RabtXVINotvSUnXjf67i1eMqp5lsSG9oDphbG7qOnHPJD3es3vdZc
Wt2S+zIF4NcgfrhaRg/J/kJjzcm7meeWh02hpTs8is75zzNyzMEcJqvmsHbkKT2tRhymjexo55HU
OuvYRAOz5iIBH2h21cWdtcHPHUIh+qa9kCpj72qizfyhZTPTTvYhnho1ctM7XTLowKNn+ivDBR+K
8q1uyEAU7ZnJ6RL8eWI2ffas6Oyl2n6KQ/peRpJw6rDQX9TZuVX6xWQBquanLMEsTyOB6XaplJD5
KpQq8m7CsVQfVSt5WlCxhawabsho+tUY/2Hami9aIWx/rZAUkxebCINFgslwKksc6A96HeWApHgs
iJR1r/Zo1QzeuWeNg9fn+zXnBw51QetCFMLequ19utrFgfCYiw3TMlJQ5PspSy/fcIBnuebVvHY2
cO76VkpzuRIll0fPvoM2EKweKxFS0Bh9Fp4WTaMBljsrp8iITcJPLNZzI1nQ1HVPcaI1RxoQwIqN
dowrvh+h78vCFruenuW8yG/S6cugKNoxKJ0Mn2Psfl/IHT9nSx0HesYwqBP0M5WY04d6mYy9ntU/
1bS41fo5fiwe6QlAatrxZO1XwRDJpVbWRZ/vXHwpZ6EwHXDT+i4jENcv67q6JV+A3AUlK81jva6z
n+GdDZwkNQO1zvZjw0uqKSuI8FN3yTxCfzJSHE6Y6SfS242TlRq/+Zv4StEmHhau3yKIIxe/9PaE
ZtHmWiaz9JHCoGobeTUAny2N8Vs2M9saa/e3lLpzT9bYXpHqeRbzdEjrR01X2nPFXOzPjeQOxMvB
LtPQ6HhD1Birsm9yg5mabIFcd86jtFb7MDQKySkY9wIja2Zybpg+ldRZSE4Q0RQmS4JqZDJZpueC
A12bJoBK9g/8GDqVRVeacN4yWZpKvWvYGAeOVZRXWdWf0IWp3xXbeXFWYFANgQCBMScgRTsipbwq
1b6l9r7dmt8aSyaUIXzUTWWiZ804vAEVJRzEYIRiSG5bdbTDSU/uywWxhKvAjuCMPWXZzDK9SltI
jVPg6mkerKVyKSiu96IInQriSLoSjVJb2jHrKXjjLNH2yVocdOlgctMItVJKP1PLeyRE4ZLH9bke
4dunXoy+c1qHcMmI3zLMY5xrZpBUahNpJeRTNYPOiROIuKMc+V5Cdk6hSUJy0CMsjAVIa8jU0Cjw
n3amedVsGwkC3HFWoORtbH3fTkoGeHN9wismfFoDCp2R4lcm9r1VTykzBAsv38IzW8fl0jHraFUC
7WYa1mkpI90cqHd10LWj7ljBlC3mU4b4SSMEjfkixhdv1Qld94pAZNajih4TvGz/0Pb8bQJtrHZN
xaerrJjAHDuR1fvt/oI3gL55yJFOmDNXUGYpR2PWzBuwNXtiwYhKLObbheD43hbjOebBx+fx0bGY
t0I06d3SFNAqn7Rc14/rXO2b2apQo3hIUpqRKBXoMaxqZKRG2kK8BesXurd2eYtbgqCwcuRBOSNg
e6gpX74zbBWh57LCqJhUpPFDY3bKq2XverPFoMs4OejbDomSlX1XNfbeMYimZDJRHAJVR1sblJk6
hilJL/y1wfdvJQ+oaRAZlaIPVCneVgJ3QsF2K8xFfhknrhuEbmTxK8srbyb1exkvflm0akTI3uJP
i+kwP52xQCHe3GUrFqey6zhGJi6GRs2a8j1F7qp9s8v+uS9YGXW3i76KwKwVfLdi2FsD8RNFN1aX
fk0vY2vdYQly9yP7B/QIQGxzEn8qkfysdLWO9HlKAI2Kyk/lS2Ma4tARRLdbVdya6/DkViNh9Xyi
QhOolLgq/1TOS8WLqHVB9y5jzoSPeDXNHN50YRFKWHFJ2868IX6jovAiHZBExDxX7GKl8IXCdiPH
QXJlOrV3nrB3s/RD+7FwAhcoVGHeUpH3MfONtdTulQkOV1zUZeDGKmDlpi5Rh6F8fLR5kUdLSoFU
YmVE7BISy2kdWsVd/bxUH8yifDBX0FaZloOEIIR/l9FA8H7ngdtU9ATrf+XvCef5tXDsp8Uufi4s
MX7xWvnu1U31DR7Ojl1stp9y70eeNdreXqlvvKrD7LNo1V3HdYzFQOUCb3ltIGoPbNl1x3qJyTVY
fjVbtlZT90/MheI7hrLymvBKKBBulLCwvgO4/H84O7PluJUsy/5K2n1HFeahrG4+RCAQI4PBQSKl
FxglUphHB+AAvr4XlNnVV8FrVHeb5WAyiUQMgPvxc/Ze+4C+3fSHKm83OZoOTiIMxXpG4C4r49b1
Zssv0Gwxd2Pg5MVFf0Hi2PmO0i+ptcpwipv2lEVT4YMB93NQuFt7MGjYgT1AadZ3t8wUvWM6MrVT
LLGPE61HhtaQmINPrrf2oh0nvDz2gzQBQsbYdi+yvfO6b1o+hwdi5s99HN2mRW2/3I240r6WyaWt
ERt69mwd1Sl9HSzvuaHDVGlyYCZXowvsdy2k1BPDsD0zxASvHvNYnoeMzM1QrlDRYe83bGUL5+hi
q9I6dVH95OJfxp/ic892jJvLfD0OfN5CZsZRNP1JoGxa04+uAsCF92mINKKyL2U4nHSbRIuotNKv
AGj71ty4ktyJAgIksc9NCq5Tg144VT5WZhjf8YF1TN9ZDW0pa0lpaYfsYjjySGToCDUMXkA5Zr53
K0bG7gmDkeOUZHTSUf0rcYzjEMC6bxB7UWKHuk9pNFSuPdIJp+Asm3rHGqqv0D74vXzseyN66FvY
Dst6zoCuDGqSGIvM23p1z+NOOeX2zj0QsEeHxw6VrSCGV6FGGI21YyhbD4Hslu7hsClViAht6uAj
dBKEroRbR+G0oms2FcmNYqRfjIJilNuZkDWkhjomr5OKOBMVsu807HzdLNlLbJe+IOuFJnMdqS1k
Q+Fmp5zba5WKzlqNtvY5Y05N6nDJou0t1MbSsTd5Wj4zHaJtG3nguIiv8NPRIG8jDHdjIuqz0Id2
l4nqm1nkj2z3D3NZSr/N2ITajOWLcc+nSdS7CCYXaN6SZTQzHvj/aT0IsojtXlvliQkdTicONW2k
XPeGcRDT01JypyVVXiXDx3DuxcYZGcZ0sflW1d5nU9ZbqZHuEONzuxQ93fuMdmWth+kx4nElzLrJ
y61WFMdOFzc4YL6VDvdaZzT5OqeZRAJ6nyB0LhKk4mLwfy6aMf710qy+FDJ+G2fLWafxMAUZ0eCe
IRk76xZlmfHo5eKY99yquUQPJ6lRqTmOHGD3pN0Me9p0uSs2WiH2Tu0hSu3pnUTzE3HbVPG2hsi8
j5616kGKiMiGnParYRDbY+AzD+YI6beSaoyMS+xQMPypttAHtZ3WwfVgAJbHZ1APpILnE6LYxTps
WpVzmGP7MeutZlvNdn2K5LRgCb/YpYjPNtKew9AbHIMqSltLND8i275MYW9tOpqPq7HObMryt2Wc
uJ2E5Cp9pHIi6YY9hnhl9fN7TmRHmg4qhmwp6aKCn+77gwgZx5YtWtSWGOrEEhcjhO86NPI3ErX3
8hm0VRY2YkyNrqnSXPm1m2sPKSe42FroR8mDlxvPdmuVgZmKjRtKxqpe9Iye3PMh9xUxieBJW//m
uE5b8N1x3VJJSF5sLS6uvesenCj0qMLOpAYcrylqzJi0wZmJobQMuSFYadh1OtLzwST1VVvMc3Ky
mueQ26tRN2rnEbyY5+Dv4sJgbKZ/LvTc8EMjjnZpD4K0jb/CO78hoiO5a/PpLq5JS6dnHQd9em7a
yr1XQ4KCQzj4ipYadwQ4vWlOFJgNMUorO0pWWJpXrSv1H1NT+lFepJ/tYvyslj2CDt2Q90mdVHu0
oNGWmn6vdnl/bwnle254AnqIeK7DMLs39P5LGZ3SoR2eIM4YnI/meYMUxwhMNc+CRi9n39OifAfq
3PvE0CvzH6O4sfEw5mxRY7f26lJdzV1mcua3blo3Ho6ZtBg2uvVOiNzzZSoFaohoXOOdQCUyIhuI
rBCAbwhLldnbKRaNc9bdRYhIpqFTAZhBsVr7g5TTsTJXYJuUU16mM47bR7S7zbFgMIZ/NNxKL+Oj
t9MfhuD+T5TprNM79XVBFdDV9udcVE8QxM6Cs/JdNk/72UvvVHMWl76M954Rs3S4/YMe61PQSc4z
utKdNSsp9jh/IvqGWRrkThgFYkTrNNTFvBXtYPoWezvFAVBJmxaJDW4JE+SmnJ1AgX34uSjGswzB
9RRD6RPLO24m5M7cynEQ1spzzxFhPTKv2M6m/eilJhVeK76QXGTsMdx+IfkAHu0wmRtZ0YXWSwla
U62RRiU7w8zDrWX23dpq0NCmPc1pDpDmqKK4je3pztYLZc9kbZN/SnhSH63J0db6t6qNkqeRkett
rIzfezAXdKvoQcyk1DHjrdaxpT+RtJ2fNPKiAkaizdFe5CcW7ny/ZWPYsaiUxxkS0B7WavyvNTXR
LY5MkbybZvu2tHgG7JDlVDIJmk0hOB2gs/MUxdqihiJZivvJ6NDOK2Ioz9Z4p8mbthzkdnDtAibM
AgCKinJtuwxG68qITuWkn4hE0m4bV8MB0yuftXasD8z09bVToiT/uCuoLf6uX1SMpNYQZ0rzBCsb
urmrUVJkEiECgngOUlcNAT6lELCrF8uYQc3C2VcdvOyStLJZu00rzmkfX/59U5LljlBknT0G3cx1
D95VKX2SHEBYpeJ+kEX3mqmOte5kVa7rcHr8+GrvlaxLkhOoMIP+O4vZdQ+0VkUq7FzHgaaMrFPG
4AY1JRCT0XOrVEg6JIKA1ri3YVketSl8goejrKEtjqvRquvN3KrxJpMMpjGRpKtaQ1JRCdo/igpU
KhpUtJbmyCCOjbSbklvDyuQhd7XtPMbDxjYxo9AHoWPPWDsYk+iYuROFjTffmZQQds2hMvdq8Ndj
jw6x3+dzy/asNBaNBPuFmLIa6QQ3GJ9Pwl0mv3z8+fyLE/Lr3YBw0mMohRUQd+M1NyVnxhRh+kdl
N4bq0QWoUVYJEgOy5s6DryWkDAED99aJobxgRUDAgZV1TUpEDTpYsYGg9b6c3HFdINRd/BK3TfEW
Rgnh6wVKwL5PwEG3RYA51i/q8L7LmFmbk/6Ko/cHWa9YJui+IYCdtRNHzsdW68ZH04rbwEXm5/eW
daOPlvlFEDCzLuuBX5/qh6lGhlKioFlEhl9FlfZPUI8SuLyxZ1X7EFuJLxTn2Dbz5wgLOLwzhuZI
0oHFFUp4mnDN+NIE6wa0hjGzUzdPuoy0Ffj7nPwtfdyNpisPrfkyA4GHcp1pz6aFVaDV+v4mGoRN
uVxqWzFUFzl62RniMj2PpkkOODhAnFUVehgWl37Q+r3VFfdTHbV+nZnRNgd5Bl2zabeDif3BajHC
OOHCAupIc5Buc5mrTltrg/hq5UN9V5TFg2mP/ZmJdrhqQAlsXVp3sxPTwdWPVsNmKXOHdLtkxkVV
UKxy5jrpOjN4DSQlu9UaoduzVphy7yHA2Riju0Uf4CeKFQV6bLcHM7GOCW34LQEAfJd9dmAGaF3S
WjsoBlC0AZdQ6oTlwUBUit3Ioi3vjheHgFDkzrq3n/ow5HQc6n4HrBoWNOa/yjAVnwIPMjpfXOpm
Ym/HjrvJ/BKZ247GuwIRq3oJU89d5aUqD13ObQDNhVCHHDgVDfFjrHThYYIBz6GweeBWnj5zzuGg
XxjfS1jkR3NI6Bgb6sGaswvisNuoq90dO1WxkpbWbzxdCdwhn9Z2VTlrDNn+ZFvV4wwehTK66rr0
5Lj9MzxZ1K2l1fnVNAAlNjprNzadS2wvytDeOpd2ggLDOmaI4oImUQkaGOHcErOO/La0biole4jy
ykCKMGhklEYPkhasNVfeSrfjO1lNmIoK4zWZkII5lQaF8jgROw0zn06iwoCkgHC5/c0D/k6zTpAr
5MLFp6BiKr4eO5siipOujmAp1NNJDF2NaL8sj4zWYzO5JZtqE08V9ro8+qxmkLedMCx+M+1liPdu
y2Hq6QKH+AlUIaLi13o3tVLbCAsILui7FKIV9chPvHHbLylJrl4isCpMlHVtBRNrRTdhpnvPPVUa
UAZNqhKtpH5sthIEbGX9oGdg7QoiKghrHW8wy+kjslKcjBnKc3RLY4Z+UaDjcEeAcyVg6Ny1VrZC
RNuIhpaUg6rZVKozng0a3FWfnNBoRWvdpp8Wch5fN+0lSuzbNNLU/UA7tc0k6n6XIJG0ARuomneV
Z9GNzO8xrE5obgYHw7t7i+3W3JuKcTPMDoOhqEEAZD2ODkC1trpn9aeDLenolN0PRNDzwWD0X0Rk
oCGFvAdUH+9m4mhWeivfaIgGUxPTSCB0Z5otVBC9aBEPg88g7itda1rzEA76nReV+ik33SeimFrE
iP20Z9R3ota9jWE7BWMU36mLJNkBmRlj2/ehQ7RoRK1nd5T0KErwZ7Y+0OknPQTvhP4gNUXdxJGK
3FKi0BywG6hNfCCfrQhi5bdjyvdzQ0oBtC1gHShL3klbhN4LYYp4DEaLQmAcU7ousH0+fg7ec2Rg
n0B/XwZWDH7t67pDwXVNvzcfA7uWJ7MNv8Mf58ilCwKOGk086M25mMsHLQotmnbp7Wx30VbLDSPI
TFiIYS0jQEtyhTlyPQxhfKPN67orx8ewtbQ1swPE4mH48vGrfj805kVjosfwraH9+flc/UX1Y45h
I7tWkUELtGzESb5KCIgHzYQ6l2Y5bvHid46m9xNy0FqmBahvOaI65pVSIR4y4o7SUQYKKlmUiV/N
IiFwtrcfkjxQy2c3JYCYHuPvmA66c/1m8dMTv7RwLBBpIAO44hLYDMxUQ5KwMTJlYgxKb1th/FK4
VdAuuSEzhqNehzA5DJzKkDq8NL2Y943tPdOaYzAwjORDW7G8SemMBpMB9jKygXLVc/5ZzOOCLVXl
pykHAYjHGhonCRUEF5jJXqReuxlFdCStJ7xAGgFRTttL0dRnbo51pAkQawkRxB3iOFay7EgKo0NC
pjZuzGYc/ZhEFIR8erpCN1t9yTHVgUbaK6U23dbA3++nT+hXHV9EJNERgNOu5jADC8fhIbBsKGGd
OVuUD7EVhKGjrxTVZdPqVRS/UF9WlRgt1mmTnKPQ1R/D4hsC03SXR5EbIAEd1mjDqqOC+4DgJP21
7NWnZjJ2uZPKixLVzo5uCI0X27jvyLU/qa3unEzD2yQEGAVaa5CWqZebrkqjc02MLgbYeFdmaJWY
M8hDbRJGEJbzOYJUux+bOdwa5mutAaLlZKf5WS+rtZpq826UkI21/sJ8sbov4eZs0Dkp+4rGnEJZ
gQwpXHl29skcQBaUUDxWqTXcwbOq96pa7LysnTYezSyrdi8eM2LK42zDuDn/qSRosum+p+g6q5a8
G3WiEyNv3riwsc65HIeVF5KbvmD/aZrNxspusOnGxbymjf9Fd4GderUK+FHYnzu1XwuGApvWPRYo
zrVo3pCIPPpNIfSDExM5wtJdD/eRFu4j2ribVLAsOehgVjpsWY2p0r6mLx9kIKczUdTrbAQhquoc
ls3ZZgwFmpVuZj/uSqkGSZPMu1BzPZ5fZ888Ej1ea2yTtoCKZCnVzgnttUGo0lnNpo0WKwZziL7a
s2AxdVSZt9ZoGQVh1hbHh/WgxxVPx6R8KoZ4D90xO7jSQYiKMUGJbhzMI2D5bTbG+CQWVGs8eeHe
yOWP1Ar1o5v2yYXTqEdrlIZ7ViBlmD8pKQyKTDCU0GeCeaI2/hxTjt0p+s2Q2fmmpszYKEmjPOkP
DeaYY5jSGc/gyAplvmAvGHxpaw3BBLSS2e+e07xRkJyQX27KaY/0OZDSDvf2A311UJBjMmxJBVrj
KDRPRFc025LxDcpOhO7a+H0Es3eYIi25MfLSD+0FSO/gNkiHUls1hd3QWZDtRk9M7u6wprMd4YSM
wy8gHva69Ibb3gvR+efEMbkObSdiiMS6tXIryBhmQVWOsR8XgizhJrrnGWb+Ax5yPebZzVK3l4kR
H4mEuni9XV2SbN1XtKF6SMG7rlV9RFkhk6mRoMPE60mvSNkoZmp4JhrzXdHa4abT0M8Su9Vio7I9
XpN5AhGf3AAzMVMr3idLsHwIHWXBUpnb9neEyHd8IE7ZFH4mbU9Q6h6gnF+rrjafh9GTThOkfb8D
nkAiB7PEKC3Thz6N173VBgoG+O8hJ1JnZn4VS+opcCdbVdkkiVAeJtUS50yzsYzlsgpA5ZP9kn2z
pSCkvbYIGxpRqTsRCo55HuZDiIA4MJg1sI10n5sedxUhr4As+hYYUGdjgHnGHXM2UzDUME1emqj7
+vGWea3xW960x6GPCGfDRvF89aYTI8MHZvVNUD5OPZtFXIw8OYC2yWAnaiyRSr3Gh9X6H19WM64L
bS6M9glXJIRCm8bq1caZFeB6cqNuSHManmULahHwS8FyMz1rLsyKPGQeMtrldiCIqxF6s82X3NZK
DsxnZ/feC8OHiJ2LEQZ8M1WUoD2L5D6JspDStAMGHDH4zkp0FLJRXUwzIjDsrx6j5gM1LBYVdTqZ
vdFhLInBzUtpbspSxwliRd6qjHPnaGgMc2zJySNTHMTrNnERSefEp9r4hBwFkA3BC/hW3zJDP3kI
MT5jHz04g/0CsW44V7Y3nixpbruW9aMH8Zb3BPRGmKADRXGctRi9+7qwjRtnKO77UB13dOC2gu4q
WyiWf56Z7JDU81ZtG0wrTPr3IsSYyE6SscTJjTLGxAiF3rdUha0J1Cz1GdaBljJpw3pU5qWBOjzR
i4vehk+DXd1PFinqdaNDt4QD1vIF3JtDpTP81zmwGhQR3JenEH4zE5BDSaZh4nRi31tKH1R1XDEZ
OFSkJjm1s/LmFnA6pIU0BhAIz3BkprmdUE2sLbNmgDfWcouRGaTA1D8xvbDXodfRLjPlrVFgxfRo
Q2NS6i2GH+6PiUEZxG68NEo1gfOs78aMt4c9qL1ByYB5S411trqbJcZnnwF59AfF/ESOr0paIDWn
xJwflu7+d3fq1WGMOxQ0E8MkUFYqks6rOqshSTjtYUAEeVpNIL5a1Mim6fqRqsCmyWDZ1Km2tnGy
WY3Od9atZRTPhzRKwcCru49fjXV9NPz5ahZNpkXx4IAx+3WRihur9UxraAJa6s1qSIjBmfU3L9Re
nTQ5KCU+LLshZdaotZg10o4wW7u30eD1SF3Ey7B8s4B1WuU5C9vvGaERXS1xMsXWPe6jTZS38Taa
wktZ1E8A5ZnZawojF3aAPG3e3Hh+7mIdXY1THbOOfB7HYDFzTFJT2uxZTaqXLC6NtfpkN7FJbATp
jqpIni1Q30CdkAE2EG+Knijubl/o3avqmq+xSB/dORZrEs4OmcZT+/Fndt1Cvf7IlhL+L6eCYgg7
Ov8scePimWDUKiBqZ9EFmcnv2oPXveKfl3JtR7XQj3LbXPWKCWPheFaWTRBHzncMdesOjiTjOFDm
g+1CfId9jhlP2fQDjkSJZe3jt3p9Glmuj3WAoHUiUU1yH359qwIfrTcnURMgKuDYQcW+FDYvhWLc
IaHifmHK14XRo01EysdXXt7ZX/uiXBl5DGJnw0EyzN3565UJA2/Yu9oqACbB6U+oe+hCSNKgWH18
Ie1v3qOJFF41PI56Lke9X68EQqglJqmpgqJobpt2+qRX6ZfKwgehJjZAJKNbN3XTbxEXKyumad1y
PgrnCs2/d+aI4jcTUUE51shjKayLw8xxWW6n34jn9b/5RCzVJe6D46iLXuvqSa0xMHDfEfRhO+Ki
E9lmIozyvbTdueVSB5lqewJRsdIQcNF1In0zZyJoFVTDJD1/GRV32hMTtVE5evFWvjGDmpHqZBJP
ByQ/Q79rI6S3Io3GPehE09R+M3p490mjglb5L+AC5PCu617dzW2Z11HnEUkAF1HbdHb+GpXL2l/Z
hzFKCh+MKF3CuDAvMyzei5vGkN2XHNp4q1svRYZpICoae6c7sX7L+FwDp8jwfhx+e09cn4WXV7rk
46LhwjajXQMvCZVtVNjGA/Q8+prCqlbqZJmBBppmvTibMnkZsxY0Vv9E83BPRW1vIRYgx+RgyvyA
PaoobW1FCt9oh4eP79jrhs2/XhxUeToSMASvH0psExhJKd+BgQCGo8DGvT8OTx9f5N2M/OcXRSm3
RCEjJr/+stBRpxkkRLbppYhxx/51CmNAIkV4EVn81lnKtmbgErGRS3PpeTfj/W9ewvXqt7wEzWLF
t21Xp4y+uuO1BOcba2IfILGn09Zz2vZcXKR1CHTJFDlFh3NJOsZBpcshZQzJwPjNS7jeHpeXQCvE
pH3qOda78Uxa2FHdyrkPnMm4MydBbnC1EJ9kdGwF2pCZwT8ZAnPi51PqrBjdWlureHKM6XeDu3cd
tJ8vxdMMaI42Z73r/owqibHVETQGZcK0FnAe8Y8Z2lgQ4MV27JRvugeAVpA5q2qIc+LEaE9Q8pAR
RHepaScbra7e8Bxty5i80SpHi7N0AHrSGrdt02zAHQxUtM5vc9f/7jM0ECTbJAZht79GE5McUySN
lXInkfO5j8GvEy07bJoYfVE5VzeNRkqM9Dgn9PExZbZlGTdKxL328Xf5N48N3+TibQGZ4unX6yeK
CQWsgtkF9Hh3gB1xWyvB/88l4LFo9s/ybqkc/lIZ9A5Ax1KlhZbmw7fMDFedMG8/vsRyz/91X+Qu
4FZkZKhaZMlb1y4PqTiNpQm3DSyzuHGTVCD20k9lWOzbUWwGezhZ8fibvXh52VfXxMymwnGwTVaD
6704c5yIrYcqoM9w+FbVawqqykjIfXGQf378/v7mW2JvoIjHb7mMTpab6S8fYd0qGfoNaCDpWP5Q
GvKJnOL/1ZjDLo8dkptgqWhsSsJfr2FJJU4KatDAJqMaB2QaFDiHV1Tika/2k3fz8Vt6/5VxOXYT
zdVtS8MA9+vlYi0XMBkVUlkz94VO4jFp0XIpBqpTwkpxh5KarJEB+PFViYd497VpFioD+u1Ak2zL
Wza5v3yUjZp6BS2ROiDWGXdqmE4nWZqNPxJDqtk5MppZnoqIqBzpQIAYPHdjIM8h9QdtC2ES8Q6+
gbqdM1paSNYPFbLw1dA7GCwaeU+0CJV/kmfHNtLPGB0gGKJi3wgmqTtc8MFo6sqjRg+inFUH+F7p
+WrYqbetl8/7IWpfEQW1t70Trlty2+jKetU5BRGNluMmQZe2tWQfrQvmqXdVpEGpUT4pWWjfzWOF
kFoJ70f8tj5ZLtKvbDp6UQSTqa9iolDrh2yYpqDXOtyeTNvGPnX3itoCm4l034yU8C504v7QTdgT
LPUxj/RNxTfoK9KAXtmG8alHZuQVpnrjVol24/V03ed4tL/NlvJqIATEqkZhGLr5to3xrInQwbzf
KEYwdFwn0eJnlDVkN0j3NitUqOlei3hRuBDz1ThCZI47I2JIFkVyXCu8vlUrVaRnHb56PVcaP5/j
xetsgSRcpHjLgVQsCnMd5VYxyEPqKdqWk3ZJGoHvLTkv7uKahqN5xtlOXMbLYJq+Tc2aFSWip5bv
xo7ZHQoBiclATJvTywtqZKmkTzJxaudVLCA6LkmLCH0hc45VjyvIjRBKZXzACWmVa0o3vFii6Q6l
TPE+O3wAaYN9Qo8/jyZ929nwQChkQ7xr9SArnYoPjwBz3e3uOMsELYauIKxgBioow1dkDmIXsPnc
JjnMD8biV1rITfQz5K5TvT1xGdluQkckNbc8a8CAbnvFxAJi689EMvGxuSjmjXLANI77Y+q3cZzl
a+2zljAWGHsUyMoCGMCSvXH0ojrnbnjOIqBhwsqNEzTTQi23WKxoRqe675hQedTOrUi65JczAb+A
u+52kWdCOCKD9wZLV7sz3GHXCOtxnjvl3sB8RcxI9oR2XFtDmdJ9zSrvqtgygprzaDkY0UXNgwYD
xho/oHpx2HdtCc8CQNC4KWXI9INDJQPttFnzNEtEmnqzB2raX5B3f808JHRmXOzpEmqrjiY88t2O
3EbccHPPsEPO+tFJzLePl5DrEwfrJApEZtY/d2/tOnuvjBH0lINVB65dh5u5t7SV2gzf3J478+Mr
/c1SBYODs+biXVwCDH5dqnie2ipzuVKUNz9611DIK6J7bJe1XH1RAfT0yu+G4u83msVTu+wBpmlp
7wyhmRMOTUr3KjC6PPfzSN433fKcCJJlvIVXQAJ2i1p+jcoAoxF+R7wdDBknYAx0Pfal/rsZ6ftt
FlyUy0kUzr7+3oGLd9Vr8NwWgeYiqPem8Fstzj2InXaqLh9/3n9zKXo+lM0cbWhFXe/oMixKIw7p
QbKuPzsTSK3B2JnQOHjGnz++lP6zofVr+cBhlW3UguGuYv1dDuB/2Ydqx64Fe0ASiMXGl1T1pzSa
UGFbRbSwqRBzae2qjJx6p9rSj61ODWQp6evAg2hD+5tplAQaQQgiNjhHA1l/rZCZ70DBQzqRE5Dt
oWmPnpl9tWTeHQAdST/vyDHN1AUHnbhB3hAZGNvlTBT9ErqX0BFVh0bx2bC+1kxpXEMA6o3hF2NN
F7S4uh9Ig1+nicTzzIYQrsQXXGqL3hv0WsRrQt3naxizEK81X/SM1CkZ17MvJZF9mcJ8pVTUoOzM
ldpa37K6igIcCRdQxznyfl6SrX4hOfp14lzB2qzJoFDFQUHchXEsvKudKqXRtcptuwu6MdVXGWJ7
3CLxW5/at4gWDGhZtXeaDWvXIE4gATewBtuGiIJ6zM0KO1AbAEZR3AdNnJqbuMZ168VZu15MnXkv
sn3nSuRBeb0DoFLfyKS09k3knMDvAIiiLbKxBhduHHcjmtDPeoYbXLVzmKFxoXLSKRy/iHMb5Yf8
0tS2HgjVhJSEe39ftAyJWPufnLGhn5mB4XOjzWI9+VQjnuBEX79OWqTvyjjM13ZK36IgxKBS71MZ
pTvkl9qqrxG0eVmVHqhQiD6i5YUjttwpmvm9Y+09mQ063C9a1yiPTsVKrg362bJrfBTqcFMaNo9Q
YyjnuJ8e3QhHRQjaw48df9KtiLE2yiTrHpeK2CeV8er2eX+sbYeQRoLhd8ZY3OcRyrRUjO5Jbyds
CZrL06I/6jX+7ajF+2Y4TrNFuXLAFgpoJcb4MUypiYSnQkD9DeJYFzhFfddR/xx1IfdCYXjYuGFC
VZMRBFfdukzAfIqIib53YwaZjjpFc0R7l0xBQVyezCK/RFi5N0rlHgD4goc/ZaMZn6SJ51PM1MaZ
Q7eGHQvCI8c+PkAbxPvMo6H1BQEYeMaM2dtWOJ83al8+Jh1UQIzdFERG36xR/vIUDhpFQNL8YEXE
wpKDDSe3Noigw/lxUu45TfVb0eq7WYsaVFmoJhUFfAgQMvbxFDqv0lJn8NXcNHL+Efbak1c1xblq
VY5ZRDdgV4SSZOVvWdHMm4RZA6BCY1dSOZV6YZ14PpVVh0xvLZqxASBEVq/pKt62n5TvYmo+5cKw
bkm/JOYswnj88RL1r37OL0sUCEvGR7Q5kOYCpjB+XaJCAzAF8v8s6DhXrzOLJ7kB4I1D3l5XU3KM
8Vzuxlbt0fNERAyYAj6KB0RCrfifwroXsQWXK4v3aiUKODWESLOYKYHWxBeiT5PV1GrGjW2tkCF8
5QnnUxZKkMzud5rj5AiIdmcqGtMW1zmhLahXKSKTfW1k6VrhI6P0Q9KsF97NOA3N0amSZ6dzf4AG
/WGnzYayEtuKgUmLYelNpZqLXahjzNViUUonQQJT/BkApHOMGtZaWUfFTV3sBxjI25Hc2eM8Ircq
hleLvsB+NuZHxcUUWbjlsBsEIZmR90PtxFox8uo4hlW1E2NyV6SOtjKmWew8Yx8bSnyu+i90Gz5b
ohZ30lFwvivDTSJSZ40yiMnCqKKcV6KgGHs8AuCnRi3zzuMIuwrFkO6jrpk2piJwv+dJeZt430bv
uTTarylVmePV896O9HtLjbuzmupwIwwbnWqRu3c6HkiC/tR1VbvpbUjhPevF1uQs7hNXdM7DOLst
J29CtsgxuUpbQe1FHm+tuNvJjl4kObUVwg+WtQ6Hs4tjt0d5bIu8CxgYMcXzLHHCnOlhh41dNJcD
1Cw1W5riw2Eq+/kmwgy5LXV1OzltcyhUN9wqvqicZm8Wsf4bFbn1rnwhQwTBAooG27HgfF/fsUVc
WrPTorOZGwEorhng9ECnkgNvzSjab2YHCbdB9b8269SiUrexPpLMERbKs8HztSWqJzczlMWlgPiE
AiooMYmAjvK8Tct+1iEVpOXaH3LUZxBheoj1Y3VPvA/EIlEeHEkksmaO3gF1hXdOFwNCmTxCDn+O
vTGC5p+sqty8nQdo67PtivXcF4kvDJinwzT2a5mZ5GMrJU5ehoWxY2orsMW9X1bjbShiG0TRjGuv
PnUmhwQnQ2lIBgGrw8S58OcK8J/fx/+K3qrLvx518c//5s/fq3pqkyjurv74z+1bdX4p3sR/Lz/1
P//q15/552NV8J8P/8lN8r2tRPWju/5Xv/xerv7vV+e/dC+//GFTdkk33fVv7XT/Jvq8+/kaeB/L
v/y//ct/vP38LY9T/fbnH99pO3XLb4uSqvzj33+1f/3zj2WK/p9//fX//rvlg/jzj/PL8CLEyz/2
In8pX69/7u1FdH/+oTjWfyAcw8WEOpA5kbF0bOTb//yV7sAHpodOdY8q4I9/lFXbxX/+obn/YWoY
wLmLYdUbP4tCUfX//is6aItowqFfYjMH+d8v8Jfv8f98r/8o++JSJWUn+L3v+9hsTgsqmS4IIlxa
ub8u7aLCW6xJLdwoEjx09622d1V99sisrkHgYQ26LTgfDsqhn9DFb2YauBr0vB5D5UC8uJqfs+Eb
5aaXnaAVGigaKhwC6oRg+o4MeSadr508x4hD+Uk1LDm6Qh9xXpT0ziS5r4tuMvHVMQ/D5LsZwNAD
jNMWbdiPurgh2qQzORLf5tFNrW4NfOzkQKr9/2LuvJYbV7Jt+0XoADJhX+mdSFmWpBeEygjeuwS+
/g6wuuNW7X26OjrOy3nYpowkkkAmVq4155gL4V4dugfz77XnCfICxfKiUEcXjVNxCezdoI6a8TpY
O+i1i7x+sc1LY+1pXrjZQ99edIPJsrtMGBE69bs7fQvcg08BbstFPuwam8DvO1m/1OI4qLUevA/Z
HZEahfoh868NxClj1+uvsnyZ7PvKhACxauyDY91XYgdodAFONAfZElFxPk0U6aUHDP3rf78i/+1K
+m2B/tu/9X9wvZn04P79elt+jNlH/s/l1vy63uav+9d68/6BWYRGrGEjtjdch1P7P9eba7Co5uOz
ZNjHPFPn2Pev9cZXcaR0WAwctIktYyn+a715/7hZIV2+LbGboNX/mwWHiYgF9VstRePWnrNCOcUi
n/3r7GwY+njSFeHjXocHYRx8hbAJpXOH8su3T1U7fZdmWe8qvWZ0go8Fyqq+gFEL67dfgBD/6PSR
AAjlL3IDLXnQjsep0K/sF1vPQ18Q5h9pxfTDSebIzQhIbIKHPqkrsFg9daMoHzoDPqlUuxHTSiqH
pQzrgx6DSe7L7ybgtwRIM78txvnMRbmREgG01C5z0OlRWtVdmmKCTOZxDxZEXjq9Ma0KWJDjdK1w
++GYPSaRepwKMB0M6cFYDuCya0wuBolXCyMdryVqSo6I7aNwByo2kD5lPB3zHIaw0a/6/LtVpY9M
EhN8hET2oZM6eZm2HFqv5TTO94WUsyva7ihkf43s8APLO/pE7eI5sDIzyDw0ieDg5JtBSw/Y3YD0
qcfOqRPIJdPRb9iqVPoh0UQturjZsNme55/epB2Igek4WPVp9F/G+L0htjnMp2Mw0UFzukchy5Nl
XDOSktyCefjgI+acrrr3NrbesbfVFeAPJ5roQ6vMXW/0jwWfizXpVyPsQJ0M7oqm3Kbq2aRE8gE7
b4M0a2ebpeSQHX3UNNsdke/mDwa4xK4z5S4uaMDw+SQF8ZW4SwsxDOBHyYAPkUH18Dryj5ixx+1W
qmZONt+dwfdRCHXsSKOq3P38S7vpVoGyz2GCkWSyzhXqUeIKCrmwhu9ROJ1tGX04mtwFvMP5CyZu
C8VzMPfOnWmfaaddcw0zmN491jnLdRoeQTpBpIwhhdtknuBriZJwqRXeexKlH30XE5GW6u/CivZd
wxOhbsptQvjUQnjx51hCGA6sM/akddKMPFdGANjNhjiJo5m4Zy1OOSlPbwwQ1jMqlpHvW4ji1NLT
jzFQV4cPfr6MtCPPtvtp2aBndfC6C3BXz2P4mPvq59vQxqNj3Om2upsvzmiY5zjUjzrE7xEg8/zj
VAkDrIs/RcGt4SOEVT0I4Jl1WJanzCDSWHPjjzxjyXQlwDIiJ4boI+U96hmxNc2wVbLFpxbz6/7R
0ewzA+Jrin5p6HkkquluvrjzRdLGkQ9dcV/Ir5Pm4Qq3z3l831FELEb76AQEx6owB/NmbzrP3umT
PN/WIc0ff4ERiLMub0tLPxSoW06QU7/V4vhq9HsgBp9uhDK4KJaBqz8ol5uqqcz/UF+7f5s9C3yS
KE8EI3DXNP6qYwyH1CrSKJxT7NRjUiQfQdO9hDQHiVP89BL9Sgl3tYW4VhruLK/YhZq1G7P00wcp
bdfJhzbYiLndrwGDkSoHja8ln5nXi2XTsCBjegtpyK3ppeOr5RNj008DhH/vokfioKcI8jA5fM4/
nBSqfe3VB9oEn3WjX9HCXKGrrPp+eHTq7FPOfQcv2xfzZjnvEWrp+K5NBKVxavHHrUaFuWSi9dBi
4kEe3n7XCmi086ZjzVtXUdlPbk5mlN2CIp2O8+ZVp9qPugfZU5PHMM6FfPSRJy3bVBR9zut2sKZL
Ja5Q9AnWYINqNSDkHWvWQH7aQNBpkuExi+RuPufjeNj98mD8Z533a13nzueb358yFo86gt/JBMe9
8lcXrRNCGmtmlO38eGgRjSw9t3/0Yaa7dr1HV5YsBjaqAv9c6r0Urty7o8MQoQe0zJ07P1AGbfya
duY6njd/K4LLgD8aj1L9WkX+R2qua1F/GUz1iG1RLYY22qRKkcnCzRCjRLG15/n62z3CXgLivxFb
ty4ppb2Mhgvfxyl4TmFxICAg+7S0eoMUbpmOxo/5GiE7vcZ8Ixw+m0lPvhS5wlJlXef9EkLYh+1h
r/BY5mH2CfKmX9zWvBlYOFT7O619mbr+6fYXfAuROv1/rETwEzTHgxvVwKJok2H787tgnm9t+D/I
u+lx4PZmpetl9Omm0afPP7frWuhiG+QEGTqw36r+8b+v5v43R6ffCr5/d1D7P1jvWRRHf6j3uq8f
v1Z589/+V5Vn/oNiDFavJ38t8Mx/eJiD8Aoj9Z6rP1rp/yzwhPwHbiEXuQnOHkihc5f9/xd4TJ4R
M6E45ajGf/6rAo9K8beVx0/ALGabDo5lPGPu/Oe/tPNrNaixkE60NR1YgprVsS58k257BOulpUvU
N3OuVw3rpOrKfjnm5G3G9A9OXlwZ53Ao1VWB7F60mT18U4CgbRD2+yg04erIXUUnP0qPjgsL7JcP
93/YM2579q97ho4Jc06tBUCKCoSN4/dXTiczbjCcB9uMB58HCRIDhNevsrY8RaPlrsYGTwS5o/02
KTPEjYHtA00618GUk5mKC5Y3vlcezUs3c94S7yJD5mK0jr+Vpc6fJEG+Bi96r3vxdDVR1wFefi1E
ymCv8bP17c+xovbr0R2erKByl8NAb+7P7/JvOkHeJW8O4CSXx9UpwH9/l1Va5FPQZNqmml9UNQLp
LKVB+MNUz2R6JNBd2THsTJ2trQc1sCPQ1IPbfEvHCAOmwZSkBhK9d2T56EQ4gqbcy9Z0ovO1zqhB
n/s/LpxrWhhBHezGykWxzJ3w57fxNzsab8Pl/iLA1sOTRkfg97ehGhrW06i5mx4ZzJpGKzywPMKo
FJC1Hbg9kZ0WbHPRwqjQRT/eTd19UUPhlFKDnNDm9Ya0hhJ+s3kitEa+iIxggqIIVkrBOcANHfL4
g0BbZT1VDV155jChfsISDCVT9F/KaqwYHhNFiAKOgnbUzkSGtoiu3J58W1r+s8tmbEV7HuecYH7T
DceDJ4b7lqzTdWzh1wQZgGkgbmH8DW3zrg0zoEu68Z2bTy+S8VDntOWbDA/jWPPD6ml/I3pkHNyb
2U4fddH4OjBkYfYIMt4H2xi+hWUHv7tBvG6r6dQtImGik9XsH52ZfhitEZ7TAkCKi5d+Js3Kc6bF
xGM0LZZ9UqrMFqYk/umzKGmY/vmy3dKLf11jnEsRpyKbpGyilT63fH7dHaI8C3j49T2IqsECoBRg
vvfR7Y2+RXoztgMEoM6d0LZt9NzajXXkE95GdKTXBpKgTVeo3e1Ws5JmHUm/3+MQZUhAmkqJkfvP
L9bw/lZFoGmaD8uzxlNQ7f1FkWo4hGh1pIf93Msmdoet3pfjUZYxBNkSJjbsWm2Xi67aymr42mWa
uh+LaJfo+S6xLHXA4ucQ5jBad7GRXUeDeiKMM2OtuwSRR+TS7HLtfYzxMIQygiXKgfB0W5ijLd5Q
3GkrN1OoT3zSVk2JP6L32mPsNABKU4lJw48JtNOcYi9GdU2SiRWNDdtufHdmPeowWj3CtTBgrpMa
F4Ygg3jFT4u2NNtgJ8HvnaDfHUdn6g6dJE2k0qMty+EYebr3hOh/OSoaxnVgHqxiqtaZ13QwFI03
8D49SkKzWFpj2J2KQLtK+KGrAcYagEBInKUSy8IJm5Xwm+q+0ElGCpCgH0KAfXSus7vAGV5isoNu
y8+uzYMdC+uYG7V1bJStln1WESlPNgSYDx8NsuCuTwwaUU4XvY4mwtrbE8PuSoa+dcIZJbxmOVGw
WW2JY51LOAd1G21dFXuHRkvwld5WmvAgjJBXBNauYr5ohZp5yKz60R389s5SIZQ/LwyWnRezr+N6
W8e+Oe6GyekXCB1YVnqer93IgBKTRwyn+vRAGMfLGEp1D4YrKEv3oR8hU7bZ+F3nTAgPznmopfrm
yJrTK4HTQ8Qnb6TleKi79DWy0CzXxjkjmZIQhhmdpmlzsoVr4kkqDBiSWOLN0XybjzZOQwInSK6G
iFZiwscB96vmkpt6e8p0eMisqRUvmvU6uMDZPDM+QbTZshz9o2uPZzcxx0Pldx1cbT7qmOnSNjfz
aN/r6ctt4yrMvjnCdbiIzCRtIiyjV3vyHgNROmuzrhknwnpEdTtEjAhw1nlNv+O99Ce7NeQiK4r6
vjbTr15dACCJpgLempZwkote0xwMU0f80Jag33alK4hWgqiPxJzOcjTmBGKN+2/eGzIm2vMsfMRI
YsQrv2qbbOm0uIz+vMpv1vJftySLZhT6YQR/zuxwmbtiv25JY+gmier6eCvHcSDHLzS3uvIlorvx
2Rn98YEAMjQQxZ5UJu527GFWF1ZLqG4WfQvGTLcHdw4RfmsoTgloSViFYX8IZlI9/D5nnXp1ijWS
OwGf10pYnXOIjNFec6zDRspQ45J3YXFnJPkTDY9V3fnN1mT73E0Oebn6/e2uVqL4T09R8bcxEW30
2REH9h5BJdvy7+/dxulHWIofbR0tP4kizDcTT/gNHBOd58ShlUN84OyUSAemL+lV2340wAzPCS/4
sXHQSuchIv6MMzgjss5V5qqiwXVoMkCMXWCYOKKr8m1yxJda6dlpBsP+h6OeNesUf7t+aIYpYPGk
m/pMSvvL9ZOZCQ4zy+Nt6hctT7UuXBP+IUzyCzKtfE+z6j4TDq7pCPtCTZLYBdYrMqxLMYaM8UXy
zezx3EF3xNEb1tnWD7uXZHZkS2Mcfm4hsqTFL1W/T0xrn4SxvkPS+VobXbgoreTTwA+yGLvutY4z
/egN8deuR708NbQUncGaH7XuHRosVbfy6NEe2NzqVy3W34NOQdcRpI/nzbjSTAJ9cD4n+1onJ5hO
SLxsicqkHASnXXdbuxlBtGnsAJC07mK38zHUXVFcrP68KqzZ1vL7p8pUjURAifaJdrL4y4N6pIYI
nGROjqHaI/4vghprKkKjqR+3cTeu28wf7hvNGO87Q9vSm+ufPdRqcaFVjwoRdVYfa4P8EyNlLC4q
BZd1jKsdUq3k6NEww/3QOCno2LF+7GpvpaRhXq2yu9BwhVA4DNsyM7/1fs5BNkUKpOf+sTUiYwsB
B37TXHQGqd7uQxzEPKzY5qfwSXrJsKbzHJL72TpAIPJVg48csFS+1QDpLfs0eGyHKt6oVsSrOnQE
UYv6558/PGO+5X7/8Jh1sZ2QhTZ3ur2/+KLsQZWdCsBaMXLiiabUu5ZgOI8bF8KNQWXWGuJwq3QS
8VRJUMIkke4T74HBqLlHGSr30FjXelGp/6Br+5vrGC2bTuKw0JF1GTPd8PcVT5O/hwbPpj1oLlaV
woLOSfB228sfWtadsHABspJMpTnxqDXCDmIk5wjAqGDUc2+bhXNXFvEx5IG5mMrpBVSfe1DecxuI
6sHwg/cQEOmCSMizNg3W2jKbctNh3CuQHSCmxhlbia5f46nKl5Wpn1WoTB7YMahquOQg97DT+lT0
f74ifwu+5m1jiuAIjM2Af/31VGp0BONBazM2fVU+lW3abpmOQ+wSkmNnt2WmPO5j/FJZ1x3J7zYP
qS8JfQiMFwUJGXNC2fre1pUVgL20zLdOgtByqLJvhGKdfEd+GBEwB73UOwpB3Ojh1F4GoPWSrlJv
1vadaotdgFEWklDUH1Ec0ZallLkVKJ6XFXssVtBskvbZG4tNEwZHkAveLoIY2lkoGGYdQY5CaDlg
dFv0oN73pm/de0lerLvS7DeRN0Y0+iz6NC1lW1MSlRVrQ8UU8iQt8t9MHQnGfASAfwTHd86ytOL2
gxZwfsQTsVBIF7e2RdL2SM5UM+bG6c8X4SYb/G1Z0HpgTXjW7Biao0p+v/cgsWty4Mi40REZbegU
XGJo+rkv935APE5dIvly4GlgBqUf72flkZbTZmC64oRef8phUwZrK7XlasoQZgyQx45uXVzypHs2
c99Yw4DjOFVSdlh1owGYShx7aTTms1f5+JBDJ7iDLUPBYuVIbiatgSPFUDWokBUIc4D4UainsNf8
IxFBy6CigizMEnmIXeiLygYP3lEKMBPuCuTxYx7eiQ7sLUCsaqMFjbG8DTeKXo+OSqTbILHk/s+f
of23IwmfIYYnW+B74mR7C3P6pb0Cqns0lCXUZog6D8gC1APZJftAB2yF2m9d6BOEtNq++jHjH1iW
9C380Nyj//Jb7ZgTNbtKKhjBosI+rEQLhd5VnPiq1F00evOUONG0h3OLxj8pQedkWJGbHkFH2WB8
ryJbrEeoywsHDA+SfmtaJyXMTy/S7EUVABjTerj/uELJVw6LNWBQ/7Hs/J0WjA+TCS6pQJq0MsCX
uy75w3n3bSjTjZ16w90U8BgslQbekkyCvUlSbOFw6NC8/IUzI9d36N4ILgwpuf710m61otRpTZq0
mnjiR2s74Wv8anr780cvuVX/uq87VMm0+02JaACEwV9KjUFM7dhSnG0sA/1oUJQmxBA/wXU+2SvE
kxHHggRFUUNEdshjk9Acc+VJBuKGyL0TloB82Q+Ovi88T91rtKEOpRD+udbR7k1+F+7jjoNPaY7q
XhHRuEitTN9XvueeTOTcvh2eG7N8TAeGclFbPwTIJbdg3Ylc80H+dgpVY9SZDb3eiU7A6K0SzOFb
ESVcoFHn8acUsFTucs7TUwHfoq2oa4L8q0eU3qmoj6aVaUcTJP4iwJY1Y8PzblWYzun2mpjJJss6
V/aCBst00A1i9/S0fWwa+y6ODX+TQqaleUzLe7TrYY8RBEvAONVYw8U3r5qc+5/vjQ76em7gk8KA
9FIQ3b3Ncx/c3AjawCncpc0B596nfgQQANyRjA6mryi983pSx4Yh0+72iWKyuxTBkJyiMgbEVR+x
h9NaASV6zOG25NU4nKAI6vPMMa+m8u32f4XTTevbWZ2J7ur28Q4Bss7EMYM7PSTPpk1pBPVhX+7U
VL3d3qMT6+tBQSEfhsnfCV/OSl1OQAMZ1hdfJ0z29o36sXgepNuce82Wex38IkfTcY3+H8aGA2w2
6GXOtY6YadMk2rilOvmj3++QXBpHEap3vcQ7qSbyE+enIqyc6VhjH9cI1N1pbUqui05LHzy39/Oi
BFLGByJwrA2EbeO5bMvs4LS62OgNg2+K9eYY4PTVYhI9qTjlqgzLeM6EIH41DOjCzrdX4duXQeBK
42g75K7x2EYm2UBGvu5ZybiHz2Y5VZ/AuWNLnFGruiflFp/4sGcfjHSWdZPS1eCoRilhzimNESQM
W1xaFHdbvDUPTt44K45QJ7An6bIIyFgmBlcQoZ0XSCqnw89XHxmHwJzqE9w+2nHzMmnxoC6yhoLQ
97wPSUIr4l/E2UYEa3q++3LOaA39yoNTSXD1MyvdrGbbykjX5NbQmPQWmGsLg8iL1X5Ab4R2ElYg
gDC0ixBQvPILl/HMG08uGc8G0jHUPdJTA4KNIoskZGvp5gvaNGxeicgg8ORJygro05XmZ09d69tr
nnlqhd8mX8sy8zdmN8RHrcvjo+502dqIBPPdKnU+0xxjGbvUnalxhRuEeuA1bG9LWMqVi6vtR97W
0jMJDXR7HbSUaz9VWk16Jw+82+Vyk7qhZ+G8qSQWj6VK1wYD0hXOFPBLRXfRZXSMQEk8jcmOyOny
7XY3dpwzNvijEC5WqPfo+GUIERVPuVHsYiMK71rynW7rpNRTf2XEjbEvgnZHHmMD1EGe8WtpO6NK
pyXx7ODck/FVD8PmeFvVhl4SPoxm8ud1k9PIjT6Y2EwTQtNTBF+kd/QhuQPEotwubd47l7azjYek
+YqXqg9L+ZRmds5mZbKmu+RHNfE9GHBBJYJeXmTE79jTuAulDR1d2Ids4ABupYW5bsyEg1/bAXFG
5ygrkzun0wQ6LP+L5SMgL1wKq5kBs83ChOAJjhbbzKKpUCngrQ5DvG0QR8hSkmRlyy586qT21hru
RJB4nhU7UC7JznKRc9oFjhzNLo92S4eldJH0djYdZ7XzRWtsuQ2DQ5lS8HscWTde7uScXgBAUf8T
kgXgiuzKhkwNs3gIEu+jEP5LMAzF0ZkY+2Zuat7X0/fUNaGc60N58CrmmLkTvad6P91ZJagTEqM0
1x/fByioKwmCndSdfmcwMF90UE6hz7cjLH0V7IpOcP8C+QSLZxZrW5avBtLVh172RH15VcwxTKVn
WjI/emkVm97DGEVbwj/6lvvgdLSAU8z6xyyyXMjr9oqEUv1kTtPlVrrqaCX2ID9eVCWpoUaExoWm
VwtPNuLBGMEcSJZ2gMYTL1s49g+Bsh4JV/C9GP236LPVNA0Z0hhiq8gmKZ9SoRnPTm2j+DQj+XBr
HwgcP3gdtMfaVelGMddYm37aXGSse0hy0zxbdj1H4JyojUUbYVe5fVkXp8aTEV2Uq8JTSPgJ6SXC
22pJ9K7IY/n5onQz8NYxwbBn6U8HEdjVGpXBquG4sK3dwtmNYGUWXlvRPE1p+d02gDAbmLkmw7KO
+mfdjXI8EmBI52ZjZoUXqDLaHrR/DMRf5AedAcLty2zdSVcdVr+HKNgJvINaO+7BummbfrLHlw6P
mBHoOy4sBZLULhG9v53SEn016C4ybtFuZaoRYNb2/tmcBh5iAlS2pHDnFaLKExWo7TLOCKoqlbyD
yPfzTd42QUuqz9jVECLmuvYI9yxZTPpLSTLrcSIBPgho7ThG3W6dgnO+gUFon2tjQSyUrp+ctFX3
1M7IFctsZ6pJnfW8IhiHntTtW6FA+qoGROsBGTWLipSfsUPgHgmgpT8vokGIFiCQHarkahdhzqFl
vQAsTO9wKr83Ge1sVZAwj9if1y2wYtgc8pe63lvkbmXDzhU9ObWEMjG/Jg2ppzwpxoEkKfxF62JI
txXpMPdeBtq87XFIqqFcuXCdSHYw+52isbWeqrElB4bGfZxJAIC6fKEubc9Omb/bun+IJL2WqqxN
Th1NQfM1qdh+8J03GMLgFhO8jFIpawrrOsbZ0+2NlUb/2oW6uq+dblwC26NOTZqXToOMeFNX4UtA
YqXqchU2Eu/h/MmWLUxdDZQb8EA/wKjJO0VX+iUaKBaqyvmeC3nNzOxNzyWh2vOXpNCbcZvF9X7o
4Zd2sRY8KtDT7VOmC+N5UA5FeZonmzgxqMz1iYIAiKusrBXEyH1MzNXegHkPw5+9EbfDePZCXgVs
sdeQTLYtO+BnRAjylk2vXmYVpiaqaOe+oXbLYjDahTMM4EzYBGh72nuReq8m3ZyxHMJDkOfaRpYT
D6Ow/9rk+bcicRbK7LUrYRP03YOFSTvri+cmOXDirl1MlumdFGnEgU5K+NQaxRcaHmuVqVd2xe5L
MDRiMfrZcKmTpGCdd/bWjnt3lwXxPjWd8c6zPrrK6Raq6rvHiAwg4QAzbkEArsqAcOnRLcyDxNW6
7a1UWw8E6zpN/2yaRbutk+a1MC22vzFpTym5AaSXs/0KMO88B6Z+aZMstHUEO1Hb04pOikltNItD
j9Kc+C7OkLRFzevsySFNz9kUBUcWGy/agoVB2J9bZB9FrC45TVGGRcl0ArTFAbO9eG5sv4N/XiaF
jzqmtRX5glfSHmpOm8hwq4JF1ZJownNU5Xs6J+6maKiLQu+77SMtjEKGmoq25y4A+B/FfQ/fLYwe
CQEHL1YdRL6l1VbcG4PaMs+O78qwIwrCw3LmDfLR67z8iaqUujoUdx4unce2ti691tWnptTffm71
0djtEkPFy5Cs2rOHgLkoi4giMfpRm7q7EmEndilmo2WgwX6SUNQrvcUmP9nZNxml686OvBMt4EPG
hGEvStw7QRg6p2AwD0GSdfsCp9z29quAWIfbWiJjJjDiCjXVhtiAC+EWcMT1mMxJRx18oJJr38W7
5EQ4W/F7iF2hDUiNOb/SHHfXnj/hr+MuWuZgErYDfPEFu5pGSO8XUDLTbCN8C6rMO5E2+d2V736T
Fnd6yiGINEmEUTNik54BMU4Va1bNsPKJPZzGQ050fBKXrEKvWCW9OazDCgNSyg65yslbOYxJl9Mg
SNdhOl0G1tKxjKvFUGTiiGjmQisPrMRAO61Ka1iI0CnPPPTd3WA1X2+75BgnF/68POiEo4+Jg0N8
wDDFORsaQIX6SJ/D3gPHXmGk9FZRJw8ocZp9BStgL7Ncg/HuJyvXKYB8J2EINjvYTHMv6PY3eloE
+36+JjC5zD29wfIt5YC67ADtk6pAzmCdZZsE58oOoHC9dMK221oiMtYOSrQdhKcEFxug7ygUyYtl
Z1zvuP5kvk9fNUe7QYKkZW61tvuoJOx+Y26N3O4lx001IkIloXvFTGg2eEpbrPDIbo94L41NxB3s
YxIFRdBMq5gIkKDM4y+TW30JwBGwR2Yaj3F+ZXFtkA82d75mTmvFzyAurEyXHvOr0tDrJ7TDqKdI
S1Ftek1bWhYcXMyta4frUWbWwdPia+M2+VrEkb/sx9LfMn9h/7F6Irf9GoIsxmacKzJP90kZ4/vs
3fCUacOVZuq2xJK4d73hMnh+9KQRR47g4+2W0KirdFimdsnQ0CTVHAUiw1sTEUf4/VYqpdlBNxXa
ZM/fdOVwrWMVnYMm35pVEW+SAqpCIG1vNxX2XSA6nuaTvNCXC5TpvKqUJro0HxGAXdv5SspouhIM
Is8U1+9Mr5lIUPzctnaT9E/SNGy5Yw2dPMYZK0hdcl8Zx1rV1hO65d2tHmkjFAC66/3AWKVvyvk+
8oc8PMcodyhlbTh4jXgeM9d4DhIyO4vOzS7QDcjzc7N7H5/Tz+ItNptpadr5cEF1+4NoKBSJtvCR
OMRfseS83B5flM/VMdDsh8rVvWNNJOKini6316HF4hSMNZHzM3Rw0dpwbPUdk0P/VIxqNzUV7ZB5
juRi9ZtszrEtp9BDb8KMK+diH9nTvk5akI1U97dz5K2RXpb2LJ6AD2uPhlwH/kD5OXc1bkK9mz5p
0PF0egC8782g/2qBD7PIF9SUE+zD2hDHn+emqiSjK6m+g6GTtB35QFXSdId4ijcd05qt75TmMnP5
gN1pOmh2NN2By1nj2TVWssmGFacB0AIRgTbzYVsTqOkIHbPBNUZqk06VuxoqWO/aZPrHqYuJj6/E
IUknnFAi/TI0IPM0PxXPcWrKCzatF9eakLXQUwIXMLqhPBRaHxzhd83bS3rxHWfr1N+muvTJVDF3
2UiT1aSOSUzCxXyZQ4PDj1KLklOS4CVXIvtIck5uqAHeApV/DdYmMUj3pj90Z5w6Iwi7yXgWrfY5
Rj1DYUQeC9SgCNrtyTwjqrqP/MDfNmUwHjONXAN78MpmK3DXYy0ZSX31p8dbFcnUeTvSYh07nomi
KttFPzQtaVIg+4Oy/RyMaNh1GuERY6vblCxSX2GIxWndYdCDtkB8YTXeKwwwtxFKVJuY9Pp0X5Aa
ogUIH8uEFqbbTvC2eovdJWmtRT+eaCbQU9DyfaY19rOaP1TXTd6NvJwu9JP3o0M6kieRGlSdbLAc
RMiQ06K4c6bmNfOw3ty2T37uzeTmyIuFwJajDs2BSRGWw1AEH5oe3hNaccDx1J0QOt+5VvO90Svn
KXVM1pBXHJQ1JBfmCVSzGQFlUS1N3AqoyGqIvyzI0tuW5dwHJ9voWVP2dw05giWC5lCNzzJl0FBT
g2A3Xk71JkhoqKuMDLKuHyV7vZK7rjUA9Xf2BoabWJViFhRZ4XfCv+JL6bGj//PsI4gEjTE3bMWA
7bJn7y2ZoSxkMKKfKHjke0GbXowGZAk2eHTUdXOp8uK7FrTNSdfRrA4DLUlXZxwY2sVmLCayhZpx
abYQ+0uXaB67NBGA6Wxut3qgYMGugZDQfdAI3MFyqNEdajNOcIqGEc4E61HVConstAY9iZJOqLPL
UbUfyn6nWTFtPDOGzYkIwe7Efmg5oslZaWjnc106aWoLKDIFJxoVh9vcvO3BBLtVccaDHtZefgFY
hi25DiFeo2leM1cGBktiE6KK6WMY9G3g9A9OI+ptUvNo8/1eR/EXuyvbdz+kom6O2AAfqo6aOSrL
b23gw6wji+pF9d29Dw9zpeLnXJbGHfSVjwKMqNsJEB1Zdq6YC97fjmNCJ4MOVfgbbmxvm+nyHNvd
NUTQs4xHmW/pn/lITWI++vlcKWeBSOqWDwNQn71yagbOmrzPg9bcisbIdvhcF17vbzgHHsJkqHdD
+9YbA9VCKJ9U6PzIJzGuuqKqN9MwAOGuaGI1hqafe8zzS1Q7t48xxRcxN1TNkh7wTYmUizF5HGoY
DLZzNL2qfbkpsDQ7rZelneeLYgKsLlIZUMSj5UxJuXmwDHMGIDocLxK/eSlNQSFnExp105zcfmLi
SXpBs16HmmaOJcNHXW8q2VtHDz1cMFb3uUnmFFiAjZ9Kjl+MFFIn25dVfhBJ3hzKcHqpCaE6z+FQ
+URKphrctStFuZYd7BtGGeXDz3nrl8AW5bZscEdPJccjnCh0ckFLuwXBZJ1yYR6yXrkzvdWUqHfX
di9OAgOeloq1oeClndLNE522eCjExmAGs7CS6oHIYIKT8a3kcjhKg5RYqLXGtm3Uc6CHOVQIg9zH
2Jp98uFPLYHjlYomFrDssCQ7APrGvtDJ0lG5eACEUW//H3vnsSQ5smbnV+EL4BqUQ2y4iAiEFilL
bWBVmVXQ0qGffj5H3eHMXDMaOWty0d3V3RkZEA6H+/+f8x2nsfBCrVKlht3UXrOgPdQpU7rsNH+b
ajHbbvY49CkI7Ukne2Om8xeLaewLyqivhsWxOXw/BIUvTTU+Mzc8t/OMdicV01Zf9V55J25sONJd
b4Zh4Jrd8wj6aCQA5OBaI5MKW5C2IYMYHYjY5vStK189BgSLURwX6ZUsxWfK8n1g667CSP4OO0N7
CLae5Cxi3llhOpoWsdRrjfhoG2P8IF7Lx4VEyS2FfHsVrI+nxfAJbkjczcyyMqiqlCxr03k44KhA
n3ss2d0cmbs/v/CrjYs9KlmEGlKtevxS9SBKHWKDX/OkED3yvtSFuLdFGPiFMT7xvP6kBIsEpa2p
aC1sCmMvvpS6SfIOhZbduNA4QR/w1LVddDYi7VJRsj6CcaBV0zYOqzOoJATqpUe7Y5kjTBsWnm+l
e1vFHQ/amO3bxHv2VFnfU6pkMXbpZt1YrH9z66G6OYV41QayTlzpodZyF+Jyi+jaw5S//NaT2j/F
GqUPdzLCSw68Nt8MRo30RvAnlEVUsZl55bcuafoTlS9/P5WftirKGv27MOriXjTFMU/2UVLvUqOK
X+aINDZVIysIilOnSLpUuTWRwp3Hyn5p2YApmhcEFYHvdbbN7DEU/WfdxWynLSt/xJmfbT0NBEiW
J8W+MplTJ0S9m6QxxAXg8ju9k/pgKZSEFbG795hZdoh/6TNmeOdcLsxtDoH2S6glhzrL5dFFCm46
M7vhGLFbdJwcuCYuGewzfS5q5nCWkz4lzsIwqqDQhFqv5og7WB3Arwer6HfxS7tDlfYrI/vsiGxr
4xiV/+gLYj9Uue8UeqNyL8QAm+f96OYjmsPKvLmhOe1YGIkdGoB+M9IODkr/lfOJgkq48o3M+hx/
HRk0C3uqN2GG9rkr9d8UHPaaMyTf2nyYt3FYx9vKVA513xQbXvzQSHyWg0nREabgoDMUbGpQCnM8
y2i+G3UndjTfP4xm0E8Zto6tF8J9yhvC5LWM/JbJi8Wt+EwoDYIWz3kERig3EBDgO6cW0dtGjyYQ
SQvlCc1g/LB8bYaUJCj1VpBSrxBTep9xN7xNtaeB4up6kFFuGND+ISsHJ1BIl+KwvnMyO+9OkdXS
mxjfCDTNyEVMk2BxzL+DhfxOdIbCK4B5cZcLkV3gLrikStmfVTaGh75R056s7kntJg8tYWPlGmz8
lQ4sMtxoR2olve9YY6UZwuzmiUmCtvTGW4GRzUaomgUUhOkDWIFI3PHc6+XzBGXhxB7hUSRSvzlp
LXfGEB7XZ5uC/rBrgAvsRVf2G7v0kQi4zrvd6GdSkcbzOs/oVfXIOq06l5Pd3daXmrRd4gfa6sWp
aHk2RUSYxcDOlD+cZeKd2PDK50hqsFH9/uxXJGgO3tQcnaH80w7mctCs5EFj4XvdIs6Ieo0WuRF5
vI1cF8RmK4PawTbTZWA+OquAxtWHzUEU3VGbCCepAMJeWm24t9UQXqLU/RzRe2CrQ/VXFKKmd7jA
K9Mh2aCklU9LAQKoRnDOsHHSPaYtXDuxRCPsxN5+kvo3ac/dQYfJSSR4OtMpzf7UjRcfYhIUwWx0
bEWa9LYOjYU4C29cjAuxZfRU2Zrf28a7aOFinNd91OBQPxkbdxf5vXEBCfRpmAU9BhFFu7W6mi5g
VdEFfbhNLS6xbTxRjF+urIt3s+roYEAJ1lm4ESwh807mB8OeIgJH+K6+6exr6dAgJRQ6uomRmdkN
64l3mvchaz88s14gUOuxdlkaEb5pizmeKWjBkQB4gIcwk1SbCCswLT2GO+EgpJ6A9SWY1fGX7Jmm
3MtsThuq7ZRquupU0tvamQnRw+YsiDfNu+YR9vKRQtffDpCzLrW0iq0Nmigaickz2UOwoGDwjy6y
wDxqiKR0siP3huiFRv8C3xc9p9V9MUIeYdu6GojmL1GNttczI8qGKBz2FLyGfZYMFp3huTqtEkKn
Jde3t/tjbMvm0trNo8kb51rnRUXOW+VTuHdeJ9EarxqjeTsTbiRra35tHEZTMgUuc4o/DP1Xx4k/
c8QYGwSaw94W2rGdmJWYnC8yEl/WRdg6ZE1rUaEZHJxzjIuyugxxWpKdgkjT4Z22ThTEOhT70kwu
o1F9KyOuTFlnuyjLiTabK3nyF/etRpMe4E352rD0vAsELbsqDf+4NFgCZjQjmOro62g6W4nHE6GV
sXel7+8GpMd65eh4Wxaxq/ueroCjmfuFiRy9VFCaeQKEP67OFKmYX5Vyz+yLV5Iu6S2Jcn6p0Qhu
h8b31XsFXaCWEEYgzZFM7PRnXEji2uauRKAUmwe/tMHwjeLDb+P6MUywb0iUOK3aZ2MxUd66yMuL
dDyvY5GZczgXC3HqqlfvJ9GVwPGReDPvd+IMA7miKByRVqWV3z1iEV2Xmuz0yf5WLa5+Fz/aGWcs
6KgtPgM2pFYY3sbUaY6r7GSMFFu4SFIqGUJcetvT74kNCm6svROYpPy0PiNVkpzcRiOukbrQbr1v
FdR5Tr2+0JElK6aoj1jXxS+aM0SR7xxpmz/wKIL5sSi42H7x1C0IXEM0FTxsybQ1sY7eYUsdKpG+
xaFl3VL1N2hU23rM5RVvb3Rv3Quytm8RLcyXZHD665D3YjssW5m9ton5uiogci/GyoPyLaojerE6
FU6HPLUe+exen7vbqnEIO2e+teLruh8Yvbc10DtR+cPrnoEigRJLFWCBZDA1Pq7ha+wI4tFH/rz0
RpCuq9meIv+90sc3sxns9zZq3tmaN4HXRfGxn7CkYJY0N5FGoCEgK/YAvP4d3pW8Bu2pIKYw0t9Z
jDTH0I7Ca6e0000xf23TGf8xxZrEzyw4Hd0Pv06Mtwx7Fpj/jJDLHlK3sOwrS99xZ/qTeGgGb5OM
bOostNu713cJ2sZ8nys+pjT+ANkqb4QPe9vOAQPs+RQcGtO4ylQL4i6rXwhM7y+GEz3HnXU1mU/f
hxpcFhDK6tYmebyZNLSuYdRekqJ9b9JRnmBvBrPqcmQpzSnWZVPxZ0LR9LS+6IRD7SmyshcziZ6z
Lilu5jR+wbFXbyNr6a7eB+kG7jMcr42Q+3AaraC3XLBly2upt/k+MgXLL6XpanKSbCAoI2x0jr4T
77thQNYSDeJa00jWZq15L0XoHVNqbWO4fKyteAo3jLakv3SWj1JVL4mnl/6n3X60nqS54dVf2jjf
zWJQbgEyNMmAsM8Z88qmWxafsgBH2qB+KpaCPhs6kqeGqvUJPBPSptG3T66p5xt2Qd9sSQj7ttA6
a2fmPdAU1aqqp6I9a+Z8A5b+SsYIkpRFJgDojQ0NQFhVi1492ZoNOEvti5Ne3vrY+5l5cUv7ligp
oS9bHrmQMC3vVvSL3C+LS3PcZuHhDzNb7AxZlksvbksTScLAJx+9y6zfhMR3ByHt+GmBpVjwfIRu
aH9Q8TGyVzYTFR93qXDLeXiy8oiQzL7CdDMOFKPY/t+yKTqlmqBIlRUk32uWextRhWIUHkwWFrzD
G612tmWD6EOoNbvH+zmYWRvvsgiQEmBzakAew71PEuMqNqkjyyf0QUV5FK3VXEsCdL/2yVRvxCD0
a64jp9WIZf1qD1z9BqHf5zw48QvVJaiwyY6KeniD7dvs5lLYQd+VLLhM9rI4FqN9JtJ5E2pZdTcF
qP+QvIwDoXF7owSgIRtmUBEOL5oPJdEee+O72SyfjT8yzSN/MYSGfkz2xsagBQKo1ZOf2HdAqc5x
dSfyCj5R3l8jchy3Nt++CQE0UTtyzNP6+XamkRGXqf+Y+lsSEcgMyOCj1xFx1ENkfBcNzFuZvxYI
k655r18wEvj7BW7rKZriFwXY2kfjqrEzUVuWYm8NcF3XSmikDXR/aWoNX5CaOM+6n7kA4hY4F+rg
YmP8PjpzfFrHQZyxaS8bLz/VPpArwxPNcbbim65L89bZvfEgni6u4gsxOf3rGA7hSWmloz7TMPc1
y7Ynl+s0zlCaR2IJRywceGt/cyZw7zUsJJ2CrDl+eRribr46SdkHJhnKEtvYFg98fFzruYtkA+hb
H+bYTltexs33ph//DOy7nqyU9bPMhbl3OsoorFlRWvYG8QYIhLd2mVakm1QUntAY3kJAG2jqfhVa
1UIzmYmtXjTKO1mT7yJqNNuJgsXrklNKyTQrCsoY8uRgZBcktN9GmN7vo1VtlsEOZrd0Hw5Vw5mO
/MuQWc9mWjPysByQuZOCHIkLBx/Z7G9yzdaYsowHEWDOw1CTIORMYJD0GiIaamX/5ObXvp3cW9sO
QObAjJCVZLa7liDNk09w4VC3JNvENdT18S2kAHnvhoJU0YEGSltVJ9tYxmc3oXE505YtpvHaFBAF
IOZmj8aYd06cyGtGzeivFq+hoHIyqI/VOQopYr/AvhFHDjjaCvM7jaqZbKK1LuPPtH7/NgMWWj1B
a+nZNXxfewcjWwn4n/j8BqQFfwd57E30xurG3sKO/zAWt6dWbelf8BIDQIiJjJWe875+V9uCDxVh
lO31aWKX2BfVcmVFxOJ2VcYl8Iz3RKsaF54DuaHYtwSFU8F8GvLHPI5Ub2Z27kB7Gb82b3xQo9Zz
Mrj5Q/sUnkaFsXVeaJ7+rKNUfRNgAbr99GEHN3slAp1czP6UlJl/1UbV7RBOS1xxRgVUJMldD4v+
yQp95n6mcgvZ5ptWGEfpUxMtW5oTLua9tdA9ej1TapRqF4vWwBe3pRHnzkzdcmQKDU0WCbaJr2w6
ar3XH1vNeXeN7K+8AO8GIge1RXW08DibqXsTDVvBYnDRIXvUKSPRyXtUMyKlxZwcwbPY5krxWBal
/xU/XTEWb77jPlUuIKCIVUEwtXiROsVQmWPDhIfCkm5dn5DJxM7eRnLd9J2Hsnsh+079jXLwZzOF
yyPJjFe9wvSrTbiCQSDRaxXWzer9wEKUftKpqG5p4foP1wPStY4Dd8pe4iyIJ1F8GF36Xvczmruw
O0ly4rZRa/Ekh/5v3+6t17AaLzllhbfCVxVQJnDQDZvRjOanFMsMKoPevk8UDhKqOXVa04FuL43y
usJWlEfP+56W8sPLpuza1d2PQvkZkSd0wDOmhvNYCnmO1Z48RRRmo9GtahJOs3mgVTB8r3HVBrFl
didHLAlQopwwrSH9WHs2g1FNd6sPoZo2VnmUlYekgICeyn7WRh/JL8I5SJXIxnuv/tSYHq7EQM+s
eJMfi6iNZyOyPrzh95Lo8S8/ludUrZa6jk3QQubWd+jsh0VtCqMwKRm6aU6DBTL7SOVpTv1TWY2f
NKYJvk0AhoxC1855H6qwdmom2cC0ZrcqBVg5T+sid67O6PxBrcX0SqcYwU+yKBNSQo9Hq4IRx9q1
VSpMBFBlUJUhU0N8nCCSHlYV4ird7O3ikqOfxENJLkGmoRMLic5+XjWcyh9QdaSs8dBfq1HuB88w
brETyWcTw1eVRAiVPIRCw4yXNuvj+kCBVgWSo7iYHHQ8UdZLkEi8xrhFz3l6qKyMDWns5c/LeC6U
jLiNWXQNTf+NKdTEiCpoT64ySky62Qa6MowfsxsuyHBB+K4TQwTkelMgPb5QqagQZblAnJSkN1HV
UpAKfA+xixsdDhS8GyAeielAmYtuUIHqnRxiwj4j2hbYJQsQ6xtv1rIjdHWxQ+jk/dWRE05xdP3f
zIdsjgGwnhDLe7u+RvGD8EoCFU9urTkNe5SH9g/LZtOSz0ctjcJj6cWfqIhxqA+W9zQPdrPJuhTm
f64lN7smvC43YvnqNvbvqNN/QVNN72asm+801H+BxEvvXkTSZ+c+zz143aXzHqWNMtfsRu3VjT/W
x8++twPO3twxf+luW90t4IJUWVl74Ioi97ic3juRlUeKitYmN5v0qXYb4oE7f4sq/I+YJoKmZ/k6
ag7LkPhFLxWcSAnqZYpXHxmXdR/K6/pkmoggVS/YO3tGflknH42R6HSlDSQfbtP6ORcdl7243r50
oul57ZLnLMWxVbjYyNARbwaaobvB7dFXrAe6OA9aEIjlte+tIZNjgdhhnxpme/b1nsKg1qNhVzcW
wf5wDVXLMpXscVKCAMNY+1Fm05cwkJM5vrRastxXIfi66rBzlZm3uqX6hBW2vslM+9gPnXUuQ7tG
gogF26ZYfW6mFKW3Ou95hL0DCaInE4TI3Q4DZDn1O1919fvZ/K6l4V6r+pNZufW1cUL3qfVCygaz
9r0UMIIrMm4OFZWkG1uhZVPb6RDYmW1cKuK2tqbFcgIMd7PFAcZkSuH5sUzpt8qL8jvtQ0DP+jBd
TVzbFdio9bU6+dovfZrbw0TWzK23Z1Qe6kUlJ1aMSU6ZE4KzfSnF8JKx0L2vp2GM/XIw2Mqht6YT
HlV9+tJAWt+E6OiD0tmMRdnvs9i1ruOi57wY3DhIvcHdhwQG7qJSOsTPB+srulh0ZELLuCMpBZdQ
MV4qk5S5tHHlMdN6+6nCrJLM2mcis+LbGEKe7ZIN4TD1a9L4yW6ZVBaOZaKesHztnqV+v0WXcBo6
w0VhYryb2Vw9ErasujtHj0rdBueXR9PpKbMJwTVadBnj8opwCtWrjmtS+ObNgAem/hptF0VsJ8QL
L+722R8hWtijSHkCBDi7pWvAp1AEaYr4NjmvkTTTJ5JCBt9prsxkEJu8ojr0ixdQcM7OJd1ZTYut
93Y4pWU5H5oxf0dNTc/OwzQRpqFxkxURTVPdCowkS3iKKLQ4sX1DF9/tK8FmsM7G8pQnyzVPu/xa
/q16YANavrkFGqs6fF5CT3srmpj/ZS3UhwGkePofYVo9yXsI8pQ2M0J9V6IhhWsw3Hg8yGoaYUiX
fs4KFWn4Vlp98ebpzXUkL2rjIH48FXWi39uk+iL7EAO1kb35/pzesjx1tnHGXoZuQn23YbKNFuYf
n07cAS0KkRN0/vaukz5nuBTe6vid1XJ4kamd/NOp4fv7dWeAcE/u0OImb2AT5PbvWDRijJAijeJg
4BNbVFHUyNvK3aZZdpcFYYw6E8DfxWGPrWCvSXzspcGLKYI8cGqrgp0ovQnNmeaDPhQsnsa5fS5B
p/z9hhHh/6FKkVDovkYum4GeZp0u3Y538Trmx5YIjogpa0uDhuiT1MoOSBOCLB9/pO1YvxgFRBAw
Kdd1aeSFnnfLzTE/hQTHbpMRE9eop+JWEoVxSPxiPCQD7hZ2O+/kCTp7tiYaDcvCO0BZ88VWOspF
kyXWU9bPDkDCSNwIRd2hYuuPLHC73ZA3X+fc068+Ta51AbZOZNb3GNPUxi/m5Oy2rGzUBt6RlDJL
lD7IfvR7qYToAE40MnS09KqH31On8KBeobjWVb78uonDWaJDR7eW58SrvgnUZo4jO/K8r96iIXYB
Fy8d5yT08GoUontl/XCjqKJ4rB36RwovCQI0mny+ToOurg5Re7OmCTCgI3IUxJSTo0l7wCLXAkop
GRSWc1cYP9elatFV55QoejDNQI57/Z4OFI2sTg93s2FWqk34rchdLCyxHLZI7HgQy9l6EtWXktfx
zjNj+h6ifLMnt0PnWxMmXVjeBiOIPAGo+zRCuye1gchhD9MUiQgvKJQoXro1POTc+m2PRf400l1K
Gp0QdEsenNrJw43EGZZoE7L6UZZ7gYLjAIjwFlv+ch/Mpt/FOGZHDGuAssE3thKfwxS9ZZ2ZPTva
mcbavUuy4kNDUELo3BJfum5m00P6Njq7kjkgiR5To8mNHtp/5rF2rnpHBMxEWLo9xUHSUBrQEUG5
bj6d27SDGFf738eCPMC5nK9xmDV/AT8KwvUfaN5/YSz/y7/+z/8XkWDK8Pm/R4LtqgLdx8d/wYKp
T/wTC+YY/zDR3pIuQYUDeLIyKP4T/sr/sgnp5D8JdIrKPfq/2GCG+IcD/YKwQA8OMu9FPvXvbDDx
D5zitopdER4UAOH9d9hgwv1XA6VvIPxAyMmvA6NPbOh/dQCzJ8Uo56jKFKncU6Vf6hyJOsxLCIXI
uRuaM+k5p1Qege3DkXCxNJA7sbFdKe2x9rU8mcZ8iHSYC7RdjfSnNrVnfK9HB2AKXKvAysgISbs9
i2e0xelZUC1tmPMa+1tcZDd9HlWTbk+k91HEvGUb/eLie57n+WLio+mBXQ3+pJgxZ8fQKQrLwAPj
oP6pjtkudn30LTQlhCzenfbzhPdViTHgqt1h57LEpTZY9heLrb2TGE/C4Q1Mi910JJEmNpkGH4PP
IbmA40XLIm/B9aBfkkoGHRo6T98WhQxMXQdtTso5uj9Dibj5KzW26lMoJvfqiqijqXTWcQt5Unza
EhPRfexX/BlS9H0E5tMXpAHyn7BwBRZ+1I36mdgbD76xXJaZuqyW7HzzVx2LI2yqC06IfYiNpxD5
n76cLzEgBm+6Dul0MEmt8wqW/pyePue3kd6NugMgaM68lc4ah5vvy3J4C7mLGIQPkf33+Myek9a8
u8PVrkxYveglRye7ZUkXNMsb5t+No3W7NOJGp9NHpynqiUQo0CBPN7YFzcO65d4ubaCwlj7bpWTQ
tzNEezVA1Om2ZCOl7h+BoEldagw2e08wvuLpUBjmEfXOVmdo0Enfqyug6orrFaQKHLFUXsJD2HC3
oL7W8N7aXFIM1bcR0RjqzqoDjWeuEKev7qC6BCYYRHXbFEXXASmrboS6QVJ3Wa1ygeHb6o3+NLX5
WQ1hddNci8sYdaxxzhJZb+6MB3WylA236sfWX9N3+Lolgmq5x0xDtqZ9VAOaSk2QAJX0tC8Dxr0a
q5r6MXVTjLalwvcxQPAVwMPU+SrWZgll3CW6HM3hXV2ycXbvrcb5K0tI2OyTvMXQru8iDb8gu4Uh
u1UeNstIpzv0i+I2qVs6EA0VD/ZTHdrEA2M0LZ1VuVfDbT3zYj5k4XRhcXJjr76REm6y1+3Q6BxK
2QZ0OdE4/UUKZ2yliRXH9TvsRpBZ9M5dDPMmvnRaCrsf6mcrYp3VMFH3tp1+oZUPETOoa64wwHVJ
7DUjpUj1p5KfxHa+0xmCnpWcJTgwNxc3murbOO+ehJR7En/Oji3W+6EusuEb26FqeZk1e5976Sdt
YNfZLW15wfLWhNtGeEMR+H7/Zrn2UQGcO3M8UKvEYpSjA5xRtAF/64dLkCcdURXxT3VZkoQ+JndT
HdRYcwFnXsG8WhsOSt0Hdfdccc7NlhnqmkMAcrhwzgyu2U3O6sKoEw6nbl/E6VmdplG0wWw6d3WR
SyM7hzWhFN50idUuP/mtziTlC0kevagjJFA+GNr8J8XuJ823jpo7fxFzS5GRx9BMzrFGaFn0oiCt
isicy/wPkufnOnpTDObRH94Wv9kU3PSBx1p9suDuaZWG7bYNeq6ZIb52uMxJCro3DD5NzPDlWbfx
VKkroQYIYue9+u3rbeFJo3NKaF92q6VOZYzCCSGDOZmX9HUPLpONxxx0ruvuYPv7NI1OmCR2Cg4M
+XlTI8xavOwncvJLEd0LQXigTM6Fld4inkTsCYE9cVQwIe3olxqpS93tMp5r1GVUxV7n0dgmFdmC
sBdzanUYREoeUZthQazNbmJNWnBdpc7xMLtZDGCdY6ZN42b5xeC5Qk1/zt307HlcCSYU9bJA0Iw3
iysSoa8P523HHGnK4pZz22I1gdvwKZfs3E60QXOQilgU6mcgY3vC3o4m84CmQaXm4fbj4qwOZlHj
UiFVLZ6Wrt3F1vPAaFE/ppDadcwbiH+qLzApPi2dDArxmO3iQPsFtxdA7xybEfZs9VtanN+Ngkfz
oJu01EEl3NRp62K5xIP9rcmHtyovbgZbJFSxG/W5Qk2YofNt0CaKnLTFuBx2BFq4ZE4l9SuOkgu8
am5cpC+XeXK/NQaR0ODb1BXK/GPtzUentchcb9ZraUzOsYOUrU4TOs5Ww4A3DYCg4nOSWUfdy84s
NPdqpKl/V7ejNqY3m63hkMJRrI7LNL3Jdn4yBkrkE5Be1ghRW97g1y1Jdvac9KauMMFSh3bq3mxm
FHX2uY6sM82Cim1K2c8HdQAUCvdune2JhcYcxjwSji/rxS3E0S/OQ9rRzUlvatyGTXKOTN4YvJWH
bMH29N3IFlK/4awxQ7CsOmoeXqM+DCZ/eTK1/OYZ/QsVw/+/8v2/ChtxQBH9n1e+5f94+V33v/Lk
4z+jcdVn/30N7P2DgipLVdMnX+A/5x+4JlEkFogBB84rAd4ezKv/yD/w+RRcJAPsBzAxft+/L4Hd
fwhMClBr+JBn6OK/FzjiuP9K1nIUr0wH3gscyoXR+y8QEc2SIhkaPLqu0Tcnvcy++El4ju1uuBoO
jWbMYAipipI4Ese2D8DpyJAqdR42USGyyaYAihwupUzaLwvsjMp8klQtdZ8sH0wWDk9dc4zpBD6j
8AbdklClLNjR13W4Ez1ErllmfwS0oENrLAJfSU+EDpADRwxs6TtLO1RD1x/7XDz3E9oyDW73eTDo
2C2pvakLvSPVLB9v0DAxPnZ1EA6sx2IkVBvHR5c1zs68KWaahiFk1A3gJI1iFL87GSQsTIOFXN8N
ILXTpj0aUfxL98OBrDCfc9B1vi/Uwm09ecelIWLTMQfyGfq6PHc6Mp6+9b67tUZhzfe+OpOmtI6W
HzjV7Ae1wJSdVDZKSUwi6Yy5FhvZuFt/azMMIEAUxd5BD6jHo8MbasSQWdTv0rB/8Y6cnsiB+Op3
FPii4SEkjrpYuk+FH2unTIfpmb1rbiR/RDMc3Mb4EeW8GbWkXgJ1ExeD/kVmhI/Ix0eew9kux4kt
dEsXM3dxItfLd2NuNchLGKgU9NCVGmLWUb/VjjJ86ubXccFt6ifmFp2Dt3MdekWZKdxtibZxk2c9
ml4tSvdxxSTfLCOFyIXSGO1Wn1oj4fJsnCpCba3c1q7SWaJDWKWn0oZVE0O52s4uta++fxFN36Kv
jc5+7T6BSi+29MPcrevjxfW/sjgHCk9Neu3umGWfHkOjPq82MHLrq+atptUWIMtSN7y/LBR8jmUP
JJ22GCEBeYOnMBtIwiL9dbv255bS+2UhxL1JLblWFpIAQiOms0E0dQb13HLScWOWwjqt/CQq1PS7
c/I0RtXwIzEYUBkyqb/MvIwFZTN/KWJVaUvN11CgApbO/K3N65vbpdVllY5JKDI72x5x+kZU2Kbo
SjkMCvVAra9oBzBcY/goI1IjhU8byRtnQFGdHywLHf5Zwsjo6eeoFwi8jyyDdVFY30kNA2JWOi0L
UUbqeoEmA3KDTylvauyaS8yJe2b2x8xoiTqWDnLEKm9jXj/1DXY2HMfXEvX4RnBP0cnx05jGkxi9
8KwL9sX9l/WKSbO+9L4IH+uV7BNk9SUCe9yGfnGIXYXjh7S31faLhNGR6dpn6Zgo1g2Kjey/g7Gh
h+1HVXuMe6CMpBYmu95YfPKXu5fJJJcbx+SfrM/t0+S4DxAhvzVY0FSd2+oSJyp/F0isjrvt70MZ
MVdtKUR/VHnFQBpaAHqMOxmFH/iVOlQUp0IuMRuhFGMKtf/rsKSBJQc0L8jPd8k0+kEkqoObTM1B
/T9Dt90NUbEI5nsaB6sJLvSJSQ5HxM7WosXBFNHjSsP+mcACgt9iY9gWpS1PHtjWnZegOwxjZwMU
IjkIzdfZnFbj9cvq6zO0/FWPKjdYryaBkQrrkLJl1CVhpq37muSMj5YeTBFLEhhw+wcYobeRSUT1
lLXHiMjpufPOnRrJjlczeejZixaN2kZjCHUuz/ZfrJCOM2gtv5bDYXBJqFv5DQT2GlusD7tZZcBY
A5EW63xQxshNHSViXB8PZ5anbvY+NT9qdnKRP0bOC1ZPLZ8I9/EITXSb8+IuL20J9CcrJw/eyPyU
69mDnlyJ+gehrpmn39fhQA+OLUvUXOAdor8B1kT1OQoynG7rsbqO/4eN9O/1cJfMeO8q8v4S4bOO
FMqub7oGjyZ3x3EqQovblPcNxWy2ntMUiWAd8POgnu08fepZWrOKZZpk2o8DTRbdxrELn+XrH23A
vB/7TgI45OEXwx0ZjB+UZS35rRMUDHVZjQ7Ll+3ML75G72y9b03CLrSkh29inElmQPF+PB2Lynnp
lyQ+xU5x09X3W1V8TUQH1rgE4btihVCy05l0v6xXokR4SoINNXCYJhY2i93iECuuDsJlQ4+5r812
GV6poMMdsjFsc0EaQFhVMff7de7QxpnLN1SntPAjMLr1UeZaztybIs0Ya2vvxvmlKpQbfDInCBUV
NdoR+WIxzedoMheQMgR711Y1BK0/7BkVGFSWMn80jvYz7VEerGNLs9ONUdFM76SBGFyLDGgfODXR
p5BdraFnxlsaaUhn1hPzCmwvTsV8gCRi2c0eOouUhOLJ0vFZUqVioaptGqPHh0NFl37OfIAKFAex
PrdYqyNxKAob3w8Nn9a2Cc6lxYByt0FrFm1jqA+ktuuo9D0Ot9aLFtyCiceARhgzJYsGpgm23al3
sEZiyHvbfMwNZsSuT/uAbU4LVBlVFB1PLN2DzHlS/B95PpSBz1p+Z7X2pasR/fg6S3MQEESxehZZ
s4LNfRMBJC+aFQ5MlCkUlM5GfgeEtPS1Al8UcCq5GPYxojNuZrJ5+BJnaQoZlDKXtyPS5EdY5l/N
hY+2S/xnDOW4Qd5+ZICgaVWSrUme6nTQ952O8ZQpqNwZJasPwUQYQTDb2UO+6dF3gS61Tm4YfS5N
Q+sfVsnONIT1b+ydV3PcSppt/8rEvOMEPBIRM/ehgLIseiORLwiSkuC9x6+/K0tzonlKulTP+43o
7mg5FgpIZH5mf2uvtLkPSLw3Za4C76l7ilUTHJbMLDZalq2rkdQhs4J3JjIrb6FHt5E0rFLBkKlf
eprGXYNJmnGzWCgKyjqEdTGiJZIkCObXEaxZcXWR6OGGAiLxy4iwoxTFk6CpHuOG6YcWkUFYOSw0
C0RGGl2OJvY6Eb64FbKhLbW8BnAKLqH0mxxxTAJEL47VbMHItitdHnGDPAfS+VC5PafTHAEuIQkD
brwx4Ml5TWAG9/lYrtIMzIjNDnJns/MGSnGbo17b2bru7HNxLKbSfEx0zDSjOn1v4QkRTyxPkHP1
28J272WJJ00jwgJLt7fw0o4RgCKvX0C/mCJKVqdfGm24y+tm3095fXH6HVeu8CQ2cCEu831CV9lT
FXjLHMBPTC/bCGnZUYGYsa8hjEcMQduiS+6ASWHDEG2WZpogMVOKQqe5MjpsTWIwB6WMUEw4GI0z
fA/nivtQcYZPIe9P2DH1ZOZALSbjemrZN5IGeTldV5d9mukYAR976zbYh7WGzdgG/1B0PIhaRm5q
9F0Z1IglY9grmGaCIo3aUrDN3sIScYVVzZEnqvIgOUliMfmE+K7V8QpNqjrHKndiyAR9C9GI4sWz
NjPJNbyffqtUNu5ioj6vumSNLH+LD218jBvgFEFE4bPhX2jyZQwxE2vldjG4CTCD6SUCWUVpZ0Sg
Z77Q3kFprjBA62S3bsDtO8XE6J3dCg25Gg0MfeXzqu5xryoqoAmnJ5Eq2bTR9fSrLZVWomAiQjVv
QsuJjkvQ7qpQyb2ld+y1myqYe9RFvpn1eGUaiCnpw9fEN6N5oeCihiGG5dGYoIFoCXzS5NdlHoPv
rEFzjIhp8hqG/IKHNRPfg/y0UPlq59XA0MLNxMm/Mujrob2mFFRy2lAWT4Mnx52mu6TTnrBkn5lM
sSEyaVxziEB8Nbo9EHyRMvySKphQLdU3CxOk3QxlyHP02QvCqPC0Tm+Z+XJySIzDBj2wuke0xLRy
VyMROoUttT30qwzdvY+eyvRm/LEXa7oDLBLGCayNk3jnpGTkVYxpWxC3oltJgLdb48MoXNurasKq
TMgiSvecds1Xm0j4Yuns+5OKRAsxsOpJh1RzrLEPw3opFqLeqdW4DhCoeG5G+BQgzFYnkFmOGPFo
jggpqSnfKQYnsAjneE12Q098lPF8M44UT2XSFdJKrDIZohPR4AjinxaNSIBQLUju4NjQ0pA7cj5i
TBdEzc6RyVSo6Dc0YaZdolRHZt9mcHbV/VBY9trQLEbVK7YnmgTQAtEqqVXlD1q3+HHIso6wPwbN
sU9BMNFzSA0PP88R07N2l7u8eLM9NusGa0nSh/LCLiN4TDeGo7f49U3fmHwnsNWdbqV17JGTlVYH
APwvrEaa0wxcHYwq6dYnski/GC15SwrOuELAnneIXhlZMin8gaeLSOqu8rm+MvSw2Z00jXRnm9uU
yYplyi1Ps7Pu0h6XFk5m4DHZJY5dPX0tyv7GQtewNhip8wNAf6t04JVjyTlHNetfS8buNqKA90HL
576DVYBCvh2JSnKUixMvnig7wPDxNVNoI2XFgi89aQd0MorXOgKhtjybDWtWNkpVhytMS7yCXq/f
jO1DCF9kP7b1i3RB2II+71eVi3Wg02H2ZJFTqWTdq2zOmw3G3PFWr6b90gf8LSm6HPTuds5gKoZo
wNbmHL6dthoExpfU5rvDab6rA9HALbCUVVMyHLqApocp9lprOFcbtjPustDcOvkQrfNouTntlnjd
MyInGUHFYO9FznPUkRsMBO8cCYM0P6Z+jHQWYd5CeqIPlt/Qb/cVgyJ9ptGMaFRCWHV8npOu2ZCy
DZT/ESs0SVn6Amr+yhlQQ+SgUy/IAWBYLQi6wng5pIriF0vc70ojZox5wDwvdrQn1cBTQk0WZJqu
djPMCrGs4KdmFWELA5SCsXESHmdiS+p/DGhriDFqc+MyXdqwTk+LFTGmYG5WKpmHcDX1hvBOiebp
3eozOYGMzM6z2P3xgEBQIde7lYfdndirCa+ZLqPYWVUuS8VBVR3Nb1EsA0XXOlgZ7IpEmwRsrWLD
tF6zOp0dg8IFIl/mtQyR3c3fF6af/ETHvlwk2WXXiYSpTrteNVVCwDprGw4BAD305YqevGxZzBxy
aM9YXXRrLJl7NEQZ+/qwLzTla9BoXJAtmCCU1xpRxaRgU26mhhM5Mfo1XpLqNqnvIW7/AHODt3i3
fO2W6pLkhM4OBVAE/3dJok8gC0NjmzdEehkDBIHEk7uUE0rRoGRSEY/InbwZROqlvfmjysarpLbw
VkMMtF0qpmJcwvMUFRx4/G7YVjA5Ypm4JrZYSQrATobL6zpkCRLVD5FTUnNp/KDR1yfxaj7gu9uk
zI0l9cJ56zS3uMjxnArzoTUpoiQW1bK2sVj9Sqt4gbhmrJRu6CHNS+J3eRqfdrfemD1Vw2o8LEk/
kPZCLOAMsMBM45fBiQg3yaLThfp87CCVnnbJGOWVLmgWFIr1bSGjKQoeD3rfnYYm0z+9WAFWVRZG
bt5IOM39gpKEJA54ZotXuhSgF4F/2lGZIrse+ALezyjHSZhwaAO/d+G/n37Laa8UcPyrhah0k0Ii
pWso41jeUiwYSRCoi1CLGLDLMDQPI7k9c7nEmNUbg1Us+JbNL+1sa6U2ZUeoM76ebknZUuWjJ6IF
vOlh6Zo+rXDJe1P9SLPhFlfmfYiowJfLAQ3J+8iWxD/vd8nMTuxm0dYQpISnnQLG3as+A/rQpptT
nYVjgL2NiqJAGelFQ/FlrJCbO4A1ejYnKh5o36Y2KXdKVHq1Zb9CkEZkNXaAUzvj7fSukZKZPu8/
rxWIWSXYq9TStMp4d936xzK3jyxSdOUhlZJJfcc/JKQ3IajuyTE6PUcg2gyvpl7iuqxWUJfT54ly
QMzphPj+Rx8xeETzfz21ysrJsdSyMJb39HgNKWnjIM/3lRRoB8wuRKQ1rsxFSpJXFM0+DsavKf3O
AACDyAq/CYrHaNxJvEPnFk/TUkhPkuqHbjfbMGL/4egpzfGgTNrtlA8SmUdtJKfaWTDRCwQw22kl
5pdu1lVXkdI+klJdIuBRruxEGz21s0BeyzJm1saUhyANb1zdyqjiBtHKSPFajhsmgHNtQZdZo9vK
eI+WLG58tprnrs9jXt2EAx/7WE1TfNy3qGtRD8IgZq/GtBOh6cRXomrWY57sNGs24DF233Qt5i2g
7RLh5xhp7h0VP8q9yaOzKE+Vke4Y8KYlll0GgcsODZhJjP1rM+f3eITtknhnDnx5A46UZ6SkOVQm
6ESn3mwhMHDK1qOdP67rwb1nzt70qthuKeV0Xmfiw6pnQiYw8UYZHzrm6VCPqe9jBv+OSXkWLO5w
ePJ0buOsII1v+vQRbGNt4CRkNLeWakbMGDKMEMO/VcX3JI9gZFTi2azjH07WINbodZr4y660qCOO
1obPuE2K6makbztpy5d0WIi4FTCvXUjFgDCvqRlRnbV37DqOjWLO61hNXkQbY+cy1FdlgyNMZMW7
UKO7HylXRcj3MgsAaGHCG2Yf9IjxLUvyzxiyfiORXUcue7+Focxo7wJR3IVzxjS72iEZXa5MggfG
6m2iFoZnwagHyQi0Mj70zvCMVf12qe1b3s4nra4e60gdMZIdn67IWNZ21H3PK+U2j0S5HupiWlVO
eVnbVk7vFv3r8DgVBGpOz5/UU3/oNHc3RON3pDKU8Zqa6kYceUvwpanVwSe6TlZlwSQmJpQ/qJBd
6JHxVYsFylFGf6aaRdkD3HdFqWNyXt0SZt6G8fhoh857he8DafqBfPdS456N1Q7iZm0ld0aNTwoE
Qd9WqEGMWXfVuS21q6j0IZc5FE0JuuEr+bpp3ujoRJO2/daH+jYus4cKQ95GHa+D0tKIg1gNBbp+
I2dwdM6SCxxlbmK531Igw6h57rwxYCkOTFMWBIeoGc2Ffm/v+IbRJpQdzGs8Dpz9kDAVJPt/GOD4
S1i7e8DuUonB1Gk+MtYS5U+BVr8ZY5tsOiZLmCMkcCG5aIfQQ6Q1Hj2X8+FaR1K7L7rlnfNt2FRB
9WCp0AGSK9xSEJboTrJNc6PjXjAbCfuyNZLJ76Jw2WdDsxzHONokbY+Fe52KldVU0HSjZdXEJsYT
wSwBHV+ZHIU5JTqUkR3JgMlMpWdyGHgjQ3Mrt7Y3oS1emaIAzjHVtyDDrkn2LXYSgxBRVEcwLKAI
oUJtR3xPvGlwC79nAFYA6qB+vKrs8EWdNOvYGDp5M1Mi0lplXVzpWQ9R2+TzJjMlBqsGNN0t7C0x
+bltrOzZYAS1sL5QdNywa+LT1IPR0wWTf8bgXqv4JObBDK74PlsyilZRBXnIiMwnLRcXuNfcV40Z
rqshYcITZJNfV9GrUJf0uITKlr7AbcjTemRGT7lxhbUvJgw4IpFHF6hFX+IkJF3N3OKim3hArQKX
Xihf8ehKD1Y7UmyJmXRm7faiuTv9QpscDO2bbFy7c3+vpToNCoULiFCdf2kGWHJqCCCtE4yhawHw
NKG84o3cYRTb74zFoT5YE6VjpndT0q3O89nctm5HWIcp5XXSxs8w4R4dR86IBO4XExwpEJ0QHEwD
RvR7ivcXZ2DQ8mOi62jKwfXjgcsmLfAicSZOH5zEe+M9Iv9lAeAGdGxr8TUwBDitNrtgYAi/tEBy
yXV6AURLpYuQphNEl4bla1N1o+QOzELdNbYjQl1v0bpXxjJgTw44OxOF4vkGoTBH/1PSFUBzT85g
i6WFKURTiGE0pNoS/tOETI0wYHmaD1HklKgeU/HIVMBOs/UE1YrS2qn6iOVyG0VrfIFRouAHcera
nDpYvCAuSo3lrkoLeiZ9ymgajbGZ7LyLQYSeAnAtIUYLhb1uldbdhbKHhNsW42mGN6CghqcDvF+T
nz3mpGPGftR6RplnBkVYo6KxOLFmrNp+kswppms+VSKv16mNTBD4Nqgo9gHp1okJGGg5C1v0Xxlv
d7L5YdHK18UmjxisJYHXhU9QHSAYEC/YwIyEvoMcWSdcZ7QxRRQVvYOFD/5gT2P82hM2aDzTr6aq
SO9aKjA/epC5dVGPYUwGeSrT5/LEDgrl+zKlVGIZF8wb56FwU/tnQQJ+CFvdWI1UtliSp+CxCWmV
nYqDM13SqjXXDhwnG7QLA9NQZDtslmEEIJ+05Wod6ffWGfWXjEzTfSnrmWxBVTgc+/ARcJXifWjW
/8ZcVZPeLh+9X2zN0oECm5ajWaZjW2d+Uu0sbDJ+o16fMt+66fedzaxKoxl0JMbvveynmApliLEF
sAGdhEhDVnZxOqhp2iZjepcP1n2rZ1JdsuwVvLY/v0Tr3AyNwXDVpa7rapqN4lWX4tUP1ir5QA9q
tnUopbLtCIteZ+7sRl16FaIuiD55Eofk5V6Al/NmsB2y0IauTNIb7tMpFyjZPKjLh4cwjCGfSWY2
to/c2Vj9UdK/uhIPKlWpXSIqwAPfSNV5Akr9Yqv2wZrtPTEPTRK9DiVBuqHYA2FKSLzgmOWp51jz
qwkM9CIfg8jX0K5fOGBNI8vaM6FeXi/x+6mLNru8Y6IWwmdmWPUvrJEt3sScEGUBGGA40lRWyFm5
zZ4ZpclPi6n/r9x+mKvv//2f72VfdM189z2My+KjBgXFyYcF5792r//xvehASF295vy7x/v/eIqb
MC7+A5Pv1+Jb+8u//VvAYv6FfbKFfRju5YYrTNbp3yJu6y8V5TRWzYZt6AKN978ULOIvE1dVzTWZ
q8Op1GD1/kvBYqPhxqnexTLItjBd/T//9Rsd/r90+R+t1c/fEikEx9TMYlgMc3VxLuFWhK7DdNUD
lLjDRo/n7Sz+tB2eO/qdf8SZT5StW7irjXzExAySKKONHfpxpeDVS4QTjX+wRDvfmX5+Gj7CKrcG
F0G5N3947TtlSBlXZMYDL3uvKJjWyo9lOftp5Idl8iBH4z48939nL5SfqNlsNSjIHdM1zzYaqNJE
28sc+GIYLgjTVBqJgtxdUzGjYT6rSL3YGC7KOdzyfh7ifL6SAtg5NHbyZs80d5sqXamKff/5lf3u
VjAAgDgJmRNXaPzzVmiJCeVomQJ0z8pdZWS7aKR7rPUXoXzWjXgMs+nq84/U5Mb/8WA43YwPnynX
24fbbzIijS05M3YpztcL5X2ErE5orYqZLHbZVoxaT8C3kaHgXhOSurt/sCX73YL++KV5pz5eQCdS
22oYEqdKngAmjJBipbs/fEl5486/pM2RwqvjCMM+X2OJMw8MRHY88aC8WdTipRDICfmsNLkCTrK3
c/NysHumQhPP7cqbELiFU/wUFv7jTf745mrym5xfhaNazBWpuo2x8dn0RYNDlp6mTeDbw0s3LjSu
kdl2OaiHbJfCEq7qaK+EK0Y4DwwksgB6v5+fKDM8Rm13/fkt+SXkkc/dMW0MiB0NIZxzFhC4ZMVU
XPPAB5zJ7KqXTfnOdRI4+/DubHrmkEIqB76wKh5BW/qMZa/UfiQvNw8ujUkK9eRtwGEROAvINL0W
YF0DHY3CccI7qyawJ6qOAQGG0oeFNiy0CcQmIL9kTfHzb6P9bhHxKgvdsrEI08yzTaRuqsIGcRXQ
sV58dm8wBYknvTpMibqpqXyS7Kakf7h8rV3TutR5u2b3OWot7/NLkZvH+UNGXmgQYrmGadtn3pN5
4PACj7LoWPsM2W7icaZzmd9U6BCMJPcNrPeiP6xv83cvscBEliaNqXEMna0sIxRUF7uEl1h9SOzc
xyZnjT7tUDOHiVBtky/GOo2+anXiMY94SAbzUIfhRk2Vo9zREuRW7qwcdTyt+jiHbQ8Mj5d/kfrE
mPzdCW+hUtEBuy5RvKGDmw37Hr/erYoaXSQhA8wZTK76ukK3g0GQP7KsdWCFg5v51tKvua7Ziv7w
Qhnid2+UcCgr0efBU/P8vV4iANIKCgfQwOlOYziocg9LBozXeGGG/iLLKfAsN9hx+3gI+r2FZrwL
1qHk5KAziad+P4BwmbX82KWvfRsCLU2YpzFXShk/T4TEKObRNVLUmK6ppGA9QfFshgaHAcRSu0dH
GxhvRkra5LvCgXLVoNimxLQsyR3yn93QQHVJFTQvPV2R0Gv6eqU72W7Sh/VEqgfAbFtQP5XPS95w
NU68VioFO8vjz1ZIPFaRQ9dbxWKM9GSqrV0DTRtD+VIou8gdr2QBDCAMGor6egjHK1VMO/s5fKB/
DqJP2dgUd9SuW6GiBEBrr6bZOFgum0+iX9pGf5EiEUvD/Og6A0MlIPJivoYxbycBpoZLs7Gg6MeQ
GSje5xlb7uLIIX6gJojLj9/Z2XM9dxdGs2wTvcXbS2FCatriU8gQKLM9k35QAiYcRbca5xvV0Hfy
zndwWksDnFU4bnQzPkxNuM4sRCXGsIFeCIiq3bMpYeDU0NO6tDT9kg7rFsrSVnQDlXgBJzHbjnn4
MDflKwcYxWUyLcWJaW5PV/rIFzPFU67Fd7glXztteBdchaX5UCNfzPEEz5fo0NLeXpLotimymxD5
lYP6wqUaoTB13IfdNcWMvc1+ZU/prnZuaDiuOJ63ZUj3txpY08YuUFwmuB6Bm+1sW6B94oS0uG46
uDbx07yy+2RtbS3jMm3ouLBHyv2ytH9EPF15CMknXmfXhJI+GByzfpnhMWZ0gStXoYJOvsASidLo
QOtnZ9hcXNOjdGE/XugNr3J78S3M/BL1gTSTqlnmA0THLYWgQRlhomBq3xTKUX5cOSzY9rTXLj/N
iQCUNhi1uR104fs0hJbvFAyIh1vSnO2SDevMZtJLzl+H3CkOgzSI0c6aXt0X+9iVy/hIbWg/Kcs+
Gi41mVGGvaeUKvK52KtcxuF095gU9q6aOg9lHlRmYogYinEAm3Nk4jba6nyjOrF2YYo/TQ9hCsFQ
U+Q7VaElNVp+/wPnObxy09sowTKiW0M92825soEssEmZFFbu5e9YA8+bRzK1MN3xdxCC22LZj20W
ybmOicapTNuyjYBIC/Z5neR0lpwS0RedBap/+O6uc63dtwwqMIPrFSzOaYk9pWOBUp9uU8+2uNQc
RPFy+lfoylCsosXiWSw8xGyAnYA2waExy7ngWaT4DIYnPMI5nNaBKT8oo0Ef4VMH9dacfWOGDlXn
fjESa4UDaGaOS7pRDPBD9maXsWeccZmSlk5X+DkwS46RJb1u5C+KwsXx377lOJYVNL5YbM9+wtGd
oYZVhm4/4pKi1ekO9pwHRmgzDQS04bShzYfA18WDUmdtqdtJdQ5N+INs6JDOCxUAPgrRl1zMnR0f
LDajMc9vGjwN8cSsuZIs4pTVw3usldYmpgeqyfrXHxjI8JDGHSxtxBw6gmDNsglTT2vi55aYwcy5
SKgNuCwEbApDnu9kM7FL563OT1YUy2us58/P498dEUiEhEUSb/w68rrAkKbvrruMUjbAhRg4KRjB
s/Q/HMGGPNfPz31XGKaD3bRNt/wsjE0CM4MHS328xuUkT6JtxDdsmAgn4b+Re1upc/gOFgqjfDeA
gteaYI3szK9ZFWXnC0LPgNdvaRd8r4L1oPLgrOCLMaQvofbQaZR0K5wu2VhE98WZMklT9BJCyM/v
1y8mqzIwdPkPkTJUEqYu+KIfEoLOSNAuBQKpW5w8B+O1VUfr1kKsgcs0ccQlEGN/ZBon0Y3DJKdy
0nATFs+a3b8thn5pMuFZJIxpat0F+dsfoqvfBnqMUaP1I4jWGIn+59XRjBszA7AbaiN2C6Xbt7LX
WixvU7dsuxw/O7dfGyiYHVASxVi/xqAAakaPClNZf36nfruyPlzK2Y1CCaTkLZJeH2e3K4c6M8C6
6jVpnYfPP0eXP+hsaTkq6jXXYpqFFXYW3cF8iBUdLqS/jNlzpZqXtgM9oWFmSiv8UaTcaxK0AY48
usyeHS1fcEvSh4u5uTZdbMHYZN2g2SvqsGlcTKFK7JCGTd6zRUT9H9L532U5xGIM2Tg2rwIDPf98
QjZOMpnTaC5eB7zS87COmsVvFQ6YR54crHOQwRYlMJY/vl6+07NWlvRWborQf1ef3zt5a365dQii
HE5d1aJ7/8+LAUYF3GxSXbSpLxMNOQaFL2QWExPxZsWfKgu/yd8dVQ7xM2VPOG6cf1plAtjGYMjX
EyycjbWNPC0JkIzrzIRXhDXdy+dfjxr1774g2wpRMOP8lnN2tzO7mXKw9C6sISISDsWeV1U0Ia4r
a8fVsRcxmQ0mAq2VtfwrsqgRLyHwq/xI//4QYC0ll4yEldM7rK3DbIzrGUNzrEt21pwR12TH0Y0Y
NXfhZnX7FITNpAZrfI83Valu+3xY1+PAyAN+KIY38c8RuKwJueTox6Ww8+OAueryFqJcrnLlfsIo
NKnba21mFEC4R8YQL6GwH7pm8OLQOqSMmrY50WqT3AISRpXE8CajV2qQ7tE/XPT0xAQkevYfrMOO
DW62zOKngGxZXt1EPJ9E664ykAmYB1HCiRf9GqXuWtYv5IEu3wkZgff8XtH2F3KHqzJShQI0Dj1L
G7Bc312bMyuUHGBezIOmLltmVLbyzetdjuG2uVaIqRSA9DakfjeTAEjb49xr8d4hZgbodgxNZglK
8uIuwT0u/YFOZ2dQxjF7ZINvzMZd40S6HbiBFpC1FNa9XZE0xO1e04a1jJ+1evQA9NPaXBdDxrwF
/FvcIwU0GksLt90YHpQxWHeOfjD17sIOdlaVXMjjZm7MQ6C/xHVwl5nRGoOAVLlo3ZQOEre7dI8t
IKFgEEeD4d9supzQimcLEkzAllrP6BLBRUZJiFngrdqSE7YPs4MJA6jFmVNMRorBwjQ9MXQ0vCrp
vZ0Nm5AcpSZdcspwjdT5yMTTKmuiw2h0nnwSA1hwNQ/vXIQKYbapYPvKHxAvgBLyC1lnMtx7fMS5
78bl2L4YQGMsEs/cgb6Tk0qkEdbM5iEa3hIc63Px0AycrDhSmSC+OhUkG3EP9Cc/c9pDbr/b+EoW
L4geyELDrRw16Jps1XTztke0r/XZWnH2LTGV2V1ojM3H7FeuivKgx6Q3MBiYwlE4dB4DsuPAJZEo
5it5mS5nr5kSBAHjki9A6GJuvBCANgzc2NOVlQMwfcAF5Zg0pHjtC/0Zrx7zG1lHFQGBrzVKhc1h
zIc9+uSDMVsrWbuI4vR2mRmZBmhYUHIprfQWvc1KVnut7kBieQmdc92o1k4BFxXyo5DLA/ZVApS/
c/pM3G/SJFdmXxYL5bqVAKSQPXgYh41852QAkrvtfnbS40y0Yar5rrZpyZrd3uYE6QJeH4GrCTld
LIgxxsxvmPSzUbcWoXOBscHKKbnNCo8r5gGRHmkNgfb4MEdXi9rdfL7JnU6Mf2zitmoxM+oajpAz
pc5ZScXVVFo8s0WmFSr3MmvJTaYBTEbfSATkUpPxRpyG947DFZvztkV82hju3efXIZuA55dBzd+m
6G7o7O+yBvUhMCoBSjSqMbk+s3HrllwnCM1VwAqdsTz9/KNQWfz6YQ4FOqzTBF437O7//DCNiQsc
PUNm6KzkoCw4b0Uzfe64je4QimeUynu9fpUVNYyXbxUrWtccMpExI2v6Bg1/1VvddV1Hd3MpHtKB
ncvQD6r7MPVsMNGI8xOlnWl8s4FrgTKRkz30JcV4geG6l/Bxef+I780L00Yl9UDlmKTxYWRaypKg
iLnbdQJVl8zEHAoHiH+3fWyhqSQhjBlXATIw2r0nq8WLjdXOKGY0mMt2HJlkL/N0FwQ94F180xzj
sgQbblGKaJ34jhzlruX1zJvxyrUhfcDJZ5ICwnGH1LNVX6AKw3C/VyLsqLOw8GNG0NrcgQgchV8S
AVLZtperQpuv0BGGqzgfLsAp0ci9Ui33HsfX3VSwty/50Wzsy3TMHlprg8nrLUjmm66BYSKIvq1O
e7cNC1Qo74uSbtr80LUseRSPsx4wwYefNRncVL2oUjc0KmsOHjxYlMMS+rK6gcf4fayJ+24oX/Q8
YseODnay7Gw2dOzFd6bZgZuPvs8TMo5UUDaaETK7TNdTk2IDUSjRtaFyB6X1FX7bRTXmO2UI7kub
SBxBzyqslWOehl86Y8CihUICFpFRC+CzDr4FtUQELofxiSY1RJPkgObppjtpLTnhZTlBL8qbkdqX
wXXIwl0bhnd1p244g4yUMKGDRKu78L1MvJ7SW1wYNvJEq1VyxKbezHgHC6pFGY5C8i1sDWVtQEuZ
UNWyqHHj5Nf4OYhY96fwubc4WKroUCXjJm3CO3mCOJXzqI3oxbve07LiGLlYG6WghioQZfKj3AR1
KhrAwgRYikM4EmyrznbyLIHf4KfW5AcC4labpaueBF0GAbNyK2sgtuM+BSNJecrXb7OjM35TUSGk
CV4BCeelstzlo3hTeHmzYnjrQ+UJHQ/d3tG0HxhvORaIV0PxI2AMp3DhyQTmrq1YW2ZA7QSs+Rw/
dkboBRleIWL2ZYrcWA94ht8n6lHrwuu46a+MLLs91Y5AHUStL8tKCceTTPisprmu1O7NpHARjf2j
adf+UMRf7Zi4R/qO5G7+GqcojqRt1pzddp3zVBsoaqd41+rizrTCZ4yO1vEYPM+6bnAbnQcbW0gT
YWeBsc8grmR9SdYGRhZx0IpvE+KVU/mI41yfQoYTU453mIyMs/e4Y/TjuEZG6ucl9VG4aK3tbEvN
OLj9ix0zLkd2BVaxUbq3uEpuzTQ4GLnOxDdhNX+LjuFBZvXUPY9ti11dZDeX4bsMU+K6eRVac930
ypMwJ0IXPNLyG0MklAVaSgL6VpmZcZL1cYyMXxe92SQ5qE2VAbXRBKZL8obPyh8SuN/ssUKFxOW4
JAbqL33AjgJ2PoMM8hH8ExjD3yM8kjVRlM1HWU76fFPXfikR2DotRzJCNCYavaizvqMa29FkdAWW
HQnvr56uZcAZ8YBUWwZWyka+t3a5m2Ed/uGjfz27TPoRQmhk9rRJ7LP+yAwSzLbN0ZHTq6tlxnGF
Qg/Vh52s4qSLuqVK6jHg9mKorwzqHskqj3GU72JkirJSFLJ2T5f0v5IpXMbv2BiWP7r/kv/svazm
hvpXd+qO/+tX/97f+j2s7h8/F77d/1yeVAf84xeE4CgFbvvvUlmAx83Pa6AjL//mv/uH/6M3+INO
weXe/785G9vme/H67fWjOEH+g7+1CdpfhuP8rM64uBEJYpC/tQnaX1REqD5J9YyGQoDklAyii/77
PzX9L8uA0wtSFpKGoUnZwt/aBO0vUkfUCvAmDQEUw/7faBM0uYw+hkiubhumazFQyP9yNWc6KsGy
yXAYTHw1CVCqNv6CapWAganInaQFBQl8NYg3tvvgMAT74Ubd/PyYf/RXZa57/ukWxtKGaVJ/M8R5
zFSqxbBYReJLWpz8WEmDokK/0gwmz1Mk7MDoJM1GDM1aspAkRS3W3j6/jPMigLwHtP240QBN0IOc
XcVcaFa+DFPizwJqGOiaHD2skY3bikhO8tFKCFOff6RxXgWQn+kwj26zl/Hlz/t/VaXZ8TQwKCtJ
T5JpJ0F2gBvWEsvHrKEnsWWSYgX+LhhVr66PdVIioMWjqwdcBKEtL2LSqwM2JrtBuTGGV6sDjSeR
DdwoseACBnksvcfOHRA1pLICRhx/Akhi9fmXwavqN89RllJlqQtV6XkFUhRmV04ATv0Akq28YwNS
Zo0uRPeONc9OPt0QCquuzVvJ8Es10E8dhPEacpf91qia1wDoKHVIZsQEDSCsmfE3HUaRy5gzabYv
WXItX1orwRrxaMw5P0gMIXkDZ886h2glP1d+UflfyamSP3JRAuh2qichaTiJbCSMyoZsPbVrzWhW
ZvM2YmYxD/npb4+QQ0XM3N94l1XM7ECCCpz5SWTvYV8D6WN5hArQMQh78prk3XRS9UKCyRIAIQaF
VDPuN/IRyj+XF8QptpLPr5PQ0584vIIHIYlnkmNm0r20Ie8NDmco1ypZfw3XqAw3LQw/ye2LEJ7K
1yKGLpZlVHR4ftPMq8CTbpL+TnKhWAZFDxawhfDYvanQAE94L65PotZAmRwkrEu+y/Jvy/ssb4Sk
NA1N51s2suSaVf4TqyWRdjFecG4Dka0nxwByJWFekwO/jB9tz44fMVkEgSsz54s4ZUIUdstcw5T+
yQ20JBANDJSEz8n/76KLiNwbA1kqVuuBAeqPCTcJxtM764qMfSu/IASOjcTqyUuUK0Mu4z7QdyH8
RbgcXCBsQbku5H1HYLrupf6WewzN0O+qcTvx+KDgyZs2kV8mlbnTGcZjdIRG8k8WmAqmUH7P000z
VX+prjQG5j9/H/TzsEG+3KijDNV2dIetVW44H/LOnsZGVtoVrwNLT4IT5dYmX+ZWupPDjGy4rQqz
JTO3nRtD4WUl8WzyweiM/Eokmmm+yc2ulSgavtDnV/iLhujnFQLl06lTI4072/Zn/JbJV9l+VDh2
Iux/AjJ5ABrHwKyBQOf5FJI/yVLhOVVu86eb9Jtd12QjsxF1mdyr8zpoNReVZTGYeroEuUPIva1l
ZC2/a4I3ySPsjRv5eOf4Tb6Nfx8L5XJT4WgK2VI+RASq6J1JLP8ve2eyHbeVbdsvQg7URTfqkjUp
kR0MkpYAHNR18fV3bmb6DVvp63zZe43X8LBsScEIxMHBPnuvNZeDvI7Dk772SGJXpA8R+8CWCo5m
9/fXzubZ++tDy6algeIVYSHd8l+vXeV2DbmMvHGwngRaubwVgafKtmQCLY3DhgDGdQma0sXXIEhC
2TkMVqKDQZHNTjYHh3sVRdsXSPFr4cJplytA0I3wLz3YmnLPCu/OBGQn93HFnDpCKSP3sQFs27Je
MQOeU8O5mWieNtATZeuMoJiECebF9BqNd4Kz+/sL8G/KZBbPny7AL03z2FsG9IY8tYWuKruWLO+G
7UAeLfJNpmaPcwXGI4hSwiI3MZ6lUVYUjEf54tiBhTWXFvn1P7y1v3is2qxoFo6AeW1Rgv7xzltQ
+Lh+lP7zUS7bucAh25DpLAtZvijBeAoNUd4G4WEnYdz9/Xv4i2chb4GSPWCE6dB++vNbiOIRtPqU
qI2sBfmxcrPLnt8HABnBQ7YwTG1r+Q9THKaj/74upYLDGY7D2WR48ucfnJBQk1U+LC4ty04Bm2xs
YyuEo4+mGmn4jEREm7PTFAN09fRzXaKnabjF2bRdwKKyKGXzcXgcCbLSS2lmL3dWldHyNO7yeWsu
2l6+ailZBMAp3FYPLiDPtnz5EFqj0GCF+SiP4IAZccCTTy5D0/AUYlGEkLflkSKLciKGSsC+jv0R
TdMlDyAaglsF3pqycX8RUnnCyWZumgEOrwVWLDxvGKXCl21VftUoFOeaUi1ikCCxiWxlLKs6Ne/s
YTwblA8CcpTrLRBFeXN+qBiB8kBl6/BoE1BdCRs2UfNeEKJyz86mdZDqtwcQK+RDu+OvUoIq4bGy
fw8DobIO/sTo06u6tW49Nty63twRsjjihQDLwl0vdYsQDzNm11IHVNpDX2e7oXUONX9cGJ8SRCEX
Qj627Ph5TVO71O+k1NEArQ0bte/taOfbr1EN1ETXEECQXUHiSgWM6kPqYpfPQCT6weZum1nuGkWC
QGH7FDZStpFC8qu64vp/PSnZDQvTWDtCha0g7/I5pQyROyUTbiO/dgKqGioredcMwKFUbjoQl1+P
Lo8oa8VY51xE+CwXINLUBS30XNnguCC/f1tCoJXKyPZIPGFdVTzWs451xtrCPr4ObuULkJUhbzah
HJQXkncihZEQcaXWc3mVEpbfXNBVx/4WRY/yAwRda8/sLtqA6ZhnPd/nAr405SGhl/Neyq0K6Us8
3thvtTK28q1J2akA9PgkiNq85ld5wruRZ5/Li8kuLVeLYdhTAilWVmc/pTQHKX64IvL+pDiZqDkE
PKuo9+DOZGAAvZ4yivpCloDcFgL7lX8TO7eXjzKM095aoAqzNhNdX9kp/CKAtLM2nxG4YZngO4xA
2ghZmfqPGL8tE6WtA3XbAam0fC6IyDJosUKC9YEpx6M6yU+xs3xbt6A2gIsmeE2XxCG3aJHS8TJg
tLV6CNhqOVceq45/y4fUmN7Ih5NlLw9ZqTzlTpDvGNr0Q8e7lQUshYA5pGBHUWOyMO2BJhAfTkFu
RZG1sItIvSsfHNT/uog/5PNwM0sF/EV+5rLIHeuxt7A05CZ2XKLVmSNBoRZ5dhEOeyl7qoVCU3iu
MhTw+v0MrK0E+MEDg1Xwxetlx06nAOaK+52hyJPUA0TangQL7IyfZuujleKIww4g1WTPZzD0BodX
s/XUuJ8nhcqBbAt+PVjqRIgPF5e2MjsWNeU0x1f5uKjM9jC7mMmfA/YJAWyXTs9mqU52yL4dfsDO
lTOhvO7csDUM6rrYPZ3kN8Ualh/p2+YB18iusZtdx3HO9/LNuJHfEexvAmdd9kDZkuRlpcxm1Id5
YCvYXKlMpY6W9y/FTQ2m24ey+lWNp+73DtcVidrMq6KT/Bm5RFL41g6zO3/tQrBNWXBW6MNyQTXH
mnepj+QzynlAdgA5C8iPipYAmhUHbPtjouyTukF+W25S+cnyeJQyWw4fUqsLo9iPaJlWN7OC3g0x
Vo4EJr9lcYThVYiyvZEfKK8i10dOERTjPKtw6xFt4SOhAdHOvSnrWg6jX7UlQOaYWCS3BgrMBRGs
8gB5uzbUVQXEXzTPuMP3spXPrDjDqbdJrJ9H6mZ+pmxR2P7fqRdjl6WdDkx65CnDHox5x/gIR2Q6
yWHEGsT/kMsrNyvPK9lD5Fxgc2vLOYfMWt2KN303neX7kW055CrJxR1obUbhfBe73UPaHHM328l1
H5kD94hHZVnqMfcmJ84v9PF8awKYb6NkZZYXv98X0LSkmWAtjJQp1zoGz036WE6Kojs5CXtcFs3X
CYgvTb5/+fJab//7syNLORSxIciXI1BoqQnlcNunKenU0JPZ3+RSyJ+RiyxvhcHwfn3V+dblFC3P
epKANoJK1gmu4n81Aac5lqWXjJtjD4dZNhA5q8hOJz9h4dgH9wtpQnqS6190n/U8r1XHAYx/ZCl/
FU7/VX/xr3uCf2o1/t81F/c/SnERtb/2Kf8fbC8aOm2x/72/eHhPuuSP3cWvP/+v9qJn/MM1LIwJ
DmKjr07h/2kvejb5FVTAJEh4HuoWqYX/1V40dXFFWaizYSEI9ZcK/vf2ov8PHWiuo/Oi0vZ2gv+m
vfjlAPxjg88J0EDRp7QN3aU79GsXWwdwEOLa8CjQEnBAsxndOqW57bR0k5hMxL8Aefoc7bwFfh/Y
A2iRIayouzx1X0oQbp5rDXvXtThkjPECQqiCE+aYJO0kxY54zluAmc4OW9CtT4ghEWJUsxj6LSo9
65/eUJWM1vEPX8Bf9S09+Yr+dAh00O7oOv1ZOrp8AcYvh8Am9anH8sXBXTFcC8hWuTsqRrHc+nU0
mtvBejB0WDILm92k5uCu440bA5SDsXC/m2UlPao6A3wVUXgE0P5AHkokV7YcatBVqs+NPc9MrOa4
wbf0Xn4kiR9esKRUK0sfLKBXloFexSXvyTHXY1B65DZ1v+ULUAF45/dk9EbOQqZkBbRKa4iJLRgS
j85Q7XSTGsxOo2e8xbuw14Az+NhpvLfOdW+RxOn076zbyoehW/hHK2vfk1j8JsZNbpU/ElLAndTa
m6Gx9UgZ97M3Sq6zir1j4Zk3ZfvYkvQ+RO2DQxpSMqsPo9RuwU88MFxmlNHfmE127xvISZ0abpF3
ozLt1i0a2FuuzLDyl8GoHgKjJzN33PkabIyyNI/j9Khq/6ly+b1ifAwiHMxGfLEvjp0ccB2fk7Z+
WNLwp63fh2lJ1r3BluVVeABIIrcr554S10R/+1ulLKB9waveVS8N352xpGRnTeUHPBDFwT1fdRHw
Y3/EXSvO/8io2M2XsFl3Ie/KLKCoJKl5X4bdpXTDK6eun23VQbvNHjInJf8jfo37U6aca16Ym56g
M682LqHhHdTgfYt8EDpMnE5Gqp0GyA4boKaIamNkUu7YGbvbGipIhLEo6CxCt4f0volHifQM3+3E
OQcd0pPMjT88dzontU8twgPXd/mO8glhI1inNaGkEK+iPqBdHn53/I/UIVhSt8ivmE6u/9NUzEZB
632GrXsFF3cFFPFkR/a3MNQfuzkjyc68tBPIrdiI1l3SuJRlyYpoxGUX5taOB7+ne7smaSua9+W0
zYvwUEf4NcBkpp5nnXDsrWsy1imLYGvZi/5bULafqu7h4kTztvIR3nSxcZwiVe1mF+xfWZYF9Y37
vczqEvWaGkiE8O4BDycriGHIWhCQgQKet10w4Oq3urvC08tNbczGagjzm0CLCDwsmUmaRg1WK8Th
79TMb3WhoKhqD97JQ1A2IV+viHTLNFqqEaDJhkfoP5Mjocfq16G0T6PeOmdSde3jYM0/wMYxsjYU
u1OOqk7TiCbxZ/kTSOVXRFZNh1jvzh6ZpIegdR+rScOdsKTV1bb5MhLCJH1QNma6HPgqncNY+Nug
sPtDpcp3LG7DHl1nypGmQa0WLw9D100E+01vE+CMfa/1ZKmBQ+IyVhcvzUkFtqDxBou7TaB/bb4+
oN/XybqGmhLmrbXynR4odYwVupVCM5yfhrE4tbEBKiM3Xsa5wkdWC0OTETV5fPs0iw690eT7otdf
Fxv+r5oJdjVDX+ElTGcKVWJlFwNVqzPWNwH5ryS8eG/46Is97K29XmvWSfN/pATinSsoWF97jdXw
zY7244QCbhubS7nR6opOkfkETbC6VR5nsxLGpgNxZAtYRluNve/vKzeEdYI4c4ObH3hRGNA57STl
QlXpRsgya6dCpc8kvIJsOrSESrZFvZLn2sEp7e8qrNUOQRRnwuzH3POsGQJ+eF0X6qi7hBi2fUQv
Wxgp8WSrLViReDfMLHZyn9BJCoXJN6tdM+bmzo/sz64rtGM5xDeVk7WYWdqbr8w2lKWrXM33kZHj
EzBhh+iBeW58wzn3UXWHEuTaj3wLOXo3+EvoPGnRIDi0HeOQhhUPub3e1daNPcff8hE4HTKil6Kz
iZhE0a0M6tbWJ5kIxFtezepAQLU6x0Dp0mjD85QVWEakOtMcyJSydipv7I02FDCXhT0x3TtVw6i6
1j+9Gs160vPozJv+0qaVyfS+xNpAEdh4ob6qxuZuJpy54P3tosWjIxBV695d5UlnbB0DeWENUUMT
tIZuy6YSXYII6AaQrMH6JHaDlHSQHLUJEW5GJJwIriPP1W3SoxnIBOXR/9AE7NEI4sOB9RHD/PA9
4B8pFBBkpK9V12W3fj7Re0Cqvh+BDpuaf5d7Pai/RmMTjMdDP0X9i04w3GiF37gBCdKxNYUAv8rW
wTJr37DtwEjBR7AOhVrSgC8xJ0Ami/BNUoGbtMPx6z9cqCe14E8COCiOAFFATu1LQaTgpgAiI9QU
waeUAlIJIarUglYhHK9DAqLudagrgeBXGjgsbkymXbfgRg4i3kAArcWE2uIIviWB45J/EV0IdBS+
iwHpRbNAvtT0EWGYoNxIwcFI/K4GH8YTUEyB1GgWdEwYtXclLJks1UJ6I+BlzAIMpbobFdywKqkO
Q+0uK73UHICM6i2NzVUL+aaDWTPKI2yYwNgMArQhZ5su9Ez6cBMCJRfszQT/BtF1fW9BxNEc/92H
kGOnMw4fTPVrS/A5joB0dEHqWE0n+QqvjK2tVf2F3XHSZUVzGxJPCQmpxZ4zQelhFrlcnLpcjnpc
8Rl44scpHHI/7A6hmaRYWwpyeW+BZnJ4TtunPoYo6iXmpzli8SVkorzdJVAwLmkew0Bppp0DU6gX
tpBAhgjUIV45f7FGwBMBiNNegES6oIl8GEX45LABQi3yBF8UwjGyBWgER8rbLAI5KgV3NMI9mgSA
VDmQHAEYAfwDjlRASVq402zBJqUCUKpximiyXQxWf2tk0XuSqKcB5lIKe8miz5o75t3czxbu4OVo
CqapwcIaOyQIThCc3MwGbl23zFWmeDV72cPUbafqYEJ+ciBATWN5yjA5MXf4HOv5uYUU5UOM8v3S
XIVFfWsgxQYy70OVSsejOTjf4yA4K7hThQCoKidQK6bpzB3b70XBFcOlfZwFW9XH448p0Q5zMp58
AVt1FdBmzXvuCQpIQp96Z6mvo8Cweh9McN7EDw6crI6c2DfTnF/myh+PTPKeA5hac+3ea1G3N+v5
dYzSk1tUyKugBE/Q8F2IX0vDZYXSVarhSHo4m5dWPfiYLN35KRGslwbfK9KCjwwBLlVapuPDcE8g
vYnNAQrmZRpRCtGtpmenCGpYIfgwu2pv/DzHHZvmb7UgxorUufSl/ZlmY75Nis1ip6ACpwQpH/4v
Iza/jQyArKy5q5LhfoZjVsEzI5L1oAngrFi671Ga/dTs8HWIcpjJnfaDI/RGW0CK6UDSEmhpDdQ0
g2j16RlSCL1quJ+k6cIfhLLmWrtJoGsN9DX2Z+scTU8JVDZL8GxUAO2mgNiGyFwSloC4NdDcaFHh
yhXA2wLprRDkW4zNShBwtsDgHMHCpcnBgxLXQovTw+Y9hLKaKyTFDkd0Ot30tdDpwZnT4c1pcOcS
+HOdgOhciHQxsmJfCHWCqptg1gWw6yqB2BmCs4sC7QiHeFvTSFwbtadtDPM3t6pgG4LQ23aG81o0
BSsVuK1tdf7etM18VTsJ7FHB6TUC1gsFsecIbK8CqLyyC3tgTAyKb16ccZ0HNg5XOH0EDjyHAu6D
o5SuBgqgUqB+oCABS1fDEXgb4+7FumeScKptwc/SzYcM6EMINJwmX/cwA3vYgcl4aCEJ1oIUVAIX
zHYK0iD59Ed2TQwAAiH0BUcYZYAJifPFTgirsC+3nemk62EaIJtBM0ygGg6CNwy1+mdNEklG7ZgN
+Ws11RSgLZPFYEK/ia8lFlhiOmAC/cInTvqnI0DFErKiDmERYdhPE+Ji6qt9awHC72aOSCrfInzo
193oYSXVqNqtDAOuavKndoBEy0OHDlfDgVjvaaJ6R6VH3yHEP+c6Oq8ond4oho7deCBjfmNCUVKN
QQsuJZhWTzOIe23x6OdjR1t1FoHmjZ4NWIV5ImBbziyci7O/Qo54CJPuWzS8ug7GygID7KpWLRHy
PBd6n6Rax0ZV76MnD43ltukC7qJ6XrVG+6HqUXR1E4Mrh/LZQhFpBC/ecjW95pUXeSzz7GVidyCj
FgOvG5PEG0AbtyghvPqpN2Cm1qX+Wx8MKDQKOTZMq8DAV51GLX4UIecSNEYTYt2OuYV9mfDeYMR5
4PysYJpzMgBj3xQ+FfXwPqoihsVpW1iFA5tSI+5W5YVnsVpZtbft2vrcRljyluCxwVS/nqr6MsKN
XblDbW4nW19FpfGNXMd81/M5Vp1SvgyNoKV2HUZNzf2MVF4Qt10uu8RpfhjhlF2jqcDjqxGxEFuA
lbjzmLrshjAZzpFEaHbj2pw4m6tSN7dRSl+uNHUGMSFQNtY6Y5kZB2oTPFkykMpI8dEHXr/Kgte5
QZEMp4g7kTi5ovRToL8mabap9rAkATZPl7JjKatyC99ZBLETIY3kJGwXn3z1IZ/XZjbcBSpadohv
dbqMNeROAdbPoX6tq6nCPd6u+0pzNpPhAZwfCxwPAK3q7Htv90RIy1sskwQvWQwXPli+zZH/4aoS
ZmSoHtuorvb61HH8Zkefh8i7seTWaZs2xMU7H+Mi5C7sXY4Edk0kSVCYu6zzgQ1UJmpI7adL/NoG
zfhyLZYpIcEoY3A9FfbKebC83iLc0YbES2AOlK7uVLRQoTMDWH7gTZv6eZ542NXRoxVZmAbyTr+J
CzoUjMT2JqxuYtdz2eHDU8FA8qi5ryEa8Ets1g9D5GziqOGv1i6bUj5dLYjOWPHiKycAbot1RInA
FhrRDFF2dpzzKd1lsMTWteu7e6fIHooKNWzMiTXPep8cZrYFw3G6Iw3rILB/Y4dKL/0ujOkPQILD
cum86/7y7oIUDpM8P1vuU2R14zWz6ZbbTniJ5/bGIwRhuxBkstf9Yj9aGE7rCNKtUzNI1Ea32nyR
vBrEd2npD5ucDJxNnoG5obEymjZhe3kAMNX1v5uB5p4I8zA2fr/MxOqk85HgnRrmS1gy9biCb44O
ZTj5T3MYPg4jd1NaAj6tZr/aJSGxNoE1nHrg/kiJKyYC9tBcxrF75JCZ3c8omDuch7Fnfwtcp97J
l+A2S3HJmWQ6DadOS9wuEw9M39KoLhfuJQTRYL8rHTtYbsLD67CRFpYbnlRd3TqRVqBeJULIzLid
2Dvfg2xiPVtusZkdWvnKKA5IKmyS55LD189woAJjYQmB9vr+0bGUWk1duFwM+ymsCmztOg4wEvoO
cWt7x8RjC7PUZbLoiZfxLWcOF4UEumid3tkyE2O79OkNwRPhxpyXZNtCfbotC+/q+KF34GIHZwCm
S1oUd/0IVyBXmg5PLtUZe/afDc/YDQa65WBGs8nYDwNEoXe7qDd+dhmRW76llp1rumqjnkngebIH
K3kY4XJX1o3qnOvXlSFdxloNOoNJOyI7o46ZG9i+cQYbgOAbZwdYNDO8z6zeXpvd3SBHwK5K6mMa
+qxGo9EPS5qa6yrtVuwY0wE23sT8qmIaswT3nuYf9FBL7wBag2qYp4l8peEm6ZP5+2DomAJxMKuR
1A05sD+ruESOVz9gHNaeUZ/T0Mrme9Nu/SflxYdh1HecaBMsFzZ4tzA8W95yF87VA1w6WPcpqyqO
ucv12L6AbELGZNG6pdYtLv5QXJIAtmEDd+niQwF3/HbagIi7ycMel5KRbSH5WsQYs93lGivHKhPs
51V48nkeRPq8bnMXJIKXB3vYlx89Kc2XJDQ2VWpbm56GDPFIze1iBfUBuzjPtmQwL47VbmwvZUpu
M6JqON96cc2bG/BNwp1kU+bwocb5qaRY2GSa+cLjGzeOXzNxg3e/ZYb3qpn1Ar1gvKqSiV6QRDbw
kbBfNZ6f31p4LleFRZI5S+phTpKnQan3qoYeniz1NyxA9dqsXMDILbszJ7mnMaQZ1RmoMVcaEcEM
Z9cRYSGgx6qT3XVvbe5nd3FBskzp76wJ70YFT7QwVQkrG+pzqGFIDEyO+NqijWt3mMx9Poftuu0B
mhM781qSurEsSfGc5eY16d3x7AQXR0vXvqvmm2LoAKVq+HmSscKvpmOB0GhW0dN2b8N6eXWIGdmx
P/wcjSpcJ/XQbAjLxrHSkQPndN2P0eyf/YlDotZYV0Ui1uFrNS8RWgDGX6PlXVtnwqVXsqAn3HZ7
J2lQAwKyXjT9vkg042ixJ1PcUSAl+fcoJrYsm4oXa2gA21j9ldSb6IIQrKzIxKDvePbZw2hg0Bmv
p/LRMLvuoXSZmqcMiskOik66Vt9iEIrBmC5vjualNykOCaIOuDDDFO5q240fEwKADM/b13Zckf5p
+zttcdjgeu+k1cTdOfZyYB/Bh+oFuz40oCBZeb5f5oHHQWSPq69nrOFrp2mgrxkA1yfxCkEPqj2i
mkY2urrrm3UToCdgf/vZxYFHM7Sn9KQNeqmqITz1r+hHUPMZBhFDacijT7wtoXWqUZaduqRYO33q
PhbksPbuqTMK+5iyBcdGmtyruGpOJqaNOq/Bo5aq36N1ndYVLZv9kPrenVYMP2ajebZLVjpEaWLs
dYLp/c+w123EpE17zbLwu5Y1NQ/8ut4oUjbW+pzS4FEl6X3AdwbyXiqCCndu7nQHbuM75ODVqWw8
FNgMmuOxO2Gy9A9f+QMGjpmLjh8mU/5NRyWJ9Kw2T+XgRrdlkAQnhKUXY6G4WIhvwqFIA27gdBAi
XTrrHV6kYbD3WStY10Hpq6LKb3iO1mfDLDHK8ZnGONzNYzSdNZdi0NXCELHLEhycnmZI7MOkqvwz
oQbs7+4GzCRs4SQ2T+T9rDIvtG5mWEE11cJ9uWS3CwRQFeT87cLyDkVVvdph1t7qLgiESa+Ktev1
AYs4fNHoZWIOFZ0vo03OqL2L3FokwKUPpR6zztXKBmDjblMd5nGpz2HefZ/jht2zy08ufQEtWk5+
HmHbYpfq5qK8Kju5SeKn1J+as35a1KWv6XhEMyPWHHzTKXfGbdUM8alzm1OZac7jV4hTkyTLbiGp
JBuL6FL2bkyLoq5eGwOvzxCHExx2YLJDpL2FsUMT1PmNFTAxIL6odmn2WQBXa9bKQ1GG0SaImYV0
JLqHc1nt3DCZV5JsYvDkSPzYOuRZd6trmXORwORiiUdyl3DKucEU7P/5Y8emAEavEKbawumd4087
cf1H8wiObL7QcZ0vfpYeIA0Clwi1/gwrba17xT11oHtxCOXYjW5J+318ahHgbUuAFUcdt9qeawcz
aeEIPMESvnHdeJfYsXdr9FaCe9YuqEg78OuFDVZmqHd+k5PejR/wUCX6TQMdtcKmtO85fTlWuplg
WYfuJjE4HQbZPnGZ63DA2ZAhxTinAbeFDcNbmRFyMeLKPv3Fgr2gYyFUXyEMRkx0pKPi0xDEMVvN
OdDY8LJm+BmbGNHcKa/WKqnfNdOmvRSUO8VJZxckgKi7cW4OCw+0QMqgib7toTO7Z8gXizhdiWVn
IavGf2HsWtFQt56YNBBpSa9gO2l0ExZzcHeBYpSX01MwgtQ5O55WvYaO0ezm7ltZRYe81ZMrtLzj
yCn15BHbsWoJR+VI95ZWUbDRu1I7V8VAGknrIsoavR0MV+lLe96aXJke+I/xCAyz2ZdVkmAngIxU
zOlwmLgdMBk5nbUgjAifq5o+Q0+k6jDhBqO/JBOHgq6A89Nu0/40ac1JU/OAR26MBArgC8OAYxHp
WXu2vHhHZXbKCzohnDtg8WYfc19EEC0q+tOwdZOwsL5TsWT3RhAtz8jwT5Gvz6LnwOVeBKcJ5jCB
bxzuUCjGmyQPXp1S8qQRxej17F90Tvu5wfOx1zwI3UmxJ/+TNpCFzYG+Hakfpj77+y4wXrSgo5Mf
/9SrASGSS/wVAT2H3MTz5kUhm2nhm9eCz/f3c2Jx8Pw6JQ4cyCccZg34gWLj+aMc1SzdqLYq196G
cx3sDY4e+BY2oZshHENQadTkuKRJz9NTMbwb+97dIcg/+UrjE3QecSewmhUZIYGWzaifpnvulCBs
l0Pl5lB59P6NWPtqB4XipHz90bLgHCu/K9HQTd/6MCT9bNw7M71fj9v0HLAWsoj+RWYqRJpa8Rjm
h2muw3MQG6e///Bf5rg/zv5dEoNBrqLFJRUOh9EvWtzWp43vsQK2GFw5E8wIWsZqVWYxwe5FCgrN
YsCzjBDkbd5L/LMPb+rKGe54BJpNA/nJ1Q5ZXHsXpYwOJdLwETA739e69d4x5LsJSm6IwudvBWzL
aQDN2WRbh8yNVAmNT9g0BCOMHHyZbJvhj6JM8LP6kXuq8t8WehafKovvzFvyQqybLiVlN4qCcZ2O
i7txDEUTBDfLGVWfsxpJNsVN3yUr1WBAibruNPCfN0nev3qUkxs/1T/6Ju2usIS0/WzmyzWxyZfp
F3UXRrp943Y/2T2pSuyUoLVCLdPOSMLyYtnAWjHBXhyCJp3l7u+/gy+j2J9WIN53jDkeKSS2+RcC
jDhYgmRIuMJ6bX+0QflMfgC1tkWVG8U99VYmcWLl0UWgVtXhrRnq1UrF0Ye9cMJt/PznAM9o089M
E6nuiRLy8cL6ZXrU51Mq5WCrLz1ZDMgHR7KOCN1178k3TJ4CjOHknJGyU1Ue3Q7Dg0U9KpQgPjJP
3aFe06vpktbjJqtcVsnoEAtapp9GVNsIG7p3hjqPfavHN9kwnjTyNjfR6I8bOI6fGnPyrWYY886i
/tWnOuQLybQTkHzUc9wRcUWCMEQdJnyF/xBFzls+m+N6yJVFpmMar5xwUfvMMl9zItL2jcvYrHIM
wjctf9UzTHkMmakz3raEywN5f3LHjWY/URCcqG62RRi4ND2mntY58XyBTle0WwDF26VmnP3Q+TRc
bMZMwJaLGdcfkXLtozUvby3r96w5nWACSfwyifpB4LqU8LTogbJfXhkCGagAniNIKpYjgWEKCr3b
W9aajgdN5dKsIKOk8zotx/nUqeGUFkb/mtjH2OBW9tOKD2Qt911ixmfNLG6auD+Gg+Hupr6lkNUX
f1vnE+QTlWAXaJ3y+LVi8eOvp7771k3p3dcxxo+Nd7Jjsu3Xqvz/Qq//4CM1ZAv834Vep3cM4p9/
MpJ+/Y3fpV7uPwzS1HF9ot2iSuFZ8i8jqUeAuwtRyHFdF+FWoCNG+t1I6v+DjReONYBsU7YC3sHv
Si/vHyg0dARMuhMgw0Ti9F9Arr8ET3/c7XkNcE1w2xwdKvS/0Wm9ZmmTpmUqlw45J3OH0JYbW5Wv
dbrAqRfpwHEuuofB6x9CGzGFqw/jqs7tB0S5N+ZA2u9cUff84QL+hVDr6wH7y7uCGA0ZDbMOn/NX
cLRGaKs7+Z7ajdPA1ntQKJByFEdigJir6cGyo3eAjz+Vm1yD7B6kzi4CGk/03Is5jS9hksEO1Hvm
H9FPM0rf7ZDTEp22bj3RihFO3apwOFf/Jz4sjJR/Kx0AiDno70Q6Z7q/KufSWTf0srDUjqCHZWv7
9Vvmpscpa6tD7iMQ68vxRCfnM9URTzQ5xP/MqW5UAw56uCFh5mIF0zXmVJ2C4xha62x61W3aB99H
w7pDh7FWRUmjzrvMSXr2Rmtnxto3Gl0ggCEp5E5MsG8BpEAl8zbntG7b4UuchtNmLHVgB+SLtkv0
tHjM6CFWgDVCjoLWcDta/UNQYiQLiKJTXCjdmMheIAGaXsZ9Fp7CPrtqqJXtMUecXqEmjx/N/l3n
bDInpK66LmHAGzdTdAAQBxX6atI/aEJvdHtxV5EffdcJGaZR0JNUSJ4D41UmLC9pZx+NjhYi1bGh
Nl10Mm1vRfg14gh7bdXDWuPwyJQ7XRH9Q0ffrEsU0C3UnWV+djI8ZX0WGruvP2FP2c+6fpnLEE6P
Ahzj9u218IunEAbTVrNAPscaoz1Z28jF3jjAHkltIRpdVzdoZW4VImW7Sr47gB9FboPf46X0GL8F
S7UekH5Fev9gj0vKxOygu9WTMldp7P5WGbR7ieHoxbBouXcd0RorfaFitWvFOGxBNDC3pHp70W+t
Wbz3NmcidWs07qHthjMGIJCsjcY0viEgsyHkzPdhm8xiGM0V0r+8WZ7jnHYMVo/3VoUV8BXo6Enw
zVjiC5Pytzj1nUNgrSmDSCFP+ABFlBzD0nirxuJ9tOx5TZNA9IP4OjRYfY3inXmujr4AeTOdw+di
Coo1nZ+DIblrjvfpBbRyv16Li52u8CmAe26XVeTBhBr1+RUlK+m5Bs9QoGmHrst/BNF4a7rBncdw
paI+x/LfDlcoITA6mJPBqqSzWCOXSH7wi4De8g9CnJhZNnwnI7AMDEgA/vw050OT87kOjemiw+ls
XHiWhs868EuqZT/JfjbgLac4esj1MEe1wcF4kE/KCCylgt8m7j0MUXQeQUw5SNRLNM7H0jSRMihE
i1oMfngo2fqacHoi5JcZa1jt64wX60OIs8nIGE8y/EigLTdTFj3EBLgSJuWuF2rSlZ2xCv0FWTZ9
hfUwMLPoC1JRCW8GX/xiN91LZdD7yTidLl6dbJYGhZZTm+uyYilWM3zHeOI3o/KuIiVvP0X4bnAR
6ruhmygiim43lMhfJlfy/0paTtVtN7SHcl5e6DpA+oqw2DTdljnoWKpmF3ZgQmLV/g9zZ7YjOXKl
6VcR5p4CzbhfzFy403f32LeMGyJyCe77zqefz6KkUVSmNNmaxgACGp2qqoxwOmk0O+c//3IdZT2U
qwbSfFbT4ZlgIiQkEhNjN7de4Ty7RRGsF0iTS0JFQzpjyvzWuxp1Alm9gh+zx/lpNNJnhvRXQ0UX
jiiTff+rs5B+PYTqb2jpW7rMT/lQQ3Yx4XClBdOxKZM3kRtfOiuBDkmQvDMz7yY8ZGidS6N3qh1S
j9a4oCPuoVMWb0oI5YXRG3992vDinBpRrvHSzTeuJp6WkWkqyWkDyXJPSXodwibyQdw73FvtS1IL
IEoELyv6YlyycpTWTWpuA0sbtpp1jcXtWxh538MoxkOJV6qOexJihYoo38STu0tSFYGiklcIRY3h
cRLhmpN+ZPF3U8ulc/BIveKCMhinq9TLCJ1RES4tLnMLqeoRQZzIvgwylL3gKTYHynLCCoeSA6dx
EgAOryaFECSao8ipl6ci7dhv1G4rlhN7Bs8PYo8dM2SOxfgUFXuj5dGmxJQShNef9ZyLQK3wUtaS
UyHki9dW+zAs4kYLnRztl/VDNNVbRroMs2yUgUmjXyAQ3lQmT1Pw64mO6kkO5QFOMZpgk9XM48yx
+D0hbod1qcltDd+bwRcrWpuqb8ArRK+8g611677m6066uR8GPuEj6rZJ4oc0m6FKGijWZHcNnm6v
wwE/Q3XGFoD7qL5JSMak8Y/bXgXZhY47Qgg73ol8uDPG+aSkGWU+HEtmPC3vtJmWzN1lKZXW5LJk
9c0yd3fqnC+n9k5yMkkNU/Ep/EoEE/J++wp66pNnxN+K2FzjXTWyPbK44Ol4rWZuhiBFSdo9L2FH
5nla0HksTx8sS3OQxw74q8ejiCc0LnjoyHXIfJeTahx2ZT9clT/CyrtMHncUMLc4Ju1Jx/eR3mB5
JGeKCVxunMfA3AXEJq6ihhep4sUssvqbtbR80fRNTAwqrD5/o9br1mU6EWwXvpnY+yaGfWhy8k4j
nmAD2pfh9TYtOjHycn7A/CziWRFYhYfTTvPQSSUpt6UKKwgIMfHmFFk04PCNBxdqGEDQ6DgoRrmQ
ANfa9QgTNoECTM/E4597eF4h8OPH8liMofTzvNiFKkR4KTxYOPhtXRemtLjqtiQUA5fTtjgu9lj5
Bb5vOy8ipdwhPDQLqStCqHZZq19oYZRBHbNFN4vfYVYzo6p+aGq3jJnArHp+YVexCD8WhFFyjlZa
d+6SZqMTcrkiPqljU6urleSdRmhfbbUBrq4+abhHmZa7Hav+JRr53DKL3wbGWHzYXqt5JJnOS/IR
q5VYg0T5ot19fLBes2QT+SbKMv9Yw06WvRmtcZXHwevYjZjl22KbWSPvEpkuAcbJgwwJLitJ1qJK
IaY8j/e1SXNs9MF11wqo2N57AJv5j2cwJfVjNs8HEuhSDJXzYF1kP9qqiq9C74fD34cdzVp2vOA8
dvruI5i1xi4KrcLOJuIvjljk6n+UCwzmEnIkQ1njnBbqYXTMiUja7XtKuEGAaSdV/5S3fNIH0zrR
Kr9uje+5o4XY11c29o0JAXQwHj4iVM2K0Z4JU8lMZuc4T+HVNCXtfhDNOjSaL4Frz1tikPGcK8YS
Yn5rbYwQeEn2h1DjABIxdrGJ1PD2g58djSJb91m0n5YURmU5ia3IMJeW/ZUmzNK3Q6r/hn0wobjJ
KmddUuLzZLP7cOmxyVffb/aW28irSZhpR/g9ONYNA9JRswzTVWpYd/g0v5M6/lpoXbdvhoX9xbwj
cFfuSJA+z0k77KRx5yUFM4nOYQgGFZDKBTqunjpMGXaxUjV/rHlnHMR2TMNiU/IUQyZI6uwhzAWu
RMpYCA13tUVnQDJc2ypWEdTZNwZn6DBhvpHqhkizT2aG+KwgI3uG+algLx1WR086V67I7frkfDe/
wUD+wabB/jxxSkiVjUw7wdNC4Vz6FLNl6hINPBEG3GDrKGhAgpC38uNlHOf8DR3cKS26d6MXjKtk
cCjNhu0x47SQ3sHLxnfDheqg+gVrSt4cszJQybkPIA9rNx156VjUZsehhUHDt67E6S7gWSB/k+sO
ld6UlRvEfOyjk/tcRgHTtRJ7f/tuUtssskQY6Wy+67RGpzJkp6IF9BoHdm08f26SYXnh1b2JRkVx
o/bg/HC/cWRqjBe5ErbVdV3AgPuoUb1YPFO5Pk5VCzF2YQct8JRL8/Bk4H/gLe7tZMHYMHj5Y6Ag
mCfkVcOuqRg41q9Nkbyn6lUOGjLcdTtf5zHfmokt2mxshLO5yPDDMzA7rO5dD7NWzQ0J89PIKjAw
Zqkt7kzM1j5Lb9p44aDDH3uW6gTNelFBG3yapnpeG6hr8dJPkX/6fSz+iNlbwoD+CWq1zIp5lczK
s65gYbvYLmL+3a+rJSs2Aag4M06cEBB1VDVPfFIOLKFcNvbM29dFzx+hfbo2TivHSRFEcQZ6CeCt
q6clEuZnN5DYojDZTnp1qS35Bl4yvDok8K2aik27iiiiXOUUacXuqS9h+0BveoaD/VEIu4kbrN3h
28gwd5WPNAuGxdbbXSIDBmnshe+ME4CkverGS6EVjRN+HFUSPkSh9sDw+TwVHMa2iRhYeqxWU4OY
MjIig4XiR4O8hHnyEna62HqZdmdj9pjq8VuI7/baIAHD6oG1caBckyqlRurzPb5qayujMWvH+M3k
gAuwTOUsZK5RsftjTvVjNvV0FyojPE2JJvTsHI1Qr4KUhaA5FDctknTONOVFw52jEGhfoFdqo1pG
6v8tMEcgmD6YNcfIx78ZeiG2mu3gBju9wAzkGOsMtk/E1jmE8gB6gNkTaBUaCXQFzImJksSfRse/
ppE/BpydkLjiiPKRPTgZYtXlpIVn1MM6UOSKIKsJ4S8sztJJmS/1i4stGzcc1dc1lpFrmHwYZ5gU
jBmBBkyk/QwFkM9MZ5tmsEhED29NMiVbt5NC+DRS5R29OHpZc6iSdNvHhePPdia2TWeewH7cc5SB
X/bpzTRCXMVG2oK6tDyEXrhtY6feWSZnYpgPD1Y8smYyMG3Rkv7NJNhhTQpkTkzvXbQm8YAeQMPb
fuVW04sn2ppM4iHbJHI2aPk5V9pieDDj8JTX2kh9/FvnOzUU+RmzwWoPtaBnkr3k/uSek2nMtTyZ
JtucsZ4uquc5GP0GJPToJaydMtSeWygKmyjspi3W5WSkp285ohh47BP5DCiby4EF8f8FtPxXutP/
moT1P1GdauEz8q9Byy3ud98i7fLWwFWI6/7Hn5Sq6mf/Bl/a+l8dFRSJC6/wPPnxWP9hhCel65Lc
hx8R2lOHJ/53/NL8K5kGAJSwjHHwBQ/7B35p/tVwgS1ZKIB7eEH8e/jlL+4pDOhYdcqjTxp84E+m
Np7VZRoAUOFL6KqvDvNJwXauWMuv5Ryx7+isqvk3+KS6/D+tdY9PBZ10yAY0lAffTzLStEpyoWlu
wbT9uZ8fHXknaIDNFJ1/+hpRjaPbDjMUGI8V+57drEvt+yXJ4WcmG4bfASeNjNJVbP5o80dBzx3f
ewS7B3viYGtnP7cPvetgwvpYT7hINj/c6Ist4t+4SSkl8a/fQgiVowE+rQsllv3kd9UY+sye7BSM
JvBnr15mD9Nzly1WP6fI2QOhb/s2vHFJIK1Gd2MtT3BJoOqys9A1MSGqI6jJ3hcHYYjtluhfSJdF
uihNFEI4sabFFsZwbX+VyZvF8MVIp0PtWKfMiDc1juRaF/kRBGMre5ujAQnhXfo1KTE1Dp5L/BDM
3NwYRAh8Wue0PXNYFp/NC3/x+VGPDsNnhZwbFsD8n7903GZWmNdQGHs69BgiT+kRvoyyMXfeR+pT
csXWWmj9IZL/l5F0v9hMs2K4w7qr1Ns6sP9PKwa6RxzEvVHAMUI5BxhhgY95ezMoDx5eGqQBb7X+
mOfOHh3QtqjDg1eLjUa+RutpnOXR2vW+j/1D0cd78+xAc8iJqbavpEOOdftmLYrBUPw/rHOumreb
wDcGEdZPpkjNOMwL36vwcWbGiB6ZQekH2WFyAXrs95bDp2sxwYtu2wnSQL6yAxPV5LNRvjBPwzPr
bcCMTNj4v9zE2Cf0M435Yxf6yEuhSqnM5nWp9FQaHQRpam3z4BgPMSeBVjVEXQW/WfG/RK58PAVJ
Nq/jqIDenx3ehi6aJgfOMu7vkixxCBp1hxGu6Y8z093SIrxL7tw0hQNiH+JkOPcmph/fp+JZ0Gt3
NLgWdM5qWpfT+Bv/KfFPdjKhf7q2nxbmWNpjr7cLC1M+LNGw9dCULpRkkIDXwUIp0Vy61PX1IfrN
Uxa/mImqtfmPT/7ZAr3lP0ZMuws0m7lPPIrfLDGILsTllUkj03BvjJwYqdBYB47t/9/fR6HW0Oe6
4adn4qir+7QL6cnQZF3Lp6dVvPFaPKPyG1nc643BGPoN3tmqpZxryN4CQyU7KvrNBUj16v1yAQaO
rZ5yTnB/DgMF0Y5yveLGw/9ejUjN4V2Saq7cTdD0eBuzxAO7YWJEcEMVECyoYYYIntg5rzhY+1lK
3MK14O1QGK+DXYwRv1Buo9ZBXEW0F5I1kmR/99D+yREkdENl4Nq2A/lFLadPt23oNU/XrAFGf8bY
JPG2+IzuLhrEyKIdtkm37PMchrcDX8ZFstK+OqmzoiQ7auwnv3mE6qD4+Q4aRCJa0E9NvFHVtX66
ln7wAGjnDo/42tiSMe7342MxrJxGXzGNWE9oKZIXDWu/qm384DqYot+92D+P3dQiwkjDFC6EGM9x
f7obhgfvNZwLFhFvbJDau6Ec/ThorqIhOlTLmbT6G6CKeyJpL0WQn7XouDQafM3RhwKww0RsW7nR
t9/cl3+2tJmeSQ5YFVT1sR19ui+1VqRoXSE35RbOqdF4aLroICuIPI51sXF3r0R5ksh6Al64sahv
yQ38jb/cP325P12D/OnOAMq2jTNwZ1CrHCsygSR3JU3T5zYs9sPcXxNahNq3PvXpA7zU3+1qf1gR
/7Q4qJCwK+EckS7F4J8XR4DHIqEd9JQViQ4FhkzNjH8qozgI3tpknOxIwJ7K16XZwZGmEUjJQCE4
J5yMM4mHu55ZgedkX+JRbIPmPp7MA+x2nw9bS/jZ5S1wpE+KIAgVPa73g9DyjY2LBuniWwNrBvWf
rKTZ2eRtKgeGdBHnIhl2A0JcdzZ9j21fGBrKvLsJ7YGVhodKaKCM+b4PiU2izAMYz30dH9V+IIHD
zfYD8YfFSJxk7R4K3Loa1ziaS3Tjzc6hdEyGRXKrPkvxshtYcHVIokQZnKc+30Mv3qeGvmUC6huk
XqrAOZ2RV9nqBGQC4JAS0uYoodx7FPmbGYs0J8A3S83l6P9yopxqYeIR1+2GFhEzNZdJ4+7Vd7FN
MzmQkODIE2xuIIwUOumPASsDfuIoRL5PQAdMcRBuuAXkwBDP8NW9iiK89J/19HtlZ/t8TG4RM61N
fr222IeQgZQOeJEiZJIaE7mR2lC+Tp2BPCReiYXnIl/xytqk6PZy7UwWmyATQHLzh4i0IBw/2vB5
ni5N9KqgxDyF6Ek2iiMf+7BZ69Cvg+S1Flj3mqi5dBKssg5Y3oNpJ9YjmZroN9atkTML5thOofxP
xabV81NICIRLyEbkDgfbSnYQTjHV76F65ySqXTydQiL3p8EBj3mexwMcpau0NP1uLNYee3QAuGVX
Ndii3NrcMcmgZgzydaOuhb29tzGu4q6CsmPjGa9yQJ0JGxua8XjI10OK3oyPK/LvaVLtsQt5Ur4S
kSwvgJvM5NoHIR36W1jLsFIvVWkRJsc8WLQEGeH6rFfHgEpkyejmZ+6d/TLp4apfbNTJzdr4Zt31
mbOJCJQlqieZ7gLInya4Q2DglKrD18edLYPChfc/GWXDMe8F8pYYsjUwLQxV170STQGDmOUtTs7g
7MsEjMrYOjmOfoKFrU3bugQ1urHtB1fWm7DCocXwZQsSV3AUxv2qTVMfXzHo1WhATkhofPBmUOyP
w9CB3V3ON8WyIMluuXEPdZ2vJ5ZKQ42tYC3h5AdXRntkFRXqI61f8AhwV45914wvliPXtReBvmIz
x+wsbegZcDVEm7yJUH1PJGuZctx0RbUxqBI70iktrFa6ECoBYsIaI5vBWFZO8VLPt2Q7eWiborna
pK23biy50aI3IBgwIlgT+Bs47mNLdpcLoz1DcLCU4wq1YkOela1NKwazcmM2LrbPVByI3QpUkiqm
22RIHo/r0qEMr5EfzjdWtlFPMmSxBNmx4i2MqwzeF00Rz0e2BUPFkTlWsXaWcqPDD9a9c15N3HnH
93qTlGBjG4zhVhDlJU0TokC4qrVDm35XYY4LP5DJaC3c7xUQp7F8p1yeuasBeUGd8cp68DPx2KEf
BWeHk2+iPglXBqLTCQVAH2GzHF7rHTgY9zrYdUNKquewLTpqgar0++AbxhB4HTKBEsYOC/K9h75+
4MJgzB1zRkch3I0hLXcTxDarLbf10G+9IdkkruM3g+PHNvdvOo7QNYKRr4rgzOqFr6NPNuZ3PUVV
jjVKwLh9YEfTOuUCle6t7g1LxKPhGkSkSvxATazySh/TJhaYjq4M21n2jxYpZMdoPWvaNco6cGlG
IMzco2o4uWIkvyRaWzi6NC1hbHm6YlgEXn6JSsyMMG+GWQIsfDX0OlzVhzZsaaLvYvPJCu4d2axF
VKJsQHjgYm0w6T76g50geCkr80PZeI8LJgCj8dWzMOX1tli1MDF2zmWyaxgqN/HNtGhba7J26ZSv
mU+rceFqjMpdz1vjNuUlJuS0mEZ+V3WoYCGFMJ5nwRxFbvFOOJgAd7ih1C58xNZdg6/4Noo+cwSE
n/uTNPW9hdmKucSEL+bnkSbVq7Ndh/w7yfR9hl640pt9jxmVzjeJ8HUKWCO9u66nxzB4hpmKLx3f
flP3yapFIGwvj3OIs4CRo1FmFACPp0+YkuJIU8sHpi1DnOOgilufmW6KuNq0TbyrMdnrM2tbtugA
ekwA01ujCjmQkPeRiFYbfqGJ57zFQDztiTEL9vhC7GWZEdPa7OLQPTSJPMog2EPlV5PlZJDbSp5r
tiIAepiTRBUn+n0luEgWMSr4ey0iYhmn6MH2jYzoO+Jn3EycIj04xMbJapxDzzHppYqLGSB3M45N
Y17gLONCmu3UzrXUzqGd9a06hgGfjtlgoNJ8brNlY3CgqVOZ2fBJFDh3ctNT+PquZx2LUpwGYJYi
IAu3MQ+NIIo4No+j0+w0wUXlYDtk8uRLszPibleF9Ya3zs8lF05lIagI1L8La2WHxfHMlas9snQN
P2Xdm+6MXxX1D10uveXHj/fhQdeNc8tHJVIQScedRG5j9/q2gW+uDpzSESedXSLDIxL3J7pvfKNU
tUQR1deNj/khytS6fs7x+hjVKVUt94Or7U2L40lqe1XdjEO4JcSoc41LkYlz/dpVmErkApk9O7zR
7Kau2XR1Qd4RPhxkE7locapR+vbAEeiSo+ZdAGi2ZWUdoBFsE8u7zjrvuh+c677ToDExlY9fdZRq
qtAKofCPfqTbBynFOcczriQLy6246WZ6Oyd016N9gMB8a4/GSf1zLAzGK0hmTe8BkgAyxINVZ/tk
JkIJU4pe6qeQQL5mNi5Ow8ncVEeoIkmvbSyiA8FWXtORCZ5mXuVhdECseT1N38PKvK0LZ9OGe7dl
nUTGyUhw8xq63QfswzWpIkm4qHsZcATZ/Azj/CAnMnnae43xzkLhkZZPJhi9rVmHLMpvlQGsbRW+
EO3OFd3OZt1Gizyhod6Uo3U1IMQs3fIhtLLz3EFyCdwH/API1gu3sjaPaklgS4e3Pxanc7CfWkoh
XtfZhPljOdDJeSIeNrDmcB824hkQI1oJBpmENTeUhcuVCTpRU5/qQfBQlykq2JrMK3gWVm9cWHhx
wjFcBhCVOIBtEK4Qo6Ou5Z7XzzJhL0Cuig77R0zlK5Ie/4ZlJ4BKDwYiXkhs8BoQTO3Azy7dmGhY
URBmk1k2tdNLYGOrAMZ1wjHzzh7EpQj58K25lMdYD96NihpU05/pBg8xw2n45IjLg2s3yX7Qf58w
2P/WCe8siUZOgBFTAsTbeHoVdnvXptN9RmUm84Ak98l80coUbuN1suibeNa/FdryOkbNnWlqL57D
mmY7kAopy8czcTf3XYGwwqAu58hYh/DsUF6icGln8wwS+M0ICvzLCQ7vmvLEaXeuHGOty+l15sPR
OA6vtS7uA+4lln3+3L/jJnMD8e+KuELHXV5loj9nwr4a4upOr+tHQpd9ZMJor+TRSb4msOsQzt0b
Or2LI4+03fckebGvYSFkMjg1coK1g+JJRyrTOP0LMe73dgPRaCzSL7P+xaxIsWa/aVeaYIMiS7TE
M1W9n5gG78Vw3/Eacl9xTGAfaug+Gn1rE1moQu+RDnO400mxoDqJPDF3jnootnUTv2YUXN5DwtOB
pXy2yvhQsUy9YI5WTcPhHy7PcHtOswvma7OODeOUa/rFjZka6fgS4A6OKJ1avlupL1fCw8+t4Noj
2AXx4GHgje1V7SfSrQkEYrFYMFrC4AEfaMRoxFaPjMGnfGLw9ehwI+tj65IxJohx1J7tQOXFbEX9
ak4T07TQj4zmFCTZbt9n+S0KvS8Trr94AyOV3QuohyqsvpnXJk7YbfSVkKON2b1DSFuPkwZkFmO5
hExizS3iqGFOGkFPteLbkbhPtYUEc5yt2qLlyOb1Z1SICxviXMBgbm3+ukw2Lgz6VisxgOWT7Jia
l95QbVLR8q3EZzyFGyV0f6zCbffSOxx2hOtBo9oYqEPV1p3nwzrilYkQxOYWgz96hMQ6DCm4Gm2F
6qDUIaSQJJjVtHk0afwp2VnSigIvQf/uia06RxtNXpa83/UJIW8ch0m9rMu+3TFU87262cnFvKQi
eOg0ikLS1gaBUittdhZ+SnKoNiCpW0vbxAYeFrp3PZXewaHGbzW6LI5nz7g1dOeqlNhPY01jU7S6
ZrKvu3aX2gVaDIysW/arKt+Tm7gtHG2PHdOV0Ur/iE3HcewZsC+UxhaqczB/12BsyaWoKHRtuRrL
d9W4qhM07OiR825HIg8ZtbSEDQ/a2owO/8gPN3SnhE2cVYu/lHSdtHlxDOVo0rdVpT3IuLlrptt+
LPeREzx4CxLFmalOiRu05t7ZRO0tiwWrpNupYKJVXeQH6QzYzgcM7sMqZpEFZ7vYu0yoo+pRXZLF
gnIaDmZOEFOkX/AewDEN1Jdqa5KChF3+pI3v8aymRUYpzKMu602G125Jl7w43CVzG9bxtkbEzGPA
kgn6Fo9WARI6L3/liHXY0EFmf3SYFqtJtfQlAtZE7XVNQGzcH38njO2Vh92gdJvdKJ0DiZUXDVG8
Pnrrwmw2qvYIO4BqEAI1nAk5SKDqMFZtd+oui1ScZlgyvKi7OYfEzCx8lkesg67xlzlXkqMbYVbP
JLYrHsFXDqIyTk2NSV5AlWMZl9oCyyR1t/PkVRHah/ErK4wSaRNK94HI90teUco0VAq8K4Y0Tk6K
ySi+WZnCdPhFNnxCjsNeJwtkQpOr3cxpdptY86taRWLIeXjWAcWZr67IgcqHHQ2Rdb7E07J7r5Rh
Ibrd0TzgGeJHbay6yWAxfC8PNml63VXLSt3CmPZOvU1Yya57KvBSg2eDfDECONIUizEHPAD0UccJ
AlmiJXEctXgbavJ9qVodpuvqxVYvuLDZTgJAId68MDKOc5eDAMmP3/FRyYJ7YFG5zoKrSiVZRjo2
UWA2ZbQrZLHKB+swi/lV/Ttej42GeNLBXs5wbpK4YYciuFFaGy/vacu4Mj5JXaG6Dy3OBXqABFsh
LkBIC4HzHd/GtKunwmJtKUhOI9JBoVbh7gOZVHNootT+NgUjhe3z+Pqnf/xf/zVD5v+Os7O6nP+T
LvefkQnHAPsThqsy5/6WJadcp//n/7h/i4vuL+f+W/wnPc/HT/1jIO4iSyFVUPA+QlFknPCPgbgS
rXg643JTVwPGzwNxIXRTKXks6ViuiuJqOS5UaJyBoMdF0COZhnuEdDn/lqDnl2EONo2ulFyDaRrM
dRRW/wlzHmVnO2PCqGIZLV9lpqbJSzncUTUxjSjQW+NvI5jkLfpvJhK/jFF++mA1bf70wQG4WBF1
6oO9azN5TjoYwdojFeNvsH5b/gKrS2KaPEd9Q+yc+b8/f1IyWbGw1Vfs1SDacu802UB3DZ8qqrFO
LjvNUEMH7b6qihu7JxOWrNdJzKshKw6VVZwr0R00TatWaBho4rP3AOIZh7PPr2UrsFeD4z3ElXdX
E8kNFdhrzQ3CQ9JTdXzhESc20ATT/trqiJwmxFROyVFFIf8R/qw91UP0UmBFZkzxzh5eB4sTPV4z
1N25MnyuCuJ5ZfKlceKjXWG8wUE19lhktsOVSovXEnkZO8LcwU89BTIH7al0tKfU60+T1M4pJZ7K
Fko+wmjBB7BXbXAxbYjSLkbvzh7b80wIX+R1pwTNSl9mt6q3mDOYfJDkawPX4rzur6x2QWgcnBMY
VV2NqmEM71syKKPG8xsA4KwAboZ8hfbj64+Ng01CVmtb4e4TF36zctFs2RJd7y6lklJ7diDMvY1h
UIWp9QsKh8wGh9N9DO/3IwYWkRpMMWKE0wiKGe6JysPBVVM5VRrkZNiGNdG1hes+9BR0i06Kqz0Q
lMq4IN8MNoKhnCJ5ug2jSyeQDC3EZtraprQlfs3ZPpXhl5F03h0I6cbEgnoawZ+c+5kRVALDATuO
a68Gky7Ls2rZzdF7GBf3PLjUrUFKbPJ9zdGmYW1QAH0sgX1KMKTq0jdcjd5TI/qiFacurQ6t2bwh
+9yAEJ9DJ72t42iXRNq58IxjYWnnOLSQdloQ7nZe2XPjknWrkeNqJ2t1p0qQvrLn0K3IzwAsqzPo
+JaKrTsRWOznDgGxMHJTvbwJTLolfERVdmkWjySlE05utocdBg3UtNMG7f5mDKMd3rUT9NECsemA
jRSrbZr6U5bZRx1o0MqnK70ct2bi7DNsixYchzv6rDHLVwNdLX8CcXeHqp2v6FYhXB40SIaktGK4
7GAxRN1vr7V8vlI/aQbWWq3buR5OpZEpQrxvlUAjRXBeHN4sot0zOvqIeU+vp2cDrDYiFp1Aumu1
5BJCakcP5RMxtyl9vAzbQ92Zxymj25zue1LRBURPw45uLW/xoaBsrBxnRoKZB2atUVIAFjAfJyrY
7R66ZXpxQJDsOf4yGMXZ0JtrbONe1V/tQAhUZT8X3FIPZxsVGBM9IGQA+eTl0+AJt+HOcoD+RHyH
Vnk/ptZRMoEYCNnOF+e+MbWz0+L9OM67hTolza/sStzoG2Dkk3rzLBytVLcfwrn13Fv1UUXCe0Sf
mzLciMtpPWGkYotxY5CJXXIdTpTtO/XliRw2Kko4+pRi3MokxfqIRR+HF1je3z6eLa5N22Tpt7LC
cjHSfT0LgW2gpk7hMSOjsU6wUgxxGteyvUbQS0aRNoTjVUnNMNnWXn2nGcGyFrfXnd4dmPaBCipA
Qkf7gudm0B6MsSWxOUQ0WJzHhggh2qjSfRxlvHXrGxdsnJl2NFx3xuxnJdsrk6yA+4aF4zEOxy9O
fl+FQEwmqgVhGGwP1joebzUsPaYg+ZJL3uwmcB5hLj53xB8vwYD3CRlFbJ9VV761TnEdS+dSNMbF
9JzvmGge6yq8q3LnMc27g5mXN6EWPHOwgnKzmOIPSfmVG+JofAoHNYdLzkaf7WpJ6Wfrflh/sRK2
jgZDmDQ7UUsxVaFCn/izCR/01Luz2PJJNqSG8yro/0rtEkEEktF7pJ81+pWlGb429oRzVABalZvH
Oo02Lbu6XmBH015FbCFxVqzaeOSdZPlXzVsX1Ncx9PEMZNFSYo3Q3mM3fdaD9roKh804dGvVOSG/
OqeiP+GtRDua0KBnxjYV2MHQE/cTMJZ2jtiZF9s+Nz13x2XGIPg2Q+3dd0mLVDI/ZxkrMOpPIl6u
9Dg96+n4tXMw0wKqq2tzy824Xxza3FE/15DCtX2IOWiVE3jSaEz4mAhi3G7VAWM2thdHXrzO3DtO
hvHqeKVhCaVWZXxdR/Gtoq9nWrqXQX/Vj8WNU/xwDOhLEYgpjNvGGVcqxiaX1f3g0R4s3Aeiq2ep
3Wqee99a0XlxszvZJLcJ+1qPxb7VzV/d1ZJj41G1XzVtvkpH97FkXLrCztHr7+2Cpcsz6bPXGpC3
Dq9cU+6w4wOEdB4Gr7oWs3WhZV9zi1YB0sHQ2w1ZdXCHDFDZxQCw+0o6E8nxGrBVgfirmjjNgOHS
drrKGB1xiJ8QD++DadnNTsiCWXyCvjfejdeWbzEwjBNDzp3aM25uuOaP21mnfxvcR8uJNjLGoqVb
Tk3ww17s71QA3z0rPkRTvRNFTiUhvhSWX/TNYWko/LM35HW+g4mjpsLJDVy0WmOvapOaFgzjprsR
CzuVgDXj7Gs8TNDEh7DxgX78Gm54H4Y7kwSivoyOPVWOl8VH3BD9OV0w/Fl2ZMdsFYNNwx1yXOLX
CKS/aWs0oNVbnwBzVZGByb9bfaGkgUe3Na/DpF3HFFBDTrY9HrrpN/UcIi28lvgXDG8BDJgh8iiW
oZr+W93Hf6ev+NxW/Os25j+x+1BC939Nyn1o4OJ+f/v+l7fi+18eyq9vYfmZlivVT/+jCzHpFYjf
tBmRSqT7n7sQz4DMSewZ7CCcXCif/07LFX9FmY6cHk6KKqF1/tPfuxCyZSBpuJ6DT4EBFUr8O13I
LyRLaCBU5h7GAmRl09f8uUIXYWhaegxl3nZB+IgSWLsI5lA9PWV5/opAPkLbbu7Z0NvfdCHiFyYQ
H614XFJRboClfqLRNXZM/AWpOyiVyWzQ7mPHmXBEJWtvqu+1AUsjpU7M0vkpM8thFSp4Eg+SfkVM
iLMNsTfO8wbIvL/59Cj/1nF/5p2S3cOX/kSEseGbCgetLRwYYDXYlH++KU2dOFmNSRMmgPBXEm2+
Desy3HrWnO29XN+IGF1OSX9GkCKIhua8WL18W5jIiwgJimdyuFVxiQQ/ZfKdtbVvG8M7DkxkkNig
V4kzr7s6DFZ7VDH4h8myZ38gTxJQ32+qS2kckjy8a0R36sxsG00c+YVK3PPw7o+jEHfh/tCW3zoL
89RssW8cN7yUmUreJKJlZcRXvReSQ/C/yTuz5baRtE3fSt8AHFgTwOFwFSmKErVZpROEJUvY9x1X
/z8pl9sSy5LaExMxHTMnVd1lkwCBzC+/5V2sAUx12XNkKBOqdxUDeReGd7WXhB9DRyqgxDvGza8G
ZOnz0tnHQX03DOot/AYcXooCbr67bpeuBgRCVeOHzoaaPJnmjS77T6jR7sppPEffkXSLqmMuMV1C
yR4nnY5On6HWUwiy6fB7nHJ+Vz2tNtvfTgaZSqBAAjFU79ajPWhmzrChNjzJa5iaA60gpwF6lvZw
bC00/iyCpdCSe6PWHguGc2lHZ9o19EMQmYfOAkHnIaLlwxW3vSCd42zDtP3U9vMaF0ZLQbXdZijL
YE9NimBW4zGB8ctpg7Q7dU2y9EWJlCFMEt8IaW353lxLGW+nBc3e2ofT6gLSeCiT8jvwq3OvAusy
TYa0D+eHCw/JfpQAgPAh/Q2Xv9VP0sZhsq+pAGvbs9jl4zGISBs88yxKYccXwr22vZFvzdtkVRmI
l4lgCfJ6i94hk4QYhnozMEU16rVZVMhSFoB0mSrrdRXv/VvqpWCBAZw7r/UCIolaxvTSC2/dqpRQ
qqrcSBVm1Ifh4eUcuTFq3U6MfLjVQ5BD3P3QMLaH4PytDpJn7Ciu0jLvAGAhQu5B9va6XF10tTA2
NLG3bd1VJ0rnn+ldre+c3jtLSQDWMTEPXS1wjESYEC1Lr4EVxXyQYVY5Ws2V1eRbZNVpg2pLXyN9
EqeFqZ/0YrytK+g6OZpUFm+/rZJzY2DK7eVg870kRHQObk2imfOyKhGCM0drnTqNve4FINMsVjib
C3yBMX5fFoHPtYs0Oh3Deh/pkw35CU2Kssabwi7GbYX43DhgQecnV1avr/2Up0KJVs9NO7lPvCet
GR6HwdqN/XhZ+PzmRCRgz2jBZAkmLm7SXrlZFtG+KNyVN/5ViGxaVvWkwYLz6/0o/9Hozl4Yenpi
LBQha24TySxnjJj7h8wWJ+U8s8TK1pNHZPsjfHq4ZRxf8MeBuqZBjO/4kB6k93JBIw+99VDjRIad
RWcd6pzgm/jGE80UA1nNfD5M5sb3pmyN2H6xjLARQPNdmTWddVOn1V0T2jXCU/YK9YLTzpXm3cDU
UHOCh1UDOAqEfee3NGMTKu2ZH0Ho63SYdF5bXFQxbXmIdd91NEBQKThAty14pGzduEl2WvBXKrBH
NmKNpcJwdZYr+ZVvNvxIEOaZN9yi9ge1T7nzKrZDYXDvDuRqvCJOp6k7S/NR5aFwx/CRr+gCrAOj
3UiP71mhIyCdOJjKdh79dPXC75RD7KYXVkZOpLY0frV47SBpDgn1ukJUTLO1gzrhxqgaz6WRXTcm
yJOyY6OXPRAMGhG+kgToMzjXRgxsaAL1asPMIyxdK5a10nv+iiPXZpD1+3LC0KY2Dl4X3dc9sbMH
DS8y77Svc9T3mdqEXQPAKV2KjMiRJv6F5YarLqtqqq6kmGv0r2M9vyvMAUcHIP+NsGArEhg4K5Iw
+h6qsDLBMGCa0SxHi/NusP/K1OIUxjUOm43PfFLfJj3TT7MCvRU4N02dkmsGyD/j+nE5Ff6pqjw5
MQeiQB10HqqPmmFvM6268zDxmDni0oommgoeIQ1pg/M0HHecLcuwHUHKlNsuDGeM3XMt/JqlLNKw
54j3DbEfU6RG9YOJA5zELq1bCxF/u6nuHGfa1galTQxmj6HNha33K5qjCJar9jXduRnhlutA4IlZ
C0Uc3Nt69DAmzAtqhucK78QlrJbOTdzceDaCK3EbfMcpGLWZIXgoRvB9ODCMNvr51dTBpy20+yTI
dlnMQWmj9QXmKrr3va2lZfcvV0Z0rF3VuF8RTxdKFCBfOBj1SQRszTYrMD5VdK9ZgE3avD53fQHT
Ub/FLQ2QVcb92sPlmMxF5VpzNSMeT62xHxj8W7m15bjCcIrdilbJxWCJfmnp15wqwSzE02rmdOHN
YHOkd00OnIOBbleOdGy95CEEe+W0DFNx/AjnE1PKl9O+wNLExf4zU4LnLuBxIaB7reP5MCFyORqw
c033xulaCqRkQ6pzHRfsrckqpRsV75lGFqSLDJVxOYiPvkc8PI922IzosTIznOYiPXwo2+y+DK1D
j2zsGJEiqEZAU8NvTsu4wbzmbGxIVeC+D9G5aBhF5/lFKrtVfT88eylODG2LuGY1KMAggu+xm190
6DWGbvktwg0W8CsRYOqAKY2m/5xaXb0Ion1dNvqilx8EVYXMeH5Rd0RJ+J9bkuSr0D3gXOEsdKzu
ZoWjrjWEFwADB8Yyd9y/jHCQHlRIpCXdblILlAXaMzJlCiuDjkHtVLu6lRIM+YWiJbtwAnNkZ9FV
njJbQww1mtuVDi6zReMbLZcxZgT3V57k5Ik5D6vExAoMrTmn+d7NNYUGbNAvKdK0mekH3+smeC5E
e5YyITcRJooN5VF35Mb2gSQOlfOQR5DR9WUs0P2QqVHfeJylDRFFCcfrwRfAKrqzcGKVipEYZ2fp
GiR5wPLjidg1vn1tdgG3iY4wOUCZHczixM60c1/UcMjAUXr1usqx71Cyy0Jw4kw27jD+SDM67NYD
GFeU6dRlUijjanTP+8ZotnptxvM22k0YVeRaqZxUaNqMU0/vMSYGRZ05d4JA/o88nSP/5DbK92ig
nG1B8XHBaB7aKkBqD8ZSBpw0aoxl1yeXfpLdwC3iUfRnepndp9MlDiDsjYnORxb18zreBS3QXifP
zVWd54gyBvW1U0wb4AvOpkeppXVQaiAybMMIflGGi12vbMlAb2Md195SxRxw8hEZthod1Sa7OwGO
iYTJdJa4brvUPIS10qI+JVccdP5RRCzuFnVbgDXut9Z36e9XvJo6vNrWY/Jgjdoh0fUBYCnuXJb3
Pd3UCf60Ti2y9VQZKz9BEEcrak46Yp8cqSizlrH/rL9w2waef8NuNPNNGibkO15DRo86L618VGo6
Kefo8mYHUiV8FO6FUV5/XGkcl0CY3NiWbhmIuRmOQMXzqNDQvdqmfwLqxOOnIvMj9k3C0S0M9lpl
4XOLFD0WKTJl1Mrkwsa4YYY4wjqGxH2wbUh9lJ4Y0oB0/fjOdIZtb0uglzuj9nEMAa/smHHoClE1
Vt4qLKOvVd5/rSb/u7BHd5lheEUHBMsmZ0AB6roNEHeL27vQQxulF/63sUOkNs/dldnLmRZhvLD1
YeG09cnUcI6HZBFtG91bJpDjWiYmdY7qLyp6c71HTk3Thk/mUL/9MaaKSqyrC4154FGlqTDotrSE
0kXHN3PCCmBWqM5GI6Yvqpb0lT0/edaVCK1zzUwvsnSalVWAprjJ3F2cqt44L8YUJU1plTJwSln1
Tljgv8tU5wc5+d3g7VsTN8/CbS9a1dj4+Dl0uGB88ks0yQF5U5nyWkykAmzUCHGHOJbb67sxVLsp
Uub2YOAj4aq3k8ZB34mtkogDasbAaIE3zV1c11xD+evjVfGPuvjl6i4IMJoPdDXkonk1OHTCuilR
74LIrzRnWG9sC8XYf3wJueKPf6BtkLLotmxtHLOEx7YYm96EkCVRu0ll7jtV2dYdMfXj6+jGUftB
7j0uYaq6jVMY494jNhuoypRgGHkgkKiZEXC71awbbB3+gsiGpJHCgAj5E8Z8M1uXIV03E/LlGgkd
8OVx6SK0krAe8GXB0RmRntr2UZsutVv8na+SsVyzg0hnq+C7kpiHQmOh57l1GuioeXAFQfYbjGT9
pZeCRAjmRt2rKFbFz8in46Z4EbRibzeou3h9dJ4Jj8kip3pk0gYQlVhNOM7MOJDuQhu5jLDudaTL
6llmg79Gb2iD5e1c6nWJGEuvguoKKoL2rFx5qgXGQuCSHj0INbrVsjM6+1fCCyZ0u5C2UfycSQca
kzX2LJ0r5zTl1djFz74fPGcjoOjE22Vmc0ejdRM/9Q72vLJRY8A6pqmNHMTkXdsG2MbOAFppjzcx
9XTY3gVtBpGW8nYY7ZXDIQEp+dRsyyvfoyzAqVUYxjo1onwGeBmLGwtXcPTj8T2g9B065K3SpdqX
97VTXFi9s0ldJrC92BcmjxbB4qu6paiURYqVIPEUB/EFk8G1Yyp0W3CgndE52edTeeUyXkLoHmxe
6zC9ahswqls5UOwh/ylxjsQi6KO4c67jlByYA0OqWFfnNXINrfCQcpk79m0fxddyDzRQctH4G/eh
EyMVQbLrpfzILET7uaPGDJ6iMttNJS/IS2EfAB/sYwf8LawZJTcPo5kwNfOfvTxdBi3aNK5X3vll
i7ak8pQNoJQbf7wxTUzHtPZMN6PTLk7m8N03TTTdFlOIZQ6sCClmHaIIavgPHml8B0DKaDgXXMT7
5kb+TCH/DS6M6X1NWxZaKW0harrtVaGgT1LvfCbwcUgJEEU7Rs3AtCfg+QHeV2ZDFyJo7eu4y++m
SDsYXfTAeBqHxZLUIJAFVZiPQMDLrYHgJA2U5CJRkIupvevMEScgkOn4+xwgForhCOlUwr6OND4W
gC2e6SkRVbWoICld027qMHckW6rK8HtLaeJk963a3IdpdVuppEgGVgt4Hm6Qh0eVurT3ox896AOa
QAMIXISTv1dSAj0O9kps3CQmNFUdPNJL+Pi/0xh/T9Liv7Evbn6Mymn+dRtmj09Ac2RnvAme/rVG
v+Lb9zB7qt90yOX3/OyQa180zUI714R5+be67i+cjkk31gJcL4SOBAAn0s8OuYE6he7oZCKC40K4
nCQ/O+T6FwtYj2xpO2B50H34kw65/kIrfnUmSW0M/Mc1JL45mSRx9u2xF7p9qTADBB0PETLUGsoZ
aF/A9tURSysqu3R0N53rLXu9W8h/k0c6UI9dxVxXrbORTL8QakAMoJTm00rmRPKjdmWtDfoNaifW
ek+XqrE32NRsAuNSfkynMHrBv1fWQX5kIn/PPNpESfwQC+vQBWSJjH5P9Ip4mO/CsQFGZG/SwTqg
mbtPW+sgSQ/WlO+gcuXeeCLvIjKAEEDgtFOMI6x1xCbVIabIm6R8Guhh2U2+Aym5k/fnTNEDtL99
1sLJKaFPAUZV6bMOMK+BED14BfhDatGurk5GW6xhUazdAuEyZKQwYAAhbhoHdwTmwJM9yAsqqn5Q
TAzh8vghqGk4uNBz+vM+Li6j1lwHfbYb3GCNfB0enmI99DZeWc1C3lSWYVdBaJjoHg2Gt5R3Ix9o
FzKX5bPAL+8G29zLmwfzsDAJOECvdxCz1hi77SSLaEgySG+YMCnRTktBYDSL0TMOOGvjcmVtRN0i
l2aAWp2NlX0u9HgnIvmKiFFK3e+dZDUOyU6hYcCi3Mi0UM1pi/GuvLrHxKyaIwiygWy3z0yesAZM
mT/PEnPtOye5UZ6GnPWUw2u9Mw6pY+3V0ThURXUHyPuAwNrCjK21lS5R79nkNTfUWmvN5NtpyfT8
Nvlvhir7MLrRGIwL7G15c07UMfF9chyxn0b+Ussr0iAjFlCe4ILIH28DApeMv9IZ1kDOrdBD0jXZ
9XF3Ppj7XgBaHrG+tZ7kBzIF+/ngBahp8H5GzdxrrFC1+vFTMg3QE+ZDiA68/HT5aRNsbVk2/DZj
DaBzLR8Jdh+btkgeyglrCB3KT60t09Ha+IYJb0HswyF8TuSj6fKV7DC+/Lg4B+hjb0ZevHwm8jvk
aoNOLEmue3l7ExwBTuKlGqADYJ5JGK7Bo5N7T+7Pru1f6D4t/z8zQZbwdZXqXhvsVfksC1gzTQ+v
DcalfMNmYizgOi2rlIyC54uv+E7uPpFzurQwewt6KmxOdNx2Ekgqf5q8hVzBtIBNMrCAxMiBTBms
sOmnvzpzvPLVy1C9lNeT3yljg0ST9vws5gTfoDOs5TU0XATxaMj0tZoPp/LBYNzBtm4WnyS8/0T9
maZJ/SOlVJhqufrbKNZWhpIg0xsvFBuvOW08mdDflw85VMIHeeeBJFhUFUbqtdjInVnmzQ6qIcI6
66gy1/UEzRDuHdIAdzL9ALUMl8xc43If79zBwD2WgMVb+vjGjyoCGX3f3Lfx9r6Louuog7lvPSnv
5Pb0ySPDQfkx6mYC/Qtn+3rq5xzVAz+uYzL5o7hhTmscPZ8+8oOuHLKYukk/oOWHqhfoYVJc2Olj
uGk0zIQZQ8mlLt+/fGIpO1yPCHpEAeEp10Vj7ZvM3beNeYgjY39eFumuqqFooUWn0K6XbHnFXcRO
sEJtYAe07qbLDeRMuyvZt8fDh1ZkspuS9i5JPfRV/JUMsFMGzJx12ljeNyenLmJ7Ac6/0xXWqfAf
SogisbsJm5iZVnWn99aJP5lwQEmzajl4+3sbyft2evL+xN7LNdm40ybKMd1GGjXeMfsZe/1KxiLZ
xJbxQjZhIbU9qZWF9S2BlB+Kpe1Ghhy9lmnbED9UdvAwBLLEUS5Kc03ytVe54TDT0MkNPlkNR32J
f7ylo9WQG/bfq1g+Wvl8ZMkio2zJnpb8iMC0Nh8vwN9tHItFbiOWJiwSlbcLkIb4JLLcjl7Oc3nc
QE+5llEOZaTlx5d6kaM6SjVMoMWqAJdsI/RytAjxBWPkJ5APzomw8iD/mSP4MYcNx51cavJok8e3
DDVxjwWN7JdeymxDHpLywKQa3uPpgrqHSQM2xc4VYzUXSW1rL2+8hqUin1fEZg1Uk9maxZkJR4/n
+HImTPbGYRe4xd5W25mZGgd5oPX855dwmkP+8wi3LGFwVXOP0/zj5/DSXvrncwA1DHsNLSb9SAtD
UxXEuR1k5ut6hUTQNxWVSYwUl/IkDzt13vpPQqWa4ABTYED4JA0jC+Hju/jdi3dMC4YEsmpAFI7y
Ps1oS6NpLSnaQgLHWpMnvzyOgHp8sqz/Kf5BlHNIWFlnKKPo6tG1kJmIAnTaooUOz0dmfUyZ1w02
gmg/9i9k8jUmai+RZxy8T5adfdRWetlVCLMB1JZdEZLqt0ucWR7z55xlN41s6jQjShETktTdyH9X
hpj3dJsxY1gaPXZQHIM5Aye52mTaKOtbuS7lwSKPSXl+yJS4NfHHBlwu16svuxmELkvPkVKMd31m
HuQBYgz2XoYnSQaeQGzJ5SiDvLzG1JPCEeIChKXpx5LbBcYaV4X1cPYSsiwSgki5llmRPOllK7TQ
2ZYkOb5HOkdfrtLoIqDUxl1imKWU1zVIB3ktmS4aOThD5C5x7+GLsJbfK525TVhmck0NvOyP19Mx
rkQ+ZuHQ3MKtykGO71h4MVaYW7opkUQWEroWrScmqd4Ug72eyfUlb1PG+crntG1IXYi2pA8h9/rx
negyTB7tL+7E0RxUeJC7OfbNMksvVFHdihYlqtIzXVtjUVe5+dYNxiU6xJ4u9jIDkFtO3pC8uRgx
HptkVAaOigTbisy9TJhkUmRwlzKZifJyV+Go9/Hd/uZkRtETCSUpGkSr9igoKiQbOFBxsyNRwK0m
iqVrmXzbSrZMsk/yAOufj4Y9iDISuocy4h+3WGOEPqGuEXpycmDe1sEvrG0dFNhhnUtivyz+JIOo
tsyDfDOAo3c4q17L2qpFsDZFb5k42sTufkqdfa0n54piLFsteJDxtmCgj6P4YpqQ7C3xxcvqOztx
FzhUyyJPY3wnk6tEHeZGY0tq1EvyJesTTwOdw3r1tGyXcA5ZpKeuauxl2AbXgWKbYJhuoN6A10Oj
bRRL2cR0ZGaq73zSpv3NApInosPwAsk5mqhH3dOcwbmOvEf0chBJi+EkomU2LePe3svs3Q2JzjJz
58wI2YxpHz7ILawg7QqAA6Q2RzZF7o9CSYGsByMxhTwp32tT3H28gv6ZNQjGGJzgnKyqSuP8bXzr
KiK3448R+SsFiV/dhRUeu5KXDd/zpRJQ/NXLJf+oQ/T/J3HLZn++D52c5dm3sHp60wySn/jZDHK+
IA/mGC7nEG5HOPP8gks6X1A2xFLJVknPMfzjlPrZDNK/GJoOmpDpiKqTmrzuBSGYp+HyQ2JvMW37
o1aQXNWvw6agBe0IHQlT07EtxmJv19Ew6HgsTIa2yBv9Vojm+6h0W30SZwndDhRQnmMXNZXUSh/x
YH7Am31uwQhPdbrIWJAkM8UFL+iNCUb1SAK502VTYCOrVsEczLU1e/VcL37c1uuKhh7aP2/XNFSG
XlJ5Fcjo0e22PbLZlp3iZA643KuYEygaopmowIXLMQgRk/7qZkDV/H7iQI/mnpXANzICgHBabs6M
JFiqMZYGjcVoy7PGteOBqirUFiK+O51Xeol9fWpCmyAT9hJ8RPQzLAHofnkTmhSZV85Bds/K3KlW
2RShrRLRiY11eDo1RgqBlEMad3jVnmS2cY/9kAOUpP5aJhssN25LBbGW0kJThhjaIucCqMeFAB6b
eHy0T9Cww1kFHXoleJBBg1AZawpAtTGC9bbu7RYLE8YiX/FBvJ56TNb8PL7wc1g2SD2dxBU6zlVU
Q3cPKqqIkq4EWlZeMNgnNX8nNppVEuO0LEBBNjkNsw6YH9oM8yo3r1IVQ/giGJAXRHZwrHbTkGLm
Y3fAe7C7n8mGB9OVC1VTHxW9uDAZeBbUznQSwb8NBUMFoc2SwQTlAG1WnR7bxH9KUwXlqj5HyRHt
8gqZoJEXizIWOAQY88q6jp1tq/6VlXi7xOIep/CrcfIPhXXhS+J216vXIQp3lOj1ox6qIcqwDJCn
qNphgnvSe8iTlMajauVXajDh2hL7T3GaAKaH1hqoJYJfiobXXrwZ1Qi1MgPw/hhcgp68edFUN/tn
mGY5jPV4QicLqGdrzJUaqMVgJnsUfxZujfvQEIDS83UV8QDQr5Ce5rFdMqR3imphB2g9/Hmkfa+F
/p8B0N/8rd/j3f8be/E2qcv7gXbeVt8ev73FpctP/Aq0gvjq0u6gs43mH9H0Z9fd/SLb3bLf/uKC
9yrIgldHtBF8NAmZjH4/O+7aF5e6gchtyrktrbw/CrOurDeO46yu0oNRuQ2TFfs2zmZAPiLh2bTQ
g+YuiZlkiulSCZR8jmRg2DBojbxLwwed4mf2tUHghya5lmPV6C8b9ExVNHRBAGHhrLGyIzO8BM2X
yFSonep5AB13NwyIVtF0XuBV9q1oveoM8U6p3B4Bf00gNUqswhgD7fLMvpvbGTAm3wH6E43gB0bs
h2JHXMhOshoB2xDy7wzxd73u71GJgj+ZtOpzXn01reF2iEj2BhX/Kg1wlG3ExbL52tWniaaYq1DU
4UmIrBgDwZUzeDdJ1YMwMNRhORrgmLtqOk1BGy9Tb1iHA/7QkQbOp53i+4mhZxyh4+yPMkppAswT
4+RVOBAlipOo7QbcwwOCtN358zGrMYZ20Tmt6RiEbo6xg9hmYVIsAVzqC86Eov7LD3iSaVzeFSWk
uzJFAblLnBIden+YtS7waRNZCSykRnQcT3NrwKlABWLcuxOw3x5PujBABqSpkehTqC96dAVruyD6
RVd+0zCptaN6Mahlc5r7+rWlf6u0M3zUkAV0zU7iihZjAjKwSvF3iLr+fkR3IanktDHzHicgpLh4
QdiPcgAzCjinOFBvZYs+rRhr2sC21pGOxxOSQInISL+jaWVA/5srpnWWAncGfN2e4Qx3C1fUXDWY
eTATWLeDf16IfNN60ffShq/oFFfoP25Tj+GvMwIpBBoM0M7ZWriIz4ts3HaRdY9t0s6oMdpCJzw0
rNXZvKgiFop0rJdqLEkQnCo2gAHnx9Aj6Rjf15Z2Uamc92FZ33UtVuthBLCnSKBb9fTB9WsXUaWZ
ZTLGHBqcQnxibmj7OyfMnoGFxHMFkDX4yyZXcBrR9x5Qk4XeeCeZm92rLlHf/dbz4md9xhzAMtuz
0R6w5rEfU80/lWl4ic/1SYUTN5sBpdHGZqE1NhzUsH2QE6Eh5uv1AMgDK/02r/KLkv55FLR3RS2u
owzgA/n/3mmSh8mkZYADNaC7YoCoBgbaEHjvqrd62Z2Ntb3KAYTnTXMwalo0Bu4oqQuwrVOaF2pJ
1cffkZiALqqzu+hR1Mi+sIzop0u2ZgSCK5vOsFeXfT56fvl0cAfMS0YfC1yU5zZtE96HHhAjz5y2
rhQzw2URqkPprNOmRK2OXnGOSo4I42Yh2Q5xVaNZF/mnUY2QDPMpXNqvxlAHWh6C4kPoTQrsQfUe
7CdF5Pel9iKmrj/mQYKA5nQa9uYuiLtD10JSi6IZJMHVGMMCMd0TB253XsT3Y4H8ogRahCWrOS8n
SKFoOhkOYnOtuIuU8sroWb52WF6FDfpCRbSszGya91/HJNY+ywV/kwoaMg0mCRYUty9ItFfQHaMz
zT5tMh36OHJKGiSMETkb+K9PAwJDIVotiJvtsiKHYK0NP6Rt/6gW+v2x+ubk/c/KpXf/1n/lEU0f
7/0j+urbw7e3hRB//ef5bHyROrxSzp1+nMZB+Ot85o8sOFM2iT39SY7jX4WQ/UXO0GnraPC6mFXT
S/l5RvNHfKGlarSg6GuAgvsDO1rzuCnjIIEBYwzFcWScXWb3b4/oxq9zcDfk4zb+W1X/MDn6RWV0
eM/WWyVLFm53Z6WtP8+0eOtYyAzNGvCvNsBPM1BoN+nnBnAcPBTXTYJkU/hgZl8r3zpxKnD3anXp
CtJoC6NNY4q2ZKW7ZGy2moMEXRFi7ikqDGqqVWyKZaTfqYqLInGzgZlwHiCQpA7Vg+uJvRo4NFw2
YQypDCO/ATI8aqG982N3/dH6fndZ/mdL/L9y8dIm+WjxSgWWZVs335qwrd+uYz75cx3rX5D7dija
KZhdizL99TpWVd1lFGmjjW7SaX+9jqF8ULz+ZEfyR7/WsUkEgx3JLAbsLK30P1jHLzXw61TTIRy6
IG+RRBeWIV5ggq8Co5a5RaqPKIqokb03e7GImP5LqJrCSYKFntle6gqcma792oLUm/z2agKxlUz5
SYUDno76Bl5rix5B0fDQ6e68FfNQJEsEjDd6NS6bAplKz1yXoZh3WUiHur1sgWShaYS0AcrC7cBo
Prsfh2bl2Mk1B3Q7WfBrirWwoQHEypPg6ygtESLuLqfUXoGvWLhjP/c6sko3XbGsX7Rl6z5ByQ8E
gVKv4k65yjzEDvCkVAooOAmCRaBrKwPxU1hBhlLcTU13popmG7bKykOZWvWLmRNNN5Tqz1Feb7Ne
3PgCCObEKDyczsFqpUaIjH23VQTENBtVVL0///Nq7v+9vQSfVCWAf7Cbmn/9sPh5vY/+/tSrncQu
oisNkVg2xwi5Pys244tmyaKMdu/xTqKhxto2MN2RTW224K+d5HzBKITwbVmo+Boqk80/2El8z5ua
jQMBzizwAnk0uXRb3x4IHDmDHZe2sWiMATA+aiMgxY32x/IgSP5+TG8cl4Yvl3EExw6KToww5J+/
2q9hYdRVz7AAkRJ2HW5w8XTAanWlacFcBeSJLjpevMgn5dnaCV2aNO08ToGeo1ySzE1DWVcZYNv2
ClYtzfdN3j1O0U7QRorxnGRWBDFmDlNzKVLg3GnO9OoQdGhrTyYkRgxuDWVlD6gOk4/qpXridHD8
TDF/9fJ/07v7zcN0NNnKtGho4qh9NP9UKjsexhHEjIPbaI+YKjLX3vD08UX+gYG2eJgObUPc7k3E
m7CFePswfc0LaNPA2dR0NDI6ROvxae3WRaV2J9g3R2GBqDbylkGn3ZaD9VC24jwsTdQH0Z+tvMt2
vHQ8/wb3WbTqZoN4avPnCD0SC+OYDkV+ZwBBCo3J+CqVlQsMUYIQvURrlVRi6faoI1feads8TCWk
o3jmkUuE5sPUHxphrlrX2Aw83b5FWUE3Zyly306L7QCdM6vmbcc6li/+LIyVdRum6Drpe1Xtmawg
hlQ8dh08QXOCmdPO3eJMTzEdpvk5gg0q1CsVsrSGV70DhsoaB/DDiBS6YuFVGtXvBhLkHAV5oWKv
zmTGDJ/xIAUEDCMOLWcjbU9q1OKU9IDvwXzssBzX602Pl2GNk1sWSFscmMEqfr/BPGswjjaSLSAW
OmbNzDERtxznWaEvVBR99HhWw75ChTjGZKeGExgDWM4CGGbtzVQ3M1UBXO4+wfzFl0eKjRurSIq4
oKbS52cJ/iYl8q1QK83pSQzKIsSYKYkot4Li1GrSpXYog3oJHm/pdt6m52YzZDELhFcb3k0XYJYc
MYhtaZ2WPG2ciofIPhRms3aEsurdZMUZeZrrT7Qa4GXjDKg8TB3YcAjfNsxCRHoA8s4Ug+5tBO86
zZYwfGFPTSCkyuUYVSdGFBIO0LJxVEAzDZya8iwI7yaUYO2KTm0Fa0Fgh2Isp3xdI8ER1MDD2eC6
S3U1Qft3Zo7jn6ItujPGSwODUwtOVjR1G1PpL7H9Pu1GxHJxysRMdy76FlmAx5CFksNmFup9GiAg
rbG6nK9xe7CgmFhcfhQwVpTVlCVzzaxW2PzRHzK2g6jRtLqxhpg+rr43quwuy81dlAsohzQSJu3c
oOAeYBThoQjra1q6oOkkUL0HKRClNSMvJOnXPI7NAEc6dM+6WpuheAlX23dgBYT3nZ5BPR00ya4f
TltP+az9/9sQAnWQCZ2qCvMYUYBcS1FoPaqPLnT6OnzGxA+R6uaTQHVMYfoRQrBxQb3CAoxrH9UB
ka9rtJKIVCrqT3p4pdarKF1hM8w6N+m/Exaiu9BvZ00DYlQ5rUJMF3Ns5Gkn4BwgPiP7/OZ8cBBv
+Pf9kG6+Ph+6MgwHPeN8iMezoXcwWH5O3dOGLo6SuusCY0tfeuxxUv9R+v9/rLx9r5P9X1ggSBDL
+xnN/6p8cOChnL/Lfzfj5jsSinzk73TGMmSpamsOKG0XMyJpevd3OmMbX0BaUfwKpmz/rgkUXcPh
kNKWRAXQNz1r3u3fRYEigIPLNN6WeZCuyjLjD3KZt8gfLmTapu1it/d28Zi9n+a4libLQguWKKRB
W5jK7Yial24SZ189jt+c8RLS86vy+PdFjjMYKIza6EQ6JYIKX6eIUbKPkk+++50fcIwwGVtjclOM
HpZN261atX12VBS8RLRrS7H837t92Rh4lYChV1NPIX1PXDWArQwlkh9jWn3m9fU2ev16OPKHvfp2
ZPFcYm2QwDcW26Htt0CYQfKEq49v/r2vl//91dcrURQYZsDziS2Uy5TgMU0g/3fohn/8/W+j0K/b
l+/81ffbZV/2IsmYNepY2QR2eADvtSrC6ELU+aVvAkHoayQvPEf5BJHx3mqiUH59RZwa4jr1rHiZ
9BrHV180jyHMv8/Uet57YEfhFKpv1xqdEy8BdZ2VBkmQlTqrtBo+A9u9hWj8emJH50cdtiXmxh73
7/WnVT80mCYo6aKKNWw6De3Oqus9E/PPzOzeu9zRDk9GQ+0H0wqWbIh1amq3jmFjfk63DAxlfVMq
JGy+lML8eD28sx+lmOzrt6NpbW4WtRks46RGCKMWInABpIV4KyVxbSPkULnVJ0fye9c6GpqNppna
uaczs/fsFb2JB7zEx80UM+fW1SzZfPyL3lnh9tH2b6reV1rFCJaD/82HYS1cvHe0xehGwKMFHLV6
Y1WfXeydxW0fRYPW0tN0GnlbLmrQkewITi5zn49/yXtffhQLrK5jPobf0TJX+30S90/lpIhP4vB7
3y3/+6s4UKXO1GDLEyxxNrVP7Cq3T9wqap8/vvN3NqWc6r7+9sTCKipxWFXII54hbnAO+OoqG7zt
x1//tsX77y0p0Tmvv76gdfU/nJ3Zbtw6l4VfqAVQs3Srml2Ox0zOjRBn0MxBlCiST9+rgr8bjjoq
oX11AJ9AKnHm3nt9i5Zwz0arBxfRPOYk4C7bKK4+ILWWZFCmrp3alsbsbPYz1IF0TdDAa7cpxjPE
xYAVTl8VBTfTSpJvr3/QUm/MJj1yhb0hEQypoqTL4X8E2GiUmk/XH77wCXNxudSxruXU4RNi5FWO
bVE2gNyXgCnueBtET0Exsm6lZxY6fp4Xb5GxLPqLHXscubc4H31InI9IR69MiKWnz6Y2qJWVTn08
3R/0TcPkJzoFr32rP76voeaTWV8UKBHs0S6PH0kJHlJf/J4SJNeSEoCc973l8nFvZh4YDhBpS5Ls
2oLA5wB5RezIyCSo8hsPyO59L5lN73YAyUzaJt6PCnWXTTlUT5yC4ABocXdEFe9ajywM3Gg20csU
RBNg+RM45wynPEdaxZBuWPmIhWkezab5MEJLkbZTvHfMM+SUR+offdxNYfKEsonucL2lll4ym+BC
wVCkCSoYBKbRudR2TzowsimKRb3UAOXNx2ml45feNJvkBE6CoSfaaJ9CnA5uK6yhPFq3NyMUOjtA
TMSxlcQer3/WQseEs329BDgX1bg22aEi7oa0ElyaFtDo6w9fmIfhbCNXY+GHvUqjveez165CKVtV
fBqT9Mv1xy/99ksDvpkhanBHL+piSNeGFJpN57Yl8vV9j55N8QnZhrzwZLQvTOFktdYPyGh/uv7s
hXU2vLTWm5/tGgAZ06gGgSR4cjgQymXm9mzrGbJixLrULpe/v3lB2Ab12HALKlhjx+ixkiNVO6po
43bvOxUEsyEq/cAEyRjGO0Pju7CHaxiJosfrzbMw/P/Ezd/8ek9EAxk1bjZRCKtVwGiB3QKY4j7O
nwV736j3ZwPT6XTJKhe/v0T9xYgSKANx2fWfvzDm52m4ZtBSAJGb7GKFBJlh43RIE1ggKkPHw/te
MRucWsZhH4VlsmvyaVcM4tnm3fMYC7HyCUvjZ7ZYS/gDmWDAzhPAIubgK6gTZALtzrt+/VwEweC+
DsSfF+1LlMjDhKeM5LEYRZhuFUBK5F1vQRDt7zlQMQpHDR+3SROmr60om2MDF9YO6OwgXAsdLnR1
OHtHXfRB7SC3g0OM3YrK7DUmGG3jlU9YmAh/iqLfTIQQKYHWiTRKkCTR0Bbl8baWCtZADYpcEqNh
gAjkx8frvbJwG5qLRQov5630sb21or/tBwU0y5RngDG/Euo+C20Oou1vzBTtr79v4eMuFIW3a5St
QFbzrBPuO9PlA5IrYOV8AJWsYr9aFnswvYS2L/1UpznMqK6/cqG7/Nm6S70cg7icEtAhh0xX3UMS
FOeqAdz0+vMX1nV/tuxaaKWiSnSYNpDXT5F5iUdAxphyQPxd+4YZP+l/rjRkvvJ6dOpR9I2PoAWo
2S0FThaA+Vi07Gai4Uuah58stOzx5MJrAIX61z9toen+1NC8GYoocsndPPHiXQ6veiKcrPL0WU3m
w/XHL7TcHzHpm8c3HBjfdMTj+0o5W+LrBnU1McoNHCXvbAlrzevvWRp0sxEA4SIOt+AoIYjxQPNk
mxP25MdfQOF79uGJe/0lS201GwYcdfm2c7C39GMHpB1MNFXyMAz12uo8k5b+zxBwA//vqVOK1nVj
iRdUoZzghDyee98Ag9DeJ3A8geLtJgT9DiTEk0EW008YWI+8fPVBVnjfF3p//4CwQCKpCLFD9y6s
7GwOM0N3k7TTymBbGg2zZTWaABIcoIHaXRCGkfzsEVTpdp/aonjfC/xZAzZEjMitYA7Jscsq/Yml
7DYpVBaA7Xi9hRYG2kXG83Z147k/5CgSxSfEcje45TGgyLxHU5psvBJ+l03dPF9/08Je7c8aq/Xs
0FCkg3eRg5RUSbc6cFZCwAsD2Z8d8iouvIqD3g6cYQR3ZJJF4W9B7O5dP3yu1E05sKDYTuKdLVRx
m0YXY422WgtXLjTLH5DemxUllS4XLEezpDpG6izuXuDK/s4B6l16/c3D3RZeE1rh/KWr8ew7/iaI
zKFn4lOEgOXKCFrYj73L5HjzjoYgoKoivKOYIpQ1w6lxrO2t9mBmoSh2lwDKG6ZuHfkfp4TFupSl
Fputjbhc8j4ZdLLrGpTpt6BoRGuy4YUJ7c1WRCbytuAGA4l4A93zOocaipvgmA+NeNKgba0MqUsl
3r8SUn9ky28aLao8sGgCAwPe3HEvln/1HlXR36BnC2Ar7eIHSP9lintQ2Y2TQvEFGCh47oCQpdp9
3/L/R2/65jcI1wWcR+FjYxAkIbAQoLEnq3GUS7rxX5/4x6jszeNZHvIpDuMYdNMvU1CinCf3n1to
2JlLgZ18aqZyTxP7ISEP7f8Pafi/G85cIlvEEJaaIYl3E/KWJ9iZUujwZHeKG0+sJH+WNrV5nZBq
/MqBQDsFygeEpaBAZDDPtz74P8C8vMDmMrMFwNo5rNM5qvigvGdbqHaBiDcrM25hAlxkRG9nHIqp
lJQedjVdwFw2d05V57zvfDPHTfp90AxFi0cXvc+3g3ZfnakIgN/zGcx2QU29vqQu7Drz0niQe4lm
BYZ5WY7wzNSFj2rLpjqkDdzP4MzsZEbSdKW5ll42W6BGnzFpBV4GAcZ9C3QtcFxQJoC4mJdbpIpW
vmmpV2bLUsEiKcfLTT3BJH7oy3g8FabxDtdbbOnp/t99bgpYrHnqcvAUWm7dPjqglPc/RdWLK+qf
88Q/8uN/lqk3c7XnVSl0jSYKn51nCwPI9qO3AaFz156KJ/cWKqpj+ske8OINAk0bFAhlejNt4wP9
PO3J3t2QLd2k2/qdHzs7KoQNbj/1ZXjYaZogBU1RnRSYZHu9KRduJgBw/N2WqkLxv3tZZCv3ESSS
7RRqhMNhFNKSu0bchxXocl+GtTPowp4y91wJGdQGncWU8lX6qTPKO6g+/6pdqTakD9jKIF/YhefE
nKGvp6GneIt30ZRGYfcBupQT99GBKXmkbrhVjbxsJJa+b7yTy3R7M2aCAPlHiORw04Iq+3tvO/1C
4BXcrjx+qdlms7Zj1iGOhQWiqgosoMYB/NyiIETF+mPgq+/Xx8JSs80mLfQeoi6roQYOxL/NGUpQ
4dftoVywHlA1iUrINoYo291ff9vCSjSvD8OxZWwGJuqdlOA0dyJ8CrT5Lkd7jNP6S1I6azWtC6vF
3Oc0RAJ6EC5elHvJtg4mnuUE6rLrX7G0A16Mkt72vEeLlNteY3oasTFs39lTUJ0niLmS9tQjn6Ho
V7gkeqiIAC4ZLN//yI8X16ml9putC3kMmY1z+Sw6+k868O7LVt+Rqc+0YqckYdXKCnHp/X8sh2S2
QMD+UFnajbh9ewWK+UxfH6qmRX0u/MFWToD/fgX5I8d9M3um0RWuijBfwxa+2ChwzTuYoxW/rnfR
0tNnMavYlPEURLrZOYEYMzt1elPQ4TusP5KV33950v9tIuAo/x4D8BSUuruc7tq4vEGBWLPXQfBM
BvspNfxrw8Nzm9LH61/z76UALJG/31Up2ciAwZ8HF7176wyPxCPFTgfpE+oikpX1ZumDLk35pkOG
ycLSguCWp5u+25kOpeh2TIMNH4G/75xSfchhBQV5PVQd1z9roZMS/+83ksgJraCYRjSGfFe1+9T4
p7yrVxabhQ9KZrN0UOAJSMA9kC8ThwKhN0jFAIo+uv4P1uRnzJ7rn/HvJfQPL/avhiOh9dvLSG6G
pzR5Crv7wHxH9n/rUfCRUaCbNu/KFkEp/3eD1TlXBAJdRBCaAuWBcdR8ccZSvS/YAobH348fPYjA
Sxgq71QQZWP1NRFJJi/F45NemTQLJw+QAP5+RdUTMEPgTbADArxLP1YUgT2OY0C4H9xmV8Pxk9/6
yVrK/N+7AKy3/35bCu3vAD5Pg0L0OrpVJQXgmigomK53/NL4nV1D0rELcwNWG1JrffWxHTi8VUaX
tvcqgnbw+jsWpv68uLKr05GBZ13vwqh6bPP6uTcorLeN6jJzsf+5/palqTJbzCLfliS9nDXKRn6B
b/iDV0K20AA3dTNwFwafbfPZCcjKhFnolmS2nMEmqxktJPm7nnTed2F4t1FyNCv306UWm61jFDAd
EVOkk+A6c0AiaUs1+Ykk8VObi5WVZekDLn9/s1QiVlBP4eTjAwYJqTYCJIiIFSV9uN4bCwtKMhu2
Brkd4XVYuEQwfB4T9hBxVEIFUbSBS9OY9V5+ywLYsLnpygsXBvK8YtD2DexHAtTX2Ta88xL4OeQe
tAbAZKzMlIUGiy/j7k2Dqdpyp9BQqafOvqAVfITrlSVx6afPRm6beAPx6YBix0Q+yLC3Oxxo77gD
7sT1zlh6wWywUniNcNdH28CE5KZD8dih77wXWXpr4cOltrm8+E3bIFDTqmLELliTCjghPzhpcDSu
//iFuRDPBmoUVlzmI6JsI5xOEs6+9ylwAIG9Awd0LcT67zMptIJ///6y9MDrcDFa4QB+m+avhpc7
k2ogTOpdq9cKTReiaWReIGiLwlUUh/hd2tPDMCTf6iq9EUl0iwX9aAFMHrl9qBtc81y6HZn+cr0F
l3pntmFxkfgtwicoqqTCQ3KG7GsOwd71hy813WyiMwnzedXgHp6o4hTri59R9zmIUWDSuodQrdUf
L3zDvFrQc1GaETlwIh/LVJ8UjXFfQIHwyuF06emzuZ3GuYAy8/IRMWE3vm4BkR3895VR4vj59+hq
06hXdUovtdMX4jvwXeAhruX/ln76bG5jrmk6wVxm52hI6pyqf06m/tP1vl1YN+b4v8h3c+dCTNjp
mPId0G6ILwOuuwc8t1nZtZd+/uXvb1aOGP7gUkkA06xLP9ZeuTcOEAXXf/7CyjGvArQUVl9Di3VV
+U206UJcak1Qsv0QwcIkrb3t9dcszIB5PSDEqOWE8wZu0oFBmsTxLuZr34NEnAZWf4zi4V0JMqCO
/24qWk4TCEaIHkqnupd+mCWdtw/rNYnHUk/MJnJbeX4nYgY7VR+4mcpIAfrKWu3KQlfM6/6UH3aC
1liC4PoKXSk4VexSDw0kb1Y7PRClUzKUeqXfF75kXgc4ppPuQzgw7/Layi+ViJwPshvJsPL4pW+Z
TecOB0lUyGBYydifPojKPXdNN+6NP33RolgZVAvnp3A2rVlhwohy3GMq1H3WpXccqfhajbCX1uSA
SvP9CI8aC7769TH8J7nyj1DAvEoQJlwqhqtwuiPhWcLtrW/BUVD1TRr+mqA2ncKPjABBmH+pFLwf
XVRPg5kFp9PE/WUC+AC6BaTjTbIV6ms7TdtWrAz6hTgV+Ct/j3o4CU3cH7E3ysF+6Mlw0vF4zB0Y
Vzon5VhEju6VdcFheK2H6c5pzRfmO0/XW2Vh/fuDvH2zOPk5gSmhRZKS9+Fnrxk3jtOf3ch+vf74
hYVjXppmGOXjYKMUxh/TqSqmx8a2yb4EnCkbmxLmVsNaYHnpQ2ZLB6aenXIepodBfCAUYMJjvNZG
S9fhed2YKLscpBA/PUz0N+3cTPo/QsRE1aPf/tb1hwoZMyPepw8h87oxA5UAYiIBzLUhS8jcEMZU
Q79/V3fMa8REpwrUCOJDXMvgZQinjK6AgeGLRxocaVfG80Kf/5/SptpEsMju80PRBEdp+7vWpNsY
mipsINtSRu+7QM5LnCrTD2Mv8RoDF+xSACwH5TZ/WAViLwyouQEj5GYoUEeNIBjnXuY5T0KGmRlX
rnIL6/dF4Pr2TDASpxJJj+p9VjYmKwIgEminzEo3L53C5wVNKKsPhKuL6aAc8ehX/ABLVqwt8LQD
ue2hdOTGpXsESzOUh668c6m5vL+/iJZDXLWXL4pSAk68RFAK0L4cfsEoubg+ehc2jDlXinog3SjY
jBw1T3CtrreIS8kk3cWm2Qaj/pDi89y8XXkbQAP46f/YMOZ1077o47GQhp+cEY7H946VVtansiFl
FZxibF7PoYFY92VKWQ9zSlh55vvBQz8+MB0qvZWdiKJXFGYmqoLbtCawhey1P7KsSTSlB+P0jb/3
2yZQGUIUQ5/fMDZVwEvoksdgDyZpA/z8mGoCPAItHwgA4zwbkoJDedzHff8x5olBzl6NXPQfAxY5
7Dj1A9gcHvaSGCmPlpPkxo5D+c0UtgueXG9w2CHnXiFuEJmkJYx0mJJPOQLL08dAOh47uMiOOfuU
mKmCfSyHoBrel7JMXoraq/1io1AcbM5trgZ43KsAh0O606griB96GCcWG8u1xzdeiJLhR943erpF
aiL4SlJnxOExqIWzDUF+CndpyFi0GX3SOXuvd2Fey4FccjcmLgJvMwGYCUPwMPfbge0aVcDXa2dx
3onZkZZ8rJxtAy6HyWH1a1RwjnXYDD/9Ogo5h/kpAJ5uxmB3IxGDq0urfo5AKnsJHHhHHscPE7iD
gPlR2GoAfAlxkEQvaQpCcVIGwG9E077yHcTbNp7nlsNdz6Kive/KRL+4cAwaoFKJPXoaZH6DlGYY
3XVx6PRuRmK4nNvbEjbOlG5B9zAGNGU4j97FUDBPxwZMUlT52cr4L10lzkOqTqB9AoExUd8DaKZO
4yp5LCQs+M7NoOIJJdAFCmt41gU27GChOtbjqMEWKdlQ3vltofP8NmqqVnrnygSEJ09k0H7f3Lg1
PsHsyMiBHgbDOVBUH+CFB40KhJ99nsLzK85VOJypb0rYX4PdxtNTQF2Aencx95X/GrQtUtzZGJbc
IjlMO57AIlg71gHeE44wujt1Flh8ukfJKYwCYHs5EmyNepRp8BSbJGjNBbwSwsOo0q2j2UcYvrbw
TKPTaJ1gU9K2SH8R7jWsyDgb8pJvbSIa9xlqRpd6u7ZtLRb3vAg4Sn8oJUnfbV0lC5xGK7ftJBwV
o7FBESCv0vDVcz1SOjCY8iZUv/hNXbvOrYgaaSegmos0Dpw7k4DobAEIrZsp8LKC+4OP5iqBH3dx
BPKNC5k5zAdh2WjLFtDFYyQ9JwD9muqyi55HbxhYgzmPQZYeTOP45GtZw5z0e05L0usbD3UQQHwV
vAvTcm/7vmnoT8DuaK6AUZw69xXN5PbB1gmTcIIXYzrlA1gupFA41Ec1LUqgbSZbjkFmHdRAfTHA
EggHblB1HZZnBeWwgyoAoBlfBdE5gh11EVa2ebYKjOqHqgcfCayNqKkfVVFzCd97m47tEzDfMvyZ
lAbPzApA2cCX9fzasTctS2H8vMX1y0AfEldxCtoKbmNqYkenaKbCnplF/tnPVEHYABuYAY5p+76v
O5chEVHFdDhSDGRSnETnRN0daOCXMJN20iJO90NZt8j5O9Z0+kLTdtBbW+SqElhamBZi7nzTxRB7
3NGyh+d768Gf6NaTju1+GVETVnxv42ni+Y1BPbaF7yZ1uRweE5qo2t91keOScceKutA9qo0icDU3
dUiR6UuoqQZYafm9Mr89a5qw2YMo7pHnRqBgSGY4gOeN9+gXMFrBgX8STlg2AAVVcVc/w96StCk2
s4vdAQxICw1t+O1IaRONmUfCjmMRKZpU6YzUDQxL7oqJmIvrqaO6sT64UojqBZ0nhd4lzKZBu9ft
UDd3KJFJfAclI2BgtL/hMpYYsWemjYGCQyUykEiNjQMGXrAXUv8ewMXQSba6LCxwslalZUSACkJ7
wwBUdr4zNlnJiIi6T6qpnAlGl07FASt1J5T/M1xpvFB+NN3Am7PDMHRAmnNrcUnsE78ZMxij+Crf
jtamUQmLCwta72VD6KONW9oQiCU+XfIcZ7C0mqLO4jrtBnh+l2EFo5AKoMrUz5iiAYjhtOvoNzBF
J4CEvaBJUOMume4aoFnrtvnupH6dcrjd9yo0m4ZiX0fqX4yexlxsh779Gec8LV4bgvoxbAGANUa/
QmkEByyGRjbXWRyRIhZZNEijv4U5rEcQT8Rgqn9KVkX+71IRn31NeIC1bwc2iM+/lKBSYguecmyg
KAeK9dDzDB6nHiqJNQoo8E06BE/4E5e4dmHmA/UBcTZ27LDPwLvsx58hfFoNBPo1MmRVFro5vXCp
ymhyz2LIG+Ccwi5P+iYbqYdlBBWlYDl9qVO3iT91LtccCCegrHDca+LebX6VjdVfK9SkxHAHQQQq
/oVNHMYAaM687F4A4Br6YZNSrAjgpsNPBXTdKknrEaxisIPZR1vHZfKZmlqQV8PKQb4GfU4EwcWh
LKBlGOopFd8hX69rkIsSyCth1ZfnPQxSYZADxhhq/nCcgNzMGxKwmrk76ui3i12d/0SRG0E5Sx2E
TdxsGHikKoHriKime5fXYfvF0dwPJ6Bxk4vHiFdrAZciV5C8+65BG0w8nA5QJP8yTYPPHkHVroUH
4a0fJnEG47I+OIEj74PiWxeWw29dYwd0o13rBLE+FbQD4SVjpB3DbzkEGuUPLVrBP6ehuZzFvXIS
UP17GguhnwV5HZgXq9x8AsjWFx3MFvw+7oq7Lql6exSwKa4gVjJphwW4ChPnK449o1vtjVeP/CYB
YLS68SqUsQ4HnLJ8iV+oVbTnXKY9ML5B+4tAaPkLbgLQKUe115VPwpGJiwnpuAzgKEG+Ocq1YMxV
g/NzDLkYbvIIpKVTnVcuPWOweC7UWQRrpuTyu+u1unnAYaOHeAa6MA3Efs3gn5SMAIQ0uUzLGzlo
LPaJ5Vj28T04c+3zQjgmi6KKjTiLYmW7z0VF+8yCpQPHydqNgKti2mN9FsKlAO4zPfDoOVwCsBec
hhSgvq2XYMHaYs+X6daFudO4CzCO6KbUGFpblygj73gx4XjXwffOzwqfhHQbiFaXn3oeed0JMcBA
IkLj5PWeT4al9xSsBAdTtaiGuyFMhHvwXH8AUjy1wzdQtq3den3CxZ5gV3oh0whz4YCKasAUvBAp
pYp+krLpnAw0n5DcUJ047iYWNALlxQm1m9UydvutXwKdfCyKJm73vbn4YOIs704HP8SwecZWCL8W
7jJwXYU7lSBr8sopUBIzpQGA6eCVnmNKud702nRmo5k3Xa5Bed7BRtpirj9Nk0yCrESR7rMv+cWy
wkzMHHxj+fSgaT1N5xZpOLkdS+bnfdYDVj9sgVHkeeYwPqqNYzAhtrWALoJuWd65cAblPgBlsHlq
yc4KHyB6ryBVvE2i0cc632J7yWpXagXT5MFOn1wEdqstZIghz1yOcu8bcDrwv7KpcuGyVFGdOjhK
Vqk8xn5R1jdiRFYQUzHK3QdV5K17wyEw4pt80nCgd+QAbikTqWq31vFGqFxGruJPTOoA9E+ZqOHW
qSwVT9JR02+fOACtDH2FM0I6FSN/LQWRv8YSzKaMQG+bHNgYex4w9cwxX8FtG9OvzAFbFwq6Aef7
BjPYO4WcVc226Hj4ceoiwTdAqERs4+oJlciGRzLELp6ORfyMTGPpnoqKJPA7aQMsKlHvk/4hxsGy
ywiTOQGgvgccnOuyhyHVWHr5JrVJHd4w2olvDYeJCTjCoExuAE9kxVG3bjIdDLbYdgMzqurSUV3C
YaLqqvSuop55xomdO5uRE8puLTzEx19Dl4zpHXY5wnBjCzqe4fCCJC72X9RSt5s00RAan9Rg4SeU
pVgzup8eH0u4zhL0fakQIvD657znyn0QZBLh9r846GJ+Ezrq2JbA2EHgWNc/CuF2vAEMExTHLwlk
ArhG1tZVP7Ha9QjDXb8xX5I7/7rBzpI+StUKG3jhHJj0s9gB8G86O3w6dqbIouTLEJcrt/8/EpZ/
vWkWMRa0a0oRRvnBq480OlTw+mAx37QQgRX9JibDjQ+LeuqazAJZmVc7yRnK4V4Uf6ZpuRU9Yq1B
nBGyp+3BLUeYD96LTuJe9t1Ux8j/3oK1Gd/F+ZCFyUpSeiFQNa/CN57oYlyTUKfDgadUxaH17201
/jKPJF/pAPdPNPtfDRP9HRdRKoaBzeTmhw6qiHI8JQP8yZF4aPI7aYpNObDthU3IihhwR71TuBA7
6kebHunowZ1rgHfDtwRTJ0blIK6AGEaHuCqxxU37i2EPXDRFZfd0PKKaJRO0h+kKfFnD5walbkX1
HBHY4IZnow8M9fE4FQOTc9YyPzueOk0FOaW5zVCvuE+83yp6AUHy5McVeJshiFFYjaYIq/ygDkbR
jYrOQ/kcGxD689sGUbGq+hFU/q6xDynpdhju2Vi0mwGAP+mfA/+2xC0+dMgeB+6M1h7QoANK1PIz
kaAR109Vdc+T50T9Bl0Exe7+Rlq8KwIzdeeKoxZ3Iy3OiWd3umPnHg48IawTLuYS5VjscpwhhO3h
qCSfIBHdJPKxEKiBxVoHs8J2fOWx2PYh5BsyE+kDTvQbTPMjEz+6SG2G8ntehBnv020v4pswsQfr
nFoAhFSBNHW4bXDza4E6wQIadZk2zz4y8WluspLeNNU9VqfMTX+kDXYrhX8NN4REdB8jczcmNxzg
UOxS2wtAA7TWDMDqLfOxKfenGDkEP8c1NzpbcxP7Tzj4bnLDNrR9TrqHsPzgmTorkXv0qi9Ou6Y2
XYiczYW6cKh2CAKmmJ2EbOV4iwoGi88HEXEr5DOJblGCsDLil5acWWQTS1kierfKD62XSBhX4JJk
Q0jda4TmR2faWHiaZCmQ1ysrz1Jwfq5zAVsyVU4PMB8IfSj6iINtKJMdUPeokLyMXbg71B58zNMU
o3K1FOsyff8xrefaFi/vLXw2WLsLRUcR1HJuLevHbFQEReBD8L70yVzmooSFXQhFNUWEQBf80osS
hyP5LW3i255V7T6e2sP1ncJf+KC5hFM6OTe6N0B0gfvhPxBH9XW9pWXILaI3nOMsRl1cJzXqDAuv
/mD6Fva3GbgJSEKDNa7scI+DpMIxo6mRlu72ImEIDB3HIte6P7dt2QXeB1h54wiUJamACc1gncni
uO/iHpH1AEJqmMzqgkHSExr4B4sMh57Ie3HrzvQg/tq06REPgSeWi9AaQpi1OEgY8LoMhrMCN90E
ZX1M38opMFugE4c2IwKbShBLgsjjYDVLT7g7IQrzvkTpXHPZ4Eadu6YvT60K7RlnaifCgCt4zk+q
C9akGe5CcH2ufk1KgcS1Yc0Jwd2uj/eT7dOfHdPYu0pc/+EKxnUo4mPHRik/o5WIb7NIVVBvbEa4
HbmH3Apvk7teAWg0Q5yy2FsXsTgsZFDPruynS1NxLp2NJeKwhReWJwSPHhLEs1ywbhH13Xb9R+LZ
g0lvNOTbNe6310ftwg4+F9TmJmIDq4Li5DW0EhkCsDCdmIZmZ8OIf45bZ7w1JFgrvV5I2szVYCOr
8y7Hhr5rq+67G8ALaTXZtLBqXhw93uaDiKtNgvDcJRdOAXxOWHQToza9mwaR2R5OU1NXPYJSsb3e
bks9NVfzNqNIGZwbSjgrwbgcuKLthMT4lAjE5DkMjaYcbjr5MSZmzwa78taFUTxX+ZLCSatGYrIY
7kaZcnyF7JABlKBKVuvPFvporvIFXAjhOcRtTnUa3KqR3cc02uQjjIFD3Mi4yBgPnvspfvQG9eJO
PUo0pumO4r8FMStb4NJ3Xv7+JqeOUrEBEZW+3am4kLAhC5wNzMLA027a90kryVwAHGtwSbG6tjvm
D680HCYscmvp7oVJNdfbOggMshgR+l1YdyprSXk7KYLAloMBMuEq9D5aLJkLbz0cjeA5xvENrI9w
HwndCQLmtlwpyV7ohT9r6ZteQGApH/ilqLLzbMbVtEnLR4y/3fUZtPT0y/h78/TABd0NIQuoyvo4
08E3yh5ib+VIs9ABf+pE3jxbINiqtDNBXN2o33neblC3cpxCs2WMb+ASfbz+CQtTxZ1lbJED9HuS
IKcT9/Le9rgCkDUp68Jh4k9e+s0XlLmAd5kPBYQzwd0RltnngVS/th6jKwejpfVyVsk1BTC/zgeI
+lgVyyeEtJwNw/jZu4yVB5Au0k2r0uEWMiy7srkttNZcHgl3AYZFGkexEpL+s2i88ZhUgIhf74uF
4TRXcgljgop4AvrsFscHqm5SlOtmaRm/q6okgSvT3+O1TSp3GruLa2vrsV1SDJ9xbk5WRtI/fz0e
fumlt91Nhx7QIXCxkRrLxVew0gwSPS43U/9ZMoND+cp+v9QJsxe5RUElH1GHaJCMPASeabcyyOOV
Lv7nZ6RkrhRNkiavqkuSUxTyzMfk2ItAISxhi931Xl64hl1sX962U56mspIa2i2YojuHOIiKXVRE
L47T/LAu/4Ya8PhsAwdnZujhVkbWUpNdPvZN34BaXEifY9w2EJifcjP0u5LJYGWpWnr65e9vni4n
1uW4FePpqjqOpD2VWt1cb6yFVXCuDXXZWE3wT4DMyb0NKcl88tlMO+t1m0mvGSIs/fzZEoiIfOon
vCp2Y54Mr0IDzNogM/fOL5iVpHkjCWu49DrbuIbtUuzATRfEy0OHsAuC4NLfA9ey0sv/HLqYgZdG
fNMPvZXIbZYdSvq7EaRlVX9G8v6jV7U/rnfG0vNnI9cEoioLgeWjR6o/c5AGKGsLA5yue095Oj5g
NkxZgCpBO3b5tsIK+OL6SDhn3lCXK+3z7+JPPH82UP1hQkakJfnRi5CxiyUqsCEOuXEU0hej2cRS
70dEl+r4W+r2m8r/0ZH+2Nj+S5+ACAhFepC2WT4htKaDD2Hl/zd159HbOrOt6V/EC+YwJamcnLe3
J4UdmcliMfPX30f6zul70EAPGuhJTwgFW5Ylsmqt9abvbnIKCuefy+j/dVzE/0dBEPcC/P8cBBE2
ZTZmP/4zBuL+C/+OgfD+y4aNFQSWSxaV/Qgc/neqVfBf5JZ496hCMoeJOeTa+lcWscZTgL8kwaP3
Ie7jngL3v7IgTCLndNtG/amTKxeQi/V/lQUBxMmF9T/zH5fQRETDhFrd32bg+f97I8V7SGdwwbuf
MHEtpZncxOKsWwHvJRT9DLkCT7z0RvTIcjbJQ3j8yOPwePxxqwzapwkQ4/i4591f5J8fmxvKGmPK
/nnhxy/Y6SSvQQW5bihOvZW174O0vJesnKKJbNP3xyEI016XsSz15qkI1h8KYt5TPuflCxSSZ+UL
kEGtPSibpoSUmCZOlfppJcBUpatQxpKe5NQFmb4l8G+9mmH6qdUZmy1SiT8guvhqBP7VHixjw36S
gdxP5yEv9J3VaHFuLV/EHUEwyork0A2JdsBoqTzLRL9ltd+fm2DajLUZ4BiYt1tthUMlzIHPbeHP
06VN9Ykw926jkUH7hFUz+FtgvRDscVgK29jkQdvsNL8GmE7bPlwMd1f4fbIZE5lv61nBgNGxHvHn
hQw6zQRsnVzG7eoaFKl2STRTXJqmNgAhjgCKflTeW9Cx6e29nF+zTFvj2g60XQbC3tjDJnFWP7Zh
LB8SLNVB6vSLmUHNyKdM/8KIY5rv8ZXJvDFRoEXMZ/ydn1oKYoIkHMqzzC28kSdtlMXOxQjFU/N2
LawGHzZyUW69CUZOpNiOr2PStDR0QMQ3y7LO0VB616CZylPlLd/cwXQOTiDbTU5jNhTNHGYi7SLl
Z1WUmva7PlpwcGreXDF9gQrLaCFTHg5MGivN29mJY4SyVu/dvCZhnk9EGaz6ubYVvBzn173YGRlu
15BDOG2XbxCUnrX0HkJCTFbvWyfX9GpYWfIyG0ill5VeEDFZuDBJhncCPDBxGowX0292KTmeZuGF
tUpU2Dp5GpqRBmMnqgvzbLHMM7dvDl6HR2WVfuuhGmYLwcTj+Ef1hUI8mVwQ+5ySev1ltPhMzV7/
1zKAv9N0azXBl7OINDKWrQ81XjP6TZZZ5D19Vlb9i/QGN1rr4rNl0iirP8V9MK8m59wrqB5ZZ5GL
xf8zkrbQXXEdO2Zjpe98GezmjKAs4dmQCetPTr+SSKYsCw0PjmkOMdGrybXXUjKTh37Zjt4qN0Hl
lZh68l0PufPDXMzyvLSYmLR9+0dbhX7si5/+3Plb11JNlFSOtZcGtITSRUFGznMgtexgGCMhAIlh
x23VfiwD8AF5EMnWlwP80FPVgWyLqn7xC8713rS+12sf7KzkzfF9HILyuYxVMhwsrSguj0OamMEO
089vfms7d+vp6zLAmmsK20KPnvexkrhoYbMeOON27CZFqFZ1rfscUoOuvA8vM78zYnT/aAe9gvY0
TAF7cpWdLQHvj1k0UinBX7Wq6jj2ZG+Tnno0bWPX+V5UGsDYsyjFrps5l03r98SlwpluRA3yi/2U
F+dSWKRDVCcxda/TAGfJ9YLfyiWuz5Md6dxeS3bb0myEY5yC3FChRf5l2I/qNFTpu29mFxDqAPMT
tmuZzns3E+cqd1loPfhFWVeTmTxdm2S6Qhz91tnZr9VKf7B8bwLRrBtfcl221hi6IlljUTPDVuX6
PEjnWderqG4XmxA4fBJJTPThfTOvzOrywxOaHp7SfmIZ10kBFK44KM3/zPVAncHit1PpNmSadajY
sSs79hQZWcHk0xRdOAwuTGV2rHAt8LcXfrfDGoLvRBmbal2vqWsPx7Jux+PjlpCk0+tztam68RXM
X8SrQeA69rGvevoN7q2+Ke31Je1GM4bhuavvv5mIZTyKgEOxgOeAgcfFyp1udfYJp3XFOORY3A9y
KQ5raU27zDLbo4wLtyS1fJj0Xe7OazyWTrojAHG0Xon6Di5tb72sJQYgVdBGKmgRMq1r5AzTXezu
f2oyqO+Jpe+JbxxbKzfCUmRNTEgL5NU6OczB3EVOk/3sgqTbPrKSCvVtJhx+a60i2eLxuq2sGV85
n6+Z1GkrGjHo6Zcd484kJM7NrogHU+nC/xl8KmCByLJeLJfRGqRKIPS1ejcK7YYCOz0VeRD26N4i
I4H/Mi7jSymrPMqAt9gfjM0Ig0exwb7VF1LSxX51zGwHQeLLS2Gtu56K56m4f1idEXMmXIuifVIy
7yOnDYKtaNonrxRFLGXv7Uo+zU1Tqu++PvWxbMtrsC57R9m/A9H/HPRsJ7LWOrVGF2LLiJRpVGuk
HDK9hXszF0ZRdiApGrIna9Lr0BvqbDcJC8sqKMuRtQKfK+PTM9dvcqZMtXX9hCprU7fl55y0XyTf
VOGgT09pW5NrT5y4oQWnhP2p1etPMzEC3BSPzHkbWFjmFQHLblysDTaOfrh6rKf3FwrsPDbdPN9r
k2lAQu+JWW+Iu+9gagel/Tk2TR7iYvheZ8lXZW7SrhpjPUlua/2i2sQh3IUdGXSRXRZOAfN9LUXb
HQBzGgpandDni1fgSqBWPVRtv19K49oN5d4o+2c32U3G4GzsYiyYa20WbGNBbvXnZai/RnsmODBn
j4H2fyq1un0XEqDb3JYwGsIhCBaI2WI3lZcC44veDPrICrwh7s2FqMDkzZig7hCyA5+TWAyIrPIK
ZfA2jK+Zl0X11L0Xpv+3cr7K4jwtMuf/7XYu8qQwB3fFNAKUVq+wu27na+s5yzNr++81HX+4BZRE
s1J/hjzYKq7ozTwi+OvN4c1HBRtpukU4J9RqRiJhpuav0a/epXK/eb23tbw2GkR+E+ZyGGTShqZn
z6EpuxUVSLkhUbKgv2Ue3vfl34VYQ0jeRAdaIiyNqQyTFjkhO8lVGcHVMeLEdvUQ+s5ffc1/Fj1E
0HFtzlaaf9rjvEZN6WS7wllDx3LeIUydjPrLhhN8Z3N7e9Ootg3s1FBSoSpbp/2ZcCkxRf4dFmeY
A9+HCQRemLYa50z9sEe+5E4PNaBuN02nn+cxYHJuc6oFxhb+swpZQ6DYsOlPvfdu93fSj0lFIGm9
jCw9I7x88a1su2r+2R8N0tQ0J4bmaMOiHH8MronGTpD4kWvm1+wCqc3aFZMgeRKkQKZjKcITk78f
PUmK26FbOa2b4tb4pw66+S2wtWfYbBJCE/xdjwhVxE1BlNfNNn8zzUZSt2o/GjQdG9de9pg3rNFo
aj5icfE2LfZPw2+/L51F2HP3Gjj6xS3n5xrL1qgV+XGqYi1H1kEwxV6UEOHuwaCBwSNpe9MtjRWc
vaPvHIKehXmZ8S+N72+/mtsxmvrhZz/Xu1rPL31gfelBdqZDIWFSOjtV6NG8dn88cJ+wWGh/7Wic
x2fkCdLTvFAF2Te9zYpoLp3YnOTzai7qmGOHF25HY76qhEoNotzeWUa4Plp5snzjbJXDaXS1H11x
mo0nwzJ3i9l8AFhyqltktKnhxdNciJRE0cCUINU2Zxcvv2HIEzppe0I7AUUfwliOQ+SkX5I1yffW
mtyUmf+dlWAXNXYJKd3RYsBgUJY4sB/v1NCChqqjLSDX+s/2ssjICJB+NRlFsjb8wZhhN6wGu7fZ
H5sxf/VwFTWzYQvLI9Pbee/ZsJEtuJcD8ThhMQ15TELosiF8YQmn0hjxvIDG6w3BYRjddzmYn5Lf
IVt7+T4gfAgdb9gNDScXOgqKtNMg0TdQWvrFZGytWn/Lh4BM2HGnLdYrTBcvQjgYplAPu0W9QsDq
gD1wdHObfM9k4hfUmnNRtlaIUkdsWyJ+TeOOfZuClG/rWa9HGYvymwhmP0QS9MYq8lLPEE2HZaUU
0Nr6WEE037vw/WFj+hFmWk5YUtjHZY2iZ0wZCaJi2gu7eWqwFIw7d7pmekN2aja3b2W2Zlsl6+ra
oCE52fzmhn0B5Gzxyg9bL5et2cpDZs8fy0IQrS9EEQYwyDmg/AII/sUgftoY1dmaa+OwzkoeNek2
x9JznzszVzHT8oNGQ3V0320dJ9C0lwtXeS43shr+uguopGfoYELVFIAga0YZB34J8D+LjzYz/Q32
zC+uNQ1RU1Uvs+HT0lja2QDuC2UByDN3fXMc74cis7V47mrY1iNBp2kp3NhN0oSaQrWRdN+JkZbH
ORAb1LdzPIv8bWqKZo0680adR/FTVh/lquEQbMz7bLm7xnkk5sIbr3E89pLInbj6V9EcHwcduudx
LJYfFgrReFm/Wy4ftZN0gAc5ZiH3QztUu0Kiw+j19c86Dj9XTc1RYRQNy9e4m4dyeM74hIOevHNR
vdFToYbO3k3cXiqp31anrA9d282QNFh/sjYZQ5iLx0q6ERZnA9if/uWxjZy7yjhPhU49mLa/uUQV
Ojx5tfrqnSEbBuTLFlLRK2cQujaZWldHq/HRNlmzs9L7M3dwfylcvQge+hSNXfORzFMZDU0iNlPm
SzQIVGe6mNAfeMt19LKdN7UL1OriSdOT/IKR5Oug19Wm70mgzeY7uR8RqD72fGZO5lF4bBGjySdn
YGFs9aqNSLAtn76qqXHYDvqzqCQORMvKRoYlzabum23RqulsCwK0mzGLEk5vSJhVFi6lVj1BXaif
tMS6k/+1fO9WuFbp3cWmYz3Act5gf6tFLeDHphywD551c96t1VetxhK9dRDsg8xTz6ppxksju4NI
etjteYmSSnpDJPrMZm7gEs3XFxeh33L6RexSf45puxsqhpRl0lpP87KaT76/DtjhwlNbaihhucOf
XfTL0N251ZUZV+Rl4LDYq7hNFKyv3P+BJWskk8B4DrC5f2ZaPJIJzP/YkGPdZk4OUUzvt7VN9nEw
OIdWJiOV/rLVSudOPcbNo/CWvZCUfnPnFDtYveMz/0YZGuvqHWo3m8LKxcRTdm/CVgh7nPmHU+m3
XrivbN/2zpXTZ6lp2hb6zfuE8vzZomdd9DVhDrSiNPK8v4AK6HjdRtv17h/VJRdTDeUOFeGn2Rpy
bzqwh3LqMCjGvdwXpowpNkfOaDU82+q3boj5YGj9xoIvX/tZu2vcWUVCC/Z+s4yX3LhOTj1vKoF6
YBX+iznMxvPUsggYfgeHLODUaFucAdaDlyv42kzptWWgf8rdy5SiYFtqEpSnjt14Ta9tkqVH9grr
OCVzchTMZuYqiHqBzoaysYgqmi+4tiyinTxUzTdjYbqGjuuXp4r1qLwF7lxN9+PIeUB6PX6mQ95t
0ZvGQ0nioO8ln60s+m3i5R/Tor2h3e62kIKSPTSafZMEwfFxyMdJHY3yq5TF/NMddSNKPG1X2o1z
BJ5ur85gcukSRPKt8Go2fbXraa0/EzzoK73yY91nEIMGxI4QcWqvw8qe2L+njV//bJBOhJ1cm+dC
ulyuTsqZ2FJHQQK4ecHiHcZC+JvspU2eXXPwX7x0+nDcxYkgZmxFnTcn6fnDE3lbLntdZX6AqFJU
zPtKb/INqjpnX/Xrz/r+mr2LdqVqAyL5THQpun4pUX+e54xLYdCk8ZPhUF1oya9SOGVcmJMXdWTN
QsabktiB9r7XmvTnEBTGeURyRJvZ4bvhNIim1nlXsuG/EMPj7bwU61Hk6UFkdLnY6QVFV3stdS1u
89F9MukTn3rluk8Q3fdltpmUZV3q1kleKjxjrktdb5FP5EXExmJvF64Thr6Mi7QiffH1PnlRLiS6
sU0uzezJ3TD6wxtkphXWqP80GdWN+G7yuw3ze2qSM9RXP9A5zTtTNj+RdWFQuVbAp+PAaMQviXIQ
2Si3pW55dPu5uVn7VsyhXY3jZa2c8SIFzNtqmfw46et80xuiiUyUlhdtVeOEkgX3/1LmaTxY2Rjm
rehQ8jUOSsTciBA8TfHAahIpuzQ2QgQWeIiXXvylz+MEf6tIjVYse7++9sH60vCV7IXSukvdG/86
DIU7HowOsZtd/rSm0d7Bi+svj0PKkkml07zVZvs8jlm5T2XQX/L7IXVd/KHbBqe8avRfLy5ZWvvu
fteq5+HCtTpcHncfB+w8nnTDPasxJRsexdI/P/DPrbwJKxh912lx6TGRB0dSNPtiLhCimNl6K8A/
b9lMOKLXJgNRsv16s6rBuc7yoopcv1l+CUfJ4v097i6i12/V/ZcQjx4LyIHgtP5TWsyry2hAaVfP
3fduuTBhaUxWGhyjKfb88dhM4iVDe0daaDGbW6MYskhrnDW2K9xNvbwwb/UwGDfGI3Fmeu4h57o5
+UIbTnWd5MjIkip2pgKBh4EGOHzc7Ix+QBTbTAygXLyiO68/ZVIzZZgWVnsyDo9HtNISGAvZTcTu
3Z8CSManx63/OQQevaVGSEhoaFp3KhfO9LmWO4kjzkmv01pCM+40ZA0FSi3dLiQUW8ivZkW1YyGd
YbRVlSvtJOzqZraaUwk96dSviTw97j4O5AUuoW0EM4KlooiJotA3Y6kOU6ebN5+ognleXqYETYhF
DP06WO1bHtBdu1eRN9lT1hbB29DukFms742n8jer/lFGshzKd9url62c83kj85bdv0xeRkq999RN
X+2m1q7ukJbvU8Ubd+jUj0aPurBdsqMPITRUiGXi2SECLbhHUldroC6e05sbLRjsKC+YoEDdwUhC
Xjr71tvMyRh9pfGsUrVbU9LuS8sbo3WwlxNuorQGbUI0UlmpyJbiGYFe+WnfQ6WGTNSh5q5fWm/r
+A53+kva3xzryUyG3V3ads0SkX4MlX7J0sw69519LNExfSDOXdNZfWuDxLyqwEZVE3hRNvj5FYkK
ZDPrEGiI6SrX3wYjfOuRj+9VT4jiYtf+ZmjLtaqbZWu7R7NM8XhPx+Dc68VLL/1h48zI8tPVo/+Q
YeGiKU9VchhSLad3KIJtR0gMBE0MwJ1lvzbmcbW7bpOrton8iki6ek22vcXFNiWQVpLejZRKGIn3
edhklEZ9jRipujP87tehc2cBTsZ6IgwLBqUuNOriWQ/b8q31tR/4Sl68zKGgx44mTRWOCAY0ftbN
sF08FqTVWY5tn0aoiz5yBy3LXK90r8r926b2+zBgGI1GaWYs4KFz85h2MxRKjHy8+Nx2gvy5npgr
1N1fLn9jG2l2HQfF0oVjAKKFyq7GzCX7MTlgpJ5HSCeSz0A2W8+hc/OceozsyShi3Y3NdP1tulYS
Yv+3J/TI3HN9PBeOqWLbTy/6KJqdbyIFK8ugI4KhnsNxFq+rymzWVfXNEvMVD2qE2trGQ/e+W7vx
ack9PVwW7asIcgqsBKWEgze2rIOtG3C1iEyEbiMbBAU5XH9ZFpvAEohTE1zNS1ma8Ti29qaDxLPx
CutXMZQf2YjaTaQkaeR9t6uXNA466cZLo9XnpF2/mco5KR/RkJyQN+nLPcrLY+vqEe6DLHFJNHqs
MBP7sIGApK1gAZfa01D1b1C36MqBtPdq0nXGxpkbtal+0DFH+U4MxE6pwYpU7y3sA/Z0ovYP3Xpl
uFjVxW2gjKP1EceRbKqvtTt5nGmgkr9MqzbCBa526ejzmcinYUsK3NZvZ2dTp8V1JLMjHHxSjLpW
XDwf8WZRd+2JTMf0Y+lRrqWzYI8MrGXzQBL9CU2F0Qr3KH3RnNY1R+LRYONWJGV+WO7wYtIWfKdB
Pu2cWsp3S43ZdqxML+4ocJvJb97nifJ9qG2bRW9s3k27ag5mQjn3eNY20xfZWukOMZsVlq1ZvwfN
pC4gpX8f9yy7tm9i9a6VRBZUB9myR+bCODRJtV06p1uIZcu7TFX6Co8c4wvu1UK1+8CtUX4xrALP
nN9FVSbvFGiPO4MwqAlZ4jfS+YNZwllSJ0R9Y3jYJNufKW5gofulCpUe26bZp7rvX524agmI1Wq4
5cgZPlImE9jtGwhxlPPe9HMVB2sLlIWxV31faEAptMhdzGrfoaJzYW7FI8VkpNKRN2ge69U4FK4b
xJDhC5Av6pgVsDFMPGYcFWXJ7GaXAEFa2ASRJ+tnTpMUk40ZRn4A7z8PluzZ8Yd8U0l4Yo+7IKxy
2xP0F7ldUeyGEiec8v5zj2dnx14P2C9S9d8fC9B7O1z5117o67kT0zlLpwa3jqDMn0T7RE+PObZw
k9hw0xkOFArHDsL/U19O30cjU0cS2IYnTCOGJxOzXtNgRAIg0kWPx41GliF8TuvoIzIaO/N1DNZt
6oCw2nkmoTydU0O6t6wv1bYe572dAtsNecmgSuCL1xSMj8umiIZUfeI7u3Oc0orHuWdPNtK7ZeWX
WcmttM31OAQsnbp0NIb6c5Q1Y9wWVy1gI/XKo9Z75wwzyLAzMbQorNe8AkPW02ozy1VEhma+DeUE
hOM4J+2HFAMO7SrqMDF5L6ykjRnK00S2Q0FPzOwVRwvU/uWA2FBSNX8xkghuj4MSGWadibGdKLwi
P6jHQ48yEnFLk98aY4htOmwh84UVPqhuCgXbktvMjjABiMZevwhL9jsbZe22JeqO+UokpzQ9tx0I
g5j89dBUktloP78mU6be++JmdOZz19d7bWEeSQl9F9cVH46uTP5GfcZBu8Og3TxWZoYohcUdtu7U
0uytZ73rTAgswrsYLABhCSTXVZN76pb8jFJy3vaz2CtctOjSUZPeoypTHHZs+yaRkfLZpX/9uXij
eCFWbgbyLuUGanjyhM3GZbX2gNhb3xAfXPQ/koIHph7kU/kVI14TVRojyCa3wqWYD4wL36EkEG6S
i9gri9/GQFGmvU758OK4+tUXJucthBxOLNolpiPYCPRq2FEL5m43gWhXm5Eg9Wi0gmSXN2c1VR4+
gd0b7fU1a5nseMaHO5GN0Lvzh2vgcWDkzo4Xxdahm1BaB/VPZNETn7O8md7i/ao6/5lNcqIY85M4
SQD38TghawOoWyNYWat03NiktbE1/8qQmfRg0f6CYWJ/5o3lb5xegwGXm2k0DECjaIijrLNf0Mx/
DzSQPxi9TLBcfUM1+2mlHQ4bo2LeVECO9BifymXwQqFlFlpzZgnkmW2GQdNIg9N/VWv3SyF02wx6
z6A81xlJuPam0PM2qmo9Hkki2aRmcg7W8ade2Spc3HWBhGIvoIbl1lZ3OMZ6Id/jUxuQ9ay5e7T0
YQsR4nvZIFdrXR+w23Bvdt9om2Yufy8mWNMU8AaQUUW9Mj+D0kqjcTIydH93UDMwf1FcF2GCGKKe
AAGn/DZmNiizl4Yp1JJ0sSPP7777ijVLfHcRJEdL7u6ndCnCgjUtQJtn2wxAZecwjDWpfbtKMM5m
oqWcQyrsrbTkXZ7NSgivjc04TI35iRFRG9WZeF4Iv8YIAIbBenO0voqxMEYfNP1GSXtnleDwkthF
SNlIZFTvfWMStS/Sw6iY6436PF/yysYhprhplv9WN92W7KzgUBbpX5nYW2K7fxmBfcxE1Ycae2zp
3NOF9IKNSBK/QeNifFt7w2Lh6n9hzvCcifa1thykWn12KO7DX1kVeOyUvsHlrSHzM50mJOn3OViI
Ts1ymnVLlk3cmYGgDbY+i9kWSKF+6cx4Y3hRr2oBH0oBmvq7R19FtGL7rdDFZ88pJXixRs9wACcV
xvUxJsIBh+mvfhtHVC+egj3UfEtH7TkV2B79siCxbQJSnkNRrskJp2dOC+2Mi/jNa3QnFI36FDk7
PGgUodnEsfMGVul/0IFWbsFmJYORMhPJYNlcLagKM3NXwCnaaSbAbt1HvZO9DFTRjNucXRpUL0Hj
1hGjoScHRvDe67Xt3ILT+sW7O5qKUwk14Gj9VVZ/bdPymcswHm1FaVoY5r2mjEs1330Xs0MitWvO
AOIYjDuo38+uXAsq4n4nioqhAWVHaVUXj74bQwooTun3oCvS2G+zWz2jCRJJ8GPuX826TuM0SP3Y
YrMeO6wTbEk1ilV7jhXRxjeAIazuHV3fwOxQpZvEc+GH2ENsDs5vfZieJkZ+8BvMD5IgMzrIer/Y
gWCtx8OJyQmdT8LHnFzsmpO267A4mSnaVk/tqzT5AY5vRpkB9YOSdMr/3Dk0JDhoW1VreYgxQhSI
citrbyMtOls8MSuB/ZD/vVEfKcD5JliDJBqKCdUb2tOyCgBtMdlalNG/58wo+um0lJhf1SKoYYaY
f8o0Thi30eF2JN9ppKG0ybpN9MEA8IzspX6tci8PC0fSyWFr5Gr2LztByAZCxzL2DPtAi3yMP05u
mp16sP9w6V1t48OJSA2moUY5QHaaVRIPo7Xx2plSw0bIDAFg07HfgWJk5MLpauNZLTZ6csk3E/Vh
mDGp16tEnJqShIwyLb4chwkQ/C1XwtECT/2hOyxN7jC/mQUmdv6UT6GtJiuu3bHFqoLqpr9Pwivn
NBm2idkQmwZ+48UpZU3YzY3h7ITKLzn9EqsBmlS78JK9hZFB67TGUWt6LJ40/wDYM27NZvnR685I
fbSn6i+Pq1tRYaXrQTMSdbaxU2FtpqNPzNk7qsX1jjmfTasb4HHlX6EVw7mZQnnv711Rn/Q2EMd6
WA4A7umubMpoysv+mDhpLEhy3+pN8GLoqzjihAaiBOOxwB7BSMN6yG/1VGrHgl3g+Lj1OHSLL8it
z3SwNWOO705XWAd2oI/yfqCs1I6Tw+Q86bt24zQyOT2e0JnqRuDqfpRq59xiZSrHOw5ogq0HlXay
/T+WZ3Ynbb4bFQurClf3uS6DnEG+08fg6NYRU4j8KGBmWa04Qrr618FfgZZUwBKEbymgPcvSplZ9
uc/8bAXAMqzuuGpDd/R9pfadHeCbDUPGvh8Yy//rltZZ1SHAvxivhG1VtW2MOJvh7h0xmu6Hx63c
KZqjsKuFrdD8mbelewTvcACzip9om/eGbi1RQi7SkJnpqbsfHrembq32ArgIs5b0ZCZNdsJ0Sdtp
cjkIrUuOif20qknGTM6eGRqaW2bEnymp9W1oJ7iRhfWUatu2Lb6NJtFUfcm0MX88PY2+eXJgLUPd
9+u9ObjnnNCc/zg07qqdMvtk9Sx2K4vSNpD9fPrnYGj/vnV/LFNnly/pSB/MVO3xEz4r2wlHvYKU
BP/18VDROP4xHU+Pp+DA/OcrPB7TW6adQd8blI9Qy4S7zrdBUQGNWi6OLNZyk4q6p9nrwb0CNTw1
lWpjp+yharQ2dDq9s35a3cpnVhTPA9AvkzV2dc1K/hpd94maV/ucJwdG0Nq5L9JvoIVJd7lM7RDq
UuV7nLTrw6QnBpTLyUF20mgvI8V0JGut/A7k82GvLm/SlPZ5AEPU5Kc7W248SUxOHpDp4/BAUIHk
0yOgf+FT949K9vtKFEuE01p3gYWwzmjq6/7ia0F3GdSyG3A/PD6ezZVLP1K6h2XGJyp8/IQoCx1z
jy4F3ZpM8pjaL80dyPPDP3RI6wuODenG73qEw7ILm2HVj76pPn0T2oAXVNAlwNAvqdl0IaMoynzX
h5NQNfFQ4JNiNz6tvHMnA2cm/2z+hDtfE/83Seex5CiyheEnIgISSGAr5KWSyrsNUaYLT2IT8/T3
09xlz9RMqySUec5vY+luu86eto5vvVBrjXYPBYSRm8WtRp0JSDKsGMS5bMXYBId4rF+b5jQi2FHI
Z0iYOhHDhEKp5bKA1jZg7daxYe+KpT8sylpA66eNl3buxuoI2RDePXgQwemkeil7jWaDVaCOL5GV
7mvSseJBM0gO2KayJv7ygUfdyHiwszwOCdNJV/BHB0Jp7gSLadZk066cK3zg7vQu6El1Kz86gSLu
BtBItNnx3k/6cETbwvXVjqQjDShvavAOpwinDBw4Kjwi7hp4EnfZYAX+6WVvrJ2OLi5j6O+YqebQ
iQHZ22QpV65cnK0mCnBVig5Yuf6cLFtsvAmuYHL+lkgfENm8ZEM5o/aKeFy97LHPl6tZWiepN22G
mlDZRDc2UXDmjnkkdCJtoxcQm+8cWWTdVzj2BhChxM7XmaVuJ7X4c5S1nbNpjTwqDduqhLHpHpJ4
PPQNeW5yQNPcTteSjFE+vZECSGLN6Be04iSE1fgl9IyiTQZfXIx1OE3m1feGjV/1bL+awd2pdb8x
y+zXSdo07NpGP3nNcyTK6zTbR4foqrUqO/Ah+FiL6xDs8uP2C/AK3BB7mGZoFtcy4zke570uUEEu
0XAcSVIjEW+3SPvK48Fv7uTPZWBeO3N8bCtuX+0VcFE2ARfI2FataN7URDDLbWosrDwNJ9cGrCZa
jcm1bpFw9uzUKJCYzKHpT8nkbLxiuc5l+oFqzfbiMw13OOyD5Z9qiDPNygKZpnUL2lGYLRev36dg
Z41w7aPizDM7ayGN3ltH2r93oPQ4kwdI7ebq1OoiCSzJq2QOyZZMV6rz73hxOzHKyzRcnNby9nUs
vg2/feZOu0PQHFTwTdVwYPSuNrYp7pIm+1cPy0vLjLJO6/GSWdNKmksQNvUNunYOjdU+FCkIX5E0
BHU29J2W/r6pYSclPXBuc3CkobeNFT/Hzk+31E1oeS1St+hf3ZrfyuonEgDnR+DMajX7DC2F2iZa
2ke264IVYxiujtVcSeM/F/kCcGT6dy0ZSatxDCuvYtel12MN6eStlFWyxw7lxU6QfzB+Niw/Mp4R
7CRJKLT1siT9oVZ+H3oW4lBAOYeoUvg9FJddv+pGTZHlmD2CKN6z1q0jZx5Xt0D4cPggMI6IH7+4
XwZrkwTaQ7s+sljKjVGnF70U48ZogB6Apdiex2Mcp8ZvsvzkVvlRANQiaPI+1GL/+tCKU4pMZRTq
YIKXxRmfdJyTLla/5ThftIM8c9BQAHGW/tXmHVYO6I6llSt0o+TAyRzlv1je50Rt7Ll4ya3kaufo
oW0LIb2o82f0esXGINhynwKCDXH8XLv9TV1Zpdy6fEUyc9r6lReg/CLCa7asa9plam3r5sgdXTwP
A0QsMzjUi/pKsbVt0r0zpfE6H+LnvpoAgbooAf1G7kitL+im6XwRlfA92uqZSbRdz3P33btETLjp
VTV3HGHF3h5ZruLspGN9dVp5zicLvBLSpagWTT289ZmW7drr9Ws0Zh9wpSute+DeudwSNTohMQfz
6cbHsc6uPVGDK/eXA6fbthkwOcaLt7ZDJpsZJ94dsRq5Or0qqNZ9k8E8OXxTBvWasJxQ7GZtGg6o
JU2dA2TcJ/nKYgVXfmw7aIm3UQDuldKkAz3vfudIhjhj1E661YWlvuUIRKFSgqDN0xOgzXowcUgk
9TeicmM3OPJNWv7ZjAic9ysWakqLAA9OnRge4snJEOJF52XJPyLrX16RUlYus8fZHOzSzmaIuGnV
vAMoJftpJfFQtT6zJuR/Awg9GPvSmY5+nbAMZ+69kLpitYrvvKxCm0REyAozyKPvuX/YKdpwGieM
wtgvL/gKoLemDv3K8IgQ9V83CWuL/RaWe34kwFatEj1+6c4VYKmEH7PQMlb1nJ4ZF7AFhAsq7tzV
1VMQTTHpO++mPZj7rvAePKO7bxSVeU3JoK2EDHNHfRomXtukygAX7NJFFZS+tOB23MlKhRfEH2dX
Zd1a1BzF1k26to6zyb3qEgwURnWOBKL3wDq5abIgWV1iAgec/oZckWUovYj43khx/fmIquvBXHHD
VhtyXvcNeVkemqSq0G9qLiA+p+Zt9v5rCulXbJ2VyfiuKMeC5eT12La16kGM2JoJsCy6mZBEIInI
9d45cviZKJz89CeJyGTyYE2asXoeeBKIjOwZmOc/dGxM9MoXTLA643VOaK4DCyV97CdfQcLAbVTZ
NQc9FH70lEfET1RZeo/sBJd7LIy1pImF83y6y6trRlLZJiLsyez/zKx/W2a1nxUdkUXNCGkFmGin
8zwNeznM4taU/JbBN4gq+2wkQg+jfhWOuS9bFEeF0m+yrF5g5GHbgTsYpVGZyGPs84u37LvEq7E7
1W6Ye9POhprY9XrrqHNNvIhfjdPWjdqW+G/zQkrlLvO95Lkmayk2G5wE+SUu7yPBrVAktbpzxLts
5uQ4lcvVM/WvS5cdrw/iWHgjVx4qeKP1DlPbtKGkqHtNcRE+Awu82ujIB7SWPePSxLfN7nfGxY7y
apX58biW+XfQgdmwyqWw4Tv6OW/Hs3k1SbYLY2l4e5IDtqZbXPFp7NCfGUQkEWpnoOWWQ9xuBSdr
XnB+GC4baq6VT5LFDKO8aOTO9WfllwfTc9KQ7Ln8EDGqrhSyUJ65wY5gEHex2ZrnseF1tYA2szui
6s6AoAy56ec6Og35v0HK4VQ7yctSmz1eYyIJG238Se86zw1SlaXFO0Z2Uo1wDw0gQ+JoJ+zwKZRe
12z73H0r0Y03CUVVRUYstdfiKK/BPHoJoqTzDME710tv6lMaEMhnuPW3ASOyIe4VlwlyzEiy5ScT
AWMIzJ2wnGRLjv8nJODJLWBJDVuEdobmfy4Yp7zxYKCVhNWLavPRkDQ5x/k1UwpRqbavgbLbdawJ
K66yn+X2XgiyIMM50fvgrWuikrme3iAgwWqBchTjm5AW1IAYzl3Qp8xxFZJdo72f1bBJYt73zK1/
yXvkWyKnRxefaBdAlJKPRDAaee3bFIpJd8kbx6Rx1yT+kxYg1W7xV0WeCPujYQTuahryD7asN8Le
AU/8bxTlVzPL4GElBma3LZ+bxfmb6yVbByTxdCIhxaPszm06lyzQTY3a21tbSzIiNoqv2q0PFjLi
A5crmblB7d0VwwRKTThM1Frg90G1itPuV7QA2GOvNXD/8tRi7ZJL7rPJMc6n8TOyPs01rc/DcNfb
PWJp8qQZCp3z0jT11vM83IMLo8oNjCJ5FCl8vy2j4c9LDJ7UhGOBUOKVJiV0LSZ1VZVH4qrk2UBg
sfIQMfYe7n8c7OTRYYXkTcMKOSdPXNw+wAcWHfWs4xmxrVddYtt7Giqwt76qv2q/foReQXpejw/g
zsj6A/fd9UYi5uoC9p84vMImpaIpouU0gnOmtAWSKumzB5AbvpnRz8MqBmiTW7nvAitmHeITqccR
3LKvgRbLaWONikxdnxjfoCM0OBHzzimxPyDsX2ctZh9LjV9ZmzsA85mJsqKIWOmsJ4tBDUPN5xwt
CnMySBDjfY8LDWRsxrfWoZGtq09GGJYCwQ2gckTrQ1mf68A7B3FzabVCGBcVn1WN3LKbrLPyDouI
iaMeU/LppmBVCf9FR9I8pR7TXZHle6/EcMwUja8n3eSp7R0iXFyS28RohhHwyk3PcBVvCQVDYSsb
cajdYZuY4wl1b3FBfxims77BgSNagmBa8NstdZgPvrcTrIEAbL/KIIFPkJOrXRTIQ4MMEntimOaQ
UlohvymHTq08w0yO0uMzRZwJsOO+UOlHWNB6lPE/4oObkIEi3qqWh78JrrWjHgrHVBucp89mS9Jr
gl1uVfKlYkE1RdiZHSGxSMrE0B8cM6OpfU6vOnFPdjxX23EwdyWmgbuK7xo+JP7KKDO3ncVesrjL
MY3t+NuDH6AhoQld5W8WX45h59j3BGrm6Ez096IAQQqSyUNlDJishqIL0baBpqMwcqMupNIgBnD1
ASYW8xuWt9kWKczSTOuOaZu73Eh+M45Q7KzLkwjSgJX7po9G8sr1OQuMcEHBX74OLJUiQSjv9RSI
I9Gw03pO0mvq0W/Jo3cXVcZf38lld1MYGRMqlz4mQwSROe8kz0k2NufFH0ghWPgqLuSmUE22ynID
3sNISGcxiBr2DOjGjkfLlk0Ou5qu245Lu3eTZ3cifzazb9MPUbtj3X2z6JVbScMIywcYHpK0FYpV
zJjkk22aKN73ufzsYbDOCRn3IZM/kjoPs+DilMaxKZy/ynTuvXb5rp0UB82s0nBBF+eASIVxXCYh
efXP2AKzDdkAw9Ocjq/aa9LQ5prkpCgCHhTE+3jl+A9LSC4CL7oRtYu7sLRXHejDHJyqkV9R5uJ5
QhG5UpFIERr1v35Zxmtt8poCa3jEVYA/2otfo0hWJDM6H0WVOKF0/XFNIcC2jQgIJiINg19rfsix
LbbZ0j94Uu6NCTzFyPVGzoD2iSU+bZl/+IBi6AUIGLV/CuLQiQjqd7MrKvTdq2QU+VZN1Vdu0igJ
5+HgW0LqRNdEhPvlH/9ebp2AfcPMPbHL+yVb4ejB9BIBItdxuycM38AoZbqhmwWnoZD2rTb5Yk/9
S55E8Q96oIOemz/PsZgdZnDSRsL7xTlBw6jncIV133XR8TmNAQsElpiT72cYqihU2vaBwfiD6AkH
XGpxwsCj2bIXayebkysTIkbYzFzl03PrZfapqFO8mm6x94eo3ckhutliuNCDSTmnqJfP6Yggq6Cw
ukmIXRgWYrcno8LNvOH10o8+tA/ZLZh3HL0L+X0wBc5SbtPKg6tJ2Kp03aKiohBhM+G7B08xTqZA
jN8bgdq5zbcAcCePVCJt9ddpSUw0bYon2Rpq2yqklFXv/xEe2+3ohfpYvA9WOJzHMdrNPB/I94Xm
NJo23RaYONaVgwoEg8M7YCwewgDan1FrO4CSbHzJCDp6PkH7tDyEQcFr7dy4QIJ4l5ZOShBdt7cj
68FGTUZArR7WcfqdBr59alMwRhtCrS/IXW14uG08RagE5nRVL82xIAJgBfsZZkHSHRFnesxz/B9H
xEV0JaeYgFj9FK6rNU2LEW3s0Wox04492UzCvrLXOY/Ka5ozmc0LND1bD0uuKPagTfuJWgHMqGKk
vg9La4ya0nXYn/qiQDprJyRt34RV9U/h9f06jSeCSBd0JKXApWRrUPesFdVOZHgwF2DuYVzeRe8+
CrOAhauKS0RcXQZURy5SnK0xpHaHJMhObsDB3yiccvYw1WRwmXvHcBg8KWXntDamY5fNJzz+ydmP
G5JRfbGn4cJd866Cuhrkp47E8KB+UDM8R/E905xwooEwRLHIRODHd12M/cDXk9oCsvrHtt7N1nDO
HHjLOG+wLBmghpErD87cELPfupiqak5Hmhue44U6H6FZoXNPvZcjrv0uq64KhXqLh3jv+PSlDLl3
z95chaN+9lvXe3Cb/Gi40PXphMRwqt57atFPY85GDe94C6qvzU02EVWQdXJnTsZx0V6+JR4gNHuB
8UamZ0KJMQEOcJxmam+dZWA75TEIvQVDC51+eciH/NNk86vUI1qLmM+wclfSaWBY4vmhMK1hk9d6
2EgjImavIBrdj8iv8XxjVeT6A1/8trQOtuWOu0Y/UkancQhAMkbMeExgKXHdVuniK7a/eYkfdsPE
Q/FEbuoHlA2fdJF+VO5irku5Z8u1DZDaph3+IsXix/GH0CglvUjmmyI2JInUef9suoxHgVRUcdEt
41f1XaoEZdit+dkuERhypZNwJDThlpb30dYmn4cVf1q3vImJqGt0SYsFKsQVOXioWKk7BAyLDsIB
W9T6VU4Dw5yP2E/ZO8vtGK07H4+AdgBhk/LQ94Dc7MEs4w1exJonUeubyK7NDjQbQNSnaouwHXit
AUutYgtPKkWyq3hllX5PlB4+jyRi5RD2SHNSGb0l3PZ8FIbayKZ/tBo4h/LmKUeKzw31HJDRwkqO
ngkEutim7tYBsQXN814nu903Uz7zWFbmxtDuntFzCk0HNKInH6GJ0RUt2FbCunffBrvC45175dqr
sr3lIqzXcZdSWl8wtcf2q1FO2VmvgyCy9gGteuepatBTF++js9TnzutQBjd8TR1ObdOhWMkJ3rUU
cVjnWGpHqkOY6aikQY2GEq4pD12hdoM5qbupPs41E7Lu7HgXtOWyGRsl4LVLEqDRsqRF+o2IL8ev
siyHsZHPbqvf/LJ4b8vO4MYAfSTZyFmTno8NlvwkR9TH7AbwpS4FEJhRBkLQx+rOq4bThH5770Pa
nizlf8bjrTMbAnrjcDBXam1EdAH58KA3pJ4JqEYDaUbdazb4hyrY86i0F1BuMj66vSrFCXddjLyt
eZIMLHv4FrpZRiVO0DxIYDPM3DXazlVd9slh9rMv4lQZDKKbqtZlmg2AKxYyTOOZdqTxPS7FX6lI
rCyKyNp0tAysZhM8pDc9TaasmR+cgaIMOPS3gU6lva4BiCnsOge63hWJrDY691ySJBgay8wkK0IF
9ByRufw0GfN92UbnGUPFszeKLzMRzHUO2kNXBO7O0zjXbr4d3PHaXP7sLgaLwDAH8lM/WJRgHUSY
LUSNeDilk+DHSBBbCItj163m+2BmxB3c9jNDzn9GF+No7zqNpqQT6UDBwJo4DgCuMn9GupM/wsmb
O+El93mSEitRRkhbzLlAvMwJzTBwZ09zsmG9j7Y1I3pkUsnQZwhycB1Fg1BEZQ/ZXeKO39ImuMMb
lHnQpotwDIVxIhi4HNXgtLeks56Nx5w5Caycp2pyumVHRccvoRe/bYDstJm5r6n38o82aa6Ew5wD
+hF2S2OUK7uLmFWd+o5qF2ul0zZDUJBRnkUNKhq/s39fTkt5bgwWpnLU5s7z3a+0KZiMBI0UunG3
GIMWEN+Y5skkFQeO0sg7zL3siE4AC5l6OaDaj3bslr633EwGbQFrQXJB24pXWYBQRRCsq74ZvmIT
F0Vau9uk/44bPOhT0h2k0z4blOSGIkm/4so4eAO1dKOdPi+TeC6df6aUR0dPP8Vg0xzBQMWMCqDe
GuhP8iDF2hO2hX/L+x4qLonoVC7ySJgx9mD1nUXeS6fEoRXzs2r8h0n/kfrQgmcgIC0V3RwW14h1
sQaLU92NivXMas8jp7D3BaFDXxHdM9P7kKlLXyAdMOMWdqAWDiwW8b6l7B4o5dqMHWg7ouFPgGL3
xvxnRqoxvAebnFViXw+M3TqYT5PlPMUpb64kSy4Zo2RrRngbxtLho/gwJ6fYDws0bUDKASAarEJr
kCFcMYHXYD8jEWJRx3tq5R1UvG/9xX0ZUXXWRytPDI9l9GiVXE0IpTsk3R1jStDBEBrxiu6pA8oW
OLMZcKiMKThyJiBNEOHecVsgaq7xweFgrghVWdnfEdF9q5ReLGah/DuxZ3utCg4mPlpKRx6iRuBI
NClq5SgzuBb1CJHV33K2kTUn0g75DpCbZzzHdlXRlELIT5o9RLMxIlkllaX2WNrctMIwJY+jZy8o
K9yr4VBWVSQ9oab6hR/TKys+N05fb3nj1SbgyXb9rbV43Tar3J9CFmuf0jkusZqVBYN30dfl2naD
cauWYlp1KYxQ58cXtL9/XRufGTfZW8rlN2e+pZQLG1KQ2UDaffOY8eK2xiSOOXVa/BMQStfswMVy
QomKggHZDl7LwjePZlx/3rSYfIKhykzoBXP+clSByKK6FRBFpKhXrvdhBzUGRX98EGmZhnh1k23R
ZvkuI6eFrkFcBNlYHMAx4jA32B+QUaIZbONfNekYd8ZC4n3/GKB8GArOF78cyjUnG10oJpppq4j5
pkDhPnSZ95azEq6MMsNbFU5oeAjTt5ItY4EfJz8e5XOTr75nMdx6yx2+mrxNZTcQBLD8E0j40Ba1
G6NgW/bZnHhTnmCFCEWg+gF3kgvpP/G74idOEu/fCMo78c6O2TQzD0//0h7xoMXu5zLAbudRovSh
K0D0FfxI3ACyO1vKC6nrjcp5ly6xH6qO16uy5R5N1tFyacxbAowUtYBFThO0xDYqduoGoAJyCrNX
aIth/BLgGlIQFm9Z+W75VbbvrVt+Tjp5UDYo+C3Tdx3U2fdQUPrhT1Aqc5TXu9GIO/wU/RYa9D2K
Wyj/KnV2ffGUawpEqF8f95UV7ImKWBHi4JH6rysEt/aHX/sIM7j/Y9v/l5NV/JlK7ytzybqi+Kk8
6Wi5tD7hLnmT7rvafi+S6K4tOr7nFVE2BUCfLQzKi91X3b36Me8RXh8fk1GLiD9A4xq8ZJPl7ilg
SncyH+6WZvjt4vxzmQXhK4kFRWl+SlhNQq1oiTI4S5jnnZBkdbJZ0jfiH+AQYGCiMg/4WdJgaveE
WJ3iIs98V/rdnXC7kGB0ahurCbt4V42Wdcxx2MacFIhnK6hGiwj+WHlfgxJPzTJ9JaI8Zy1fR9cA
fLN1vC3H3Dlm+RthNMd+bt5rAx9Mr1EROiNqpOQxIxSI2vpk7Xn5vaor4pWj+T7vRhutYkTBT0lv
Q9L3e9HkE3p9Kt25DZFhuAjdBybMoPqLmkgdlsZ77RjROLt2s514Rw84N0vzn17faAQmuo3plR96
MnH4nkWd5Nel7i4w+x9L3V8oRYrWeUwN20285SV2j2Me93VDLxNS31tqiLO1Zvoo6HIZ7PqjKrLb
owf8TOETD2L1hk77iZd18Lv2PoWvKnSJQA19M9k/3ZoekDu+Sd8m+RQoXEnBzNklnd46FsnyEWm+
lbbMnFs8c4vHoMZ/qFM8KNO/rn1f4K1iPo2V7afJtqvnd1cWzzet7hK4d5NPGaBMi+8R303olM81
0gfLziJKRksuGdunTPJ2pslkX3kZJl70ZpBlf1JwshUV1Oct32OIq4dxQdZAepU6yGkr/EKfkhKU
Hq3uzgSxRX7hvHYJUQ+dGbymgxFdi+ml9kqeZXYpUeY34s/o152/cxweWc78LdU7GchWd/GNiP9V
W22TZjBCh3lirRv7dYgGxJ29zeDSoOablvTMl5A3meKMEc1iHA9UqsHxBbRpuIHbXHJyNJCGemFi
4ZBVjgWmmnb+qka+FxZOE+20hyue3vZbi9bytCTRFx6VfNsGxV1a82+I7rQTOmwwdymAuunPtGp4
auLCNnliH9Kx3AY97ZJGTR1WqhgDJhO7hyOR7RBeFojsUNCZYs+xR7lN8qYtUldmLHi3c6HjZp1Q
fRTviAs80OmGeTipObp8cHbZdE4Y3FIdShDm1UysNSZf75zzxVyXoJkyQJlhy01XuXrtZ6PF+Y2U
leXo9p4BvgZvVCzJcI4cdrtBwcknYZ054th04omn70UUdH6NqFTk3Jonvg3kH3lfTj9QV1sN5aa7
0rTMwBwXIHf2x0xuWSj8g8qD8VF2waUybPpt/zM99+mfKJc/uZTLUbVc4JEQe1foJ8W5FaXTTSDK
cDJrKbeFd0MWPLR6rk+WDg2FAflo4e1Xncze54rJvrUxONspmNeGIemsEnO3idVyv4DBrMdgFzP5
kTbDJjOo4uiPbbohF8c3CGSpo8voI6pW4NYxGjEwUj8IJ9t4cZSH3kzWsKtiLQmiWNURammeRq4T
S1wqF7VM7tc92LA80BO1i9GK2bgFNo7nQIHMzdW1jE9vhr5aGrZR/HhmaBFGyUeGeCprcHCj8bFP
iXmLeQu4qlHqrjSA7KphDSWBxjlMaAg6f65QmCUlK1WCKE1MeGRniisxZXbok+kCjYeK6C+RxFSv
krCkUNFuDZSzVsXcoDPaOVIyNq4pAUQ+2UrGLW2SbBD66WN05S3xCBfRBT56YgedgkLhMQ69v65v
aGyLiEk54memRxN57tmd0Ws1EYPOf5NLcbUG1qOBfCgSSxAnuTCgHTUamwot6j5FpIljwYBPzLuL
aJLnoU6MQ4YBd2Cl1Yyak2VtEUMkhymrCV6xyVSxJxSVbf3OtcC5baxTM7vklg0t4ASvtRpeg0G3
a0W+EAbuc6HIaoqy9GWi55KvgbO31MZpuivdwlSlIWtPavHq+P4Z/KLkCLqrbEb9WJt7SrkSxGU5
T3OQsHViPIMQ2gptbPKbcJlOOY7aztxOAv2AZBUpI/vdCSy5riv7ccpconGEOBv18DG4+oe+oGlD
Vsk5j5IXVeQuYR3jq8qAVHKXbyZKh68kGx6WDvG2M9Sh5vHPhzKnhhNulEf1VTGobDBkvBpJfqbL
kZmsUO/ZzVhpiSNn1YMwYKRmYd11squ2siyfutin5jjMdLkr22pnkJu4iid99mGygUGSn8qYr1Y0
d/sF64zW3qNicd1YvX+iOe+aq/G7w4Y+9BQz18LbBHknw7QG/uUBocRT9mefvPk1cuCr8UWGB18Z
G5GP6Vh3efl1s/rlo36wavPJVj3wkV1DXmbLTvYy3YMiXBLqOddqoHAFBFrK8k5M4wEan59J3ekc
iPwydO3RFnvHVX+UCs6gVdxavhQPBRKV26piEQNDMGU+650PKrdql/4SVS15QOmbYzaHbOwvJvFv
jfFPeRMBK87i81Hu6ep7ESgcmfoU+7M1vcjZuLNbjJmk6Ng1vxFqlgSejtbblZybJkz9+B/+LWcb
O82DMsT9jdCShDKvCnTJTHRk0oyoGhayTjalYZ4qTXam4+iHJVPLqrYe6kDSRYWReWiD54AFhghF
+Tz7DLyJJrkTkd2DpfqPuTQgRGsQFD1H6UeJcjikmEWiuJbitW4MhskxO2RLAAG/DLQFV9UG99l9
2uV4wWzVfXZ5BXeRTLfcw+U4a/8SAMiioVBwy3kGzWr5337qN4dhtoIHbXbYxET+0bV9BBifo0e+
/ajbmGtL4AYqxRCfTbCVFQ7tZFN3FimchuyenHa66AEwB2HfXhOUdjIx5T8FaUwR4+y8R/7wYk7u
0yzSRynMbh/3KWbDKa5JjLD3iXb95wYZ1DktgwHRRH8c63pAY0Vq0mzk1cXqpfnoZekTPzl+eAOZ
bfQziLDs3BYzcl19+NZ3hiPyTeA5PUqc6uvRuo1gFct4arX9CaXUrigT+QjEeT+MdvVRzwaaK+JL
dhB76oMlZS2dqLs0QfreJCJ5QHGN0DvwXgToFTeKYFDy3AK1HBJ7py8/0lkEt3unPnkqyN9MII75
9rdaQ+rshWL9T5r6bLdu8Cggm+AO8QxbM+AkRegSGPIrhjAX3SAYB1zuqtJfXpKJAoLEVIfWQxOG
AzN54fZJ9+Zc1ev//3Hp3aNvIqH6749Fq4K73A4+esiN4+Tl9GV5rXW/ON6xyP0Ww6kxP9qcDY6v
sKbcSkqJ7ejXZveWZjYZWAlOnYCvUR3TNBsUbvZUp3ASbVPdzenyR3XuWhsY+o2bbjoHZBst5n07
ikjXzTHG3/g9m0wJdsf2ZgvI1gTVTV5n7wCmPtxd39C4ZMRIMxTTBLFx1so0kqNjDDOJkbfJNyo+
SgYJAlDCTrfVY2XtRdL617j9wCBJNWbNZJXThV4kFHcuKMRHAERlDsjTvJ/GUThzJE7IZt4gakbh
UKL/HQPrZ0JoLQIgtGA+giG9iB597CCLf9KaPo0pv0SJBm1G6UnMA5uCpWHBx21P2umqEQkNb8L5
MpsZ1Z5nMy3YD6KUb0mj9C7Hm0SSFLYlL779HuZ3L5eznxn3sTZ+DGNKt5UAZrGHNzNZ/pTnvI45
eiBLN2+Rqf7ytN4Ps/lizbkOc2m/24hEwwmRZ284DkzaREAaMvBgANSpdRutCAc51CL4HYxmDjHy
jY2T3vIAmlXr0ItsgREyGSeppFhuypuNaJoDgrX3bph+qiDaMkhT7duR8e7LdmMhVgYB6MLCnKo1
5bnHwXWgWrVPNE5GtgYy5KFF6W1gnuyN3dJXv4HpkbXpRNsoQPuvkGAIXm8k/HPbpz81nJthtOzV
OKZiVR1ABclvM+HebflQQMqG+YI62p5SMHMCc1IgC/SpFhFT1NNvCcl+8GnJDJfohx5p1gvcMEXy
oBll86X1wmwcSewlpypurnbyafkg26YPGTQxYK+8Ue4Vg42QzMZGXn46sfM/6s5kN3Ikzdav0qj1
ZYGkcQS678LnWS53TREbQlJEcJ6MM5/+fmRkZUZlFRJodG/uRhAHuSR30mj2/+d8B+9iSvpskbQr
O8VPmgswgw2VeWTQyt4w4LMq52IqiU8qCw0qT1fZS9wPu7Ebya5NSpI6TZ/IUuT3lKL2Zt2/09Fq
SBZwD8pOR60M/4vSZp6teON5b4dun1bylAEujHDugN9orlWiLQUToMa70hi5udRru0KsVOnRL8g9
gZc8eBxjQHKj8l2tWp4dpFM0+afvWGD1EPPX8V4faqZjk1x8sCgiyUdSaRsQd/lDGWDdY7Vyd3Xl
K15m8kutS0cppUN14zr8D5pQN27lP+ZD9FSm1YNBDQPC0FMYaOcQj/XC0xQY9anxNH2yhkCDK8zk
qSXqnBw1cFUqQvYIbQNs8GVlMtJRILr3jr6nfvbautbFdB2ELdmXBCHUMg3VWxiUeyvtsdG7F8PM
wO9ETwakYb2072nlPziV9Y44/e7Zj0XJ04hirroBGTWipKy+OM5wAVOFaZRYrrHhkQrJmGehdoS8
uGRMWEbOmK1BKo0LYaprUECv0AKckf9Hv2CERWGrj6SkEtHMAgOti2ap+yjD9i2KF8LCt4bSpUt1
BInGJ7hw4shHVKS9q3ZIIdUy97oTrVnurDvchCRuPqnVPYnz72nbDGiMBI2a5EENBPedPpzdxFr4
pvssIlK62wrHIfMah+na0jEtd+MMTQHikeu5qR6Z6/9IKx1gmzYOy0qhR6+b0aXq4iNXP/BS9bvZ
BlPvot+H9kNj4x/wKRIo2OuDdBATdJGhJVraNrL+UQ8ufqWvDR0iEgKnZQ+QEVtKrotrAAOGxX14
iMyIxhV8nsrPkLSIfRq0gidnvtX0+jOGEISyihpUxM1XZhRCm36XB659IwD7TfY82i1uoQWwqoEF
UUF3AdFBpGTbOrd29uBi+8uzr/jrKnrizakTkGitlhZYoVePTH7lon7WBUK52h63fcxn1o1HU8P4
y6BAW8+DsUvknrojnR3XWJkhmvYQpzksWQCLY2XGiidWY6wcbdufUnpdsGsOZZjA1SDX7CGDU8HU
hnBjCnoaTM1wwMbNc5EU2S4CYqIm2U0bNQhZWeevQzV5wRx/jDAVfOhgUbuYzE3f5g4bley7L2W7
cUw06H5F506EF5yQ5cW26/DW2s5DlbcPxARgWo+0T1bV2aFFhL12AR2wGAB0idPn6tP870NrW3hY
SArPXcbot1pIDSvbVY6IMyFZOeFpIpAcijTRD8Ngv6khbUYlp7SmqjSLm8RPH6ogOahdnyyzIVxm
rhnfROyfsNDQ9jbpUeHI2gZGeDLdMl4psemBUTTKXZixBoehUDzaKB9CKwUJnCE8S6m9UeFBOanZ
MdOPcES/4fge81hzqwpliTJwgqiIDXZe+5ylhNl7zG7yFv8UvJkzjKxD3yvpRRXU1kcLy53Wf1e9
IkPeaqyhZ+BnNBDF0pWujRFRrNO/22bL4sS3WxokyLrLYgQhAnyDJQ3sqyAxr+D8NhSIP3oxVNsY
7eeZhHXWL+C9oRbSF4GmtcDDRENSjA7/hlduFe9Sqia6imE15vgpbZ4FHVPltWfAl2SdWh/drmZC
3er0OrS7KQt3myf2Q2wCGuH5vzbyjmHeZ+Sg7LO0dQRpdur6i6y080vZJt/oAIYbyNV7pYiic5pk
r6ngwVf7eHZYCS0tzLQrr04/bExqVcsInZYrnbcbv3ZxrWGrL1U0EiudeHYim5nceT1SpYEoU6ZP
yfcydDHo9BDUcNudbe7vY119phpGay10GWLJ8IIxhDzuw0A4gUCu+qGUeGIaJ3mO9Li5RUlxytMg
udqpBC7shsW2zND8CUV96KWinnBmSYo0zqMuu+axV5CAkV+c7/phSwJqt6yhPrlp9U3pYEf7tvzh
tFV6re3+A4hqeFXKr62Ed6/QxZ/ENzAVm6WuRsnKMKbgADxWa6KPUW2IH2GiMrUt7RJV5BRRTVsW
DcYLY1i+QVvzo09YrFvqRw+zY9KLMVzxvMvsRdSOeDuD4LvfuAqFWfnQR/JOhI99aLIJZOXm1zFn
xE/GEWSngkJPkEJbd9rahDe0VJQWsAS96RYbqCgLKP+jd0OTv+7HnjvCk69B8U3XaAZLvbi5NoSf
Eh8mvorbGEOmIJBVW3FHPKV0T4hqjNaSWqEa4gTX6XZW9SuyJrRxAaoIV3rW9Dh9LqPxDawz4i+t
mSaak8/JZJoXd3shTH2ZFP6zaE3/sapW6Naw61DHWhmKBc2URmutu4hmSdZkKaaLXU5WPAY3RA1O
38l9VqfdG1LYdeF24TOP+OQy1OYLVKuVXUFrzVr/lMo8vpW2U1w9FGAFyZWUbOkf2oEa33SzSPZt
PXBRQMm7zef6OItpFrDCq5PLvFudjgm/uEVVOp7mH5RW0YFgG1a48QcemKa9UWQFhGMQ2rVImRza
VBUUJqFarTIvMZJrg47+yKLxAmbkSxsFMImCzlhkjvPpWUoF7AT1B3BPsfRKtdgA5323k5QR9BKq
ZH7zwrDF9Kp/HTs6bxLzoUbxNHZ1f5v35MfGZpxsTOogjaUfVCtHTEbotsZgcpBKywoB4tiQwN3O
Wpo9nqt+BVgHlKmtXzqye2DjRf2mz+2HLLl1+L1txb3EoUV+oOoyQPoro1A/0v5Tz69l0xSr3PZd
1iLlg+M01oohCoayQphPjYoimvpNA0V0G3kkqF73M3UeUZask8iJ38IK7EFHh7rHokqcQbLLeH55
dXDwi1x758dV8HJUYVzRHGPV0hFcZcrBhxrniG5VQQeiKKkwg6HgTPL1oulKFf1+Yx9ag6Zc7YOS
DG1QYmNt3UDLZ9emj9QXkX8r0QttU73D6543r20QF6c+qnfollGdFOrKkISmlH7protcPUmdUgR9
DCrqafzWplF1rFNteBTCLviEGe4LdLaOxlzJHUrYJDodBMsuQPvny1GFw8FD4mPwO57rzjfdZWrq
xnj1c6m9WwnZSIInZey91kEWA/OT/rMmnE89q14LGPlrWdm8n+m7iDEyCDJnSytdeWbFEjlrMaBG
3Zs10Id3C30BWApM1yjOlZo+SveetHG6N3TskomZymdRGNT++dml7x26AMtPqYfwp1LExDn+s4XR
C6YVkfncIa+B1AXdE7TnpvEZ0RyRN6c2fHNC84eijwIjH2oouu1rmCInG7ocHMMWQ2W4RfbB7VBF
5uPY8c5MrT4lV3owegXxwQJPdZ5d2ywMeETZT4U72N9TbTJxpMk1RVnGLES56txnG4wsbyIPnkg+
ZpRUOkYoWmnrWtBr0iztgIbrGGrWR4/ebEEmDOuVNnqCRfIWFTRJYnzrC7pH/jpReVhpRXXsMowp
ik7tmoyXgBsBH8M3vaFLw4VEBecdeVp/0Vr1PUQHctJc/VxbTNVH0FwMmkB7zBH3s935VF7DN1I7
SkJyEMSENHPdMZhIYHTzDVBNS0L54qscHwqmZytltJW1iBwiICXvK+DRpaZnQLibcFO2ZcfcRPNw
t7hyxdKrZTZsH7QYnU+mlV/VaviBDxAheZBu4orVegP+odSPKkktJw3PGDWFHwalTYwvtEsdadxi
IEMsVTI+barCC9O1P9rPEWn/3mgFYL+2WNeE9GDa84uth/KVTNzqVpRV9WpDiOk768kbq7tVti4O
HnWbw4JfjcZl8Nt2L80suFoqAm0fTyJ4+tzdmFJ/QCSVM63k8wcfQc8OzkeG69hiETtBZxvbMnkr
RcZ84O7RlsIpWX9TDMvbZIqFExX0LMa5o50ww1Zl/BV1kdzqRXICn8hU1qgYgTQLW6j7zahdvM5J
2ewojhN2L5gp5NTdN4aoTS5zoD8hUvtNYabEsrh05yPpPBqRlGurqhE2cllGDmEHtsSY0LSpBYqJ
IFBKGrFTqTvdPpcaZu2cbBR0Y/euUoz1qMYX0IMvaUjxl368c7T6Ltz6XfASY7ek4KWzxIxw1CR9
AUwoxZGKWQbRH4N5pH0A8STOpSisbYhwlyYlVuqYlQJ9ru+6V5qQAiz6HDniOBRJEAEN8Z5irOot
qkG1UJ/AMdyqwHjysViin3F2SWG/mnGPFDmhatz3QBkleDRORhDkWdVZ/fqC5zbZ6F64IYPhqFG6
2OmGgVsFVEYZ1M9ekO1HSZq41b67DbhIIiXAjjf+1ffjU0C6HmuTheaMt66NSGTWYTfru7K0jlKT
Z8x1MIux3EUsk2TFEjN9c7QVKl0XhVl1qCHTLKNQ/ghUVJzttPbwg0fTTVZt1UMgzJBZWCVwE9iI
e8MTD4TswXCUK3NyUldRkKAyqPp1K5GM0CMHG70ONPTTpZ2R1uE92Wb1aWpauRrU7M1IqvI9H7z9
6KhEgpVAa8E71hVquizqnixoA1Ux5WVcZZqaiGX8kyzy90FgQ3NxknjVkaL9m+OoF5qQe08jsqFx
zS9TGC3ApPZI4tnN8exbA1paalw5riq/yiZ4sq343TPcDc/iddd072kUiRNzvBuU7LX3LlzzxR8m
e0jXfwGUBKJl8D9FlU/z3ruXA1DrBUQsiHhuUzynRfbdU2pcLvhwBZdD1CMu1SCMuJhbWNuKdzSG
FMHSfF2opgKNmCsvR5JQB+5eFoaxporPirisNo7DtV20ppgiIqDoNdUhtqIr4PKS3pf3ghE1PNGe
XXcUxY7qYDo7O67x1pAV5NGpXap+uCfZ51FMdvaKi2hVmspDSlEsc/tPreqhw72qlYnovSypNiTm
Gmivwcd/EeiOl7KAfZmlGdjOvn3Xo4bAYMYFrtDvpRyfS6aUkZ+fNRS5Cx+wRYXXty+6szaAJyfq
nHUMD0dMF3V6ZwIX7vo8wVXEgjZSA3ed0a5e0sjtno0kQHTKmFPgIvJlw5wQE35spfFSFw4S5xRV
cCORD2sIH5gl+ILGIEIDuZBo+MKRIkhT9LskgXI4F8gGtIKM7fSvKwO1pedfGxmNNFV7FGtEM5Hi
jNGJRiGtRB5/vkCJjrJQ348kLKwDh4c1VZQfhjUeUkeW35IpEorOVZma1WseFtk+bitcXi0Nb5mi
U/ZZGRim/566Zv3F9AJ66LqrPCGCYG4cFMU2RLu5aCdzAdMcbyWN9uRNYgJmR8T9cOkwkaS46MUB
CAIbr05ZF3cT3/t6QCn6APPhOl85BU9a+B4/3Lx/SRLsLvBWsHcwg2hVGuDoGaOryiTl4reobmBu
arr1SFIA9S+lsE9Cz6FuQn0OvfgpNoNqk5QpbUkmOlSmaso2A916zw6BzTkshKKR21bW/qVIXNBO
WrXr8oJsO7FMuFGWtHb9FSVv6L2VeQl0VTuo4Y2KTQPHKcsfgQjq20FpQiA1OShl1N4ry66zvTtS
li1t9csAafe76gAhr0uNzBqwmfQMxTbyja2BM30KS6P6WSe3KmkffeNFy2zttRteubOPrdlChZSK
tut880cWOYAzRoJvM3RutsOo5X1DWw400d0g4Fmp7kPptjc9yoyVrrcpgTl3f4qO9kbUtikszHYQ
4HWU/iWikUyTCN9KBkbIjJhMaksHFFRe4tQNJp5kHZbGlMFxqaqBMKIqRgepIY2XvbLojA15uaAl
dAMLoMtYVqB8pmBBq96nFKWWwCUU0fsbsgXf4bksq9x5Dmqs/c3AukbD2FrHGe4dxxH0JuRjaVF1
oil6N5rwLVdJgWL1a+6adjziM0dO542PXVy+AKa7DQ5K6Kg/1x7YCLOD2u+G2QCBDHiREO5bujEb
mA71EL3LHFGXUj3TWqYHHiJW5yrbZSgrxuBt0MrkjBQXV4QO3ECxX+riOjalOJjpwFgHcrPBNLqx
I1zLuJ+Tyq8Pbhaph7jlzvFkjYPLVo1NRIsVqpO2r+Kai8pH6WVHo7Pz3d5HmsSbKdqQ5l8AciTm
GdGY8DbsjHAcT/mqp6W1YvKhL00bCz8D+eDjzbD9G+vy7pBbxRWTZ5umDVXoAFvRoD6lSMNDj9EA
v/klL9pPs7eeG5RyCzuv0+UYEytIM7V3Mdu06ueANVDNtZdMfoLoeUmKkqqHMNaF5b37Q09AXshv
bBr5IFEt9Un8GiTbjuWq8NOjb6NsIkkOacsksovMCxopPPRG8xLT5Uewg8VbUDCnKSr3FXjJshTW
Uq3SM0jir6mZH/0mR/Qz1kTyhSYW1w6njYZMSwb1JehbesDlqfDMW0kSoaGqaP+rEG6eT6MUGiGs
W5RndCcoidVNcHVGfRtIYkOC0McIdsJ0cmgjB8y2HnR7V47aIeIWQxwu/YMoM1Kv6SSdkspgEVr0
5V2DAYf2NibkwXS3tu9h8RfIXfD3YuNAqeGl0QoPMya8XmXxmh4DORzCmvANej7aVu8Gfg2fhxa5
51CLmDHFrHOyEdOgk6qUiWW3ou9AKk5BJytgPRzmYEUTSZK78iS6Hm5eniyskZmqAMW6skdlPdj5
sILmWmI2SpepDwTai6KEMhnSCt1mjtGMvB8Bb3DtXL06PuECtS6t1HY8AYNtU4WvHZKmvi+O4Six
0dLAsmT7JQ+QO7TCoUXv8u+k8lq2PCy70TkhB+BmjUfSRrvkPjpEIwXtl5nRjjS4W4b8N8j/Tkw5
cdy27qLpid90xnxnpckHjlXCdFOfkccm7A8bzdmlzO2UjSQNx9M2VegrS6Fj66gDn38VyhL3uLL3
vEoubdl8On6ERlB1EdHRHqeQ69XrXhTASKgskkdZHkzulXuVQ4CjyBSdHd4VxJ2IeniLCzv/gaCX
WpvmvYZW8tqn2NlQDuITHlk5jBomWcmY44/QM9oMWYbvs7IkganjjV51MoZt0QBZsK3nNmzkDqds
vJfwczeG35ivbtEirojVj8GeCn6O1z+UjlOc4kpQXtFH9UN9tQIiVCvRmasaJeM+DwO47W7/ohUn
JCj9K0QwSFh1UHMPsYmViTxQ04g386bZU2wA1J2edM8y9h2seq5MVF6tfLfqTjn/8SVQrd826Ucz
Pgir3/6x74/zrD5Fm6tSljPhAI6L+Qh2KeVc1Xzk9fBl3mOSk7CXXUjkHu16K0Y6ZvkUpZSkdBAE
ZNNFBZpfJ6Dwly8RgYO/bE5H5/P8WJ94LIDl0ErA7dZBs5ZiO7b1xHE0kPdCs1mWMh6ejJ4VAfD8
Dim9htK16qnDGpl9ZJz29lqMTT42kO30Ey+9e5NkIE2oarGw9PBJ+sltxFoEBkej5t9NK4LCf6tE
U9MEET/GsQDgFJXDYRxx0SGQGg5DOgUB2t2kdXPSs1HFuDA6yo4F3SBKN6BUMAYwxwtYKqUFriMZ
wB4g5sAWFySl3wsz+Eyg77E6ztaKVLbDJLQbMrQajtPBT6HMvPTaZjwHQbhu8knsHN55aNgbnTyG
OgeC3RCVoVbNuc8LaqILWz6HRdSsEsWnO1a6716xk9TVac+FOmkD9Xc17O/cLfcgLZ66UrunnXtX
R8hEBS4trwvfcJyg8SBILtCZPgvQF+HwkRaU5szie5oD5C2gahX5Y2ixyhx4Ca+xacd6FzVmgpBC
gKkAHUjUscypnX2taT3TCGhltfJqGf0ZZjHLgK5/ryNto0TiJXLcEyTsatc45pMmmoUWhHjaTJLo
4D+vrYBs1gRxiGEhwuhQwAi6QHVhfW9jIPREIKBY3Hhq6B6nv8Spkg8qlKgSGlafMvLrNR5zlDJy
ACocJDc1mPxBWrlLmV8B9Dtgf+DJ0H4VAdfHEOngGgoLjgTmqIK2oHbVIPQIqrat571XIWbxhBiD
NRAWqMJvbTLe6VKVi9TRAdhYBe+D7q7ipvhS4rkemBSuSpdXbsWUhRNg71Ck+aAq/SMmCsGVieFB
CfviNH9hviuSVRZYO+Eo6T4freJUTl8cEHU/c+T/t9PBz+GnzKv8R/2f0yt/5sUA9Suo/+9//tPW
/0cZ4oLQ7b/IEJfvY5j8GiE+nf9bhLgw/m47BtQBYduWY2LX+tt//BYhbou/u+wRhkXArAVo6PcE
cfPvumU4tmur1Pc1W3c4VFGdCf7rb4oQf7dN1YQqRmkSwbqu/3cCxDWVLPJf88MFE1uYTMJQqZs6
qtD/lEtvkFrKNKiFQer0DjM7qew0/rBNJ/PwS60Ra9XYwQeo9XQlAfAwbpcelGVcjfMBr7VuYGed
p8KfJJSyAPLU0t7HfS2eGYOzQ+jirzAzcHlGp6SH+aiG8fDnUdrZuC9+P9lrWGkUFFEB78L8A1eG
U7puH52gQz2n+TWrTPbNBwqHSUPaG0jPGpI+EJpoyFOt8RvVN8Kne+opMx/1l2+11J/2yso5pEHm
ogzGI7HQDLArmVYF3poMcoB+0feWxe7XMaofo6ymDEpsdoP5cYFB5EbiMWZY4i6xJUb53RwhTjel
MgD1waueIindMVAnFwvQ5trpUu8+qC2GZjAIXyd/W9RfldCxPtVwvPpu9fObIGJPy6G4kPZ8KO9y
JqFo8ml7Gxr8HSryD8JLqodCZI911baMRezquo5alyOKn/vmM+Zz56O/nzvvRxfUbX+51K8/g+b/
A431FXx7Xf3X36x/c/1wDaqarltUpw3jT9cPgUsO8xSUUrGiivgcMOi4/VAe5y846MujKWml0clg
p6Pavx75074/fq6RHfl0JcLConzWA+b7dVoMp9zMm+dkmuO2qSaPIw2zZ8IpWGg0enaYj7YVlRWt
Z203Hw0CcUSPf+6K5qA6mnJl8q4+D05zAg/Z0/Sv2QqGyzC08c9jLDOuEALEw3ymXxT3uIETGDvt
Go6cuI6j/gzhP/hohkAF/RvXVx1f6mkocNjmTEI+qhpmneZrX4Kil5vRTst9rSjO6a/feFP8840L
y0Z1DNrsusYNTByZyvHP9xuWGz4m7f8k1tASMmoXK2HX0d7JZHC26+C3L2miya3MzILF9KrlHvve
Y0XEkeYXT/ggs43vUAmSidWfvHhXBCp3l5o4ZyWoGrrCqDXO87ZTwhi1ZH1iBanvbLtV5LpJ3Auu
HtYf012ckmKxcntU0aOvN4vMMmnkFop/xyoR3NHwSfq3K8wgDfROqyPKLYmRagVYR4YRXHKrNUQe
yEpf5lbtn53pXwi6ITuWrbOOJGVUJtKsV8du+Fpn4x0iaXOf93uB/fbX76mumyZD9a/joWHDzHKF
5erkPjtc0dPxX95W36y0XETU/qgeeu8teMkPXFj2kj6ZcXEGUsAzltosFmT3WvfmpRNl8o2u6Jey
syixFYGxwczvH7TarK4ILagiT2cIfCFo5T/DzGuXqLPHBysb1IMOxXUDt699wQx8l76VfCOp+Y5y
ntqInmebwmr1A3HO/YMyqt3SQM/zqcO7mV6zdv0EZCsZbdmQK/scFU6TgXukPuE+6L5PyCWyojsK
iGrZg6F5pRiEEyZX448xzXAnkKm80BtSMzpqEosA7wMrqeJHr4SPTa01752IMKRIGbwGoTvQoEv8
e8AcGXVcVT30SKO2Fi67kyoTA0OTPyEdUvXUdI63CfBsPTgyhb7nsOChnm9s0kZrnyhQVPuk59Kc
N8lCLh603jnbbtA9zbvIxV4ojiFvwstbki7xAhhpaR7ng00Oni4XrbGJBxzBJT1Iip50zPLQXDf4
1Zb1gCh4nTEqpgBLLtqU/jifooYTl3k6xdEGHEu/nzKnRHo4YIFKdf1RgxHmRPGzVB39uWO6+PuG
QwZQKqLnEuHddGTeqBJPv8dQVOLgbHi48KdvpEWkOG2GU6wjl1tIcWJZ9vPQf+ucPNftmwuwYxED
CFm6YW3sCrvRniDOkURtFyn9Glt7Ar5mHIhkopYzHTU81Xvw0+o4b81fyux7K83kbkynZ3n/niVe
fZ4PzS8tmxh6gI1KrhxBoHQ0jZ08Vl9jG5EjaEaPGm7gfLG04SnwSu1WGs4I08Si+N4l9hfPhD5h
Bl15IeTXfmRE+VJNryNtBLquqg6H1PfFS5xitpr2j4R2bzrqHVuV5c9rgBSVXnxuOIiyen8rTMk3
Hcp2plXzN39xyJxP/usf/9dzYhp8ALMgKvz6a/71vH/9U/50zv/wx/lvHQ3ghR9+Q+E1pav62s0A
mLBV8irY80m6V9nSMaUMIz77+NQqnvVt6GA9arGq/jwV5cFvp6YlKKV/nOo3jf3LqyosVrbzqYVX
eNf5VD/+5VX/3R8wnzr/AYo36v/8B/CIMzfEIJCvIhONtVRE5qNnvugaSY55WQ1kDLHptMRGhqrU
V6D0Jm1LT9OnbPXtfBSxirIYU8K256OWsG44PqrrfDAha6FLw5cK6TeucXEJzXprlSpAPa0KD9IL
FIRYWOxtC0DjQE1+T1Zz9UThMaVrnGir+WgXRf65D9JPt6wkFXl+ADE08abKfT49bqliBqpan+Zj
mkVfz4ahBkCKFyNpxd6LlvLqfNT1WvU6dtV2PpiIEFl8AkrGjU9aMrSvbZLaZ1tHJTxvYsOotsSS
O+t5s+toljXIOI7zZjgImHe+dg9VYjlG1zjjIG9fC5qCB0TcxONOL9n4JgYsoqd381FMrZ+aFzL9
y9ruhd/r1VV8Jk8gJPo3rLZEIFV7xawR68Y0GD2myt88exUmfNZhbE1xQ1A1dZyOBxb6xkZQMHzO
XVIsSTz91pUA7XtDe2MeFa+DpkZn4mUlaeSaSnezd76YxMG2wyC/oTWIFr6lRE+Yg6utV4/1hlbr
yTDb8KLUjli7TTzeRtvowZiocEwQvGE817RPuBlbpZNAq4L4uU0N70edjo9lEhlfUw1DrnTt9NnP
lA4WpiivtZMHW8ppMRpFlhV6Xow7a/otXU/3yycdDjGnk5wlzolDWchkp8pWfbAoFa18yfOUSso0
kAziWxVZC4Br1WScGo6mGifvxai7gJHN7i4lpErXggepa+HDGGfZNW0kamflREEyu8575i84XjAB
ZkO2/uPAfKo1rX8gJjn+s6VqwbM3ltie6K/Pu3JleB3cIUMlmgfPuklNkMauf5w3hWVdxzTcW3RP
ntBxGie9jb4FpUifjGmXIfm0beU273EH/P8ZQkbqFRxL86bZDKJL10reabvS7KluelZ+IychVmvU
C3mNraxXd3kL/XDenA90QJFpS7nWbt7XTAHFld0Z8XnwnSc7pZVc9/mJpMz6ASZV9fOLX5IIioOE
SX8P8NDH6O9s/dBwDk31rcBFe5EiS7YktuFsnzb1uPztS+sz4dRdGTR7XQeNPJpMEdSiLh8qKYe7
JFXYhmCAnqjLdnmT6CzM5PDmEqzj1mZ+CNyRDyQpfvtiGxm78OdFpAWMLzmN56Nv+dXjQPPo0sXh
Zt7C0ILe/R+7AHfQ1/Hd/Lc/bu07IrkUFgu9FeTQdaxU/Wn+RdH027A4MT2KvHqjW3RN1cLPxher
Vdw9XYwb3uf455fKb+Absi5YBcrQQWmSJsKUKnF2I1ygn+dMkBQ3zMmZm37MLZrh1GTNzQGMQHkv
MFTlJiPTIoYO3ELj9ANKGirztRU523kTpTG0a9DDdt2NBCNAw7fpDGL8NCCiRQMsAdxgynE+8uft
eaePlJTFcnDpArs/eK6MybZW1XXYIUXKayQ7KUmNn7wJSxc5xI9BpA8a1YovNR/EkmdP/ojHtt3+
8eNwsVFY+tXwFNkpVP14EJ8KXhzLyI0f7pj/8uO9Ss+yr/GEVKQiHExZubsUTEsTwqRFwtAcUWKi
Zc7VYjdgCbgILRLrwk7rm0thBAagH732Fh1Dww3lRzAGJ0WGCbV/ZsZlODUB6nAncmv4NEuGlSLN
3pxMoA4IEOCTf5Ktg0jED61hEEAjY2vrZuFLqvb6umiK4WuupmujNrFJN0goXWyzazdIx3+3fz4/
Aac8nw+vWe7n1/EN8efX+fn6xLytg6IitUdzjn5OcOvCYmAGB8xcPMStixfxa0bGH4queHzKCTpd
yVaUD76h4N0mNfNgFJp6tEkv3xYo5q+RjzElGBr1OVQ8pFbQSN9H3z5GeWDTtxbWsW7c/GhnVFpQ
6hWvGdUcVNJ6wNvPZtQg408MZThBPSleDatZq73v3kGspLemaY8Rwd6vfo1AAuTZoTQwOtEDNl9s
ZxBb0Kc0qp3GfDGDVKyqQna7eZM+zEjTuBhP8yYRVicfCxbssCR+MeRm3tu0XXNVrfqG6tEkuk1V
j/Prs649lQgFMPz0FR8WTsy2lt5DGWPHDeiWf1p5TcBjan/54wy19fH3Z5jDfz+DJ0r/1IHGKdDL
LNxEG9/pv/EYGHvrMaRVemQBwfx0OpCpOf23oX7r+6Teqj4TsCmO87WhnDyfMMK7WLWkzZzAPweP
80tqVdNurAyo6/xIMNCgLMbC59H0+7Oi0Rx8Y5X+rGkl6XzzeUqtkOKKnXMHki69zifP59Wa8Tyf
8XPXdPCP1/zjAMkHw0H+49w/9odje9fHr3FWZx+IM1a24mOPHow7llr/zcl5mJaZOly00CAuCvD1
Nh0L+xFjfbyEFGNt0z5z1B+4HUOa637SPxqOdy5B+98rGPZI1IpiP2+KJq73CiGsRCQrxn3eR0Sz
qen3ZMSxk+W0vjMPbeRgp+aX+TssacZv35Gcc2uYhGDq7+JThTw/8gg0yqetZIDxVDcmsyknwpo8
nzIfmb84IyHuNvkox/9H23ktx61sW/aLEAGTcK/lLYsskiKpFwQlSvDe4+vvQJa2qKOzo28/dL8g
kAZFslgFZK4115hEnbVTUhkqBoIY3ngi38cGvgyy6zY499dK5G8b+Tzz55tDxwezzLDJorgc9wL5
bBroQ4lIXW8zV7EmzVX3VXtR9JVD3H9ornmUptfuVQ7JQ13w37PI+nArt5XdMKfczcG2Tr4gJ1wG
xviawgRahUPLl2ZuktJnS9qrX9gTUS+qofOzKsRLOBlBezOhDGt5lXQHq6Oovp2qjTCLL00kfgRE
nu5Uu8rvxvkgz5xyCnemXd0HpW2CcK3NJzGa1R7Ex2M3VCmoqxbB05Qqxp3bCecSs1ALzAgMTtlE
7kXpSWr0I/lZFSSQid02sBx2yqQnoVtGOqKTufm5e65hNOq1opxlFwnb3e0DUhEQvkeJbtz2y7et
cYbhJvHY5GjZ6gnsXHVtSpsnnBKd4kk3Xkwzd8Gt6Qnx0MJ4cRFhrOwqsffUIjiPRh2tE4gF6O+z
ETiR6JpVJtsqpgFrry9xlSeYvVSbotzIT3+CnuPcBMr6jy+ZW4xsEigX2djq5F5uv25n6NbKdCHU
V3GsbvRA1Z9lM7bLP5tyVHN9g/hjsCo7qz/E3gS+vIaU3uS1uw7npuxrtIkn7mdbdsoDmL6eqOc2
UMocbMag6+ckUnmSByEekWb4fYyTkDpcda5PTYNwMwHwXgr26cdJm6B9CTPALE+J8zt7oPimDhMk
7iN0vk4bic3oWXUxSTIs0yClPsYJVwXf9A89UiPK6/vmqfTR3QMczUgwUujoV3V9wCPeh25DHCcv
9fFrXIc7/HyNXTJ6Hi4LA0uYFYtlXMUGLzzl8xOx0hXnCRUzztghiPV6KikpbFChb1tfWYfDfYPC
BEEFlI4e/jqRa1Ppz4R75lV56KDFaO8jws/XxtfPGMeMr2WCntPq4IMhih5fvSL9GdG8IEgdV7Fh
aOswr4bzkAXD2Z/Pig5lMGVUPOHmJhHgPme5OTYseekMhpGfpaU5paRpmq25K8QnUTbcP+RpCnmO
crv4UMwDsksexsSLT2Rb41Oo5g/miE+TvrTLFMFDrTwMRJW+2BVwTirfBDlm0V9wO+1Zgujqd5C0
sdZEH0nuZktKQ5P7gGKqg+LgBuAWkD4sL0ecwoz5tfhyf6G4q0UoWTlPwUDwDbtY+yMJs3WKVfJX
YncAQEmZ3oELxz9bLyBiKtp9r7AbwnIxASSpmo/yoE4hXE02C7JlYWW2SlyVx5admY+NRRSLaE26
GKJroDvOR+OQpUabAq6sA4bKuw1z17fWgpLkk6lU1kFteTuVXhkfFBXxTYQV+tfa685Z5VinOohK
ZK4j6j3E4KeSxccLQdQFtlD9c1mJ4eIayYdbusZLNKYOVb3dtJazhkmjsMF+a7VKW/ei68G7gWha
/t0OzEFbDyPf+bWttBoUStpmk12J5pkXbI/bPeuOdqXMPyN3YctgNVoeZDNIzb0LCeCxMhLrIa7K
i26V4uWviwJMQ5F/iT8uSinSeoS6Yn5eFAGEWRpIMJpyyvHIy+Ae65mzyvNW3Q+U4h1lV5gRL7iN
ynYQVeCtIgGRT9c3Lm5s7CHC5ioPZeSTQgqr8Ej8pL7G0VRcJqIBchCTRzZlfjeuTUySt3gG929q
cJbrx8nQbFTJprdtdLN766o/um1r8P5ltjl3p6VL3TDr/h3voLjTVRdKz9BoMz7GxCp7qqYTBRNL
OTraZgBb8FS6A4oQtm8bnyX4m1kqe0PE9dPkFMm5iQ3wftFYvuFCAVmEp9fJRhrxTF5oGxP7eCsR
EG0TP3vOB0BOgYL5u1w3Gj7KtcH2wabPq8vBBESr8Rg5yiZWDlvIbMkjpSje1aXG5LYGxbn6ONrO
fc3akDAkxWliysVT1uh7EfbaW+2SWqlgve/0udlSAGH6vfWCtiY5JCOUvCwImTZZXwEEDQ+ui94g
9KlclJcjfAEZbFvRKbt9gXwvZCGjYHuEhsJ81HWjABkjoqX8eg1TaTyK27nskNNVk0B2X/vW39O9
ioCwTikbQ3K6maiXLu6fE60VO3R9waNGTviMmO3i6C0lgyNiENbmuthFFYSKYSB+NPjJxZOj/Tyq
U4W0G6e13PgbcU9SyeSuIzf+fpbY9yLNNjJEIGcMZXcfG4DbZGvsET5AcjR4EGGsbteTyn6dYh7E
PxggefPDKVEoAEHK/tCmCinKW1+Ynxoflqzss3ptvG8tAWbU2/bg4a5BB0qy0wrARAPy82ViRRs1
jClsZWU2Byb7PUI0uCjk2XCgiqlrdjtF7OXwVIv40hA8vY1Ok0uZjhJS6wn9KTuZ8xPkj4M1DWer
/WqIqL2NoUgcbhPS32eJ+8cEEf0wfWM8uHk8cyn18UjFyHh0XaPfRFr4Lluf/X81zaJJlKXsDBPr
ooLGOmj+URSNcuHuJe7r+VCSWF1UrNj2yAR9BQCayzvSWcPqV7ue2kPG3jFpfXEvD/JiXmkqQDXF
wCgeSGtGeJmmASu1Dtthgom70S/ze2wBKKXVnfYVudaz3EkP40szadEPtP3JQh2b9pIS21yQJMHm
DDLyW8kSfFWKKDj0MOZeZ6PyuRuRabcPM0lN6Ms3tci/N0ru3aPNTO7l1SaMG3x5Ne8+UnFFFRSV
PBtWLtYRVcBwDUr76Oo8CadEb54yH9BsrNvtD+C+aauYj44uHjQzmYYHSuJImphtsbCHAENBYULV
aZXgOgRBbhIgro6jrkS7AvR7/z77uLFqP01QJ0+UTBGgjpwno+tY2k/6BA6FsOMpdQvMveQpBWPO
Nqk8QLUM/Nfo/DJTgyp7JIaygpP5fPt8iZDyaacr01+fNwvhoxPXV/lZHBV/AMeFL24lP6ql2ryV
xP8IANXa1U8xq1d7+5m4S0LET5QbKLP+g2p08NWK7AG6gU+UVa3ciyOIw1mMyS7g1BscYoyzArSE
iAkXZWEJLZtP+l72ufOAHjbgO+zSub2uHKBKYn4XWYvdXsoqh3pXD7aKXpOXkYcyqH4qHXJXspaR
vcCHADdqIt07TNXNi6cqoT2zKxaIZP272xyw8PpBaM7DrcmqRlwqKq3XJSXNS2634mIO/E8CD3yD
17RRv+DD1B/G0ly7PTj1GIjcWZ5hyJzX80etP0yZWJtBGIMa/T3n1v63YTkHfHRwNnLx7NlNvWtE
W1L8BWlHfuVb/M3H26lsl+ivkGz9Myy/8J/ffzkl4qVS6mG2sa6UR+J6BZp11O7HOm/QH8jTv9ux
kXtgOudZFDxDZJ/dXHUkC6GfrtORyHlvWI6zMKqw27RTgdR23hTZZs9GvkK5XJl9dW7lHHOeEwTt
rzm3nOKcmZznjYZVnZF06IehmS4pdc0jbsutQc0zAo+wJIJ/6xTchde8rf1SPifyhGqyzvTuZCs1
WAoIyAe3QVHwQSKDffz8IuTtYC+rfpa7zl8gOXD7FkHngz2Op/S8p3Io0cWVJZ6T6m0bfmMMLT9F
02zpG8vfxiPPcNt1zdt6CzaeuiQz7BzkwkqxlY0SjOYj8IXwwTO6R7nUKyla0mvocsi5lY3cWiAS
EJEi3iokTgSr6I5Q+X4t2m2VNuZbWmrm1gXw2OhjdyfDrIaDOtsCV7OT4V0TIsjCssjKb+AXp8Gq
mD1JRAAkeSHDyWGV+8curHe3PW/8T1MO+qWJLc6gNfu66j4oVet/+o8UDIufraa8W72ZvVhs21et
khaXSPEt1i0K7uwFS3DNwUiBeKr9xUkrOHdRts9hE6ceN3QK2AkrUBoMDZ9NBJA4rKwXQkuDrZ7d
Uq6O6LSNGxDskxnWvLaNQ69iPiObUek52HiOR5m7lRnZvP6GbCh/lONjE7+zsOlu6dksrHT2YtCz
5WBK7L7N2NfIKNds3xHg0vBed7ZNrXWansKk9e4Utlu3OFhA+YvvTP/LjHCeUbmIOeRrtEWk3Nkp
Lpy/f8r/PiOYknWpD8lTmHmIfYgXw6DTnFfFAg08GaV74hZHSt0gD9hH7qtGmmdHPq5bT9Xgvjb5
9DPJXMpciWk8iMp4krMwo2w2VMyPyE25KOZLVBIGeIQaV1NvyZrOH+gPWvicyBww6p2nle0Jm1fn
BUT0sC8q9twuxQ4RcWxKAEp3qbh28GCjqnz0B8ta+UPfb3zgaY8sZMO7sG4gMNGSM4BafKTKlJxA
Ho2PriLsbaeF+G/MMwABlY9sfuaXkrO9EJ1tWNnJTjbLAukCIphgcftp8zVCWNBe6v5OdoWKk208
PQ3Xsomd53ifacmtJX+Gowp2gElGqGD+DRQcn/fy7/l8yYAtUdDoG4s9+GvhEl4cp7x4mVrCUhOe
nPzaERW0kxnekyWhVgRWy5lyBW8XE5zH/rvqj42iId9to+bO0Tx7TUmLCvsbIHNSatlzEPkOMnuR
vBmJ/d10lO47BYIHBWhtsICAFI6UqFGK468UK3B/TJ3y4IyieYfyVy5UQTm2wR58jxNUd2DR665k
TF3NMDfzu/I5Zd14sGrC3TKmTkHeoZ37TVF3B/4CdyX3RL/n+6J5LkaIY7iTTI920GMN7hikDVWt
xjy1Llco09x7OeqktUBklCFrjK3psax79czn7lFkbgWQrzNf3bhwT3Iumzecrke9Wim4wVDYWomH
GK+R21xdmN5iYKO6D8h1PnokSBapFr2lQoyvnfjis01/KcjmnMIYfL9MW1U8q1cqKIzDP7Mar0qx
ZXMbqJEwWWQ3cXfcKBBHwSmOlDklQ/mB2n/LuqR5jTUo9LB0pmtlxs5awII6k8eP9loOVMl2yXtS
WIXlEKnya5iDxUJEKV4sW/s5qWrxMXb+GmkkyQbdQWgRCP+Hk0/ffF+0UDv4zpi4JYAXeKOOId7P
n7k1CED7zcm9M9X07mM8ldOpCSMq5ub+jGXwolXC5pJhA08BLnGjdh7QK/bFuo33F3yR6tlLALST
LHgrIjffxEOe7eT1mktA1s0BZPnZTuupIqx57rxO81li1/6rQ6HVwi8U5UWeRXPf/8N58qf1Ll7B
OWXr5Pr8evf/+Uf2Tn3QVQ8c05yLddCfHhKHGtKIgrxkyQEv53Sot10KF2nZ+4Box6i6lxlZwyyy
Q6mxornNZr1NkCoo660cloffV6RFYm1bIxyWjUZKlzp64vbzplPuLcNivCDXE2fZBTzG3hm/Z8i+
JFVvM+T8v15Dzsj+mfH5GuXUf6Xs+yAzmjLTiZ3xuFTthjLHOcsp+xrQrEneGGfZFXpBf+cA0/nM
jNZGTlmDamZQD7X2KFT/5TPrrETdtnDc5GTkZn0x54PMRs/9fpWl7FFYlSzkaG03tz45ze5tbY+K
/hnZIsUrTpisp4SVWmoQz5Z9nwezsTqe4QWrXeZ+Hj7nVh3Qw6DQdp9dn9MSsG7+FGkUHgaqkuy6
osvvZABXnjmU3ByaIT3/1T/M0+RgxaCcXyOXcUt8cj6n/p4gp3/2/+dLy6uNsCpOPsyRvKl5U0gn
fffGAZJcWRCDm5uGav7TbPru1pSLrnxSo7NKbUZTKwDt2hKhiBNd5SEQhbXpS5zTPvsiB8fKtEmg
AvyeN18eFh5q5RkuY0bYdPTnaVLPn1n7HtuWC6Wu7IT/6f9Mt//u/0z1y/Wh7O9r/dy3jjj0EckN
vlR39nyw4tK7Ey2IKG/CZ/Z3l+yPu4ySSDjbazmgFgkV36ZWwAgwu2+yz4iN6mT47gZ6cPdE5rtk
U/0UEF1+QhH/ja1tfJZDdRcWK210xFY24y7Kd4k9eUvZRChqninSfpGtaByxvey7u3TEiMiPscpJ
gVsGIERPfRual6SdgX+FFnwrGushVfrgebR8B+CYYWx03Xde5yuFEWd4oA/UWs2qb83UMZdxzA8x
K8L7xkYJMZ+p2MLu4gT3lHkWaxpUkLLv91x5ea8AL6by0dmyTrY3ddqjG8rICtW6DUTanVBFmEbf
7qa4dS9yRPNJJPn4e8/TsDJiGha1X/EGMHdiBDyysPU0J3Lt1ltuVDAToUGQHtDwGyNlMjtUDfmd
grpY4XZz7jycbNpWOFvNApuR2J5xO5jURO9jUyFE9h/9TTr7aSEvFFHtaPgviIqywYJ6KxxU4Tt3
OMwpbXWyYFNTm9RiKu3HWET14Y9ctf13P3A//vsEoW/wPgjljyGgBKiE/HiAzfsjkrkJxx4WKpSr
O83voucub9bjnMKoXAFARh28VcIvtfKLOjuy0z76hZX+8P3xdvK7579P/mWOB/cLoxW3z7KnhmLQ
Jyel/CyF+ShboUMcjY1YvY9jO32KIG5vS1Vks7dbykfV7O9AJRKa0oaDCFqI88qQULRbe6c8rLx9
7WT9rrRLcVcJBTNPexifeObqCwPcyLsZknfVNJtodf8QtWPzMzb0l55A7KvS4oYUuH5zxTUl2SR4
q+mqoiDPQP2SqOWPzmnIrVdgBGBr1PcFVWenTCjuUg74IcYTRgo8P/KwXKvZQbrQod9QVS/khHho
HcpPrfiIbWPErRO3Pcz62nWkKyrFCZz5vfpfZ7lTavcBNjL/Oi+Yr43m0f/zPH8oLgKoDD4xZXiA
WoNFXNl7Vww71UWtpfZHje1XGbc/qLGiHqPoMNwNASiWVWocyKLGd9VUEzPB/uA10rOLnMuS5dg2
6vhGZRtg5qhw79QcMnZS2lQk191TStaVb74/m1CY3VPba+Yq6f1wK0e9XPH3Kr4lSzk69PAiSme6
TwSf7WXQh5jITM61UK3upBlZQ91KsRnroXrpxirbeVT6bSZzQLGjfosbvXqvDLNb88eEhy53qydP
y68KMO531RzqZV95NrASVbuoJYXU7jzgu+OPmHjxFVMtsPzq0K9uL8QPsvy2v0cJ+C0aMIAMiM5f
c0TWKyh4v87yXsmvfgw2SJ79Nfp/Oy+aX5lcGa/cQzzPFRKlnh10j2OWv3dG059kC8mFu1XMzsSr
mUHCMN0jaN3a8ULYoPRMnRUBI8hn6ALNqI6Ss1ImX2QrowpvPyQQc0IBtSlKvrqUb29N+E3cuzrA
vb+61XSatgDrki1FyJ/dcvZ/dOv4QK6pBcLek//B/USxyEnPq7Mi4vHegduDP5Jb3atqQlAaiTjF
tzrepIoZiZW8InPiH03nxyyOiV7zIdQ3ILWI3CE1Od/65GmVOXOeFS/ZeVS2xsHhiiLKXk0ncjeF
4+ekqYv8qKu9T3XV3G4ku/XvIQgHYkUEelyUjhr8mvo5SZ5pVdtvtKL5nmRGfw5l1pVEBITXPEs2
/ZyulSMZTqQjN1Lan8N/XCNP5eFzGOSEiYc5vkhtEnaWuQIS5i+6Vo3uzZn/Kf8XFnILksy6RnXw
fwxwN7YXdlr/GtDLuSp8/u+5IU9Yaqz1Oz2YCDh4gYZgAixJCy6dsuup5aPSguWKHlOHCsyxqI4p
IrrirlVyEBZ5vYvC1MAqStOeqrEd7kB+PfpzK6uq4SneYjyvPcmOIbYwMeX+KrsIWkAoqFSLZxGz
8YXARyUblbUcDfRY249GAgLaNP2zsJx3vxXqtRm+d7mRP1RlrF3TLsoIxWGTLcfkgUQvtWhxnx6L
eUrkUdBb+N1FDsouHcOxVVmnw0a+iCHKgBBieMIcNsja4iWxNf2u09i4D/2Uv7SlOu1Kak1XcrQi
Prkq8N/Yy1HVz95iUVuXwQgnSCcbAZN2/+tthPPeryaXR3AdAScbZ70sYYX0vg2H9N51/K9Uw0eH
EMch1Ci/5/myLSc6tfdGPUp0kNfKy6C4+LvWXDciJs1Xx9QkRlP4xfDqg9/1FRwmxV+p3tSfBuIR
D0jbCHHNA8CToYebrn7fVap7AqtFAeM8QMj2FMTg+Xlni31j5OFG7Zv63XmNrZZUEAGrjcPtYtdR
BXELOKrOuGqiyHpvUZQ6wbe4gBzZx45zIEwWXU2VPzeqq/CbrQEJhEPTs/P2qPNuMhR0mZnujBSO
w7cqmWDtRQpk/VB7kgetFytiUsZDPhdrRNTPLEg7ZCc52LhQ0/yksuDnMWqi+Nyq0CBXchS3ZQcI
E1tB2Rx9tXiwYSCCUW2xZx6w2csncVEygOB+78QbGzsXXKPmTuwTzkZsNYBjaYHVExfoE+nZmqN+
CXpDUj1ts3U8ykg+pzgNrIXU0rCaTamwbMI4/V5azaMddzryZaPeEhI1dkCdu8fPGVSSPrJ4/a8Z
wCf8hVlnRGzSHXU/pIX6dK4Qx9JjjbSLuGZbZfkmm2rcx7Rc29l1Qc5DKqUCdPK7Tu3VBRQ75EGf
bW4K1UM8pPWDUdaAIIhbxApOGzJmZMMBCcJWe0nY0eyyQud/Mes5s3CmpsK5gWjGsnmeL/txlL71
f87HAfwduKvgxgHY8il2cH6KZ11kwC1iq499t67m/HaDlcgySlDZYGqQv2gOX2O1Dfgu2/GzL4B0
zt1G5Y9nnv41Ugxtxv+gv7YIJ69dhETrgFQuLALSe74QV7nHloPxgA/ffw7KLXqMJnHthRRHwNHp
puKUJJp5tY3uRQb4jRhgCBuB8tZPaPOPfuxPq63daO8Ql4q7UdMLOAlW9LWe2GvPUqLRF++t02rP
osVKwGc3flQBOvF1y7WlZXj2k3CDzW2dPBE8V90wXPfz8hgwdQfRwEzvGlNbwwwYr10Jv4+Cwas2
V/ymqONk61ZISMvPAucaBQhdKcH0sc+1EepPavG973HYqQvvB7YrbwZJ05cpoGi+q2oL/A5iGS11
w62wgvQaYzmuKN65EXn9yI3qzkl17K8Cpdq46mRtZbPQeNBViv+FVbB7jFE+L/tZ3YDyXGBwp6RH
JCyb0O2gNIr8Q2qgIo8YHJmn5JyUsfmgJO2tP+7BMLGCSM6uCpHw1+Y/NceEdIV9GAcwaPKtNEDM
NXn4AZI8XGotFEo0ivaOBxXMrmysrmhptUWa1m+dlbhPacl/e/Lqt3RSx3XeiuBoWElxL0psC4Gq
mls1gV9ye9DaiSjY90Iwuz2S5ZPVmGs5zdS6pw6v3FCMKFbq4Cb5cgagWEIbHkZYS+uhQDz2ANWr
uc8M/4vuwhbQDKW+lkXqnv1KHGVLHiCs2OtZpLeSzWkswsOtCIAKFWD/SPgNLfdeuOnG6H0s4zQV
0XgaddRmbqPpLyLs7jWttT7mqaW/vW21Rh91wkZpzB+FN/ln3ojw1ILQonjlHAvXP8vuz0NlKwQc
ZUaotSmFNq3KW2XINjZymwSOoj8UETCgcN4XGUnXXs2Clfu8o5J7q9wssBUu07PcOM1AKaKx9ewa
ziJ6dogfMBNrFixsqxP6OhwX5amNw+OOXTy703AlFxeYRMBYwwdnP9XW8DJ6wa0/GKZf/fiBDPh6
BCulQUGLBUdysIw2eBRm/4b6jC3r3OrQ+h+gCLDTlP+i36NiHvUiV9nLUTk5BW1YjkLbm1LghqAP
Udasa1OGiriXMj1ns6Lts182PT44B+V2nwh6rGTCLp5Waow0xnMqHuCaY+0stKYksTEm13s41QUe
WGkmjJ/laaqL4ScLl484qZ0v8lr2iyqkrquG5gBAj2p8Q6m+tmfFv1HVR4xT1K89+wC2K7V/DWrB
tk/T4+Pg6t1pFHmAQtgoTmYekT/BoKol9PQ+YMUdopHDAhEQieaX6YfjAxrkSU8ZWG+pK700+B2H
rMFGLTP3VZL0xJVade25jfs4hDnwRxCmS1Rv5R0Z7C8dAtgHO2zyS1P2JX6e3BFYjucrt2rFwRx1
/aV2v8nu1mrMnatW6LESijx1ozbjM9pLvfwmqCpa3nKPWqb4azXUYApTeKBuayxW1ho7uF/jeijS
pdsjqOamDALPb9O9LF8NbSBpOnLUlWwWFPudBuoNFrL8lUW3eo14GspBefDU8kIOJqD2P++eIjBH
S9Pw2OsE+com86HvlVGgmW40DOGcZATfZzEUe/4+qV3rJB+MTZaMl3ggofD7MRm21nCJqD26PVlN
tRvkjFvTn0cTRuUj9V9eIykzCrq6rNjIsJwztAMWYj6g1rlYBsrPQF7J0spo07QJmNbBaWCelVdt
FjBP8yGcRc2ymQID3DtNfi0T/c/+24wu/iYo+gCBz41BHqzaZEXiCpwkYqTiK3mDkLeKzzkNPgI9
S/nMWQJtwCpvvhquRoBjtNQYkbVT10GWxftY857kb8TyDDm4nyjRPqTv8xeUo7dfVXFeIcTUyw4y
OLmuOVomI2K45yE0Ve0UZD4BsjI03Qtf4eBikUz8jKxlCdt7eW1fCHC7c5gJ/5dsX9RpNpxbvNaW
tV6hvwViUy/6XGmPGmCgPBQK/lMU10Gn9y/yzJ3PbLVueK790/dv8xK/9uFBqe9/zZWv5M7X//Wa
8tX/eqVZ3r6u0RGWVZ0csiw3n3Ph7mSW3xrLeF2wbT6wy/mj37TieF0rQbBpzaBlIUqZkiw+0q3Y
rrBaoZ11sT/uZS9xpftc4B7smwRWJT2ApTQJpmKnFNWv9MU0odHpsBH+a4ZcCMmLPmdo6dfUblME
ZaFSt0fM2zA9C+f39fbuyi+O2uDdaKKm/PWWV3aXEwswd1JUootoOPoTYYVhYGt6E5pQhz+M9U/u
ZhgC59huN1pwB1v2bpy17CyMhr1GagzSEEr3klpGLMYRYMum7mITWCjOdezcEmxpPWxiLYTaMNr2
0sHCeIU/hn+WBzkgz4DDcpsqDXQI7KzkPsmjJnwTVCANZV8zD8gzYUwbQ9OjM4jpHnc71Vmj1mwW
YPZJqBcOHnJNlp8bAJ2HwfHHbR600UM4s6OcHGesdPDvkR2Jn5iSL1XURd/dgFJsf+oWxAiNYzL0
hFMILe96Er5LrMIIp8x9VvaNnxgBSKHBlwSLaAB8m1J3mF/ZsOaKERH4PDgfRqsJFlFuGMey0tGT
ReG5shxz3wmCbkDng0cItwG1AOZLRAXNKS2H4PFzRmdYCCdbHzVwAXJejkbIt7pcX+OjUe58JGNv
ZYKsE0ssHldZiQaQGL3sH/QIqymI53fK0GIzI+Irvt7lW8J29nZ5MTfB/P19uez/vNzTZpeafy5X
wWmvk/mnm3g3L41YmTYwP51zVZvE64Pm0WggJ8OGRf0598sz2WdiKw/wMu+3cqBxAxZvWuJ8rbDx
2+ppoBwVlttHCnETkBwNptk4cd765IA8/Ftf4ZbENOVOFG+mtO8BjU+1o++oPN6GcdMBKm4Lb8l9
rzt6PVUAz1bj7saxPFctJHNq+r72VoMKQKu6u5I97sGOy3KTY6jxnAfV9zpTzI95auFjSGl7wWnw
4JGQanbNYwTxd5lNfbf6o1MMXf5rvMYhjC27O6Y7tQ0JCGv5S5hZ0YIC3+ZOiLB48ZM7O9SzL5mp
AV1VohfZO1E5uheNh/vyfE1ql/4aKmG9MwIj2HmenaxKp8GCLJ+mQ8QPeDWxLSrS/KWLwTCq2exx
Nnfz5QRbYiR730seyfkhQe/Zli6pbTrCQzEu1J+QyR+r9HtQWhDU8virjjp8PejjuM9g1x1T9IYs
dPuhIQ/GqdbEP/TMgHgxt4pC6dKVbSf1KZ/bslM2k7G553G/6h19y3MyRBbTQKwMlK1orXTRCXbY
iI93hvkASvGL6c1+nEX2zCOsOTuK9mKyVD0KGzAm7rVbl0JAraXmsgz6L4HZ6UuBkTBBOIqY8JUA
42vq5SYCwdBQgYILBuYx0NtxBfjI0zjchk74EGsQIVUz5F5RsdSozQe0K5dQpxASit7CdsANswEs
EeenW9D64bHJekpJY/8uSfAHUwcyvLG7a3MDiZzp4mTUtU/UnKPhSQiM+L77FZvDM0B4a0IXUTXU
2UEEZPGXhOFj6oExgGW49iKzWASIYJdj5qZ7L9CzlYP3WCbaJzfs2LTkVBIMxRrLDjFNEwXWCPVc
bef6/eOQeyfw/tTt5XiruYORLChfwhVdQVThKNYRY5ZkZtXoB70i054YsAhsNLtqH5zAoy5jxRpA
/1XxlgTRzu+G7sWPcaLAjNv2YpLqUYW/X4g/jTocCj1W7+NSz56tznhFUpEvyZ3tTS/64SgZki/9
yTPR+zujWqzSGOOczqOAB5XMQlXek0bFPq1rku0U45Lop5uUpd7DgKhk9mUdTERMSWkoR7+OVmiP
gL8FYE3qxn6oiWYI3QQY3dRPOd/z1dAYxWXMsocuM+9VAaFPeBGPH4UC1XBR1G6xHPN0ZM0YY+o6
AO/MYpQ4uTessHuc1YTkBfV0z4IXl6M4fDPUB6qE96XLe6bqrJ+thCplVVBZOmnpF73GqYUSQpgh
4HZdP8QvmMpCl31fNVYWM3FAH40fLsxKtoMVXPJZODV1nrsazezqVeJk9E+s3X+Gg3LRAKm6qf00
Drjr9GzKbNLI5VC2UPNb8Az5XoHFaqnFYxZ06Lj8/KuWKk+qBkmxWwd+H+4HYbNLJ1CCfTTG8RkP
zaYOvkaaGu5DB/6N5ma7PhjKDURAHR4jFdaGuYuscQPuBSxFgO86APD6YltIWSYD5Liiexu3VadV
kvCDMrVdiwjDrYB6wyDpdlQ63wV8uXlT7xuBj1cf7nwE5otuioplpIE0s/XuTNrgkVT880igeRE4
7ochHCrL8FTVteZnw0fgJQnSBmc756BFY7xFGpFv8IaNEYcZ4ZqAx7DM/eED3FyzRt8JIsuzyOgc
9ALIsi4IUdu1XiwMlTLqdHohEJZuPII5fqOVQHrOozXEq85KDaKFdFit+qD65tmuvQ/Flf5sOHyp
JA8iH1i0oVJFnpk4gYtVhPfvFkPDezt3CLLX1OPBXewMpcHdpolISWYf+Dh+5EP5xdLEU9nPWjEE
mwvT4w2sDQIs7Kl8NpX8Tji7N0H5koy71nNGCPLNoVDJSZgnp8FtL87VnRv3Z9ZqZCKBWD311MYQ
OTs6xv/QdF7LsSLbFv0iIjCJey0oK5VKXlt6IVQqCe8TEvj6O+gT9+HEPt3RW6YgzVprzjnkuI9q
B5IGbgEvNsutkfgbxvVJ4Lg983J/Oue19afmZB/p34NjAQtdKr7K4G/kOPzCRnqOhXcbTdDpiTVt
mgaGTpuZV3MpfiuJMpBY3A7NPL+APxJ/hc0SvYEb2m1PiHGEY3VG+8Rw+8kc8CU6C22wZmlCxwTp
qZd4p7p5ZsiAg9uO2xNRrved37AUKhJixbyb2+5O2dnqCCGVa5lf8U9+gsSSmy5uHrM0w/gMH951
xTfnBsQFqly3W5FpMVST1sZ/Nh5gn/6LZ8uFOKm9oF59luhc6ydN5jruiem8OAAL42q8L7XoM6qb
F7NW7qauuqvTVcvOK9LvUm7rBTR9PUrIjab+K4Z/xI3P7XD0PdrrHm1eURDW4tDQx0MYE3RqtbzL
YKwhVsv+xfd1AMcZAtR+KPgFcVoSq0Hwf2P/OoUkWhtCbxAXM8klXkIp0IK4tNrnciLPrivMbGuA
yUQCO23w/qowAbjkJs4tRbu9jz6dZdbDpiTZzc2dk48nMDAE2DWP/N+5A0YHFwzlMffSvuP10FMd
qOOwUTqcRLQz/ia3li8LPITQSY5WjteHVSq3npFnRDrVfRChtTMRHIVT05E4Pq1c71q8C25zYHUI
b+9Lwm3ktE3m/OposEdaUhU2dv7UcVDs7YTk9njWL+7S5YefVHe/aRj+DJT9W0pbRcxwCHaOoywH
5c4Edgwqp390DQXM20LO1yx3iJCoX1NvCjk+6mCa3ol49k8ujXPAXqxeUpn2XULssI58IMAXDKuF
Kyx1AnD6kjDrHBfz8KhagwD5Iv4Y+VpP2E8uEByHcBx4AFY13mnwB6A4+2CDS2M708/agowjJDaG
WM6OlwYCC+Ep6dpnspKjfRPb00Gk2hOWPZqCGK4pgFYfzxRS2xuXzCi52andYvU+Lg/LJnHZvFMZ
3M8Ji5O25M85soXoV1MsAdDY27IVirAl8SSzUxsXfoD7VQXRPDzQm9A2vWO/Lgn7yoCgE5IDYBq3
DGbwWXAHTO4s+G/lrN/3MsVMD8EcZnLVIR+frCHa0Qa7d6ANcfiMb3bW/0vaU9dIa2tSi4Gekpui
owzkd7SDaflyhBVW08BxwwDMjXHCIU14SHLACoBSJMayugtas7jVaRpDf1/GcOajm+GBHIiA+8Su
/I5FNz5w7pJQha5PZQCKuYZZGiZikYKiRvNaQCUItIVvjCLiIU++lyjj/rbohH1LUtfTOGbvZ57d
MBAcVLLnzCANuk//nI5ixWPIZ/clHDj6vWbkxqGc9IfOx43IMFTsqETIOeaQbVNDnevRXdGg2ZNZ
c5/S1VtutQiKe/Jr0XguhASfa39+UpXl7iNfu49laz/23SGbBTGQiEKFrN5pKK9FYc6FYkQX2GFw
tUy5GV27DUQ++QRgWv4BvvNZ195TJ72HnbKGWcvqJPDGgmvUX8dR83e9nrwj/LcOVrMf9Ljbt05y
bRH9bupS5ntB5oOXgxmSgJNhcBCxtfdIDAhLbeCr1MVxOhQIGda3jAs59zPycKlUHmA0rMGj7Rcj
sz+nKg5GW5/Q8G6KRYeJOJg/Vd0cDKf6yjwkOe6IPkhY7FRGt3PT6NHJ6t+ieGq4Eu/yzMFWZ88P
Wu+228EYn1oT29BoxsWmSQAkMTfGcEpdEU6+vkOxgL+YSLzQG9H4jBOMgXrpt3MVz7sI4oZmR2er
EASk18zz3Xx6sdDrh8scAeXSfoVdJ4EpGQaUdLqc4aXLgb8W1l8FwfFUfvVa9pYnsR5SgiALMafH
SMjHccWHwBg8WiaCI1edZ69xuPPOj3OSO6GI2iWQHcY4gxsoV6Ro5VpZ6K4UzJYJGTM7KmoQDjyP
RcwUjzhznSTHvvnAQ0goiLVGxShvV+mH1OgIEnUCpftU5t6Q7FTBvt5O8kW2kCZtpb2pFXtCyDB0
oDhHOqwMBBPmFXT8tKtags5z4oaWeZvX8DJSl19pgUHUaPaPHxMSlMiJiUKiP/Y5cNJicZvHJdGr
0K7zfTYb4kGpdp81dr4FDz6Eyq4hcsblGHjSX0ISPj8Lv9sqXYh/rfCP7TzAEiYjMSyjGsqi963J
4ctIi2tSJG8d1wUIgNOjlRQo2TKY9QYpETVwqTiz6UxwRI+z+TbM7ERY0R6spo02MSHRgUubfF84
pbkpFIBRs3eyR/IFiXZgHmUNF184+KLSJkgE4++kMPNQOvLikWDfEkpAK5TgC6ECCqQktIcsJ4ob
SMGkxHtpP5TEYGXTp51HT5mnm2GFM7+iVbG1oo+C5NttW7pPRgROE2xNtKkN7nvlFLGakPFhnG1N
lpH1RBAl4gKiJEmhMqs2HJjRctMsvh3LzjbEtI9bJ5Pl1scQwQJBIeMuxF9UdJqwrsYhuQySQHQ/
W5ddc8xnEkKVGVpjbpyivjp7RbUasWWD+wLdUuuxI/tzVkGPU//i0QYx3mooY/wvI2KKi8WJPC2X
dmzSHOeCno7XhU3uoF9FWTOhDrzz++wurryF0w6Xp4RgnmT9zm5MG1CFsServ4DvNzd3EgonwkIV
1/cq7q7cReTB6KZ5R8whs/LCJ+89M4irnOLQLki9GSyGENJ5UOYqXurysE24k0W5yYG0ghz9kSRa
56XNzV2SwpAmNWbeEfK2HGTpZqiG8hfXxZdi2TNTAVPD49zTdum1emvMlr61+uXgNR3n5wIMYKx1
fMPw3N3RP49m+4rJGQmofrVNh6VUM/rxyakl1+srIhyXgq+MQt2MkQvCuSEhvv8ZVXRJ/b76l1v6
AYpCFWZOX4SrbtHUMDL3qjuURUmGZPbRk0y0oUBItpUQNIlSQBFVBuoao4NL2TDSaA2i9FvdKxDd
W+Jp/b1oxwBLpROwIhTXOvDNGlyANMa+5OVvtd0aUP5YxzG90a1WbufF5W1wXPMBOONLNYXAqyeC
0BaHDmWjNqAssqD2sZzN5h1YNHGcvBR8H/fvYQSeWMOoCWSOx0ZLDBLn3O+FZIm9JhrvpWEGwqTn
QR9jjTSZcYX9OQ4esYuxtF+mMewWZ/5l7oq9gGxPKD4Uo71vJsd6+G2j6EfDMfUaifhdtvw23lQf
Umv659RRjWGcTglMBLq8Juwf5NOk9VQTgijpAlbUmgPxHq+RbjXkK73SKgK0TXLRixr5WDBtmlFx
4PzWQs3b0pRnbDKzn5o8QjfvH82hr3fC9/7QC2NudKt3FJX2Hh70U+qXyxae9aWyLMWEa6qCNC/2
mTT1XQNclJFOw3vHZJGRU9NQ2bk66LOcJ6QsUe0Brz8iBBjvTZkHXTQvoYEYMCw0/dCozKXfy/CW
JVc1aNk9QQGTDaghUs28M7OZndKmw2XmR+C7j0lCW1eIKsgkH76eSLFhlF0goMjgXWhOs61N47Xw
43HbCP1BGAYlgxCHZuqXgP1kCkt/ZiMxh6/WSC4twd0bQ0/ICTSs76LssvsoyXiGDuNPWORUMRm3
ba8WJ9NUbw1DufU5UBaQAM7aih6Wgg0SoDKiSOm+cvQ920bsbd1ozXf6VxHuS4hAZ57QQOqbCf8r
wKr3Qto/AtVb4OmgYmsbsFQt0/s04W2Mq4ttiMeyXHktRqUzcBA39us5nEAYouaC3TYIDf+msYsa
8c8wO/3gjPO3KPlJ1SKcXVk67DNiDp1uWXZZ7XzhrN91eV/elTEXoF5duxQL/gw52bLi4WFypmfj
SZ8cLoGUAWYJurZG7tuMnr+xycnYeJ31orR1S4h7UGgTVFzHsvrAlYQHpR5394L4wcxOVhwtDSjk
oCVgknLdGM+F10Ug7mfG5vrWh/AX1ZzAduSPQbuGkiTjvT20084pTFYcAcrZcDVTt9onOXm7BFkT
KYehp4qJpwD/uNHiS22Mflhl5UPa+cRiC3feJIrzHzvCI5MT/1B1zc+YghFKSamuCBs5aZHp3Gsm
dY0Bi49TByh3ac6AY5LH3G2vyiuwZPdOfIqm7pAnb609WkHqA8/1dFQZ0j2ZKcBtmLDIXcc11pmo
OrpEgHn7vV4xI7ClNXIsIJ8WOR0T/xQl0/M0rCySEYbGYNbZZvZd/4jS51gtOKiRjtwD/HtmyymW
FlPXwocyzeWptNR8MAf+fTtmz7mmiru+nb6JPkxPleoNFBPlfTzFFVulj8J8ApfbsMstnAdBN+lM
RPoe7i67H77adD/1cIDETKvScPINFYAbaogCwGA0dlG9AIQMNDCuvG1pmPlVHRoSkanJ5NrDwbr3
bddFLBl9DD2dgcanj9ZTeGwaQki8tewsYhsZ40zxm2TlZdqWw0nSvgnzKs0gTLYls6gOKcHSgkIc
5bur526IQKk/JOVwy7V5wyUEx+uktL1Lmb21UnZ/d0kG0JQc1kuaGoGGV8GYEuOIvb7ZCjAnWBW2
tuDf+Cn7DhspRqeCJkYWw5zoiTPltSeowLG3lL76HZxj5QLAxswWMT4+6LjtfIu1ZVFUE0fknoj4
nw/zpKN8In491lNt57LSldxrVL9hmviki2f2i7VORFu0NFBUbZq7TvOYLujTdddPd86cpWGukgOy
r7XfW/h33XDzlhmKX7ScK8smOtF6h+767UKmqQuuPCJeQIW19EjbFndjzUmSuOQL6CZp2AKkdTQy
Ai5Srw/0aChCLfMDvx2Agpj0utMk+ZxcS508bzksLa2oEolDnykwPux8iLALb9emYoJfkHDtz9DT
cx4aW+K1RovYzOK+6zNrA18WXZDB3V4vptCb2Zsz/yXOouzOI+PSq6HX41mnG8ZiQRbt7NMeu2iT
ZjiCeV9Kf9qVonttGivdMKp4x5XVEh6k0+jvzjnGurDzNtUEMicj6CroBEdZkdaEt19dOS0Aq9oJ
kyWGQWe+6Wrks7fGPwVnqE2iO47ePlw8CXowpilApt2mmZsq8Av/s9J9noie1mEXNW+x5xNb4yI4
qgeuYImNbM0cTnoHiBnTE+Rx94NRNkMD5YYo+hwgopiYCAcK5WxzPBflp4fU2h9f7FL/bXOR06KC
djCm06EpOp+mZ76NNS1wnfrTdEZ8NE4WsBWkOyVrRTxBjbjMwSouXSoEVGYaMZYFha/DLHU13f9k
dbES5texUG9eEgzBfuF+TUL/0sQCLWJeHs2x+0gnh4t8a386Wfe2slQITcw3/UQmKoZaMqRSUHUY
QtFTE8RroY40ldyljG5QiHoXsvONXYZridbEqfa6cRfLpQ5bpz0Vgl0pzYe7LksYytV8ktRjm9wv
WcpqS9/4nhy8s0lxVTJBVOoBoPou8mlWO3335sSw7oaFPUp5KXsccv5QWpQRi2+eF1RGaCvZOBGV
a80ASbd3w66CU7PAoda14aXvRRwsyi4DmDLPmLBv48mqQUmTiUbGC8zomsxUvyTnJ/IA+1IhTvSS
Ik4RHijmCbM5dlKdtJIN3REJoFuj/qusZldbKttDMLhAE/5J8I0cY9c8OjUaJ4SPQSqB8xau9muO
Jy/Zo6n70I0yP2TqWbeByal0qPYihiDeVLtaEqMZpfq+sfUwzVCAlnFloaO29wXOWa4JfACOZVyp
ho0DjBtcltZzU1Rf6dIPBMJHVxpP5tZp84M/JNQECn5fzDD9qGlVaOnNOUZ2uBjsz2237Xjs4DQi
wcLjvLdqFMYa3NLE6P9VokOoo4/hgjbBmrqbAZ+asra7Q8MMtYmryIhkNwBKtwRW5BFl5PBieRYY
JPeMrLI5UInudB5wUCHLpUekvcq5ZGoUzfejX25Nv90l+fJpWr6BOOmLSULg9g8oAtHKZ9orybJr
v6ANbCzPAao9Gtd29RB7wPcG/7fCOxEMa59Tn5ic9Aalk4/S0s+aR304i8UoDlPb/sLDnTs0MBLJ
UTF8Rp7hHhOpAtAaFQvdAzO4xH8IxcfNMt2bsI73rdWprTkSpDfV3X7yXsnXAZ4snH+liSAKVm1I
uU6A7nRrdLrI1dIczZJBsGJFRE6Z3PWW89pEbHnV8ttDWN6i9Vjo5gJ3i8tTI33j2Rw90KYRrPYh
t0LlBA0pkhuz57Qf54Epp0lZMixbzd+ipddPknuJh7RBa7h1kzn1IwTQbqV7fIgwzeZVEZnzItXT
+gsVh4hRjWEP4HGVUx8xh9eBhmSdxVwiOOF7Q3VVd6ZsgbXARqBVwLloa39Feba7st4rk+ZXyiV0
cYb8tHi4YQAUQXqxGnqMCklstpAghVmnZdwXOpmo8ZPIX8aOL643+GTQxw8oSlm2bKd0A+tgbCFS
i5yrg+dqVyOhIiSDVwNE4gQTLa+8OlQ04LY5aagelkr0uqQaMEUN7dGl4dKPB8eiD1KlLzZNBsqn
eSOVm4d6R0h3wYQZHOwM2KpkytQ0NJ607LtMZj8w56kDpuGyxBP4kHRTQpTHcF6xHhGoR1Zseetq
YH5x7JINu9DD1FEhb4waJk1DquxaohvReCCWaNjgCH9lwINjMP0ZdhW8zYQzoVZ3+rS+tlzMUvjb
7MoDKczVcxf3t2Ly7LCBDR8rwFl15pw535LQRc8K6iAPYEPem3FVbfO0oa9UX8S4auIlp2Oh9KCn
jaB33cpctpMNgQ4ncJQnSc5+2bQd8fbLSXhEca9nUkA181YayxmuLs2MzC62o+XdD567jbziiPMs
ADIX3/VDO6MnaMgGaREFunb6ZpvpHBhGNezsPHkBPHBHvQaQr+Sj7NL5mxIKYzwE6ZTqepP141MF
gHxT2fpTo7G0o0nuRgUtnnztiFla5lYnxiakGUX8cNUArEHinXMaOrW05aYNarY0KMfkMeFmuMkr
DIz+VFyLSP0aJfetzhSvNWFXGSnAYabmRw49nnmWpTvPMeFWj1oAffY8uvW7XCEoZEISNEAAAfvX
32zED6Yd5NCpmRH3gQTyl6r6tUHp5Cdbe5TjtoAAewd+6Fz4T7Hwf7t0WtWe+Rdg9HM2mYFDwd3q
sJns1IW0on0TPqqCKmeI1/fcCiF4S2NyCGdlvCGW+LmtgSu25mUh3qSMPGAZL3oC/ZLq4H39GrY7
vI3Q4e+QkHld8YVIdg+A5krKqs1+6YVIWs+kKBFkpefvjLRPjFe8IDMjRbPR+/GXYVeY/cs0pvs6
4nIvxIKRRXGYUt7xKg6BFq1mFiP9QuTESJ+nPolj1jFeLNN5CZzOo4CinbcBGQ1KHX4jUidWS00l
Wjb3M4Py03oISB+WjfUJOhmjgiDd2pprHNrFsdSqB56mHkh6TCjpGKuoMbkZltjrAD08qnTP+oSX
fN/l2ceis+QHt70oe5o3XLJuRMMyyjLwODuqfpKNrAMvabSw5+XUIeAFqe77O2RlX8NinHD8Efla
fBD1y9Y3cBttMPHoBrdGXWiblKFQPZTi6FTJgzVM7X2kjZTo2QoKT6JDZPOTYwsDbh7Z9XYesj7w
gFki+2c/YLpH+fQgxngKJruiP1vekRzly8rAy8nx4FTGzuiYx2cK6dLYpEloWRZbOheZ7aJwVxpI
Z+Hb/NXvlVW+lSatoDRHRBaLc0o1okfcKD2D8zmxk3vpk65tXSciQYPUFORUpyzpuWi3zBE2Y+Si
ARs+SrHkLCdDoBnih19IgUpXCwfy7G/uzAmkS2Kwej+Z6EJOu6EGZaAx/UdOgWScJbwcySBkzxhm
1AnyvlPZw2Jj+vhveabGv8jVcaYwjOiq5JjY7OljZNxjuFmhAH0o/OU+I+EqQHe3WcbluShfo3ES
z6TEhBgcvIDwdu7fRvI82B5p/lSIRU83J0P+LO322HY4KutyPANSVes1H3V86lqbzq2OBiVd11B9
GXBNgiEhwQngG4UrL2K5dF8OoV3TCk2Qnty6xME03Osk0Re1sLVtLq195csj7d5HZv+/Y+K8J/H8
IprizdObI63wX1evL6q1sKC5OTk/dWuFXS62vf1iuG5+5zv9pYMEmGbd1pxQIC/OWbMxBiNplEwN
aX349CXWxUt/TnQ51DNmJISIbOe0uUpUSDZqwBGBOUm6drdtyvKWdM0e+Wr+5dZqPVWqSy5d4gIc
cDKpVYI2o8uW0Gjy2QudUe06/CGhQ+pQ4OscPXgxuN3msUX/cVVDYg4uO5FTa6MDdoeEN1c5D+C6
aTzL8RJJxdOZkjaI/eaD3hHdSGbEvW+d4Ku9ayRUzMQpczMS547yCebFxJ3Z08/OpI+BmyZNuCTP
RAfTv/JnQMEZpQyjYnuk7BuqS4M2pliVEn1sQF0yE2iOLSVs9TeTeeLNdKWSlnMptcR3uSaRojHl
6mHeZtKA/brOAzGj/dXsYje70tyYC/0bq3nVNHmu4v+Arf6Tb9N4JxW03wjHfR+q9KFvzBDhtrmT
YPZCePLZiKyfVgw3ApJnLKrTIj5KEnkGj/72lBcvCGJAJ/Mr5JO6H6vaCQ0lX0ZbJ+k5rjflkl6y
nMlu5tE51PoecQKUmjF1APuW1d5ZsFSbVvNmGnQYCC8bffkwl2gYMo8DOPG6m9Jj9k7TRJEwH+rY
awJHL9JdGcGFLNeFCvez9ZerJezXdLzX5xRike0PB9VkL+kQ71Iau5taH26jaB9H7N8boGjhGhGn
4H9AHUOtnlR9sOgma2QCINXoC8WMZ9xrYnjUPaiBtNZfXdw7fJlXmX07qb8ErZgyNiHjm4nqqWg5
RMfMRMIg9Zajn+libN05VXMZRISIRm9OLQUns8d+u36u7BgEzipr55f13ySRNVXd8iVNP7Dz7pWK
/04ro+9aJNs2efTNPCLemgBsabhYgcjDqnD2ZFN18QE4ESQYTE5RhFBXH9e7KbHv3ibeki1mTY44
TKb2vWRk5kzlvwnl4zgxqFIdY8yB4LGubflJPLrjre48G313qqVqdv/lbc8Lwio1DVySaPQ3rs11
OdJxx5oARuvy2YvzZh+7gjN/Wmg1020rLOvsm0RhG+TwwEXN6ddwFS57ngsR02YonAHZqpN9j4us
GVrQTi7njpxWfbki/X5jVyRDSBYNw2nxs0D5Ar9tX1UPNdCja0sw9dXOh79W+ZwQ5vhCnN18cJFI
Bs1giI3hX8epwbmUl95rn5zHNavKK+/U1LLJx7R1h6x48hS/Onm/114x2lNR97i2JZOhPmRVs/fm
6L1Kky+jzm+U0taMVA+zUs943dzHdNQlqaKEZBQBqXUCmy7HaTPR2Jgm/8MuSpBwJGvfuVny5qYX
PxJIskTCLGfGxZY/SNEcrRrJqh+9ZXgvNoZDWKQg53Ugixv2IHlLqR5YDrnlBDE7IUqMiNcLUq9P
imdBwwOl0UvaR79sE39MIF7TydoKOvhzWx1Ma1sVyOwM90CzZGpS8meIkazc+q6hk4qrVYCpr+1A
9hkJssTrZX5B1GKZvU6LyQSo+tI1dsr1ZZt5gJnLvHroy3bvVOM5Im7XBqNL3XOPhfbiCvnmI1YA
ZdniZN70PVwQWttLy4BOSMY2Hc209mfySOtPTJR0jB4gML5EMCuQRSJ4TNbJz0z8BCCABPtwypGR
3xyUQCQH9b8Nxo+oopxOc5QxlZRvCRo1Ir+YWUPr2qxnijd6n1VqdsQfcqj4jKtVRni2RaM1luLk
0Lnw4RttLAelnRMNj7SzmYvLB0f/iP2CUTH9E3tZYDEWhLjFdYi8AoRx1pD5wqSbXT4wCzbuilDm
abDZJfC5B7OZXgnYw9vo1mGvaXQMhsKiXONa38wm6Qj1HxEKx6hIn/OG7UGmHkkH1JfzqEKEgpAC
sMeFjlee+hrjo3dSXZsRLyKYm8qGaSuKhW6u1TZeNYI0hff+aG77rraPu0FjCzI0gnMjcsp0zYbu
V2OCrpYnm3EaiqjcPXBP27vGfC8ouovl3rdEesx96xjPPUWgn1ghs1WUQ6089sX4UlEzMWihEeLR
L0HaSfhbjDBU+vtBuO/2QtkEEGaDIhydm9Q+2mQoTqOMR6gbvrXNh3raDmpgT8GhIy3PvFgtw2GP
bkI5dluZK3EPGakyYWkbGa+tB26CwIwFjXS3bzq8C8UY3TVi7B8cBGyRmQF+S1Dn9lqoctjpWqfd
Z3pnQMDg+Ig6UGnxnPEyOFnJLHhEboWRwCVTQqtIWcaYivM5xXGMvGKjZ7SZF6ia4DgUlxZCxdH7
1JjdvPHTLZnVu/yuAav/XeYeA/I8gWSgV6d+GLapWtAASqt4HcqUd4aWXTboPs6b6B0ZMW0M/y21
wJoZiljFqJ2RtchPTFPsxFrPjQXDDD2GYDaWS1ejJSLPb2MqNpZcPbUu2swyzh5VzcDRYyolgC1n
vMFJTLEA2WoVh9Nx9aR88RAMBAZLAesuPFHZ/sFmZek32pMvdLp/Q63xO/KVVHZGUWiB8csr1IDp
n16wxzh5+k3qmucmYs8UhRK7BtNdEm8uJNElurXPXB9+DENc1KPJViAMraowzZc+LKzo3IyUjxx5
3XLzHN37Jy3G+65NrubaWVMuQorJYQ3E1qnwja0zx4hJay9cHGo0RiWdbZExA2sXj69+GPA1bkA6
/PmzV26asTkVKQG/SrY70ZBPz8XSDDSDMLlIHLE84OAeKVWkbckn8sYugOBeCQG6QvlydtxAA7dF
yVWOGj2Ynl1br+agVckqd2ifNE3cyXUSwLSBNgHhQBj7kh0N4V/UOySJNTA6wP/Wjv9qOtYrqIcL
QiiqGho2lphu6IIoo5xD5XrM5PRbzUh3/dN2rMdV6jb0hOFPMEsw3XqKMbozf9eFc52y5Zt5Ab0P
fadLBuee+1y3zrUS6VWLqitmY8rX+dGain9aM/55tv85pvOdztlsz9Z15rIBe/s2dx+acj+czrnr
NfZKOd/MqPnMpXHzvZx4Jsne4372Qvtxu/FrbIAkyH7Hirs2yfhX1ONX28sgn9JH3XSPskYKUhZX
InOv658k391ScuVn5z01je+unm+NW137tnvVkj+KLacdnpImvamuuObrbVBHIab+LGDFicGforwv
OFlQWrPNLbfOyq7aqP5mxL6RYCq54gyyq7fEt4iGXb3e5GUSb9o8pxMqi2CptQc7jX7Wv+wuEJB9
XDs5EfyKXGlOgCQZvzNWChc5dTPb8gqyDnGZ9Yoxdh2r3xAfbnSlv/XL9D1L+WcN/XmZXWS25e/6
z0uk/0tR7c7iun6JTMs/RH2JCvM2ucN31jW/ImeGppFLbKkbkeHfJAGci/XqVpXX9d+lRIkOWfWQ
GP4P8RnXdlZreNU1ztfi2nuslvzDQKJdTd/cpm4DrTUvNZlymrg/3Z/1z2XAi6r8nV5px/VLGFW8
0y3nZDTi6s7DtyRzpWq9U1Yu//23meP/mImLdLPmtpMfzN74cOcLWfaf639iWct3z4yQ28lzbfOT
pNM36Lqr46BctD+N2v9Jpfxaf18WbQAo8lLJmOTb8u5/Hx8f+GQtN7irfx3AGy//Nhpmdo1584nJ
HoaFWGb1l7oM1eDhsiC+Ux4oo7a/WXOIShCcrcttyJIbya8xTSvMuHFzgch6ZTiCXN8ZQajBbuWb
4Ha9S0p/vz689V0Yiv5jsT7//3muD3xZ3PeasTEJ8psim576gjk0L8P6UqxPYP2ruiwRm6jjUg8X
Gwref3+fj0jrhu88605tzxmxplHwAawfAlXn1V4+s0S8GPxfv8iudGiu91MhftbPcIh4A911dZfH
rmw+l1xcq5zFHKvyrTX+iPz9QWb1icgSjVi89/v5oGX1Z6+Ma9fLt8n+hyzsxY0wTsuNhffKNC7r
s11iPlh+gB5qjn9dvwM+XMb88/Sna/Q7OedFF3L/kyOWcWCIislFIbi+WjRr4UZRxLUF+LT1r67/
U1FyjVZsFj+rEf2sf+aWeq4U+vMsB3rKT7n+enFPzloCw05PbiqZb1xLN1hz3iINimxs/ffJrD8c
HcmzTcDWksMLQr/lm/4P8q4rwUh/whSfizbdOvEy1+1bmmz4VKDASf0jNac/Ivmvpsn31/Irwuv9
PCGfXJKTkUZhMrFbqeI6jcUdYQGhpfEuk9w8Gg6paMY1Zn2s3x72yjV+VcL6slPUqUt7jpL/LSoa
UHem6793JiOrWMa3Wsmv9TfrNWOdXO41+b9PxOyHv1IzgpkYvjHhxyphoeeNfR6IRP7v04ZN8bd+
UCBk6in/Wh/ifwuFBeMP5X8fWdf7P4KHrOoK3w9PZLA/ZzPj/pMRXO7hGmGNA4rcCFE+IcK95V18
Wx+wy8tcw4/BHn5p1IBFLN1qtX6fKPXXL+U16zGsREO962omWfPM5lBfvVn7GYqLSKvX9QhoNIsj
JP1sd+vObQn1Z9KT2JRFAXMM3bXPt8KYxEWA48Ytf0dnM89kvrCP9viV/o+n81huHFmi6BchAt5s
KRqR8lLLUBsEjQTvPb7+nURPv8WMWhQJAlVZaW/epNa4FhVmNExvzpqTN+9FwckdxnH5GAckh1lU
UUny6O2YnPt8z2yPk8rm2gPnNkjxtaM3M4UWpDXRTgHnG1Ev56vaDVcn3WR29ZFMEzEvz6Np1llJ
7Q1jfO7qdvylv/VM6hgjmceosNvJzz5VFp1mJ2L+qSWhFt6ZdXg1MaKknM4mGCppGpEMFBqxNruT
rL6mVN95cVWTiGks1lEEpJ78S3/QNVDH/BYhOqPaXnwCJQfWWNK/VjdfRUOKepCfsRqf5d/jJjde
bG34s1gXUW594x4Xe6Nqz1Xqf5ToHzEK5Ecjrf2mQ+kk8iXfQ71lq0Xezg/oie/hoOvH0/JRWRm5
NZ8OIQCjL+jic6GmZzAlr43zDv3zBUThkSmGj0VHCK8HZ3hSUcT1QUQsztVrn42/ebafTfXkjT69
CZzuBF65Lre20c6Kk78v1bGCS5b/NGXPpagfyfvkNPuiqyajfo5By4VatNgIW6Oc5X6LLos/LKf6
Ehkt2T5Z2qlSPwiivAcIEq+hDu0tVPwrpv3dBiYUcSyBWDeHhRQ9Ko/owPWcnwYSGpUL+iNujePy
5Ewgoy8Do4KQ+Iyknd4CBq5mSNrM1tEHfiVsee+1RQXJGZO1ItX75ABZqPzhJA8PYeNvEZAJi7LH
Yh6vScSTpdWIH9GtdF15nm3/srwohxbqJfAdN64P/BjpkZdE5AggHlUt5haARi1Ls6jwNP/Swm01
dL8GLA+yfn31Wcbam06spOX+CwPjr5TgGSbsX8qhoqS5msbpFMk9yFGQ70hIovSxtq7Kdis3++97
df9HdZEbPqqq6k4u43uatopj9SGc0c3sjlulkNnGd3TQPNt856Kg5eLLQ+n1S9sR0LMKXoh5aZz5
12jfDeGewE7LaiU9W0DGQ9VPipe+0pyyquvgQ3SEGok1c55DWv3EiRBprZLg6jrvqlq//jutcpV0
hEfS6GiZhswIdIXshbxd7bvbfIp3haddHRMZb4+iV3WwR6lZbULNfuDqZytHQLrwDJ3eR1JoV1Fc
4h0ClNIIfNPe4UbMTThod6QzPrRwL1rLZ6xO03yK2kvr+KK4/3e0RFXJ4TTS5GBR+xaN7Ot/d6KN
iKtjEHrdr1vmHD+40gbFuWSQCWVdDBFMtBfdIWen06fHCHyAiE3l47VpyY9NvjNgk/69RNGzroxH
WcflqTX9wy9fujSmO8i+F/FPuVI+JJ++8qIE5hkfdzHkZG7p7YbZR9GPWjpfRawTFfcuU26bQt8m
KgNMnTsyl5dM9HM4jq95M370P4y5gUoHpGkPpiD6Q+1oJas1mvlR6cs702cyMS7STHNLHQf31lz+
kAH8MpK9OK1y6Bj+RuRgo30ya9nflHJeO+FOOfVV1aJ3uxrIFAPCnPlmEDXnWMeojxYRpXd3I9+m
hTOFV+3aKOqVhH6eZm81XkSApS5qBz50Y9fHqP4ZhByq0253prY8xXSdPRccTv3gSKVXCw+Z7h1H
GdpqAkHvrfxs+/V6NqeHxGm+xXjR2Xz2OyqiKXOwWvvMXNdThrHVTlPsbVsaJkRq9Lg6SqgA1o/p
aN6hJjZZvrPToo/c/sNsqpPIzd/ntJRDBumRvABbwXXov0alfR+oxekqOC8JFGS1FBYpxpOk+ZnW
ovhZFsooxe/s00cdtLAofyWXoaDDXpxYFf5PUfUDOs6woqdJtQHqmJeWZpX43KvzCSbFqz5/dToI
ZuhAFmewizCuU8wIXGU/4KjrCMBiYv4zLyLNjeEf23wnltIooe3FleWKtS4BCkZAjEHHdBvDbF/p
F7iIHyg+m699Dk35tagcUQ9T17xqWrSoCiKs3xFVUuvlBb4JlJXY1rlPruMqa7CwNeMHVYXiFS+L
NYhr1IicG8bIPk7MxhblaGCfg2TahSA6/cA5OuT6VjTc39UgM6LA2MSAb+O6g7etWjWEeZLNZmDm
1WG/9YSoEkg7SMY7yKvySrkUBJBU+a9g2k9ubH175cbA8WMaxj4GhSiK0DMthm47P35Q/CiZcvGM
96jJ11oBB5Y/narWwKWMcMFQvWX7oMCx6eXayW3oxfxbACenS7hcz9yqllbnaARIpJ3kjoaUJLz6
GnRIZMeoVOZRUELq6abnbzP0C4Asfjqv/FbIG/EeBn4cwOkBPkCVMLPhrLAeQ7EVd0e+VO5X7pHO
hLWR2fD7gFGJdxDHnZfPy9pOgf/TUwsNrM9gSP4U7kY+ldrJ2eARyJ4ta0Uny673y33q2U+t61Dq
jZbXQ6LpYegopDFpiXPZEKm76d+/pU+GEpxoTrjOt9lQnJYlwdjLtsOcDt0ODIUBkqcU97S+nn0m
fcudu6yO/DS6HigRKWTmDsrT0v5zFsuzyFOAXTX87kmcvCz0yXRirAY9fWIawsox6DNiee0kh45/
/JU3NTUp4d55E5NZVxi0sT6mBEFIkcjm4sVl4z0k96C4UReihQ1CqJYCnd/Fr4u0+x7DFOQMBnl9
ZEjSX/PRjFc1REKt/g4E4Fb+PQFv7crwVg74ZI7baIJspeWyi3p0CUcyZwtcci+/y2kfiDRdd7jm
lL8M1d8mHfMTCHAR0LM4OwwQ+CyznbhgYg+ywn1tq7OT0BtqjrT087TyGLnlXzogk/7kbL3HUYHW
oDK4g+5XnaD7iPWvtL2rPdaMjQ3LW8fsP+UcyJmQn5refMsdIPQZR2KYP2RXRP6WLZjr4RS4CiGh
szPhiZhKWLxlb0SSRG7AF34ZzP7F7hu+KLJ5gMGR6jl9P2KNxJ7ZXnaewKPJo2DBxR8AVL7354ZG
ACIWtIf8NGpjkzL8TPx0iaLUkriexEOqULez7HMT/3XzE9/fU/3btKBrg86487B0gzucjCYkqh0o
P2AmjOSnLDcMnb9THWUt/pDIyyL/rM0cJXsa2XYidbJOTkkKi//kPVAGPVCmuIHWNaJjAe+iis8U
mZ+UFBLYSrhV0wexnuIUil9fpCODRIBwq91JYm+xsJI46W9AUZ9EP06NvwPTvRPVKg53H++ZuXkU
rVso1SXxtTN9axu1VxlshONs24eM/nfGduBu/M2DyAWbBqpWEEdwFK0aVaUp/69jFdvz40ALljjB
CqMgLKS9KFPY9hgOx0lYAiH9VE7de9m1B7Xpd2FHvI4NFWUgis1NzGeZWGP28YeTfzlddS6I3yi/
oFOarwBcNJY5UHK010RcPDGMPIKRbz61GGXmGZwr8mkKc3UnRts0yXCf5Uy590EypRZRbsl0D7Ie
zEUVSH7/LVdxRgaaABQeMaSa6x1dVElkNu+afhZdCCT6pGgJoND2UbSPrTqfcfIkt0Vn09Enu2jq
rIQfvA2e9yrKXhSR1YyPUwRgA2WmqHRyWP5BlBtEAz9gkF5hiyf/jrocgl8xj43nf3j9Rx+ip5Dn
DuBJr2pfQfHeASEM4uQ5bVAefEIceTPLVrPmvYlTvKilGbOnAITVcudVgk3Pt1lM8qQw2uJWvS1h
ugTvCiwaHiVmcdNwOM4tr9EWgHKScB/i02vPODF/Yq49iDi8QvEUl3Amj4ctNHT0Omln2dopac6a
Sh0GaGoBTGawfozc2NBIvVfc8YMcXVeT4nOr70S1N85s7EWf/NMrEOW/KBrsupw40TeVZrOe2p1K
C5tIuz4FwD5Zfk4nA8kPnl59iysuP7m0fANYmG1f2+sZHL3kpVqVOZoZFjwjK+piTLls7BlM2CYF
TRrEGbATyKZumzTXwObYez+LsgDqcx81ofRrLpH2olkU4wRHxnEeo++qWol4iaEeHPeM00e5vngQ
CwOF7LHX+yvNMuecobeWeZTdLxP3nuZEio7TFUZNmgbnO3LPPw0WmrEl37bRXNK15drlwbLDXae4
7dbFfpaEjmhEeVtE8qeYdnOtneZU/VTHnRjamRFSi9LT1HqX0ZcuqkKiMIlmxcAVkQO5SQH6ot5J
KCZ2Rk4YTKNvQ8rs6v9UkBzIuFSufrcRqyQbuqxFH8+M5Ukf9Mm+iOsm++NZ6NPiWzKxYFQuU4qQ
NFetAbyUhlddnNzAr/YgLHdZL5na7jcOyJqHz4pgEsR/FYd6yPSdors7SXtTcbqkY34GE3vRApu+
lOyBKtxOn6d9i631EHTFGa9tvOt8k0qY8Su/JhhV3ylfJrJ4DuINzPYNzouldkAZ+FoBXssD9Vm+
QpLyksBP1Ptuqj7ET6aX+Txb7gXwJ+FQ+yB3Jj4yDcJnKPjCPj8WpO9Jfj4DRDt7mCAbEwSp3zqp
FOaDE4IazbfF9qgVWO9you82wfB2t/KNc9H/SrUhCz3J50u8AInmj4rcdMgJvSfPRnIZ2ju1Vy5m
dGx/atd7lfuUbJ+hNR8a6EAuFDnjb4dvFNLsSv+nhoGEiv1rVm4HdINkDB0j/tTNpyjkgfi1D6el
VqL42dE09sOtp+gXea9c2MNBtcmHShqxrWjK9W9T09nKk0lRoiCkkXuwvGjvR0ws5PXZwfgix1Sa
Xjwbuzf9upRU5Emm0GYyBS4rgpcyQEKT8xt+jlZ4l5XpVi/6aziz8qyRrbaPljuBTqdKq3/ZHbkD
BgWz7QXbLplNxy+/Svc+Q+ZLbYJdub0zJm/T+LjXuXKRBTeH8T5XvHWC8pSPqCPzuoACiPWHBYRe
KOVGJCbAlMg9qbiicM/Q4ez/WX5vy6M/vU6kPOBCfCtABDfI/jiTssSrz5CoHjAATFIv8rp8JJZ0
ggfgnRYraAvHFdA4zD9Ns+CJT1J+omlf89yrbIyZVGdvcC9xeRrD8V1WUnWce0jV1rLg8giJ5/6p
xp8k+/vOejaujQrAJAbfi9MPIvBez8qN7NPAzsuTypXVPHscgGV2DVGfCmw5OVMQJnZnXxWTrIxq
P+XFeJO7JGNc0pSZR2obQfhvcVvaEm26R1yLVeNWVLPZQ098K5IlOwh2E1PY3pmqd5RqVj0C28jP
EIed54a8Q0cCp1fXdV/eQ3lx0sv0TEoeN3CvGcZRwkhgyCcszNsQZWSQUQPigi7BppaopwkUOv3B
9IBdfS0EJBH/SI5L8oc0Iy/pCsAXa3ivaMWKiNEliPznk9rS09dT/q79yz9fFYK2Pc1GO/lqkU7T
Vc8GPEYxPSkzqnPiiHdIdODPH07z3sfEE3MPRm/QrkW+peXwW1Lm8ro70E6c42lSXZPMTzQOJ3DG
q6LpmeKZSsqCWgfHLi8PEe0bfbdpcQaKfjjJ28mLHs3bxlHhNKuOokaiKH6EaIFyOHWDjpODZgzv
dDP6pVMYK99/x8O4NxRlI6qwx2kDehWdSNtqPM3IU0r1ZrbD5xIkzj9v3fcJrbPqvgHbRlegJPkp
gP/GDGZfdZglkiEvyzme74Gnf4nApTjYNQX1utcOokvkNaVX0UbuunaIOPEwhhK+Km24lfMkGhjm
3avq6TeMXHpKOItThhtb0G0fTrsSgRYpFcF2/P5+CpW15mkfY4KHPF1F35Wtc4xIR5T4dM6XSVlK
XrUilhO+86J46d9Fa4jazLgbSNAVvnBRR37zSu/TSsRdfnd4yxhMn0n/LBI6N8VpuJVvVloEX4RY
9Iqq5d9pAiy6vzWmlFnU6aLoJY8ilVZ6sGjQct+UwTibvnZq/Oa7ppNkKPpXWRFzMl492PjlqGGL
VfXVyscP+Ra5Usz6ifJ3y+zRp4mBtt3//iJ3JO/QDJogpzvdt7/k4A9JvNWN7E6eYXlrGD8YE0yQ
SIWYwsnWr5BLWar6LQu15Gt6/WsAGIxusGz/HYtQddj1GmBPmMS7RWcE95rafEjeqcZCiZy2DbhH
6zq5wVVMMFN5ryc5cHIcAkO/BjeVMdPlm9yC8rhIpQNmhy74jje55n9LDXupegC6fPW9GGTW2Z6s
DxE7O3NXShq+hPxbLUCHKji4JPTlb/JaExL6/y7VkZoeWaV/l2OaW+Y5Kt2vqjv8qym75fw7leF5
yvKXeIRIqDpqefkh75aIdNERrboxK+XI8NirRb7Kc9WdGzAnmsMry9f74aV+b2Aaz6vqLbShb9KT
s08CkuI14M4ZKBMGawjXhRU+dOb42gOgLstwVagG7JPqvR+9mB41dLyX0dKuYaC8pNa5w9EVI5AH
SFKlxEy/pNs6f+Vo/wrEQJR/gmHx3I8Uf4qRCydqbZFc8arVkK11017el+B+Dz48DXSK0PB/TzVs
3Um6GY9F/j5p+h2odzD4xG1yUbmA4yVffbGtJHVE/rvC2yL8fPUq8uBz/u7BiDDAjUpm+M5sijNI
qk3pe3cBTro3hh9z7v6ojNIYbFxLEs1JVX5q9u1EQaXyICqpqiMdDC8MF0LXzaeQKJXRfKd6tDdd
Fx/kI8BmSRM6xzgPyL+1T2gm3AznOKokNLttAyeBQYwMEy1Rd/LHZeKM3HgjAb68mJklZQ/YbNDy
pV1f6EQiBiOKMqd32Ry5Bz8pbqeGQbTypoTwtx2bV9ti4inPK28iODs6I7O9jeRNo6ooyyNrFtIE
4KCo4Xf+DMk+EoXUM2MAPffQFu6THVcAUrimZTZ/gHrQaUc2pmZz5ih+bTQ5axMjycdfefpxjF6c
iMYn7lDu1JpZsI6m6zgEX4/ehTbrovbN3sqYBtvnP3ZbXgrcYlcP7gMVsDzPLbZYmLZhOGz3agnP
WKqeJI+cWlS/KD32dB2pAXxEJFxEw/89hO4XCn3RznJgOxI0gADo+4aOgKFHKH7yufcmTVXyb7FF
crYdlwZ+leFpNItE/gIuGRLnKcuoKpT4dnxT4A5/pETvt+Qe+ugWY3CQmlEA+govKDvLSdXrB7hx
YL/7do37UuBfFAXk+ErBQczGYLGEysQ8IQdaicUzn5+igl7XoP0Ws2Z41Bg8RuiE9cOSYlrSrRS4
KnB1zPl4lZBKZV2lzFlSsqxPEpVK8NDk04Oi1WuJzyS1K8VQSvUPNo3SbnpTMZ5MIYHRDsW59Fpg
CjG0au2tJFek/7pJlRep1WQ0YzW+/vY3RSzdF43zXcJmSiFP6oaSuLFt/TkOyF6SC5YSgiRG5GcF
ajHQCDUpMcjf5GYlfJHYT/M3fTh8S7FOB94gRV7b/AAA/r5UL2V39a8kan7EOxEuc9eAqSE+CgrF
gH7CLYybJWlEUkVqOVKZzrUJwpPmMJd8l/TU1+5SNVrqwBDfx4VFPpgkDKkWqQ+jdKhpBOV7Euzy
5e7LHEcGV0jeIcIlVWUh28QfgiRuvUBkINFizlJJu4WkbdQ0O0u6rtVpHcvG29HqAXS7z3IFKcjI
WiRwVNoaaWG2oEqzH9meWW32ddLtJD2+rK0UfLweQHdf/FliPPbN9Of3dviW55RSogZGoxCCqZDe
lBSfyfB+loSfXWU3w2Q8Swy5BI3z6D6Pye+SZOiq7k0SDTF0TE7pPcnF5YoS/I9psLXrdt9GVEJJ
4Ev5KIzVtyQr4Adpb80y3EraSnZMVswTzkJG0bCz+8oGfGgip6xZNSkvOlBb2c44G3bUUfc6VVOp
tA5NdlYaslXCvxAxWwxC6055SDLlc+7J7BnN47LlgNhfuphG0n9+qwC7UA87f1L2Yixnjqidxp/O
8CqHW16isf+cqs5Rolxxc+T0BgozW3CDpWCVuAh9OH8zEhmO86tYRTcjjTR/dqr6HlK4h74Pakr1
tBy/RVGE6mH27A9xDegQpyCItkol1/2pK9FrRO+zuJjdOD+PDc2YnbKBJ/JuqfKId+hD6ZqU35E8
hdQFK0eKMTST20f5ekP7a8HNoTuA9YHdo/0FzHmruvVt4Le02La/UuAPR1C50UkqLaI1Crv9gjZa
7LZuaWtn8u8lSyiSJydL0oulMkEJ0UK0g09DCjILTr7avwuMw/cYvFO/ye7UEYgvzot8itIuUVnx
Iv82q2iX5eOt/G3BjoElCB34nLkXgS3JtzH/AFgw7WX+ZdkxObhj9RyE42edhjszd/cFTG6a0CC8
y0UlSVnEzos3QTCCkpFbk9fl4NT9Cdzrm7Eb7eki1Xg5XPIHweJIVmP+7bxkxRTqVzljhUaNnnth
LMRFvrfq9E1YerSyADAWgJxcV94gMYuAqlKZdtWnf9UmgN9eDT7lzqPJe2xh1JrJvcviyx5poL82
8t1yEatI6eHweRPIGzFykhweyoLh1jWtgB6F7opty8+SgnKQkKXcAXVMOjNEhThNMpANslv63WNZ
pmvXiMGW6NeU0pyPXkuT+9BPjzmhFy1kt9Qs4P/VgRjGV/rmrh7oYxDeGVW+kVpA0lnXUJnXkeXQ
ZugiT81FMlehQaPSyszGPd4AYFpgNBKMZ+6LWdEmQv5Q0uzLA9R6s6k6lSnL+MoIFORFlEkcY5eF
4W3dMe/0FIE1DDjQo6hOVGk7/P0J8/UL7al/i+9O/yZbIn8XsZCfCSygs1M8hrZsAUnvqaGK6JAq
7GU6joxOOwieRsRK0H6ivoVgs6mUJ/l3pwFvwWuiP+jLfKrb6pamigUjKOpGdL+oEG827ltAPWJx
a7jzFLd8NXPnIlVReU1qJlIdtRXjSeOAzXkPM3O1FPbL3HiAMX0rNld0wBIN12px1EAG8lmRlziy
f7q0387uuBfglYiBayU0F3e3Irdzar1AdgbFBk+MUtcAIPasUNkGe7hUtnHPoorR8+ZdmmX7MCmO
vnlhs9/FDhRiZ+QQ0a4UrmE6Xc+5eRPn3k4Mm4Tg8oVyWOQMNDTGdSwb3W+ywlLxkJ/yFs/3NjWV
EDneAtgTBABVEgELbCULLNWWaCBRl9s3MuStIBEh0isFM00SldH8VZvGQzS80NtNQR2rwJ+kBCS5
TLOzH+sA5gpxknFZpXDRa/hIxk/f2a+RYl/kJkUVMO4AObFuZqV/sDOmEI7Ki6ykPKVvuz+2pR5V
d9lAeXsR+9RNLFhx/vu4ar4asD6LDbLLAXDnQ94PMDvlP1UYvNqp+zRVJUyTUuQaFqfBgVllHhgq
Rt1EjqaYncBqQdHhiJS/IMSg/3mNgSrIosp9irgPIo7uzlLsd9m4fnpKPeWPlSRrepwYulJ+ondF
5xKz0FQ+vlBTW5GwXEpxi5ITU+k2HNfppifuAS53XoAbJDuhh9jVjnUQ0y05W1cAOUU3Apn9C96A
23NdhdO9gMTo9zgJPCkck1NT04MKJgzZ6DoGopTGjWJTRsHjEOCpyaj6Nn8T7aQ74mpYT5J/kBhT
DF9KN6rXxm+dmZ3F4oy6867XS/5HMini/AJjXyXx+GdJ1vCRQctFTcMvxU4XxDum96g9MDEc4oWr
Gmgf/ylIWQUtrH9voD27iE8mqysakhoXc8X9g1/p1xaGFGD409EEO8d+27SPGTp8JNTnREoXN4/8
eRhBWEDVQEpUIrGoaxpY/ZWs6KKXpNTRBO3Kn8KlNiXIpgUFlfiEJMH8Krl08Wk8F9/YmYPt4Od3
Uk2geewyRLjaZZa/RcavaDU5R407fDb2qyzssnkikrMRCohFimZzQRd/ly/Omdz5P+PGeI53s2Xg
CGACVTnIKRQvZVFwFPTkraXh7al+UtDbW5bzR0Dei/lDAwk2WO13WquewpSTo7S/mhe+Th7DWdk2
iTQE+q439KTWxUaSX7Iv+hxSUPnr7oSevS8scyuXlP+yxgA+S3IEwgqEU1a1cc0HVy/Wy+lz6LPN
aLEjhpBdksdc5AtdRacovEw/gdFs42RYPiofHziwauW8TDSViOzJAcmkp1TLGK2BwudIKfGbVzp/
FocxqlZyRckRRrG7hyBrKdnIiVyq4hbjFiDMhXGYrZF9gnrgLCXTqimeHSulL9DbD7aCl08dBB/K
w1LKe5Q+ucy3UqppbfPYk7HXGBgfk60iSsVzkI4Z9beuK+oUoXWOXLBT3fgysNC6UW+7AFAp8NCx
zx8VWOcisf1wSLKUw9XHhDJfmNiqYMigzHopoEczrz3m1Ub1DCgzmadCO91TNTo3efOiFM1nUsXX
2vWPy7VsJJ7WEbg5Z9pLcKOww25RPuYWY3vy6c2CRlPty7PXzWD6iLVUfVMY1h1NlKdZ8L9++Fky
B4lCZoufKA8WMElZaZVttJHapdTQ5fGXwqTXfTXDRnS0/CpexZ++Vxf4yRz26Mh5xUafavLvoq3T
Of1IdUj//lr7inZdGCbuBBaz1MjMgExba73JBcUdEAgepZo3nyhOjp0oIDmOYnYhXSfHlP2RAqi8
r4BCLjPBUpDKFEMiCHKjLTZK5B4kZpDPScQI6vU2KSsmCbPzovqiYTh6zB9wQVQShkrlz4MWjsGf
cEsUP3IYxbdy022V1hd7jGmDh+uMfRCN0dEjIAIqWL42uTV1xuiVcHz9p0zEnxAMrAWja5w1D/9g
RvI0WWi8tKG9lCyjHO4lZ2Zkz7ioWauub7o+fhyn+OefSY8D9zjyumZqDMqqX40hY9g18Vk4/4qr
IXfppG9BV76JdSGxdEsSbifHQ97G2LkfgPfYHHmj6A43ZcSApwPMJwsgvkSTPlSYOgFhib4pJ3fd
DOj/rqRnmrJtxNxv/BY9StdQ34OQRk3zXjcIF/Ul3yQ3og/WbQI2wLQ9CCfe/ipVnK6gOGaURYei
ehiB6bbDZ6FNv6TGj6w3Efi3RIXi9nkRTC9d/NR6pEBln/yweWoMWEJFD+t0XSDlqg/yvu5gweZJ
iDHGpCfeWJyiOur3MBxupcIomkI2i5lkH9APy83QfLb4QaarXS0oh7rgNQeMIYCNumgfzZphdh62
0Jdxefb4LOIo/y1QJxFyEWBHgZMlUNZtxSwuPBB5wwL5zTtBJcFCT0JO0L60UX0W9Ir1OklRhOtf
2qH2Z8ZyxBvZcvFbe6fbd+24XarS30qQfUm9W6yRYB6D+8LQv5bbMtPp1JbxnU3beWp1AG5ZIchP
rysNXjFqhWLopU6bSwac3HI6JeWm5LCsKLTARgnH/X3c8VbNnIkGjQSc+3ynBIqz133lGdJjfd0G
PuSYhQJLY1+ZN6Ve/VihlT/bGhz4sbrPysJ/ZGwUPQAKEyuc3N10DjxS0DXC5Qr0xixOKrCeF6dO
t3lc1xvHZRKy6dXxukvUbBcNJpMl9GnXDGDagnyI94pfK5BSd6txzoMX6OSRtOE5BG1GdsaFOnhr
GkF5KIDG60BkJ1UZ/oSG9mOVmrIvzRQ+Q+BrmyIsDyazyPajnwjrsAG5UZO52xEUyqjfgdz7qrtH
nQdYwXnE+BXGWWzi3t9nGWhEfSjDF21oVrED7zpDh2kUg7o0tGhT89PehBucm1Ygx0Q/20+mP5p3
WjmC4uqspzhVhDzc26ZG+5r5vbU1MkCOar2x4lKHLCK2bgj4IGpdOUoO9L191TK9XmuOB2cgfSH0
4DOQVtGLj7SvjdUctMc4pXt6cObbsBs0olT6Qgj8fTiAnprReGpqMjw2I3W2hbhIMDika4ZFjg8T
4JRCS9d9U11TWLDScoLJTWWtGcC4hrRLXdF02gOa7tdGA3lNNmTDqi6nHppQlwq6Ex+MiWKtbRb5
xlZC+2ZiSC0DadArLf2h9hC8G5q3bg3Y5fP0HYYXqMxy4ylL+30STebKYw40PNDuq+YZA++rL52d
PtJKqME0T6PloOk3Fu6b2k9nwx3vmVYFQV5oxBu9flcoakdJdNc55XgD5OgeUv93DRbCVecOfBiO
fsWyb4cquuZ1yHSrLnuD9DaVzH++dipnlyRujRtHHxQ8TRraYOL5MvNdDejynBsF9mp62zv1E+IN
3LjRa9dDpHYryLS3TVR8+NL8YkAHUlXMqeAoGB4sUb7bpfezTx+moqIfmHwrA0tCOmTJJDfUyT1I
leM+odl5pj937pWXgkbsQSXXkyrA9+NgnxgITQp3QTjR2KiZ+2bWxwOksWjplHZunS40yAhOYd9q
j7Rtk5SZgmDfcQICr1/35olhyva2pSlQut0POGub8Rx0872LHVtFZgc2rKwBgunjrVpbEIkV5b3r
ANv2rUnd+h3KNPNjeHSsmaETeXNwtDTdKgnMfz4aeRXDZ7kR5n3Hx0Iplga7uFqsFMP+mub0SStG
85AE1QaiG9pCqpKhKBCMa72+Dnt7WI2B8YdRxFA2EyVHPk2bIUM4hniEoIpKVU7xk7Tk7RA56rZX
6ZYIyuCmjgFnatDqz1VubZhOBp1EA7S+HnrmBNe3fZYVt6qW5Ssrj0b6eV9V29R2EXdGZwnJR+6i
b6G409Vp2o24WrM20ClVQN3c9V2887V+WkE8cp5/9Xr6gpaW6RGOyYQU2KNHmDTSdtjSsI2owc2s
C1jNGIZtaSAuTh7vhkAmHCYgkSJV/xhoh5RGU5W25UM989SO0Tgryu1PyWQ2N2bKTF0GVFT0y04+
ZcWTMhd0F05vhZcDXZkrZasy4tt4KaqJ6T8hw16yEVqEKqY1sR4eMwe4vj/CkOTVYBkjjTYAGTag
lnkGwaemrfOxtLYD0MqwTYGaG8yjAa25zbWjSaL84Fv9pk/hB5ggGV3PVvBH6+YJ2Lue3ZjRRCnf
md0bz9LvQIgUe9dvaL6Nhm3Ra4wsgnBCG2CLNXpGGbh0oCEOSVB3b/FatTyZLTvGK7saYdxkLIRZ
ev3KcCtvXToauebEKUCj03NixV0G3++v59Me1THOKUs/jNQKbtOkA2wwQbzQB9MhzJz1ENYBODH3
paTz3KhhnuxiGB2nlOx52ZlscuTd2EPOdM5HTKa2sh2qiyl9bCutfgs99XGQRH4I6w5I3pn+4pie
l07VqWnka9i7h3Vjax92RX94gt0nI+CHpcMBZxCFnpvfXqXCFGnVT0OWf2gD6AEmwShpMmygdHmz
ld6FbjqEyNmufqE+hr2/9L6Zc2isW+XRoWSOCQ7eKUF6N4nfAntkajRDgCYP+nXA8Q9afrEUZ0td
TWmtF6VG/hwHUVMgTILuxqLFXf8tfCYjdzZUXA0Rgm9puxmLH8U6Fd4+Y3ADDEEFcBJ8/OmufCzB
Av2xHRsF7463QBEZrRnD3h7bIABNE7o8L6v2vaZs6858JwtYI7VjCyncoYrHN+0hbopNilOJK+DF
O4huL2HDHQ6wWZg5rqxnOBvP0h66VKHYRQJvE6Uvtt3eugbDWZ3pWU8PbRNFWx6bRj69O3a2xTi6
XP1u/HYTTyUwMUp79hicoQcqN3X+kQWdfiizVD90ppHcVJZKQS0ZD2Xnom56GMssZrorEA+MHDpo
agvyBpCneKmxdS23POSucWuM87Cj1fil0OimHBUogGwoDTGWBsSvqjUz0wkKdoL11RAG3R7X31vp
Y8VU6qirDst1IN5OVgxyhq3RaD6ZkfKVm1AymrQ+V5121NRgXs8ZxL2qBq06jVJq2n0VA4UE6mY9
I1HhkksLmimbiLJ149WEp7nBsKM/o10o2yGp7yCjoFGISWxWpO1av/0zwHF4E6bpa9qlkH7K/0JD
rw5w8NCql1Q/lYk7CuvCk9XQiaJn930Tm/uimpuDp1bNoamTJyYtwpRJANTFEMJ3CbX9no6pQjmM
eVxCwlvvrf9xdV67kSvBlv0iAvSZfGWR5aWSVHKtF6JPt5reJ+3Xz6IuMHcwOEAfqeSryMzIHTvW
xq3ggxinoWxi1DKh4IeF33JGKCPrucjXnS05T6xtax2E2x5NwTi/oQOoKInJxrxTduGP0tG5XApR
wnIlqE/1dgp5lVGWt2cxL5N6r1n6fVrHLKScZiecJ7r61mDQUq8Y6nWtWnF+i2rWqxyUjldTKxo5
y0NTn8Fu1+exdpCRKK6KheCMfJot30zEzjThO84VWYB1lRNCU17ENEA8o0S01uGPY3G9kUBxtXEt
NR174ZTDB64Fl05kvxeS8QJk6X1ikZvkaY8YZLDszvu1j4JpNV5LSbhURYRbjTNgu0rGRnDsapBK
O6fPQ70paSiMK3xSw1ezGbBOUHAktd8wGbss+RjmTLPsdBus0vgv3qhi5Jcke6ZdHy0LyCRg9LIY
WgYcfu6lt5g96I8L/8HXF8iJSV+AEe7p08b24tuUsbtEIzyl3rTFSQaWVNdsBHtVaRfLKuD2zj1U
vSxnHia6dtbyJ1tXhhiG+tOlPBG93GuZtdHO2IeS2LQC0afhQuYEC6BzxQhsAJTNvrQCKspo8CRr
/bfhcmV7ls5zZH+lBq/Q4HmPnTPboeiQ7zYUo73sIo3CpCAGqhlckgLIpyyTc5kRzKi/dwVj7v7C
bXc2xxI2ylyPQA1N9NHdz6P69qHm57OcgddbZBNX38+bRZYLYDjbJ/zPF/x8bWq0zE02z5OLNU9D
9yoSynUzcbbXu8LMgL+NPaPKp+PqdWLnbmgXy/RejWl+iMkf4P7nOZgJ5eyrrqc4pzbIB3sHaGDa
tYqIDG/odz1k4oStYamyJdR19TBkMZrWjDWmKdRApiRCY9YfFEqoua2snkvIEsU9bh1nCrOp+jem
4jkzy+gSJ8mBwDvolTL6zhfvafX+KsXEY5Tr4hCvCw5TYA2zsm/s4ppfVdek914biV+qw9GUrs1R
sdkTxZYcVUznHW2+CM0VeEktzmwFvVHtxxGnSjUph9yo9LPQM+EvsRmqpv2UYetB8XGyyaOupNIp
TOsSF/JXTwqZz5xqf5aVt7O1SBw6+RajhuwUfUZ/JCbyOGik6iQM2NgTPWAQ/MRVr+K4jMybVORj
ME7z4ZCsy4lYcJDs4G7PiEXbYGtgrLZzXTUWr2oxrhUGfRye68VtD8PiNRdhOG24reVLbCQ7Ysf0
XTkYrPCBBvJyV7d0C5mEGnbRQjc5tkEpFU+9JKdiAPdTkOlnGcWL6IwCGlX3LRvtNsGvYlromE49
AjLY4tGJX3rtNe8Jphs1K7A2G5ip1SZJH+sV4enqSC+Y2go4tepgkbclicuj3JWN/a6boLnKqnt0
Df0FLDrJXiUb/2o3Z0Z/PsplemtL9RlNJfTQMj3n5DezxGDHjxY8EPbc3cyW0n7dTttQEC2I+eu3
ZmaLTzRJVf8z0jkQSWaHehfBwC92ultngTFOVwOkth/VKKmgwJ7mxqVYa4ley3Hi4kjZFfrQ7ZZs
fWtEwnOhb1C0fDtcNIkXtm53cOdUnc08vgnOfzitNI5pTbzsnDr6L9XXk0eeVODphV9r3qOlZhXS
jvujTSohExkM+2o6J21MA0Y+cJA3RHRisQy0YpC7eU0RC1Hm9rF2rKicjqqV/wglaYpoJVZVo0zF
SNtwPXRu+9nrg7eTkxFktnHxsvo+9RKDSAGG3OwfGosowXken/rJfvaq9dbA/vIjQfwGRhp0jLA3
bCJCevAUaCyYpp0TboNjp7cNHCaMSPJQFvON5Oxzu6h7Zzqfrpdf1QgCDd4KW397qRyLnyiN5xGu
qGlkdN/Hh6VgqpMIQ02VF1d3HjAEQjns2i6IM/mEuumTdTc+WdbwK0a72zWolnXkUATAbkaxMMNB
47mPCmyheepWV6D6o/6cEthlZrzc9G76qPtTZUQiAW0zfaNEBRib/rLqX4K837Sor11dPHamtPeT
F/c+u+Txw1wwiKZWPnCjQk5zvVPSLGnoqnEMSMox0R8T0En5yA935fBEog6hXn+HeTLPtUa+ai/q
z9J1d4YE/dgvd63SaZJzr6cdUUIdgRxDHrMlITz7azY84dsP7RroJhOxT1KTJ4CmZdhPw8VwsTOO
3UXPGfipiuiJZN2RP9vba6kb5sjcviEMLahjckGE2RrBajUfldM/91aHGYHYj6pcKtoPTaAX1HIt
1/eeb7JnAIhoiYRaVfwzjOze291jm7n/TPvDUxT4HDGeAJYdvUq2oWQCH1b21dYcbz90hEbmsfHK
6npbFxfAGWrZVoKNTnZLHTxzNFo4T3a5D9cfZOK4+2iOkY2UoRqQ9NG+S/sLJZWbQQQH2NLSbsdE
QiRhgB2m8zOKQ7NksWpJmfBVAmBrphhwWRJNmz/JUC+zA6YysRkKiq+dsjhNpMsevyh+PQ3aYCeM
55/XK8pq6i6ayWVzMLdDYeW1n63GXmT2N9Kijl3B5qFUF8AD2qUOkDODRC1fz1fULau49VX0JUhT
X5vivXexp+T1yWDo58Bppz//7z8aOtj/8+7PBxpH39fZ6ByHaaqqvcrUQNIjIQG7ZTI34b35n8dS
NPLL2hUp+ub2JjFMEdvgphElPXS2efG6888/shoPFhD/o+Z6z62eLUebVx9RGxG8tWt8FOdeLPWv
zNNvrl6+tvaIr0+65ywFtmUwZPLE8GjCerKc80oysaaI6NLsxCOMNwN2L6IyzGE6epbFOG79EadA
AydCFalAPCBSdLJg2aBdi+FAquhxtbQCeCoFdW1+aQm/B5jTP1y28blz9VDraxJ/BDzMMalOYEGL
c/TCrFjFmYTyCQBcuiMJ4ClTSr9b9iOuFnIdphru7dT8yiydpNElPpDVl5/qLJFErvjAgufDMsyA
+BlEnJTdc7ItAPaJcIHrOBFGtevHqsCNaD7rnnqtyvpGihBTD2181OdK7cZW0w+RGgD92unDamdV
CC2ZhhN3rJ/hw1tdozgBW/+mbjjJDv6J2QxaECOz+K0aqO+d78gs+5CZVbhfKWw1PXoGitcFydzc
qM0Y3o7NLAD34vjkBYqtNLplUZkGWVQ/bNkfW56AkPVTU8NKgz5qiuhZmtqzwZKL/+FpiNtDPbuG
P5fLO529joCs+MFTnDKXqKv8Whp/MHx8dc5naVATYv7lFxyu05Ax8M3xP6sOunJDratwG3jTgX5F
uYO5q63wxFvL+bM6dMPkEv+zLOeh0Mg1Yv4sNLDeUwzMdy3+hkD6VslrP6EzmR6SmFtVJ2/uL0Cj
i2PuhGBZiYcZeNqmDM1EmxhVtEGvp1Wom2/SqS9lC4XcaVGhGmfVDts3Lx31mPSwnDd1mUg079pL
dV9aOhk9ZMMxlvefmLQkVReNNvVOwZGoVVLtmggDw5ZFVChqC6+37rNT7z04Uydrq/XbWAuXKN7n
U/fkZOqcGeWe3qxGJAQiIFQ07n0CNrV5/OXa9CLT3vjuMFr7P8/v1GnMr7mEHFmuCkZWPdIpxGd5
b+L4bHn6ehSu7JAhp6uudQdnmD4XejZ7S8XP8aBHu1lDJ50BY/pO0+RXx4TynebGI2V9dyYyg8zb
vCFVRqn1WDCWHDZ857AD2eiPQzTtzbWer2z8zySC1IehLa4QtJNAVcCLZEsUvB45rzEq/U7XOblo
JeuQhtGZygVctPAqQtu9FeXXJfYFI7oD77/8RmwuAiIyzdWWj0tC7Z8lJYrc0pE/ZJBwF2lwj8lg
JctqMIkLtgee8ij7XdWLE+JhJtWUHmEN3buNWZnII8r3vbfO/uKM8kGyrbJuT9gAtndbM2+GAycb
lJDl4eczfh7PRcFhvinJp+ST9WDeorVJCicQE0C3zo0W9LOWrhwkWudBLL/HlnhPszLth59/oCo6
//NW2W/pi8R5+T+PkVO5MHfUPf5/n1uulIqj7Jmtq1xtCX4+3KWqvSxWATJRDj32Ob79NHhfdi1/
kzbKtZKBTp+JlXwwt7d+3sUg3F9d8h1/3vt5HOqFJEYbEYLhGnCu3CDI6qvM9v/zPrly1zqJndNi
OObD4jFbs8acN5fRfBjMGAk4Fa2BRChJyf7fB8HxADXJSzP8efDni1M6JoI67kybzyVdYkMgGbl2
nrbvHJdRtwTU/+5JrwpMkNun/HwtN860jxKSIcrB9h5ypNGdntkyEPXAX5jpHGDq7SMjF+256/rT
zwesNY0elINxw5y7p5+Hfr7e8+w/WlLFx5/3fh5vI9JgyH8xgp8vaurJ3hMdSeT9//22tjmdAC3k
j+0KtJVlPLlC+CXLYRrqy7gFsyh7AUPMB1NM4yCK1fTCCt6eumrgDJ4WUcApubxq0XLMNZY5ws3a
3TA5r+Q8H9Ku4NSn0xqos/oF8goldwPa2Omaikk9XLj4PvZ2BlsC2Maz3nfdPo4YnwIsqoF5XrGg
pzUw5RHqZZ70xxb6iB/hRtlJo/i1EoU62T25HIhX5DztGo3u/1qQHGQmz1shmRdUKWPu/XIj8SQz
Fhb6KV06XJDOTy1hSIDv+308rx4xI2PQS6bS2iriJkmv9Lunjek8yxJFw0N6qCjYSfZ4GLY9OSeo
fjV1GjicZLinXnQ6I0BK4pDsCZJrm/MkUWFEJB6beNh7UXozNecxH8b91K5wfor4wXSJ3dGsu4qI
zMpbS+zwoXxGhEcxFcJgch8hTrgt0G+NkVWSz2nxnMqYqn6I11uf53xVJ+Ed9OrDLGFaGUB0Uia2
7AGnfi4/xpR4U0M0p3IoDtZcHb3keSmK0zBpxVE60dF19XjXOAszK7SClWM9ikodB6U+rUQ+ilZO
RHH3Z4IUdZZp1kGa7W8CM2yRddeysD7iVlDn83Jy+MJ7wO8bz0+0ASmNFaPbFfZC+g50gG/5DMxn
LThHYfRH+y6PQPCrEd2m/2kezcaDB2PJ5hQU8nrbFsk3PRBCax5vNFneNNFAjBbvQB76EF4Phpaa
w3qvWMuceIG53t6U217T5rdVQMWbyWWY0kAKNRxFpj2Q0NQFZRs/VebvLCKhhoj5hMB5wcY9Qxnd
cn+9HgjUjLDrRyZZm6mxvGtT+wYrsyAXhg5RO2gjY6N6wPA9B+Gm+iO4IhNra8CWowviOf2WpUOC
JKUUIW1kCNbjd7KYTOGyAXY1LzRzgpwadPjNtgzZrM91wgnJG9HhLKZ0goYheH4RDEke2NQUaRRj
Ix429Vc0jubH7TbKWdm4M9aD1c5BXaXtaQBd1tIH7Sa2zcTZxGxPIT8v+2kdDhWNnauroQSNzvti
06O3NQAVY39VWvIsh/RkCsZhmUaalw3Ra+rvhNfcTFUE9bRAUSlPtL7gGnzUwsrx77W3OC73tEcv
IwASX6JL7b2BHNBS0SvsORITmPIxly09abJE81ej6l7IXNuEondZNOme0y8+1l7j2CmJiMjXCoUu
CfTFeFOdcyfQdd9Z4zmqSloBQHIzctHazrzSQfEC7jn6+hr2eFI8i/VcQrslPZuCoemOsm2Zf5Ek
b3TqSWQNU0n4qFlMD30zvc9t1DN6Mn8aaRdIXkT8BMte5COd8HknpAeSw4b9N6ivAuYvxNjkUZA0
DkpSe4ga6yEGKy6M8p+j2uvk2g1nWyixUDXTMR92hsVUuuEijveyIfosYuwegYogOsfM6bbn+dW0
W3AstXB8A33vUtug69tVPEpd3crJ/IjUeACl254A+NAWqL+YmIEs3hivYHGr4/Q6Ydll2gCE6Jb+
YFsrnG23es+ptHWJeD9nNTQbtuB6uDIWW6DcUHs6g4Q5Wzz3KLiZu5y0gnUkWRJm6DbCfF2397Uj
S4m2HANV5A47/coG7Qjm/d8nelgSSuGZAHDaiIjCbav23pbmp9rHTI+DnNw/uNsgxltbvrjSe83o
7NLRbW/Q80kBu61t/8h+iH4DrfKQS/fezlB5mpUsgjb+qyfZk+roNHgGbUNJfNZ29eol8lhJIllK
uz7rUYAhtr95pYsTQLRvyBL4PdFRIILz/z3NCMIGEqSTYlyCVFs+JXM06OhPBIkyv0NAog+mkYKM
6IYskkGu4F46L1xUWCVIW8ky218dndRvWOcoqQgqnv2RGooAmj5BPyOHeDLGX06n2oDASVIKRdp1
vjCQPSuUb/BMy7tNynXCpFfPjxoM/nHodZJRQ7NoBQFN1Fl7GJMxCxwj3XvCe6hpS/oibt+oCk/C
ohVrvW9GpCUmnNh1hQxJ0qPX2j2Zev3luVzYg/uERfu9tdq/y8qEmbYWxx6ehovj9WAZL/2AVaD8
klnJha/mP+h4D0Mc1iL7osC7DJM4TXEWus7Ehl3EYgcK+y4wBq1FdndEXjDQTDcuXy6TAvvY2j0D
kSWLZT7dYCR9FcWD3uSvs/Gf29VYRMbyFDsNQToGAI52Pwj0eWyytyK2Dy78h5DvAOzDXvZNk35K
o2LqPYZezMCux/HGiX/TLD06YuFPMAl1UtnwMajuWmcFJkkyKqWoLgYOCzfWfiWe+U465S8n4/LQ
Nuw50e8+ZOwPbx57XAi8GnOi/2l6/XPg3ILpGpZJ7pfQS8jJuBYkiJfmTL9queKtOBPmzBD/vcpH
ElvU8I7IC0AqfbfRaHZlZt4zJ/vV4tUgopMZdTrsXVY8253+UptMJCSULE0PWwcscU1scrZ+RQ1t
Tn6x0wBleBLmHy2iz5bS60lsiiKnu5MOtISy/Go6dsweNHzN1kJMFRXUwV2afSFKElRUd9Sd4RMQ
No0ja/maXMXJqipeIrNTKNfosmxhuxH3Bsdimuk6lxVS0skcHtdWhFl+yZH+DAOBzgCyXrWEd7YL
zXUypPYqNbWdO48hZGdnh+BsXKrhbZmNR09jlxYdz6yrBqKeeUPPy/NgGe9T7r4WbcSEn3OhPAnz
dbzRUqof4/iaogZKWpqRc+80z2Wf027xnL1SIT+YcYuEByh7NzX208K9a1ao9MRnkDj6jyBTFfQ6
M1MgxqcuueW6lpFbuwTaWHzMsA/9ytX3c9RfBS5xXGbUlROn4n5w30yHW6tcaN+u3hZrXDrvcQWS
rC5oTDPk84UOfeoAgFt51Z2stX5bkbvmpm6OUwPW3O7OdqKz2DvvWZblgWGOj6MLQIkZCgorXE3N
AosgTVQA6ea9WTmn98nyqchhS8b6vLJdzH3K8hiH41Rke+TpC9PXvV/MnrYFsDMYhZsXzUVO2YDh
arACTpOgv4jGrJMbQ10RkWQMGyjt+MOmpbYsIHaSpHRC/8dZ8plJCMEr0QjbaIY1b0aDWrwLvgId
w2NUBN5I1y8XbNJbE2JfTO4DZCS2PqQ5rkOEj/xhNZhX12X21TCmHNl04riblvjFNtez1dS/c83l
DqO33FRMQJjec6nL73KeJedOzAwAo6hdp+yNtsu/hFpg23EUmSWS07xGce1ZryUgkaivT6mcMEjg
1u50LnYtPpSp2qMXPJN8vPrVytSbPeY7FWd/17mlo7h8T+pjMMdA58JjcmAVJ7c/ZZnzpNtmFcCG
rUPab3DTHAgdEZaV3aooaurcu2U9CgL/BbHeHi39kciwImiWLb6qKkVoOd+zYX0mlvsRte4169Rl
qNTXaDdYZJmyckYqs6H+yhyeVit2mAPEO2JbRODYVY6wsBmX3ITcjmV5cU1O/XphvEHvD8cquyWi
xj1WMOFNFTwv1V2sJSaLrcEsZ04/+ngtrEkD8bjrlTWwSnC6q8TIEb2cmAH+Jtzy3XHsY1yTSCUx
BTLz8aT30RaFsam9jn2ynYIOXAGG0SpfemVc0wVs3xSJ29ott7Ydmqs9a790dmpyJh+TjMtsHQv2
IuyYXIC/st560FuXeBGyPuZh/I4G711qSZh1ySlaqr+ptXBvA9Ed2NoZ8vcFi0Wob1leWqsOg8wp
sL0HdMnLAtwlIzKBwmWGga/T8CFEr4m4lYGRPEbige7SH5y31E50Ndu/CIy7SqjrXBZPhja/Web4
xc5KWvAxNU3k2pX5VMwSIsE/qcvi7IGL3iiaEbKTVjvlTtYTPYoYJLBuHkVffnVuDqssR2ak3SA0
2Pd1Pu/HitA3Td0pVJ+Ldn334vbRW6KjzGcAKGpfLKliERwv+PxCDIVXrZksHHpUUrpZfjBV9WVF
7SHKc93PjDXMHf58/I+I5R2xqfTS9cZG99h0tu5keCwLddqdoTJhc8hfiszg743fsBdmCG9klQFw
fTKGhKMGI0NRoU6ugTpouzPCI7khXibDxmDUw0F2dMWdUECfwAcYrv1JH4u/WgbyuTM9fgxNjWkl
5L5EziP6843YL4xivCLSEgyPFaHaUsw7HEmkCZ1TLXmNcCIApLwkwrrbU3l0mmiEfL0+xsqinOiI
AtIim1hJ+nJpsWiXkfo0Eu6efK1ujYJyMTn8WvOdjAgHWco+LJZ5sNKJyGaYtlZQjTYgFKTeiaX3
50lMNQFlHOsbe2SaZIyM2Mazvo2Ob44DsZB2T2ej75jXrDot2xpK9GcctC6NRc5xxbCnVEOxIYfa
s4wbUWB7K9uu2CR1fO4mClm68JRSD44u7+gG3E7V9GkN9R+nUvRUXesGS4cle11pUTWwz8jpkYqW
8Dbs3A3vlotUWeYjjgjCP+kARIAYyy8xfnkEeMFTo8FG+Bf2j8i+qeEJjeAQe8Oe+IYXFwQjy5aO
zAiMkgMjx5RsetS18anFQxMQyHmc0OesQb46SZ+T2/tRSjtMPavYM4db+1LjlJUiCtqMzvu915wa
Z7ins22F5vKHwxDnPUmITI0dgAqmSrA74lDVgtHoWCvLx96AlZ1IgppnA0B0jwuyo30eZS/tQtt9
mG91VYTTMv4hT426nrqcgw/ZrjazPfDilzl9G1FKD70pH+M8pmU0kUC4GEdclYxXN8+aiaC5GPK7
SgDp94ze+HZ8jtP1jkXGBG7TUGDCAmvit3TR/ktmGG+j9Z0X5DlGOEhmsiHJ4nD8ij0DqRKNPrFs
X8aorFr2Nde2OgjwDLBOqU/I+1EjbiBtuaSaLQ6VmhMUl/VzXcfvdsHBUrHGZECY6s17HM35J3ve
Pu6i1yRBAy7bAYDuKP54zngnZ2jf09Nv45eh0sr9dp3YFddIvkTkmzLhMaw0jbU++h2v5tPKUbFI
2icdNp0PQOwbAF9AUDz7WDT40Vif7DX7JEqIxEN8EWBiMUji/xuHmtWkWAP8f2zNbdIGYvKe+8r+
V7r5PWHJ88flrd1wkFZxXvvktJKx69YVOpGAOKaaUBFRs30Q2B3ppolx3G4QJ2EOwxzngrH3f9z7
wHI5RLepfPhVk4N9Yury1OiO49tq/qWBvsij70Esrq9GthR7OihmODkGY1hojPiLNjvWxLpk4JrY
Dg9Sm5nQ084bADJ2d9SkSVYoD7B8cc1ve9UQpa8uTDmqOudRFS6Ar/Kor9CgKxh2c2yHY6veiimI
lPVtbntDLGlVR+nytK2do7be24jfJ9LwZzYtR1ti4U6c+L9cWR+NpcbBPpPbGqkzpCv2N06rvhhx
4IztNpVKr7z+r1zkzXHPupaSNt8aEaYNrnBjaD7AGOlNsh6WEZlwGamthh6QTZzL33ZzpKf8NuZm
vy84tXuMx5gVGLsGbAgx7Khms0moaQIGOi/7vSimc0+MH8vBfOiL/lXGU8BU0h+iXJkbfe1k6CyR
cdJF+c+t6N/m7e/Cy7MHwUxqslFQV470l7TS7gPLIss+ZddQyN9Lvot7cPbRdB8wqZdZ+qRJjMO1
IiQ8Gfswia6NrmG0RrQ8NNFCc7E2MFFkr0CfjpmZJ6yITGEXI9lRRYWD3IjHj7HUOM02w9mNGW1U
w3/61P7XemShpHn9zxazBf4+MCaj2dFoO3l4OOK2OdRu2ewbmtO7rHDGo6xsktiwVoiEKAFclvAL
hku1nVZUczGy9iiL+UG64uRhKVOOrJisyB7J/9nT/KO9tjCJW1uL7zbFVenZtV6Xx4VsSi4Y9SmA
cOaVBW7IZqSbeDK7IYfQSrLbkn1Rika+Q/bCdqFMmffPEhGz6/anMMSubbNnFw67PtaSJn5l0u0N
7aTc8oFado2MKNpJRuVhDhfEsZMVe3dTTq9KDKYPRrA4AebCG2eSGlR2WFa6GR9/5lAfd/e+es71
gq2PFQsVl/uTaFMDz3AxEtJLAUFL3MYHPRJQMuG/03V6E/Vwrlqn2jksYRNVYTzj/CUKDxg9x9gg
0+uDW06BwGtjZhPJZoP4LAzveWCSlxHu52Yba/ZicNkFt6SmeTcNhStctDQLs5c1cYlfbKM0iD11
Zn9kLsIR0U6vSQ7UY14kbMI20V7AhYe2hlops2/Zf7pFxCiTNsfkeolnZLW9p4l75TJM2lYTEVBL
doWPMAeZy5EI9uTm8XWyPe37g7YIcdLrjeQeQoFTDwCrw1J2dMFa82nOa8aHFvuzBsMcUBQ/moWJ
K4ZyL3NgXzi1+usMzGjObS99AtAhhU/tfFtxzeM0/qtqb8GCDozD4Ty8bvma5FxPJ8vpj01NORUX
a7TvsbhO6G8IWr25m9FjTDM6TZ1ORWYX79jZ58QIDSR+0tv5scZ5Wqdb3SPvWRQkqhyOXJz/2eq1
G7pPOyvu2CqwnTHXFszpqB63LBdHutFucFhdfrqcIycpvI/EAl16fKz7thyxoBAvKGsSc432ANVq
Kykkbq23Md0mkq3AETEms/LUM0/pY4t6BeoH27bb5ZjWuuJjkF0adJZlhL3kxTNn751uoORcyis2
5YoRjSp5ob4jrljTbS5ebpyh6UD/k/axDuXNtTU2HebtFD2MaszfLOYsw5GhsZhD2MAYfYLmbxXL
aY5T6s+8wN9mj89I2yHWI4/wL9x7+ljGAU2+QOA8CGhLJLshRWWz6vKQxMwnbQ0j+mohtp4PmKTH
Vk8UB9Ap2mkDikVs5Dszlc4uGYZXGCYyIBK8CD2jia+JLAKQXy9lEb2t+Dh25Px5e0ebb4Nm69eY
vTHZvPtepl8L6Yirx0LAXbZ+OFlvvC85cQ4EJ+wXRiaP1lbEzzb3L0KQy3hHL6bJL62aGnHW0IoM
7bAkxqs3peGk4XpCA80C03FpQ2Up6bgS+UA4SBzerH0zlcxMJ0lbmzAweODzxuw1i1hVtThWR02r
Of7k8/OMi6NoRuBHtnEnooK/ekaISSqd8O2qjRlOMUz2MEYoJUVa2CMHBKQv5hxQ47fVjALdZv0e
xy86UExzxMzP6HiWrQrFTOsyevi942fdY6nHVONrOHRCPzep+Q/f5nDqHQ+VT3Imm1NGKrRsl9sM
4MW1x03OBWEoZkvqpTpzkLrKIhK+Q5TyHi9i6DRkaC9ZKXfwTYyAVOlDYRX9SQnzulp9tc/Jp3Zk
dMCJSrQUI1rx5P5uJtHsxm44JciGfqej7zS2I4Ks1wvUJD1YvKg56KQNA5hXu6UyP2OeaH4REsVx
p98Z5dmZI+kwacbMU5dOQIGYFokcKAebrb903f9Qi/bR2v0iPGe3WiSSYSJCHspftFiMR8PbuL/s
2tsNp3kCBZMnLKlMztIGApsHHDbLgFtQbnocWsbax/e5Z62/SEFzxxiW7XDSXuQU3VXdEoMgve9S
H+5kcVWhJ0DL2/FDYTAb5wDG7dLjsKLyM98RcPGsaC7dJytiSTGKl5XFcM98A89+tBpHjhEXaZFN
POaOPM34NHeJ8LBvSjaqnPQ+SwLco/WC5RXrQJE23N/K2hdq6Y5KMsbX9trRkkAxoHf6BTRVv8mN
HVQVXmhFEUbA21uPL3ax5t/TworT/ofk4DDtRFSzZdChAwViNd3FbsjQw5zu7iaF2uzO4FDbDkFT
2oU4iHT+RVJyzGs8QrlzdbSgVMP/kY+bac/iF2HMDomOApRXMNvn+cpmwjWhSCPNk8xFui5JKLc5
M08mA4yFuYRg/uPnSv80I/mv7k3SeFeX84WOsXZebPsBVtZ1MXAs6Gp+iZiZy+faOWoGqoK9YM0Q
rjkdAYh/Avw39ozcMCTolv7aXC2FszJJVz2IyK/H65E8wiNw/DXSgNTr3+RtUlbTZNdnh/mVdiyI
WX9JSwjHRZsfmCTtCf4xQlPYlZ8Iev0jcHjNw3A6M6gW4GUPmM6+gKd6FgNqpzRmznjiHbr9stPL
IqWS4yUdNROm3G0oPMHZbo5DZ61m32jWO64hP7doakR19JzYK86yGms7pHzGggYsugRhWZz8ez2Q
OkTxqm8PxYITiTI0MGgQHiKRvWDtCDDvB67QCh/0x6twJm/XVxPeRWN9wu5J4G/K6Z80qierMV+t
0Xix6R1CA/xmVJG4tGQ62Y26rIlF75o95lySQD8NSfGEXvWr7SRdvrmER2xzMgCgmm/BjurANCbW
raW62Hr6nhgZhipXndMq+dfCEULwpS/tJsDTB+N7Tpe/+v8h6ryW20aiNPxEqEJqoHFLgpnKstIN
yvJYaOTQCA08/X70btXeuOyxxqJIoHHOH+W4zQfg3rFe6Tdk1POmjnDkmq7vKaF4VzbYFRIcceeo
ma+eSOcDIcKvdvXh4xdo/MLbugp5UjGQragMslfUdRlaK/WrtnpKpgmKY9QtJXEGmuoKN3kLZxEx
cVOpiMp3Cb6UZRvc+/mHnpPhklrWf/NSX3HbN5Dm7pGa9DkOiGqORRIS918xxoAQxuDkTAirotlZ
4ElmDt5a4WK2Lv2W5bGyl+AkgMg1Jec7rFTeViJ+CiMfFXVLNv2qiHVbjbU1DQM+fdFU4tYTYmPu
h8qgdwtssAAxUf1ovGfCKBEGk6FzpjEG2sVOiJqpyQsOu5NR5DPADFc2n6832c4OtQpeymRmfKsj
Q8NngCy6PNAb3SwOa5Kar35XjHvXxzGkHRuv7Xq2bKc6Qp8AjOJhAfFsTusMjNOohGKRGtxXRiT7
JDkGzX7yMXuE1SG4XauyVG/jyEAW+Vaxn6SxzsXgvAQV0eOzf7TS0pwNWOUuuLf13MYD/Mx2xWqZ
tVHIbEnwrEU/Zyu5k70y9ngy2Hoa7zCR+gePw9pC3Z+3oBMDZv/pkUnhWS8j40RGVIKCmwD7At5t
NfOSY1sxQU1crKXC8IWhn2bpkY6AbCK6EDRJjz5+gryjH3e1cOL75s6nzBVaDq2BmQF7tQd93Pwh
ndJG1rz8mXt2v2hEKaAt+23NPPRqHj+pi7d2E+BFYyLdRu3MJwg379oAumRBQR/9lAZPHo2rEyss
FTiI0jddIxsQu3a4FYfTfJvXE4XAoBvOmh3XbOSfS1dmLo2zUSttne0g/N2D6znkEFz92j0lqu7u
goyTXSqNLwrALm5zFFAurpCxLZKdFDzn7SQ/qmZsWavto+3aT4lIUDSklsB8vDJk6Js9598vFRYa
KHOJUSNY50fIqpltFAePuP3y70v+/a5xTXOmAAZxJhf37e+iNvi/r0IBxgwKlryrcU9ks2Jq23Ym
Ko95Qtq8na0ylhrlpD9Ur1ZIVRuingmmKSCWrnDOXfu+VJMfqz40cSvtZ1lDaHo9Gcn0o6K+Nn9q
y48uzXLl5GOlEAQ562GIK4GihqBGEL5OdJvQYFpCAIloaWW6xsMh+Enp9Gqz9K7VIfW9ZX8JbnUM
ul5jYM/unOfpo5TlfDEwBU3NQCVD/4iIh2A7+6Sw8P1yqjICuAujWNRUZw+J99fHfSn9INsGGtOl
mCUGgWnCCmJ+DUsHg2rfLO9olQTWpRMn33buJkMjjwXmFwjsW6G+RsVjowb+DUufyh6LANu9R82c
89dC6LEjMhk3b7X8VUE/X125fARtpE69NUKCGgbZzEURkdvdzdPVYXQbsaqKW7Jh9jjZ4fJS47Xy
a8+GrpeEW9lqittxAKeCch3S9S/I+8QVIpd90SaPBMXu10A8jwHlDCRGPq3ZxFY1+z0Lq/Utkjk9
2L4acCDlPBtokY3G3EE5BHTngT+zC4X7aeAENzkic7zAd4boKiyvPqqAyNxFls+INqsHa1S/yeyr
z2iZq/O/38nBlRCrYZsdcjFfAuFH+PdudqP//a0dYPJkG0XdfbtS//2Ng8H//77I7T0kVoIUin+X
7r+r9t8X/v8fszl96ghq2P+7dv//Co+wK5UbET5IXHD/e2F3t0t9GWlMuFkI7YMcrcO//4Y77eqk
649VoV6sGCFYh/ml8qjiZR795XZctqJxOvrCcx132UTxblHTLtEci3yFDSFVtVzJJKaCPeYk4nny
YhUjqEj9SiFZksE0CrGDcdD40NXv1gIV5weuGTuafuu2VBJMs7XLaIVuLCPOs72obZCbnQpvdcTl
+tO21giGBfGwrsjRy3Hb1w/puCz3aYQvTXASxMpuyJkFx1vq92VAUDcQjZNbuUIydO/N8ovL1aOi
vWA0G2r5XOTDZzi/lE7JHrSS9Fe7akPtMeSr8iiU6+ikFmn4oqQ7Hm96OinhDqmnoTdz6aiVxBO3
2OfqRtqMvYLdF9wKhX9mQE0Xd0+a0K9oTDocdohCTb8PTFXTf/zsWPIvt5LLdUUwCb6wSzDiJ+oS
77l2woomobGJ5RwdXbpyCDJnlLeYIgMBCYiCgIkLjGKese5PlLHDN1VMYXABW4jyXeolydOXCz+L
irkl5dehStFGszrOK+RKvYI6S+3tZ2+AXEBvu+0slWwkqWIbE1p7AsDtQ7/s6ywrHqIlYkujzimp
WzQz5Ws51L+Xcqye5uIIBkXKBJrjSzDZf6uum5gO8baEQY5TEUxh4p+46or/y10qpBd6J4elBkV3
CMBrpbNvK4gMLDbZsTO1B6Npn/Q4T7vQD+6KWgPxJJJJr47iZoKQ8yebkWGajjOFFViVEIEtC6RA
I/pjSO/HrDMeBElxx83/gzkJRXSSv5t1WDdd/ilXjlog2CBiGxoj/A+yWUqsETz8ppp9CV8nZ06f
t3gD7GwHF3QGavQ2k908jZGHdMxe6LHiiCLM629CNoPXIxpPJ3mfpa299fuD4wS/AvlntPWDWzCm
UGMnN4Mm03vEVep7y6msaWrPBgI5ALE1sZTWwQmx7xhQpCDEJz1SELqvXsyoP6VdNQcuTDJ/Ifrg
BpDcI4JCmpONL2HmveXOIOJA999JwfZQRVy6dijbe5Bm+sB/S8+ozWBnwzENGKPn7r5Z5mLnAtQc
XfWbo++WTY/BiTcAURcsRkqxdHGhwiA9hiQXOts0TDAOzIw9njdceZQ+YJxVt+bKmLAAeSyC0o+1
g5yvB68nnW1ozkUp6/O/P65Io3nt483XBhFjBe6ZdDj3HJSLe54Cn8yyqKfBhvD9YqmWXevTS2wV
4lA6WYnBaEYNo3l1M7PY2WckOuLQIXVheDCTUQezNAipUGRgzGVn5uuM5R8xnCFqG1ZeTIFILQui
40B6i/3TeKDNrpvvnaqAy8f5nB+mJrszQxgh3MuYa1Lx4RO6se9bEhWjyMKy5/Czywn0jnC5adu0
jAScgphlSY/49x38PiSZH4bGWsxwLgIsbCybY3TsQ9Jn2ha1f9lbsY9/lqCK6FbCE3JRTKn10GBV
WgY5n5Sdm32kw2xfczsclAdQ0L4KkQIz41y1izyljq7Z1j2GjCETzP79LE9OZX+N1fSQ6XV+LS3r
s1iyLzcaEh6E5JuUbvsgGE6YBKHBLdXc933w5hbhMw812A+Yo7gMHWZTxk52YoZrTA8qHpfqFe3i
KUdF/CtNEWakJjuABL77XdkcO8E5HkQKX9oUhpua/AWoQkxVfjZs8w7foNJE+MwY5OaFPV/9jHgx
UPqxaubdzeyXMc+QIcU6lN3lOFJIal++cE1BsDgRDoq+x23ePBD4cs47eZyCILg1X3mxpF63kBhw
l29RjfeEWrQX0fHjinB8iZqMPu5+fo1Uw4LiT+0+qQPvgKeS/Yu8HI6y2btqgmQAhogyS0NNqqKp
nxTa4TRsH+xc76vVamlLSH+qmuc9obYHRogXzxVoByISaBQjtBXpH0rXIjIes5diWs/GG80uX3Ng
G+Wi4oh6iqhxXFmr3AetJm/dFOclZzDxekEkJF4uiNVXSJCcVxH9dkkS4RDq37o0R6YroKLpEAy0
6HA7ESpiydG5FBZbZVlMKR7VeCnRthGrg1spzLOj8KZPR+OTsTwD511WJH/4r7Io6luk72uk7YvT
JgNJf8+126/ISqanahLOprRsdAXLgGmHQX8oCI9dWFsECX88Bp19nwSPyu/A10mlC9b8L+Y+pGsZ
VgY57XxvfnJb67eXp7GL/3rR6l4RpGwvmigHh7XD98dfWF+DNYBsapAkFtPPWkcf2Tzcp7k+dZSk
R3V/6dbhPsy5sUaMEriECG9A2g4Px/5BHN8TJu5+64fFsvFE8+O6xzHS58Qt7nNBFM8KKRCPKSH1
S3NXJYMbL2scBZOKs5tikzAeSuHWg/RahtQGUZcY3Zd6WZ8SUlzy6vcKYVl7Qb/3EvS6CWnS+UMR
JVMMNnctUnAF1eKklzh2t40b7njkEtUw+nEhl+/VbR5Mllxq5Za7cQqpW7Hv7WTRx8paHtCmEnSm
2o01T9cQMzRTPHQc2Rg5wqFUskxRpRmALBqX2IoMY6IfiSc2Tmt0eDuW7sOrJgApVVy7uXwDIL35
k4O33GrTnR57ipaYUxsf49aicb/m41NpS8Iu8YXXOW+kEvNbXeJLkmXxCzfXtcoss0vG5Q/xVZ+O
617nHG7Typ3nFIo6piHvQ3REtbhE+Rht75UlNDG9lr1xJio8isLdG+LkOdbAMQrsknAPJDU4x4Ly
qm1S3ddDUBFhmN4B/r1lTBcZ1ZnkoY0PdrOTi3+Tf5Vbty9+KZC3LbDJta5vjsqpj5tmfKsAzXHE
exs81feFTncRjlKvbz+QQ0NdcHDvQCj3UxGo0+w48M3l0W0gK5DAjwE0XFJAD05Bf4+v4S9jZYdh
ei5hOoGKa+HgOSELbPT43mL0Jniu/AF5fZ8wL7l84TZlym8pQ6p994/ocbM3HL7TOJBrnibeZiCN
9J8ACqjSz+5Njm4R+RJxUBoJnepn536BAbYc9dBPIzYi5Ii7lYR2whCdfZ7fPDh9ne5S01X4CBy1
w0KPY4+jhLnOwaJLJQFoVFFtClquQfp13GjbPwWQ67nNTrg2zHFIXjg+bOfRU713ybps3NeSoh7b
c0JO8tWGw4fKq5WD97nOyKXWPHIkmA3ull06o6KwULOX8iSbEcWlKJnPHfee5yMShgQVgQXwBQrD
7ZTRqGUaC2VP9mZslKJWj8OHaXkzhxyfEW5CV3cPbfNg1ybbJX6Fti+PUGEBOTv6uESKn6F2HlMb
JWY4JRAKIUy+zwQckTk9jIvcBgbnB5GXXBprsx0X628LFLRr6eTrOhVSQwEzXnE4xKRAfjiheRlz
/9jc0jA6zTHspu7PXJU/c9o33wSLZ5ulse4bqzGQKedF5/k2Kr/IdGBghzHYDDhZx2oHrQvCjraS
7WibBbZ9afXa7sZ8iiGLEWb6L0OUeueRrTafE1CkxN+Kqgy2JWRY5qCPW4jhQ9e+0YagI3v+d3KE
uyx0HoTLO1svWazd8GpCD4C+nNHkLuxnZAkwyGeygfIF6YFaZlvuVbjrrPLDK9fT1AIG49xgwfqn
IFTqfSWb4GAC6+pGbn7Khp/cD4ILUnHnpBr5lLRJvpcDLhs1V3tpnBOmmWS3Om0RowEgxndpYuQI
CAGskvRH76WLSvqFm2Lv2em3p9yXrjGMc2iyX0RFFJTTW6hv/6UJdVEBcV0gR/YqiBhuh6Ep+ntj
8ruMbajxQkNpn0+3n0MyAFzPsmbXwLG4rCKJ4kkuJP044q1ZbELdMt/aFj2u1ySzwIrG+ySd8n1l
PET0vUSiesTtyRbJN9xWk9dtox6Bd/KruwVaa8t6ozCx2oAov9XJTbqBiqWEJiR4Y7rRmvu6jFCS
wEijYupZ+3IFm6fjgKk0bnj8M5dmvMLbtyIQ6Lhwo1GceHW8lueD2yfHoRA/ono1rgVFQJJiD2YJ
vI8pn40vSptXAJGPsCbDKr1tWsT9bQvx4aY2DYQM4J1qdwXZFFuXfW3jlo63Jf3y0xtQG9K2sHf4
oPUUIKbIxm+C58iZ1HGek6Vkkg7VIUuQ3Q+Pa5WdKu2/ZFb77kjloxVSSNdzkCAq+nzsDy7pdWvn
73PWmYD2FywOCDdYYod4QURyzlMO8xoid2mhl2X9WRe82RG5PHZ/zclAWMPq07Zp7tUTQii2NkYP
9W6jZD5b2aEntZQAlojMnqo9Ce/HG+H8ywbCqfEC7tO1w1LZmphIhONcIfnwg8QH+cQe0ET2o48H
ARVx9Tj2UsXT4F36On9WwfJEQtRzg1dzIyz9UWXsBAah6OCfl8xN947tbkaPZK6MUKHgVlIx+C+3
aSk3tICmNQ691MqHnYwQUbeJc9b1QXdOt+2r7jJQr0v16IfmoEhCgYM9I/6pD3ejIsk+8xrIMCDF
MSvf+5HnmeX6TMgTi3RIxDbPHepVfpfqH8RVRAgUqi+KHf7roukOARv+7SESx6R745KPm9VuLmxo
ku0xJQkFGbRFW0yifrUl8NnNIcg4P75QmXt3ez20cLPxyunMbkdqfV0TaIukORsYPLhmv9LZ+ouo
MEYsHhwsV3wqhLDH3iQh8VCggMzI4AHzseiiaGvMS4Oq8jAWM3aXovkoEc35LdPhwhiOOTbI92Mn
b6UAVJeoSsf+gvfFmfInr22/EILIvv29hBgfJ1JEVHttfMTAhYcFquC2GtCTO8lhyVS7dyzhbro5
S+OWJIAo8s5z5jxCsZENuAKxY5THWCr7Bsk/2RGGUWrQgOjCBKDKIahcle+NE0A1YZntxPrXp0Ln
OGCim0JzwEn/13etN6VcpqspYSZxJyIh/OpdzS+FO+Ps61WF8qbfOVTmbMnP+xsKKNSO6H/k7W/G
HckdmfvvWvmXqav+5HjaEN3snd7gley2VAfSM8Pr7fPw/RbGhdvC5XitVpe8smhC8LqixWWHg5nv
4l48lxN5DFFPAVlJzQpATHfDlGBtiUbcTvlcnoA1eZ4nKEp7KDVIO7VPCrAzAmGfKFhCRdcmn0Wi
sYPXC4s0thPs5kAJOTYHriWuOcQ0pv+im8SBX0/fG0DoLSGOdw4is51aMHWgh4BCMyhMF2ve20P3
LHPYxYmIHbi9rN0gwf8vylPcy316JVnsp5fpfUGpFCZ0BE0rgWV7NUEx9EbEwtNQglazYpCq4qwW
fxDI6f0iJM3GB6tbcWH7Q7u30+u/S9hM06/WG6+5xTHfTiHQG7jyCHkzVyjVbnanlnELA01nHjV+
J2mxbXVzfa4j9auvnT+jlyD4bbDsjQiScVKyKoWdFXs2ajILfzRMbPvEnHiucXHSxebF5I58Z6m6
6T19TvXvKsTztUx8Y69gDRc5mpwhqGGAil3VDMW9WqD90zpstgE9rFmHji/i6NFlWeLBxIFmV1m9
LZNna6UTnTUZdS9Ob1SSP8Avels5M9a5iliPFm0JlccI6oBErFmwnEWorId1uVsxRRxL8zlV/uOa
eMk2nRO1F2N4gfJFghsEL6th25qZJVi+myM4wm4aWHd9uFMkbKQUmy9/RmSiLDL5RPdkhUW441Ly
d2QorbEum3kz5M39XJqPub75udCRWV67AxLtdg6JwLGSbNdu6927LEmjHdYPxrN6knziefqZm+Cp
c5dX2/NOWRL+EsTdV75NJp48F651STH17MXge5ui2MoiyhhV3W0/kzhKOCiyrNFL995k/kgt8QL+
2MZ9NV72ynzOj+ul53EtfvcDh0NnDa/RNJzSEbAtCr9XSYrsXDffgi7oSkYrEzzvqe7dt8rhs9UF
FLLGNnlErIjdGOwrAfmcehLKbEvH1UjyOxNx554clydbsDI9itaIvbYEnxQWx0CK3+U82YeWgEpE
B9QFhY8YJK4Occ27bGYdyhCIzFXhEJrQ3PFGiuvSWaA47JEHv8ILiMp0TnDmtQvZrBYWzbNQ2X+h
5/1XKns9gMO4cR4SVmOs59EJCOpuOm+bumgxwwRXX0hDulWk9imwcUiU5fgduUgUk4ZXBBQN3L3+
cQ1uZx4gpMSJZO+aRWEMxThnGfuYT/i4cVVXMcsQryeyHuoktxnr1uJZB1XxatF5GS4zwRmnebaD
C2gGN912Ysa+Jk37JZdxOGWiXh4dlFSJispdqaI/Qfo1dR6syUbgsz2VM7piPRNh5oT+dg3mnyjY
67pFempVZ+ReIG2LV21BOTCeJSttNFHymqySBhDz6DlV/uI17EdJh6l9rUo+GiIyAAfseicnwmNU
Qb9sC45fYqBhO35PVYomJdTFSZQ+VKJRFWMtCwtiJmcnImDMVK8/KeaPIV0oTNvyDEOLIwRTsoZ0
6ROWfpn/Jp5BnZwSUAJ7eUFAURhgt2rcC3mgZPQEHUV/SffiOtzkdeVemrqlswJweZXdfU+SZRIw
pus3QvZ5ZClyY13BdA0VRLJXiDPU+1yzKkHSRWaG3QAsaVdeoMvtY23rS6Kr+i5KUNosjS3i2gKy
m4uxPVNCuiUhGuWOx0BLZMm2q/DThlUJcji9B0a+RqIjyYqaN2xE2bedzLiWppoUAK4q2VeIlbSX
HkyLJjNKz7MJG0pTmkPRdTczn/eDCJA1ELKTpOWUdKWbUTydP2SF4oJubkT5bceyGmqidW8SEKfk
lOj2hpXyqnLPOa7bXtT5tXDtN4mwbhO2VcZTxB3ioM6PUxFW8eDVZA8O4n355zpKG3z4EJyrjzIH
uyXRzCxWoOz2LggjkETdHU2FXaYJGUwXHJ92iQQ/nHdokQV28/wV2zZrc483qatPRCU8txFZHqkm
II3AuXfHm5nrE8B1+HhEMpUcNj8dOBkqLoP5J4lgcUoWOS+ibpC7YZMl6jRObRCTYY3mrysvkqzS
o0btg0xbVSRGulc9qoqAV50RnOsdYHWYJc3I7v9WNeSTkGh/rmtQpWIkZxGXNmjcLbZgTcqtUbnc
2GXy6Vkzn2crP9MIn8VQ9QpffrICYNhfqnH9WE71XdaHF6LtAvB4IBVm5+G1QDD4IordnPlgmT1s
atSwOCM2/HEtFJs8sBnd80pgXE+yz4UKttyenprJu7rdekEp8TmVHk1qlSCKmicTqmIOJo2ys8DX
TpDa8zou8yHRJz9XKI2mzyVEpeLLZN4JSCth8RYVXUvf6RqOuzRdnoTfye2MCQAA+Nj1Aw4TMb2h
q/+zEjDOxoAfN7RA8CD9GAoybz+MnjzTSlNCt2ZXmWp8FTxu6swp0LpFZ0jQ4FDTJ5akub3LZQFZ
UJA4pJmWL4WpPwj52TnIs04IMM5hL8KnaXo1E8XtVRE9IronTHsgsy9a9KHOxvoBevBON/1HkoCI
NLqodtWwvsoWs9fai2UDOAS7bkxw8hfGCETIxwzxzfbGFyOtFmMuyTM1JH6kaPUo/72bNOYBTzVb
ipiLC7EL32HULOfJd5eta6FLZnyj5aRWIl5G6UIWdUfdZ+ra58slDSxzzgOiJD0LtkYI++iOmFHa
xiL/PEIZlkb5pWoWTdEEVyLyTmcb+R3ulBoNg10eYGGeh3n94NIyRyd3zmnv1gdvYImo/Ny5Gzwo
CYWSeVOE0Pvk0PwZOpSxtsfgUNfPDqKlM9a+8ohQk3Ax90ZUpsQMAql5qcvwkk1Abcuqye4gPqMI
3TdNbuvok6VALpuGYWTy6BDU1ZPBjEeWFxu3l8VTSfaX8G8KNaR4GRgMiTu3CgBpY4/soKGX7Jbr
NG5lD+XbooIOKTn1FktB0lT+xZ+/5xyXfwF4B6vpP5W9PqqKf9HXd9Kntwn6MudiQHgyhUglQhDY
44AueIeAfc/s017aDtdPlBQflW+4jD2KgkmCyPYZeyUwijlXKVD9jLiJk/lTDutnKwJ9qAb5YxHg
RO6z3+xzJ7yoisc1/FlMxhtZ2BWeTPHdZhhjZEScbN2p6+zbNP2CShCPQSruCHGG6jQEt/PXam8K
XivhXOF9XZKmZvL+qQeDxoDgArtP622TUKgP0PM+qZnU/mgIaANt/EvZA/+iw2bTHEk8xgxFL0dW
nbsw9y6U/3giJxpjKP54+aIe3AAEeqiAeTrmqVgvHNqaVvJDVLcY7VreSxRiwaWdoxsMRt8PKUwk
KBY+UORyaIMazSvJ5RyGyPJyTStNmp10Oqg/ecAkPor7MUl9Qlyiy5raqIjD+pZ3R+p4QmNg5C5q
kw942qA6cI4xP4P2ucH+v2hAKo0xj1x8hJx2wZMJprPJu99DJAvazxGeh+g5vfEA2wDIMXh/vHZP
rPoKilF8po77tUy2YnzqoGkVjoBaHq11eipyEtl16H4u9rjuuoQzHQ/rXjAI4k0AtSiM/xnheaMb
IX3rxo5IY2d8ZnQl7CS/hS7NFAEl3F/zVDC+FO4rn3bA2xBdeMBu/TXpyFbnobrgXBvdhsSljDht
DK3xEFFikAfoAsKIqTvQZAGMPAVcvMw7XXivjeLiFpNLGtNEnN5CwFrnE7lJLN432VaPixX8LH5l
nXVY5KTc8JpK+txZAZW4Ckd+BU127Lsp2SmRu1sLAHnhGolFo27IUFftp1Z/Z4sde7flt5xZLbRQ
r52O6FgU6JiYV/YIoAbQUsuBCXViYylvn2H8RdZkka8Av90S23Fd5PhtEa2EDTKIw4koHZ2Ox8Rw
OmbIF7WGyo1q62cc2jtFRv4Bbe1D2ngmHk1E1mJdPUrC18hOpG+KZTkyixunRUcdMi0SsDRddHAw
lWX9kLPJqv9WpDTjYs8PRSa3XV50e/CMb5nIZpu57Lj9ACLllbmH1HBfjLihcXaN54LMGoajASqq
m75DqqMuve89LjKYtwRH7TCT8JSxuP3YGL5p6z33DgkauE1sQrFHUihViUt8tA9uutT73A0upJA9
NAmBh1U0kktHboKUw8GdhbutEqIiyFMl5m3UvIt5+dquQbPjHH4aGuvhJrcNUp6S/gxQaIL0Lzhs
NZC14Yhfc90zikJm1XOkzgIElDps2ET8vw4SiGEBI5gx7fvdYwbyfKw581ch/3PQBBLjFh7ogUKM
FxHSXiWohyGCMXOEBGyGNESk9nxpBC3CML/E463I/IvofVEiu/IzzBidZc6NFOeZF57yBQmUnxGb
EFR3NnHCR9wGj2MS2JfKlb8QzWLi8GfuQwAwPz8XjXfFSsl2TN9fNzWI+VNo/Ci8DlV7nR0/iCfi
HzGm4bQN2ppcA1CcJqwW3gTnXkRwmLjmTcJmklP33Ynp3KFkjPLbSpmO9n27piDPzfw7I3bgTRQs
O5VLgrSiOMRgUY0lKlp7bvCmCm125G/f7FoM+dzs2x7fP7BHcIOiSHojjZtD8Cau7NG8KAZ0OF77
4ZbAegErjTZdgiAg50l3iCKzM738mE1hdqzzT2nHIBkl/bMR/W/WZVKf3JD5vr2XFgE8SjevMgr5
QHPcNurFqRuUh5a9jwhK4MMFe69pMPAnJBwh/QG+wwdcjd3DipI71gqMHdnnS22H3JG++SEzhwrC
lZZhgcsD8ftNfYGILW/3Hb1YXg6lpT3SGIbxzlknInsIDXOy9DVyorvAkeFxUuExmteXiQhUUHuJ
l1bp/zTKd8Cg3tkXZFEXo/nKWUHu8jAHOma+O42iPRGR9IBAet7NrSS+nFyFLuNYWyt9BayYNypa
H7rWz+N+9X8i07wmN+MyuEB1C+F50Lb47iezdZbyfR6Lz1CoYKOuVcInIq3sZ3QXrDm3DnjfuuuV
9WbP6y+ssMXemNuA3gDI+woZRuo+uwsZQJlo/yPsXsIojbvB6h+ZSkjHvRk3tZ6vY8AHgNzxPexY
cp3p5MMWgZxwMb4bNR3duRDbpUQ1D/NMJTwvZpI9E4KgYJmODjstHjqC0a3Wfgbt6gO42XA+mdKl
tlItB8zrMCnU4IJ+Xkz75TpKH6if87fUfk6bpMZI0nlee5lAwxI+3h2Bt98qCr3tOGBhMvPEwc6j
XfURuiDS3neu1GQ8Qn5B2/4ueSd1Id77bm8rAAJfYi0dagLMmxZ7QFNgXVz7lkVjIpy7emwn62ew
Snu3tPZwbHz1awiC8YLoByQ3uVih2FlZBBO6iBnbePeEOZOGjB47zmG4ZTnOt/eCeT6kWkimojit
oY9BHl+T41Imj46EDlBEorjuTgnPl01ekr7sFAIcKe33za39qFyIkMhho9PUZekoHzxn2nMnhEhq
bXowfPtBTSuHWF/khxu+K7VgG/k2JeLuFbP1JrkXoTccfCAHVmdnPQ6Wfkbsz8NrTFAMLDTIECy8
TfqQZDnmxsDlwWf0eCl16tBWq/+bq/VBdItiC/goVNvcRS76f6t8jERxD9FBOSuPJdSsr84kwZrt
ez+BQSjog9+XdL94zVXj+lpz91CwyUx5i4TNa7c1g6sV4sn2xuAcKv08EbbaJQQ8BGP7q2im97L3
1r3jo/O12rc2QGjmlV+WIczFb9+HEBx6NeORZEg7InGu9QHumjZCD9Yc13xAb0WZNzCHMcVOmgdd
rpTTEjU+OCGJpQoA/GYQzZMB82imXiUKETzRyIqALzhLfwPVsZ0bM7C68wysJSHPEj7Luo6j8xNE
447AxQoIq33NQy54WOEdgNgfGeAPQqBdNcmHdYskK/RyWtyJXpaZHhTszOjjEn7wyM/8GPfSBWnL
4tQD2ju1m033Xi8kWlTl9I5mh1Sy5ICu9FjwJUy0I3lQ1BRBgaLkL4IQNq1sg1008gRIcq650ilW
XjZksBt4fFmT7nuN5DYUD6QKxIM8OG10HTJC2SzpXL/QnTdbV9JGk3YF/pmVK7u+KSBwdnBO9F8N
cvQM58kWEhJlZzI+FnX0JI1rH536M0kMJfHWSwBV1Zag+EXRfntebliZ0Q7Mxsm3/8PVeS1XqkTL
9ouIAAoKeNXyTkvevRAyLTyFKezXn4H2jXsizotid7d2t6S1gFk5M0d2rcv80Q+fXTkyy8jpoWP5
klUBQZZs/Gd73YOJn6i3TNL0SVLdDgOvssWJZ+V57i+eNDgIqItlVsPGsKKLJftyU6beHd0MLjKI
ecz8CK4gaSHEYMEFGpVyWqXk0GBTHqdCMUWGztGRwS6fQZJn2AZYx/3CtHpvw/CMFssJBifLzIEH
AiahQQ4mc4jApsMztVyvZuYYO89svmwn29JJtJbBo9+NauUV5fOwhGRdt+Rqk2o3huSGs/Ynl1yk
Pe1lYABeS+dhTNTRYOi4sWfrw0wS59CIjIoJGz3XJZzr1C+EhOlkqulKK4Ny3VMOhtRh3yTGyRV4
L9BUXusUFH2tS25YX22ECA4Z/WpmD/3M/SMhoHpjqIn8fQ8mMcY8ksTvItUvUtVrRTV3VvLg9pjs
btKRdq7ER4jvr0Zy8orRZtSZ8r0yL2BernHlvo9TS0Gm25ABVU9qdL/IAXwaFiNdTpwZ4BxA/XZ5
UdMueoqsAKbRNlacNQAufOYqT4B3NUQak+LJ7mkNaYktpZNlXaM+2nslxvMmJaciFlJKVRLLcIkf
6Sh6ihUhssnxkM4B7LG5frItytHsjMqIFE/FLMtncn/Lj+fN5II7DJmHWDYvkZAaXVyHF+Vnv7rX
9qZzwohL292qVyPF4GMkHRs6iOO9DbO6YubwsTuVs/hxkYJo2iQpYRXvEdR5IzZ+OjEc6TPqceei
n5Mp3oRVchtIFpuzdwOO2vt7DcGh3cWuHk76vR8bl7szWjqKIvaj7M6f8oc2MxENsMnbdbYRGp0n
L2jDsubbnHv0aor1weqtZ2RExCcxnyu338UhOqPns4zEUWMV89pmSXNTR71a5xbCY8RbQXUE4j15
ceueAWFsOK3UV5sywtzBE8HPLnWObV1tJRburmAZxL4Nk7EeWX2YX3P4D+gP41Gga1ICP8ALngTF
QdumqQ4YFlfJ4AAJk/tiztEA4vqWUghi5lZzL2J5WFSHRMLRLxkx6667ZVXGG61j2IiLf552LpNe
+i/K7uBzPhX+yjHrS4srXEU2BWDa2w/drTXI22kWu8ZgWAFZcEMpHOaZlkaRSt0qqa6FNZEkDYHk
9+HdnEkONnhiMSjDynbFMV40Qk/vew+Pnm1RPZIs1qSy5pX2LPvfFGPttD2CtdlmLJJ3mc9XyB+b
VmJ1tYKKywTiZc3phZ2SvOk15wuX3YiVMasAhuDRKLDr6dfExPLXCJIPBCZvBL5Aop7DQw5XvHSA
si0XYWjMV8Ok+woZxQy7IxDiAN/YuO9Y1OWRfWVO6nmmDy6Rq+Bch1xn8+KvSBB5nRq/AjYiK7KP
HLevsOGA73WPTcDYhBr/MzSV3syC/WWLjL/JpN5oc7r6Nsa6MeWcRAZpFYrop7foV5jHVQJbJMG/
ZE/4m1iCXuG4rNqavox+7ODw3vXYQqk9sThxgJdwEpNV9/wrZqNgnzVl60J1FDjp8iN1XHrM7a+4
CZ/D8MQcRWVwAOqQ5iJhIsQBTp8L69Rm/ACc+GE0PZ7JBg7X0BTPU9gfLPXb83qws+GuZ8zFR263
+65ajNFydraI9CxHo6THcJ1R4dLpi2ht2i0kqK0sHr/5l9j10+8YsIgY0l4ca4dyiq6K9tR2rSis
Hja94F/NqnZFi0i07zpeHU9xhKzC07BYoQhh4lCg4Z02qZ2FSEth4cVagrsmSpidZmDe/ODe7BnR
6ugz7hgS6Q+k5UGKX0z+e1lF2Nv4B4wAEk8nALYvdQNgoyzoDEkLPsElMDSRenIzpCXL3oEysHIB
dLYBO585LumWWJ4ofXxZUlp1fFJ//V11cAiToN2CImBlnClWuvj59th9zkZDT47wrWeSjOM2JRg7
hRQU5VV8N46BtSq7mbmdhrxVOBRfA1rVOirQy6jFXFvN4upaAMYGnImb1sJnbVbVG3kO8+izSzFH
SsU6RtWN08XlBe1/FpSttK36qMzBPrB/ibFogRLAET6xj5A5lbuNPBax2V603eoj3V47D1PsxQ7h
G5StuQRJlj/NIRmuljftvm+T8tgadXn877/eGaDjY8/pAzoNv/v3ga9Eo98Lua6MCszbC29szmKz
hPaXGy+qNPL3jp5bcMPKeDBCspE9jdoXz6OKZq4alhvoqkMlJx4APD+XmO/DwPppleWx8Wa27Vtk
iOiXuA4C+RyR8Myye7sFh2W2gsAwY6ST6+yl5FC2ToOmuzNrXewivi10J97hkHRCvt3U3VGYCIUh
sVgPaESQuU5tbG32ePIr/f8+pFk2nv5+L+pPrCH949+fpcp/VJjZd//n0//+0O1K/xg35//9W3we
6yfi1MTFp6Alo6e58WFvKFmOnpjmYZL9/w9WJ0HM+OXeEbk49b1v//dBLr9s8yzHK8p5D0X2tRio
yPr7/b/PjYbIR2v3g7e4r2xcWN391JBsNMRdYLBFCavp4MNO2HUlsEVwoSMv6QzcqvU5uEE0jDkX
8egv4OSGdCBYNsv7eXaPSZ3Lozbtr8DhnZfgUDnGHFgx+sHpPKoGhSwnO7Ku6Cx2wU9R6IKdfokQ
0HNWHv/+y/ovURCsPUBNe+BT7TG2RHucyBcc/35ZNDrfI88CGSva47B8Rh1w7/Zm+r9Srx15Jses
K1TG42LEt+KH5OxyVo+TvJ9CMh1YyGLySHZ7Gtpfiu/D06z1cg1RAib4QgJ1qVUL+85PwDzDroBO
1Lb1pifQSh6pM46zGRsgXVthHP/7sOz7tZ2YN9D0w2Mx5MZ/H+qoRSQoOkynBJ3Q99jM/H1KtnyK
uVi2Zvp4A+FC5iYFyWD0Z9dbAauJd0U3HWbklqNLQbsahTqVAxTGrjsb5m9lWs0xKQyWdBLzljV6
R1xyPHs13vTQippzy332UBrlVhH7P+JyQ01gea6mT3LF/XaK/6pWNP6W2WKdE9yweonZlqAZGGPA
kyTNL5bpszk+gMNOyJzQexAS6JGhzU9antDTBlD8YD9lX68daYl1NWREKT0UU9Oan5DW8Ki67Sdz
rnmh0CpoEd7jMf7gTuGv0JWCU8IRKarwrY7VBDZFUBhRgRSikSJZZYOLFRs/8tpx5JIQoQe3tTeO
CZKjyoFLWFODcNGYN6OmFL11EeHY7588VScnkzrkVYwvx/JXqlE8HWsooQt90se+h52UCHmXP9Kt
a8wLgVOO28rqOA5QzoeU6w8rvkSKNv6pMCgPcgB6XeHfchoq1pR+Rl46M4+A7IZNE2JDXcc0WcKZ
nseNCp+TwH1Pi3CvyvqtFqeaeo5RZtCqqN8oOdhxVDe2cMpu+vRfHHKEg8RYctiFDRF8lEO915V7
HCtiFaIk4DU64bkA2h61iX0ujJT9URAeqrYEOESmsnviPtebCF3dcNcJ+4dNZbdmkt+xQI65Vstu
BUnk2bPgzhOl4Stk5VA19E5GTJ4Ni6fa99ZWWdKDrR+DKPgE2p1tvDq5opFEZFrei8QP6bdLVpUB
5lIPuyAruqWPbJfwqmNDcO9d7O6xio5KB7exoE8WQyHTgloH/QAPWBGqq7RcN3F+Xwt96/fiN+YW
h14Pss5MUK6gclPpbu6xe1awxH0ly1UUFA9T2bs7raZt6yYPrVwE6cLfJCK8pGNlr23/yIPitqvb
R0MF/Y3dgrgr7HsCDi+2dB/9pXBu6QJAI2RAJD3Yk1rmMYov0qAyJKbtfI7g+FUQhImJbQb/K+cw
CUXFqYpXubSeY5L2kDjjkljWpHtIkOGvCkDIOjYLI6ai3H+rivo1MNJXoFxYEqn2ZWjQlniE+MqT
Lv9OeR1ZS4k3nOAIbQMDvg2t+Ga0Yd+Pjn+fDvxlpcbYJHr4QrCLjU22PDXHigC8cBHc8EK0UXFf
ef03Q7e4MV+tTGAhp84yGsxsl6FFhCaYiSnlEdtTfuPk34odUpbFv8McB4dCtVtthE+zgspbOJuO
FeyFeIGCAnfI63Lvae+VOjS2BhGHizZkTJkQA/3hp0tnih4C5MlQXS2YkLi2yTkk4T0bn5qDCnl2
ZbCEl2RoDKBKDHCWoCnRPdQRdvumCG9DW1N3i79xJxz2BD7LsxTGWB+DCRhTyU7RYCuNk44lo9H0
7/Ri8R6wV7J0YIwlzqYY0ivmfRCm5qepQcnowP6OE2xfDSY7cCEzC07XeQuoQEWiAd9KufDGKdWP
IzpjY9KPXUnuTACZClhd5bttdpBw5bHpFKjLgrNmIx6Ib+OAzOFHO8x7mZ62vk8E0Z/7L3zpZ8zr
w1ImSiIK+GJeRC4QQtAuLS7kunBhEM/tdzeb32wwok2sA7Qeln1smZmyJw5zrE9XrMT5j56lhR23
8UoU0VsDw7YbqU2sbAezYDG9T718cFBpOZwUxz7FMRmEBQPQEGBEHHN8yLP+VqrNj4MX3jYcy0OS
qoew0CB+5mCT8bexAJs/yhHpupiLAdnPv8dxCNNvqK6kQod1HpRfNk9PXgZ+oI3F3ONaPCky80X6
M2k1z3qJ63Zj6uhWB9VTbxlym6nzIIJo1zVQdDBebRLZcrTA2NZ0u1kp9N6K/SUidZKM7Bbtg0Ng
xonaBzk9mp0+yTz7wd2H66bA7KmHZ3YEhzKFmjFad3k9NatkQWQ6hUeD5Cz2olefHhQI6UbbSewj
e7iUeo7uIOID/LM9wENIR/DwyV1RWMsYFzvOVUSsEip/M0bpsS6XOuwx3GeWP26zAGdAMbCfBYhG
Qxi8UIivl7mFx6VLkAVyqHHQeO0qt7Ekzul89EKMhlUCZMMkBjXEyQsmU8hNU5gecWHszda+b7Mr
AKnmmQDz+Ah0A2yOP3O3hjSihjjGKE9rKPggYbrlFngE8FdtXiwcqZztIGDXeX1fJkFxDSoOmkI3
0NS6NRU4dKtPgc/ys+wPveKm7lURDeLkrkltBde/D80Hyw5vpUlO14GyznMfY6yugd+IoDKvqYhw
u/oxchbJeBV2D+EneeOTzimjcQuXH90coinxYhaRuUrFIxYHtjI5s2CovXPJLBEuu35aTfDsp+Ww
suhNIMjBPGgZpDFDIAbj8BElznhuqgr0ZMOGhh/briC3jW8Ddwq+AbZf+RNQN/MMfpyNbzrs0TkB
NDghjfX9eWCwh9NrM4iJadtQIufzJTjKRAcoES0du+zu8rjFzRl2XFxWuunl1N39/b4X0RhT2RrZ
L+juyGS361hiYspjIiURhfHb0LgC0E7uptKP74flA2L0Oa7pRLcb6d8uw0Y5lcm9EZGW5AHGLLX8
slo+cGRv2D7TSzz2lCrbU6C2f3/aWVm41nRbczDk87i8sQaFY4taKaNTX+X3wYzNwaWIViYcmpDx
JBrYlHCJ5ujcjNs4SFIpAy5U61CE9rGO++cu8ig/IS+0ZqHx4HJN7O1pNBbfjYeXI137c41Ooulb
4P7yHCoQkCSpYG020Uuz+MW7QVJSumah4N82SmF9S+Jj8NxAfmfCct6qnrh5UCzNIK5/tqp/LXSo
TUhGac0mYni2bWi1jvH094uBTpaRPfGqqbJ6n5rW+NxAMg3wnjz+/SrX0dYb3XAXO5gOm8wbcdA7
MT4W9zYNfHGN56p8rhzjn1sXzeXvV3MX2HR8VfFO2PGD4/TqmauCO6qJHtTEqXq2xeTgvOrH3d+f
muO0ms3BW3uGSqBx++qZd0u/Uxgz8b9V1bMZ+skhmaRYLNYkICXjj4vN85hZEEggfFfPhT9OvCtY
h0ypB6sQl+FLm6X1qY9a4iKDf2E7lV05XoIZj7NbM2tcohfW1vZx32cuD9qRk5MluLePzEDfUuJF
O3V5qT4A9hyBrbIEKcrs6pZzuJnyAGHAGU619qZz3XQCOohPE8vcvINsISSZyFU90FJQUvG5793J
wKemnwyVG3eKC1bw2XVo+C+5AqOUcboaCBDsOeKBNaSk/kZThcVCfnosBDWr4fAKtxy3oJ8yd/He
x5Ozm0gksJJC34MpQ7ZGfLf50G2IQHCsWxwLESv9XRV5gi5VjBUgZDHoRjkLBOwttRPUBx35W62T
DVZGG2k4jDZJzNzqAR6Y2v6urFjnt8IPN9xIadW9VXH5atuZgzTiP7LJZBAsBU8TC2oGjAK1wyp/
yeaxWVMTeB97xD5N6heLpU/SroefjNLmgYVe36RcljpeBk/ImSXnu8AjNsozNYRuyNDCY0v9hvN0
pdfd2VCB8QL+D+Mt7sgydJm3wsUgbJFGb0f9lgn9aFS8uWuoYXS8xefeuw2dGvAu+w6nH8lfnJQi
SxByIlvYxd8Z9y/X4WoKBhbwkyD/2rSKZYNwwZo6xoa7Cs+RYHp0OMbocVg8LnCVeuy5nHTs22Ic
PIiUCJCxqzbxwB5BehcS7p9RZcCmC9j+Wa58sEd5bxkKjKh0vwYfTlscGusU/gZ0BeuQq7jHcqGt
3fI0pBiz2RnvYGHD/eC632yIkaGLDg5bZO38wQIkNpINBtTGa5k4H7EPB7JSFj4KYk1WxCm5TMqY
Coj6MWMoLBwIChzb9rliOjdCNkde0JvcbfBBC3Zfc27d4QNg5RM0rBdJhw6JB5mT7IWtKsa1TN63
zUKyIJ/c0F6IZIV4r0NvA8QJ8Go1BsSQiMm6pgGuBDNagijkV9NvziybC//aADCNBQdELwRmGTk9
u8z6u65S3r6GpsbE4RCVZwbvN6yBCSdsD3iktmtu+wkTJeol/qT7KMuzNdLwVzzLYGNjGmcCgPiu
ijsG+aesBsMpAqSnSg13bhDcYLJSm6k2OWAG5EJKUFQdwBxTW991aL+FkTfsjJy8F+XKrCOGedUX
xXgqE9rHJM+i2KM9lxKDBy1wtdPIqdZ9otGanLvK6X7NIPxqM+MH1EA8Le7JmLV1YfWXbDDfUpf5
aYoMKnjt266ErYuiHsNoQ7QfwQInw7AXjTNsRP49z2m+QqdaB/7wG8+bFCb+Ko8vAy/HgS8ILaz4
rNpkX8XNWxD7w8Hn/Q5W8tbnn7rRBW1aWMTnJnlv+vA5Ddznrm2sTVpWV9zXt2M4/rDKaPaNtNlS
Jl8Jt6HDSEtionC7hTlOfX5KqKO6vppJ9Ax5YjPbHevf4A0A6XZ0u1OruNv49kDtq1jzcHF23F7g
e2880kl7xOMnGvZak0N+JpTx1hGriICFYFIHypCP3o33kqV0s7MVRL/GGZkUVnJLFAfM9MSRVjt3
QNGASDC3mnOKIUBymyvsfkXcAYnMX+UVIDgvnXnqzWwKEAPWjqgoPyp4QEYMKApbOAfYfe0VTGaF
excu3Jps8q52RDRE8NoDhbdPQTxSBRImmNxZjifw8NeTnl3euP7rPJD8xqd/rRwgijYOA8T0iTkM
VNYGxAuutNTcclVgh0Yt+5itgbnWuVL29KrpE4kGHDxoMoQy8NyzY2s2AjLEoCpj5SbIVq4fY6Y1
KsDHGac0+MXNhECTpVdFVmDv83+VlAT4WBSIcBMtTpGBYeTscjvjCadoVy0Q/qmZOxUaY0aO2L3l
gHqZSlLKVSxTtKH81Yyqt1i61yybHlWiofaG6fM0Fe46U96bwzNhaufntJ0XLWagSMBj19Yk5r1n
eo/zoDjKJIs/HDtjN1MJ42bVqbH1C0lFkrd0CMdJQ1UAXnbYc6raOCRKkCkdkvmYApgkKbQsaQWR
0S+bFfRvKZEMZ0rRLfOL1VrZRgpcWoQdrx73fmyAZXCfvCQM1nLwYZ2DkpgSC/ph4R/yPsL6wORe
WOBzwJjiA8f843rsGJkNVrQj4YoQ5mPY+09sHm6LYKJBLA8OyLZ8uVO3swz7uejjf7lZhxtSZTML
eG0Md3ng3DOGorVlGjGy/Gdr+m7EDx7PrySNrt7YokXPBUkfg6p65jR08w/RxHLrky/E7G+RF4R9
pefyMcP0w63kHJbG1XbDU5rrdzejz1L2HMmi4mOUKE2VY697wMLMjP2WpzXWssjBWWfIC6UnqBsV
geo5rc9TpMbdEmDbVLee5CeTL6wbOYl/lPQs9TQDX7ZBSzdsthXUGBycXQAsRXdbGEKs+pbgSAGT
G8DVu5dwpaE0xISJeQ52QDOCrvzO++xfY/F2iKxXQmbrggpzmAJMLwLJM/P9cSUG9QE7AGlwbB5T
Jz443V2CNYqND14hCXtEt3w3Vhs9TQVYVFYsT5lPoiMPyKBb2FYRQ3zaLovMPflN9sWNdy1NFshU
xx/tBpGIs9ERevMlC/S4r3T12Jrdk+y7FUH6p148mNU8UkJF+D6wimcaY46R7X4ZsX8aNU8IoyVE
Wrf0scru0oQc9IfcW0OQPWuN9OOIQ8tje8/K9dRTI84z3N55EqDQgBelr280Q0OFoYCrXF97Dk27
AeZfWHJxjol5nX23XRPsoz0w/shqfXYoOeMJiUJq2a+6s89+GTUoSIvM73TcaGIaUH5VyeMjqCia
UI5r75sCs92SY2gHFFbIbdw8UTAtwQxjO/kCWgPDt2ZnfpsEEezWfTYMnwElRZzzsBWoCbznHIM5
NkB3jsWuSGcWwsOH1XLPVdgi7ADEGqFNu71MDl8C51aDW1hNS8ht7LYFOlDy7nXzeJJGcI+d6jHD
97YJgpjqUkk1N2VdeepjzuNeqMzf2nL6HS1Y5NCSu0A0r6RUqNgaqbzzg0+Nukhzi1ndB/WTlpQs
jCm7IgR1z/2uXU7/tjDPlKoOXK62+IigabGT4WnMd7svXRhYDop6myE66wYOXh2mB+5CQFLCtyBK
k02TcJ+YDMhebmyyQlcVuFc/25g1/idbvo/U26No5Lxk4C7UQmUxfsLEZHhV2XoKDdygbXeclrOR
iyPFH5h+eKs8uTajXdtbn6iHc+uimjpvU9V/i6g54CK4Jra1NbPkI0ff8DsIrWmAJpsNQAM/LY3N
J+zhOHkMVHNif3fcu8vUAf3q2y/K7T+LiTu2UaScAPQPtbjkX5HEs+Y1NsMLfvcXeqcZY1PrFVHz
ByO8JfMfOeIqnOvma1KYyYSipKOZQakLkHL12OZrx3Qxu9E+MofhJq/FjnQaPluj2rF+3/ztWfIS
ZY77iSnmd3Arp0iTN55q+QmVdRPL4MWP+ifJVew1Zo6j6QecDbjCGaBOyi3MVCnVe+7vFVnzAnBl
55cIvy3YBGrPb8jz4UV303PQA5V2w3SDu8JE8PYQr4k18KpjlqPZrUqPVaS7Y+vdu3kSrOvS+KAk
b9gj9STjfJrqdgY6ApDajvR9lXlfqOtX4fjjep6b+8mtLmGePboSmLwZU0c4vZhTuLY8U67p0Xzx
ck4bkMuDCBUWxyT8HFKdsvY/LEqB1oi2McwX7k8CMwqZ6g+ydGTFtfgUETYEw8cklhJ37+JuZUac
bTJUdOnaL03aVnsKoBIcVhR2yZoYLlryZppxjvkANRIXcLFXIaYKb/jIu+YwFUwnfti+OzoGVi/+
JbP9DD1TbtwC1kfsPLTB9ES2dGeZ/TNwxe7COoGacqxvXRs/q4Z2BcPC91DfuzXFrgq1sQv8dWzf
UdbxUg3j3k0Wx2cbBGufSrix+ByD6g0jUwGmwzhhtfjRqOdHTa4IzztnBZ2bGKZD9uQVYTufZXna
YQqA8HeZiafetDZ3GxkWOD2aYp86VPyA4ENqKDHf9u9eFn912BhWvZtX1O3h3Zqis5dRW2Kx0xyc
265DPJepB/J2pLG0pnxsikHpqTfAjmTrSHKsln9NetFHwHgiy4RIDGS2sWVdU7iIDHlMR03MUeJG
1M0zObBDP9nxrrEy/I8ZRdlp/W+MCPyLocKLR2UugEAKKQ61xt7FD4hQ6oPOYsZfONMVb/rSr9+r
fOn2TMkkSOh/nA3zY5blvwG4B/L23pPNbqqDrU58z93aEPwZAkgvquZ+jqNjbUd7aFUryq0uRgp1
smkaNjuu/DCn+ZBk5UM2D9Uu9eIfc8a6xWaOYaR6GdtY4pjL3bXTBafIgZdJScmjF4ZPDOqMpKZV
wRygdqHcz5Yf0q2bJWvsgoyQ0azXdD8f3aY9RyYDDcQLaycE2irPxYRqABCCNLw1uXUVSQ0yqPM+
IIHGJ78Y+Ap9rIvV8M+vq+9aqgmkfryGjMYCDZTluu8y3utpu4Eh9W5GQ7ZrWgtzUTJjNky5OaSi
5CA7l+u4spujGTGedNArTLIEbkvTJ0BMun3oF2sXwf/aGXht8oIYphDdxcXCXgxEfDWSOvE8+ZSY
nxC7JP/LtBm6kExDj6fPg4qgFNuNbqQRoqdeyvdm5zZHnzdJWeNOX3dZg7TX6UccSfeBM56Gct+1
xCOGQgd8SuzfMYRWGYspEHtRk5vHSRpvwWA6+Pyo/ArDd7sBkjKqEelLPKP7LZ3kIINTp2sPvo/T
qDqObcUCOc3HnQrt7tyLS2Hgs9GjH29j8u7NbPLDTRnpfXHsxpYTN/wRT772RJ7JK0VUwlpFTPaZ
czJtzuba6lLiaaQy8j4ghp45r6mK8GdVp7zzqx8xuA+cXeurg1+SrQFLXRmwkJuM9CCj4GhE5IYt
C2e2TiGcQOe3l7NMtLaM37DAcJI0J5Zuaq94ZYZmvg7eKNd6fHKSDnsQF4o/m6dBEDk0h1uHVP0x
HKezYc8StJDzSLoQ1b4zcJWihLgRPJSpxAvrejtMEPQPv5gpRGAjNW9DNcFri9JXGfs7Bd4F3zLQ
pN4FQZLWcj0y8aAaZT/SE82O1XulZ6wUJDFjbzo1WU9SOIEwI2axHTt0NsfTj3PA2yOLhxej4aEd
i559Hj3t3O5+bY5NEP7tANH9u1islAjn4d5OOs5e9U+rFnNlD4x52g9nTwRXfwroDwoKUEdp/Q0A
ZzV6Juc3ny2dYROobaZLLy3vaOmsOpga0Ijqss0+aJuQlthFgQc5hWRer82SXW7ofiOHQ+L5NkYR
rLGpyxunzZ9hMGXXXJAfn75b2fWcaqNmUzfGNpxSdUbP+RSdSd61BU8RNpQNDv2JYyt32IEa3cF8
VDWagOy66YYDJL1EbD45ME43I1VkC9EC1g4JVlS4p9IjmWncNwF4nnDO2Q6lwV3PScYssUVo8BGo
4i/Ae5j7Gx8uNhc6PzSapQxKg0JVvKZNEdE9Q8PQRHySasjgHaPq3TxaJ7vLDk42YRPC4QRdzEWX
xT/tYw8+GB1+/1Ry7c4bK2FHid7WMHENx8l36GzOYG5WalMinp0tyEPrOSVt1HNzuzRD9FSa8Dum
2jmg35Q7y9WwoGIXgFJUYe0P6LbEVl/hf1jRmIXbdll9YJxLuotyiIhP/W/WJnc16fVVP3lYZLLs
SfvMfkl2yByiVcrTaluTojQJZG5MiFPIeuTM6Ccr69NMWcqI3uCGCwysfbZs8d2kxonV3DrynPsK
w/M29ckB0J8VRx8e+nabJ599xiIT6MQtr+gpLLLwUNTstSOWnwO+j3VqNFgbh3xdRqxNG26A5sz7
zDZLYExu88PTwjblD9bvepPaW9vAKhaF2ynn+ohgDnDrcUhPj5cYYwIMpwl4EO2qSp9cOX8lQyEY
+9ZWkD/iO4dNpZttmtnPkvQFmk727cbEfYcakKoQXHwSqttGLq92pd/4pn3uqg0NkqZ/74T2xxyU
z87wPbfTZ5vm3bHK1edIRd6YkuOH25Da4wVXV7fhSfTeeP7ZHKb3RJAGxLVAoAtwJ8c386dgtbvC
eg7V1lhmva57zQp2A8Gyix9fssgrQcapVdUB9E8H9EoiXo9ln77SEoadwt+xsns2+GqB0dNIPDNC
8V1gdjes2zY2bomibDhR4eFqfBP3+42KpnhPgfB8k3J/8LT1zv535BYDXGLmcL7KEE7jzo5WEMYe
0mkUPHUwBHRZ/eVleJD7qXszBLxOp3e58Htvm+lh6R3BTcINlvaIpt5bEJg2symPdmHxb3KVMtaM
JxMbBXJ7CG9ecl2UyjmHw3dlUDpLGd4y07MxdtJ/dFC+x1RG30i8rVwMBMUK5SBX9vOuHrDmonGx
+9X6fXRBztgYwFfCtT+noaXIGfl0jrob07enNfchTa/PxXK9Oyuh+c9fSmMl73KRxNt2IRSY5cOo
Co4NSWqu6sZHxY1+8sD6qQkF3ThjwQO2dYmj6QZXA7A1HFrkc5rF3sKWw6oe/dR+qGrvVQFtYNbL
2D+OvJvsYJGEVcuiqwjfIpt7Gt9XFjUTk/rg3zR3BRI77r+QJ2TPKYmc6000EcqzhTyM7XR2FBBH
5zKmpMwsbGU3lpmZ+0nX3MsKYM1pxlBHeJXfmueTZkVqxjHOR18uB1+a9Iqc5CtuDAIHmGoYNVem
k92z0Zs3BpPOSovbITB6NnEVycbO/N5HQVBuvBRCfSWtC3lEOmpVzwZDyDMFgmrnVfI2UbxtIfvY
h0r2vCzmUldZs/wZWedXCdJeZTKYGUEU7vFrA8SwzN92lP61JRF+E4uHKWd8itC1Z3Ju27KktJcQ
jzacJ94+2Izt6idga8OCfmasXrozE5neBYwbWCY/szHbmSlph5ramX5cc6fuVwOtgpw+2GRUXFFo
dZcyEQdvsuztINtHKzKOfm9uQA2tR5gbbv7gkUjHdJR+iZQup9StHqKM1M3oFfaqJLdSDZr3R0U/
EpXpYv7paFcD/YQrJO/jXR+o3TSVtCDW/a9ouEvKPAUWwDvWrQlQpnRzi/p/ODqP7dSRKIp+kdaq
kkppSgYDBgfgeaLlqJyzvr63etrhPRukqhvO2YfDrO7NfVf1jygq7iDHPlRc/vPtbTRiq81r+aqS
WOFxbE5xBG0FAMA5CDCg1SP9Ve31myjQzZX/OiajWpvFiFBO+hdZgRX24n+RV1JttdxSRPZQ5rvI
i/MJSB8y4q/BYStfTsa1qHQq1rghHSJJrrlL8V/j01phGOAuZ4m/MpG9YqZjHMc0/sccsO6WrHtR
6ycrz0t+Iqv4LPRtYukYDwSXju2MW0+RFpUiO6ELGSFH1P0Lgt+KtyhpIRWhrQdeHtCCR6xKRJ2H
C0Rwy8ZkWg6bmp3wc1srEI6FSTFRyXPbWBeDPxPrgmAUzbAs8fHT6XlMvSm3cBhIO+vbH7YmL0NR
XEFzgGOOXiU31cbDZctEGqijEevBgaYbCRQegQSlFff2shlRIRn9OAP0nEMZZ/xIXYZfF/2bpH1v
CEzyZg0RPzoI7yRmpemnKBat3oLAWUo+yqqLtrIu3qe62Pc1iiqXHBRqyjTnsU8oQwgT2mJOhxAz
tEcdPjkLs3rSp7XvYJI2hEHmpJXyrslWe0q06CCdMNn0SGaWMVyLteDvWmle/N4zGd3nUXZjvFDt
XLk3LQYG7NXJfCDS0gi096YWjFiVyexLqodVljflK8F+jhM3YT5YtDjOhqyOF0jq/rHZuAT0NBU1
JFseUdHtFf/rS3Sctgsj86fNVOsF21XEaOOot3TxDtisIvlr5hlOPjDhGgIOBOGmv73UFW41/VUc
B4DQa1I9kpWjyLKvQBRmuGHXwcBJLZngKwNmFULgaddagquiNq7paDNuraOBJQFwZw8In+BfEr2w
6yorWMpgkAuV+qfRN9nfDTxnHZaWRHNDzBnpfKAgvuaN+H+DREOvzYkN6bJukRa7eokVCAmJyfGW
omVPDG4hN60eA8iDgjzPkV0ngZ9W6BaXAerMWjrK4x3fDPPpXLdWA4uo3XNHmESJYFGHRoGwx0E6
2VVvRTvebQHqMxD4qhtOeQZE5GHp6b+ge6smB/adf/Pd/pWImh84hLOJ2pBL2+dCKcW30TZ3x0Sw
4En9b0ix5Zu99JbsPyAj1lSXps800qphApZ+uuR4YErIi/VaCBuJDKV0EBDGGjAVohNgmeqxacq9
j6qsvwmfPACb2dcZpmjSBHPtteaggskBqgPTfZ/eEXEvQrvbKkpNZksC4TDz5mb6gsv6HhH+1bCJ
5oncg4lCL6LBpeRGy+U180Ci+1O4TvzhnvgR4K9AlIvku/SrV9WP72YhTxEhMYtbbTckXoN1UVJ/
zu32pTdBCRvdntXELnPS3VQPBytAsjnaP24c3kRrv+cpx6YvkIcavAjRDyMivm2XhUGZNbQntB8w
K+PO5tYAPAlFz4eO9P8/IEsd2pqMHlpCGTKZmwEk6DAmR9EhEdWUQmOX2QjdmDePSI9DAwYo7mqW
VdwV5kTCUp5cDcR1iWJl46uH3+G+qpOXEgsBy4Nlx4ahldGRwTwuKXs4hnFz9kiqq4pgB6t4r0X1
s+vre71hrI+PYYruEWsGPQTOaYQnKAsUB/O4hI18TKIaOJLyHmjhzZuGS21vprLfx0VxcYZ+k5v5
PgijVTgjLgz/WLXwHcmao8/SgvBjmCjKOwSDKE9w/8Yf4Dneesu/AMrHZrLzAnmJbf8atVvKcWQr
ffNi2O3B8Z33vGPuVeDt0PP3oM3Jji1ggvFKWCPGGbsi5tGNt2MFim2KiqVZEnsQJJwGNUkztdXD
x62GbdJE566rIBtPTK3Eh6CqDZj+wAI92BAdo4HTF3wVb2oefefmr5EIknoZAqVd9aMceLOlEbdk
/eJzZn4YZTnlbIQRLk2NYDfreWlAcZ1FUOFgKyxbFCNNB7hySG48AcfYxpjnvZVF/C7AQwaJcQkI
e7Jk+lG2YDKBoWOaUfuS5W4/Jo/a/Cez9Jt9Pdlu3ngZY05cyes4y7o17xuIAziMmKmdkQp42PXW
dOelQclDHb0UPKW84uMi0/MHYMudGtNj2nOqhGr8Zmz8FhPkqo3VGe4j2XAjcgdQpbj21EpUWYq1
D/CeyuxVZ/tnYmGhQGb4PaqAz2EczslUGNsW0eEiNmd9sDz1OjD/sfi1yRoehXrVYvela40XHEFM
5ZP2p8TNPYLv8HMI9HBbFlMmrkCibnJOXS8YWhCKtQxtEtPibZJKsWZhd6jc6rdS2h+uuB3NM+jw
xAa+Z2rHzKK7aGVuLByvPTNFpMUhog8BP04YBApR0q3cuH/Uc3S176u/LMbQ74yI+vonlIlIvmdi
gcMf15qQu0YPnV2d0u3DtFnA8ouLEYZ48Mz2c1zmzjaTtLZhRZIA041cS9/Lvl3xsJONm4f71h0O
fmxjhxiAw0vCKK18hpaMbHYLnCeME0LqAzP41mv5GymckW0U35B0bvTE5eauoCIKnHHNVO1Z+Z9U
Xr1SSHymadTsLMGuH0YVgSrxw5jghmcp4ttieKBSeU60XaXTLhVxf6F5/tQ0WdOFj0z37WPEyBy7
mlowFfcXXjJtzdigLlPA7QBR5ArFMnX5fs750wPOHWMMrkbibrPe/pf05tVqxb+CBdUKE7KvqXPn
1H9xR/Bhjjw4M8dvNzb2BQ+haP9C4vs434Zz9lG+yZoW2me9Z7b5W+IO92ZUX3YYvkSmeM1IGaQQ
J6DDLm9ETz/ZBp50FyqdT45AZ2pri07FV9khYjptM39lWgjbOZv+aO9eDEf1S6bqrrC27DDIWd9G
gAM7CBXL+bcmZzbZOoVgSx48qXg6s8g562m5pq07oIGdsVs/VUW9gFelJ56dTthEHr3UMu+cAohI
WHcZI3GT09ZW6XHgyhrxY/OlrgcxfNMmIoClrJcZB0cCWWzZT+5lcuAB5ACYFICTfHp2a+MtktZH
6MUxh9H4gwunXgwVqjQdBwTNzaHuJ8DuIGCimudqKGARE96XMZdFlP1qBQJtHs69od36fXslub2D
5JpvGb28OXyZk5699EzocUsTF6jQ/0ddtkLO2yDDsSgGbRdOTEib6ffDilDMeG216RemnnWZdFs6
XAJR7QXXypolnMtNkabPQ/6J8jTsrHLjFk60DhXvveX4N6knz3GuYUsyMZ1OMEnwaJGmPj37bInZ
tL0BX+Qlhm9kJdWdSLm/lphXGiUSyOW0thua+Ag92aJuqJM+UUvC2w1bHclGQAiV8U5+x6yxoqey
mrkI8g66QVw2Y7EhPRSmxH2dcGCBr15M6bQQHQExIdE81MP0FdRJDNKC30wKa2lWxXWEH7QqKp5o
h+8eQe1K53ZfZWAM4bLqayvI38LaP0WTe+q6PfFk97Rrt3reXXp/ePLLdIdWrSI4axuhU0ta75P+
qpAqWHoDQRCO/6FpIZsEGIYlxolFQITW2Ig1NIm90jqC7TQ2olCBMTHzqhdoRoiL24YaCQv6KNcD
O6Qp6npAjQ1OpShumTOU2xZ1X2WlR+nYctmnRBu4NNFYhWGHM0tsyl8rj06qkicjZsA49fJp4Hxq
bWMdN+C7EP1p7Q7JNiJ6UouTmDVTXkI1b6wPLXYQI0CqzYvgKasbgJoSNULd3vuKb7OMMkQuJ0DO
tHPU94tYf1EOztssSg9G3WDTu3acaxP5tgvdCf7md3DM22vQMc+mmr8NcX+KKo2EbwWNxv/oXXXw
rOLNy8ynApjASugTcltA/CVtybFnsbtym+KSO/Kz1pA0lqzSWtVhCcpPE8sjJfDRCsATqeKXz4rf
Xv1kiXErLLveJpr9RhmeVa61tOnsF+GA+T2q9oNiza4wYWp1WyyaNuUB7UCTjaj8qW8KPnRpYhjI
yIwfA9J/Q6z4YuzuGafaAvws/97FnD8nZuHCzxZ6qm6K6k5rWCTTvi9a+souF69sp3ch21uyRR5q
QNTtkwAy2eYjxO7cclesCRogTIG0DJ2xOeaxRZc2UDXd4zR0b2Y/4U1IvE2O1U65EXRyAH42X4oq
/t9yrUL/0mNMDYMvJvnGwh2hj7RUuazt/vCAvfka+aqwOwk/hywfOitVQo4TgAd9ExlB0WITg9Zc
KfPqCEpRSgHIfS3iPiDZKiLV1UXisgxOYuIa13QPwxAADuY5rzjDrgIjPnPKr25yryYGIE6gskXV
cknCX+RK8VLU2mm0h3NA4pAMN60c1r42/FFDFfvWZ1oub4Rk3lsz/BaVtW2Fux0aVpmasYKYPbxV
vnnhz9HWXg44ObH8g49aWkiDPDeTHA8pmov3VIvin6aYRKU5pr2ueStyJMnSzD+rpts1BqwHv6X8
qEk1h8Mk8AZcIrM6C67bjWk4P1mjsJJbR1IDWPEzcsbklW/ChkJC1/Zj4+DRdvVNM5Cdw3jBHtzv
KaWgsX6yEHbirOCMJYvEJCuOVgB+TYDe90VxghF2cSLvJkCmNe70arbmuG716EWVJZB0e0cjSGZh
6n+Q2PAgG53gFGfpoKYrHAUbj0UO2yftTYrpB48a1rVix6QKiGzXXdMw3IuSIiR2KWUSnJs1y4wa
4LpvH9k6nPFLRoc08t510lWXYmSIBlcKwfi3aP2/2sW934Q7sFCsXQjdLPDyvJlwvLwAJQNbkjUN
3iGBMGTYT2VrXEXetswtCRBxNNKkKhLZckbziaxPhRFQ/LHcikC6LlpWJDzJzprzOoVIiMHbsaZD
QQ7hpCFzsGQ/7FFYYynKUGpFvXHWRuPWmtnIhhybjieRq8qLOXVU59a580jVQFxt9+OPy/xg5ZMI
ac2ZYsIeTgUouR7/hHDKO16BWz4V1yKhQSdS9Be81mXokao2hJyhBUmp7TGYIctmc9pXS7fWtnXr
HpGdLkGwkBsVsA9IuPbFeJjoJlEq4kg32npT2f1Jrz9if86yNeQ1IVWzkYI567SuvFf85ZBrWyZV
5ojrySYUwdccYx0YhVxULgnAUXXpwuBSVQbzeioqKpNvG8+6Ppt6apuoakAbRPu8EV1/MUmmj6V7
0/01aXuveuiRAwPlbgpvY+G+Yf/Gi0LrJuvhonn51XCTbQcrGthYqIXvXnir7OSq8vqm0vYvISED
21kogSNyk++T2IfV8drX0aXuo3Wp6KUDEilIVb8ARoyxeXEPzy8cFmuAKIj0itT7kelvIUA85z1T
26FkIZ0m+B2ir7ALNpYWPdKC5IiOwIGNU/yz2uqrKKZl00OqiCtx803rwisxE3aY/IalRPFqw1Vz
L4LYzFVd+Gga8vYBvoB5sdTvZem/GUmyFaLfhLr7U6uU+UU8nHIGPK7ynpNUf3QIzoA6rRM33NiA
QtFns+idjY1V1P5MWr+C5DKS0IA/C70vwH+3o3tW1a2W2afIPlKHJDrfpqOtKLSZfc0SkDWGyT+M
Lxv0bWisAjkso/pCrTbtfDplkqufB8d7cfwYYXpBYJ+o//XS3KOq4KqpKPbMOj32vXFIYAbCw3bf
Dc3Fn867GpZ4HkT2nVvTzRyvBVAEzx4OnlL2ehZORkb5F2I4Skb3O0vEF0jNL6zcG1wtjxGtAYZB
nklEjO9mVb6XnOvkbn8MjXdVWsC4JGBjqAgQsvrgW5MjiQ7AV9o3u2i/+H4QNzVLeIGYyz0YzE2e
MllDGBeIdCOdjpu+p7nsRmvLrX6UE1iQ8M+vrGJhGv6t7vaUjdtQ1jDVWUrwWc7BD322znXxF9Ac
6WUE3Gee3Bn3ogbLMRiVv5xMtTO8JwJJvmydpBuCcIPI+3Rc706s1AEzxpLTEYMNqj4pxINMTGZ1
ljgxx2CSIpnlNl+h6G6D1a7rFmSxeIaH/2wJCqqCCrI6kTX6mEhnnxsqGgH2YKF57zJKq6F6L0l7
aER4TGJswfKhF+PaQOAbQjiUqGWFY9H/RhdDH79QsR09xm15D9jHsHYRWNI6bR4E3P0pe2+NNuMI
GxJAc7WJ8CvwBgT2kVNuTwezF6bxPP9wpTjLytmkub7vouQSK/eQUuU2lJI6C0ISOeML1h0No060
NhWFs+xCxhOpdoPWFC3fBo4IYCoHvVW/KpyOtV19253LOMu9tjNHN67f5EgvbM71YJ4tyzFG0TP3
T4wbmCWSmAgV/x92C7ZK9TmsV2GQ0Lrk8x45oXKrKtI3f3oHblAseS6NlMQC9nav+SPHdilijiTb
IyDMQV8dhtjh/REJK1zHurDXFkU7fkgG9XHYwfXutpx359aiA9ahEHsdjGRHm2GqDdoq5goV1Owq
Go2FoetYEvpdP0YXohh+6grbRNODoPbNJxdqQ3hO4Ngu2WB6LITzC3BBbMpNCnPI/HNQQPYCPVQd
f45JMEIdpUTuXJiYZc1+26D74MiVbvhjBNz9nAsQ3Yan3Ovf61o+RRNT9QwNJz6kAct4ixilDInt
CcY/03FQxA78OunZDsS/rLQuzJGZ6FcnNk0Mj733isdjqoIHRGdgVLV38n0KgEbjKB6BrTmzSn2m
N9KRQfr+inBlPNnN+O7XDMY9C+mZzOFzpK8K/3HlB+1ichxmgrhbvl0Xpavkxqdg++1kfnL6iNNt
/n385N2teXljC9G8DNnOji1mGL6z3RDcUzqaVQH2m8GTODRBhYeXZmaJdJxITJ2BLAPhcHbPhyWy
+KEKd1apXWOh/qzh7lbVR9Sg4cVFBRXapomfuoF8HfFZdFgZiox3PAGINuJHsxSk47Z7ZUfzCGuz
YGBGypIlhpOjx8/k1fO+2XMYHXYNP/vwaFmwk21IumSaFObjlpwB7G79rXCRVHQDy3wN4bkeDp85
o81OT5786dw7I7Ljvu02lMSXJs9ZWJdY3xUDrYEfLVMuzytJ5TFnGG7+mxhUyqLVPqHGP7NCqoX2
6J2+5I1CIxCY3VnLQchN/rsW4xpE+/qnS7bLxfjhlpwnEbw+EGou5DCivOsgY92JYVI35yFXviLO
/FJnDcDDChYPFSazZ++OofDV64Wk7Io+OslOxg6/6nQ0F1HjfTkY2fBa3ScHa3dXH4mverdjBitk
/jVLgU5UNdZtfv8HOLCLOoSEL2ycJH6TfSnK8AnMB6NtBMpT6dxldqYl4qNu82BD+AuKbxBfwDXJ
Q5ggwUAJJAk9Proh+qMekWk0kMDV1Sze42pnzO52L9Dzbf2t94plVsx0EnfpEhSyyUdtPLlTtkuM
eTWhr+xpQqwJFHJBYNcHpmiM3IMxz/rlXWuCx8iBnVrOus4JwXEjOh1MmaHF+BqHeL00mdk384tF
3ISvTpird6A37r1LB08qF8i6EhAWPXw/4W7j260F5RO7CN3jrcune5QW77lJddBWql5ipIFtzqOY
Dtm6gxG5Yrn5whhlI0LQEClZaozr0LnHfbhtC+0eahXtIYt9q/yLXPnX8LAysrhl0nqMYGJ8XcwL
CeKSOvmuzPpljLbBEJ4rf1ySDPuOwuLDhW6gvxDM9Y1LrKaZrpbo695tI1/bbalh/m2AZkzJj3AL
nEE18rSkfq4M76XLxhcxtmd7TFiOuwFnNWk7A7ZNN7d+QaN/GEjKFawYqaDcuk6+J2XhTzHlsQS+
vlkI71q3mMFTrznfTU4dCIUEyiJ3AvUEpFftxc6dMwiNq268RPiiOJtM/CgtbZzMnhKS9yxBIhb7
RUqp7G5m3hcRuBskY5bv/wt8nGY6H/lAgCgs4uisbJc/m7wWZAKA+UP9IE3YBFXYAZZ1h3dGQwxY
F2Mm3icMf1ln/2nmGKyCZPo2tEuPb52XOsLQxExzToscuN0WdozhZdSaZdGwAYXDe4JZ/V607ncN
qmlli39OyqzJhevTzBpe/DqELjPzlki2KvUdheqOsvwY9iTH2dXcYg7+wsp5XcYKpQUzcqAewd7s
XdbHznc11j/8/Nt0Ji8J0Y5bv0j/HMP5y2jyowaFa9qhIbDKbmNilaYCNe9sGxg9r9GlfzgaEyTU
/UQMS+OamdVHNfHU96S4zpbwlYy8tY1RDjNvRloq+LrSQubsQSos52O9kAxgWb/W/E91UX2PtXip
epwj8lflwTGPm+ek6H5MGoBVatU/iIP28KFWmORXXl1+4CEh3afzeJ5eQyzBzO+wMxkVIlDYjOTs
XrHIo800Wgym8SNy3iJs/AScky/XJMQn8RM5jn3NEv0DgB3KiO4z7NongfSicHQ0rVys3MI+MkKE
EZ7BV+mMzmdYt6+F8s6jDK+OLshnJYGrIpgNFNASEQSaka4Z1knUvmS6/aec5nWw3X2ozDf+8q+Y
lR/qMXb5pE4ZGonDgcFOCi2TM7ANKOU3uNV9FprPBktqaBTqc4ziD7nMA//cYdle4Ip4DcbwOdUA
cQnDu7ThsGNlh85xabBAZsva/7h1fS6Fve2R08Jm54Tk4Qz5kUff+2OUPU6fupzH2SVhLYpXIhgf
UaKQLGJMINl5n/kYqFLSxS268rIEJRKV96Ev+XIt45+rXlsT2irbl4XBYb1MpfVTvqaO9uk5E4+d
o4Mh88Z9SXQFIqhywtxUFJScTG9DvflL2ukeTuxa2/FodHOqo5zTb4kB1nO+jNazHxasBIjVrDTe
3GsCrAQwWQ8q2uVVysBrlIh6pHb3U1ZyEOho123g1XGeklPZzPsYz+XxgnLsZBx81AFss4occXX1
aGV6c3K8UPPW+Eii47ByPfGIW/7DRErMcFlEPCPlYOIVhyjCTTFIjofMgTWXms7vVJxzU/3VFapp
bzZLgUrjWPWf6gkzpMN2tU8qom7Q3JIqEgxM6S1hk6gSk/aGLIQ33aK0hwKrYVVKsvoE+FSsTZfp
v9ki50rifo7SmreVxGmhHec2hTfks0FrpuDNz2hPwTtKlvdonRPdWeBAm8H2I+oRbEWIfHmWJvK4
fO1hl8m1MrJhXXhEb7nbtswPstZfqOGYBPf8ir5O8kJ4dcP04WA+ZOvfI76gWwBfb690KrE6nj97
I1vl4YtUhbfOU/3HaIOLFrEAQru1QWP/FGAQZGzcPUhbf7LFo7E0hJk14zETU+nA4d9UE9oilPF8
PlXU85mqOF20Tv5gzXMYBVVSr4yeuajErKleJzyhWVNRZ7jXQbEELAdCsVJL/njxLMRqLSxX9o+j
o8q0ImZ1GBsfk+2/1a33z51dULhwEA54SH8tkilzDVhjzuMR6N0rS5w5nwlHiLUDIlmtES2eBGRy
ul8K7WiwPuycwUWU7Ep1jCLRMwuJWJ/Z7GaZoD83NuaUvIArZ5ISlIhwUzJNXUJ2pjLoiOmz6zMf
B3agyeP841zgqFnwIQF171la5jZRu3ZYrDGJnCabFMbI69ijRtm7YeGhHJzyT2nl2Zkw/brQUa3e
uGpReCL+HM0fLrK1LbSP3lJ/HfqlWjFbm9LZj1bqrPWx7YaCdW6T9WgtIQal5EbZWk3DPIm9rsCl
GDUoejYSWH69J9lZK+VPPM8D1VOIx3OJ9fVNE8Uq9TUSna37JMDjF8ZHrJNLWgVX4ZlvQobvZtM2
QDzDbz/TUTJBp0kx1KcOateGIa+Taq+Tj6pP4M5z+up9MBM4rGO48YTzO3DHVyka+THzeO9wSuC3
lCwZuA5Zw70Q522SjBpCMV+A5Kg4SiTUO3kVKtsjarhY3AgLBjE49eqrGAy0dg5UQaNOTgVFMaIJ
VI0F82jdcsuNXUdsuwSdfI8Cc10PvAVaylBpYNaThRVLE2rtCNz4si5z2pzaf/b9kA8LyDlRK+Yt
53YUTfyMAPzDqigkFOPteelG0LFbbMbQ1lc5M0aTJ5i7IfrShvw7Zt0HOy46R+ekj3mAplJ7RynY
L8J4CD5habNoyteVrdqb0Ec4ZQ30bReuv60yMup5zDWM07D/1Q5pHcv9Whwyi4CEwgGPgCKhqsv0
bMb3ZqJ/BjxuvykSfhjmTTPYN72iUmXhNqpXSau77gZCKJXIk7WfMAMINMAoguAffNJhvCDLLX6i
tmQCLio8yozUPBf0lepFs+2mSgOJ3fGpes2msWBtSoM5STXDtj0UxutkQKzb5H6ymtmV2K56zqra
BgbSBVdThKwMXTIbQelj6h+FxUPW3t2JhRWqqE3hGNW+QGnVlDpqvaB4GjKK88CzvU2tO9OblqoU
/OMZITf7Sp3aqbbI+SodzqHCEtvJKrfKYuQT2xhI0qdEOmIVl0a7mhrc3WDlmJlMkbZvohs8gRg4
L0B6j1/DbX4Ds2f+dXGmVh5jV/tsRdOuTDG/uVnIX40T3s8DmLnyxeu6Ym04xqPTFPN86jjUK8SE
4ttdlYlhLsIg4JpKoneGrd9S9fD7DO9WTQJOOw2KekhyEFZhXT23ffgCcfQ1DMDyJaH/kboXLych
Vw9JkTJiwEz4RSxoFzZdESo8tY8tn7ciD4claONXYmbXOAIO6ejc8ZgD02AaHaIMrJwYAyi6h5Fl
+6Dn/cYe0HagVyZzjyJvBc7siMdwpzOn7EskyGZTqpXOb1hNB+i/VfCd6vpJH0JsBMF055G/IEdY
yHJ4dTym09qciquTyUg7BpUaM4uGoE9m8oA+9RGMkoq4htIrh3IJZLNclSVVQTgwxur/HBKmI/Rc
Sohsy9IHSGnEJ1cJwYDG1X+1ItQ5wloSfrrxGAp1wKPJBDnSyFxhE9QY7r+yIT3NhtyAnoKXe9S9
R9Jp3mvez/g4o0HbpnFChz3YjVlbUwchV9660Z1jb1GSqSo9JMpgDuPn29bKXwJt/DCp89WEnAZe
ETOI+CuP0S0KB3h8YKKb1t8rV3vpoRqEmXwW0/SFu2zoqq+ybECc+hPr1dnz7KUXqbtHHxgFjX7y
wWw0Y+vRMgiGcjF+lSlu1BZ+4KwU6bx9oy+GSfxLjIi1ntF/o1zcTW6+80LnXBo9BMAAPnuey7U/
sktKO1Kz8Nx9jCYXFLZPUgMFaLpQITmt9p2uU336rC9plTMkZhrIPmLOmTSnnHe9hjkt7MrPybcn
2ISQzF0KlZxee/QoOVDpcRhkGH2psh9DwtgTDvVaARaHjq/Ok89tHahpyyBzxl2HOeuB9hg36eqq
ULPhbwCklAtfX3ZW8YtylUClgbly7cRfQBdx49h3nJoFUerZZez9I98ZFRi4tXU4gfCwsMgvqsH8
Nw99ue322IAuQ8rPD1wfPsFhSh1w4KP6dQv3pa7ts5HN33epnkVPj+LJ+jKOJ56kuTNw1VK0nFT6
PI3Ws0fgtp/qEYnmfXQibnqHA0y6wb9wwGTjeeZP3LJ3sZS9eiUXCZIq6X/UnumPDqQANyg9zKBe
Aj7nMWgvdognCqTXkyHR6vE1M80glmqZXWvJnJSJ97SfBv1FdM6a1J5dKYsvp7OQKmjpaZI/TOup
LqzWW0VkcPTgtMcpeHcmd4Of65Z09bcZU1HhlC4huu+aUNwSHxsaFpZnol5IYKqRVenkvS0crLGc
5OJIqlzi7obQuTLRZwnl1WLBlPO9tCfyreO/KtNfQ4fkA+KRfhLfAYJIR+iR2c1cmcso2bLrRgpH
UNOs0gQul9yA3GC3gGRL4NcVDsLCcaN9DbKhRS6fYb/Rav2z6fVjrf1zypbshiDFwFxMZNmU2zLD
wJsUOyPoH8ToHkTCgipamsL9dR38lnV9yWpugi5+8X3Xoll+1VJEhqWvjsIftnRZ+LoGPN6GGO4T
aW/AnBhiS5eZGOqvvvvnlStUf29AiGgEinUalV/emFxjRz8ELi7jQCcUdDSWtk7MIs6vN7bZa02D
TxaUXbvWc/+95/U1ne7OsGg3Th8S176LlMZQjMkNyyWNRPuGcTYPKPHK99ZbFVDmTy1oBC290Tb/
tFo1oRTV33gp+KhGqAfF4F3i5FdG2a6PkZkyTefeqSQ2jWCTTdmP/3/Um4C3PWYjlYhLKIlqytvY
pysbbCvjJoDyUwREuMP+0VGatfCLp0RgRAg4IyTAMQ3KXGSeatJHOcO+1HSszG7px/WfKnFVljkD
Ac0oZ0Ul9xExsjhqGkZccAhTnZevS409bOho7RfTs+RZMXuz39BG7kmmRqs7YXy1DTQnnQaDYOi2
/QAtNhKgfPBQbPOQXCxE76cJgYMbjV8GcF5SBdhwRLGLSAng+sCI26zIe+qweAap+W82r7QSrxaJ
cj8qqDiT9QnLbf1dBpA5tbh6GqrR3rvGS6y5n9JwX5JafSZlH6xRbrpSJRuQt8AMKdBrMwb+MDJe
g6i0D1DcrciZOFhx/NMAHteQCoSgJGZ814ejXAUHBl83il3p8iM3WXDC+IPsrr1MGT7mwmifo6H7
HJKxPnpdecn8GMR0GSApytkYEW/IIDEQdowpQXPQYsxDM4IIA4+JvnIht+ibEvMnIG91kzMpQ+GM
5bJ3PefbMrJjC1lHJdjwmgKlmQv4jRnLkv8DJbHr3DzJRocUHALWlp6pg2wZIUwGPad7N96bDidt
EztPPmuJQ97rm8Stw21XYUCJm1c0pvam7xh7A6WJGHR823gpuMgrfeVSaLKKZl6qREHfwvQOFyiA
UZxUIF27k22lajW656kEIhAV4qWJmCBOSkFcoYs2Tfok45HPowMzwd6YKP5BQWzUJLA5N6327BvF
tPLSiaGahy5gZGQC0Owj6Xtot9UOlkgHkdvX9gKJl1ubCNCzrRuIW56Uv6Pe7EaQCOxvCwussK5M
hENINFxc9boF6Jmc+sqe2+LRK1a0ob5gnxyB/l3GmX8jc+GlaGYrNZbK1eCBC60+qzQzWP2Yfy12
ApH2fMETytC6+k7c/0g7rya5kTNd/xXFXB9ogQQyAWysdNHl0I7taeYGQTZJeO/x688Dao7UVV1R
dWY2QlJogj3MzkSaz7wm/T70DnB+O7ysDOVcJP49zDcgRBNcqiFor/3gi6zrW4X/cF1yn0qC3BUg
sS+6PaPmaFALpnROGMC9GVOJNBEEgBd5p93AUQo/l9pjHIwfZUpfsp/cjV7hToYeqlri+/Uqmfx8
7YO5AN/FQQR8dZP2I8MH6rqaA5Ty7JuQUHQF0dcGcuqTqtbBXSnlo52DPKGM8RM3mVVI0Tjg/rbc
5QUMtFcRcKKQrKKLo8pvsd4AUVVOf+HJqryrE+B3gW90GwlyLYzS39u4v9UEd06VoVuWmaCfwSJQ
XhseRqoIcPVQgjISco8E9b3U9D9gJMalwxuLcgoKptL42Cjjh9GWdyF09GvdRIlgrIP7HvKuiwg+
sAe/QSCl/hHr6edSfWGz3zvLhOifb8lWyNwRFsiaJ5vSL4Ab3OAiHQpr3k50rmFtVeplpHi/pGfQ
d8BaxSj1a3OAHI1bkpm4LGJXB9ty5DEx9OtEpxwM4xRVUgvvN2g7etY7K+yK3G2PhgatpwVVcC1Q
KbgoHDTiXIQXLLDpbtV8LMKxXFefWjnlXhbWFlLIttcGeItOevkR3Ui8swb4AjFfoQciskkmHGbk
WN8UFL/HgZK7llGQqcErIDw8XKo5oBNvfKC5PiG3PQPjo4IzULXQNXMzBFW+1irrgUzjpY0QxcBk
s9iiIWmoimg+fUZtZIbm7t9TqfuZFWBesummxTR1wryS6gGQ5ZQyi3I/mwPc1ri+5rf+ShUfPrqk
9oDgMc3AvMXA1obMXnJjppZmQsJQX5tevqKe9ISpZ3o/RUCnUfqQrXHVChx4bNuEHxAsspoUkDTr
vpp4EYjzWkxl4i8OeBeFGeoK+AW+r9T0RfHBQM9uPaXl19DmNHU12LGiwIRznLId7oIIAZSkV5ow
V63/M6wSzxinYgN9nOQIECCYK4UWMcmPoF6rg5y+kIruWzhgv0fxV9NbSGQTdDzqtxs9ojevU7jO
0MwlUYBLidOctSqL5DnKSAKlNf1o8adeJXQxBh3JkybDvK5MEzwRXMxTbSy4cVTaTd2wymACkmUN
3bUBA44ollcuscxth8sWzD2kYtTSWgP18kWMuO4uRFsnAcFIyxJjbHCSIIyGQe2skbWHvxAWyEBX
jZYCWnZgbXYPODJnQM5sQAZAzvOwexbg7Rsu3dUv3aosq4EUR1+Q4PlhTsjLTPCPBPHLJDObhui8
ayNo92lm7uo5Fy9ANheN3cLV9RuhkQBUEV8LaOkjPIQ7QefwOehARxULWBSHE2cT9sq9kiGYZwl6
w8YgIJtN/aPSzJZuKb4MSYjQgD9p7pPqosdRoGEQ5bx1aJvRI2zmL+GIc1JF43xJ2hKEcKZgjfjK
huygh1QaNBxgJE84+DJ7rWV367bQRZICf+IIxT8HvV/IiujWEBZQckewGmEb2LAI2KKEVuFiCwMW
1kZAGc90CkD87TOeFYAB9BcRLjZMAUVbeh1PKag32wXxPOtsHWC9nwNUNahUkEd04EPnarzkCnIR
opofyfpWQVu+4hUWbHkq5UZnd16gy1cBMKF9e9VHsFdpyznmCGwdnimGCFQTrWsIId06cvIn36Vn
rDXWo6YtVncmGi0IQr2GRnfba7V+6bdE1JVCAhZBl/sWuLAwTPQ+wt4LTMsDOOASgZUfdU3et3Z/
UzlggGvK+0FjfCi75EHa6FuPZL5dkSA21BU/7D54rgvziYbeJrBjd9VnzRej++LCsTdbDkOZNvcD
6jhYq4XyItVoLsdlVl8QuEWYcyffYanzoFXfBj3H2EXRmYefC2hOfU0xDYf2kvzINWuTm7wSAPds
Qpvhst7Iki0Tl/bHKSp+TwaU4SL6tKBh2UjlMF33tn09IOhhxsNV2ptccRTiMoU+XYtMl1Tg5vNZ
PCaLH/ykIYUU1PkDOcJNHf0o+2pXxA81IiYrDNOuNIskbKJauJRoiMydbwX6vLTRIdRHlHSVkq/Q
+lOUnTEFnSYaegocKjbY30o5/G7qyTN2lzEBK49C0wKk6XsNmgSpLEx432rYV3d92n8eg/4adUdw
CAry0NC+9Gn7sdHDLwPyRLA08q0NtVSFhti4GL61aIpoEvlXygZfhW4iTUGBUdamhKHr3Gt1vkYw
kvc2aPq1Hpa7vOAeqRzzUSCwrPW4jrS0DJE0EIsKFYW+kWd+o7k9UQugghVN7HyTiXqnA5eHOUZP
18R9UtXhJ/O7ZZPmRzh2cbEhhZgtrkMxnNkChqWpEEOxuGqjgMYGO26WYIhKzMlWIqD518Ipnsiv
QZcCNaGwVDvzZ8yY0Xal8tqaRnPpIDytJ/RrIukjHuXUH0q9aRFWGspPbvIR+YjLQrU3ZuYMaxJs
xDRd5yfqe09VTylZC+jtpQtEFhg/7UD20sZ2kZmOdfEpMJE9a6PdrPMKEwGNG4A+kdfF/uihO7bW
s4gebEmTpc6ij05ov6gH1/E/jZPERcRHarMwrjujvdIAPN7lUt+xbau1grS5gnyPfDzw7cyNX8sA
jYrG8kJaPyujJVSaXXwxu0TfityE72lSjSu19MrUa+eTHEDkuNaCRK3g28Gl0w3tEuhFK5c+qkCU
tGjIT4VjbyMCc/imQCsjeJgiollVW9AotNC4Em25EU2ttgJjPHjLBtZIiOVZ1iO+UcO6iQekvoV+
bYm02UYVnisCjjZswAg4TgkR8drkuerLMnng+t8sFUVzlE+J0XbPXTP+QB/kO/l/x3uTPgUTCkpB
UN9iS1noOWyC0JzXfYmyg6M5HAlT0ajtQmIFiTzm3NQ7aYPsDGLzIep9VDv4ccvMXsy4iL4k0bjs
YrVzeHt3Tl3Vz7HsNvkUXLXzXWhjfhfBONgkoUgw4IqJkGvc82o9oQph1yZ3NaVlAuXXAdbTLSJM
sqMlFxRtvtM01L2LoPiZCLHr6bc+mc300WigYBsgQlYSFjlgGxt7ASeNMI/Z+jlKalOcU+kD5HGl
9Bt7qK2rILXvzBE4TxOXMAwmeYMm1LqfEoOrmByG7nZsCHVVFupzkAgyMpltNZll20rUrzNV6usA
Evv1r/+H1RFvnUlbASF5YnuGptSKlzP12BhJJVVf+vRQRNjhZu472M+CqOky+6qTxG7U9D0nCG8m
HZG1Ua+NtUZNAWgwgldAZ9Wma12ajpX9FAXUrDshXR6/aKfCLckwbRUHQQhZVs8qbbL1kCXzJRXT
B01XHATH2EwALnS84ui2TvNOdfM1QF6J+/Put7/91z//579ex/8OfhT3RToFRd7883/459eixNsj
CNuDf/zn7kfx4Wv2o/n1b/37p/b/nX8+wyorspM/chu91kVT/GwPf2r5bf799zL6H7/d+mv7de8f
Njmif9ND96OeHn8gxdD++h2Yx/KT/79/+Lcfv/6WZ6hy//jttehoDvK3BVGR//bHH11+/8dvlvq1
Tv9apuWv/+PPloX4x2/0K9Mfhz/+42vT/uM3Tam/mw6iZNKF44vEjeH+9rfhx68/MnT375a0KBgI
y6SbqDNIXtRtyL9m2H+XumUo11KWYYC7d377W4MWxfJnUv0d8Dx+xK4tlFRC/vb/Jr73Af/zQf+W
d9l9EeVt84/fBOOX//rOy8TgU6MApUvLcEwKC8qUDFS+fn2M8oCfNv5PV5RjV086O2YFHmXtXKkr
iN5ryjYX4Qpvrg2Z7rq4GVfDGv/4i35DDrxFKfACVbK1cWlevlm5P36/t7+PfebXWX7dN78O8T3G
HaOBFt1Pg1oD2o8XKZdSXF3iGXp6KHl0KD4Ki2zzClr7Q5HJ+/Bokb2j3DaNFN9p1cxfOFNT+eIr
YDinhzP0Y+MxkOuaJqGGJfbHg/6t0jygShWSjmixXKdhslbzUwg4L5RfEufZH77CxD8z7LEVVYJR
DYN95ujG/rBx2JuBr5fTdbs1Xp0ruXWusEp7CK5ITC+NnzVkkU14pV2qzZmBj8337cDm/sC4Z9u5
ChgYYYHv5lpd0p3cYTX5EP7rVtq7lN7uGWPZo2/3sOCo2IaypZCG1G3zYKTYDM1aL1PnysJjVSkk
AafbchSXeNgTXHjhDKqABhK8I2EVqMs9wypHowsnxN7hYf5dTv5qcoz1mQVYVvbNr2XaCiAimGoO
OvVF116+zJu93PmmMOgqcbsD7HQuC/3O3JGxArP9ojcbLPhgaZ8ZcpnpmyFZBgRMTIP3gUKxbh6u
xFgqTB3Q3doFEEA3aeOidMtzO4xqvpjS7GNVzPfCzHZ63+6yeTGHAmLSiOnKdrTi6vQvc7DxgAPo
Jr+QYwrIlTZkxv3pp6nEZsXo/d04BQtGApsbOkljHWPWEHYjGg9U5zb0mMvuzNbj4txbBYsEh/+6
lmW6/F97+fM3C68GW8Gi8SevNvwCkueQOhXIY3fSd0afTVBOGsTITs/24Db5Y+Udg3nyqXX74Dap
cbIpqtbFJHpQVMNlBsiJXpztfDw9zrtVlba0qUrwlii5LOv+3CKbOJgW5Og1bmR/cOmrgR8Ihi+F
4WAtodvtqzDL9MwlIg628q/ZSUfyIQ1DsqYHr4QGb3QMy7rdxVAg4fX+pMpRk/6Uj1OYfhzipqSI
2iOHZRjXmgbbItV2tF43c412FCRuyG/btiqvpa7uXBHflBYYat9AVC6zzvyu9nKPvj0DgmxYp/vD
28ZKOdbypd58fVNZM84YAv3MJAEHGn2wTCRNdGN6rswKNvCUjlStgmeaiPTfZX/nFnSDnTG6BYWP
mi/wd2emOU4vC9xxbbZ0OtrLuC49FJReaqVzfVRPg6u0K7tCynGcYuuDi4nhpSoTBHK1GqWxqkcc
x5W3IkHX0B/KhzqS7SP6qh3ZJMY4ttlSBVQ8o3n6YRjTm9pwv5gG8IuYqOkxBFkaxeSNycQFHZbD
72GfrV1U2moxP5UFSYmTBd8x7ApWGupKOrrw/hBh9AxNgpOufUqRmcsKJ77MhaAAZFLNyI3igdYf
WqTFzAtkdlgC4W9zgZrtlTYjsOoMXhgC72tqkG3c3eGZc7mcgXdfxoWfatouiN7DC7FyGl9R2Ms8
WMQXMvjct7+fPhzG4Slcvr0Qy5PuCGGjp7X/7ZMGsdk8lZkHCOBeM+P8ah6Hx8KIX5Kw/kjfGHWa
JANAHt32Vf4IT/gTWpHRZk6cV0vQpWlH408eWJOrnzdJmsR+6v2V7BqkhwNmdl4e+dHnxPYLyFj4
ii1MihyzPIUDyLxOugGOwenVeHcNCgGkd4nslCBMtA4u4CEqqr4Br+alssV2SFSUlVSLGOytPuhV
RwqBIM+ZMZd4du8bE7A6rtS58wktuQYPTp8+NKkCsCY8Kit2DcAgHK7ianrIzeCl14bPAouLpnTX
edI8TE2OoZ7pQYO5cPRk2/FKhRgXaQbmSPNH2//+JxcErWDbcei12y7iRPrBLSb7xgbuU02eSuKb
ys2/Q+UDTpnd6Ugenh7qcCPiT4IEhOHaDkGAwaO8vxEFhostUvCzl/bKd1Z6XqFTwYbUPmGFE307
Pdi7N8Ek8iGkdNj1rrSsgxAvQy1hLgNN7ZBgCrwYD8H10A/ROjcTEJf11L02YRrcnR703QylbVq8
8K4UyuEXONhdXNxmluazzmI6a1UByMzQnfc3p0c5CO0snnG2r2Pb/Iew5tfD9OYyF5VvDwhn6CAq
JzhYyQotoHkEfY4rVEVJ0tHOTOvdoVkG5HpysIAStjqMoIahGONJMq1Kx9kc8OioP7uAl2Jt3J6e
2ruvdjDSYcSQZRF9cEbq0y+mtkbep4w+9Q6yX+769EhHPhX70eYOsBEwIOHc34yGbblFpNuTh8gS
OJPKRcCjQam5NPv08vRQh1c838tynSXLEbptcIHsD2VGqpuismEomaSe3sHcRz7uzMod+UYEI4oT
LJnOu8OFHPcQiUIbvBFdvyinBZrHu9iMvHqwrk/P58hHYgzMaXRmplMO2p9PLptGTx0xeNKlKL2j
Wdah2BVP9z5Wqy1ViBJrJjWI9MwnM44spHSFlLquK0squXzTNxs/hNfpW3E7eJDvUZYLzC4Cyw2R
t+i2fmLSIKiCh6HDYQYQDJCnYezK+6HHRJU4t+eet7JtGY3lme+7bJW3TzirADFL0KEmi7Ut5+AK
RSNFT5qqnD07BuTvm1cdZuYRHEX4tdvI/T0YO69ytQ+nv8KRDcxmIo0ydKopUHX2F6MTEaRCp8co
IhbFVq9SN7hI4wkvcRm0L6fHev+CkTIYsM8J4hEWFu5BhN0Ebkh50xo8LUsRCcLSu49LaCSIaNaX
oswNEEBpdCuLTL5mXc4vFdXBtWF+zvoAWHCpq+Fqrl2wrEArM3rqbbOWeVJvEx/mY6a7f+mtAYPL
lYXOCgzc/dWJS9H7zmBNaCmCFNHRH0NpEpH9JNfOHLx332F51YiqheCtsci390eqqjguOiyKvWrC
Si2dti499NLXz2z+d+d7GYZiFFMRXCeHX6DV/dicMm2i1TU+5FDQ8w4iZ9gFj7OdfT/9ud8d8IOx
DqYUBXNBm9KZaK2lzypz76Rdfg9D43cn6m7KODyTJh5WgWCC7s/t4GOB/0BMLmMJ1WTc4fYBfSho
kC2PnscmuAas7JWzfVNk2QNg7PZcdHaYx/0a3VLKUjzcy82y/wEz38p41F22Cn6qF3Zjuh75Dglx
2FoeqkpgDaDYP/djN64MK9F3mTTF5eQkZnXuV1mG2rtJloUgIAYzRJ4uzYObNc2m2C/defLaqdNC
aP7T9KWxnfohK8vfDdkN1yEh7TaUZfgQap3hRRM6/lNgRHeJpoN7BHN74yrMkU5viHcRx6/fa7lm
hEHwfJhCzGapV6NGkAjUTN9WNbRZXBYW5rHlTKjoRfOVAg+/Rq2k8U4P/f54OWq5VyUZKUHjYRwH
T8xvbWTYvIIn9m4cM4wUW/jCyYgq7umh3h8xx9bJxnlfJCmTe7D6ZhLAaGhi1+OnrmUGGY00BoyZ
eux9xFFOD3ZkXvw1WI8p8gKDSGR/14muB3gI1cFTRiCf49ZyfxSZ1V5li/vu6aHeH2fmZXF9k14K
Bwz4/lCdCofWwhWGoAq9CERRHgGb7/xgBtPVRTtRR8+nBzy6kBRiiL5dtvFhFTm0UVowCsvxRuCT
fVd/mnQ8srR+XDjBD6fHOjo5RWBF+Z/F/JX9vokJAl+bhJ1Xjuc30DmzQCgvz+xxq+XBdC9gVBH2
I59zetD358FB6JgKucGFTyS0RARvBm1azHqzYHA9nRrBfR8M/Rpt3yVBG+QWr27Iz3FY4XSlXk4P
fGzX0PrA1d4iY2On7g+cyNJuaqdwMX4REudb8FizmYEqc8N+dXqod1ENGcbboQ4SKDNMHXAhpesN
uvZiFgPyq8VtKrIXvfZfHDbsRTVFLaxAdXl64ONzZMe6JvuVzHl/jkDWtGiQAK5NPFYxKJA2ItnT
i5HA9/wLI1Eod5ZCBGjUgzPoD5hQFWbjehkSfReWA3Y5wJEdBe+vpwc6tpZI11mmkjzgtLX2p8T2
T/xgaH3PgqsIA+bO1dKd78hbLUh/GmW9xUXtDo+BMw/rsbMhGNAWdABsiu77w2oRStR63vgezFMw
0B0PW6eekRndNhXCWVNyf3qax46FoJ5qkaKypPJgPG4zM8ot3ff6EgaPYXYomYPfDKrqFmDWpciM
Wzu1Pp8e9Nh24Qaltr80F6jO7E9SKOQoAnfyeQtnQPC8gNi215FV3tMCMV9PD/b+gV4W0yLG51qz
+aT7g80UmU0uUd9TESW7ai7Jr5okOfPcHrs/KdiZPA34ElNM2B/FskY1TPrge5KK8hqUsX47+Zh+
4BE7Ag7VxJ9NJTjqFElsoeumIr8/GA/chnLqovI9tMOAC43TDPABl2v/RxBWcj5z6ozli+xHOSTD
krKf45A3Gc7yRd/cnjV+xDkySFxiRdwhTofc/TcdrSY0UpO5+hyHgYvkt5PH+F5mYfgVv2hqo6ho
J78HAaotpz/psf1Ds1NSBfgVex1MfuIzT7A3XS9oAmgOoeuvRdCX13Gcn0tgj50Pi7KNoC6lc7cu
f/5m4gU6I9OsKyaOJvkCnUjLp4G6oXNl+lrbb+Dlka0Ugy2+Q3yHAnh6pse2FeGh6ywNOMU1tD98
G4YIWNYxJLYAuIhVmCEgY9wU7BRYrjE+/IXRpHKkxQVrSveg2mcm0qwnw2ZdC9irdJZv4tJ6aju0
Ybvy5vRYx44l2RcvIsdFl4cXj18OiQl6xvdGQDJeXjjBDSbk1fr0KMd2ClQDSkYMtNQU99ev8I2g
QN3X8XDVnhAKgMnWwPrZ2DXUn9NDHftUb4c6OCKhb/kO5HHHS+P0aWzlS1ihLtRX7v2ITvbpsY5N
y+HU044BU+6Ig2kh4t/Cstdtr0ag5aHBc3tXGkGLfUnRR2fmdexFIn2gC0Xki7TDwbyCEeufgqDK
M2KxMap4Y4zRo0zHdTDRhuhlYZyZ3LEjR+NDUjQixqZZt//NCFFn4Euh7QXYslyrzFZPKBSKuwHd
zG+yMo3HIh/cF9ftAv/MXI99Q9cBPsLba1MsO3wrxlAKXwaOV+Wwz6oE663SgN+CwRKe4iD6N3/+
O7osrrNcZjanfH+qmcavMlIz9nB1Lq5AoqqXquiqrTON0Zln8MhnpIKvg2SwSSeoye0PZbTorMpA
46EX0GDSsN1y3z83gYVAcQ6ZIcEZ4PTkjiymw2IKwwUVRPH74Oo0zU7PqTZqlE/Rlc01gdQDDSps
JbvoCd1J68xiHovYSDsFHTPaCIBT9mcYutASzGWjxl3TVZeY8o7jNrCzGtXzeUIoHHkOC+e0MP6e
Tx3+veliyHV6zkcOJtVcg7IEbROH6u7+76D5WJ87gNe9dOxQ39FuJCoFq04Hon96oGOLa9hULciz
WeXD8LRPR6R9Q9MhFy1fcr//YNflVioLKn7x6fRQx+ZEyZ1S+FK85B3cn1PWTHOQTqTzpEtE27Z0
LuI6lxtypnOFnSNHn4/AbDj9/I9t7g8FMRn+Lq+xl0YWmHMB8O55ouPMzWYW6bd4dOwUZcgGLoiB
bsSZI3LkSVqqOLphcbdiMnewgXoMwdHcEZo318MrIj44OclY/vkA39VNHck2rm1aNAfn0Nb0XGgj
p6JF8KErYR67U3njuOraihDXbqNzsdvRWVkOH0651Kd+1YnfRDBjBRK1SUZMLMchwCoPgoIo0np9
epMc248ghCzeB+5uEH/7X86ARO+2OjcntjD5bdmX0boEVg6JWId5U1JMOD3esZ3CEedBop5uEnfv
j5fLdiyyYXC8eUq/i2T4jLkgDnW+vkvxhnP77pNwyzMx97E5IrxFQ02XwLsPDwK6ckPSpbPjafnw
7NazWKm++mDa09anWXxmgsdOHSELBWSWk8bNQY6EBkqbNSkHPLPN5NrpRvSLpV/tXOhm3um1PDoU
yQtnjjbBOwQhxomVHFJqPzZms4+mAANuhd1wZQeOe2ZWxxIJGncGCD6+GlGFuf/dJjMZRpwzHS8K
BwSDpuQC/bfvTt1ftiGqShYRhWtsuyCf1nOCq1+maf729HSPfUbFPEkKKbDp1vJSvjkQQQ7CuC4N
jdpagVYwCg4rlG1M1DJmDDwzKzgz51+52EHyREEUGCzpA5/zMKcvTN3vygyth3SSdrTpazGifNdp
1mc/NyXOB0alkm2KPsAriHVXoxrWGuIFeRKiDuGPxTY3EGPitWkv6txHtF4MD84YQFdC7zeATzhV
BgJjnauGHTQcSPhEjj6qtqK6wnUUsY7aHTH2mt3WovgkZmvjGAh9rnDy082tMBMH3QxuvK2NMiRa
4hC2N6cX/Vj4QecWlC7nRifr3190WHLtBP+e/BhvYAyE6y/GaN8ElnlnNtl1YpVPp8c7tqe5xenp
U0NRVKH3x7OmNoITRl1D1r24crQ+31ZmVoBNLcWZp/j9UHQAqCuSYVD9eleyycCuWPHYTl7SNLez
/wCU8FOunQvD3+/aZZQFNEcWSqVm+fM3u7bU/aKzAjV5GrJIlzxT7fcR0zboVBo0aCNUt6cX8B0G
aemxuKwd8ZtJe+MQAQO8bJJw2CYvrhGwnLUUC4w5DkKYTFSmP8QWLUz8Zn2q7eXPKWruqsmFY6VZ
uIgNKVYdhZl8CMDz2heONVHsOf37HVt13jOXt4ZSyLsCSBWR+Uwq1j3kC7I7ozYm1LrpBH1Ke9Tj
/8JYPJ1ckUC+iA721567ZApEnOuePw0384BCWlHZaAkXZ26m94eEJX8zzsEhwXbRmUoz072x9gXu
sEZ2G9vp/BJX2JOHc1VcC9SPzizkkUFN9hQ18eUhhYe6P7nMbIwxBc/tdT4qNxeFMhHWozP/KN05
fTACHbMgrDJG98yxObKhCYMolxGs0xt9lx44zYiAAjITNnY+7krQFYCB60NQtIDzfneCKjtzJyzL
t38PEy+T+yy9G57WwyeVwlitWwE9UhkZ9WPsjPnvaRP+BENWXc0zTmICHtNFj17RmbN0ZK+aVMVB
P3CEuYsO0soayesx64fZSyS1VcufmjVm4liRuHThT2/V99Eec6SJYwIhtwGPHnzNGIkjQzZq9qrE
RRNw6roBX9U4CbQzAd+xxVSKxEUQLkPsOJhT0Bmj7qC7Qq3IeMBIHVxnzY+9NqWfBKtGjffGIlwm
2246c0p+3d2H3xHOCKgSoMNkewdXYdvQ006Ub+C/WvjjBoJXYqzaRrMRpKgyDFo1qN71mgdWM3Ao
H+gRCJR79NWkJXAs6QNV5bocM1w8//Ti2ySfAAZ54xxqaPtHyXWq3EqzBoY8RdDdoE3x2q/y4kz1
0zhyYoGuLGB8igYLPn1/mNgNAMPFgMlEbWsU7a18aL6UY4QwImktCNk0csoLIxHo3k1JFHZr+vDj
tO1S9FlWbTkLf2sWej8jD6WQsBlrWnxdXabfuhjdkrBINOvMtjxy2MFAkEVSzDSWDG//V57n0kdO
ytG9wi4Q3MfQe9XnA0qBiNchX3umjnlkb9J6ZmVM/Rd4/2CBUKLIehGWhqfF5azWJraD/dZSmFaB
U46XGqCVTT+aOq2fQU0Adjm9DY5NFggjYQcQUpNuzv5k2xyiITLcutfoBbbfjQGf0oorRNdlgmq1
OdnqXOfvyLH/BVmDZeVQ5jlMv1IHdUlz4G3QIKvEF10ZhfYVvkWDOHOVHVtaTr2p65QD6Ewf3C+T
XtR+qbi1faR7P8M1Rt459iMQsr4dN7eVtIYfftrWa2wfwh+n1/XINcrhouVBYXAJpw+OV+4UJWUf
FFgbXIhyWPJiCFbd2S7quWEOUtkuaEWdRAyjJenlbLb3iXAv5s5/OT2bI5+MbhSdBfBgVAIOb7Gi
8aFE09vxEhVdN53zPVw0BU6PcWQn7o1xELjUGfT+qmAMGwV14LQyR9Yr+qmXu9PjHF0yanykq9AV
eBT2d3xZ2nNCsm57o3MJEQYl+WGVooLwF0bhb2EgW6HTcnCscfAKnE62tif95DJQ6AOHM1Nqz0Bn
j06GlgFPNuOow+I6JOoowqkKlbWyu6p9d0d0dB3U9V+YzVJVA8dNyRKc//6aIXQ8Z4THS+23gZwx
ok8Rrhy0det1JjBg/Atb4e1wB5dSoqrMaA3fpoqn1imcREzO7R4wgD2cGenYxpbkPPQliD/e3UWI
5BSWTqXOw8bnqxY4MNZo150Z5MgbSKHx34PYB3uhy7BLT0rbxkMTCn1Ra9fZOHzpuefzxZMTHfgz
/apju2JBplMjIVwFtbv/uToQZLIZNZuC67MejTjPPmdVtj69w4/P6j+DHNxwRhYGsUYg46Vd9EkY
GqryavwpA2y30zm7yzv1v5zVwV3XVNaEq1nowKnvca8ynTW2Ay9p6hRnAoAzy3f4veIexXwtZaA+
gteIeCL1gAv3XJPj2H2HfjN563KjvgO9hfQ2AG6wyY2oQZA4Nlaj5WwNAGL4jcyPpz/WscFo9y/s
QGBuRxBFCH20cIS8oH+ZykcD7ZYSCTzURP8347zDgrnhhOppy3s0lPpNZdcPVdFe9xWWonHvnR7q
2Ff6z5TeVao6u87KLBS8SdEVmngYt17SVTmzFY5tcqhN5A26TuYgDm8i4dp+sDS96thCoiIZXloY
lCvUYF8HqMRVmp+5aY9+KOhU/+qjcwnuH93K8KcumXkFhQg/1DO6zG59zx37CePl7Z9fQAB0POmu
AaHkEJ7kurmF+FZG7DBUt5MVXbpTi9mntjs9zHIsDzIgdvd/hjm4J4KMVcsEw6Datemdb5q6jbrn
vLMvsF+Y5o9D/hc2BsfpF++ILuKvlORN9alI6pHILmFAn/B9GjxkQXdSaX9+GJ5DqoMuKBp4rwfX
UWyrOk5qhskrrOcndDTnArdZc+jDy9MrCHjj/Ro6FgwPQPIoBryDVnRag5lsjZ4oYkzzvWaEiDBm
QXBp25m5Dvu6oieqo5VvlcOVGSBi3oqQQA0do41mZv0Kj/Hgaiq1CaVFHDsEuJirHDu858Lyi+1Y
KP+2cCe5FdM4voi8LBscHSy+UpKEr0E/IT7OtXLbq6T7OuWtuIsCq//kx2WwjcG2vXZjY7wUCOSu
kc4PnqNgHFbY/pmbGiFvXFIiHZM6EdeTlykdR96sUCsrNYPrqZtrDxGjCOHmYjEvV9Ythu/591nF
8W5ejErjQc5gE5yw/2JQeNkGRWk8OC3ilqQMuLAPbbCOEOdEqyuJimu/qsrHsTNqVGc1tHQyFg+9
vpx4tRNTe5c1iXVbhpFxb48zGtOUevNraTTuYzfZOD7PVKJXeZqkjzAOmp9VMkY3bYEOVrRAppHE
yD/ovlvBYlXVpVmn1iOKpgE5vS+1B0srvtVo7u4COwjWwRijT66536vEKJ4gYY5bdHa62wAi0LcJ
hwgkohHoWzbRRSn99sM4mlgpOfQw+evq8M4AMuSNth1te01hxptJLGy7qdjlU+psqBkEF3Jop+sG
+7JtG87aLZFZdhPJPvycmoRsF0NT4gwVSfXVUhrirrro6u9pp8KntmzEwsyV0fUQ90i9plirzant
P2LK0T1LF1W9To4kLeYE/JQq6c9BRhqi09WMPhMUo3JX9Nm8K9BwwWPMzR4Hi9qYG+fd/WC2xi6x
++p7l0ysDQWn9KKt1UdlyXITZX2xDv0q2CEHjeUn8RFagJa8hQZdPvj88MscR8NqbKJ256NpgCgV
iiyi65LLQlbuupCluxlnV99YAV5oRVRWnl6aDaXVysB1QaPnKuw2XUvHr5Gfx6a4alxkO2eRgnNR
TosgU1JI9iAuVJkT6p84AoiCB2zWlm7HurcGawc+Xl9Rc0bP20Ll5oJA30dnz8adtzEW/G0gIP5i
teyuwnhItkPaw3HV8Z5O63rCXdeKAQyKBoHDKM6o5IXyMWzq5Dl1FvmlCULqTd47eNbZURzhBj3X
N3qFOn2nF0uqxSENXN36GPl1c+9q2KlGyiSO68P/y9l59caNbNH6FxFgDq9ks6NaOVkvBcmymVOx
GH/9/XrufTgjG0c4F4MZYAzbrWao2rX22uszGRZenGl5sWQ7RrIsAVsN9rATVdkCQuncu3x16Hqv
9XDoTUCRmlUaxGXay7ZHc94zZqCBNSQyP2zB81K6Zdp8dswp37ijPkftMGnoYnI++EYyRKVmeu/r
MC2vJZNO19J1iRPyi3antSMgzlEZV0Sc66+5Kd1yb9ldkOxwiKkd3wZKNGHtBGkVXejV1XNvpSJu
K6Lq3DnhjjFz8sgjhUWHuJ/zoI/5W+Hn04leqbMZAoPYy1LcJ5jyt+B5gOZm4FQjp+PFC5BAR9QK
F6yK1OfbROTzjYGScJ7gPm6nuaMJ5ZsdDyV5IzATwDlfmWtgPNPk8j3oWLMbE9u17qux1neJra1b
d/Y6hqtIb70DpQuygnlE44415ZK47dhHNa1qo/XAa9pULyLDHev7XM3aq6tQNExNaB9rj3Ll5ynR
paUcSRId/Pq4QJz6NCs9uRZ9rh69AWpdOOSJsUNcNY9uY9qxlq3L9dAQ0As/sAQr63M66KD47JA1
s9ghMOmnnglxzlvnOU+zdRusOazBrNbPwmnGTdVoQJKTi3rjSxLqCAicNsryh302kC44O4axZU3y
omTm14KRUBR4SvmjZaUmOZpNtysYxDhZqZ7ssDzV7Jr1+DynNWG8flKdUyzTJ0v503ZJsvbFmarq
yOAQ01k8blFquvkLnHAn7tXSQdQtxHVfdx5NQ68qH8Z6LQ/Wahq3OFpcolkhCpoqGI/KXcShaH1Y
MwSk3rrNQFRfSfQqaVMZ4Y95BYe00bQ3Uy3QkBbVv5PEr17nJTO2HvmHV6lRatuqWjgi1uyGUdH1
XmyulXFg21h/Ly4JMOaFlLnW1vw6aCrfLZ0jDgY3JJ5Lb3wjttd9cdzK+m070nNACwHVTXrVRNnS
y63fT0T95SK5pqWdHAhjTZ/6TstIFPblVkN4iYe2HKK5Sf3XailFxvJUdDG6IaSPmagwISd1u0oI
EvVqy0cLIvgLE1aCrug8vnizcHdaSTLzgE38lvxlVp9CWBEJ1DmzBtADryDm5EvUkD352GvGJd4u
z4/J6ruPNqpxbDVqiceENAVv6c1d0VvJYUoHsc9Ngv/4HcNeW+byBqNvchCiIZguYI+YmU0dzP3S
ggy3tQDqGBRQspyzZCN7Ii+XjrW1I2PrZOUgDiLV2cTHAwLcW7wABP1a465WVkbiiG4dksUbozI3
y2gJcnVBhWEm4l5VG45pLvkD2rL1cKnFdjfBRZB6toHzx99QEXAKcMCGLy2N+zQZ/FNVC3XKzVoe
LDUUm8G3iEIqAyjridJ3gjixM0luULw6QaMYvCZpXpYBWtkimi50s9SKl3lIb7CsuL+aqfXPQZL3
xzR3rTef4oQAxFZmBz3ztesVGgQAWKaD2Rg6LX3s9LH5UCmMBath/VCjlh8mf4ZarDUCMCP4X+HK
5Kol+GtvG9r4Jth+X8nJsyMX0Pe5Z8ck4NwwiDSdlo3F4FW8+n3AzXTm5yFQ2m/yyuUuK3z3QU+Y
Ie2zuaMMwCdokfNLH3L1CesEY6N1UPG+qSj/rCfxNdh4+SjbkMG+1OR6ZSVwDKS9L1eH5U6IEzi2
Z0zg3yiwfzmjcbaghUVCDvLyV+Os4YjE18fB3pMFt/fJwfOU3DVr9c0R4y+ntAD9HDMwubaMKH8R
ehMevTy3+BjiW9+Kin2nJ+W/q6ebQfN/e9L85vL95UjD4BF5tAi7iGJfhyX9SVu7GtTGnvnB4qyA
vptxKkXnwBaRVF0SRTCH21Svzw19TGDUiOzffOe/KFe0VJAOHPyRFq46bvF/nHJU7ueOJ1pe3Vok
L4McgD/3svrfj6PYHi/T5RdH7R92mxQ/LWuyb5KjTFZkOnntrZt5LhblyQEspZr/jyt7aZETt+MQ
ZfHVT3vpCw3zWpnocQDUBuzkPRVZnfek8jGtOEccxjwy/7SUhFdrcgrnqtUm/buvfXn+/31mvQyf
4/sx6csQtfDlgfJSm3RpSst9FRRbbTbfmsC9ZvD8XFGBuHV3cGfk3P/1nfz3Z5r/vqE25bychW7v
KXCsLGKiJ7E3/qRTnQXGYk3fHCr/fGdcRvkNnTkvepP2H0MZbWeZ/TI5+9VIyi7qMo08+VZI4nUX
uJ4++aNVTXy+r4zufxZVXJ2OKF1BWvnkS1w0kP94dNOefq83EP7pL1P2Wa+aNsVjUIKBVcKmSegY
xcjBLXAL95tP/nM9wivNIB8RRZcpia9O1FQsJJAbyt+TeK6feFWD534O3P2od9+1TP68vpeViEuL
a4ARm69f0iX4nMNIg1HNmF7q3AD6URXnFNbVxPYRVlp599+fnz+f2YsNnNk9558cpq8NXaLD07wU
pb8voPoSWQwQXR06uc7Mt+VGu2snYkAvSkANY74bZPDNUoH94su6yPXkHxYki7mMfyL+/n1j+fG0
QrdS2IT9Skx00JwDOZPT3Zr36RDArF/VGcbgofPVD9J5z7LIbw1jHDfSC57tXsatq1UR/9k3Zg2t
RMUsc3fEnEea9K/g28dmJa40vTtX2HQIBDV++e7yczA1TtdtNBvL7yGVWTSr4FROTPeZuRaBh4sV
eQBLVxvENJHb3BREemdlWCRG3FN5EPMPyKgFTlKU42MzwHebyx5BETyc6+1GgIYwL9pnIyh2I5aB
aGzpGQU4MewMxI+sS2NXdsQ+F/V8cp3hgSb3QWKwqtzkeVQt2BsEDiLtrU1d+hsI0GdP78zN2Nkv
jmhiZZc3+Zh9Ajc27rPEuUlqSKGt/jzn1pm6chfklKTMGZyKChSD1eMkrcQtqKCt3hP+Xfc3qrZ/
Y9uHvdXIbot5Lq7s4c2kbx6CAi8j33Rk1ILydqsMup+ogCJWfQiDDr5TxWj3Wox3VZ9c8RedxVK4
5PmlRD8AMWmLS+bHq+wbgGlaDML4NzTcO802flEf73TiW6IyGc5+vXw2NVdKwCYr0uK6C7yrYIAd
F3Qc3jP1g2lgsDXmdCucyQitxANbPoCqhQWk5cDAgTkpNJK1Ww/DDOlnluciV9vMMF49McbAp+fN
IqqJ6wy3GNtcAV7evGuncr906lEu3Uvlj9e1gYsA6OEvSWMnytUyRnlu/pBB8Tpn5MMN/m9noBAX
ZvluUjpEsl8PBvy2yicA318eSlLV+zq2R+sjydfYYNYnAqBOql2RfVid+GjT5prx3F3X96dFoMJo
K+HRRnkSDsg6y5NN2LTWOVP5DZBVksAAiS02CLNk/BjLaTfl4jov6jtZNnqUl+WugXzdOdZ1Y492
WE/5ngzDYrsCWyRrJadQJqpat+dd2zKavnLSD8HktoegKfy4noqDAu1ejxnKYKKDqJP+BpR9rLvJ
0Uwshxz//MKsvpMi9SKEGx1QYPYRUF9TrxNGOVrpphTWLaLe+5qB9mZNezVbAQDMBRvS1u0uHcWW
LLetLcedo5Gt3HgfTk8myOU1aBqaPsIzHr02fWo9vzxWwXzCD3fFSQHg84oqaWfTRTPb8L630CGJ
mDbXz1UOcemAgejM6qx5Loxgw9XjMeUysgtQQ1lyDoekQt3Sts3oPEIX6h5NEwR67tz6nnpvXAjY
Tq49tGXCcw4rWXOKw7gmE6Sw9hTowwPHwRNA+beqaW+DtbtKBwcA9fgjU8RwWu4PI0ifsIICXZqB
W7aV/ehXlkQmSnCvLrGm+uM0E9q42uXPurHflMrfuDfnRite8sADXJXzbJD3NU5a7Egd5+s0HYcx
2CYyGcM2GO7obV8v/XKb+3bssSxscNdG7I0bNx/0sCtXd+sm1hMbFDySybmuLbf8acGvLFR2T0gE
iNG6PXhWe9YWg0zd8kYZHpwSedvrIIxWqzvim/qpL+5Z62bkOQtplPjwO5JsXrRV/8jKBhpAGg8p
0pHWe6R4Q26Ik7FLNmTbmGEXZIhmzVSdHM3gijr5tMGVmkSpDwgbTRno25wemSJm87pgUpzWCWfp
3g+SEHFZp3BCzXNtW2fHqDxQCTykYOjJWB2v8qR5SGoONeA/nwt7Yo1fegOSB1nhrdHEcICOmkcc
dDW3TZya1jkJ1qvWkjub9myUmevHJAHZzzhw7Nlj3t/emujhEVDqqLBqDr/pEwvLjRC8aDABu5Qf
xVc36Uzt3VtvwgkOK1IHpClbhY5wnzA/Rdqo3dWJ/UGY1w85em+8BjHvqohyh+1r7Eg391WXh07v
BLE/jedKR5pxBQngFQCZdgQA6UxA45PmTjYV9THxLIns79Km22PSu1IGK4eVZ8fEmF9qoi3wkcN2
GNNIcnUIjh4h35VE7drtndJ463vYyAFXz6zr7hIg2N71U/6um2mN7mE9K5hjsQdnK+VQcBzMKoVn
Q7xq4Tmfk9beLcwLu0aPidUAFDWb1b1ppHY4au2Hm/cPTdKiqTRaclC2dg4yEEhzM/90ZSMgXtTH
EQEzcnvrjGoCRb1uzHCQ2ofQzefCbRAXhy50RcMS3rwLJczNIPg+WZcPzIJUN0vdvWVwhna+Rs1B
uREGqevH1PTPvkJYNXUvNnxQfCCNuxnU1DDwBI7LcoPRHuB2HZxbndl1Rc713NzKANZwaSewFsy9
lM4HWuANqbpFNPiAptOcjFdU5bRwrybdjUY0K6NPK5Aa+fXUp+PGT/6JXJyHzbj6WyfoN7Ltr4NZ
xS3BnWFRcw6tCj1c7HRnrWoO4XrfjJefiXfqXtrjAd/g3k2AanTuaUhF1Jp2efRlcZBiUafhEjWk
Kv2gBeVDnduka9reVbo2r0lrI53B2grAtbpVcqN1XkpxEfBho/16IW020LdCc+xeOuVS4LdijVO4
nyFTG1GdBG/EZl4WHHs3KeeeHXyMWq051Nr6mOrdi9c0Dmew6spu+2dZVwwkJK8KMl02SEBQuhlO
re2dbDfjAbGONZdzKSY39oz0jGv+DP5m39oSoSVhcrGMfbY87JeHzKwBqlhxPqrrycpeNFvdOtze
3lynkHj1K4zMJya9CMjnrXb7C5axPwYD4bdkdU7EowKnElteiqMKyve6Ta6ooI7LCh7Yb3ZlpaJO
pkOcI4bJCsWdJe5T4Eff1IYRq6Y6dE6uhyN7STg2K8n44MKGRQLXLroxnAPQ5s7qNQdzXZgDzGcO
h+UyRHrGomaJvTEXL7O0qyskN+161PpbODD+xpLrBw/53hhA/JUCck7Xv5lJ9anmcuva/W4Z4bn4
wXs5pJGVVTaECU1/sIHMchgaH0zRH1un2xhT0Ua1ZW5RAomoqpx92lr3JBeZkV5op2VsMjQv60yP
SUVzxfM+pJMespMetYxxkaFz6nhxTPtsW92pKJuTw58J2YQ/SNgnDLTB5jJqsSb8DjaFX15ZWvWE
y3qXwWJEUiSdSCit3xpz+54pGG5K02+z3LqZiPCOKvieep7ezHS2QC/2j8qCTiSMnVYNj83F5FLh
0kAFDDZqFJ+aqW5AK/XAVYo1NCZjl1X+3jCmU25Pn2a5giMPTkSie9R07nUn5ZUF02/DiPT7PF8q
y8J+E21XRJqu0/mrit0k15+qq26kUle28DZFQnHEvGjUkFgc9Vb+y0z0cRtk8lYw/iSRwUIII9X/
Td43pitnqM+LAcwGpNh1UQzcrsGKzNq+CsxmM1ntZ7lmNwvPcFj4zhH4L7sojZ2lKOxQafJoquyU
IhoyqpP/nCk9N6z4MiaWNIByQ8ilYlh2XNX12Ha8xtI62NBRLmXzD5EON5gxcyBswPHa6VFr1pVI
2s7cY8ndOUS11jWs2UG9r7n12Ac2ZMbuqTeBQss8OLWZdW2O0M6KRBfRvFqPpJ2XVN3pdhTgkjyv
3lT6DFBCHXSe1tCEVsTjtITNJH+Jyfu56jpwj8oI/T659hID+oN93TQa2GFJHHvfqwOThHea1oa6
9A7FXJyUSy2/2NNbYNn0iCiwyXb6sWbTTpLwSS8RoKlmLpt/RFnKkZ+iNx55BJxj48JC8YLYafOH
fBl+VTYJoQGAxBQbRJwNyAEukGKQKRwRRrDKo1972wSmF36BbWI7n2bv8ur59ofUmno7Ym2OSwJs
G8UAS2MO7B6e/Qt+2JHp67C1O8r9Ouq9et6QdvxbDst+sGDAmOZNbSsuVDsesY1Qkzg3eWNu0izd
6Ys5PjTSu6/Bz9UjxWQ3D2/ZSKNWyhMzZl1sCIBtDsA+2o13orT3llihPqnhZWZQYK1gx3YDoGT8
E6Pvs8yanDFVJsCY6+WwqeaU6D5PnRtJMGnXHaXsbsqRtunSNEex2E+pDk567SmRxJiGSUazrTeC
mSJP/3BGJwEV0VzhmP8B3XbnreatPeWnLOmOplN0G3Nd37tkpoTSszzyV8J7oAPZW7a4YdOZttgS
ZUQn38BjRJYu6NK5QFceaYTkDtYMiqUkmxg9k81BK+nJrk4K69u/hAOUH/1IznvtD6GkUIQOA5il
bvo08goSyE0/LqZulzvLLrPTT0NvztgZbqRX0VWZEpJ3TectCJrnIhvGsGupDG09caL5cnFqw33H
MLSr8rWOgDRvRTbUm6BZ7r2Cw1PPlF+UN9MvuwfuJfqGq+zPHzRrlkhOFJCZuZz8urm2DUZPih4c
MOmUd5rM3pZMRFM5EL1Z/jAJl7PTrIq6MXtqPE6C/gBNbS6eqib5oEAT8TAHJyZJTulk0GGFC8+4
7W0qlytzlg4mRNZd0z1PNeuQ3oo51JQ/7mTlieck0bZ0GnfFNDpggkl2Hvo9uWZxQSDg9eoLWh66
8UOshbbhf3bmgAxAxuF21dPrJfM4rPoByY8+eom8tjOnjYiU/RCY8rE02D9r9mtdmg+mN7fR1Huf
3eqEetvdcnq80UV/cMb6VyP0SxO45Ri7vva25BH17jreTS9hT7ULCNWsQtgfzLMvsU0MerKyY2gn
uybWxiyAgrl2vbFmIoQ6QM69vj42DHSG7lwfZzhUe8sCau0rj73Hmh96UpMi9sH38uKjzXRO+T2t
O7dT9WYui32fdnd+pgOcCLR4blj5gzJ5DWztJamdXRBkV+UFSlfBTqoSKFw9mhHooKCb7vq8fku0
4gchZzt4rj3eBrF1neWoekjTGpwWKFe58Hr2bg3q8awdrIsk45UvwCAfHdc525JUZGHtpTYXkTcU
13KQO8R0HqECDnY/DNtlsW46u/9FewkwswawSDSPisZjWiy7wjaq97Jgo5QdyRXJjG5TOHccCN9m
Q6/27oB/eCyTqPB68jodDs+e5t3IXB6XyTguyXhY2wn6nTvo0ThQ0o/dqVns+24E49TbP4pgec4L
79D66wO2j2OxDk/p3JxKPzcjRjHdyACokwGgpsVbQ3KiQa1k9oLieS6W+eDm/q6naRfqDbSctEIg
IMMyEm2DPiWXo4360CZDQaMZduXIY0fN5j05q3imrB52XjDf+XqGN75fN53dvtLc4yaYcZ/zl8/u
vQa6ecqY+9anXTWPxDolrCitU8Vtrj5Luz1eNhwrsGC92+bOMWG14ahhI220l1XMRzcpYMQXFq+E
n+VhKxEnRk4XrDDZW1YkD5bMX1ZJTrQbzNGQBLeMYsL59nj1BjtI2FAJhlTzzZJNv5wBJl8QcAlT
cAP2ELNgs+2bzDercfhELnwu84k5ohXDg540t3rTqjAfRBVJXXvVAVl3+DhYTmi1t2uwS+GTO1X+
aZnqei3xJ+gItTDdLpuk+aAy98mu9F1a9jDhHLRyabwxkxWmmU0yGn1XCuv8zgySBzH7Tw52UXCE
w46i6tTKjmULu8i4QtMVBgsai6QDkGdX42A1zI6ZqrqGPGMUhDP6J91qnoy8fPOxAUSS/XpNq0NV
jWCfHSBkKxJIvOACC2keqo3bOJAU7WjmQK0FzUfgJL+LQmvjvGt3JUS+CMtCEmU4elj0qy3qyxJO
lpaHeWDeCzi3YdUE9d7Q8hw8ZlJeeHubcp3Zip0f2lo+qKEzw0XHLpIKtrs16w4QZV4D8l+3OYx5
Nl91FWhcjYpwe27wHHY5px43LR9AJRw7Nz2YvbGpR7mde9JVIblTJ436fmWJZYJ7W1vVkT8v2N/M
kKuzZ3IzR9zy7mmC+werQZ3CHWPFmM+eOZ79sJff9MFYy1aWXKf5wMdhx4pKItS7FYd45z0zXr83
HJAEmhaESa6exFTFVCO3adps3UFFk+/iWsdlW1/CvGQzpBsGgu3TNI9no86OsgnoLtuauRMLlPp2
qR7Xct538P4KLSkwSCY3lT0mkZGgG7TQKDvOqXWPwJtc0GbYNMH8sNtMp7ld7qY5h2GLYaIYiO53
nO0K2LNwg2cLT0bcFvo10LbfnDs+zMF47owAk1ey96eyILGmwOfi4ZITRyubjpW4+CmEIy6IdiO0
vekMSrZCm5PXg9Z9rKBNKfbeghTMZJHzW0RqveftYvC0aPRdWVgjLXV/FY1XRS416qaT/eso2+em
KmbsECSBBLWzVYZ/8kpNnFJm8zjJBlTrzRQ6tj9u+ABMbCbrkQXp2MzkwdcsDG786w+g2YtznvHg
S0MvQiCHT4x9KQza9T43uiseUIgsaf2+VPmZGvg4uN0VZN0fqalvVp502Cb7ATomQs+zNZk3ljPu
9X7dtomqYtF36F+rtXGWloMYCkk4UQBEyIhFZGPLJnQ1iRF/WA3n6b7r1O/Aa/faGDxnhfcrcby7
rF2i0k8OWWW+OolFVIahntZFa6iS9WcD+R4L0UcqcDmhwL4zaPHRacNtaSTRSmYw4mfZRCJZhpjy
kxOAwerSzvpLb4rnBRXcMMenegTqOnkkPYixiLtE3qC58as4goh4cRAa5Qtkj31gyZigD84ehtpN
Nncqmc9aC0d5sJw7FqYq7F3rsaO4Dtdc3I+5UR36pnhYjKaK+hZG6iLWgZh92hq4yNLNWqZ006zp
tif2bOi137RjzoGZXZvF/Gso9cv8yUufivuGsooyZKvy9Zo3GEp639541ImhT3pEZA9LsAXB+cuE
dBc2PTNavqXtDAvI/dL/ckT7OkiPEq4zHjCmIYtLJuv8cYUH7wy386gd7HWS4cpe0DbeU8mJzMHs
O+ksskM3bJgw6Q7BnCMkVP0YMZOJslR0W9ahfTCJcoPqf8SMgGhu5dfewFPjDulh5ewQJq28WZrg
Ygb0It+tHvJkJIc5UyfoqAlevU7b4ks7eS6KBi41gIh2hwGGUOmRTWrhDB660mPPGrqfxQQJz81/
joL00GXpP6ekus8H6IR1To66p5aDzOQnwuKx9RSi89jetY18GoG4tjpKcLv6j5cjY47xYd97/5wg
dspmlBBYOUGPUzyt5WnVA1pJfb0hceHAZlWc17q9xrprh7wWE+eBcrtOpeDCcOdEvjThXNHxXYwA
QbSqdkrxnsA6ndPpsTE7WGnQQrXRvZdzD+I0S9vDbCVHiTHEcKZwCJw71Qn00trG70h31bfTd6j2
ktCfOq6D7lV63tHo7dOsq5q9MQDKmmRePPXOs+y1T2PhRanXH0pXBE4nxj2p0GvcQF1s83U3BfiT
ppW8cuS/d4DWhzTzD7JlsHPMX5k8/e2z8SBwedf6al85mQtHPuDJNWlFBugwyOXoomp8Tzq8Q0Df
RVDEVT7bmyRbrsfA+d2IpArx5RyaqfiQhcQj5axHWgGUOU69ZcRwt4r1SkcTC1LFatz7fezqMoGS
V25oCx6DZXotjfkRR25F8cRqYY3To1fBC20q8SiU9dQP8sawqLZs+1fhDx8Gu38kQO7VST1u2tT7
sXqgxS1AM1kbN3Z/9CxxtlzlHTrLfVRzMNCu1x8HJ7gSTvqQp3hAQaS2lXPOzeDHWq9vsAmv7WD6
qGR2JXRJ78hbPnO4HYSErbdliaVzyXf6ChZR1HdDLu/YjrAo9lwyez5U5oo1Sjdf3NLjXM8KPFaX
c8iiQmvpNpaqIqOpUbFltqP/HVsw0bWhvp/k9DvHbc3vpJZZs5fWmW7XZrgJ0v4nKjwRT9N8zgp+
A7Dv0BsgKZNJ+DConlrGZbgeXgH5GVofALHyn32v3bll8xBcFPLORBqtfXezwmMOG++hc6vPzjI3
piRVgxDEIhnRnJTFkRyrNbXxxsgBhWOkmlSHYc7NvnHHG18s6//0gslGJxeU4CD3j8FSkWlVM7qV
OKgksPbwsYrfaTY8KJziND1MgLZrZlwtBIdgHOzz22YY0b2pgb+ZkDMuvon/8HL884Mw8mIQd0nC
vPt1HMBCIu0QU/1Djbc02PJqF3eVWVB9WQs9M+JDLX/YKqIf34MEGBPnocD4SQl1qaiYiHOjjHJP
feNE+GLfufxUBFTx19kXL8Qfjv7FS/qSN9g7pM4MfgXTy9BGZjrM3Tc+oX9m8758f0I4OKq7F1eN
/jXvliTfAXmuDw5alVoT3Mw5OFOb9696Wc7jLSF85i2+D//FHAOwB0yKr4yQTmbyw7eKCrc0WsKB
SYfG2DQZJvgddakNbH1onwwtbTnW+NaALJsUnFX7tQZZK3RDzZtSl5zn/7vJ4ct4zD+XzboEaTAh
wyX8mjGpWRiey6KlWWzhZc7cRG7mJKt+Ck5Ck7N8lw7+t7tkYSy8ZMLpAZGi/zY0THLoZjB24jCp
NLhaUktQd5gTz8R//1pffCn/fC2XGSN85Douia/3qLUMD1o798grVmu3VKhfysjTOJ1W8xub0V88
GgaRb4QKkVmId+3iW/kP8w1t/6TRodQdaBbVjz5oInunoJ+ObDVJxcCMXUvOY7Jp76YVo07YqKr7
9d+/7hdvDF+XqWjCUDCqEIbyx2A2hzY8P+7oHagA5O2sy2ILznl9txUbbbEiHCeaU7/8rx96GcOG
ysiw5wU9ebkw//HFW4Vr4GKJop5fyzhVztU6zNeHWXfa3epk1ncL4N+eHe4kUWYGc/V87L8/zxis
Ak1E+AetqAJMJ0a3wcqNlDtW5sabUVUbCcjeXcNV2B8iG18TZ6G2epr98tYZNfu7qdq/PWTeJYXT
I7jFcL7GbZRLPTgM4pgHfx7ay8hMvYWlMcIJLr5L6frLd8fs6bHimqw9f35UwmiBjYXyUFmO1m5W
Y/DQI3M+95vV7W/bDB9wyUv2sVnRi/j3VfaztPEDZVkH3aT7vukZaurCuWZOal/YS9GOYVkamXmV
dWTwbmSjVTDdCv1dpOIXhtTG++b1+nOB4tHmHwaKCdD6g8XVzW1uKpKRGAhTwW6W5fKICdemC2wY
Z70b528GO/+8qXweCQdkOTm4X7/CmlDe7EI0VLGJpJGspdNyWlNiKzqrcb+ZF/zLW8t+DuqSd1fH
9/plMYQ9Ah0j9X0CndLpqct6ZibMqdCe+sBLf6e5MIo4Mdz8m1v8t4/lMy3m9UnkYBbz33fY6RED
h8bwDsy09aHTDS13Fka9LicvHFa/PSQDrvD/vlj8uUqCaDAgUpD4fQn9+TKyTYasnVLKewdHTze6
11fRTJsqXkzTJs+4vy6Tlr5ZUp8KXPvffPZfvzBBesRXX1LBvm462rgaU13r3sFVPLIBwgUDOG57
cHrL2KsOO1tNCso3H/qX54iEaiqkC9Dmz0zEqiSQ1CeP45C1Fmjyzuq3o9KtTVLm2uG/X9s/F4f/
x8UiW4UX5Gv+x7xO1dqUQoCaQXSdlElUrx304f/+KawKlg4DEEvk17LPQNWYSs6u+4G9NQ/9wSgi
VxFS/v/zOSyrgJl4ZIiM+/fjKfIVfz4+OqYAmLHe1GoV1oY+xXc3yPtjZSE81cdF7yDrkCX0dfmW
lbHqJUaXY9bhbAiFIaG9O0q0d4k2kPG4ZCZTm1rXlFvMVnhM3MWkLZ5mIj/Ytd2Iy/DfxNzlKJqf
SIn5Q5b2NGpoY5e0K4vZOLtqqX+v65i8KagPebgaWvPuBVAnKObW5cAk4Lwx3KV47B01/Qw6x0Du
k5pm4WfipBRCFIRBqM+jcAFmoLH/KM3UYwzUsBXTnY42aEyqtt2HoG3fhZZfLC4hfz38pJ5BmB6P
iPo/lJ3ZcqRItkW/CDOcmVeCiFCE5lQqU9ILVjmBMzqjA19/F/VwrTNSlrLqpzbr6kIQ4H78nL3X
xsehi2VNIrO2CZ+rjMa4ld20oH7BxknUHnKu2HMbfbcmZf8NnSX/kF4EP/SgQ7Q0LiQjr1RYp4P5
6A8FiCet7eKtMBKBiGlVth1lbRaiY1qCrNilbE/dHkMWVDanKomLryDHPXceLnxz4gdlpFqthH8E
E9K1nno4jCysVC86lfWtZ6zNEOtkRZlXtS0tTE5piIv+/jZfZhgh0HbIIAhR1boB8uXLCtHGfGQ7
lZOcat8d4kEvdlwas/rsdPnjZPYe2hQbaLjhWogJA7KxTGbnf/8b/jW7/3aS4G/Y1iUgexwlhHux
AUjaB7TxA+NUOD4a2czunc9Sdi9dmp4NWvkKM49ZP2mrS+1IkZiqqGKrEPWu3Qg00IPziIKqTdHb
1hj3Zl8mfkT3jx54rSRbdbKk6Mgy7Xh0qUdtvQRA8r4UiZi3QFgj/IiB9cdKyw2RgOD48MKJ6Qsu
ZP4FEV4BrYfwNDle9r128BRFdFjrOAiUZnxi2Nddgn7y78/xvd8S4hZrGmg3tuzL37L2JtsoSYM6
hzMNyVwrfegnv4hrc1hjr8+nQyetdj/QYDwZSym+KAkv/e9/xB/r/ZY5xYK/0SCcP1eT2eg1g2Ya
g2NWr3dqZqZj10X+5JvM6P9+qT/20u3VNUGhO5RnQAkvnrI7JllalIsBBsfI94HynL1sHJtW79rG
wK/ktapduc8bEyDuimHu75d/50551BShsOYwc1wy4acxXLmSME4tpfotR5zlpbcn96hqc/lgE/1j
Z+NOOdfwoVI1bLf7+16wMnonIVcnJz4S40oPqruelIsc8+939N5lNj6ZD/udYMDL13ZMWvRrKa0V
Tkr5iyOL0WY0nKiPiEwXjoJ/1xzIBnROANc5lEO/306dyQGjecqaUw/pVdOAVXQYWZynYFxunGXN
aQnn3T4fQzSh//0WIWayzmzvJweWi0uTqeRMwNZOnesgJFlTZ3m1p9n/6Drv3SKPcDNQeVsv5uIX
Q3NIkUcm6Im0CntHeAZjyrV0WtYz/LQIVMVxtgZjJ0z5EbT0z/eSLoZg/XE4AIe2fXFpEgpQqppm
dkZQ2sTKyVp0tHjvEe4M1ue/P873rwUOiNKO98bc/vf/Ofum6+I5XeFROwTheNtWtX1tMJthPjiJ
//wNcFv8B+Qa5xqibH6/lEnSQSPXsDi71CefZwb3+4BZ7AdX+fN34yp09GwQ7xum8uLVnIoE9Gng
FGcW7uBZqCTAmEBvHfmKt6sQlkbCKpFo9h8e8P7cM0BcQ4qCIgkQxjQv3swRj02+Ltzf6ubJHIdl
Ft7KIMmDndMW9oNg+v7g98aQfnDH20/0++bLdVmtSSEDbRQ6W3n4vz9hWWbW6A0lWS41AzVBKljJ
fuvw3/Huo/D6+xvz3gO2fT49Du+WBaru98tJqzSnjh7luVQl46iuDA6FYcyfy06XGNVnBNhDtb4x
kGo+OB68d2UoJ1wblyQS+IujlxR6sOsxL845zNXXal2mH3PRNpG9ClQmuWVf0anzDk7qfsQjfe8R
U7GyqrrU2RADf79nPXXj6mRDfu6VgaY+xUvRG7nFjXvtB2fpdy/FKwQ3hlRIwPAXlzI4ilmjn59H
ah4UTba/3ZDPnpiGH1zqvRcWluv/X8r6/VL4dCD3Z0F+RtD+zR5GAZy7Xfdl0VJsYBU7tZP6CCL7
5w7FOsON0d7DWUS5+Ps1G3vy2mI18jN5T+NecczdJ7rJrv7+jm7/lstPgo4A/VkbeOYfYQ85p7uh
NJcc5A0iBk96YYMhaAh3ZofoEKW1/1FkxnvPkvMxnRbMqaZpXazZA6QNgBgZ76aR49vylo5ZDNIO
XdbeDhI6g2E8O/95L+Q8vjG7oIShprwMepGc+yvTbYpz6Q0NDYBa3cwQXj747N57mOQccrTkxcdY
fLGuabL/hq7lJxODWm4xgPpRE67ZnUQ4jwA++I/gUYoL7orP23LJRgW1fnE9N6/bJuzr4kwXoL7u
Qyu7tRz5Cb7yptDJzQ+K0PdWFV/QXd/cmOz42wf5P8unKPpg8AaWT9h4yMpNznBGmeaxuZbLFYlh
TiSnMIkE8tgPvr/3vgUWM4LUt2O75V+spIXdwESaZHkeEIvjkmklqAHgCV2///vn8N7LGfKZ0ybb
YNX29of8zy0mDRZe2y7Kczohi6aB/2ZMHZ/9IIbT4KLn04319vdLbj/S5RcIwZWJDCwB8FQXl4QX
QYMz7Mpzj/PzUbZYha0Mh2E5DSXSl2k92inNAQ/n3wFCzAdXf+/JhnTJKO+h6LFq/37DTZL4knDa
4txagJSRlmAJKYuP2lXvLNUWFDEwfZCS8QxfvKh26liVm/EgPdLBb00Pnw8TQv1moc45/ufHSb8c
via8BK542eKRWS0CvFD5eZFLe5VptJuZW1pxb5oOUjDoVryt10pPUJI7Y/3g6v+mC178mviUbZ+z
C7/nH2/qPLY9iGHJ5ZFeC4D5q34lEA/RadHPCO4s6ebnUKYiu8qQyS4nC8/4r3Qjn/QAP+YCFtk4
MUg3Kt8SkU4NbD2ZqPqnsu3kF6Wd4keeWpl9TEgmWbAo1G0dOZWygXDjSStuO5FJP3Y9CxGmaaTf
0qS0ie9ul+/aQ9KDPz11DEx5qnn4+5N/Z3mwtmMGIX0ssKgjf3+VQgcdKlWXPOdsZ6+i8uozhBBa
FUxV8TE5Vr4z0jw7Oc3w0SnrnYXXIhgaHwwwWk4iF5dO/KSsE2eS5yab6LqWQ188QeKDj2e5iW0/
hNaADOPvt/tOC+LffRlqLORY+4+fWvdonk1TFnh3ZJrFxsAkOsGU/5qGvkbklyfeI4gvc9oV67So
HXJd/U0PofVBwpB45xveGKU+tnXefIKMfn/whKoUrT+YxdnGWz6iKCeMkqXLuE5rq301wxoZUS60
vzfdRX6uS+SxXakxe8z8HPdC58ONBNjf7/Iw8z+QDvx7kL74IOh38YjYfbeMpYtPXxXMvz2zzc6u
Ntons7MxkCP4LuIwRzI0e9CW7Gx1nvRYWp/sCfPUEELgAjNUVsc6LeynQfXdcbQtvhvggOfJ9zCc
2SiUj7Wwll1fmKhO58aMCmxIe8UQfx/qdbnNw9zGSIF8HwSQoaxYLZheUFVCrHFgUJ103eGsHkr7
UBdAyfAJ0enWWuHmbBv/JNSSPJVT3jyE6I6uuD37aBi5vqkK17oea+Xf4TmubwtjgE9dtIZ/Nqtc
PU6inWO2YOumqfMllrr6atVTup+DCptEJnOnp7O39ucgdSGsgDc9Y3ifbBarrNsnGYaWrrasYBcW
mdhNHA+PYbM6d3nVFIfW9It7PUvkhqZA0Yxl9tF3yvZ+LbrpucfFl+3KpENlphWAN55+jwHQWs8J
8uBY9PX64M4VHncTSxr2YfuoE1fku79/G++9kdRBDmNSShPzEotZ4jKeCJeWZ3f0Ru+QGPla3Fh2
A0vw7xd678O3IG9CGTFpsFyuOUs2hCbW1vxcTSsBP8O87EyrQ1LoqG4vxfwRd/29jYwqeZtp0fr7
o50j5hVcr93m57LFQ93pSUODBDmVDOAi/vut2RTmIHLARFCe//5VL/PqTEY6UkxSMcd26UyxDKz0
xnQQYwUM8j643nu3RhFCCCKDQofl9PfrmWnnFbQA5dlC3vYl0LL/MeQasxusiv4DRM07PxvJfIxc
WRVQtV12wdVYy9ly1vS8pouFt8ISm0UFl0QHeUwOXfbBWv1OWUcfhQ4RoCYOipeL0KAQvdhYxs9m
HuADSkdr6K67yaFTzoMcvyRF2KR7UISN98FTfe/KG0XVFlhzOcRdPNUMu0MLDTA9F5akiel52UKj
rGt8sQuGDI9hZpceVpssnT8oRd7ZjmnuwHPCde/xHl28P07qV/6g/PQssdLctI0zfxaZAHXhyQX9
c4tFtxASAbU1f/C033mTbPpWNB9YE8kw2p7J/xTRnTWlM+Lv7GxMZo6ZO3SxhQjn0Pryo1QS4g74
l13sL/YmLXJprnKKvWzkGlmF+rOXTE+gC897PzXnr9oM3d0WEfupM+dm50nNvHtQ895rM3mzkjp2
i05aXHOmHqhW8uqwULrcSHKpaYE1v4iMR/4O2/FfPgqmoWygTkUBFzykobOcPch2RxV04opaJozs
jBd27X0DZClR0ztfY56IXKPG39ZCaix9X9mRuTQTY7C8Nq5yN5mvJmiZQ2wttn0lqCS+903WvjTF
1C+bih9xcNaiNwuX9SzmbH6hgPejxZuGq4Lo2Six2Z6ikjbnXWCpVO36IGiWnesylIyS0XNOZsUA
CnCcXnzasYu97tJNEIzyXVxLLn7leEsWj8xKiitHbRJwbaP8XJYqtlFM3wxwF/foc1F/yCrfd006
pVGAQPamx9f9yZoNGC2LG+Osyu6RfXagGuukx6wwYzouw3x9xCJGvo60G1YufqGtpbBGzjRae9x4
X/MuoQPo+z3+oxYEHos59Rr/0IFe0UzYXmhD2O785mxOTvrJbYWzI3M3fPaM7rvfB+NpNZQRl7Wr
D1WA3Q4KZf6QsQcfvQn/niVbm9gIIBFL56s4c3B9ND48pEI3ADtgwoLKK/r20PAkeOZ5em3UwHZx
6pVqP3fhZMT4RmzUzrr+CJr/b1F28d4yzmF6L/xNcnN58FLF2LCTiPycGIqvJGjRm0ftNMqXqZ+8
G4Nt+ceIAvmTVWnXj3ForQ+wiWURExDsZQccYHy9QZAvn7tVN09lKb2fvWWm7V4aOrzLXeOa00gA
8b9Lm5dpLeZ1G9CG4jwT/jdGpbe56pZRCS/q/KQDQ1IEmYdTbQ7lvvF5v/eglgjTCVrXfQ6Xtr1v
aKE8s1a6nFFRN1LaQ4T57g0adqTp615HwsYNHQWJZT9atiycXY80PI3bhjdgh5R19W+1GPz0F5Ll
4Ee6WsuPyqWGxgSlfxViaF9WzK1pvK4i+1SY4xapo9OxxNgzly5COl8dyEHqcGb10BsZVZv6R223
yxD7eux+CqTcN7m/1F8xrQIKaqxFm9DkqOp+QEJVgtTyNVwefFFAVi84GtZR6IspQTFY9PcEJYzG
BzXKtsRf/NIQ9ejSUJzTabuMkZzA2FjTOLDZuXa7ny0ieOe5MuLBrE2GuTLfu04SHjBKY1ivUBh/
sBy/U4xtRL+tKRWSv3W5EZh1AleVmEM2gkC/EeyKCa8dlg+29Hc2OmZArJjbRJQF+bIbC3dtCEWT
nMa1KI4c1NKbSvVr5AdJuFMlNbrpJu7j32ukPx4t5wrabcIPOM+iqr3YXSnEkslZe/oKWdXEiaXm
wzDaJIuXnkRmgEutvR9LOjixSWTNuvP9+aNS5o/73o42lJ+MhECLu5c9v3ocuXPGfOeh7pZDlTTF
3psNeQwzF4tRObxYJYCVv9/2v/37314pLgqskRtmj930DL/vsAS72t7cGdlZ67eiLH/pFgaVY3QH
UbPK48jL8h524vi5K2tMTSWrp5ThMR8fXac/YJwHHY1mNcWysKdCm66kcs27djCTj86mW5Vx+Zei
MmbOQ+Y1I8KLKgRSWstnwSQiJcTl6HSyOK00tPfjMK8niyBLDDfdT6dJ30RRFrt+NfCG2YBN+8Ux
j95a2h+URX8WDDw7lwbRFgu3jZ8u3hn2CNV7PWMDxE2wU5fQyZ6R0FovfqrT72UXDEjJW9oqz12L
X+XQdlb3tdXC5YzHxkiQ1SjwDzhmnb6t+BtfyS8qIQS0Ag55WEIejJo5w3X299/8j694+7MDCkkE
zowGL7VYsLMDrOs0llqdlnd2qtrPWCT8D8rVP6oprkKHDlnz9lLzTv/+YgEHHUDeZflZzl0RZ2WG
vbq0CtgP2/K9WsX1Vm7CtBKz8fzfb5Czjon+C02zexkTIUuDzh10ovMqoRihYklhwUzT6e9XYYD5
x+GDXitSBvrIwqaHdrkej92G4kYqvsmWl3qvIHu5t3qdxWFooMWT0meIvdYCX4MeGxAHRqvIBaiX
+pRxhrgbFofAb6Ri5RiZuisB0uWQ2m1ygesQ1mUr7fo0q7k/cCPOp4H8yCYip678RrkyvsrC6L+Y
wHY/JUQF1P9URGrl56FJ6Nf7uadeDIrzt0p2oLMaf65eUUfWdzkKvTzSLDdmpEqHDFUnS7slNvt0
QKXlzi5U/0CKB2xZ/XWSKeNhScaJbXrOMU72uOCjEPvkp94r58/jkGS46QBJn5GRN84uzxKyvqcg
9w+DuYKs6xNrvem6AVOCAfaraCr/OYek7MJIS5pPK6igBw99/X072M5Zr172ySMB6qisVonTLJX3
j8o36kau8eYV0u5ocoTGrbN03slVGonb6qNf9Afb3AlntWb81k6NE3oZ7A4seSXVLsxs85MHteG1
zOVKqBpNqj52QW3LQ1A6RfPkDFbl35da+MWxX4VMGKkm2d6Wtr7v0sTEnbZQXmEro1Z8g1VJjaxg
POIkVtaWE2hloBcaEfZPI8DzQ9Dk/c+p9VoQPssKDTmp1aMczeKzaiYN5k5WbRAh8qTpCjBjcvaz
TRH8NMFJ0zsn5Wy9t8ei1E/Kq41vTb5O6rNhrwBGcqNbofw5YV2Sz+dXUNvYKp09eDb7G67cGX2s
yiaMYjqwI6NTEz/maHVPtB57fTs6rZHeYJvwzB+h2Sd1HXXK4HoAFsBv5ifwwHVVE8aKXMzbpV4F
p8djKIbsayQb765AowIaYfRkd9VUE9R0cAfWDi1Z+12hH3wLKa6fWlrVbCWkCH6SbiN2vtlCzVnL
QLm71g9SgCRkZZ1R5vd1JFAjlZHV13MA7ScHQGYPckJAYC0ub3wd6KghNeJW9RRYkdsZ3anEJoOV
fTTbN9WjaoqAaqt7BILSjIymGF9ZXTAzCtsYzoGs+zer2QLvF9MrKOhHb7+E5HpGzZSEI6Vcjrd7
ybWNe7lzX9ZBQ7OqzLHAZDkwAIis2rROWZhkPxzOodlu9WU4nLqsaarPYSW6p1p19pNpFWt6O1hT
cbVkSXFXwffCMTiInsLRxRY8V16rMC0q9zNwofZa9WH15E5xWwzFK5C06soi76g4Wh6tBuA+Q/Ya
woOPnSVNnsPJ8s+YgXsRFUntnEE1iOtWpQVtI45lBzGY6qoaRudbnoxyeKg7lVOxJhmo7AWiym1f
l8OjYS4OpIE+VG+NLlvgkpZh/bJNGB9RU68vFUdUYJlNHjNsyY6YP91nO1HBofRwsw9Jii2lZg+b
UdpmEenp465BqrOf27qMdAJZJqhFeyhB990FdekdREpkiGlt+JqqSF/k1H/pOjXQYMvAzWXh5v2t
KoR+aTJ8CQI57EPFeKHnmLuf6HtHs2KARaxC86kRc7O3RUPcyADHsCYdeBeaUGrD0bvODCrgYFZi
1y+1Z8bJGObfM1dO9G71qg6TYw7wLjLIjW2IK9bqhPgJU0Cf4PEFd13R4sEIFvMq5VRLwESK0RVs
G6b7ykVcG4m13DYs6curRtEtiGYPQ4k713xBOjEMI2qa0DwpZ+Ifs5qGHUB2vb5CyMCBYxGedvZg
y70zdaBzyDMzfCy3XmvGKWOAsZQIKIfwMK7Uqh1M0tMQPKzSXhfM7FjuY5PjU1z1Y/kA2k6LeJOd
UWGM2iaRRXsKHIlDEIDN2lqxwMPAIh5JvmRjX5l0qrDoE61IWEq3evaPfG4G4rTRtP0Q0hxuOCpa
N4WbrSAwQ/SAZmMwHy3tIf2Hotm8tQEbXFUN9tCxdVn1smXj//hirWY42xC+Iiuokju3U/LkZnV5
ckWt4jEEtoa+NzfuF8YuGdiZobmWLZ127PWWIZPYct252/WVTnWksnT90VS6CXe1NTg3hizK7hcS
/6CP+3wTStU9XI4H3vYGxkFdpBsBpB6fGj9jaIwepUge81zUxfc+QX8MVq+ffShFCyAcw07beedn
WTFel4Xmnwdxw5aWswugLxWaI2sjmsK9KkaZZQcHr6r/NE9SyciHhElnZGl694R+EkMykqtx2mNe
WX4VvS+6ODfcmTNhJfzqxP+p9XZ9bmXGcc2KyiCNLfF+NCB0nlxmzgMFoMEkTwSl95o0GZRYbGDJ
vONvdiHdoQkRx9ZsDXUHfIFxasdi96XtAqsBmZ/gmwa0CfvTcFySKTxz6stnaHH5GhnsIuekrRpE
iKnm+7TMaenvwBgWkPeIDKp3AlEtn4S99CG8pbQM+ZXoHGO4JRo2cmoDRfOUmGyguN19A6S/27vH
plmXEVLCbDVdVNAR6g5WwWZ1UyPb/orrL78a1jX/1aUmbINCtuq7ndr6Ow0YNWJy6nlP0CIHJj38
raYgTYIrD8PsZtdl0ofZGUOFg/48XcfxZjCEh8t81AEptYMPkGEo3FbC+m3nn8xtun/czKwPM6JF
cZaJFPV1xYMiYsJV7XAWzbw+QUmgjeAbnk52nmjNt3BB+vworS4UHGk4MRwBILV6t6RZWu0FAR8/
G0iUP8tsw3aY9TyxdtFP7yPhztTyRujNwcEAwaUASQ3hy+q5RhrBXRffCnrd+a6CtYQsairZTKHg
kZO4hOEO3AoUAF2lLXTKyfXJ9FkY0iOTcSMilohicIygyzdNFSpAmkW23NvwdWUswdt9nVWJocfo
i2vktMbPavVHaBNMyNtoVHP6q+7coNrbkxxaUD+9fVeFLdxCWu641FtOZqQZ9Hb45prInPd0L4Nf
kk7bGY2uXtkHqNd2cLNzWDVjVvwI8VZ3fNjkdEVZLxdBp9GrDttH2ezDMG/vCz6b6yVMyBIh3Bzl
hBzC+qYzR0za42x/N/vZ3LtLtzmeCaVMI+CL+c/Uk82zvxpYsgvdW2VkqGZsd86Qu03c+itrVOck
64/a7wvqrja1vqotBSkAvXZjBDVTxqmcpjTOzKS6tRu9fp6aUNxa2Psp8BHhQNNz9STiPnERbK9+
l5HyAM3IhPZs1/dcbjrZ2mmORW4ZClTCWECKMWo2ZM2Ldh7tcnwOB508dsNgPU1JMn0hqmJFwtg3
p8owFtaNfpV75QHhjUjt6aEB66ysflaWn4aRFgU86rIeyk+Np4wbTRnyVmeKeYRk9SGMw7Ga4qS7
Ki/pNwXuYTvsvrLa57uyW3MwGCUnxDGFhh4k8kYFYkgiKprMOUyhoogw7Y4kltrB+h/5mZHisyBY
AT9dHqjYLEjSIUUpp/GblI2+qhAjL6BpggRSoaioNGf8ru6u6Lp6oXRspbu37GG+K9KwvB/zFrbX
6FcvdSJtukplZQAbrF1j3VlWOt4TAZJgKq5ryocEwMiVxzz+C5Cn6q7swrEmUcjQVxhXLWB14+x/
62QuziTX4JH3g/CkzclLgVKs6uz2yXqflSHclJS97CqUtQNRyx88UCMTODc7wLKPG7yGZZwruzhY
vBfmLihb477qs+VhFAtxKQZQr8d5GaqnbJrYZL2ZM/iyDGYVda6RrDHN+eWr2xvZvWMV9XGE0qd2
a0+jN8jN4pRUc3OGsLCmYDKHutgRmtQenTknNKjxOq+ORZsNtz2yzNsAVMpzka5yZJ4aOFcD1i2K
Zd9S92pSINVIZrcf3QmAIw8py05CV/obFb9YOfB2PNA854dQbZ0+TODXNvAysoqYuTHsMeV7xm3u
JasX1bMAtVSuBX4gBjOwWfmNeLubxHNuZGbR+HAJRYjwB443wBPaLyxJIUjXoeWg4YVqna6s0s6P
aV2YXzWcSXHF5dajwY4LNkXpoo4mZtj7RZSkoAel9Y9rBHDUgNWNv9ywVECsRNndl37nDCRaNQ2R
QP+2++Y1c2O/yNGO4FvuDpoFNNvN9oxUe5wt0Ok1JN6o70b7ptFT6DFfUM6dIqDqmuMfhcngA+6h
O42Sw0/66oa8gRFE8rx2r50Y8dkS8hbEPaMoIhBh+WWhKB86kAVwsjk0LbTesnmOM7sCKMvpowDw
3OY57OIWiOtkafBlcH/yB3ha7jnV9vwjx1ztxMDo2xsOvPLaHQ0/PaHLwleiAkq+yEDdQQ86tTNA
OoBgrRgBGo9GW7C+0YWHZM1Ai4TbJeDh7CorGL60PUwmBkbzrS9b/0FCRvrHKZR4K10a1dBsyLxR
Wet/lbOb3DcauUZXDs6VO+U+q8/AgrUfl968z1xtN6gJao6u0wwwPLJSz5oQonbDYwYE6WYupznf
jYZyP/X0Z4+rZyZ3VTkYa2Tz4VFnEk3zY9qI8EPXg+0TnD2yNV9eB+LrT9mMLLpD/hfcQuehuU8a
8pfRnP16NwhADMeuTamM3Uz+LCgRXq2p977Y+SJ5nkrKByq0+geKsfzVae3sVibG+OaVfBlR4oTJ
mS8AEd3MCtzQ0srTV6gt8oybmZy+clxchxfdgZsxptM+56l8XpqcB+RWBiIKMjyQADLBcU8DMNYv
ruzli1/lG+9vnJj6dKK31+25m/rgjlVzhlmx3kyQr3+ic8vbndApMJSwZjKI8cLgZdo60zfIJ4d7
HLT6NCTCuMeGzvm8Qiad71csPIBeAbkvp3aUFooKP9fVNcfgcoqHrPeCmAgD23qaqzZLr8mpW3jX
nET9NFL+0GRQtXfU3mB9E8WQ5ve+gyzjmJEMyoQMzaN3mrVQYTz5hqx/LV3Zz5E7kYJ07uupqeO1
Wt1yX1jc+pksPwMLel3W+tqkv06YIczEf2q/8/WOWXRg7sayNVUszGr5B2nrFIIFIHsgMnsD0GPZ
OmN/dilIeiZYmVAMAfz8aytm4o6gZeXDcSDNezqqqicySslu/unak4nIISvrLxiJdRM707zcCLQt
azz1ZDDH2gv6Ke7n2msO0liD8sCIWQSAw/jANjKSyvYePHZwSKlZNHtZq4rYnabuyCSsKXlhblXq
MVjtKonSTU4Ujz32v+vCFul8jbLTAa3QUF8cSibbQzwW44ySNhcvJvQe6LwzTEDmaZPPfa6+haQt
yW+9ElxPDNqF79SrRtTvpqqar0GYpPIRzmLv7sYQtifWmBkWMh6AhNiIbuP56skMaB3UVJBRVok+
2fmBoeGYFT4FIrF7y8+wGlX1kDid+WUYpR1b0pJ7B8bay2SucDiWQc7obMqVQWfujDMpWUNQWQeO
sA2SVV6T4Jq/bRS7YjRHHdfsX/QWLAVLzAk54u6txtY1yyzkjittidmjMu2X/tSryW2/9m0VtA4C
IF8Gx8VviuxBlMhVDsRPOcsX2CBYKu1Bd/2t9H0vv8behdkH7X1R7XjxA2Zn0+z+cGlO+cesnpQf
5SjOqtuiMRpeG0YMK3h+W+WxCoP2Tfva5SxSji2LK3NE/wTF2Z33ZRtQx7rmXAdoqGnF7JZWVPBq
kmFQB/Iz535nDD6Re/RwZXCbgXkWMZGohXeoMgrp47qImUNnV8CFFV1S3mrTHn46oLNYT1cOFlED
ytrfofhdzbgGG9CeZ7KzkZ51QzlfQwxt2u8cDBIF53denJuByaIm2tGR5B4kyRo+EBeZP9FJV/We
9EypP4Whmad7T9rUbJDrpvnAO2s/G8CM3BjvnlPTvnPW/NA6wOqOGk8hEFGandmBiZ5Y4gk6Jvg+
cuOcqyzMZjYGHdTAyJQRBDRHErZ2Ypfm5cpZ7TF8rla9hVsO7WweKbpJ61izDnRf0vL1AoMzSYOw
e2pX9nTtWA80uEDaULSQR+qMorM4X6TZ8KCqqQiuAm62BD/VyTmmH+V313SB/Nc2kel4Awqfsqqf
FmoSGrGL9zmUTpU+eob2sluGwGQ7OirX9T7zpnQ8tq7PqFkQsigRgZHydTXYxvLmjE4aPC/oSPyD
11rEieBRpg/F24BNlvTMoT67s6lkLOwM+hKLkFXv85yFCJJUNiSPBXVhGMmMpfKa5MW+PDhAqKY7
t0ot79h60gnv5bzCTRx7eyZrJExqEJVZvbChdwXpLD17pnNI6lLbe/48oFctapqtZVIAmc+CDX+Z
675M90UlxfTsESP4KMVokMrHJvNSmvPa3q3aH0lB9Tfu7AJX3ThN85h7p45IvxGudzATZ9etA5+n
KjlOM0muRlBxItniYp2pv6bnQCJAy+SFjaxeOVUFbo7pszLXfjwyqDPFITcoxKklRb1FZxp0qkKc
KIDczcwPjyGHVfM41wmMMymoKGMHqKANEiBfitjQRZvsWhv242NbJfWWlFUSDFypejX3peUjIxil
mZjfDKgREIfafKnG57QcioEIG9utr/GRt8DHZssV6z+pH4AaQPZQFvM5D2kuXxNFFbwU1VJbkZK5
Yb/4huu9eElORyOYHc5taQjz48r0ExHuOnuo9Y7YPguUmXQKf7eqeU6PdiiD9vPMyrKSLjjPnNc5
9xQnmg5jc0DJ1asr6UqSPv2NsFYnlJlm0Lk2xfuYNI+8F0rvcysBrv9/HJ3HdqNIFIafiHPIBVuB
oiXLqZ02nG4HYkGRoZ5+Ps1mNj0dLEHVvX/sRjB5cZykkdKaQETfTWCvDbqvaN0xJ0oITNLndSP9
KGEYAHEYRSBpCRJkauE1cNVfFSJogOK3aDdwQTfryC9E8J41ZuqCicvA3GSYaJaNHgr0XlbDHogh
Er4aacy4TAfHG9K7BsFstitLTM/PfK15cEfLCFHkfjutyRfJaDmgchYW/gBGPtj0GW1Y+MakJ75c
DFRHg6i2W9emG5vBmcC2LTB0siKADqQ6llbIRN6TY41yoITqWjZBIXODr1VP04EarRkvZmovw140
lF9uenQJvDbWWHjsVMwsrIS5Tr5xyMNbmNPcD8/+XHvWlnBNw/6Dw9oy9v6ylFA2xFUW/S2AbCaH
zLTalMy23m4L4rnLYHA+VGktSQwrAtKkFp7hb9dYgubgtDYL4FQAKp5yb9TLSc5Z72yNqWYpkUt7
C25dhqGMhyZnyeJWzpNH+IEOjQ3o6atbjnLXarf1rxjZwxxm3LONg1nbPnUNgIcEzPHwqmJvUZqb
veEB8roHwAS/v5QjQjXshk49HXMHHpP6VnsO1mlTYzl3f9eVSASC6rF/3E83oP/vmEm4GV5KYW+N
atH9drAW4jJtPjt+jLBy9T4cC9f4StJqEhRSmcDDp2bJ5XBO23Zc7rJKrWI3E+H0SzcLP3ZVkumO
IR+loPHPsuzyhb3ecI5+O5qookqy4lEvV2NJLWfFg/TpoQz/sVZjolAKdX6/Tc32FtfAVPhpGKR3
nsrZMchDLIqhOgRd66nTqBOjifuUZPatX4XEnxLT2IYfiEUSTk/hNqSckfRrxYsmzSMSWBq5AVH2
Ev3HZNsPPyV5tG1MwxEooJkPXnvuSpMiynwQ2Ve3KuiqgeKqZL+g/svPwbQ4+dki1U2dfMjVdS8C
ld2XLj1N+yWRkBUgwNAF9eqoYJuHoZp2rjJTqm2UrUYYOrZ5CI3S+slznfVbGBnP2TkyDK7BaJfF
acHhO+4HFdak8Zthauzt1urpx8m0868ZEOUQR9gM3aGg0rn9aNos4HQikDZp/kwBarG4aIvWvA/K
mjfCW5heCGjBkXWenTQcaEaGUnomwG+sXogEILGhzFLjyjM5PawUHqgdI20lH1WQFWWck/ZsE0jb
E9qHjpso6cJFG7hrvcz4URKShBOvnVn8Nk7nYxcmhBmd8roAGRFMyZOHKkmL9SgzRRwaxQrGQjXu
TNT9xHieR2HrFBqYSxMZmS7pRKerSYD9dgyT3jmt/bKKB3tVIyme2nW/aAez2B715NpbdCWMSybU
Vxb3erAox+m9prtfh6pLtjzmXUGJeUtqtpHkVXW3+B6UjU24Fw0IJlxE1NENlscTmeN1pAvby4ON
5xHrekt9hG+peC/w5fd2tg064nXPdauteitzwkLiUuss3epypCAWkw9tB1k2Nka8KBN7YVAY5PHg
BSpKMDuRDXE7JUt6LQKnWLZY41MTGEBCYQyCryhes9r9W9ZZj33XXIx0q7h4rWiU8uZwNfjB/pFv
mQYReraGaaVAFR+bjF9wzhSZVOTQ2mr+bGqvKm4BUOG8RcngJFv2t5LoQ91A95EMWFM7ZJv16xJQ
CUtBkZP5G+YuVZ8bntKWFcl3rmnrVzNcF+EjFPTMD6Jz/tgo0zCcUmLsR8Ho2zVB813oxm29ivw7
11QC/IqitvJ/q69vFCRfCPKoUjVdHdN7O4BrLtop/UunWmK7vdSsxaOlGlvRDutK0lwH4RQ7GB5d
bpPJbuY9/ZOJt8krDPcbjKJ3SRGs3T+AdDh0rya4auuQ1pzGtpR2fxQydZKjoxqf8b6sKcAayAgH
+OafDFJJfea7mjKnjWcK2dhc0e3/jDL3v0vwkOwCUueHUaC4HuOhX6tm3zg01lCtZA4kJkrqouK0
hcU9m1YBRDTkcqxeQ7CK5tioenh3kKqsHxNiHYvClN7zL5MrfbV3zJ4nvDHr/LUdkhDJMC1PLmg9
QTK36OsGhtbdE/dLsYlo0a9tFWCWQer6LJPnhZdH7/shFcaFncAl9LnWa3aqclMhn3NXReWxsFSd
RHWdOuKFodBK41yYqfFB+GQVRiTF+9XVnchUOYwrlOIYzanQPA+38BEYpJrA2C0jAlnfKfl3xoe9
lMEbK2/xwlAoXoZFdTY+jUXJjUk7oQtsRlrcBR2NgXvGQSG2r+yQM4CNmStrSPz1wKoHl2C4FJq3
vSbnvcVx/EUrIaLQ0hfE09OjAxlAwgwjOinJLmnAzsSqPXnFdvItR20wH3TVo5w4ez+4ylJ5c1Mg
HWzAuPKd09KlsTPN0e0P5EX38yfl8gyVrG1SRmBuc3YH/LioF6dtiuSOzqlquLgCbaq/0b2l9Bd+
t4myyKxt850/cFnuGG9d+WsIio3o/ctLr9JwEv1MSjhzxmz/Iyuh4NTpaFhKYCaHzYJJivz7oK+T
rUdn2WfQm7URlxzL7f1cV+QPJVrn1YGJSaq4Dbg8tmDbTnvop6SYd22l0kvp+R39CCmaCrqqXLxX
Xd8Qe1z45DuytCZvLTUzcbf0bfWr7NamrWbxh58iwSt3boKlpJwdCMO+ciGYfmyIJvmGM4UKK/N1
ljvEKreqR7EG4s6wp+QTu+kTcdRp/TCzVNK6g3Qxe0be0SuifATHl8Lw4e/ZvCCJBzZoiouq1OuP
FJYTUt2l9XBh7QiLre0pZsmGBYsqesx1DJCorsBfy9WYY88s/DVGC7QiQ+rdMjaNYJi2JbIdWHBz
yJ5Hr4DdXdWK2PuGtI7ZpkdhUO+VBWJELs7iRZgDmp8KVdMcySzRD6ms/SEu3FRmzx6eoD5e8nZd
dzO0yb/CHrXmK9CmHSWrrujJtZTz0YppJlnJXBefPFo9vTtlnd/ilcAqWNmrlJL1Ip9f7UGjIrVl
La49RzBnkG0ZA4UJVf0Hs9SoYeGXhujsieOLWswCiTYy31tfo1LuO/Ki5lK5RfhIkb254y+tqRIj
Ya2PTGMqP60xC/bo3EUOJhY0r2gLlkOQ97O78QjCWGKXTKiJeT1IntUghXWjaIK/uUIwxoOrlgYG
sWYShzMOh3s/zYtruXo9mnPFcbwpmaPubzF/z1rOlEHX2n+RzUy1CTT4UF8aKR2Cp8abJaVzboBp
PbXzI6aKtNwHodM+CAIvKf11jFFtLJ/4E3yzpngwXJCzbu6CLu5HqwCGr4a1P/dlZ7wHLbHrZl9N
f5GT8G2s4CLvXpHyuNDamUem1yPVdVZuxliZiLP2FBcbLwHGNdDqdfbfWpLZ/i6GMpkZaiPbepAp
H0Iu5t1EbwMgMPk65jGnFs7F2VvX/VEhEL1PgqI5kzdoow6py/wrTEzeoQLkA829JjSoc9OCz40f
b9oMS8JK7c+zPAOvIz63Qmoh9JTnX7mscrAILgd/I0ZyDTeZ6+kyqkd063gTjDIWyUIfXOcuYt+k
TvuSc3P+cmg5r6PBebKZzI5ftxVXC8BQ19yg07WDFMRShlxN00Rwyti4aJUCnbyvfG29pWlh8Llk
wRrGTZAbX+uag9aYhAfQXUTew2Hpp7CDq7tFlM2D7z6lt1cXGLI2LspztHdYrb54Agus77mYwXXx
eAeUvJlGFOYqfeJRzK0I4NQvN4QdyEvTm9Wegdt7alAc1SdmKO+WChYSjDxKHOHeSji4RcbsFYOk
s9wneUhvbu/6SUzpFSezZ1v1vjBG+bikKH04sOwD4in+FHeQqDg4vRGUGGwEiMnJsEBc5pgK/0PJ
o6E5EOCaqmU91naWXfNgSaiapaHoXBEu2MZenzX0kXnTPtRIUlLtJQ9K9OtysNqSvnjBOkrjiEK7
wz+9joLS7R7bvJy+Bifs/1mE4PpxBqw6XODufYkuH1wWQKb3w8cp4RPetjTwvNra519sFlP1uK4o
32+HFPh2Nszn0Btn0ILQ8P7WwIBnKfrxo7Kb8LR6K76MXPXUU/hr3bBiBO4D42D1k1CeSfw49pAD
uMMy0ZZRGZC4vVo/594KxVHWYXNqoGk+C7fpv1C8aLDr1kvqTWmDOJ3JQFVsuKaoc/QygakIvudk
xsOBnl7rzvwzewUUgFrHRMNEFx2tSstQ01JC5nxKGKVwTmVBFHC7eunnqBzSyq1lMQ8G6jpzRzUn
NBSKGiLURSvz/jD0oid8zK7sB4dkl2sXJvIHur3YrbAuKaot12eFVhRfidrBhmISNM/a1g3GYdS5
fBqWhgpXX1EqaDI/wNh5Jt0zxYD9AgibRu1SrR+NP1p3y2SuNO7OxJYEFsHlOoCfK/ukjfFPlS+E
uwfzbe/kx3EXl2x55P2aua9Vn2mA5nPTsKSP/LdP/nZY+Z9Jomg13Y86ZSoAPIdxnUpIDCsTyTkL
dMpgL0jLTGY3eMTj0sF5LuOP3c/K2xni1ybvOItncPf7eU2S93pVzraC6XwndCl56lsfui4pmruZ
xpdzu9Z83Gtfijc6Hpiru7L4MrD14vxgbJ3wiHM93HiqOz5sp6BxwZlP/Kf9CfxlQAo1Q80R+4vI
rPPt/p+d42iKmPfsjZMgCN2Uygy/ao54piPR/cxeq0dq1CTtEHyeHzUDcx+jiw3KveaqSdHuNNZ9
CsPtA45m2dsU3FDpeQbr3vgoLM4VKYFP2lf6yfK8UlPOhQVk9ivvnjBFm1KiqZenlby+nbuKsAIy
Hax90SOzYc63xoeVZxwWI1zt8mRTkaCjzMqa8TAVkPqkBFZUBZDD49yJLuVgDkRG+MICz5xCqF6m
sNUvnVy6s5kMTYyEwfwb3oIEUteZ2Szh7CbuMUB9dxOsTY0mbCwnOLfe7/aT2cj9ODFxdLU//5u6
PsiP5LzySwLTCXZDlSfkcVly8E/mMjg351GmPVovGS13VMkUFPKIvP5nVn6moqk2gpcWRZR9MuBf
/K0zSzfbrb70eZpy04fIpgej7nIafjijGuMAxDfKfdD0gRH1ORqgU9oYhnmrVXHK4lDihTKpIig7
ewsY5/1JunW88JaiAbGJDs83GdjYvzFJk9clM61nf0Argmkn7YMzX9Ryzvo+hLrssXibthPs/bYL
RSSWoaXEmJsl31nVaP/JGrc62YV2EEvNk0AxzGF280TZQxYj26vATAH8xRYBy0hdbxKQJzBKMMt9
mVLQc99URFF9iyk36RgbOb2u+Sz9Ks7DBvOzMrh4iGO370JKIyFP+GcR4mi5o77LWgqLU6zU7Inp
dur58zew0HBgo4BqzIlfOoQlKfqtQvKtXcj3zGtvjHtDW4guffCyiu8isnurO81rd2tPTXvy/TtQ
C9bjbuCKpIKNeu/Z0hCWWJzclZLUJVTjdqk4AyGS/R0DEpos7H76Ocgm7nWz9y4GWzWoamlFix3M
O4UK760AyrwPEvrC2RTLozDh0aiJ4pxYm495UBbVzJX9XRInuq9qK33Hg0nFy9wHJUGcFKPGXjmK
2BI6G0BWbIdHLDU+ecqb2J4JNz0goW73GksK9hi/euqHUD3dulr5tA1/+bEND8dTXq452GqwFM+q
nYt1Y3Hwj3/sxUGLa+dDhnDCFv3BKItuw4PbbVmmdRzAdvEXFtmba2Th1YbA5IVIpxkxiSccinxo
Kokt4MLNTEr6j7NCV3vAfRt70Uy9lhqLGDPSejQwPB4lrXDRVA5eJMNQvxjwza8TlMeLpW8dmKYp
HnslqIPoXDA91FP0Wq+mogegrh/Xjoehqtzmu2YlRD3DTX3qhhxCbOqRMS2llvQCquCfmGt9lQUy
4RwV5d8kwJsmCScpeUAAjCMzXNq/VpvAtxjL8GsSX5EALujqYc6U2NtoRaJskDYHv1Oa5O5MFDvS
S2XuGZ2+pqoANWvt4GPWgfnuasN/rJiJmwiNos2o0Ky/lXatHWJsbo2bPFpsYFVCMs4R1tlMNpeq
M4vzUFVUZHAg0W+X6N3SUE8krOo7p+n1aCbubGy6mgQUNNCuIOTPGI/W4owpHFXvHfKmHY/LiMOy
r7SMCUTV+7SzGhY3s0s+BiObVmLyxvZvZxoDZfPk+lFDS36HbmomkiK/lRnZIeVRjSlxH4RUw/nt
jOUUd+PHQmbw1yALGtOBxDcksI4XanXg7C2qbVMX0YzwEKRx9iWnfGiyYxNOwcZEjYPJwele2ZxZ
GxLUsLUEnqJky6x/W74fTkHa2ZtW9JelKK1tRdPKcWw893ORwvjSC4bEAdbwLeWu3oeFGP9aw+Bc
eMOSQ7mCSaR5S8Oxq82zlWgzGuxi+kl6pV4wxQ1xKDsCf8vkLaU1/DmAKH6fC+fN7KGhPd23H8jY
KFEWXoCDFo7+wpVfHpRaSjuauGiZDCXlkmsV+u92IFaItAwR/K0L4qN0+tskAUBySEmIeHGK0ew5
Bfk+d0PYhvHSUIRTGHSOipz1xF3sAx5W+YJzrd/5YKI7BXLxaDTpGKG9sw5WvYRi305DEft9Y1Oh
HRCyclu1dboXc5E7d/S1ugChc3+eIWL2PX30CZXfXYC5VI3/y3/bNmqKyu2iMaFemcaw/pCj6d1L
t0dpxai572h5/lzJqYwk/oknCH3vWeGCRDxuWPyqgQlk9t+NqUePpAYaDksRqmfIzNmEck3pMXU1
5H+m/T1NLhQ8zEG7JfRmfh0bO3sAaUSICy468n/XePV6nanHXojhhNygfkqckMy4FcFATIWP/zbq
LvudB3JOSK+zbqSfLpmxsz5tft2lNS5exxa36SaBfG1uplsZZ5J8C6MucgSStyPfSYrqq01C67Vc
lb+lHZh+6sRpSurPEi6SZEi7+7Gx2md0Yf0vcVA5WHiRMB8WQfe2JjI5L61n/5ltm6YeFlqIjtSw
NykNQoAv3krVVq3j29V9Tx3Jl/ZJLyyzlX4lf6wPQM4E0jmzcxPEWVMMBWkyYNczmEPplLbPve1R
umaU4qVdJkqDGZEfsmUIECS4C5V1KFCZZoEz93me0haDuT5RbEBpfRoHjAabcW3Ke7Po5q2bhf9o
hSbO2IQGhuqruoOBruDae1N1NcuJKAK7coOn0XD1W7iiiSr5jZiK0uoQSo2sVlTT9+qn4WZELt2a
ZoeCysufjSJRZ/pT1yuoWB+5Ur6mNgVndGdVu6lYEMcBAKi+HC+NAvYp1rmK+Hd2FyLlsjvFINtv
auGjoIDe4DFZsBX3Wj5yQWTXpvQ7NtukOcs8N7eqtlNuoBa5m/Dn5ooMdrnHfjz+0aBYJ0thFnBz
2Q9X2Ozci+fURZXlEz56WEvH395QKtK6IF4eSJ/mh+xbPqZFGd2LBsQ9C872R71M6/1sCH83l1l3
7LVjvSwoeuEbgunObO3pmjqp99E7eQOYg3kZuK/N/pQdcLtembN4jvxim44MMYXy22Mm0IlSfOc/
iq7UO5uFy44qtMBvFu4B+L+aXAuY8mVSYDyF+5bNFLZNeBhZT1dRHoJi+WJXetRB2kbOUJ7XBaHN
COe3QTeozxLbC01k68DVQG+ZkLZ1cDKFkCutnEj687JJlNcegiRdTgGYELq31rrt2afSKvpz7edD
HIyd2hvW3F1yltto4jbY2J35Y7pDxkjGqaTnoT31bDlHwn1o3WSKvQxNeu0TCnXqoL447fiSkL1z
55VdeDFm4cehsLujDLkYdCnYbAAQ6e70TIZB5AgGv2urWqfc160cz0lAG/ZgLBmt8mDiuQ/Plg0m
gtVBPraOoIUmnN5wVD5z2FGornmCHeF1j52d5ZtpDMZDMJpxmM8XW3C2WexBgfSfdSv2BI991dwO
CHanIWrW4D21wY/LsXhKse49Cg6QHcM5xxkFXo/AkDaL7JzFpJEsl6UcPpai5vYjCKcIBze2zKk6
ukLdyokDuCo0Wv6mdYMMus4kWXyEL/hW5uJsyb84IzC/NgmjHw7vilGsH8OzgawiVolZPZkeLWGO
kdr3c2f8kjxBgPqKmJQyRnPbVYRy8sIsZ6oAQw6yxt1SWPBhrjB9quNBICGOM0AFT4bdLO89FYI7
cyTiw0jMPKKQCE1vmaBUFnQk3lwaTtF8czMNm6ygkLWW49fSOG4sJss8BU7+xNCJuhcEAXlAyvLl
obKsPH0MXI8e62o+Y+aaaHcaVuJ0byHuIO6YypoXbM7V1mF1RKLRHazRe+97nyBwIneWlTAj3mT5
ODXjjR+Qk7FHv8vxl/g+4WEIlX2DPgZTmuqhw10RJ07inBZzzAT+svGakF/WtoI3oEPnR4YV7n6l
Mjq0ipstw+VQYJlmaac06ZdSgj/QS1+i7saHFFA0yvx+3MJxYpro0vfRz16w4HdPgDvY6JzGYAFw
q7TaB0Upf6XMr5KfEnWc6+h9PiWHGXiKYldhABhLQcNy4Y/Vk+Lmp3pUr9vZFMMcechGjiQQF/EI
rLvJV3Zyfy4QGCHCP49ZIiKfT/A1S91qO970g5wlf2VmoNLJiCgGno1X7Cp3zoQdSN/IfoIN/vZq
XA5FS+thkUF3YPhxUIrk4QshbL/gefJAljVCeT7Fq+9I+dA6JsyO53bzHRuVeTBxkO3cOv9EEm9d
0AY8OM7sbevK83eigsKW4GCRZAu9wxeCoqFEJx571PJmtyX9mZ6JZBvWuLsgvYB1uDY0Z1WW3hjj
6amb3DEmlfibJISzZTmf9mQ+ZHPFH8lFfjXC6Wss3Uvd1dahGixyE9nHthQI/OKdDMElxPxATj6f
kIUbbPTaZj+NbbVL2FZ2ch0+DffmINUSTwgmiESr5KkmEnR7qxL4Cms8SIb4584eU6nn2JwsCxle
QcdvStFE4jclHmRwZwRNt1TDNA27S18AFjFYA+7JIKd43Pw7ttZ5ygjTsgJ9pwcYZO7hHrOWl/It
4vhSE1wryMofRRn4piwtfyuIeFuAT0LOBUd+GgGiV7O8fW8DLX4ECD1iECMY3wQE5WqGl1VoxQ2m
LURVOBQA2ddmjKAy3zs7rCLXtT9Raf2SMvOSF7QBS8/rDkhOnGihDI9+w6o/OEbGZuRMOAKwBxyq
PKObJ6842xJoUWS/kRqrd+5Ma9vZC9Io2HNv36ceNfOYiO7J/+seamb4GKVRsmmhEzloaVwdQiZk
RJs10TEJrfJlSHN7g15pUtWLIZdrOPIuNZms4oAmTtRs3fBBxgtM9qgefSqpv9ERnfO8sXdoou/9
1kXBtAIBpgQgbvxpOnsWQqncb3KIVZwBmT1Rm0oa0XNnNz+DNJ+Z5f6RePUJGfzq2L7ay851NpVt
4MxA5wIj2MgvWhGGJwd55gtCJ2qZlXNdEX5hSmB1N3xvOCKF4mNfJ26rWVJoylQX915RbgkczqKV
j+s5VdbbUiPMDNCXdBsCiPxvEDuxyxOEWkOVe0fEtbS1VzcH4mq7BdGGxeqyYU+UvHeBf+w9O/0D
emC/2c4ijm5iiCcZyOkuCKkRlhg56al3ps1Ulr9LqM9z7ZCy4XT9XvdpQg1yW5Od4tTFke7VKjLq
2YtCBsdb1TP0yTKPRxAE/8FrElTvfQNx2AKqOzczbw74BnH+ltn6DYEG00fLk2Q0Rrnz/Dm7JiXJ
ODR5vDlNfjS0Du4K5M3vnQg6cA8IoIKksm51vpl656iti3NNXmrZTvnBUkjMZSszxkR0oogpT+T+
f7lltWXVGc9Gmv+y/haHQuORkkMV3uVGW0l8hHxKER3oYo8w76dC5CfLznxkVgUTNPWtk92fPq0W
eNmSq9olFYqnzaqnet9P5qNvrvOlHhE2OKjESRDkWLIrBfytlp4AMszikhcutjtLPdow9/tpnggK
7p0CUoMfbLpVoHU+D+EkiftBkox3NLAhPcsO4XtjXbOke7OqdsWg0vZb7dYzhfVLcVmruS+RmBX2
SZnrC7qjV1Na3s4aSaiaFWE+q2A1CU1XbMNuauk34Sg4+kADsUIeEUna4XGZ3/Q8Fj41aLOUmnOH
vJGMLam1PfwzMnxsihynZ4srvyvX4JYsWG1dxFz7LBTtFgO4if0h/HKq9ZtwUA2cNp84bzh0VQv0
UmUv8AEfTe+z4AiOIXAcuPfUzi9g1jftoF8B4lYrMzLO+ZsDDCTei3i1ujMOEp7zdPmZoePvh0nQ
lmxYKpZt+OKW/mMdmo/BPL8Wg2fQC93fQuzGV0yYxgYx2g5HBGBXMtJomZdvQSXNR6/032HumyjD
NwKzjK5bjhAkiUfYCIk+n2pMnhyBbBOrHp2pXhLGehRhhKgeCTh8GDxcoHbYl1hc62V8KtfwMe8Q
owgEtvFcgbk0XQDSsDJICdO5Z8ZDJG4tz8x0r0udXxZvuN5KexbghU1yY0JonrXZXrKVXUPnqIzt
Oy3sVxrcv8yBxTRN6u9ZZv4dZpX1rhb/K5SHfgOq3XJeDM1O5cYPqRzgWS45U2s7Pszoc3g8Sko+
cJc9L2glmGfn4Q6IU54Sp/Vg8KwbCWJO7LbkoJiG9WuxsWGRUdnftDTBfyFPjwQ6hfysw1ddkaI3
qCJCFBduid3ALV7cfLiF9aaLWx0s2bRbydrCGV0grkEiyPhD4t7SJe+UA39bQuGqTNBi8NmR8mWX
F9+er2GSnHQTXmlm+cQ12URp0akjbLEdT3Ngv3bAZVgU0u6s0/CK8OY+Qa0bLeNoR1yfRqQc95rO
t7UQAckGRJFEbJuX0skeHVKRNq43YaZun6y2fcK2dg7a4I/lVFXkUQ60oT4y4PWmaiErqdZGENIQ
yQUR2fOyjJvVRWsCyzGUUQIocZaeEi8Nm+wWYy46XMOhDZxK9f0w+At6JpKwQqyfvD2E2kZDzuFS
ZcGAxGboD3OaGBtqM7KHxlvaaz02eidSv4jcsNZIKCaNU38mkEwi4ytulV/kkIrHBHT66EJon7hM
x2OD3O57Cp3uMKb+yv5RkeyJ4egnk8kpMHDWmE7d7KQjz2tJZTAyuVcf6IaTp17OxoB3sUDAehqX
4p2SWATLY39NXVSj7izMXeFaCYdqTVx77vaRtMzvwUmGQ22U4ccsq+uatd0r6Qn2joqEK/MJGwsX
YBZPC0S/QZ4RBAnAbzgt6GC5uV+cqSUca3InrNmFj/pksC/oNKvYSOUXu2e6WWtMXrVIhyN2YnVE
R0fFvQHtAuZSR65dPcjeTw927a0szHlwbxmIyDKkICSEiiFC0fxMVjhoTIcpBufaiOqideIuQ2pU
orEPvIsn5VO6enPcGeIcklm9sRMQ45vMbtM6OeU7Y9ZGZtefVZPqHbfDH2s0L7Ji7cryZmfzINLT
buWxmU/rnyowGAzU4N/5CUSYMRXjDrHrP1JVmbi9wdrgtpIQLA45JC5+3mT6ynrjJTeL+lkYZsDm
saCQLvA0MS7hzXXms5gz+8QV/lCOBjv/BKQfZKk4+IFGvk4vOD50Cqn/Ai01L85NihfqFBPVXKRn
vzWqIyeVf6rlkkQIwpp4EVMQd2mVH6FsrTtNo/BpnhKa7vNwjheX4bJxS655ETZ7EwPhXQuj8Y5s
5LcsAE6QDmB7EVyItjNZyMsRlSDD4TjP+n/LvNqPHT4WxFXuQsGr/UAQH3EbdbsVQv9BRmDd4ZS7
4fGz/QHpAk+b6O6QyVkcnGoIHuvAfKqFk//4aWDvqtq1Imuc+DiFlxyLtXjrDUP/kS78quOuzywp
GllJQ8JQVhQtebdzAeGtjmLC873K5QKB/UNy6j07IysOGRAk4hGgaAoSH7Rjywd3sgd+IfuLsqm9
w6GU7GBv5j100njVLpKj5JbrQOjSvZkECE1ma4w81+u3ohFV1Gd5Sqk062dTUiK1Gvxplj0Nz6lL
TJrVhfXeDWbvUvFYPodL85vYg/MQes1naI4PKgAHmXyji7JxJl57LdSjXBG/4SkNOIiFhf5dO5tE
5o+5Px5XhEsXqq4RFtaTRaR12nEMdT+Bkk8jvPcmzPWtF7D5Qta9AhDnmE4H5yqy0tib3fScjS5z
a0mYW09R1leOSjq2G9e4N0TXPeR8/Z2NbY9EBEZ6yqOtbCwwtHjTXWWN6OqU3vapyZLbYhYEGowG
y36HEQu3poNrcTbGAWsyqObsTSBmOCjIcvCvnmz1B8qRK3Yk/CnUsjDTSDeybltFutZE91B18Tia
8xzVS0YqhUwXMkyHHJHN4JBYSGF8zxIfk+qdsgevy79CZRSnTVzMLvkkNLqjfv5jwCvui9J2oiwg
usP5j6PzWm4cyYLoFyGiYAt4JQka0YjyUr8guqVueO+q8PVzMG8bE7sbGpJA3cqbeXJi9tXWHYN3
cCJoX33V0qCe3m7kdwyo9YiYPD9Jq3hKZfGVJP1BNcyhOm30rZ3l1XXqG68/hNceAiINCyeor0hj
GbUcNpjVzVRNH26tub7m1mePsr4F0laEul5jAmNxcaPoK0ucP6l05AYjss2jkfJWNJPSeXKgY7yN
s9lebcpbwrrwD6pjHFFB9AZ06c+Uxe867q9AuP/WKeoYPCQWOun4ETUkVmPuBl+tWBEu3vI52fnL
PMiW4j+WwfS75nu9qnAt9+TQXoX91VW1Bbu09zs0VD9OnsaJKUWO3BUkJrW9Lv3qURbRV4pc+GR1
dnlQs1XephnlICGZ+0BNBxcydLe9N3r1Y+exCnUHPBqBP18xoX/4g/dEWOWUmfldJNmL6RgheDmX
PSHeU7Cfl8XK/rkdnlstcMNCB1k2VsLGCWICFJOqugd1wo8mby8WLqPjEnFEkO0fcakRS9ry70CK
aHZf5jRKtuPCX9dDgab4SWz5ef5NrHo4ZKJZTqaog6eKqxe7fv3bICR5a71BPbTdIs7SSL7AUGjw
ACyVsTXM287JvtxRIFFI85n/XbYLqBB6czSBgzZpngkeAqOaR+de2T6SDk5LQvx/07K650336LaM
wYzCVcsdv4guNpBIsA+jEf/Gf+jtsxysPKcFmSFnGrB1xcvBGa3gUE1Zf8dHPu6LKc3KnYUQLbbz
IkFVqsp+4dbWnYDTlFtnTYoWmUWybTDPXF8eprz6iew4fvR9/7vNZz9MJhgdGADqi6mLq3ZKibLS
1RdC+b+nNW+EWfWN2KcHjsSNKPVsOKIF0WM2ymRiXOO9n6wThJ8C+SF5i2O0tiqqxh0IIopGMKdv
THYlW9aDzzSAnJO+rne1FX0uxXyV/NGgSkeyajp4E8x9W0/PL366eiRcWdMNuywM4a13TD0eqIkh
kjCHIWhfK28eAbuQSJD8gTI4PhMxyK8kW4HbJcohPRvDAuRuV1yV1ThfhrPyRJkammtpJTmYLZl8
crdb9nEj3EM1rNtfpRqso54XvHEztEPuC1nY4HDYVrEEiilbX15pSnMgEmhDkX7Juy8JUoMWSYJY
adRXW/p5x1MRtHpfx719MmTBPyMlvddLEmz72q5vUTSkL37vs0UBhXDyOp+oFBjQ/UB9JNrlguXL
4Mi4YDbGHu42+jvVVXNbJdb7oGW1H105p1u6iqGONfhnZkxzV0EO/JotlTqSUnF3pIeMfVVlyHJ8
xMl8WDj7DLEp5iz3QyH6dp2xhxd2ROBd4ExsuPIs+wWOzAYjKbZHHHchrXcW+sIwk1oJ5ksvY9I7
Lpe/vkGhwBNQdTsxoBGaqPZhIyxrT71OdcCAmW1Y/fnPPd6APV615F5EVs9SfITbi4rNYdcaW6dq
1WEpJuYSw/GhPZkTbZR0KfAub7Fqed1+8DySFMqmFGdsIxtiXByZu5H6Q2BqDtH9yERFtxg0RMKj
qpQRHANcUZskggTvqMLZV33db+fK0ic5e+MRCWS6JI5Wr6XVwKjIVXwZLU88yLT59hefmvTCNpoL
wZnxzcuH6rEPCuobsIyeOPqLV5eQ69MAJZJglVPSsbAeDv0pbfvucTYN6whVbzxaDA0nMWHbsw1U
b0C9asczRyTQpUv0OHrm9Lr+uh6NagCC32kIrK3hv5AZdQgQZGp4s/BifseCTLTFFv/HmQhAAbwu
Dq7WfLRpypWfzB4W2CbS59LJ9FPVV+zVYvZJb8TTJuYXT9yZ9PsD5ImeG0cn0blt+3MY3fRjmXX9
qtAGb6CSnaPA1L/HItG+zyPx2tidiwcDm3S/tZfY/wHj0aEsO2S0lnb5RdagulpYPzajrz+dYRLn
sU7XbXrb3ci/ElMIHMAMwpUbO+1pHxpQXmDdzT/xWCF2D1iW1KaJDcGObEr+NlCWuYaCAb5GEZ/R
bmgbceOYLA4xxZRb1SHJccjq/TBVmItwAj1gqzJABAzi1kjBIkNJ1GAoHScWN+WO3FZ7Reupb5aq
mjdZldGqYM5EQSb/3FOK8qvvluna+5HxQY6igzjWtCORzqWsQy4C/omwX41HZoibR+X1yzF2nXyf
sXU9j0nc3ycaKVGiWzeM8mC4mniovzqsObdgHDnoe8+K31u2sVg5lm+cjssem651JNtdnfAF86bU
rXeLW1cfRt3O+7EU00Oj7WbPZrjed1G51gpkzW5d/z7ouKbfFq34nVApdh+Fm/XmOXpFYWCQIDxI
SIcg/qMXm9OTX3n2sVdWcJS9z0kboWvulr4nWC1UFL2ueYy/Sz0VrxL2LwODk0+vg8Ua1SLPtU/w
bqQ2u1roitR6mgmNBsloHNIhSl/Y7S0IVsAZV7RtH9wsoMNhFfvxa5ZNRLNrQ72ws18+ZOxHJ14z
Zej7I9nByRubO0vL4NZMfR4mJi4IrAT9pRaT+07iuQR9QcvDNQIMdpqgrb2Msk/Kneukyyd8Zvui
OB256pXLZy4jeVDFAiCmkuOa2EofbLhsOwdsU+hLrnMMJfZufflticvZjwuJIrQlXvoeXRGrn8dY
FIOC0X7aRedeFjIkPrQhE+sxh0r2qdliPjBG5VuhyuJTinR+9FHFrig30x/Rl0h4xO/nF/bKxbvl
IJbvuskowiUDyg0PxYE3l9BKQ0crfr5NmXBn3Jiyp2wWKB+WoHbC4OwgpND+F7fBFgUXI5RMBfRL
q3UOeEEpll2mIOyr+rnzZArWrhPVWYh5PUKRuGBl4vjEGIaHLPWcL+GmZLqNeNjhr5Z1WKdtm6MW
wKZmCe99sdLm3RG0hXgSsZq45dvzX8fL1sT4mkMN2sHd1fOc/car1IT9EvAnsAcK/pUgSR+LpMCd
IwrnyehpccbSw0vTwGqIIGfmhMTF0IWgLaNtzDX2z7qQePWCBXVnEQ2F71hAa+rBCTzsKoxOoeoJ
NOBUGKMT6DBAaHXRZPsgGYffesmLSxOYLPi0bG6YJAm3oxOpE4AVSiEKl51sNlr9BTsr2yiwPRvh
0Oq+mVl6n+Mmth87Ak6hwO4P8EJWp8y3EH1HFX3PAb6UWVTljYBm+rgCtHb8etAqTQ1kInBN5Dr0
EhRxjHHd2FvlpmJK3Ulfa9aWQT+FI/sTkhFJ+8BN4ido2U7o0ceUtATZqweWgvERQwTQ+eaS8JsN
TXxJP3U1MasMRts+uYVj7DtBWp/cWrzDYYd/yCIk+h65vr6PvrmU+2bsC8Zeb8HRAfxX3ixzIXNB
j0vwY0AQIBPk6PEshnj5Y7Vewu94cL6dlCTvxoKIdGksUASp10VbV4zR73Fymveg1NOHUyrF1qPF
/6Aw1lOyJMMUChPSCNw6sDr1Kesw+IvGdB5Mrf9QyCIO1UzwA5xvtLWQYRBvEiOUvNX/Ih+jEtOd
cdCD4awODmfLDye5Ed8Bk+eY8kTbxB1rcf/lJs4P1TJckSzFCxRHzwvXNDbErql2epHlA1sJH6WZ
i2EzGjNHPJeSZPVfxOlY7fCXj6SAUy4Ls7uMj3nF6VraBseeya9i4hnBLIL5idAJm+ygUM29MpaE
r8v6ZoyxH9MsEN05RlTbsfEyMJb/H5JqNHcfyrybrQVjItkGA+EvOyvKU+Uo44yF1cJK5HbFEfwm
NADZGacBGjWav06HW+2gl02Sl8C2GKrR3VVWJPcxuI9Dgmx4BAeCEZcrUxsavVr2a0zCO+T4XF9S
qLPMVWzhHTB7GwtoLu/SAN70opoXKtTI8bC9LWFulnb2J0sS77PGon/sGlX9kv6Aaa00KKLc4Amn
VsC07AeRL/phItQZbSLRO/iAA8h1WdG/YDkaeFstiKabQToesX+7IHw6KMrQ8vqDsSLZZVmckkvD
9czXMrck+Bingkb4LxPGwZM3M5HDPBrmHULe8JoBeDwlDiSPdmn7M7klBLLW6U5BNajHZXE+07Sn
0lXq4iCAU25jVy/xNq8CjBfD1BwB6KMXWmV70ZAfuTbNOIEmOFv06xFrzvD28XK0glMOsA9gr5Wb
f2rDH385TRXwE7PcERgO3+Rf8gYNRgR2UKzalu1Yj0javIG4jfc+u/bip0mq9Gwlk3whyZShh4ky
wfU1NMAp2+mzVyWnRTUznjNtzsuNBMf0OAINedNl2R0rPuMNSY18a+JCeTWmTl+EocqnaJV3Fq6f
+HTl+MwoCEDOx/ZCXXuORpT6x0T1PF6mdZ/bRu9VUVQnPwsiUAFIRTfEUORCJp5z50XFTS62f+mw
zj1Yelkz1XlqfXhlq16qotfnaZHBNStj78qLy7nEbMVu2ovIsXmqMv+VjFBkRjEww+rBkDuPI0x/
bl7mDvmuOucTdV4738BEvSHSVP0GDiYsAmS9uYPObe4WgErbRoLScQys7URSiuKGC8Wpthmp2U8k
woILCjCIBE/IN/Td6jcSj/GSseL7Z5gYccjzcX6tREBTStI38Mc/M6sK7hUHedjAo7vg2kS+qGPs
kn4EH40p98Z8Ze9rUgy4fZQ0LvasHr3GdcN2pNkJop9doOjk1QfWdufi43xOCJwvffogXI/ujaDN
qmQP8jgC0cSl++aTZQ3ZNMWr2Nx29rYSTnwoMFayYOo6816Jlms0P3JEIUV3a2kaaJTKlMA5SC9O
v/y6KELDWtzrAh0ZvmrQgi6IFmdLZtJ/bSrUh2FgnhpErZ5BN3SYsox6HyxDCRrTKby7xzL10hsW
kQBAyl80QVhvwAHMg4EZP3TcNa1nExfZO6LvN3EUC5gn87DvRjV8AsPOcWFEy1l0/++jkzQMNCWi
3aLcfWHrb5XGf/iK2GnIRF5aUEdbZkTscGVffHqT677UwmUjacfZYUZM5uQqu8cKFQGPWJwdFQZI
Z6PrBvhi7UK2RTk44VUgZZW6n4bO4l3MhBau7Vk/A/VoWy8arHcgxM7WiNlTkmcbPAuYXeY/N2bW
Pjdd2e1r/DZbg1pJYhwgpnoLXjwz0KT/WAkJrtw2l5B4nheSSYterZgkemuP5u/ENv8OVlw/F+VA
/4uyu622YvNEFih/BknAZF6k7d2xY6DAQL0/27LrVy8e1WU9S6ENhA3Ex4LQJuF1wBGFr5rTOBku
H38HVy7GOHZUYlDt3m4D46BYvK150eU+ptK8waGeTth/9YueY38/AqRNQnNeuKzoMiBZNJkV79YV
cPc6svu6T1yzPo0xZV056qY+gi/w9wOmzz2N5HYYxLV5GGFxwbGY4UdYBbtaU6NjrW5Honvm87QS
itGWqj9lQ9DTrIz3EsvJvvat7GxKc3zgVUPOJcG9Ok/m8sF+Ay6jW3QFbg1KufEUs5vaMDjl9A+m
RvlushP/PQlPvsfmAix5YsT2VF6eC8Po4J6qLj7lcSM35uwR23LqpQOtm2G7DVyMWYTVW57f1P3x
l0T8XYohuTvmFHPvimgzgXp6ApZZPvJce5uClPthzkb/4ozFcowAuzzy4qpPQ5UK9rtFb32Klo3c
xlGJeSvZE2AjtOIPY67kgZ06mQl+dCBDLRfbZBHYX8kol+ZUTZ5ziPyctGkZUZ7LeKkOQFxx5yss
MZDHWDi2yfSFLcQCGK+gBLIKnx6GZrL+plaW3HXb+LTukqz1yFI/kF7vNI5nONeejP55IGK27iyM
fzw7XPCLua2TbRuw0ua6jUksRl+iXdoVl9geeBC8TsmrGgwsVFllmSfpKgamwFW/qz5PT4DkCako
9JaLo6Au95w8eJF5l2EMdKa9MsdpOIG5Kco9WchYHYB1sXackqhIQsmf+dKb/XfttdnGx3X70Brz
cPcas/7E/9ntIrqEQnvyJNmGoHydklohOgSIXaTJIRgj8W+qumrORe2QJ4iJxCt4xgsGQwgwZ89U
wRdfdXzkarJS14tVhuqeMJil5YMFTfSuCONey9yzbpyAOPXzAbPeZvCC+RVvSnV07aD6QXya3mO1
sDUniJHTbGSu6M45Jb/LXK/KOwsH2K61yqsHeGu95CRx81+BUaXYhSjAQck31BUwlu+jPdXZE9si
Y41fcZmcBTygjTvU3XvmL1xcxqYs3pVAdQOmOrHHlvVhmHiZO4sb/wP9FF97s4oOHi/SbWePxrU0
yUqGpM14Ttm4bmaW4japI+t3YYzGkxNDKHo0iiAat5DjbZDwo/k0O4G3q7JSk47WTnGWDmu/HpXg
wYvAhG+TPsqOZdFGRtiybmRtq+1zxmC/S3gFfyQlB0fVqfjYxqnzCSkC3o3VzCdIOelTAvTxMrH8
u8yiq9l+VPrBXzTZ9tbpTyO9038ZifIj4gK9qVXq3NCI0idbdObe7HN/18AB3otldXq7Kh72cdqr
k0I9wXYpdUSgI5uP/dwv7NUzuTW5xa9+NMXnxyWs8MMCbs8N8Um+Ut5Qvul66BaEJxFd8LGlx96Z
W4Lbib/xuyxtdo3n/9FosmdRIzhQOQsSLjCrnXYY7DbQv/iwElGwr4i7abjD081eEP5zjJqp+bJU
gXqLAxtnENy8U8sWtGIcJXq+9ZAbdjXVK7feHHMgx268FVnPHk+wiXhixZ99NI0w3vFhlKS2AY/r
oKiflqCruY9hc370mNJfDYarjz4j3tXGsjy2szJfjCAoN8SECfYlKzkVBS5+TvvePhoGnlOnrjDi
VsyurDA5VqQYT+gpHHloLlwgFsKWAMy3lZxBjOQqCvlxWyFlYtj/oQL8izxz/CByarKT8/F289cc
rYx5J7P6HhkacG8ta/KPsBB2ELGqG2ZVcBUrENCLnXM9yfoltd3Z33hpjzHKY2sSk7TN7UNqBsNh
bAltkiT1dlGHJ6Ka6zrMTGwGXT8WDzgGAImMhI3dLKoOmHmrYLtoXmq47YfuuozDckz1Wo7rqf7k
D648jkaiLCDWMYH5bFaFvRO6yH5bSCmnHJrVJhUgqH1rRBpUJndDHMxkARofG6o7QJAnLP5qNYl9
5xejII2VEbJpglbDe/M6MnfAZ/GKb6BA8Y8DiPJstVX+RQcEbw/d8uBsApO24NRPbHLNWb3rSjvW
YVGzs4d2Z2ePrtTlFXhKe0+5OXxGuu9wWEzL8q+rMvhyvIIOTuPlF6aV5u4jFt9si7KhIJZAzDvF
FayZhwePrqmdk5ABMwcVbyeS79gEB/0keX9vceoaFyWW4bFELbv2LaVdW1XFAH00hAQQe3dSyTk/
T8UMIQYHsSJ11fPoRSyTLIS7G+FIAs9N1Z2pDSFsRMNOGFUCLjKIsK2b2EyjPiGzcicq4L404yns
koXJwZZbwaUughv2jiCniZ3oPCHDGUXTlZMbsuNryJQZjvE1GEVyUHbbfnpKNAcNAvShFEb6PhKT
hSECTfMldUi8D05Mq4oRyDMJWx5DyaHx3abVl3Yz+YtlCNES2gN6wOwpYhMrZWsII8OJgOfAI5TF
3L0KOjqO7crBB768/Mq9KHvoSGEeeEhBeAtrIEOtbFxY/IIK741GM5stXQTzBmLN8I/IB/IamaQd
O7bogwhtsIs9HwqlA/biEKsOtSfVuGK6MWpfGHU5ICLDBu8CFYM3ZZMut242f9mZPVG0Mdgr4Veb
6rnhci82HnXoD67QrCnqtFD32jE5mpPIyiQOkCo+1IR7NwM0rpvZdlgOIbW4pAvSlpEGwhkjW1yW
DwBhppDLW0D2oVUhr0MsM0ZnP+EYZm+yvsg3EVV6VLn1MTt7Xm7MLRVQ98OILzBkkdpuG2LUJGlT
SUYfUGHJKm+oj0mfEEeU+J6f1iLe8zKmxQH0BNBid4ZUju+Jn4xybrpSrEuSIvqYaxegwNBV9h5O
nbEna89HlWkWNcWA4OsvgCGKIvdu1rJEpArbOkBTjFmhz0H5yVdT8dujoLqhrOA4GzGb6S738HCx
FcV+lEouRXHmb/vCKPYBwLgzK/Jm15H7Dk2mFlYCRge9IXOBwKx3ToP9guthfo24Y+9gmVg73y2G
4zDna8M2loFWme0rr11/qwrtYvyqmseOupA9xs7oQpAj5cXdRhePDCPkM2X/OOaY/lbu2p3dZuZP
LxMrFG32KLR4h8rWPnSdgcdmMtpf9lRh46k8DY4jdpDABuefNUzPGVfAXe9U63EB3opauwRcgIzf
6DHhq5pL0COY4I/QD5cnN9GU0XGubmuiiSyXZHdaFnje5KUnPpVKcmW1s+/ULApujkW9cynguKoG
DBvxp+LM3+/vxkJHl8nyqA2naDKMFcmNRYzm34IH0Q7HGhBqYVrgQmedNn895TrH2sQ9lQ6jc7UJ
+G6bZS4+Obbif3k894d+qYsfkNj2xe869u6zNE91Og3nqVn01V8sJqKkMtwX9k/gRpVq1a/OawFJ
zZiGXd2IKgSJZZ4qiAj0iiAP0U9UK0DECzY+a7Yn9nM5V1fT4n7KLA5DT/dt87zESXLv8xbYW9Nl
d143tNb46bQHkE2KLKs988dv8N1LmVunAZHzQVJ8fBS88c4aR8RW5P6I+Q/WbGNY8d6y4HAgDDjD
Ncv4fTF72IdpMOeDMov0zqrBO0h8pm82LkzUp37QN1sBQIddtoqXpIhHx/zTdZ5+qJGeDhwhpFU1
6rkxRe4tt6HVAKFyrH1OyRrz2jKexq7LnstJDCcvLdN9Z/V16Dhx3W5lDlalcWwnNFTt3D28wU8D
AszHHGTiSOdh0/JJTerkqCC9iArmalcoNgNDuuZqgA3ovZbRTNbc8XZWbhBnAixokNrIp6cqQ/dq
llHtVivvvmJRyR256EOYYxwz4ARIqeWBOsqptNilNfbJ0lDtNFDfZ5/R+AWipr0LiOoC2RIxOt30
Olte/dbY4l/ZrYirYQ17IKBlW2Vr8zh7bhUORS1ekWH7XTMv9l5K5T10iUPGhWAS37+MsVUWyj5N
XU72nOwgE1jhNr9Qrz7Y7tj7hDzDLspG5nYTo/6x5dBDgRmwS3E4Xb14MTHHWGl0dwqzPXpN736A
UTCOTcTqjH36cDMA3R4tOnjCuvWzc4t18k/eLjBMHFYtOxw48RHzqf+Gdpn/ILc5l6yf2bH508pH
w1/pzVb7UbOGOOC0/EdsH1N4PJMFLVxkJKD05akD+MrSHi2ADfrwm3ay+li60bhJKGDFxL7IB1YS
vMvAVNKLChisNSKT/dSAgEjQOTnYQ2t8DF2aHExqZLbe3Kp8a/fYNZWIIDY4rLNQJsDTl/a8VZ7P
MUCblGXsIa1ODPzFsqt0L7+BQnZ/6oHEqJhTuk+4wrY/VuOUu6Z0Z/yUlbxG3HT2hR90/wzFrbEv
i/IhLbWGOs3/7RgM1KUbNoAaexz6k+jzSB3mYQTkM0QOAzt5Kha/E7BrmoJJ9biszk8Cat0R2Ot0
oC2TycXnbH1x5n7aAzOga6SchzUiS2dfxfe9G7if3iMucNfOX1BJqj/jVHoXZXq8Zl32clXguxub
CPF5aHX5CtoXcyc08rMNWv/OA3Znzh8hKc4e4aty4j2ZZWA+Cvm0ZHF+xdzaPQGdRS4jwxeyE7Jv
68pgWwVIozmBk60neMUr2g8+yWHNv1hsV5QCLbXg3jNAu0uF8zvxhsne+o6XnvyEeBALK+3uIbSS
Heja7jsDCg/ktatEiPFTPQeegx1TKrblBCBDDUmC/WuStlvPl3wpQ9Ucte/bd8UqGtsWuNsdjedk
6akxqIAsbeHUWnjBuUsRZRxD25OZzYRV6n+OXRAjq1Yrip/4zzpg4WUvM1pm6qKlzrN79xbeA5iV
NAwpVlzmvxXlxVqshqXJ3+vshRNgGQdRcBSuJZg62prjVY2xgQpu/wOi0T7i3Fm9bZXGZ5Srm5oS
cMuSICSMBd9r99yB5juzLz41LfSJTez8UpjMibrQ/hc9HirMcDE9yXSZOE6c8QBEsxA7s1i66+RO
+W4RLHWYRPk2bVMfCXIBYurilSMfae4FPt7nTjuPlU8lzcysv0kV3dcDzfWnCqIA+UbNqoAjv3mN
8A7upDWUIWtKA6cJY0E+LNZzV8j8X1ZUlDx1niO5C+cJ7lmqDTaMh96RH0O0jTxoAL6F2wAIVtDR
fENv3s/AmjtG0KaSauMRTCfC5rFSoyS338hZOAcCZdE7mbycUc9srC93Hm06/Er9UydOt3fT5ou1
+je1LxVgoWpONp6v6suQx5gpCRi+VF7TbosEGovRdh7DfgydYbRBx0WixcnOMMgeKjn7NQiAYiGL
xyU/+yBf4b6XBS/rUggH3Sth1b164ybr3lIycCZx3T6KuRLPjTJq5pS0PMgUS6Hl2TzALOiDEMe3
c8SAPzDe5TWubfjGOOszBzyNHuNzrxPykSRsxJMT9Rq5lJAGuLIB++eAG4TiCGM7Ur0ZJtk4vues
0a9GsVTPKLSks23TBykjzN0gAO2MiLsuJ2jdHLN0EO5ujFhF0AD7HaHqXoBkVfexi4YkZGWF7w58
R5lsDE5yjvh8CaulWW4Y6nEOYeaNT9akh3O2VtpQlqgR+rT8XnzGrU2RpMAyPTL7h0AFBk87PAtq
LvjvGzwEL5nq+6OrzfjAIQZzMTfNx9HPxQ7TAMZh3/vnNqMd1qjWXGQtM8AzklQfnEHJQZKD/caG
rh8noAanvoYfjlQEG9hf5CB2c4vBa9OYgAngGxGAYS+OURW7BXmHQrZ/A9B4L620q3OTO1QueebX
mJnJt17K4CXRLdx+1yqw+VV8ZKDp8d1acC1YtwZHojTZM46M8mcq4mTPbm38pekBvqSdtNn9tZah
jxBhsUQHsPeHzWD7gPqGcXVX2cErt93sxyL59CvPR/sNOwi5tISW0M/RHe1v7jIBLeEJ7++gbxxu
TDi4XgOcPLCUE26zYQEp524stVx2gk6HX1MfLH9aYWL5trUAN2wxck1hO/Py9fPa/Qhyt3zKEARv
oIqW1UDqcDH1ouAUDyB7m7lLT6McrF8Q8OU5YMyJN20l9KedRO4+Mab6aEaW8caZqlt8fmQb7Ri8
VZtYARKeP5G1LLPrsqb0zH5tRzAyY8ukTwOeSfbMnPrnoMppzcN0cBrmXn+MaZuyFNFO/9h1bXqw
qTXouBG2ZmjzlIxbOeh439SS/5T64rUYmhhGcebt0dJBR0hD/tWuyH9ZUfXPRHaj0QEI6ALPaYt4
8gU2BixEbR3c2sBnVhjxJ1jmy5QXb8Ok/w6D/4ft6+8li3IS1NNFZ1q9WUJUD5I6gr/GFLgPesT3
EeQKOGjET1db0YsdedbWZFbngqrCzod2Pg4ZzjWu63LvOuKSCMjVtVC0sNevvsHfimRohfTPwn8i
B04LW5lzR7GKQ9KYGqvsyvuyquYS5N4vtNhQ97XedLg3W23eUgG4iaN4I/3+F+Gb/Cjr6R0fzvhc
RjyEacGYKgUFMoNjvTJoXRo7+tMqZT0NJA73urGA6it56VRqE5fDVWHy8t+MOd12QeZ8c/hQnNDb
fLorH0xp1i64sfM9kBjSGtR+QzqI0EBaxEXt6C1ol4uU5j/I0zm15FG8hctRQg7l+yTHfyv8Dq3B
KgGpRO8kRT+7MQNf0jaPWnsf9iBZkCW0TAoirY8ll9rE/N9dBRkKU9a+KmAnwQCNQRGxFh5SNF36
WjEWcmNBwjWuBsxWvx/PDNvfhmRappjJw9BNaWSR5/Cb8v7NT0XNAxCZJxD97MPahKTyIswNYQOm
GufRVbNzI5tUnnTQc9uR6ci7rLQ3Cx7RDQCo+VSzmaUi4Jn+CYxI0fCIj+yUBuO7iACeWS2priKX
/GrBmJyLBm6LmWLCTIRjP8ztIq+jOwy7yPXw7/nAwbnLljjWR8odwJo+Ep8zHwpMO7s1+B/yQpBX
Hq3xkc8LK6Ke22uygCSY5fClqbSi8oPMde6kUAtBrNwpI8CzuThDmJVr9CdO8PeV3F8zgWk6nVzK
2WiGOI1+524KYyF/MHn6AijACtkkvbcxb7lWsM+rggzdUbMaaB0J5bicWRv6udwgu5OKMZsDY+vJ
G2tAyvnJoW+hdezLjNgN4SaARTXg6YrdNthPlftgeMCQ/DY6+KVge4rdhAw1eXcluFB7CGY+JVCb
YM56LhB8chJU+Mn32RgZQLhRSCASQ1X4gaGV7Osy+1uj22P5pwpCEIXd1WNEBR1FTqGHe/hUWC1o
DU4pZtj4NfebNanjZQzUNm/eEq3KnuRV9t7ywAq/PswUr+SRs1DOAeVkXAPGXbTX/YpMDOQOYMHr
rJqrMOHnQlYgz/n/sUZqxMceqzxBTV5pPMuSBhJbLMZmRHDc5ESrniy3fYPvceFM2k4pe4MZtOsu
tWc6CBdasLBbHO1pbc3J9FdjG+I9HekVy+d0/V711+yLn2SyfmhYzLZZO3QHNwAHr1L5m5rBCKXe
WyOu/3F0HkuSIlsQ/SLMUAHBNiFFpSqZpTZYiS4CreXXz2EWb/Osp0VWEsT16348G499hLhL0uQP
QCRHdUeFCEkQjfoNOhXDGvHV7dfGtdXBHi9tR0qfdIKmuYK1zWieLJWyMvWab/hptLPSocHFu0Ro
Js/K9vWguGNcskV7SCp7DBYFIDzq9/EUvxLgyPFJebuWUZJHPG12ySIxy68B63zNtpbVZZyQj/Wq
71iWRkQwjD/XoLHRKeKrycC/AQOBTtW7O8m7ulKcoTkOZjDNUTv9kTJ8sPHNHYaeCqpiju+VzsCd
5TNwbcOyj5FyD1JnR2bN7KaRfAWhS+03TMlfF+2706cARQ2LgEJ5C92+PVEqO2+mwm4DLpOQ2J1x
jx18r/rqXI+401PeBo/W+r5d5J9ROWBAjLTxR82UARhKhkeb8RzCxGcriK3X1WTsTQeQpaEZBVuj
/MMzQ/UwOej6Uxq9aN0E5CCM93WmHTQPl/KSICll9nzJKgl5ooHvHcUPU4ny7loXXoj3ls1AwbyP
swpShPXXVLO3szOrYLjA+Z4t3qk0jIAmJLp2WnlVhD39AZPZNnbDZ4xqL9X6iOecnmS4BI3EeX9P
V+66dZH6njKAkYYzhhOM2vO284j11dO6LypnmwASMeExqfjrm+qcN+qqDwqvsdsz/3p8mWrMRrKg
8ncpH3U7+8GSfc2ULreslzs/dCFoFCZPBs5Bg7dH+Db04iOFA1XY7DDSAphHYekH2DAzfxWaceZS
ExS+qVPvqXBHvwXtWxGq0xKDIEy4oc6wCPspP5lrQ0HCAbkbxsw+tvZyLrXs1OvWxVRiwsJnfA5u
mG6x2jdBahCd0mMaaOd2vK7Pc2Lmd8AAdEY7mPskEB+NcNpJff4IFajRmj8/MDXcYchLZyzSC5qP
eimaHMcefbINiTP+eOfeQh7HYsTLVI0NlADXLHcKNgmPdzr5YYbYNhby1leuzk8kXm39ZIDrITpF
syf2NW1X1JB/OEL8Ll7q0u+TqV2r5i+6avVjYaTyiL6GJmEjRhcalPnEvPcAhfzTiefsSaIBSHYg
mtVR2l6Rd9+dKPyFllpsXaN5AVfwDWT6nyj0O755z7osng09GcFl9PoKycEQrysm+EIKX2tApxsa
q3ZZ6xCfCObKnbswKbPYvetZuKxUsmM2Tufelec4hYPUxO43522yJ9pJGyoeDHzXY79hQfHUZg77
TPqMdoOcEfQ9Km2Qbnhi0FxaC017k/FdEMpriBzX91BMCAYb5WOW8dOkVWCDsgEisoxubtng1miA
23uRg42EzqM9d/n8YEhq0LkpvLe5dVbWjMO6xHCYutFWAPjJsDAErMSP3Hzwj1Ma6UOkI+/I/BjU
qnw11Pj/efxgaeOZY/HDQK4lIsoim8S+h6w0dshdKkQncw2mft31xdD0QQ/6LdBy925ujacEx0VG
qtqayDLaSYc1WLFBQJ49LDrahqKRxshN7uz1E5Bsz89oF5ZZlu36MmM+A2QVWJ53ZeU47yKVUIhC
E7dPSvm9aTr8w4JlddyYd9ir2ivuE8TXnnt/jzf6SasHDlvNzoHTzgGiwgtZrgsgZGdTVeIrHNkD
l+pz3VqTEkXHVvgwZ1tm+4bBfGNX8qPJBm4obW+rE5o7G82ICJgzUwgJ10jboVkCuJS4QbgwZLaP
R3Z6Ir5o+sSVAY5FCzrhUHOITP0zlYjVMe86mJCKNICs2md7jj8pXIKXFlNmkybu1uxgKDLH35um
XAMw5v04aRczdehY8Lz0mvUTw3hce584oFeMgnoycpx+FKa82TppQ4hkyUGOrElEahXvOllkOlHs
eBdTkLOJ2t7aKKn+Nbb3hC6F7J3f1gJNYDgxMWOXBRLmjnezMvIgAUyA74LUNJawYdOIeD7aPJ2g
LoxXa+JfPmQmhs04e4nr7ELAHpzqTJA4nYY7jDR3pbb81K5d+b1kYuuS7sOr1fhgyML2Cwoffasm
rVBZ9q9Ot+Umpj7Yb2gMoZSvBfi0LM9KthcDMRavJElfiVKNZnqWrug3U5wVUHXDn6Un5CUHbmNF
Vi4+YeerleXmabQJoaWheukLHFQUoJxa0t9BIo0/SpZARU35lyeLGS6hKM56Nt/PE88ZkBfS4F70
mXTg+pJIoupWgr49nZBM2eMCWIxC3eeT1xwtXhx3llm+YnezDiiG20Yl+4zNQRAVo7HVyqQ+cgXv
X2VpXXow4lunplg6Dp3uETZhtTdCL9rDQ4t2SmU5//oEKk/leoERakcNbBPjMpI9lNaLbvHI6uuc
XrrtLzYiDhNDf6X0l5tEVLQPs9We+8z9xHAd+mm+vJVexfItvynNxG1UPKgmyvcdb0KfG/0EmTp7
AUCBI7d8z9IVD1sClCUIUOyodktOVATm/LMJf5AYu6dD7mUyGc/GVDy5JFa2OiH/jdGslYJu/k8u
MBCIut8AL/ZB3hr3mlFyLM3p72JVt3ppwjsXTj4nR3rCTkjNAc79IMJ6cQSQduJ4bS9tJZpvUHnW
wZgrt4AJMeNl1tW4HQieHVrcVayRzPvcKPeU+FHG6hTluxs3+pZC9R5bkxb6nZecYHCAdiBLt8si
/atkD0KAUXswCQ5TMQuq3cYPA0ud+JVkDZdincmFd2wNDVbV/MVTw9NH0FK4jJzZUO6QOCitLZ3H
xhzfrLB4dfrkyB93INLxAXufBjVRQlHpz2W6PEal+JiASy6I8gKQr6bnT2avP4nFfutN09yOSg2H
vjADJlHlr6+nGNYgxlm8KOkrZKsLFxyo9QlcAEhlgkwIN0nJBZD4ejZFNsh+JyaUlfBlVcPWFdG9
6TEBDfMOy9XKyBYS66YDzVwpaINlOwVTOnyVts5rXUxy27YgUGWNP9PJUOBkue8x/fvQVfNdGxrP
huW8E2NHxxqJ6A9YdmmyLH2CgG9TJa/SNH48rXR8XBRPmpyfTO5OaS9uzoiLGz825XiOGygA+vxs
qtciVp/SbZ86g24aOTHg47Zpx2nHG0js6nQaN/jPcM2Dfcf86W0Sw4j8SdXvGPEhLOXpj7mCbpIl
AvnYtdth4a2/5sdG2Xo+xCzq/KRNemm2+6NVibuwFbdhIJmRWiLz0bDfNUaeB8e1f2sXHIZJDEho
6LDWPJ2psel4AJqvqEyeJFmN7YSGgbU0wtIfngE/qasNx2LNB39iYMUjno3/Ci0LOHTilceLOT5T
h2WavqlPO8pIMuUkFYloQWAgzty7KW1/KA15l+VEc+SkwgszgYmm0786hfXlVVnAS36bGisY22CT
H+OMNl3x6JmddYjY2jBb4rQe80QFs1N/zBjhtlY9H2Ob7a43EKuZ7UpgnLauRd+cFtT7wO7FE2SB
39zMoBS5jgUekTWKT1Qj87vOPGe6ZZ/ypGHTzNW1s4dXq22fXF01AX+L/FSngDuSORQ8Xf0pmsRL
w1iIlfC7LtdFvSx5plu+h0bNRhAYN5mInruIQdN3s4jPFscwMQLihKyxXmv6eH2eaGI9afczefbz
7HSnmsQ73/b+1SUAONrtLbai79gghJX201V3vAsXD/z7RPvHrAALXRbcAXFEM52BVF7eIw+k0ezy
xS8ELx+7/UAbZuCJSC9TQLBpOQf3jo3Dryv57rprzLH1PuqS7YehBjaAHUH12i7f8hFgcrKw7gp7
jakzfbUdykho6f6wdP11oOmM2vHmRBZtNSxgGbSwD/Uc08ESY0brjbg+ZF7rbVl23uNHexH1ciRH
f+4sCh8Tg7iDW1a89+r2NUtmXmJpdWVOek4ij61ZmhuPqCl5AOXlhE8PHlFRf6SlBWg/eapxUmaz
229xxTuHbqruFV21uDItvPZDcYqj+eLF4pmAJPtx8uKgVZwH0+Q4SwaeLrft1sZDY0QvZDSjJ/Zd
UZe7ZSJ5zrLkpuvavdlVqzLU7SubsIndgnhIdd7qbQd0UnSfpDQfqFiilifWfxLP2k98i6h/6cAY
J4+U57xRrvTQ4n7bVCGl4q4d38+meZ30eNe2Kj1gsr8YKS9lFUseqJHXlTLKl9EoA0XPH6k0f6GR
CeFUYRCAw9KbYJ1cLdxHUJzwmAgOADBtUK5PXHivFpXprH1JUUxVte3kTIcoT9NWSpFQksVJkFQf
LiymRp8fGOyvXdw96UacnYF2fPVdxQ6wwLRfDBpQAP6p85xpTGGoabQmbehpO5qNoi5MsEKSc0oA
WlDVmml4QKHKPynFwr7DP9NZ7sZly+I39EqQFUOWSNna0MLFywiG2oD6FVCz85tZTXKgcJmv0gwh
NHfNjzxdXjyHDrpI44LfyOmBTXzuR2WDRStM2fLozXMdSyBGXIpiSYebucBfqdrmtXGSR81BKFGZ
Si9tyzYss+0bdD/y0Uo8ijb+6hqmpZrpnDtmr901kaEuTcSFWRAC2nVTR1iwfYjahSEhG2f+u/hL
RuN3GxsXzbPOA91cJB3V/TKOAh+nhXN8nu4wVH0kkO2DpGXL1kU9rKzOQUqZprO+zJg15/JzijG4
km4hdcqWY0f7YYMzr0q3gDy8bURHbDCPqR3QQfLYJvIsqvYMqPsN5gVvu64oOIn48WrzyJsCpfkM
WAwkrprprmsx02sgi4LcHOHVQG8JZrhLnQV1hZUQBFiwQOXCTmS0rW9h2h4Z0UG/02P2dY6EOo0F
9TnvYOhBnBxwOhWGv1T6sIfM8LkuNSyz2jEM2PckWiSS7XAD0F9vcp1uvHjNbsT4IVieoI+Vhfop
3Pi5nNXvsgz9g9FHn13P00fA5ZSWvLzpmQHgOmHUHIg+SC+mhIQN1MY0BsdXtZCHngJmTybcqFLM
OKO3YQna7vPaeho9QDjOMDwBL+FqFYPSAOnip5EuDmOJWKEnAIXq8cVaY0Nx692E1d7wEf6tVvSD
Zw8NaUpA5V0F9Apm7rGLZ3ZUlf4vtqBrsS4Yt06Yv7buuOaGPiw83AH2zzcnM791Kvk2WouxZizR
Pwu27qKhvmzQ+SX8o0QDIbLNsMdz/G1A6T/bAzNH4Wbi3OrNr41gceKOjtt/QkxXUj7ny/zlluoy
5QldV3rYf5v8sZSxMt6y3ab/ZtHfS3pfXhyZEi4lgSY5Vn3CH6v/XzR/0IDOmIS7DT2ln3wFnopm
3d9VsO+S0n1KKYaqdDYaiTWfEmfpXxnmrnHLPnte7rnc0V26UHjSYs6hd+QOSMRbVdjufdwP4alj
v/KcOFV+InYOg2qmgo1GRirQIocNQuYCxyBDZ117Nip/Ku3GbzClzTYlsY/dTtD9QNbXXwgUoH97
FByO5XKvx5P8E0xKZFDTCmscXtCRv4fdUfY64XPfEJZz34e5Mi5LRzSB11jOvgl5aWvRsxHQ8nR1
kJYuLabPR2ly0CbgHzaGyZ0DdgstfgjzBIc/K9tbS2MahOfckfslNEx/AuKyFUZL6VRMbEHG0a1z
uRWURrKcWWqHQWSxri15twjmJKofBDOyNDd0zFGug0UW3I0JQDliEw3L27oCyPqolf2vhZYhoQmC
jemrHabYT7yDjj9OnGrGZFxJbAZ1hoxJD8jFVtSTWFLHUB0hPHRlg2Lvyg8koPQEJQBfkdbYa8I6
1s+6nm9hCuFeFO5+8KCco1O8tBUVamoxaYhqDlVZvWBk6Tep8OwzWxoaoOibybZt2S37HrjKvyoa
4HfQcYCZJH0ynORNH7r4ER7/p2MOb+OUf7dGWxDIrZyDYaQVm7GKvEI67HRn/ipKcVrqltu+8zrH
koqwquLsE/oW9abZZ5n+Q9r8vkMU8k2JuYFg9y+53QM5w+kKPIwPSIld2vIpGSYXkJKmTbuubvPk
Gts+dG6NjbzAbba9G2yE/7hkoPeoHFtt8wch08/aMR/MBS2aT+9navXpnl94RuRj3UMeczNL65F2
tuwI5rt+oeTMs3aamdGTUZfVFNTrRtqEEcOGXwAJNKwKpMpAleK8FCtfo98JzQUyCZWzSDGsu/n8
1OrGL2Eq8nhQgXmVZR+E4J1ni6fBN/Eh1OSHNtXURftOd46I/21vTtmBRRPpU+4cpEQJGI+eT7Ei
yKYaq1D76TluVnM0aJzBJJyC3Juwi1rCHGiwyMvduNR/0KFo/nBfvMJ61GGEBDjHg7GhIK+hpa2o
G8SyKMx5ZasGKiVROQ7LdtPFE73P+bUELd5WZuoDs9C8ZvHTxoz+wFvZN9NrELMU3T4PFZ2WIsiy
BjJaLZxhM1YMXnnRPVsAo+H17Bx3Ptl0Bvg0Wv06k/VaVKv1B2YBC32+2JBs4804TchOtm4JuZXK
BoqdIHrPVIpyX3eVlZ+5IkN5RbiLUKgTuWVz7AWIFcu5hsh/1wndRqaULtgBE4iqAIna6diYW/rb
6XcNn9m4nb05vy7M2Etf3GMme+JAvIswzqP+5XJvpXgJSFfqgqLVypSkwKtor9MYeqacrw4wZEyB
YnjZGnn04UUeUmFMZcewXAVGUoIuIe7aSfLVdFnWaXWKXwvXYJFotLmkzSfr5UvuYiqJcWQfopBv
fUeIaydy4y6vOT2V90dNLPDMhsLu6tDqkH5LF4NdGrly58S1uCtsfB2JxctjisJgwWfMXEp/bdlP
FdYc87ykHHmqAkDmVA2HWgdRknBE7afVop3DxnzOs3bXV/LXBjjplu1n741EAXEZ+/08/s6Cm0RR
AQejNSun31Tvu2NfDncu7US+l5rza525f2EzE2E01RsBwLPlEhDQOLSpLIwwG5Iqwn7+t/TZj9Wz
K89QctdgHpEiQpYbDBjeoeqM+sPRAdziNcHWtC2Mhu07i0y6D7TephcFoReLhd0U40dOD7WLu3J1
rDFqwjrobA9rf4xL7csunTW21xnptIUM1dHr5RnZE4WPAp6LK5ZLreohCYyk7N9muUaKZjqYYnad
cVI89Uk+HqqlgvPUT07yngtirce2jnhFd0miyls7u8OWk0RTlJ05mC46CFfJTtOn/hgmcXsZGZph
wfe3RU1nWBg39tg7XPdMrqnxJi3++bwQP+jkpB/OYerpzWKPOeMLY+oD8YoDkvmFzt3pg90md4LQ
qbiCypeM+D0DAO5DG2KqV8ynTtnhrisTvq5x8ZUSCgKjogOEAI92jplq3hM6yg7kkJVPdGmAZgfc
nQ9OHsGKVEeb8x30Ji2lmPqimZSaKsefgZORN9TCJkNmiIIlojzeirqSXkAlqHpZpN2cMkH7tl+m
tHZirtaWbQaW4zZqMnsEyshyhLLl6SKxdj4XJnyoQ58P+QtdSuCsaUr6oFLYvjdlnb5iOEP6d6Ml
m3YWfox/vHL1aadGw5XoGFn6ECpWd7xdQyouwBEhWI4TkZUOOI9ux1TQy4H20yRBUtEta24OtCo1
+atkegl9y9KaXYFYPwXUCiMkuhZx+K5umPVqISoD42BNuRxn57AD+KjB1modiATdEKiKqT+RRfkm
I0c7ZJD5fvSkrE92k8PsYe9fnisa9rZ1RSZp7a5Ln/vFMyOfIOX4m2PMl5gWZHfE84k7nC/nvoET
s5XEl44C19tHXEZUw4cyb8bANpcOkBZPbfrMtXhyt+G4MGTYq+GyphbtscqqGJ5hoSe0PXs8z5Th
dLi1W8GlAml6fEcnz+7zFp+HG1nu1dbM/jvDCvYQTqjkUZtj8LHWzkHyLsUnNNI0wGnND03CWtXI
Vt6AUER7NvKcI2GMZFi26d6DhrWHWO286LpSW1Zs5fPiqni/4NK5S2j+PcLPGA9C1fZHZNPVxb50
Qclj/9DgYOi71PNJ2McwpUG1fZgIls+kGzg2a0JZPrmL/nEyhyGAHYSgYHtlbVJS6/DSjTor4xoK
Bt461nMrJmjFrdjKWLh9sORUjALMqqJvAwPukZ9aY+0SwEdPU0w6aGJtYvvVYCt27MBUuAFa+XwJ
B6X45nNR+HEte/GCQXfzO3osqwesuOHOI5bPfWjqr10knM+s6SnMLG3zMNTg1jqthCrZaZLqtsGO
1/gVfXCmiF10EzhL6KfR3QQp8IBxenmw8gVYR5eM8r7RzeFAz6a6gFzsvrKun7/IWPY3fiTxA/4/
dKUytjGNpU5HCi4WEQWa9I45FypZYbWhDEtKTyESJQFVBPEDVSPZAdgD4AaSBfp0oRoxVduGoNaj
zNPhE1KmwHOoyKwFKDfc0lFkhpS1bjK9iDk10kerYYF4qS2aOQmRIo0J7SepgdhptfOQIgcgHfEs
VlKcRMGdzg6xN3T5uGdvLu/M0v6HoQrmPLvK0iD+Xxtrs+DIaWpO1wjIA6smLtZwA55AbeApkndz
k/6mXbnPjQh4qyX8WIuujeRqFIUq97Xafomh1mCbtr6EJz9KASPfc42jASPE16DpwAxLvzVCbpu2
A2ONasYSya0XaizwQFCXZAfwQbUjhxf6nycvw+jNd4qCGeYtjpPEyfn92SgUPvVdj1YZzszUVjIC
xm4cZOB4qrBCGWczalta4YBoxpo2HOXsgiLr+RZAR6NN9T6zqm9uCFyOIGExV+lw5sNdEo0RobfB
2Xq69lAarv2qsugWQRRQNeu2uhYvJcucQAjtBnznUR8dzTdM7mkA0XAVNK4/hZZzpxyP4s8KDp2w
CjJwXYX7HFMmCwRofq4VvbSjXge8N8eDJRW0ybXydACQ4k7zvOENR5NMFj1VXoUYN7M14OSzwJly
Y25jAYsNwjG7rpa2VHc8tbo5HXo9UtDCdHObEmjCFsOFJuc9W2q87wZTPToOhZcZFCblyr81vk7a
hjLfNrWRk1gAmGZrnRxZ480ySUhC7Jk9H+m43veF/iokXBTiIue+hTyEyeXpf1CJ5F4Tx84HdHVE
F+oxMSPlNGZw/a90BLekt+Hf0/JUrywTAirP7DJ/SK4I9qgQ8GudgpYmoeIKNi52GpHRNhn2R6XE
jZv+X8aG4xjx2PqAL766grlh6tLfnpg7l2756FJcxLPL7U1ko73pV+S9O/RqxyYJelTY3Gaq2327
bP8Goe08OLQbs2DL6nFp24oRE1iUGp89QEOGgrQ8AMIdt1GzZm81zDSh8P7SLrowudK/3NWPZuEM
vnAl279YUh24EE3E+fYuHU6uinLmbZUXv1LpTBrVVPAbNFDzXbkcekhaLcqgbeFTtgr7r59S8C2g
ghfZPXlx9O650QPEsp7XJg2FkUk6y6DWy3dncw6sajhVWfRnloYK6rq+W+/0DvFLcqZ8kStN3FKv
uXWJd3KT/H3Qp1Mjmt0Uzd8JFgV8fwwYS4EzuNAShq988esWm6KkdIZcWASWVegsDBlyEpvMXZZ0
kCY4AhwRPzoDHxSyKTQQRZmDS3sv7PjxR+/j+1JvHotaUlIWF+d0ivfJoFW7ZBg/s3ZtXxVqLWtv
X9tU+2mN5B8qLy1OGtEl4U40Wc0yBP8enSywsa2XiKPNqpwZerlHPcX9wOtkisASNI5xFQkayzAP
r1k77lo6LhYc0lSstDtDg8img2vwy86AtJ16B+C4LAur7CNrw/cwLr7Xuzm3o5sm1LtFKUDgqOqm
V/o3Ycb3qTbPZs6xqjToiYaRf03e/JJP9FM63iv7jCjoFewG+r087A3NrhmsY4OnkK75k0GZkrZ0
u6KCdASE82IyIe8o/axZHkYffF4HRTn4prKbeCsNF1KY6E+ZPRLMqcs7m+wXFLBkM/XGIWFlWeXG
tzvhkGnWbDzd21zmoF9trHo45+vWxMnFacIsF0DeERuTcRGr964ppwsGQkQAcOOBYFnsywHIatUq
4LEz2iXln9w4cJF2Yt9nRbUVPDecPNjZaOnR7gTSvpZ32gayDakkFIVH9tVfFBwmgWJ3RvQC6EGj
19vUah90m1aEoslYkjQ3S+tvkpAWcQqb90ONs8hOma+oC+JqKk17S0nZsRqaAZlnbLZgTDkfctM+
hRg8Sec190kf23DdmB+FhSOhd+tmB4DsD0mcIoLePLHFERsesOdcxcOFSNO+q4cr4t4tmfCBmmn3
LFMNupPGcx2RSINt9Tenq5iity67U66gMEuLAdSPdCn0iIlXWEyvey9q/nHlSTZpnbzK1eww8AF4
ZXXXsO7cWWV9WNMVd0zq8dHsE4r7sBZYWXtB6GcRa8XPMbgSkpA5IsHMXjrU/FqMbyricCON+KE3
pvbPSuSRyp3hOc7r4RQ5JNi8Mv9NyVHzizIX0b96ZE54lUQBt7bppEFBu+cGqkcc4A7HnKKdZCXZ
AcbgDhxv1+mUDJW8Q6G7rOZEFvZVmj/rFcZcGRvXJm7LjddPP+y4mamXCd9dRw8CeIWyYqfWusS8
lujPdurr2i25rzUsN1Jf8D7wUBt1/wwcnuUv0AHLgm+FfnEStf5cSu4o/cCqIJxAutdat5uL/DmP
jc8plHdWjooy99krdXDLqxHK1jfE/KYKk2K+ZMbsSPNW1Dd/IZpJaJst9TVAv8aFo3fQafAFLID3
YK6uuvD8CSWF94vBtWSxEPrBA+/MMrmkjvpBfj/MVZH5MpvfUxVBU2E2iHm35hbbBQMTOmwAB9qm
OJJSwLRc8ClkVr4DPQf1VI7arjfqjt8kPwn26B9pVu6i0iNbMYoT4EIYnUiQSeKkRzD128bCu2yM
SUPMt3G3rtL/+J/hu3S4M7nwqcRDgjmDBWrYZDeq7R80TF3jSqOy+D+FxEXZLM2jlszPRtzekzWi
CDmZI2Ju6uTFzplK3I8h17EWdzNfmvgnco3nKhFQKTLzAdv7HnptserDUYDQfrLdBN+i+zvRLAjr
EfOZoRu8w2vqFCiiOVQCh7SxtII8/+TQTMzbDwsoAT/QQ9psnrGmVFsS0DeTARxQY0IsYIKXzPER
DKUe2DHvCrBlnNqlu8pj5h/9rFxHkhB3dRVuGjaOa847fUuNfitifbUnleeBQEOMSXLNzRzyDs5C
BBwFcviAhYBaFGAHfFUyX3eqm9Q9WFjJUAQU99HEOnrfI1+2OMeXhmNT4EDL3UH4ROeuuU1zg5sX
ya5lG8/A0uyyMbyvLJf7SkImp4mNM0G6Zzh3/E2aWQ+4Hb+O5vgPWOq0aRXV0XjPj1R2HLWiUXdR
NDwLzdkr28PZVpVX5s+1iCEDrOISCR5rWgR47/O23SPTEzTQu+ugOrawifhbXO+IE4uDHXjZnVOC
JKFK+iknBktZ40ShZKKN2zBDT8pN5tVQh64VsSLsoTC2abrTWBQxPrfwofSvYuBKK3J1T8L7o9XK
6+R4b61oaYgh/lnU5t5wqgsOgXzr8aKda4EkXHXHBj+IP5b299hNX25c7mEBEM7UtTPh1j8CcE/D
rF4xyt4Dd/uwq+YLRzqPQOY0bNJyGgtM88CSasuKl2dfJ18vl+VL1VyrkD6/9HbFoMSYBnhJfEbt
uAeHTiVSmF5zQhWYQt0vahheQE5xRwFkb2ZUujh8UK6e6X41Gz16IFzwuVXwvJbszmgFvjTxL8/s
Kw0bGgJ1Elhj/1slbNfj9fyV8Qtj4RWJ/Ft1M9b3xDCDJPPWrZLz0LAzgLOS3MM7R3/NhjAQJlbN
wStfejXBwqN2Bm/cfIQFTxB3aoQvGvOIX5q1pScGMq/rRbVVl9LNE2AcfBaEyfdWVQIad0EYDmZQ
GkSF0z4+FZH31FYuwEi0l0nJ99msxSpj3c1hswbyXD+2k0uoeY/mMi9rUORZeM2L0uIj5spiV1Vx
irJsJOamASiB6Jsvp7xPiXvkSHJlUnxjfgMbqOiZEW2BzxPTeaKM+xB7xyameIBARHvDnZuz9eG2
OMTpxQaZn1WcFwXzDrv15pEOS0L4FalWUzGpiPgWAbSC/DLxdV8pncplqIosYupANxvRvkx8GEGT
1OgvXTmfs6J4TfLmIQaqHYzSgDWu47BP5KH2IHzmIXHLJa3/EYb65S2M/6bQP1XZMNyxEgMqbL/N
VAEEjR2GhMj5adoJ334xY/9wVWMd2B8RDNIN3C02s6HUCu/Q8l9s8KmRh3XzMWATPW2kI551diav
Q2iyjSR3iWBa8huVPz23N4zXOnKiWbr7rsmKwJ5ynAHRo8XA5+vldLTGjg5oySfMZ4axpsowSRk4
EsfyRorQ3haW+xoPw+80QkelRO27r4C6tqO3tRdKbTLTxIoI17cXtJkU2r0lvEdB3HSb6jaCe5b/
mxPHRM5quuUtwr96MkuGIrYgXVextlt9GWhR7aldXPdTuHqxSwrDAnqDdZ+VYsSKAwgS0RAvD13G
3FiSTbaafDT8OKndS0JdyimfoF4grumkRMBLmnReOky9/lwOBB5Kjd9g00dVar5LjwYVtlJdinI2
m+h8TuYYwdAnoYR3UdAYDtez/OUV3F3SQeNyjVxFmc8UCctC69Czf0g+TPmYhtcYmRzX2kVpHnIK
1ZDdqlZzWV6NEEX0BNTpTnWW5e2ipfLIjuDbh4dZJ6hWkfCi49Jxt96alIKfKTcdQ+hkHVW3mNlC
tSuIWgBuw874CSKg+HJKE8NfVY3UGwEUo88Out2t0rEQWHBHQBmuXA+/qiLvy3VD79Tx9Y78HAjY
RaBvtD6NXAzTKizxh0vILJ9LSgXwRkNBuHUEpZ/400Et0Cx6Lw0v/Rdxn8SR57UnSYicEoFMrOFx
IOpYmopRS5HqJVdYSl2c5ExJd/NXuSOh5IapPz/WtrBvYAOia279x9mZ7NaNrFv6VS7O+BDFiGAw
yELdGmj3W71k2bInhC072fc9n74+Zk2OZUFC3kQOEulEcpMMRvP/a32L0GNMsxFSckHhDRmuCWmK
Uyd77ivJh8H49KEg2xG9ciap5TLpDFmQmNKpGy3sWp+pNGPmiiWzvDeZPH4SnbJghKWK7N5sSCDd
TApwOeENVCynpOIcDA1AfRtCMAGkpFNpXfXkD02uV2MZc9EeLy55uAjaackl+IdEl8nPfd+H/sXC
l3ZJGLjYz1Zd/2g85iLa1xyn5di6z4vw/RcfY/QdSpwec4sY9PRVOzmJmU3iUUtui1kdjSVic+xc
l65J7qsKE4JlJ2RVFAnn/Cqru29+TsW7pe65qdga7HLbM7dBE1nRISZP5NHNJ+8u8yI9XixkHHCs
hkO5eAWHjZYuNFhRWgEPtTdAwkLXqtciE6KKCzhpxFU4iHHveSeaMw2j9owkiP5+YSqOn/gQo+6T
G+rcRyKRdu5m6MM62RHuyhG9C8lQLSdKThG6yB3IqORoebLIdvk0p9GhFxkLKpVf89mL++yXZyYk
VW1uEv7MVhkikAK+34UVU6u/pNIgnkltkNN38hvY0VPxU/UBmAzh21QITXIAwB/ZTOuEhV2IqrPV
JoAC0zIDmk5tZKGLjphIYeKLngDv715irB+dhaR0R00GK3Q5tcyhVlQjwa9T3V/lJVpLDaLzEOQV
dTHjzGFwnpqImWEIgvYQVEv6xWLjcpWO8No4FOO1RCxRodUJiWhwWg74KNEzuELZTJwqabM5IQiy
sDZrI2WfD+N8XqCOhFtv6ABV/R122il0oDjJza5uWmsXSdUeYzV4csfZaSEWzCEbMoCqCA6x/kJz
uMVBQlWOE2a4fJI+nigYQbm/IV56QhMjXNS0VFvQZk9gR/h2Sq+mVWioRCE+8Ypt2JpenKYFrBsq
CAI10RfiVga/i1oFjG8vK8ITVFhtRdOLm3npxF9sJOAvtLlnOeeFTC/cwvBE0OJ7aJ5zQk3v4ChD
PccznA27Yeig8hIJTgCgm/dfDGaDfQWr6fx3ZpdHbf0pIcgluFb2PIwEwMv0ysTIV7et6zFRLopf
Xlpz1dCsXQj9RbrQ3o9Kh0SAJAJlhEaPu4tzCE03HuS5/AJ7XA5asO+uyW9HLoRa4JtdgaGe6CKv
0vE22Gc5TVFMyryETd/rdW5IUlqZbkUhQSTj0h/yiPzoES1EzlF1ZjM8Au1wrq2m7xfUr37m3/2b
l0fopwyjs8uGdM2W9Nuf+dyM1gY16vTF6VCO/Zu4+SihiReemx6fxliggpcBcRR5MQOFj9zv1tBf
UQmxsb5Y0GsShqXVxs4hyrpTYlGnbBIjn4gxXKMdnfgSbaG+kjKRNDKrxnLQh2TtM1Yxs4/AL+zj
ekCTDnTtc1OXSKMCqAZHgk3jH7ETceIbfCs5OlWJjjS3Sg65PmWSu2aSvPaYwLubf4uB0qMcRHnC
K9OFaBtgb5J7sWSP3ZB0/UXT1kB1JN9kTeUYq4zJbSU27uD2w+d//df/+r//52X63+Gv8q7MgN0X
/1X0+V0ZF1373/8y//qv6v//29PP//4X/DlXsdbzty+E8qjl8Ocv3x/iIuQ/Fv9u+qHFK2F5J+C2
9BbAQG37YojAmyjxWECj2k4DA/79i+q3Lio54ZPPB/lQyt8vSmEmiHQ0+adojsMIWe/EcU8FJW5P
pOy9Prx/OefPy/muIxAQ2ogljVj//D/uMasdOiNZ7J4WrNowS6ug/eoTYvnBXblvXMb3uRtX2SzF
vvr9MrWYBmtB+EuKtgZJ4oiHninmiwf/Z5c0VnL5/l0J+4/rOTavzXVsz1E2R9/frze6k+ktQmGJ
9uuIl9DkA03dOJ2Gos0AVongsl+TAIFWlQepV1lws25X3/8V3hs/gv29IyQKc1erV+NHBxlpNZ0d
ngPM5hEa0Sx97tJF/TB53+RUcLI623aiZHnJJiGL7T+/vJLadRSP0fX1q2de+inoZXInzm4xxg8s
1p3kmDNx4NS0OBqWyhXxOZxdABmn9y/956hybI3G5e8rG17C74+fg9ES5VbO45emXHB8qYUsXACO
/u79C4n1Rf7+jXIltI6CigLtcufVi05k3mBjl9Zp4lyD5NykWCxyrCFffDB7NyxIhm5Q69X46PuQ
ZmXvzGLeIU91qY/MbvHBD3rrnWvD1OH7AtjC6zmDuCNiitI4PA+ldV/DsdxWONOP+Bh/LIGSW9NU
8qEYyDx5/0H8OW3wHCg5OT4XJaLg1VhTnCUDG7nbqfbt6haD93Llxmn4QMspefznl3JtqDTCgGNR
r79lagu8TYtxFamURUsE3V3jS4SytS8++I7fepqudLRR2uHWXP/3cVTPfpfEnQ7PraUqh+qVgIuP
9LgiDm7tY0BryQwdSIz2iOPwGL1/p29e3l1HlbThiL7+goY0GGqNtIuKvmkxKhQxSmXqHsou8Zk5
1Uttz/mmrZR3fP/Cf06XXNJhvrSN5xhfrT/sP2blvpz7uRyt4BQgrT3D6ey+8KzNZScoeZR8SM/v
X0/8PS5ffUfCoSJqfCm0bYtXVxzzxudPu+BUxMks98bhMLedAywBNKW6FMkjYRmfY07R5ONKHNEb
/F/sDuHNr9kpFABAxJFdNVy0mAXxcChsPVtAr0SVaJLsfpa9vk3puFynWnbVhkkPQd6EHv4iURqM
zUC1I7qYmtG7AxiC161O4s/WWIuIjW6DShl6D1GldSw4juVxk8I85rmgUrBrsS3d3L3VAceHLWUx
/3ldhZ5szn/euqFhhxXW7gDDgYjW6Sp0M5uAIAy5M7gh/ASQn4udXeUxuvys8L9kaBbvjENUQZ1M
SKUWgCbuhShHQkRmGtXtJtJdf6QkwGm0w6L4NQOI+YgNDgeb11iC0l/s2F/hAGnr1NcpoA/cBO09
RGWU9JF0EHFLgq7SZ4/yQbAdHR4mwJJ4efCagrM4lYAKYUO+0PrkYKMJ27JakOeOpOy/yYeu67cd
nfz7EfHq0W7S6YWgZefaIEoKqRW5cIKALg6YVvk/+UedY/3dWUUJgq8uBk5aBevjQiBDCPRejtM3
Wy7xfWL5CRKtkoyETTfr4VMaWQ05UCG1mxxi92NGc7g5xTCsIeHKXH8KyHA65mnr3XKOQXcCUpS+
b8rW+meAcRBVP+V48iw5JyNhICDn0TR0R5B8V/4DinrY2GUON/4TwB7gJF5MdOFmpIv3gzI5D/39
cb7Ogq9HuXFgBazTs0Cm8eq7ot5AAzKNz0sVJFsoIRFR2ITbk5u+7AzxQLvFxOb8/kXfmJqZPhhw
VLZsydf8+0Ujzy6H2PFiSCqWDjZul09UUx1jvuuoIzHz/au9cYtczSBj1pqap3w1Zc627UkoZDFG
bBevtBW1I1WPmYNFOaQtYn+vhW+m0uGDKeSt6wqXbbLPlWm5vrrLmQhdtM1pco4qTn+4N7Dncrys
jn6TVrjeLYIWdy6BnB/sct6YKimiGs3B0VOap/z70x3jpUkBgUZnk6CPmsZcZ8DkcRZt/ASmIaf6
Jfnr/Uf81u5SKsmJwNXsq7T9atOs4bDaPXmF50onxSbyCsQpBbvnxplBWncpRWYUHduwIaMrgXRI
E6Yb/vkqzAzB9s5mZfT+XBqtEPs80sIzTJXmqCsIktin47VXZX0wpNYh8+qrkcpVAksd64Mwr/YW
Mo0YUXUdn4ktKZxjZrH1u2K0mytt5/kTNJv22RMjTe1i8WDul7WffbChfGt0saHyoX1Jtnqvtzex
4w5lgmrs3DnNADrD+5RIfOno+H9INGjHirCaf774cyKiPeqgc1sX4d8HlhErNkGRACFaNzopJCIX
iTW8gFYi3DlbGTEl6VPKCewPLvzGfMHyxOByjcdkJV9NUnHQIEGKOTboFrE86Nn5OZTFsPFGb7h/
fyS/8fEozLYOy7ntsd14NVlkwTBUITyKM2eD1RZBF68s2CrHpftFVZQJ37/cG8cCJVxb4QvGD6Ff
76dGWyGSrfvw7OF+oL8GfjY5EFxuqQ9G7FsXYh8j/94MO5zAfn93COdmN8nYhSscBTN6+YQpt448
3DXv39EbnwZ3w0eoOeX42nn1rlxHe0sjOH6YkCoKleI1xzRMrvLZ+zEPriIy1sS7YoIs0xRl/MFt
vvX6JIJZ21dkK6FE+/02CaHhZSmYT4iRzKmSHtaGUnlfJriABye34vyf366jBRth4VOd8O31B/3H
vpT+T7v0patPYdKgaMe+i0gNRiekRzMP/V8QVrvoaJP5UZ7DJPfgJWdNM1y//9D/Lkr8PiG5mqWU
nyJQH/5xuh+IRIg6mpT0IxAWlL0kG8RCzNhvsClvJ/wpwaC/5axIGLBQlbnGxl7JQZREkU+m9T8Y
1m+8Bq3JYfPw+DBBvh4EuvRN7YqaM6gZXigfw0XrcWVbw1hcSg6Zh/dv/435QfMXpzzblqB/X320
erCF3S+VdbIyS12Po12e06iKHhXRbfv3L7Xu+n9/0A5X8hhDvnGF8/o0u4ZHq5St7SlGD/tlbFFV
KEKJLltO5NtVRPa1K3HQ2fSAPxhpb96kkRy6PIpS7Cp+H2ntHJteLYt1qkguPg5jInZkGtrbgpP7
7n9wk+ijPcXhhyLVq2840bkmMHG2Tq7Gep0P/nLd1F27bbpEnuqghahUObQREsAD71/5rZs0jGSH
4Sx4ma+urFQcD7Jbo99GbzzDpeg2wLoJDDd9//D+pd76ZgR0YooEjFKKQq+mxAlpoSjsgl0oZu7F
LbpdBUXMshd2EKmzCzzrmuD4x8ZNL/vYPa+pY1s7HLAmYo+I1O0HP2ddPX8fWa5Yj7eUDzzX/2O7
WFVzKDPivc+WpR4mj76YL3c9fre0JTjXoEICiEeCRdEeZvy1uFU01Iyw+bKUydP/5Lfw8vlBGsKt
ebXSI4sgYi7K6eqDlDu0cf4AyiLbxLbAHgwr2OXASFRjkV60k4V6EVHu0ujnDm1dkUwfzOlC/vlk
OPoL/rKp3Ply/Sb/Y44lG5E7z6bonNZi1aOjj0OI6IOgDS3lxweKXcP9MJMIbFAUXkC7T56U4QSH
DtP5WhK0ln30k9ax8eplsadft5tUfHz1upAp/SWUWrDX1Em2/HSmJn52wikE1jNjXgrEqu+YRwXp
LBSWukmHdfZNpxRfXNCmH+xZ3npADgI46pos8EI4r1Y9CwscKvDWOpVBjQWtyb4hhIKj3bmX2FG8
GxcfPIHntfUpMEN7XSajRlChoUVa0OveHzv6z7mfNd4oxetikvpjB8Xev5e9ZrNGOT+9DUc1/Qjp
KHxRBQkkB4e4d4QeS6HGfYPhj8N8yW5lddXDZcpTxVmJIJ2BNpBI8W2TEOXd6MJ3XrAcZQ8de0FA
FlEvsB4YMQGsy5K63WI4ocWWWm7+Q6TpUl01CGg7ish2IDjBWulnymURppWkx+WuQ1NdDA78/F0b
EPyOpawIrodsUZ+Jpw3ByLcThY16nhjmFlvNT2SnxjeE4UyKjBojXioBBAmJBAwxJE815Z06HGiS
cVgH5mblwPAuQoSJJGyHiKZg0VmkUanJI9Am5SOnO41MLCd0TZI7qQearhdVSH6JtDFvfbBy/PFG
6CPy7Rjf821Owq8PhCLitATI1pxCXBmfhr6fgAtb6lGlsrpVDSCrD4bA649jvR6Fbo8NmDTu60mc
fqZEXzR7Jxp+j2hBmm+gOd2jLGzr9P6V/tjVrleitGvYayiKda/WRAJdGhEyDk9w2RRVsbpdtot0
amv3/nX+Lvb99r1zIYqeymWLByzffbUuuRTL5iGz/VPh9X27QT7pIghMG6EgZo1qNzstEINZVPj+
Fd7dY04xKaObECffyDPFUVVQj34qSclbDtmgS8AutalnCqfUVFne6uTShmvx6/3fvf6sVz+b+dLx
2KnwiFhbfp85Y2TvQzPn3qnBQrvNa8QgzZTbcMDK7oMp8c1L+UqvXQemoNfVDuxhFV4/2zuVY+g8
ZcR5wB1sh6sxcL7845sCjcoGX3iuWQtXv9+UW9QqnzimgpwS8+WMfO+44BzcgNPLPpjM3nzv7GRt
Rd3IsLq9eoC1AzxeoN84BbogNad05uZXCyfhu7SS7irkKEp2pMbWEkTt8pJPQLLuF9lln/DCWzBx
o7K9Vw52WBTbEf7KIojTetuDljh3Yzc+zrldfrSv+WO55PRjOwK+xVoC0t6rsUoGxwjjLfNOnUst
2Y5R1FdIR3bCogQUgrI4D46j7goU5ucGAvix9NyKIIqVwqEhP77/tt74RI3nrxUDlkuafuvk9B+L
tx04QU0Ep1ql5lS2izJ6ALL24U2/Mfx8W3usgUiSbKpAv18m547iNODMxzLi34zlShpt5zonuCmB
3H0xNqa8cpsMdWbIfBxkbkURkFIFhWUkPEtRprfl3KHPDrgdNnkUj+MP5sU35mGfspTyjWaf98ep
qJcJLudhcU+gPr67lprPOoBEwXLc3QtVZB/spemu/bFNMWt5am2crDs5bb/aGGQUug1FZ3VKl7y6
lGZR8+MA7bLZ0a9B4h0a0jMRGklDW33NzHLgynPvhKPxHOLqtKDy/2FbS/5sMN6Yq3ZKEgmuAbkv
ttDgqZwkaEWwk17Fe0E2Bw/jZsQE5O2ANMyfceOS9YIcqd6hx5v3ZpzVz6lwG6xEMdF8h6wpiAF3
MAyyfDcpokBiTIgdmyVpg3u3N0AAYCZ71iZuyKe8dHG6jkdD3NZDS7r0ZTUPoYFfJDv4hcjWkVi7
6jwEUeBuFRzTlatlQBqKDpVb5cbTp5Ts4WDTiHh8nKCZEug816Qdi76pYUdEQ7Ff/FlkZ5bpcN40
LqLMi9bzkuyZDs7y2ZIyOlXhLJxDnZFYvu2q0A4uLTbRtxzM1dXQ1Rqtuz35JVCGmSjBIXHa/gIQ
DO567ar2ZcpXvVrNNgka4Zi/qL5FxYnJzflso2O8NsFSPEWKSAra5AOtkzmsfmHBsR7BEoXtBnSR
bd/wLWGDAKY3b5tgAP1VDOEad6PUJsLYfgxcNsqgxUVFqq/vB4fMxi9FY8Xd4SiI9lNeBtMphvQF
FSlEC75r1Qy5SWTJACuA/Fl37+N//ukkS490eC5uHEnSXEMCyOdycCCeGs/GijPn8OM6oKmYMnp7
OYFjC74Gpi25hO27R8SfMcGWdbovx2D4YddTf9lnruUhwKkT9KeCihFC+hRag8sM6W+RPRZyA8XO
IWA0p2Q+oHqLr+J5alBOItlPr5OeXK4WM9d3XwfmWRMzifpvsJtntEiC+9a6/ATW1+ACwU5QHWID
foZIVKuhNtNOvttdIfmL4qt+4di56xbH3ovK+EB+1myfFdfoAqHQrXo0mqHfoOb8taA8BXFLKMQq
YtP2ycxL+9TSwzpG2rGua88OH9IIeTgZDKbbOnZsxn0EtGyfzjF0Pr7hZ2V1idl6pmg/EZaVI3kT
tGrvrJTYJHJKFqDsedFsjS1becxiwor2UAzVjYXCchsnnS1vAppuJIavDe4H8H6QvRdOI+kel266
ybsy3ffEeo77wkkBUZnF9Y/DXBuII15xJRuyiXSwZPIrkSPhAV9GcVm7ZsQQnqR30o6d7ILXow9e
H6Z7TJRkRI5Vh1rUjJ39IwFSA8arK/RDTTrGDag4/BM0wYOv7KJQyYL+cn4QoulByBs6/weBtfBi
I0PGS83+3gKggs0FQzlxfGXC+1akoq+ZiVP6xZtiZPiQ1Oo7O8Z36eDU3EVN2v3KnJU/52Lrr4+9
W0lQX26zW3y7vdbU/rHg0FYkJ3FebgJhl5+iOC+vNRusCxXb9c0yOQQ/9Q0u1WIa5/zCL6yKsL4s
G85MY959RHjXTcBUc22n43wbOlZzBbgbDXbtO391bVFWzwnWrGhHIJF/hduinnhfhXdL2rk8eaZp
XD7q0n0BkVPvMkfEByg3zXU3ZRGlQfxjFyadcMo5sK/OGpnviklTJP5NE5yRaQ0YjEIyqZNish8V
ri+koEHcSjJKRPOsCYQMbiGo0H6nrytj/EtZcagNiB/QHlP0LOMyO01WYe0R+sGR8OX0QPrJAiDT
h64p7dDbzZ3dPw2GfeiFsuIAYlw6YplNG+cU280i8OCk3YXrjM1VHEfV5wyiNZ4a2223tGrbzVBO
lPUC5XTstLs2ubbwrTYHHTApbXtv6e8V1NhbQ/zgIcrn5BK2CXinJJLbaBgNxMacSK0YCNyeDMLs
quXrw17pafxECOR+LiZ9qVij4NmRkrsnTYU4pC4GdHXRgUvF8pBLNW2MH5X3+aLMjza1QUQ2ra4u
eo5iG1kO2J49qyX0tl6GI4guca55bIJs1Ki3qakQR+ZH7M92Cg3mIQ/8aKUnToS7JKCmHu04WKE7
IwGo9KSn0qEGpdfsN+UQ6RBh+mkDop7QaVv6C9EBzYEywby3AYySepOxE50MYzBs9a9+GJwDylCY
njRZU8iMs38eJ5lco0mvL+wR5PWxS3W6hfMlP0Wh5e0pgC1XnOWST3Y7yx1ySFyFldslW5DE6jNd
Jv9oPHLewiypgE9NY/YLgyAGTAsf7JEdoXMKCJIsbwsLmR6AE2cin422SrRNGxupdtIMy5XJQSZv
WhwF0bbHZa6vutFFAjQa8zIT1PYVsS2uuSYLt5YKoMUOQbaQShI1t4hIB2BTke8852HVnpamY/lx
M7LIcVIlu7L158eOXjv1oTC3lyO6meGhszn7mEYllzp15e3c49Dd2eBitknU8k8qcr8pYrd27EIS
gSTOb5NPsV7cr4i+F/bYS6yQ5DrzQFMdxOUPP50hKbEVCG4I4QkuXOh5vxSkNwtgZlqeIPSuhkSC
jGUyyfxBI4HGRsuUh7JfNNh/VB9wBdnvBZhZdB3c8TfKYupO9GQ5MSrRctPm53ntwbol2SH2I/Wk
vZBjHnWl6SAabzgCsMNcbrkaCpdKkbw6XTNQsyxs5o68ZRR5iY0NLO5Z1m7d0AxnO7Mk5o8QGYtA
rvpi0jpIrmbiWr92qP39C1hVkM6Nv+zigdzaOU2cB9drLaKhivQItFvv8pHUXuzsDiztrNuNnvmZ
dJlzn9qxh6TatYNN7cUMewI90+tgTBNmLmqu1BGFk+HfjK1fgjqJsx+I5du3HV4sEBSYgfwanuNf
awAOjibmU7G3osH84hNZOsKW7HQfJcw0jj2Y+8hVNXZKBN0vAW8CgHdaYXJ0bXfZDkvcEllheS5I
p2FmdVwjdFqNmT2vcryVsnUGqnQSLBiZhvl1qzKUInUTKEx9zrBD5BSeFHFQDzghqNmMtQJuPOjB
O869Hex7SeAeVrDkHPR85hDqLHGd8LWSCmdMfE7tWuJ6tKpiP0bOGB8wgda7Po7QN1pEiNzAAZyb
fUiXGtx6Ym7a3DLdo8xGAordpWCUwjOFngVd4nNKz9fetkXSeTSVyHO+a9oh/UR+wBogFLZEcfmK
VODWC04T6M6nIMci7YLMOiSa3wExqf+q4PBmWAm7+kGFUhzZp8Z7PrI6PVpNELjnRskuOSmCEa/z
PCtAJjn5QUUM0o1vBb3cCR7Eoc3s9Mkt0/iyFUDhAJU54T6RaXOwtK+ZfWHCkPiEcSqvJodXTpPx
FkGLQ7gzkaRM6GlJCJRfjmUAWWxClIe599iWvX3tTU71FNje5OJMjbN6UzvlsCNIRWEHZzsLTcUg
kSS8astRzAAqt5sT5Bpod6MqGpABKNUxavgJgyeJ7yKknvu6yMhNYIfLRhgy+9ME5v9QET+Lid5Z
0+KyENyrtLro+9LUAwQraiVQuHRz5xBV+lItCworIkrcrRmW4bqcZfO99Np2X2aTIY9UJPGhhG/V
YgtiLfHGPrsi31KhthdZfwd4kXzKSnjdAQlq4FzYFO9uwb4Q2NYbKbYyNfEdSdvi2rHRgRMckhPK
gACG4Ld+/oF0hKjWRbuHCSYzH8vIbjaMBPuokfDqMQRvLuMQsiIaIkoCxUmUqsOS65YV95aX3+LF
ma4objeb1uo9umKNPnZVYD0NuT9/i9NxYGdb1VvbndurQJGfUfV+/m30l3RrmHz2Br8Tx7Rg3ovA
TJ+RgAHaxo9vH1Tm21dyQE9ErRHTDMcDfUy54CMdKaJ7ZZbdt+QP4lwa+L6wkzlnanTNnSDIHTqI
6yCBisRJeFF3sEj/O0whNI7RnohAGAI8kLPjvgRrFKq7BMONHy3NZUSza9tKP95acaHJ74ZZNWlV
nnElNAQfDP0PVl0JTyJRlwQdEvghk+SXMWzhq0VDAmXXvHVNNWxTHaPrTprlOYv6fr8U+CkosZsn
EYz8DIyHWyyGy47iMRl8mg4iIiWIjBcJfpebuh+I8XNbjkFeUP5g5cPKXHhN90AqbCrOnex8wrBy
safAN5+TLpThrslwm+5hSimYu9TyImM0tvc1/Ry+F7Qy3FVXivF4pdIabrFB1tEbtexxM+IN7EaQ
vHg/5+a2XYLkLhlV3W4K4N0XE4i2HVFEYOg9GuHlluJ/dUjTCFBlakWPMNadm9SvYI5bWcOJtRNJ
92izk98VmMCf2X5/rvtZsI2G8LNZWlF+q/XfxmW4eKzdU3IIQ9hXHZaW7Wgv9944R0dt81xVrTPY
IZRbN4uw/OxChip0mLKpoILJxLUfDIz4PATKJkE3biuPFAfce/pL3tCqPvgBCeBuqjl04kEYzg5H
kFv2r+o5hym3S+a82PY5ThcB0+80DhZNl7SSYl/51LfRtNeXFXKrrR8XCjhmXWa/lFVmHMyW6dk0
SfIACWLYuKpJPzv0TC9CW2bEyGb1KchnyqSN1YPxIr9MLJhaSutbXVvh59QnW2vrlx61AtLOc2vn
wDp9wOjI8LCm+HvLLMwOuk9smP1WeuuRF3vPmgUVBfz1Bqo6bo/Mmx/RR5AGJ03+zcqkf8wzl6yq
upnMQ0XQDic90p2LqjYHEPX5tlg4pGrmK6iguiFxpovPVc8+yqRquIWXHe8s0iCOXVtBR+sqtbNi
xDDIH4YbSFbTGc6FvS1nf/wB+rG4ylojv9cTbuElUeET3F4VgYMYx90c0lYGpJVCa8JBsgkpdByD
BG7zXvpZ/NPrhoFZzcNS4pW9BUmctAfZtvrSVhIedTFmN1FvwqvGhSx2IROV3deYyS4wJMu9b7Pg
sYS0l53bx3vFJLHFwMtBOEEd8SSsUJ/YBzkPfpCJT8qyx/1Ce/ZpaEob4BhLY7QhTa/Y0LgBZ1r4
ciRzPOdRWu6A/UeYgTyhJd9Qtx1vB88jopLTVLmPkeOD1CAfCimGC+pX14Si1dVDOVZi28gaNx6v
Vh2tmmAx2lEA0mAp4a+f5ym+Km0ZXNqmWaqt7MXAIh6YE+K2+IrayXTImOVv2GwiF01AyYDUG29y
XUenSOEdCHvgBKjdSJF3O7spLqHR6l2im2rbxj4s6tGNQMqOxGsmlKo589Cp60bR39U9k3Eex+lO
5JG5ZFUX2JEBuj1a2dTAzoutY9nE7j4MfHMLPWc4MN4aHKC4s1ZAXkAa/UK4VpA4uBwRoN8wHyw/
JRb87zQt5nDDQlge6Q2Fx3G2eEZiILInLNKW7O++29nYs75z0O+vXctQyRU9oCfPC/dOAdGdCoV7
ZqxbLxZ5I5uELsxekwp+6JVS18qxvF1QDeM2Fqqmz+B2f6HS4PRZSMCcNQKGa72et7PAI7KxYQNp
SbIVsO/UlzgK7UtkDT5tDJApeB/JY5djUf4q6MFu6aYv16HQzrlsiIE1pW6eWFnaa1NF421LPfUk
h4CYLMnvqkZYmJ3sk6cCvPx1ClDkW+U1ybXjhWSIQprYd56V3fhtrnaVRyId3HbAH1kL723AeUvZ
ZtgPyGagtzvTVi0i28UM4BsFGdq5iHqI4xuS3AzLgQ08tsnKazkgGV4SnPfslgJYRIvGV+cndzMn
+Mu1VArVX1EU6ecMmhWnN+vJAkz0zJTufZHD1F7LksJkQw13WkFu+ilJUufaJb6CDU7oLD+Dse2/
wj1UBxFm6lwGS3q3AA7b25EHwgsCddbjNW8DGJi6l9dh0yZXTlaCXkfYa+36lLPYNjIixD+tXiAC
W+ewtSNUOWxf4LhaGyBuwyeJ/zTbFuwyn0yaxL+m0O84tvnyekQBlFzEq9DJhgT5zbIZjDnmrwe7
UsvdnDjBMbVypjYQYQIcydqMSlPhf8v7LGSb1Q7XovOWNSBwwTmwJPK6aVT+0DZojJieZ1qZeV1c
O1aRf9fAVGmu+RBTZqAn+4hCLdOHD6Sl61z9EMtMAJIq4x3JFMHnJY4xVpIit6kKl0UbRsVVl1VU
FZwo6MDXR4sH+qNfLlHwD9HGij0wV6JILqvanm6Spgq3enDMC5gk54CyEmqgI5MTmS3yIZ7K6QYA
Yr3N3cm9rBUJiBcde+wbiCm6hMThOZdNSWKl1QvqJ31NnipcUwBTBWLcAztoXlHMHAO1LstAKaAj
+y6I/bmO8bDsgI8DPq0q9xe2RdY13Cnurkjqeg83Dr5+546YVhvp7yUuXY7SpIiyk5ns/ZSk9ffB
9avHObY4HgOlGwjuZR+1ZJoi25iDmfc6r75Fcz38FBbHhobYBGDeicK72bPKtBWAlQo83w0GZHg9
vcqgc8pYhEeK9viUWhtOc+FAHqRpXt8oPSuHinnPXpkzhbkHhUeBtmcrv6QtT9Vpwp7D2WA9UsGG
nRSa0G1wsWfJOmmTD+g2tf8cpqPznCxFXu1dlQT9Zmop4FNQnTiqFGF0lfDx5Bcux+/PYGraiKok
xQyc49XNEMruaAV2c4B7v9z2UejfUtW1Do0BpWKDWrrRk5P9IkLd+Z6PRCBmTt8+N3Nd3yEipEiD
AY7ZNXD1vVI2HFzGJXN30OwdmqoPblHp3UT56LqCBbBdCp96OM3nnc5YoLXo25skbZN7M3fhN9e2
+MjcZBlgXayMvcIfrZcwmQfSimPywdwBi3PDxHQO8y68ikphUSXxSGubo/9H2nktx40Ea/qJEAFv
btsRoOhEShppbhCy8N7j6fcDz+4ZdjWiEdRGzI1mJlRdhaqsrMzfaPW9TmUUZ2xoFdkuUNHC12et
u8e3DR0qs6UZggJxOX2d+lb60AXTYhpWIjtj9kOHKBtO2onTaF+Dumg/9nrHFsPnN6z2WN1INzH0
q+gDcgYOGkoyWmppFCZo3itRiH932WMY3pQ6Jr9ph1hcQDfyc9wM0yFBNfw0A/DA2pFO8jGXedzh
IwU9VYmdtnjIKn38nDr+iLGOFn5HfQ1/wyRSySdpL2ENaNXRcx7b1Cxs/KxyxBbq9qFSKW9z8NNT
2dbaF4qR1ZMEo/ujX9jZUzwN0T3Ch8VtnjZjfdtQE1dupyFEwyWzkEbuM5JJlJvnR2eMx+85lknN
Rv9qpXNIrUpRoSzSdAfVed7Sq1Mjr1XEGLwJqY1jwTPsWeJFu9GfVJa/RuyR2wvVGpKaCrxC6Bwi
Oxm13O+0eKPUOc4zpypwPKUfvBEHs3bueVEGs8MzFYNDoMPxTYL3AbbLOi8rnUT5er906V4LP8fR
FI1pG4p1SVsrqTeOrVlbntT1qO2SK0pYv5gRDB5Hmn4jw9j8m1iD+S+P8u5XXFLS3Fj3C4jjK3oW
xim1IJmGqtBfr6wCpNLcGTz95ofMsW3KKkD5qb4SHogM3wvf7FA4HKQNbtvSjRSnzt6ULbgasnUB
IajbDgEONHM8KUid20RqnLtySKdTa5nBaYrqb500DhuwhUvmArNFasxYsB00zEVerJamJIvERg+L
wBq565qAd7AMXUs+6IGe4vpXk1T3VLMbpI4QnKGg/mFC1Xba+CVr3WEb6z5FB9VAi1jc7pZVmj2i
P55NhW+HEBnqcwNSKb5kZLCrcGO7vtHWOua6bkEhgCFpYhZ3frwgUAySlAamF/nG18YZgGpk9YTW
YuVvfNfVkWwwq44KRNoUkatJao2RSX/Ym3uNqUE/CV4kKkseLihStXF+1gYzlAX54Cxb6LUl/gZv
oKtdJTcZ33PAorYs/d7rUPrf9/lcb5yTlfgEKgQAoAyLG4SxEDjscCDbgULoyb2Tqvs0qnm/oteM
2u31L7V2Lsg99AXaDTFY3Bl+gW83QhSGF3aJgpvKJD3kQ4b64oTkEpIp1O0Grufrg66towVkA8wL
peILZgIP4arRA96F2PLqPyn20BPmxZTRotRxv9lYS2Ut7Fk6WxEUNyxpkVuCCv5ozrqve8VcGnd1
XQ9oiMcQ6QADPw4lKc5OirvspTNsVJEwNExvrNKOyn1ZFdVTqCaKSS5DGTxF9vmzji5Iu0uUIf+Y
dnPjtXGT39sBAil/sUgWVFxuY7aBCEWSgsCRVCU3vTEPu6OeGBp1xXI4gV96N7OBOGXD0FsQpxD4
ReB5w5NbzVrCg4QDuV6VGCQMAZL0KKqd+l4ztz7IJXSE+A+bSwbyAVte5BfRzJTRCVE4tJXRI0oy
d/qXYCBF3Nns+592AvpiD+04QXATAAVWPwAuvwxj3dWnrqPTtkEpuLyVzn+PAAK2B8xJNISyvJDw
QXGq9PfjVNMKMkn8vUme/YNf2rBf0TnaWIvLg05MZulZf0IKH/o8UpYhojEpaADP5kH6kk9Z/Nmu
McK7vpdWJgjqXaVBvsBELmiKdAzsQi9N05uo+92o6qR7CLmoByWzuHz9WsaiXtFdE9HbLWCSeAnq
UGVgfFiQ5W0ZcKN1AdLioEecbZcKily5DsVMC8o8WrL7XBq/mPWE+9RuGHpeE3FmmO1JBj2ClGIZ
h907EzJ+DLQFfo7tKARy5zVhexPBMc9pAh0NXy92Bt1HScmAj6rBOqdrhNoyZXmJrvrOADIZLUVV
2fHLI7rrTnJ0Zr/6ZARqnd6pTZ7M74uJyy+Df8ZZB3YoQ4NbzsybX2aXqZMNsiy5caDotyGQzr0D
BR7csjzXD9e3g5AOvK7Cwtey6XPCiBA3HR6XVg6hMUXPB+xCVntd2z3HY7NQDtONeQkXzOtYECE0
kK0KRoxiKmBpA/1iwFNeTqlNOlQ11+Ye3Z452I2OjyGlE8FMOFYVMvXe9WkKZ+t1aACW2E/r7D5F
jKD6RDKJ4EpMgT7XD5lV+Scza+WN4CFcZssopmLTxjFJ8WHkCsFjwOulDfQw4Qat8t9AyMO7yRyT
x7zriw0q1upQ4B3Rj7EIoOoy4Td7JEnqQiuHJPGon43HUSumU9Rh5IOWf/jP9bVb+WwW3TweCTZE
O5Lm86EGDP9onOMqhkrdR6ucjl0JIb7GcQbUvGslwdP7xzNJqYBcy0uKLmSMOG7zFKTL5LKczWks
i/pQFAgxlTBQjjogtkNpDcNG8F05BxZsAjCdS0qH4sX5JHuQbVi7145L3EFfCwmzFnBGq/vfoSht
Ide3BltW/M3Hq1D3GrGYd1xAoZ86Wf83DLtHZGxe9Kz8dn0xVza+zZODDSIja6DKwqVS53VvhJRz
3MrWlgq0YXzVrWqLVbSyG22NhIFdQk3REemsvCDVoMtb3x0Di9TNmHTVPjmR2v+wLSt4Z0a8HLPl
2QgH5ZUfbAnLF4V5bef24FPTzuw/8YQwyyfTQQF+g/CysvHB4EMwsRiPAClsfF/DkxpGmERDWY2O
joLD5I7qLJJk9TwdFeCrN3Qdxw3VgvVRFxYFeTEcwGWt32wOxF8IHtUkuVNPdL4vsVwu960dF+EJ
JwVq82UyDz+1KtS+XN8qax+R+/l/BxaOgGy3i2rhLOFmEiHuSFXsqDZWfwp5wG0kIWtDWVB3bdib
RBRNPZ9jVwaGGsSq7+a60X+r5CItv5h9gsbzVGrWxmdcOwLUdzTCJFFFFikDAJDCLFRTyUWOyTyR
naj7BI31jVFWzjTUcQeIEcUkgpcQtUaen6UOXsN1pKye8ZCRLa+QzGrfj+l3FEQxGn3/54JPyEMX
dr5ha0KWILdTWkcFzUU0QFHNz2IDSfpOuQfju3VxLxv9TcXk9cBBglhINmjUoEcjfK5YQbNUnQiO
RQj+q+zvtFI6hTAVd2M5/Bn79hTZwefr8xMVpv5nVNLFRXjAplglhC7TjyqZYg1Rsv0x4z84g+3r
EOyVET0EwBg9+Zl9r6uDV/XVbaDq7vXx1/YoBTuqCZSHAbcLH7Ssyt4GC+q7ih37PzGStW5nXpXZ
ERnNaOsdtLbCjoyMBxetxitg+TFvDn1NZDXNyXFcJcMcGPeHU1ri/oOH8YuOaRHiPI9qMP77/hkC
23dgO/Im5jyeDzrLPWXlqXLcYGyN/dACLDOgbt1UA/Xh60Otzo+zRw7Go5I9ez6UjAUsGi0ldlh5
Z39DolLDe5Ou+HNoh1yvYGRxJVX79NGYK/339bGXaYi7l4qGyemn1slj83xsVGwNqQTJ4Gp0e45D
F5YHzC2HHWEt2pjmylB8RRT9EHeQZcp350PJSkeHTE58d46cNDmUWpPLhyCmBrbzW3XeKp6sxBxn
eUiZKhIEYLqFMOrHw4BYEjhNbJ6GGym2n3u057700oC7swXk/fpCqitXk8PEoHkZClQ4XRgP3nKb
VUg7uSloTmB/CIPcE0/hGzhaOto31mT5L1iyRMoHzLSMBv8HM8QPUVse7v6QYy+rDRhw97UtA5iK
G+1fHYwrBCZ98E9ZlMGm6SWMknfqWE2gdsbZKu9sDb/gPQY9RXl0anNOP+RqmUEgUCLpGQXQ8HMa
Ae26uT7ZtU9JPmiYSGNTSxTfqohUaZNmTr4bgQlKH2Q/6+XTZCnogVh9Fb//KDqkNGS8COksYi/n
GwfjrjGJ0XxyG5UGh9ZU6q0fzYC9Urpp1ye2ch0yFGeRJgSaQWIl2pyAoQS95rsquOu7EjvwDh82
xc4O18cRSW1L/HbgmnMKoIdRaRDit+7U5NMa8VsZIvWebCpAw9Y2WshhKnWloAsgBRW5ZT939MOe
US4G3ttCLsndGLXrAA1zFNtV+u7SodZQJbhBWDQGiYtZiHITt9PD1HbDRlng8rOj/wLglbWhBHpB
nlIKG6mUqbBdJMv9fWTn09Fi44K6a8rT9QW6PE0M5dgG/EKCO0S6828+VV1fgn9HC15Xa5SwiiP/
6x/Eawfa6dmncPNhdTk3WFrEemUpkl9qgQ6yUkuqj2ZevfjZhyHMwTnp9KMeY718fW5rkUlFwIcd
jcwC9Ozzuel50mHcx9ViWF34bPRd6taJHoJEx9Mzc2JpY7OtTQ01KrQvl13HgT0fr1IrCJR64bgt
8qRAqcIPkVKre8orG2Hh8qOhVYECIzB5HgREwfOBFGfsFR0ZJDevgh+9pX3W/eGfSOvvEkW5c8py
SwhE7Bu+niK0y5CY5D5BZkuY2TAARG/CGCumyrc+ljWG6bKcp89lnADVwXe6Bnh7Syo4HRxeDCfZ
DLLbgFK7m2pxhWQuQPHr33YZUbhP+TGUUV47LZTxzpeggiTTNebou9Rg1QgRP7M6JVIf3/Wx5cDt
TFLYQ3P6O+y0YuMzL6srDm1RuyTrtXQVxcTzoYH36Eor+Vx4KmhGGDM6cT91Em6P63O8HIjAyDjo
qVEcpFN2PlCP3VU30EJw5TFpPpZOkHyOMlPfmM7lrrVZRziTC61ckTUhQvZlkYxyXVvwziaECmtl
gpUBzjeZzXnjo13u2/OhhAlR/HKkZmwtFw30j3apebwVHuK4vQer/FKrVr+RK6yPZ2jI73Gb8R46
X8DUyqJCTxTLxTT8JakatOGQIFQG5xHo0CNSlBuv5rUPRgUCdThOCW924QKtpIJBRsty4eqrnlmN
6inzsaa+vi1WP5htkA0s1HC6f+ezkvPYjAregC68zMnFWC6+rxA7PpGe1X81FDc12x0RNJHQHNp6
oGVWb7noDGl7u0uMo4zH1z5MKm0jWK/NCoLaIua3RDZd2IYBNC0gHmxDMG8obE5FcANv+TvZa3Z8
//phf4G8kEGZiE7j+frlcSM7iVzwlcIeJ7a6GQ5KFH31B4Bg10dayT6IzqjnQQ2gmkcl/XwoO5qg
D3ea4dbB9DD6ySN6mDtL7Q5gTzTAd5l0U3TJwwDPztRAm5CXyD4at0jNdojXY5gDNPdQbkloraz1
2aUv7NMyowpdGpXtAgxSfkFPcUD8VOPRD7Xx5foSrA1Fh4MPygvaIoidrwBaFeiy+njNGHYMAVfx
f4e+X54sa9oqnq4cPh49/40k3FE9Ni8pqDfb9UPJDg/zTBf3hFdurWyE5cu0wn4tQJBYIP8I3vR8
SmWhFWaAQhKoQ4xfc332DCDVpqXhK04OdX39VgdD4IFmFZ0YVM/OBxvMgWwl7Wy3mE1A0R1sTLwi
YHngBarPIL0dKCJb/cfVj7bIDy3STIg8CyfEAfJHv6dkf1Qwt6g2Qt/qaUZ1TbDVDF8dygAGo1Ag
5XEshOgogZSUAnt0q2zEvzSUQU8HSnobFdkW2mhtKCwVEethZkAjhV0fzo05G4lqAwm1na+N0ZvP
lpQbO9uvtp4da1/NJGgqS8WIPEEIZpiOOfiyKCS5Gl07GPxYVfbfp1by4KV+v75DVqcF52l58as8
+IV9X+p2WcvdMq2l/OTrBdKjVoXIQbHZKF+5T0mlNdwC0HbgTS2s4JTqMe9GhsoXNDwOObvQ0Y5N
Mz3EjvIl8LfcEC6TPPbEggVZvheFfWHzA1ZKoUk3S9Onb36T6AZuKkN+RIUwc3VFsm/L3AqB9CZb
OlxrwYQyNNfDUnqzDeEEGFqmS1PDCwzNNOw4I2U+yOABDtc/3bJe55kkXXYqUQZeEzKaEcJ6VpHf
hZmZsZ6N2j+AI9f2OmY5uwzGCbbDaXNqqg63YZheuy7KYPpfH39t61DZ5HJ/FRQUK+CmWYyjaQyo
oky+/xE7IQUCvKzdZkGr37x/KAqZVPi4BrgPhRNB6bi0J+KkOw+wsvwkhTszDzvJKb9eH2htzyAJ
w/MZPB+bRojOdsSFrjSa5WKvrPyAO14/tbKBAWCH+kNzaLS5/yxJBW5/Q2Ja80bCtLZvED0hoaYF
RU4tTJN3ShSRnjku7tzIPKBV7zpB77vX57g6is7ceJNRJBD7hLHTB02DQbCL27t9kgO/hJ2IdfT1
UdZOO3DB/x1FWEkV2Wi9Q07drTP9uaqUJ8BQKEH4zoM6Nd9tvzQ2tuPqgFQG6H9y4i9qpCreqYo9
EzWNZHQrpf1W1sGHGfeXXSUPH7Qyvbk+wZVlpBcJ2Y3Tx7cSQbeJXReJqcxkDHobPNq0JY9la8Sn
vxhluQN4xhE3XwXt3lTVK11HQXkaHbcwEG+D8ZzehGzR9+dZyJ39N4qQaeJHiW026gDco7ShoPIj
2L6jdVA/9JOPO+z1Oa3cb+Tor6kBGj+G2PxUkNjqINPT9kmp+VJYtW9oEYYPSZ6NL0D8tY01XDnU
KkRtBEN0ZznWwsOxx+YDnRLddrMGW7y0nOMZz8MQDejaMKKvDpCeTxLiNY+xFify30yW9is5vAkg
5uIZ7gehKg0OJbIcTY5kVp+po/0YVOdzSbn5+sKuRGQm+t9Y6nm611PmDbXW50bA72hfRpK5p0Tw
azC1DeiGaPlASQf4LfVQOmq8+bnMz0cah2mQip43QBQqxlIYM5MfNel6scNyPlFPfatPFYgox3f1
ETPMVEUg+t6Ko2y+GXCnQ5KBV+CDlpUD9dtO0ndIGOKgNgVh/bU1DNzory/N2mklCyDgkXsA1Vv2
yJtzROlbmTFfsF1sJLCsQnDgGCDWcrw+ytoHQOqSl6gBEolHvDBKMOtDj+c37xXSjd28QOZ3RdpU
yq5H/yTZ2FsrIQ+84ZLZ04MG+CFMSq1pN9Fjs9wScLriTnrUD3tAb+kXLTLxEZftWvvuSE6rbpyo
FRgcSEdE0ZQFmUH9V9hpfloYUUOpz63TpvkN1CW+rfrxH25+4FB6iF5W6gfHJBuyQ13p1QsWDsrh
L9aa5wWZv0ytTKzPdmEV5EhYkN51So2QpH9r0m/d40G+gS9b2zoaC0y2pVEHEhVMkW2A2IH5o6to
2B4NJhfyhBTFxpKujgI2CTQ5eSOcpPOtg0NJEI0hkKF4CvsHIwPZqPjNlonF2gal086u4bVEf0A4
t+EQjPPY8Taba/1fAAxf/FS9M8L85/Vvs7YxqQouLQEi3sW3UeVWigJ0CdxWCX6USf9kN6YbEgFU
rcUu2xk2Fm8lFaZO8t94wv2VRKU6QAQlyCogy6eseJyV4g5Dpa/kIXfy3Mk7y2me81T5fH2iq1/N
pDe0tIUpqwsZW4D8UAoalbBCNW2PAhfaSuGWau3aRwPsurwo6ABfYPKasO+BdCama4x9curjpsfC
1gS1PQ3K8fp81oaiiw4AhEhJeijsQrkvhjoGHOfag3LjtCMu8nX3rEjDt+vjrH0wS6HMaZLS0MIQ
IpcejqMGL95ER6PWdoUtPUVB5GVFeRfpBt5B+T3iA96AIudfhExIIxB2UEBcmsDnx8zMp0ntm8x0
6UgoH+MQ6a9d6rTRo29aIbaOhXPMJIAGG8Mu50p4q6ngNuUF/w6KR6ROdWh0Ryjqwn83wuRBDWQT
8yGpfiz1GHEybL03guNKz8WmjLxAocCz4W2ybNw39x3mFomjj5LhOhSA0PJpGH5XYi6W7Sw/nn5w
uevVsUb85yZFFSL+kAEvcA5dBd8Z3HqDHCAaNPL3GuHOjTOzEhyonSJ9TBGANqWISjHUOu/gq0qu
Dzr5Z1v203NLgpS4ZqxndOMpfBuHVJJ9aaPAvnprAZFEuYAXHv1c4eM3WZHbcqvSV8pUr4Gpptsn
s2zdFNuKSp7v7MrYB06T70ADfrq+4ddyUMIuig60yGmWCI91Xo+86ebJcg3Nd3b4TmHYG0CBR2Xi
GDndT6DbLsqIG9tgZdthmrFsA6AOS8frfBcEBRKnY+Ob7lRF0m2OSMGuDv3sa6+kims1Q70RPpZd
JWxzevKcabJQ+RKO40NQHkM+vFv6xXC0GwQEVNC1G7NaCVIYZ8B1XAr9lHeE5GMY2qontTRd1NR/
UYAobzXc6062NtbP17/a1kjC+qmwaX2jDqgvzqV8kBCp/QTNMXYdJ/mLEgehnac/PWew7CLEz8Bo
uG8gDHvWxPOgmX6hEvO5krqNwLuyD/UFGLBwBlZIkxMqj1DeyxAuW/aSBdIJSXgSxdI5kYt/MBGr
aGXp6foqrgT7V+gu5gHsxYvqDcoYKfbiYejlBgIGn40JKxwkxQv7Dh6flO3lQW66Q2SknYWYRkqZ
IGn9KNjYmyszP9s1y959ExGHQQsVM+Rb0tVzjVb7k3QQs+URccDQP+SoJIDD2Vjt1f3Du32hqmCM
Ll5zUTMMZTXjip22VXSImwB9MgVtTVlJwo0UaC2q8rxZilZLaBUfOGgSGE6KAoxX8QjcpbV2qCoE
Nv3hO8aH6AtEP65/1LXxyIVJWKnIgRVdQs+b5WxL1UGVaAo8pc4qFGPQqajM+H5M28coDtFU2oot
qwPyzDGW+ImMwbLWbwbEcb2VczznPGqMxxFP631WDfCbZEtFPTr6XCvhr7+YIl5qsIzAhJP6n4+Y
2U6mLdpn3lAh6JBIKUJDZl4f4U80dxqiCV6qNY17fdC1kA27w4BICLmHRtv5oGaa6WVc6IEnFdI/
STf+NM3hU99WXjz/fw5lCclrjbMqdGU78HIkmI5It/yw5KS9Hxfu/NBqfxFL30xMLISUtCibJLf4
fkX5JdT8H1rsPKWFuoX0XdsnZFpLwZ9c60JTn2e2pMUI5aHk7OA82Gr1bRfq5m82SpgeiraHFCQr
45/rn20F6gsAgo4eGkKA3i/YLKOPqmMKydEFY6/fOlmW3coSlpJKws0rZbnmofSHnpNZ/0LQDEU/
2Wl3o+rHN9d/yFqYA+yrL4TU177H+f4ZgH1MitQHXmlkXzo/+k1C96xZVPJyhCoG1EB8BICuj7m2
ZxceMcGHJEMR8f6tZpiTBhfNyxVjjm6QHjDvRqSBas9q0Ow+2FWcb1F9X5+qYq5BXqMDcSHT4Kkp
TJSy/NjiXeRJVgW1UlXTUD5mUQtjCUfG2LqfDDtvP8SWgZCuabdH3Yw/DvDC/J3VzlPjoWTfqTtp
Dguce8qxjVwZCRjlMI9DkX+8vkJriZFF3gljkcToos3mhAbPHRbBQ12p91rbKU8D/tEbV9zK1l+q
39wzsO8odi7//U2ItEIgVDqYSG9q8g4NIyQm++Q2GFQ0WrX4XgvkjZt9fUDoYjAgiJEiLlkeu2jU
4FZ5OUpyh3icPzdTuSBfT22QmYdOjeSN3G9tRKB/dEh4RWEsI0wx7nErS3pUpbShdZQ9eoxzsddG
EDm73szo//YjmsS7YZHMO13/hiuX+dJMXPp6eEtRUDtf3bkJJScMRsmVZMbJaKg92VoWHCKymI2X
ysohpnVC056rboGdCpdAqhfhRC1ZcuWyfKjT/kdFfoRuMIJr0BqbJNr32dZtsDY9wiZfkRRiSa3P
pzcuiXZetJIbqKHxAEa8IGZUrVLetj2QvQ2Q6iu3Qzi+OrU7CDSMRqgSLtciMImANfwZSUm4y0cp
m9VbLZ8CJBwQt6n3eYfmws5SfNxA+1BuoyMvj+jGL4MA2q0e/Eny1Mx2Ce9HN2N739VO2wU7hKZm
42ZWY6U9lLBfX9Blr75SDy0Q3UL27gBxptFOqO/Y0c7P5QoTzjIv/qQOZKgdDAZZQwa90uJ9BL0Y
ykZc8Bauaz3/fX07ia9R3K/V5UW4hK6lY2UJCy53kGwy2Ry9vMr/yaMjlauEgosWxneANu+auvD6
2f/Fy+2dVcDXkXk+UTUmcAJBFEY2eojq+FkMHr6diZdp4XQy9Kg99rW0RXQTrob/GWqpXVH6cOgH
Cp/ZNEsEXLN88NIafabUl2+RT9d3DdpVeBkoGxeREB0uRhMmFpKwJlpSDB6GwB9KNb9rdPPb1BoH
Jyk/Ibn18/onXJscchNANRbiywXPbQojpLPquV/c9EDtWTdU5Z46X/+SpG3zF1OzyWYcGHVMQ0Qj
+lXRG3gMjF5tSicf/s6xGOQAvXe4B2CHpZvK2GLTrUxvsUdZIKRsVUxDziNC2VDmlyp98NTZCrGI
wlD9efIr54Ty+3Tow3YLGyWEID4f8BoMUHR64EC8xeDetwVeA3NTeUEmdYcSGxAAUtUfZd5azGUf
vAk+/3egpUUDfY9/lpm/uSh9ReIVLzFQFCOMIZlmh2zlGH+5vj3Wp/PfKMJdReckaZ2sqzzsJfRT
lOQJlmxTo39uozSyNvbH6mALopMuFyFcpF/MCYzHscsrD2Tsp8pWvjmpVew7J/71F5P6bxxbeDRU
cFSzTikrL6xbD6L4MdQ7e1/2dXy4PtDaN6Kts+AeiR3gPs6/kVT1bSJNde3piYZYPS5sZn4YpCba
YpOIqfvrbkA/C/rRsvHAxZ6PFObwf4Kyr7ymR9O2/hZH+on3PHLmyXPST8ce0zKsPna9n+tQ+Lay
ttdwK+zGpTfNJQiMmuKPMNPEQKolB27MOzM6pMONj5YBOFm3daobObb2tZzd5EjpWtaHZPIfS9B7
UufvjULZ2LCXB37BHpOkLpbYVOWFDKdE3q2olDH3zFbFAjvCU0IKH5HEfYkMY4tAuzIYEgMYEbFj
6UaJCQCumQ2fxGo8DOj9NNkpRYBcuCo5XeEpTZODkCfjar3ru2rlmJivCGu2Fc57YvGZl1dWaJrf
eEGuJh/UsbOOcTQZ96aRJxtDrWxgKjGQIZeQZlwYoOqxLjm40tSsZuTfoUqn7pREl/9594QslGco
LHMzmJoIslb7vh+R06k9igZ+s8v7xMlJf3XlFHdjFm9EmZU50R6S+WQcFLA9wum3y9lq+be1l+Vy
cuSJOR6J2dLp+pxWUiPkqNBUW1rLlCtFOLfdmqERBn3tpeqvae4BQapolsPwtJI/NqLuUaY9+bP2
225/Xx95bX4Oqi6oqWBWefGgyVCp88Mu6zxAvAHccXU4tVmwZTG9sgmpvdJR5v1KBiam902BDY4T
1R31o+EndgbwsyaHpgMt++vTWSKHEFneDvS6zm/uuRyZwgYLvc5rOvN5dvQHZeq9abCfZ10/mAOq
JdfHW5kYPWVAehTmNQKaJkTSWMKJpA06D2maAlsxcx72CZ36J0kJ5uP7x1roUgs7jweXyOEpdR9B
0oi56XHXQjO2XuQM3eW21zceYyuLuJR2yIVJ8pbnyvmkqhbhddXpey8b4RaoSU/CPtwVaYWmhznu
2mCrUr287oSvBmaUAj2YJc61eB914JxjuI8dglKyPXg5z9tgt2A5lUPRt+lvJLNq2nPKXN9VRTd+
S6xu2qhCCg/QJRwzPukmqS0tRDETq4wi78xUaz2MNqI9PnCxlzjqfF9JlXRby4nbQ6fHMCzcWOuV
S2GB0pHlUiyhHSI8fOVQ6TMpGVtPDYbgG5fmhOBoIWNY08CFM8tuq7cuDsjWITgDRqOOtNKb8JGm
yEMHfVJQOxKqplFwj2kCD4Y20r/lqrIljLQ2Hn1ZYEjU6C5FFFWNJA2pcuywLDM5oeJyCuehPmlq
9jhG+kbVSTyOy+QozABIYjEBcwrHMUXmC7u+AKV3mh93SmsN+1blnVfZibRx8sUN8zoUYEgWkfDJ
QTk/JHhRaw0UFRmBVrQ4iQyHptFu6qAIwBECPbYm/yVspH+vx4CL1O11WLYJ2A+uWf50PqzvOzH+
AJFMcXXE0Y4n2FS3N4vXl2l+V53hoz5o/q7Lkvsxb8kx9HcivpZuFjan5I1M2iB5EjZsb9VBNGWl
7FUq1V2Cz79oatU3XbtJQBDD0P+MZNEZNBanQrH8lJqVhWJ+Kntp1Qe4kk1hceisSP29IDSsQQ5P
0aRlG17bYihaBkXfBmYvWSHPiuWzv7lACD/06MHOeVM6d8MOf8HBy5rCOYTpEB2SdipRU87tmzhv
xlNFsrMBNBTvY8YHKco9TAUBZ0YRj1IoSi7hfaV4DaWyT3kaDh/kmnrM9W20OsqiGgNfGtyDWA+J
C8ACKHDIvK2d6WibGVf/3L6TFbBsFdquwK7oD/C+tZbT+mYt8zrm7FlsFZ/f4dqooR26tjQ2IujK
NsHBmHjGfUXh0BK+WFw3Ul6DQfEomus7PFHUXZTnGHPJI77oU9Ae5Cza4kqvBJrFNhl4HEHtEiJX
AwEL1WBG0p7SGkTCm6mNBxwr8i3v3LUvpcoWpV9I4MAPhTCT4XzB6wwDFhkXXRtAi1PcjeyQLeDE
pcom5WVmRGGbjg5dR/X8Y0HDjK2xz3QGws2i+z1PT8n8GdOV/Rz9kNJixwv+YCe/kso5apii1eEj
vrckAxoeSXcz8P3KRHwLLMn1rbpyfwC8XKiOwPccTWTEIWxsJblkqB7ZPnZ9uMvvUit6AZUQYq+9
6d6+xM+3qQh7Ft1WgKxAlpZyofAi7Dp0smtpZjizua1wM0lz/Wj7yn2UWadaa39F4KeSRP230RXv
/TNdIO9LAoIskRhZE3wXIvy9VM/KpfsaZZV9PWk7qaxO/WQ6G++aletrETz5f4OJlCtDq+0maUzV
QxW+ztCRL/RhV2Al8APPAv9Js3qrPEp6n1e3vFq1/C+GR0CUXJ3LhFqicI3JFcpjRgalWUaD6Yg3
TPCpshI85wZ1POSJZR2Uka3ERfduEWDEDBdZNSDRpq0hMXO+z/Oo80dLKbEiVcYXf2AnB5b6ZPbj
1+tfU6z3L9GPOg61ZtSr2FAXB0qtpzwzo9mL5XLw75rIslK0QVTnk2UtoilZb7U9WVFd9Ldo0Zs4
wdcYR2eVrP2qpRZzgFYKYLeqUWQgp6k19mc7ldXvCPaYpIdThBBjqJVlcShKBWl/2wg13QVaXuPl
pxdjcNCkZrBuDLPRn3Jo2AVUWtW+M4keuLpqRfEPeu7yfKji1mn3tTlh/3d9DVY2GYQ+ziyFcJy/
RYUHfzDh2EEZ8Xqat7tELby6aW+GXMYIozs1ZfvVn99b6l+WndAMQ4sa7qIJcv59Z4XJFAgGe2qm
+zdmWlj3StD9DgFgbuzhlcgEE+A1WPAqo6h6PlJmFZNRK8XstYn+h6LrsZCCe621/5krZyM0rNwC
VKd4oLNrSbzEGmSMLk9Gd3Py6tAYPiSAQnZ+6W9Zmq9NCCXdpSgIzQ0tlfMJDWMMdsdh6XKAjAcp
9l+k1nhRc0feF334+W/2xn+DCatXpkpipg1sYBwJhxPmfKOnalF2U+EOtk/CQb8pIny7MkkqN3bl
K1ZfiPFn23LJKN7kJWmWl20b40Y8NtV037M1HmYEi25nfzkjehq/5OU8HlS7K+90FMwwQsbZaJh6
c5dnUny8vhAr+QsbFgVhYDdokIqglHEOIyNueJDVqf8hxLEvGDADVmL8NYb+R5Mq36+Pt3ooUSsm
oaB3TsHufPaG0S2A/G5GSl+K07uscMpmFzuF8QfXaO1LRtv3RSntUN4ZsqT/c33wlbyJpxChAFQq
j0ERREUAy/zQsHHHaPzZ+DTbfvfN7lO1+DqQqm5khqv7GXEZ1GsZiRN4PtMkUyGCDLyVKnyhd21n
HvEkO0HT+2MB39rYVaszQyRh6flR3xUJIkUwKziZpbPXYeF8wC3vp9VI7T5DLmRjpLVggDYAIGcA
G7xQhLvTH8ZsnjPijlNgUtwrtX6wEDzfGGV1WyIeu+CVieFidJsxRjJ8R+Oe1M0faVV/qEGVFGEb
7hLf+TP780aIuyiBLoGbLHehg+I7QEJ//rWmqBpNCiGTZ8RGh9JRia87NZG90+CBFeKR5BnqdDQ7
59GIhl9JsPmiX9sukItwfLBpUoNIPf8BZsOrSG7lydO67LdRTb+z0fniZ2G8tEDe/8yjrUkJe6n4
w18TtiYPMymTB2PyTC2ansY48B8rtcw31nTtG6q8GpgS1QI4/OczanNrbsOsmjzFGJtTl02S1xa4
0poB3vZhTPu/gjjmvv+IcymCk6Q4zwYVtmdfqbGdImns+ab0O7Dzh270aWtGmPBdH2g1jr8dScjV
B3D8YCWKyRtNSb9J8MI78CwrsMWN5pMjmfnXXmrKQ9/78Qk9QRnbUwm/a79ScRg30r+INuAbgGvS
SwL/KnxSC4+7bp790bP0odxjcWdiTNJk+ygM1KOaTPHGOq9uV3KcBRREKi9WaTEOS+y+l7BvRm8v
mAkAyAR9apPioYdzfH2p14Ib0k1Lx39REpSXjfbmxlQkbVSnqJt4HPoOjgaVcUyztHSplbzbN2EJ
A2+GWq6v/8PZee3IibVr+IqQyOEUKldnu51OkN3jIS5gkeHq90OPtOWmS13yf2KNLHlWseIX3vDH
UM2sm4NCGna0nZJ2SDaon6Uydkch1OlaLnBxCj0aVlTTDXi+qw3kJFVdhx5jdWp108PDkaBHgslI
7yYk0q5s10tzyEItXDRaINQi3n4YuvVKnmrudMR7ovUCZU7Nb7Bx8fqsEfP4S32g1+yDRhKtFhsl
xHehdzpHel7U5nRMMQvrfRxJZnMzGqFERC4ti2tg7EtBBQ1Uyi+UQ9ghq5mUjdLHsyPUYzeFOyvz
flCty7Z0TA6VWjyakfcUK9bm40156R38c0z97YROWZOV8UAFtjaTZGO5Q3GKY/caCvvSHsEsBggK
f5oAlN+Oks9ajWEsQQRZ7K9aTZ7MIYXoqqj7ojSvyAO/YhbWkSm1a44Z1Qeyx+XH/LH58eHui6Gj
YpYOjXaalTTZdJWNXWJqOIHZSDjjVawX3+uwzD9PSCqec6WL7/perX+GzSROMf70finqbCfbItth
2VmcxkQWJ7Ny9U9drJS7YezHgDRFOZeVMWSUbAwtWNw7Pg8gwn1PK6wX6ShpUJdhszETL9o7trQd
P2YuNlml5P9UodrvsziSPMXu/EtIz3joVD2CjIr5w1bv295PsjJ8yGdFnuAeTZ+S0dL2+AUQ1upj
7eymNLS/WYmZgaTvkmcl1dQduiT9pqTndFZGN8fcd7YDz1NqX+kHL/VlP+FY1sfTl94MpY/AiH3b
WGL2qWFiXslrWjzXU6ls4ixTtvSUxD2mBYDexrDrfU1pw2MTOT9xmsUjWC/ao+t25ovU8+TLjNrp
0Zpr96fojX6DVhn/SsONe4yKa5WXixuKpiFBKVCPd3UBx5vCpu8paxuLY0riqAe4cmfMpgi4O/cv
RSJe7wHAKwsDa5HuXgc1rggdpAdmUvAs1x4iazwMiJInip7v1E4uVKyrwvKXog7EPCghOmyYd8nq
iCiFROpZPdrh4NmY1qFeosi8HB/spJH20ZwHzM+FWevfPr4QVjO7cPQpXCLPiUIq8jDr02OlmBeW
SoGSLzabvz1r0vVD2kex9A2Ine22w5ztL0Ed/42J9pNNRK4vgf/bEyvSoW5g/4YHL9Qnvx9MDqzk
m/vEp1FypTmxekL+G4xqCqkQDTWa9m8Hy7VprDyEOA9D7f0yhyH32yoxztjcNn/34L+OtKwhWA50
897xeJQEFevchPiN4CgtJPQKxgwol1NVeDpnLx+v2zqQ+280LjxYNaZG4XMVedcZn6olbngQs5oW
m6btmq8uvnsJ5Xw10tFhzmbYv4mWnFDBiUxfE7lyqwwq0PdGdermZI3jaD1//LNW78vrr1oAOzza
UMeoPr+dbVursqKFcXdUNDjcehrlxylLr+U9rwiSP+7812EWuTsb/6YlYF4tqpkiMt0XtnJoJy8b
z3WqFuMmy3Wn2IZGWX8jhxgQ3gPrC6kb51D8RZPCU6KtkXjp85AbefU1TSFc+CoaBPe5ZmXCn1LR
jGc7iqb8zLVq7EulU/RzMrky25CR2NfEXC9NFqkogSh4LkwrVpPlTZTKhAsqNOpa9dbREsyppS33
Hy/JpQMA1p/iPIBQAKirODQEf98hLRweGtFPpp9IU/mGg2emB4PptNc4zKuL7HVllprbIsRHQ2At
1e2hfjmFSQ/SlbLPowTZO/nzbEn7MMt/WzHJGwh8/TVNk3UivAxrEQQjWQtehsFXQUBtsesit4ZY
486BkkVBITSeSbXZKYr8XY8y9LUWn81GKY9Zljx+PMVLmr3ajjQ+AIoiMQdgc60yAftZ0oXSkqPR
6u4GbHbkW263Eal5XxTeWZjZUZ+cx+IqCOTCDmJg2Nv0tTkP76zsqj7JFGNKjipAj03qjt5GB255
+Pjz1g30/2YXhgFVDR1E3HqjpvhL93Uvk6NmZ93sIxjp5dtIqWxQv64Y8ZnoMtEGldEP/+LaZz0q
tk6LIjeb7q7BMTq5wgu4+IO4Ymg1gfp839HHacNtF/10sFFa6Ovz/A+k4rtMUZtF7yCIKFkJlIF1
YRxSG7k/q7oSdaLtfGHNl+iWXJIe6rsdh12psBJMkI54zGFxmU+W8+wNrbpNi+wfb8zt+yK0jPM4
ABcdZ/wxTJnKXy1COD8Uu4v2qpnXtzMZFh2b1J4PZarHTzqg33t3apQnp5pNDBKGYvwpGlNFxqxD
IcYXYYK5b5s524gO/67v6vwEH8P7NtplXgbIKPWPdtPKm6ariNgQblR3AoDZXok8+Ylf2peBXgwh
1JAsGg+8EYl2X8+IZ8ap84J5uRLoaQP9degtfJgLb1OHc4TV+zD7tY0DWFNQYI4aipWB2gwZv7OV
my7Bt7xXwZcrrf7i9hpBZtloxypsR+xdw9sZEacvTZLrfoVP1B6LYv6+UOBLwvA4cUfoB1NE9j9Y
/RKlTiHK+NYYVZ/q2Rj+VVRC3EnAC6a5pztfrK5LfbzfOuyD9ZECm904ZzWTzgndTCypjazHZ6uu
N0j32MigTvMNdhpyO1TanQp/48VN655mrLD137WZTw9xYXafqVBG2GwTVmrOgtqK6/xYOlq5SGno
t7PTl3ARnXg3w1f/bpi1uJfUo260KS7KjdNS9EOZd1DAzqht6Y9wiF9kmRTICM1q/VtXdPycPj6W
Fy72pUUGqpPu5xJJvX1rkdWstGG0k6PdVOOmpBC9GUxxp87i6eOBlndofb0t+gCAV1BPeVeAdtKw
qmqJqZhpSyXbZXpcyQB7u4WHUutZ7MfDlMFrUNzwW9NlRXTlBbt4u0OaRJQL4iBKnqvnPtHknEHO
SY7S9Y6aqCW0te451tWHwvPuSx17BOHu0rLCAF5eM7G6NM1/Dr6aZtOMnKbynOQIuqw/RuEQPbh2
1MIoHP7egQxIH48IFwqIAiLktyuaZIMNucZMjiwF4dOITEIQd0rzqR2qCMf0RGzQL7j2eF5IAd7s
o9XsUjlGEMdhdpPe+1n3gwhk05M+WzH2q+3kf7yZLt7dlPpNwjcNUsVa99INQ0u4vAnH0bTP3QT/
gGOzjxqKcSJKfoIe4giXJ9dMnqgH7nlIPl35BZdeTawAqTcieAFAeRU6m2Mzlt00J0dqQJ6yKzxQ
aVuzMbyNOglHDzpXL5Wtm03lc2NayU7Lm1L4YVmoerBo6Jp7N27caWPnY/qjABF6jaZxIYgiWQGs
BKBi6V2uyvoOr1uh2GVybEZxn0staDMNWzixSU0om055Taz50lsGPxZmASNSpVtt8SwqcspCY3Js
8+Ku9jJMhQGvzmr4c2ybO7Wbd0ZZnFHw3F5ZiRVy5DWwoKq3CI+RygCqervh6zDBzmxWE0yatR+q
QPtMiPZRuPGhmUsH53kIRUZzFvHwlKjplTf80r4nUeO4kR4uSKG3g6uNVwyxp8THqmyigwtmKHBm
1bzvUSTadpVnXLnGLl0ktC2I1IDm0LVZbbuJp17TMi8+tk3lPAHeI2ITpvmtllF75ZBd2uGAACli
Lsyld60SC16jIUd2eKN2sCZMQ5mjDcIy89ePF/DiFJJ/0sDDnZFC/tspFMpMwxIK5FFIe5PK6VNb
dS2PQvrJFfPzx2Nd/CYOA201mu0IGL4dC/qN3QqzS+iRIEC1BBLkuoabxtdO34V1gv1Ba23RE38v
sIoJpXRkJCGq640F6l4Pz65iGTeFK/srW/DCN8EnAoW39JsArK3SFqRwtF7Jq+ho1wNUxzZLbmvq
sVcuvAurRI8cG2gWg27reqOH9dTw5CTRsUGlNKgc/TzbhIUULHzHvsbIujh7fwy22hJ1EZr4bWV8
0qRnW8A0yTk1ZnsvTWe+kpdcHgqu9SLsTZdhtSN0jA9qLY+iY4wrorkVbdvoPuFZRBBILHOtPXBx
GhdpJlCZi0boqkmnZJPZjMg3gKrLn+ieo8tEg6rL+icjMr99vNkvftofY60uRrfCoNComMU8F6Xv
dUKlfN5sZZr//h8G4uJ/JbYtNc+3p2ooGmeir6scnEGKILS9mrLH5N0n5qD++nioC68MpVVo8Qtq
4z1MeLFWTRCSj4+umpthMGGG9JwpyWj6BojTH5OYw2JnJIOcd0Wu5+4tKb8X/Q8/AlUAOubUO9EX
Wy0ipc5eFjT7DnNhZcnGVRTd3KZ6BnFAikF+o14/PavjIGo/BwTW+6kdj/r245m4tJMgYHLkUXHE
8ma1umUkGmfuMWGtNbX4px8pxe8ta7Is3xjnptsaUT9cIxBeHNPAg4k6KJSidYvZcRK0b2I0gqXb
7syuP0UV2iKIR27tsXv6+Psu7V6MGv9/rNX3zZEQSqH1iEc3qraxx3zeZ6hiH41Eu6Yqcik3oIS9
4CIJ5WiirS4BIaJIFzoOTFWb7rxiPLdQE9tMUK/vH/JG3KtJ+qhMwy7WryVgl2qw1J1Yv0Ww3kZS
4+3hmbVIle7AnHZKiP+dPhi7MAszPAZonpRDStt36jzfSj2c5Yep2gLLBRusTfIw6aK/Uum+PBWI
LFGAAiZEFe7tz8lI1OqxYVthgkNps1MB7DRDG28GdSw2WTRZ+7gqIywXqyZwxWA82aNy7ea6OCnL
80x4TagD1PvtrygToyh1BIYPoUyyeiMyypKYrczTtK2SLPwyFpltb+So6I9qogxiq4ySQrkj57lA
BEZW+RYT2OQqXXD5+lUWu8S4FCV5cMGPrBarrqykLCPTO4z6MDp+6zqhsrFLN3G3HdWkz3VWi9Fv
jI7qYae4oLz0tKiWQomq7aZmMHLfjMso51uwbb4SCKzuxoXMDouZKh4/0XkvudrkBALF4GUnCKAA
Vc059LO8eJm9JNwkM0SuGPThYZ5HBfJmGQcfn9cLoy8sAMRgwJ4su/ntkrlZ7UpgX+mJyNQq/Eo3
PxshjqBTZ/1UbZrgeSTmHbsm3A8kRP98PPrqZlq+nTiL1hf6WazOuluMxETp6VLPTrQOxJYYaN4A
uyl9kP25Hw5DfeV2ujgezDn67ovF0br9FNtUhIpYzU6Ud0zH12Bb5X5vdONXTF6Vn7On/j2ol08E
QQ0elceP3Hd1IZI4qlmtNPmpLR2ORGU5m5a/wCeuCX8lmMUH1BKjo+fW+pX3/dLSgqUG0KAtueQ6
Qo/zlLa7nqMz5Sj6l0aM8l7LRudhxBUCryr4pefEaPvbWnYq3ZC4Ca/pNaxi3NflRcOF+cZdFkjA
6oKeIV4mnZOKE+Lexd7IlOwhS66aP1z6Ti7iV2WpxXBptYX1kCKmYVf5yfPki4veBiXCfmqeG/LO
X95oxWNA1dV+8KpxVveKV7Sbj3fxpc9ceNyLnDEwtTUuJh+dyOm0Pj8ZU6+9aDlFRN/o07a5Ejus
3tbX6eSP5aKAiACo+O1ZhYYkYW9zU2TCaff67JVPQtbPxtyFDx9/0aWRFpsLqFXYk9BqW40Udrgy
JGZyyitVP1spcBXfVrJmO4so+/rxWOtX4/WzuAZIWhdsH82Mt4MZHQ4C2tQlJ5vGni+xNNPxgWiK
O5qq7dMARO3Q8yNvlW5wJp9SHIqMExJHXkT73+2K9PjxD7q0nB5cPcIKSvwErG9/T7p4iLlhkpxG
t0n31O7RbMZ54/HjUS5OMfYzFl0VHsx1b65UvQENwyE5lT3apDKti6+D1NyTlovwWk3gwrX3X0jG
FuU/1oGSizX4QGUlO9lOlaO5nRW7em7SU6X01SYrr+q9XZhBtAaWfjjkQI7maqOOubDUSMmzU+zp
9VObSO1ci/oaDXq5Pf541Zd9Qwl8wWrwdJGYrUah+d2mTejwGV17blL0RnxbrZxNUah5YBlz9YsL
SL+yOS4s24JsQqsZtAYP1yqJiPos7L3ISzGmdKcFK2SZgdUU0W8Lqkqy+XiPXPpCBkKIdWGZvTOm
SPUxzkfdSE9NonYbiRPRdyPLPD9JZrFNWvje4xj+/njMS3uFdeO5AALOhbb6wLHM4rqALHsaMuO7
lSjhDR4p4i6u9fwwVqZ3JXLFROrCMppLl5rWMZIiaxsmp5GOCPGbOcWzrWgbNDVR6Qu/WChnymHu
Aqo/dRW4lZrfaNAH7W3qovvTdUqKd0AIPWkzTYZUjl3czp/DLEun/RTn8g4TvgI46Zgmv1NLLyqf
4I13rydSfpHoAf/SenPYzJqeh4GROM3nuBvL7xoNqp58UDXFJpsAj2xBb7oOMA7by0+ysyzpS6vA
57XCpe0TRTCrAojkGBRnvap1UADN+e9ynlsK+EUpMaAVHQpdQ5rm7UaZjPnz0BfjbyXKaEqXmVU4
u6qzMvT4rK40/bouU7lFhCZ7zLO2ORCdYCftDiGNvq7FYKAKPV34pdE6UWC7XRMHlRTO7PPGeifM
b+uXCjwYAC+yV/uuQLcrCwY9nm5bV6+coExypyM3yDCodQw4Tw+jaF2gwIOiWigfVtN8roxFfwhv
RO84hJMj/N5bCpUT+ku3KUYpgZpWg08gpTU7o02h1zSQ0wp/blPnlxan7UuJFYIbgFSJHFJ8q3+k
qDApAXf5/LVW8H7whWl3T3E9tju4ExYKHlnXPGthUVq+4g7VZ+jhxvcYLQpEPURkFQEyLN2PqVQl
2GUUgxW/HFGe2XhFj8JVQVv4u2VVaRoMU2K9cKdZt87C8KJ2aZ9TFSy3k+X5syUs7PuyvEruR8eY
8WuYdXXX4u83bxNHm5pdMQ2zdZShi64cEPtuR0kg1AMFtupXqK2y3rYY2Cdbderdb1CPzTRonK7/
oXa9mgVu7uh3uDfD86wHO9EDLUflKQijrssD02z6r6UYmn/NXMXXVlBp4mEdLS8JcEhpbkc9HsUh
1WI2DEaS+bjTy1AzgojsWfp5h0Kqr05ak+xbxoRkys/82itJe+/OaPAvVmB0IbVxI/O8iQAVVslN
PhCF+Vlc6A+ZY5WHsMyM30baOkXQSaU5q2NYgfcj1gdeZ4/yBt/K+YFLMO5pbg5WGnSir84zZz/m
V9r1A55T6vdu0Kob4Rlx5JsS1eZcxxgx0PRUEiXoOKHv7AqlFB87SDNBjELxfpZNgqROFvERpZkW
g+9qiGcEhd1VL46YijkIW2f6Ig1wqoFww5gqOcFV7qdFUn6TnSaHpzkzR7rQiQXCtFbG6mDkzvjC
tnLYvJFwfs8N4mcbp6jt8lzO6ETD+i96HM7oJPyjCm98SnEUKvZ6ovZZMJtR5xBE0HgDWGRg9RuP
7LjaqTr5lQuj/ceEnvYp6ehW+WmSewAdq7yP/MiO4vBc643+c4Sq/Rl6wpBt+1BLTbiBWvPd1Lkg
fFRcxgdlNMbwEW8mxwr6UVT21hg6ewzaUoFL2kgxXaMnX3qluMPB4eqEcFTe3oYwE84WkZVp6Ukx
a/cxlXo3BLNaVN+j2q6T4OMX491giOVTzwKLQX1+icPfDsZPqJo+HMXJihXdCGoZlwo4DFP7txpV
uuAfj/YutlhGg6pILRGE5jsE4ZR7oSamMD/pXp1+i4Qb5RtotyK/8va+e5YYB+lYrJjRmQPYt5rC
Br+VIUI876SXnvDrqsPkLY2Nbq/0mXEqoroJOqvJNzmc0K0QSGf8/XfyJpqkTrDv3nUqa05eNIaC
vJHO+LFp2/gZwWlv//Eo7157vpKOskMCTrOSTO3t2oENEygOVOJk5L3ce3rSb0bu2P3AxXxTRkla
+h8P+Oru+SZqW0Z0qW8vwxLzL7vpD8w2uH4i6hLstaM1/Y1TOeo9hAX7ZQ7TDjwMuv3Nuei9oQkw
NGtq3xGedYNGkGVuy9kQj40dm6dp4MnyK6/rv4fSVtL9yC4EHZImD20/D8K3DQO7w3BA8sLXxhqh
Z2WK52cZi/jOwpGz3QAv4ePStv1hG0q8t8cx8XM9fYTNDmJH4G3yOUUGpdvabRO/2M3QPE4i967A
mS6cHciwJBmEyYb+Ts27ybqhGpCkPvFIpHeFwbMa0zOSPifK2X089ev2O4JShJDqAjSGsAUtdrXY
aHCgZEND4VQISpN9ZJe+OwO6iTjeQZHJX+E4oM4rU0pk1qBB3+yHOKg1Huq//yWLx8ZSJ6TvRO/h
7SaoG7eAi70EVBb6irmi23s1xlsgn1QTHeZE/OsmmulLBUgkV+iwnZ0xuiP2Hf5+/mkAk7PTUHgV
sXz7Q6TEBDTULHHC+qNexOLrKePSlsaPEZT8NcPrd/E8ex9ZDbrdIMcAhy132x973xlMBa+1pDh1
rpZtYGOrQdFK4rAktwIwuQ21qOKa5ulrdrc6cQtZB/AMjTIS29Wyh7o2QWrnG8PO8j6lc/fdthCI
aeWAUtSUUo5q8w3qTdZugtuKH9k84BQ68jTFXmIeqsLKzwIWAPZ4XQkzLMZCWiv/VnLzdXPiewIw
w16k4969Itgz2j3VKqTIBnU7SsXlV5SwSD7ee5dO3GJesxTkUFhb1+OiCMHerlHyU2wm446iGPgp
Nym+ZlXRXUGFL2Xl9cQjwgFGi/NNjrra5YMYOkXkGuet8qrTUJnmVs3b7kAa02/1abY2CUiuoK8B
GX/8kRc22qL3ByVmQcSSWL3daDLThwj+uzhJtxzvvIwExvVCG5GXzNyBdOm/NEZ1ZWIvPCWUOOmr
IWID9mDdkhUEGcrS/j3ZNeToeJRqGsyyr549WaqfZ1pQ1yyX112P1wsN0RFUMeEQgipapuGP89Sb
ZtuEqpGfOmsMPFtqe+xRkXJq2/ZrKmMkMPlXvrCjYTMpXHR1XVylqS2nZ73If/6GVW/BLszMcyiw
nNyojh8QlRiwO3dodS6d8GQ7habYo1CkPiaOXt6JsTLuUZ3U510222ZGQdgt5LdaDYsXE/LzU1da
heE7/TDmv/UsG7PtOAyuGcyTrv8s68F0t/EgypexzIFqRp75JPrMVckKe/2hUSJD87Ukl3LLo1Ob
fpfpvRPMwpO/i7YL26DUx+qsz1aVPM5TkZ4Awgjz1JeaKn6UMYq3FGgNNJyk8OwgIuG4JSHN7b2B
8eK9G4V6tQsNLm2/zwoEyhqIAEdThvmPNrZK5CVzpQFm2nXFj96q09pPNVvkfqfNrQcmX6tCP27L
OPZ7rIB/mNakkWYPZvTUwM6+EileOuk0PBcLQtqecAXe7g6FiyoDwke5lGDNh0tVHExpDjvHavrP
H5+3izuRzUSotsiV0mV+O5ad98XkjWl26iYbyvfszI+RlaZomxn9WR3is1padeDgRb7TZzmSuM31
t49/w+rML/cnEsxLsAq4jld+9RM48+i59aFySCq8zt0mtjHJQrPYSE1tW5tZcyQ6v4YPXe3+/wal
/QmYD5zJu46fMeRpZig6GIKu0+4HbPw2CSDmhY3WZt8mu9Z3cJu+U2HQNyNW6FfuueXB/OPw/Tc8
5VimnpY62nJvp72zk6Kmyq8cUIiNd4PdKXt6m8bx45l9VY1aDwPKBI42vDDYDaszjgiOVw25Gh0n
hC/0HQGNyANKN1PrNzOw6ECv28gFeZLKMBiqxOr36sT/ze/x2Il3TRkNZRD3raYeqiYeGl9zw2wK
LAjQ/5ggTIcvH//g1c5/nRaNjUBvSVu0xFY733UzdSoLtkI4WNshdM+wuVVfEHJdSVJWd/56oNdj
8ccF3IZWF2EnFB07I6EgH4YvXupwGRn1bR6OVxjjlxabrhzwGuT7iaNWt709RhZpPg4queNkW1WT
KorLkX5lS13a0RxiaOms90KufrulVGNMuqbnk1LCoA2g6NHvxkq5iXKkyywHJGZhDvMGpSU1CK3q
mg/t+ib5b0oXoWeKNUDR1m+a5qWCUj10FpglVRlkZlV9Nriea8oKQ2v6HgYlKmjVohhReKZ84Wtc
aj+iUBuuJYeXtpEOWJFNBK6AUv7bqeizDDpLNkHoQSTIBy/HhtaTbL88X1dm/dLlhW4ZCnGoLi9d
+rdDpVahNsUEdwjDBbn1lC66QcEtuiV16PC9M7tnmj1i9/fHBE0Q+s6g24Girr4PSyy9LNOSDUWE
8MXOYGK1fVYhhFt3n/5+KBPCChJejg5sZHWDoOwkNaORygHTgXQnB7AgmbRqdrEzXTmT2qVlA5ep
8RCRbhD1v51Lr2Fr1wloB1356qURhr8ksciVwfzz3QoaQ1RsKfP7II38MBR+7nr+WHRbKWuIDdeq
QxcvTxaUQhRgHTCcqwPVGs7gzkYaHmg++Vadf5JaRd4dkeun+8RsoJAkO918GY3oGGU/Bww3RNXv
2sbbDsLbyHLef7wWFyeIgg6BKtmQ5lmrCVIkDBXHi8ODZkCZNB89bQ50kf+wIvEYGi4kst9e+FB0
L1kUk3lGhJHGzzGJTjBN/Cu/ZckB1k8LpmwLPZUKDHZFbxdL5llUQuXEBtvLDs7k7VJn3jXx197z
PhW2i3NZERjyGe+2cz1PV07duiLwetn8Ofqylf64v6NGQHysMeFOnPyM9WlghxR1dYgVguZCa90l
VfFAfWSXhNFNMXZXxn+/U0lxl+4nVq9w+NcFCdloHdWVhoWII9CpaiN3cVnVgTqF2ZXHg3z33Uyj
lEONciEfgOFcY02g/NRyjD1AQFqYWnujbP3v5ybs/LGPIs336M9IX3X7ZNMnUR0Y2BacmxhxQWCz
mfaPaDOJ6pI3bdLabE/UVPWgDwWdKHPogiHSxFFkRUFAEMobYWHWQjMkDESiaf9EOeFP7g7IFhdp
x+b3RAKBSRXB7FX2j0TmLqWvUVjHIc+B4ldDtNUodiwWKJXwo4yxTAWEsGlF1WlEpHTntpm9Q+l0
fogcodxTNrB/Nt4Q4gDU9xvPmMa9gaHYxkvi5IzQvfzdGKXtT3XVIpisTME4yuQmJGL7TiLZHqzC
NQ+RzCAwFWmG1youV1tq8tWpwEL8Jiu0CZMUc7rPIxR1fQtMwK+U4OacW/N4WHTE92EWezdEG9a2
9aZvbi2SpXo35TvTrdGCj1L7RmTOuMl1WiZ13n5B0XDyjaZ1ScObgg5Ukm40jUaCj64r4piCo6db
BaXdNIrsmziL470xemWzSTMANRAN7XNImhNgDOIcZzPBnXVq+yeRFqjrziYGhL496M6TFZvhRsCk
Hv0Uuu/GUFKaWH0Pf62d6dYVU9we0UKeH6pwZuXotjQHHYLxEVf4Zl+OoacEIJmVswIQIPAy0T+V
plbcaIqm+o2Zx9DYu/Qu81JkKK2hcM9VLOON7uAaScPpu5mkzRby3SdTj5O9CO1hm0Rx+xTTiTiO
hjqD03fKz8Cs8gPt0NomA2zUwMjdNMgXNTsfdHz9IwxdZ6tMEQ0tzknAFvw169G4h0AzbaC13Hiq
gT6K1ekbWiN2YNexpKbWaUdCP/CsjLYxTBH6udXUJ61J9QegstluGOhqecX05Ogy2dWuoxDp2OYj
rgX1oQ2L+TGc0yzdaU48GNt5LEJ709qTnDehJjvJ5gn3iezzLc3A/mQMzng76EP7MJS65mOmUsJs
VNSFGuuhWoVYVayeI8jWx9xWY9JjY0rRccsoPG0UxUm/qIlhfUoVp/u+yHJ/wl4qvxnQunqx3Dx/
AZfS93vM7OtziePG56mYpLIF2Wcrvqn0s+PPOvXLIDKV5i5qIy9kSloL1mFXBRrGs86pq6LiX+w2
ddXPhyi26UQZ/RYzq+KLR9eXpm/azMjHNrY6E3eBa9z0Whim35XJLm5bI6rZwbh3Oleeg3fxNABA
wk66u2irk1atKkYFObPS51V/0Ocq3KdtYfnFiHD1HFv5thyNa7q8S9jx5vVZgpGlCEavg6B3beih
d/OIj0PfHSZViE+ZMRV3NrzSzdwIcQvJHsPnSiRfKTv8pTo/FROyNRzMbIIvOBDrMpxUy3ycWOFD
y0Zy/ErRiA5cESNfMhaJd03X493lz3AY7aAbiOgEGIRVENKVSP8Qn2HlXCOa2GuEHelgyB2qev3f
ryHxHdVd9ibF1jXorcLOFkeptD+kC1ZA0axfUajcmHa50dTw+ePw4V3YTHtK1QApQSpaIJSrSKYy
u2ZAPAyJMqMofhnzrPb+QOIQ0zHOKuuYFm08boCqNNeizCUuWe0cVLdRDmVObZ7T1YRmnaVW3ZD1
hyFK6oNF+WWbGEn317EsdEjIK6R7xLN87HJg/ghQYuKjXhr1cOjCsP+qW/X4yZIiehxPVfVPK9K9
GHcIT2wiE81XwPUB3i3mnZckceBK0/MrNbyGIV3X05etS7+MKaflSRK/3ktqnhaa3scDQO7Z/JIO
mMBuszA1rL0Tj/HkIwnW3yiWNXytFDE9o7dQftVsQJYURfrqezF3gI1TV+bnwZEHoKNK5JedG0VB
ja6w+/DXW4R+KbokVKCNhW73dgbboouJIXUWqs3S5zaaReCacb+X3Uw72Ers7zxa0ZePB71w3PAi
g97HwGCb1+Jdo64NrdWXPcITwy6x9J0XDlvdvrY9Ll6X/N+JHSkJ0Kt9+21o2jizHef9oeqLYKCd
NZPG6TZsqmsiqBe3+wIHxDIVsen1oc6jmb6jbPuDIqTzS60t7zYJm2T3P0zbH9f/6jgP2CslNKL6
Q0ke5c8hHakwdfeq7Lf/w0B/nN5Vut1gOqaOIGcOg9m+qGN9WxUptIVRfP77cShDoTIETQO22yrt
nQHmIt3U9we3GfZap9/3WbSV9TWzyEurwwNGIxWHa97N1S1RpIZW5GLqD17TqTs164qDq4pr2kUX
LluWXl+gxv9H2nvtyo0z4dpXJEA5nEqd1Gs5h7F9IjiNcs66+v1wzQ/8brV2C/425mQMA2aTIovF
qjfIPNbWTctgtjPowXZ/sUms3cCcv4YE5VOLcqGajueyCHewcVvT+nPA1fY2u85IoSD2CKq0Hwe1
P6r5Xglk6wSBo2BSaLaAKV7tuKKSEJp01P4SpyHK6XpljaewTeJP5B6hgdLEIOc79+NGzoGZJdVU
k06ogDbcHlqpTLoU+2OOkjVJxTmV5SU6LIWEd1obxhATUcEOs1OsTWB8YxQV5p3Nf7es5LRA/0HF
wPLcUIJE0LfgLbpc9CbTn5tSbZ9zW4p3RrkLgS+jYKsCQcgUecftNOelXeocmeRLP3fqkzOb0jv2
rnQuAF39eHzK7jYmQ7FPWFWh08J7/nYo3npY9CCUcDGkGdL+MmTtj7EMabhYTfBNsq068XJ4dl8e
D7sxQzBGAMShN1D5X4PEA0lv86iWlouW18tvKc6nL85SlygMjdLO631vKPH3f6YBTWJIDSavF9Ws
4lMdG/n71LFT37LmeVcnVez5m9RGIDI4EHDtKb8xv9vBFjWyq8rSl0uVJeqT2tA+OgRdPEVHSnap
zPtOT0cvEfXo06I66du+GsL4bVuXewjn+52KDK0QomWrCt9d8eH/mDYWI2aL1IpGJQ/RlSmrswPC
gNrh8XdcA/AJy5wD0jioY+BwaRrfDtPV3YQuQ6NdeFrjj6Mfhjm/LPPPUA5fB/LrPJk9JSpOCP4d
2h6ZYeuv73EYg4KAipwwkZU22u0PSOtET3O51y5p9q8lfS9j5To4z60d7Mz0fhvdjrM6k6jAAHte
mGieDsNTBprLRTlE+sg5iS+PF/X+TN4Otbpha3TC9XRhSiaSuhWelEb3exnKM3g4R/nweKytaRFH
4YTImJIQBm6Xr5CNIVEbBI8ae4EXr4zvptL5hULcu8fj3F0WfKY/t+PqM5lFCUjLnhEp7VUqyF+E
nbKV616V7zFW9zb+6kMZSU/ePrPx87bys2U+zVqxk2vtDbH6QP1gBogJTRjttPElAixqNntZ1t56
iZ/wx/FtpT61KhBol0ie3KVUKD4ZHnX5evj3/+3DrA6wkwDYnhMGSmzfTP6Fc+IajeNNeK0/Hui+
O7XaAmLKf0zJkuRoMAtGqsvxg9NHswej7tA78lkH5u1mFF8qG+ZMXPC0/kvCOoQPqvZoGAD3gNB2
R/RaZh27J0cNfECtbHQJUMMsKfXbwdb25ElWR0oMRXsAno8FUghntNWKplLTDVJQOIhyxggBZ6H0
rLWDeZCKOf34eE1XG/FlKH64BvhSAf+0flrk+EgESjY6vgwbEZA95VbNLQJg6MfHA23NCRCYEBxG
ruOu5NJQmm0LOwmQZbSiJ83pA7fsGrAI0RDtwOrEFfnHFfoyJ7rywM1QbkWbb3W4osGQk7lMA98A
LPscjWr57MAjOHKjSpT/pMyT05wWWCnvvgnXW1SMDeJDvDohk4n7bLVF2ylKbcmSsFU1pyud++rY
KmF4GMu8fjsh3IULUzxpSPNWAQj/xBovWMtovx8v9ir+v/wKUEnC2Jw60N3Lx2qcyFoyTfLVKUkO
Y7XgYCNb7Ru1bd/zUgIRTyPUezzmKt78NybFCRrk4OjuaFcyMBcHpE14LfU0vsYUaM+AwKgt5xnV
7gUxocfjbc5R+L6RXkL7NlYrDRXDWWLDCGEuW0BGqwhLL70r8EUeaVyNLf15dJTPjwfd2MVgNWWF
/j/VQ94ut5+3d4og7QotvELBb66FPkdnRPq7Z1jlw84dvjkUWE2h04Dux1q1R3Eyh+pOEV7D0clf
9101uXUkBWc7V6Xj41ltLaXwjiADoqJ0J7PYDFmM4m/PdpGz/DQZw/B60hf12oR6cFSUMT9kna7u
MM+39gv66tBWAUTe44HjLo/USGkkH+EW81RHeB3Dhn/dtCOe6kWmNTu3x+Yk8cgQrz56/GsBDtWq
0tSIYomOR+UcS2rOxypvfg19I196ddauqJTWnx4v7OY3/GPMVc4yphBIEiIOzln074KWS96ulSQF
0Q+P9PFYm/Pj7HFziLbyGmjbtDqZkDOxnsUynpQ4kg9ZFAGyVhc6YRlUfk1Lg/PjQbcmCGAWarng
BFP8uD0PmHDTydZUyU+LCv1ELN5doILjG1g98k5UX7dQXwKMiV4RCChqvoA1bsfSRtpI9OugUmWj
6Q8SB1DKKbi6o+YMsqsNAvPZJaH2RZY7+EeQ1qbFlUe5eZpzLT8BuHmb6uMHoLeoelHt3wlIm2sh
iuGiTkMfZRWQwIlgPyIFgR8agXKWDYF3tJbys7aEzenxst+Zsotrhv4X9xsXHCnCai1496ahgWKd
3xuYuwBZDs6ThcBk3YUHCQoV4LtAPqp9861vauNgKa39uqHG7RZNMx8GI6fFXCjtToq+tQXxY6Em
Cr5BIC5uv5Cz5IOjQW7056g3D6Zkvq/MODhpDT38yAjlY9pRJH+8FBuXvY2AFQghBKbAlqzQZhAu
wEfNsuSDgQyPtjXSCUfO76lb6tmTy6j/t83C1NPTZs/9cyuAUfcjnojQaaurvW9ViORNDgGlRUjk
Mg/aArhZjY/VEtYga8c9heOt8UBVQ7gRPTOC9e3q1lVbWPY0RFfcRPIvGdyN9+mQhIOXwcFr3Uop
jXQnpmxkhzzoKKBCmJEVOma3Q6r2lE5VIYfXJOqC+ejofRbwguzDnQrLxsYRD3Ce4RxvUHaro1NM
RH60RMOrnXfqJ+oqtpc4UwPJs6ZTHETpQaEVuDO5rVztZtTVC8mow7zvlyG8SkGqvrEyHKAsOsLv
+jlUPBw5Bs+ZNGh6Y+ZYx1pqfkdOuAfB2VhhekvUsIRyDtyk1UGOYMezi5TwmqL6RPdG5m4ak9j8
8viUbOwdciQuBlBuOOWu48XQ09bXG4ZpxkTqIPSO6aHqcW3KmxEMFO/6nQG35sW2oQ2DcDOPptVm
tSSqgYumBz70gvZVO0fhm16qjR1s7EuVb5XqY+FFI4z/4DGt9dijjspVqsqBjzc32r1JNyo/tUEO
+7NaRui5APtoPpklqlBunCTpLwuAx/Ogjcgd5Gr5s1eFi1wqRYgHIlUvnaugweZ+5NIIvE4OZ/00
y1kfASMwquho60uruLkNR/dgLtp0hnYsfW76RHnXSYA06iyJ3hVNhfBz2etfMqSWv0apDEk1FOmi
Q/NucTsNziRB2twlJ25cQA4ZFVc/L1X8HFZ7qYZvKmlGFPi8OvrrGETK66QekosDIXNn4V9EFO4W
Hp0tVKgtSoTrE4vI+TwEMWP1MwS+cxeMKBsTtlC0mY2int3OqIzxubfIWc9I9/SaC58eopGtBBZc
iCGb/hlUpYZFnDTaHshucyUUwF26qClSnLqNW/KgZVgFQSBvdEm5jE4Qp26fDelTMNnqx8dHa2un
C/opEENOsLxeCdAn6ajAfPfDKZ5PnZmxT3iZ7IwifvF6vVF80Mi1ABHcXfgzkucL7ODAl+q4BAbV
1p7cxdU/zYBTQBAV1YE6fOhZcza7ktzt8UG3AjS7CuyaRan2DhrSWelg50Me+GMbSq4W2z/quvrB
GbAOcRqjZRSp1eHxuq4Lw+R7wDOEahx1EBOjgtV2VirZCGeZs61nyJTTesDVplsWV8qH9phranIE
sfgNPu54cCq1ulZTfDHj5FOgFun7x7/lfj8JoAPtFAok4n202k/dQN0btnp0nQb1Q9N10jdoMIYL
y3nYaZjf7yZGou7Dwx0DI3rItzs3V9MATFUZXRf4tp/VVFH6UzgEbbjz+rr/oCaqnxTdheU3jJHV
jIpiGBD7C+OrYZWyi8UuJr45guJq1CIuUCeSF7SwYx4v4/0tJOwdGQ5mOGrF61to7uoMbUknhKcC
9rWtmu5oTt1ntaK2n4CP23sxiOfV7aERbxPQTBwZhHbXoMvQWOKUjRJfU1uVXhsAji7IhjtH0qbM
a5M+OUr0kE6JrCM23CBJIZkZGhi5WZ3+fuIgSbgMbe56DtLtV83iYexr0OtX3LyKa1ksyjlEkg0Z
rNoGqWlMO73brf0qgEaUvwgad6jnIoW0ZbZ6dE27+ouulsq7rNFDT0mkescbcWuk/3onQgPxjn7f
AMCAfVHG13yypCMY2v4M6Ur/ZGOSsLN7to4G3W+6RcLlA6fL20VssM0D1NHGVwWH0N9dSGXBjRoN
v8LHH2vraMA3hazKp4ImvDqCHY+NPJtQYOoWYDZ6gfRMQg7wTKWy9jJbLw6I/+xB9DcH5UuRCDLq
nfK2nYGk6hItuoIeso+L2VVeH1my50hL8eQYcXdKltj0H8906zyyPyieUfcxIZ3crugyWeDcBye6
IjJivsF5ZsoxmZzlS1MsPCF1K93Zl5uzpPsO9dokvq3v5TZIgBFKUnSNbTN4BjxTnztHr99PrIgr
hXbpOYmW/31IVQTRG5EmlFchpd7OMi6sIBmbMrzmOMpeAyzUT/Ak96wQN9YSoopQuqPizAxXa2n3
iCVaVB+QZgqsls5UpyUXLqlROQSjCmIz5XnW7nzAjdMH244tI6r3ogd3O7UiK1FYjrLwajXR79wp
8u9xWeVo+nXaziJujkRIERJeBJZ1BGtMqU1mcuCrWmTmaZjs8ZUcDOkBceA9tOTLHbcK2wQuriZg
9Hha3TGXYa6GCFBGV9SR2tHLnLmJjpOECrc7TA68kcoakvc2FmIfoPWGH+JRb/4dlgJtKpIU+cc8
lvbvslySjzFrV7vBFAWyN7QRgjaNpXzgKy7fpFJB/BPJHu1XFVXQRnPdAkoPLdbszqWhSvjsmUom
/VTQircOqHabPdBtYxo9pM1NGzZnmv9sYMTijzKBSc9SszlMsJP7UzEkNYypoUF7h5ZWWMHJTSPD
64aqWFzaU4njagmsnybS69MgDx1Zs5wuTzlS7cNO2NyomyGGhkaZDTcTLSNztf85VsnQTrONP2fa
aceCOcxeYiM+c5gK2JyiOqayzEEtdzhn1dMI+Ivc6yLb1XyqEkwGaa0V5r9DLZXP+GLbCA21eSzv
/NDVFqNLIRq8ohZMHxzy2yq+F+jlwjHT6IkO6ecOxosbF8Yzyfvem3t1VNcDvdQF/mgjVlM6ZBLH
6iIhGuSyjbsTrivKUa2Qo241o9g5O9vjCf1NiikG0m23p1QZKtPsRtqWWWe/Qg75OZHsM7xqrx7N
nQrc6o78/6b2/w+1KtgsZBVZHDK1NhBmtglBdfm7gtt/Q6BCjjIN9UfuqtvZmEEkDYjk0B3vwLpX
g6egb9Q17w2Q/Xn+jJHezn0svvsf4eBlQARUKCTQWYPLtdoXTrbgr4XB3UXp6qembyu3KpdPymI8
hVJwRDritDj6uzy1/1K48L+BHRTKSdsof1mrkD5lSljjTqhf6tl8r+jhJQCF71Vl9zG3hu+Pr2Lx
Ye4m+cdYq0hOu8k0EMjXL0liooJTqud5Hj+HinNSxvRVPGhvJB0778eDbp04MnIazPArOXir3TID
UxQMWuMiDR0AzBIV+85uPlht93f3vlhJ9j6QT2pB3MXrahA6nnFJq8u4GHL8T2TZiSvjaFOPbwJV
fx3Ozs4W3Thw5IiUQOCJAPVbRxLdGhx9nFTzEmjd17m1B7fqsuTNgNDzR/EE2VlGseP/+HaIuzka
jwywS5S9ubNW2X1TDZlTNHBpZDuCuKYa7+0xexNHtg8Y7dDgTv6/DEjDjm4ILn53NW/Jgelemlnh
l6X9FCTS68UoLW8Mmk/K0GFlae6l3vdUPcQ1hFDzy4qSSa0OvVNJ46jLsXVJdKkJPX3UB1xSukge
D/Y884gpW3OgmjjMmNQaS41AXqofEAscDqlpA0v/640r+Iom4tVCt+iF9flHBG+iQbUiObfgUNo8
Hc3YQaavLLwaD4jT46HuLR+FrgjyvtQywcCxoW7jnRK2TmrWkXnpeiRTkl/z0KDgN56cwThI0NbK
sTqqUebNc+fVZuSpIbo65j8NXD2tQQXBfgvXyMuX9mjlgxvO5s5arOsk4nDZVIawNOaxxTlefRtN
kqlcFr15ycZ/ghwJHZUi3Dh+TMqSgBx6cfZNrr9Muv7TGN9DoNsbf+POuRl/FZ8nhJEqMMLmJbV1
NxxfVVJ1jmkwydM1DF8nxre0u9YKdnLRsxY/AVk9qcNeZUFbPfXXi7DOGevMnGJsgs1LWb21Z7QI
fypcRFoZelIQ/qAd6MHCclFXONqV6hmVeRKk5LgOXezpImiJegLjre+9Ru0PQnZQrsynQnEuwKhc
Rw09QMUHrUYA0Q7d3klBYP+Okm9L9vPxdlvFkv/mQQ/tpf4D0mgVkusxCgO5CYxLNZu40kLZBVdb
RBeEh6uToaSxX2ABt6dlsxr1vwhGewfzGTRt7zCY8tTOIx34wjez5Z8kb5TXZaC/75e2OilD+tvq
Bufj43neNV9E0OREAWV/QeqsLcf6VlnSsq1Kf8in7pCHTvumT6ixT8iGv6JtWLpROeCnN/DS0ITI
ZjJYu2Qa9TZyi9WmnkAgQchXYAvF3/8RR/RljnVUP41L0advaKwfzBq8pNMfnBwpTqvzurw6lbJx
aI0JC9fIG4c9yYXV6RFLLzx4UGkSwCgePbc/IZESpBqdJPMjPSw/mmXwuRyVficD3RzEFNKFNI6R
UljNMy/DARfSIfPlHNk5lAOVE47bfwsGeJnKH6Os7sG0ken1zFPmL+by1QjH74WqvKPrU+xEnNX1
/rJkxH3ebqIci/j27ZKpJZLhCI5mfl2gg2iOiCDnSKqC4IdGMLmy0TeHx7t1lYL+NyJPezJ4TADv
tOsiWW5NnBwzv0Fp5mMX8zjKEBLEcQoOEPoFUa3XLl7A5KZUIfO3WVBavx//hHWY/+83GAALcLEB
wbKmUqGpWkv9ImYNJv5T20BzLRdK/rFtNG7eSdrRWSLFpXmZ80e9ccOo/4IUffwUR6P+z86vEd9y
nfMAo0EPhdY78tAiHv9xcqSxLFOelaVvwWbvwqdMHl/1XL7W9B7J4Kc57c9T/pm3FCpj8WEMNa+v
zju/YRXzxYpwLVMmEI1j/iCi2h+/gSfv0CY2IaS0tfZoyCoGOi2tjwHch7egroH4cYmpRaCa74ss
4FSPKA/G9Vzvxc9V9v7ySwQbQQiBActYF7Z1u5bzWrLIALvxuYzNkz7wO2oH3xOl/End+auhNu8e
T3+VvL+MSW5L1sw1QeBefQFHb51YztPSlzpbP/coCV+HHCZaWibW+/9hKJFLiw+N3NJqqHlssgJG
TOG3js7HrHl2UXomBWqQEX481MbZ1gjKvBKoD1KxWL25lAQb+kUbCt+w0VcN2l+jvBwgPD4tdvvr
8VAblx6SSvQHkXDClmkNE51CHXe6pqn8sRvqY0o75oQ7knVtQy6B3DCH01TPf6vKxzblLQRIEuEJ
wfFYJUtBXBn5hJOKb8rjW0f7oZUVCgB1/zzn82Eux89qqIw78XJjp/w5prPKYFElqIMk6Eo/svPv
lLN6HKYmv42yr48XdOPb0U2CvgI4CwLLOnfpEW4fEPIsfQA/OF4PPbbBGGo2WnJuYmvv1bU5K4zl
eJOI5HxdcA3LIDTTTMyKCHMMKGS7yphRoS+5D/6HifH4of3Ja4s37G2gkQLh9BvEJUJT02c9jXRA
rYZ+7VNbOVKPKHaG29iYpPS2IIhhbwii73Y4vcwLuYrNwsfF10C5RkoD44gba2N6AyY15ikAGpof
pxBVgn8ez3TjokPKjI9I85zK69rwdqkRchsqZhpH6edsxAeHs4pbchl7Uq6QlCbPTVG9EQ5mjwfe
mjNZEKg+xGEhkqzOfS/PoWrgJe13uGlpWvE+yXBlLpPYnWvTK5Q9Ieet3YNUncDcQB4DOHa7xogW
5hQlCvgdBntVcrLcpU2QuIHh7Cyp+FqrmxJ8hE1Zk+0DLH2Ve6ELUneFYnNTtkpB7bhDd6kc7J09
s/nhyCTpbwDA5lDczseyutoeVOJKbseJF6XGJytefgCi8qauZMO0Z9PpUA9r+n8ff7iXf3k9PxJ5
4HfwB8ApryIa38x0YrRafLlKC+RJzALlWtBGbBkN+fWILjmv8ksKIfEd4vM1+ubtAiIInQcqPwe1
1WMkjvom9kfDyLtTKPeSc1S0HmL9JFfdXnthK0rRf9JxwEOHGeTG7UoNgV2kncJlNkkBajt9+yGp
5C9a1b0dHMl/vDhb396kqwdDEbECBCduxyrQnooym0KNXCEV6A0ZrG2M/RLum/9hoBeZK4ChVEpX
n79FdcVGsJpJRdlyAJFUoOCf7uzkjSwH5K1IvP8bZPVUGaQ8bWqnKXxJodYh69JlVtpLOmgHdbRf
IUTwLp7/1t1I3Je41lI6JPUWPMHbFewtE5X6LCt9G92DH2lmSz6AXvP8PywflVCuSV6DoEhvR0nC
aqEmQQVv0LHEilpp8BOjMXZi3NYZpX8GeRtlxHv4Q2/PGOCoZIltlESuUituVS2Z25Yx8hHWrzDt
jjjKnOVG/vX300Pkiq9GEY+tv9ry8pjxnHfGwle7Mf4Vz8qYuEmKas/jYTZiKhxAJgZiB/nA9Sbs
VLVBcFYu/TbUL5akfKd+8HtJ7B3oyh34mT0h+lkcJ/aizVrefi3seJFRbrLGd2Jn+DmbpfO2DSTk
d4JF9cyly7zY5P9mbJrOtlGJek6WIPAVKV6JuOKha3PjzVQO4c5p35o/VBSRJJPdgUa8/V2lVIbt
GGi1P7SVedDkrD5UMEs9KKzRznnfG+puw6p9yxes/XE2q7OSJvoXQ82ABjuRdnr8VTfiJfkcLxvK
27y11jwUUXWM9cJsfEsKfyezTfs14GmFzvKpnZxk5x7bmhgvesFh4LTTL7hdw0KVMuLy2PhaZ8Qf
ZtWaT0aFUpZW9Xs2FRvhDPYQMxNkJVjXq5gJ9KaquoWJjY76NVCTTwh6nM0huE7Fcgws4xAKefrH
i7kupFOxhj0E8oEGN8tJReF2flAV6kYO5crPE2owth25xiB/cszPltp4Yy4fxzH8AY/96yDbZ1vb
Qev8X4YXQFkYTGToq8s6t/McDL5e+cL0QDbmQ4lxjpxnX+TA9mLlqWz714ud/FaHL13T7JyPu/gn
StS8kVUeW0IPZrVpx7zHXK5PEl8a9WOVmG+VxJnPYadDhBOe2nZX45Mkp+/RyNtTDFJFmnWTpjA4
bWUuY56xAEFWMy8nx2jixIr9Wctz80kx/WVqh89BZbXDFZmrQ4D1E3Di5y7T3tKgL8zzhHixoJKF
JPydJo/6azuTiuUap/OSX2ytb3pXjy2gOSNMDMWScG1So3oGXIYItnWg6C3lO520u02L2BGNOlIX
AgwX1WrTou7UqrMexD7+Ue+xxoHaIxlf5Ej1k2h5xr7YTxNnJ66L62G1dELaBPVQYHtIRa72rBND
rRgNxrSHYjk7aJtcEHjYq6HcnXxmxpMD4BVnhHxyNUpgjFx+UZr47WRLr7IueQdwIX7KunHv5SjW
aD0f5LZIAC0KaXe2F4CbQuq4feIneXRsW7kEUlp/1W1wGngnfwzmsro8PvZ3MZQZ8bph9QC0CKmv
21Ov6lmf0CZMfK1oz7LCcxXBMNdCMy/s9lRvNk4ZrGEMBlSIiohir7I0SclDIGxT4psaWuduJ9Xq
T4zD8SCJClvUwewDfq+121ODeZfE1bxzyl9C9Gp5iXBQ7ODEoDYlr0J4Hg9xr1dx4uemcykzRPhq
bXoXS/LBausrVXYcj4yvcWOgr9t5E8oBlhp/nYZutzO18aG5iYk3oC5VuFKrZcdG0pyUumUpcnQ+
D4vwCXJ1u1p6r61nubpGmOxY4IOC7tQrUjYcGn2OAxceM+UKRKXH15HVVgPuZmEWPpnYX+pugsbk
p3qmfOVpgEWcr4+3ytYBFyq9opnMR1xH6CCUrNqIrBQWUxEqBy3J1ZPRRmH2zPNqcry2igb7Tdw2
sBKAZBVAjx7/gM1Fs0ngTJ3XHJLjt3u1pbOLGRi+lstgHqWB0uKSvVKqCXqfJJ0IPn+pAiSuROoq
1Ozp5AItX8/YHiy1k3Cc85tWUwIvwMU7Qlx6NsyzhG5H5y59mX18PMmNA6lQqoUuAc5IXAe3k5wU
Mh6shVM/yJT2IHdQTpP6CXv27GCmpbazpBuhjXOIPL8wGEXDazXagmtjCGQ09TUt/521ztNCncnN
nVn/HwbCkZxSJejhe75WjvM1EpNK6s/DGFzbOdHfDtIyPslqZe2AqzcuBQVvVnoRCn4+RNHbFUQY
OaVzN6e+I/e4Q5ookyZUCHZy/a2VQ5OFkCmaZAiI3o5CstDTjmsSPyi70R2LgHsuA9qEAdN0fLwl
tiaEhgn9QLSrgVasgoWMFXVkj9wKpUNKXapWeIhM+hd/Pwq+UwI8JYpB67s0QSrDwjRKBMcqRCws
Ko6Nae9h/raWjUY6QQT2ntDWvF02Z7CQqM3a2HdKNXXnGVXcgnzQxeTS+vtlIyGhuUIrCIU6ebUP
sjIGXmmLpC6TszNOe+pVzc369HjZ1kEJGQxyHt6w9FZgk921emjaG52CTSeUxPlVxAPBTc25gqQQ
929wJEl8lLrq8+NB1zepGJQtLlgvxIr7jKTM0saQnPgqFSiVH9oUwWq3qtUu8bRhqaKLiojnQHhK
4n9lySzAFxTO+Ovxj7hrlPMrCJB4DtDiIWNfg5kgDIwq/n6AtNHTstwJLaqPEc7hE8zuHCxDU0Vy
6JpSrPxrqgHelnZcopvk0D3fYWmug+bLLxGEPmF7C3VkdRiDvu2wc8yja6BrOdw3LG8Tapu+UTnt
6xzq8c5rZeOjc+KhcFECgly1rifMtdwTkGfGQ974pFY59miW7s69Pfp2inQvnfl4xzVpc0xArwB9
RCF1fT5H1EFSlGdRscC4xE0dYzrZ42C4SlbMz5M1JU+5iWD742+8NSg8YtwHUDSF3i424h+NTPgG
QOLmIr7Wurz8apI4+jc1Kkm4qGrhDy1dkNGwUNLcE+BdhwnxQQUij7CHwsTdC1hupz6QVRgVQ74o
0gEZrjQ7aKRAr/q6wWjr8SzvRwNTS07Kw4Wmwd3SZmmJYYqUZVeMwqoPBbZVXmQ2HSJf+h4/fh3L
BcpBeKUwFnQtMCa3CxprToUgIx7TBR3yp6qei2MUxdP7xxPaGoWLlqQPzZf7GyOV25C9gk956zTz
RRtK+TQXxl+qUQnZA+gEMF7A1PLyW5+CThqRX3bm+BoUo/YE1DDysryePzyey/3ZJqnFiYLdQN5/
Z/wxS/Fcj1oXX+3Mjp4AKTeXVAZh7yqz/CGrwYc/Hu9+y4NDEZQhlbY567e6oeQaPXptZLzJoifk
1VravFEW9JcxCu9eG8McPbe4Pu1JXG9EUzEulwlAjg0eg6QPqOt1bHlspSwvy+htBbhc6VLpaqyB
J5nvEmqob/O8U8Dop3tyBXcVGD4nIHfgG4JXz525mrhdxi1VaC6VqkWf61BPjfO6hpuAxa0luSrL
/T1udZyw6G9ObjcVnS1eJc63Kc5D/fz4K9zfcNh08EKjjkB+dSfYAJ4fT96pcnyrS4MjLk3vqqqR
jnM1wE2r4/hb1+nVMVaM4tUkB9HOq/glR/zzpcha0LF6UYzgVrkjOzZWV0RJL9l+1AbtKa4xGuhC
ZBuoNyjQ8IzKC50q9WrKvTgGUJUr0mjy7AlXClPpp4NVV9R1p3l+HXTheMHcqP77bSraHTwU0PwB
LLAKJLmDJbU29LZvWK3+BK0jvDTJkF3KdpE8uXDkU1hX8s5X2TiLwN2FTQRiIgLltIpe4aTWdjjZ
fiVrzfNspOopSfDCRNJ89BpsWf86uRL4b+xa0EMn+7XE7/nj+qlAmbcZ7Q9fz9X6nDUwUL0iQGvR
aSrNa5vUBNRqtsfHe4+zzr+7/vy8+KAuCVbWHQCDXV51jV7YvrME5augLhDEn6OhglJs4xyjY3KA
S3MeLd/prhaA4DFesuLa8qWh0SHI5uAD1cWyPvXIeR0Do9F+lF03fQjlpfWrPFxOylzWqVcWWYw1
hlO0r/hrK3AXKZ/OYYs1jZsbg3UCy6Ug09+NeeqpfdheW4sOAe6ckYezV3oMpH76bDd1IAwdGgFm
Ld/PWj//A2NWwWjdKZWPyJ6/rgyl9YZqsF1uIM017dDx8tDCWTsdFxdFHtCmYxq4KBjiKr14CGYX
ZzmJeWlIffUhzayw+JzZYTT7lRmazXMArEr/3Y1j2XhZS9PD082x+lrKAxoDhrJ00cWI7J6tEQQx
Hvb5nD5jtBojuGWn1dfAsuLPlb4kGFAPyHYcWrsa6TFpkeOZU6TYPA2i/rs2Df231rHKD86gBVfN
SWUV5YSp+Y7/B+iUUqV2kmW6bxf24ha91DwZZSm/TarJ/tqVXXgx9Vg54GHrHKSltBFYsLQTNhzj
6xiFtMMU5vklUnslPE6a9nOx6RYmeAy8NVpHLb3R6qe3td1jAzLK4T+FTUEuCeb0e6dKzTE0F8sz
6nn65rBHf8IXno7OpGrnAE0J9ZwlObAMw1DYspGSv4lqdf6dZ/FIYIhp/rpRpaDtOxlxctRDzIXd
Rpqd+LikhvxUGQmGEkGbPKs99Qb+Xcu6yOOkvE0H3WBv9YUXA0L6wduiPiMBMb2qhly/6DMhR5lG
otSURfpPjO/Sg4oDybOtFWHhlk4ff0Byp3geDaixj8/Nxs0pcmJuMUEPp6xwe1oDvTThlaG8EJRO
+Aw1VIGEp6YY2avWabQj6VCCvdwJ1S/+fauzClyXhgwUeEqZ6wdYvMB6T3on8JU+Kd8E1Zi3B83M
5tKtsWB5BqNszl6XmepwiLM5/JI1tv6pLuxh8FD5Wk6zvfSvZZglLQ6vcRx4TVdiFx+msmm4Y9vr
ySkvkrD+rLdZ89vSmqVy88oojfNSo4MbGLXmuGO0BD/kCUsTucjgHJRtdowyxPft2Z48aZDMfidI
bVyQApFChKKiKmwqbhe7HBPAuW0h0fJGegdenEUnscnkVj+gU6Z9MKsk+ze3puWf3pgL6hKDPiY7
v2HrOuB6phQIhQ8B+NVvgJubhhhUWD7GPFV7BulpvovHKjqnixZDeTT7aA9NspHZCtF06nFAhiE/
abfTrlItNrNWkfyyT4vc1fpJfUXXId2r0Ipk525XCUQc+hkgBtctuGqSCcg9GnBzZwPUJPnFKrPK
nWcK2Ht16a05IV7BPQeLlVbDak5Kgpe3kzMnaiDFd6lZkuwAaTP52woPSQ18DFR26PIL7Qox5z9u
01QuorEALuaHYQ33NxiyNxggxP7jKLC1cjxw6DPzSCWNWuUI6pCYBY8Cyac9ovimLXVPUt/j3IN+
+c7+u+u3ixkxGSr6wmfzDoNRxdAl67AN/CgIjfcxCR1nL9XK0e2s0Zj9xtQpjzTNlDhPVhv2yXMV
SsO3XGlDdAB6ZTgpk1wgOqkkM3yKbqn2nCA3VgPrUU6oQAXAklvVrO3IHPIWD4trS6n1kvdac52a
enlVZ3W3A6XfHoriAIUQwIDrcoyplU7WyJLkJ6oZ/h/Ozmw5blxJw0/ECHAnb1l7SbIly/sNwyu4
7/vTz0dPxIyLYojhjj536tMogEAikfkvJ5Rexi9pOsi7EUrsRtB9+VaYcVV4WOAqQDWXbPB2KxUx
2DTYw8m1R04McQp8pBBqfBdH+qdcKP73US8nauSJ9qi0tXGvD+OXdvC3qhMvDs5M0+A9zVsai4MX
nz83TXtIpym+Yl+WPcood+8pvGyFnBfryig8cWei/p8HySLKNY02DXgCJteh76t9l/f11R6C6Byb
Vfuv+TVDcX8ymf/dLYuhkF9RCsXE5M1Q3PxrVgrzB6gVFfBfiSTWPims6ufrp3VtCSFG0xOa2zov
hBbwnRhRb8MMuCKRiHjVpYUEgVN+fn2YeZvfhNN5Yn8Ns0jkKxhQej/6EUoHRQoARuRGsw+ocdaQ
aYLwkyz6MfUyNwa/0ZU53PPXx1+bJkQaXhHEpJevpc72U01N1OhaaW2qelqW2o8uaaGyf32cFykQ
82QEXhTmHNGXGvktag4z/ii+Ymo9K8IbncdL0DxE9pjvumr8GtvtVoh5cQvPYyJTOjfGeC0vz6Ll
E2iLrI4pw/bOPkVw2kNdm53qu+a9jivaxhzXvqXLfY/i34y6sec1+OsayUsbDzunYJOKRrm39JI+
WKGGXjgGyXOVwUIjB5t2o5ZtCaW+yHlm7xy68MgXMzQt69uR4XBqMd6M8bWEd515kHkQLYDj2Wc7
WBg+0J84V+p9Wtbu+yRR3W/SzcyN0u/KTuIBTG1i5naAhJ7//tfsKRzpbdRQK9QGvfpRxY41epi3
ia1m50rUYRwoDc4fEbPlXFVjdma3w+Rqj3XwNukVGzkGulhaNiQbUUdb2UHEG4A3JNLE8iW2OrKM
wE0nPb5m6JEVnvSdPqVYXwSpx/fvHlHAbT6IPgq+Rugr37tp5H4r/Lj73ovCeHCLKnE9/AKGdG9i
BG3uTLNDp1CUevTe7cLq2eh7k8du3utfMrVt4xN9g/pXXxpuuG/QqSSPwxiMhwrInEfZQ7nbKJas
LCankkNC/wy8w/KIIFIVBpUVR9eIFupjRdh5KjE33GPft4XIfwEywHkPCZm5KWJTv35RudJV6L6w
4sOrjcDpexHrDm5nets9d1k9HpoElM8eIaLqbepWquaZfu0/B6ZefHMGbPaGSsuCnR0N2VZdc+XY
kpXxy0iYgLAtM9pBG4MqLpTsqnYmrxyrbsxnETjaUyYrE26hqOr2Am5Dx46wc+0PrwfGtWNDGWfG
6ZArv0hOtGFoGj/X8quJQv7BUorPlTuZh9cHWYm+UOvJ2qmtw2BZJtIIq1eDggbptbIk9dOO+piX
Zt03nr7VXaG76TOyvD9fH/NPBre42gguEL7cP5CdZdolhqDDztGOriXV/N+aUbtPGL4Nb/Q2mWqv
U1PnHs3h4kvUm/hFInl1bjOJEzzxSXaeMnY4HddNWKK/mNd+7FHmMYhklIl/9F2HxaWkzAWPrhvV
UzlpyUNQ9X22r5VAfjErGSPhUsoOgU5Z1XdGVEBsFyCxUlKhAX0BvRkpztS+21CSKiMXeG/R9998
/HRdBCOV5EMtABjoGH7Gnh7E+udCD3gxE/zMj4mVmPemSkKSm0XnnBLVBpBSJVMceDHhyNoPkQhI
Txq6J7y3Q33ciE0vU3yO0x/XbxpQf7QubuOtO1khUjrEfEAfmDIHZmNlew0TpsLrlGSqPGVwq+9K
1OQ/Ys32v9H+zHYUkB6RWYhGT4uVbPDQukZ63RZdtMUKW4ss3ElEXnIooA3z3/+6DugCdiNVPYrm
aHQfsxBd53jsqeUM/OTXd9raUECnZrmoueOypGu4mc7vr9v46sZ2+EHrkulUBLb5NRrqLdn11aFA
v8zaESudHSeaSHnHMr6Gbda90VJtZk9MYMEH6on/YVZk8QhUALR5UcegTa36bsGsdJFjsptqIy9t
SM36Z0eMKBP9+2i8GHUacPaM9VzkLokV+GPSc1gnK9Xv6XP0uzAls0biSNtIeVcuVTQ34A1xs2oo
Uy6GkviV+nVBypnppmJ5alXKcEe7PHzqRVV8U/K42ngArkR4l2YphXIXwgv8s9u9aPuQn9RBDa+i
c5JT2nftIfNLlA8C3T+auQLvE5t1BDH6X/++qug7zF0z7pUXslixnyZZKoPomhdS3xf0zAFkOmIX
iKHbgN2srSoHDWYtFhJ8xsXD0/WDZCiB3Vy1wKbIWeuhGHbV1JB/ZWEdvQNCKYLjv08PqwNa4IiM
0AJefElVAVUbZkN0NeIyfSNElO4gNOcno2zj/7A/mRjzA7PCIV9MrypbUeeq4DJphXrfUtLdZ4Fj
HNho4wZMam23AF+YaeqQpa0ldTataCTmkYyudtob31NfS06+VdWeGIvx/Th0P8MWeuSUGcPGcr7s
dP55SRM1Z9d7SJmLfdqqZQSbr4yujlEU3xsjGEkfjcCK3rSTWw+eKwIXsZiqmg4tRavnIS7iT5mY
lC1L2pdhjic9kDT+mV/cS/EBRcbdLDnGh23wNk5bVD9BTVvHoJ2cw+t76OVqM5TBy3PevDPH9vZs
Nq6IM1Gzb83O+t4riDggfWxcY2qd2Be69n2vh+OhN4Pm/PrAq3PEfIGRKQpBFLgduBBj2w/I/1yT
rqpOxgSia8AW+zOP0eDr60PN/6nbTAi6K0IvOqpu3FLLknQXOaGf0mC4xjLed236BFW02ekySk6h
OUzHIIm3quAvw8E8JNn2jNAE+7MoNg5pKLlAaJq7ff1rxNBiX0KsKzwlNoL3YTUMG0iRtSliQIMe
HJcjTdfF1tVzME4Z5sHXBi2Z0COdK371YNzbw4ggoO/VWazA0tCzrefg2v6ZyRn6bGcMymkRGCDr
yJaGPDwaRzHfaIaINK8P81Qc1dhwvqeocWJGH5cPCYS7rSRnbZUBB8CRIPEAfbtY5RQAOq5PiGM2
sQj3ZSejD/2o/HBruzoDvP9njWzigzlnOPNrgxrQYjgaaYpfN3Fw1eO5pdaB+B2nTN815K8bp2Nt
ZiCq0DAj3JLBLU7HZLPY3I4S5I+q7PqZlVpObXGnV2a4U+1yy13tZQWDUjB7h4WcUVUvri9dsX09
A5jT6hSEDEXKc4nTpweduLwiOqrtO57Nh6GLs4Nel+7H10/oWjAAtEooIiMh3Zr//le2qpaxmrt6
yfCD9LG50vCNDjBgeY9PxJYC6MsXHzEAG3VQArQ1XkSDWG9TR+YoCzvIg78tykr92OpFvvEB12Y0
s4Uof7m87pcBoAl97CW1iLuEquEDbitGt8cFClxcQetO2Tj+a6cQJSaMXhDcmkslt+vHdszaVAfx
lFJPOFP7/h3Tht9JNUZE3k0yLP/8bscjbAucszpN0kn0NIh2ZHi3Azd22xkysMDh6fAwkyErz1lQ
VFdYk1vOBWvfjQ4uMsYA4twXeUEyikGXRkQUz3P9t+EGFBXddAy3ivcrKAvOOQLqYGeplMy28LeT
KjgCuhuUoCg7K7kTVlMru1aYxtcgo1jjSeGbb+20xpMMDw4a5n6W93vBOrxDCKS5yMJJ4G1PY7LT
/MjMdok96JcZD/I0xql5b4ToSEQBuHMvnuqy8tAJ6R8yKd294fftWzrr/ccwk32+r5s2fxrVdAjR
JbOND42dje+GPKrOzRSLC4Jdve6peTFNXl4GYwYJSCgt3gtG/hEQWVwfwlQzvpV2KX41ZFV3vgxS
fRcHGE3sajqiF83qUfT01Vq9S02ZRTgyoMZmDLNhn8Bi8VjXalXsO0PPu4Ptu5l2jtGV1XdgzCex
jzrVbPeDJpGbyhusiQmGVBa8OB7ju7aAuHcINB9+aTW2yudqCHmgG2mP5m8z9J/Bajqnpm3yAk08
NzE9G/7Ys5qFmMTK2E7uFUfEvWcljlvRSY6VZ6hiaeMFftk9qqQM6U7qXR96mcztTyHp0Wcr7/13
ijpZP027an+FWjrqOzwNEPsb4S4iliVTeVCAkKS7rK9j9Gt7u3qjRSnSivlgPFRov6ZApCYd9e+h
sYsz0dZM8VqFX4bCdNmo+7EMmpK8vmP1OxswyC41U0s5T7i9RKhP+PabxO218QSDafihW70ld02L
Wao5oCfS17l814ZBeGckxfTUqiF6ChOiWyew7ThODqJLVKDKQ4bMQq1kv8Y0tFw4uLaO6G2TmF/0
cZwekjLCLSKrk0vdZNp0NPDgaO+Ai5YfILZqjwLZaHHn+1FgellCJaAKBvSAkzrnWS4klgmH1gzj
EqO9IcdYNe4a7eAGOQYTjlqMv8M0Tp6Fn0AleD3Yr91ts6QLUHtuN5Ky2+OljQgzx8IOCMCOTrWk
18XdMGX2U5m7hGJd278+3gsdKB7woOypLdLrpNC6zFGMKmfj9lp0dSeyeNOW4l7yJvVwX5JPam1p
SFyb2dmdYnReJD4RUWT+HIwByFEq/Y1Q/YcV8Xc2SvlCFzPhZO7FUNdeTJ+Xd8ZLMYzxpTBHG11g
h/JC0ihm7+VVntD0pVKIkJ0e1nwJ2aHHhEQGyHEYTMEJwNJdK0Qzngcp4cKG45R8aht7lDs4T1b0
fprU6F2pF31y0hN9dPaOGBqkyUF/A0gY+9HrTL0KMBs1EWzW0yizDq+v9/JO+DPBmc/NRcRi//kc
f13mtJVaG03d+CInK28OrePECCyMkSJPVubbn14fbbmb/ozG5wXhM/col8/Filyzj90KXhJP5VPU
tbFx6Jw27HY16s3KVRP1VtV+edvOQ1KrppKOmhRifNrtBkZtJnWSKk8vJlZ4l3TUpLY3hlBQAs1d
vz9So3Kqc+5XTYcQfbsFl1hbX14XJPv0ml6KBuiScNij73eJnDIZd5mmU+NssUAtPNUkrGxs2OXT
Yp7t7FpDWkiJ4cVsy1BTysLmc0ZVf1EF4SF3ugcRKr/jqW+9Vnc3ykUvQK5/RiSnoMs00yasRTYT
ZU0YJ1SQL4VMrackV3N6Nj4Zd6hNCNto35CPjXeYmYf7yo6zvS+z8WQi7UZgNh1PwehgVwZVeowR
Mtt1amtvFHtWlwRgBxryNI8Rsb/dAGpHciCCCXKqMDLPT/LM01IaKyld4siVb8LC/seY+WdJZpkS
hORBlJmLETutnxzFUqNLW2UmjgP6PRimzLMG9cegjxutxNXp/TXYIv/pJ31UBuj9mOkixRqJSwoi
xVPt/E03dCdu2K0scpnazbMj05qFjOhgkkberifM12jK2yy+GLKz7gPdLE89uhP/ip36MwyoaR5P
s7SyNs/7r8CUCB2vIcWNLhIPq3Nk6/U+a23ECEUij69HpbUzyiNDIPoNHYpy9e1QqdWotBaT+DLE
U7S33FE/iAn72tJVtmwUXlxv/zstIPrcc6Ddll1SzSo6syqiGD699lQrCOXXxqGxIhrOkTirI+qS
Q3VKEkx8O6y8RHRyRLYF+14Lw7x3/u9HLD5hN6hFkBdECT3Crz3R9OpoB237ZMRD/ljlfrexwGsx
GKQd+GsaThTrFt/S59oyG8kCT0COu77+7PTyWS2ng2zzc1cNpzK0T69/0+Ub+c86U26d2ZVQPpZ5
Sx5L+AWlDd2+AFuEh7V7RPZGe19oOZ0fE+80oQS/fEt7zript7z3VheYkEPGRBCmYXq7o4Tqiybu
THidWd1QR5pNu9t4b+jlg82Kvz7V9cEsyjXwnRDdWKyuYVRh4TdBDKeiD461RHMnx8Bij7pIcR7T
wN0Ib+ra2joabSpqEDMPdzEgHebQ5fkwkxJN1TwPOa1ib+rpqb3DmHrUvXZSxXDy0ekQHxCQmAj4
ldZ1D2o/mm+wP0R3TXHC8VGSksgTHkXdr8hP/Dskry1zR3eu4QWQQmYBKB2W6caFsHLc5/uKQuof
UvZS977lHRmZoxNd0LJo6RLxCpjqb3WmhxvbfmWdbgZa7AIFtVvs05QIEdF4QlZGezTbwvTyVn3j
u9NbiZQVbLRjbLa713fE2sCUhVg9MJSz7PHt9hshi9LtnLm+qvFz4BW5x8ruHGvaN6eF6Nml1zjT
nvS2+cduAIeOuEbGTIMDfYSlB3FQxG2jQm5AfgUdbgwUBmxH8lMR6l+iMOwAQidXNcw29v+83ZY5
OvcQ5dSZS/WCZzE3xvrCL6KLYeZ3bFdS8yw8am75o3FQiBCBvtFDfdFOnoMLJVRmiW8CPezFq0Cf
JmOm30UITpWDfpUJCc/OToqo9Yo0idyHkPfusFcnNQSmQJuiu1fo/3yTRqkIr6RwYO/QkPThHYhS
Ma6i7pXfr2+BlVsaGpht08SDHcA76nYL8EyWJYsm4R6J94kpP5p5MWxss9UxZgspUnl0xZbZfGb3
Rt/hFn7pIJV4fuE6O5Fa+Ua4WTuu2FwimUSDiZg6Xy5/JQJtLarGRD/x4kLkeWzGJFAQrBiGByuJ
jGkjf16bEmGU4EZV6SUnOq/8xooDPb7w7PpQKxrT6tJ/xYLOx4SDAr+BZ7VKC+t2RoOmjR1FuviC
4y1N8cHU+udoDFH8ognaGBsJ4sr1APeVt8fMseTOX+yEwi2tTHN4cyl2t0fF92oDxdihB/uuKYZ/
1reap8bFMGeHtDeWkadtnBobJ9YvguvjGR0G3X5gockNieLfNzgiMFx5VDRnPbLbRcyjFBasykiG
1L6aif8k3Vz8hw2OhibYawrtL3u2lR9EmKSmPFc1o3qooyz5kMCl2xhlKe4/K4SQRqPUhTwQZ3LZ
qogbig9AukiP6iKCXKUo/k+a7FN6LCe3/ao4M9HKL6OohoDh++dEHYpqb6VqWB1Nv4ULJKZRmDsl
KxLjQAFhLJ67iae2F4ylPe0qJwzuoaQK55h2OUFKj5zefYtfe3U24WWGZysIRHhEqG/WCe2MAm6o
pue/ykmGby2YTj8n4Q6/4FQUCcA+u9iSr1rbo4A3sPoG+EZQXVxYSL7U9QTJEaqcYsBJqv2jlYWp
ZwaddUe01U6vb56VK4Pi9Ixjo6SDUNliPDMcbWVUC3kBkRSDSMElkrpbOiskCbfLvV7xm6fU8Nst
zYW1+EJda2ad8D8uq9tdW8u5wdqHTFTP87tYM7ODEZnx4fXprYVMUt5523IawbTfjgKgh4dHw9lQ
QIN56eT80MpQUDhuNm7CtUQDuUeiGDhaiisLAdA+JHtCZia5sGkOGTFmaszvdjN81clJvcLl1duM
w3MTOVso3rUvCHMAIZu5hQpZ4XaKrdlkeYRhBERI65OoJ5op4X4olZ/17KAEv07fOKVra8rH5wEz
M5vZOrcDNmhc6XbOmqaD/5PDmsPgDa6Kk29Jgr5ANszhAP4OPS8SOFA4i+uhUdVx6nIlvjStcbQs
6tV1ehSVe2505TOmTe8R2Ts2gXMoo63n6dok/397Ih50O8ku6msSdbanORRwU8PwCxv2oz+DZP59
h86KwbRu/igU6rcDVVPbzpw75TyM7kewKdW5tZLhPpu+vD7O6nn7a5zFQc/CzMhtp1bwnZqckzVE
3SXtc39jb6wdA3RbQEshfEPFYnHekPizB18ZlTPC1dlOQ7TyWe3hrojWBIQJzfhYBnqwKxHGOoYU
KX++Psm16EnzGWKQCW6VW/d2Ma0RdZQgcpVzIdrrmFrhQceKMahbG8pi/h9eT2jIwoKgukgbczFX
l/MVk8EoZzWiPg+0pjuUVcbbVnGbw7/Pi8cLqJO5HUBJ83ZeIqrzRonI/Ho9vS/88ldWqWe3Ss5l
oX57fai1cEIXEV7ArMbyos/stG7lDwNdobASiNA06fC1T0T6oKnI0cwvnuOszLOxbdY2J+SHGcxD
vvlCpSuKEmg5LaZ8GuJMXqEO9j6NpbERo9d2B4Aher4kSTM7cLGKsTGZ9VjJixzr3ouS7stUBZes
sI2d1pUb5eC1daTOQ8pEKQ1uw2IwQJhgtJHou1RNdnAm5KCtSnvvpsZ9OXAWdPQ4NxZxNVz+PeQi
XIqgVFRpMaQR1toxAEG41woGbuK2BGUseBfG9LcHvfiEBl92nNLS2FDVWQub1CjJe+dG2QuLKllZ
RT2ZZnBBEdz32l73d2ZbX33X3rK0+1MfXDx22ShUThzzD7J28RrSGpNyisVQVJm1Y1b7zhM2DrXY
ofKXn3oekvStfWFi+GQ19h64L+UgJxvd7+botp97adSPTRy7tB902TgX26zcxx4bFOlRFnGCneXX
eus1oWh+albFvxc2Q3XluRt+NIbe2BVOb+4TVZveR0nVXP1o6r8i1dufDOko7+vYfZK9aX0I8YY9
1laKH5ia0GZh5cJ36MS35a5M6eEiFl9/LYPU+ZG1SXARMD7vFLfCAyBtcHTwEl+bql1T9i2MazWg
vaeqof3TV2P5EadgNbiojSKsXYR7wb2iB93bWpkaCSlrdH9aUiK4UNVd5eUy7L4a6dg3ezei7nlo
9C74Fk61/tulWJVcHLvpyzdKaVhfq25oM0Sr4+mpCIIp38veAEqXqF0THlGQ5UZO0nGjerFyPHmf
g+zl8qAIvXSV6ETtV+NkB5eqL21KJab/YCL+fAy0vjuSpm4RvVZOKJnaDB6c9VV5Od2Gg86q1TFQ
JnlRaMV5Li1UjO4c7JfdUxD4382EvvU/x9abERdbNh+Sth4s5KgVrY93eun85gq9TnoRAawffo9J
9+71AV8QS8mgGJEJzn6ks4vS7RyzpBmRkRfy0owumitt9L5uyweQje/tRvswpsm+xpqZwhkcmvSQ
BVsUkpV4QG0UNCE8GSCF2iLriDQ5xslYzjMe5cEpB95WdpcfrQEL+tfnuvo5Ea+dKWMzl25xHZtu
L8OibOWFO+SLI40RkbY09dRSP06aca3sYIsvvTY5avg0i/WZSrGcnI1dsTLEkbyMAnp+MBruWaJK
4Rltpf2Hs0HOPZe1QYaDGbz9ju6oRDgVc3X5bhQ+gh6p7+rRqlCx7nu8Hqat19m8E5fBVeXBxLRI
pagC3Y4XBOWAkCXBtQn06SLB7+yaBjOssRmNfRyn6d4AC38yImPLHHjtM4K4JwyQ7MwZ8e3IRq1n
bqCS6qSqfhkG4+NUtl+iDkCA7l9MtdzqE69FHbrErC27noxx/vtfRbVaMWQBeUFerD5Lj1SdbM+t
jXLXjtVI1aH89fou/YPaWK4slDmWlbqQMJeQ9CCSKf1vAn0Mq+heK2t7X9RAKUZI3/QCAucdj/7Y
q4I+P7l9ZJ4N3+BKieLkXg0QkKktucWxmz/mi5/EV6ZvzRsLuu3tEjRdVY5mHgQkyqHlRWrwwRfd
tHE8V9f5r0EW+VCgpHLUs3kQmZZeUGLi6xjNnczbR9D//558zQZqCJhQ12AXLTZRbRQ6LtdhcClG
lBw7tX9MVONUZfoBVPWdmerPr3/VtckRXuejCVSH2s3tCkL5Vgd/cKn/jo6V4ypuBfkhlIaUxyod
p2tiTuMWAXHtoIDdon5KgMcVdLGgqu4XUxEnyrnSHZS0ovQDui2f+lC8p0z96OCG8B/mCESbdz9r
iz/I7Rw7J0+LEeDyGQCPGh+cqqiPErDIM4j/UyXcQm7ks2vhFRrT/I5jTAoNtwNGelgYQ5UrZyMN
9P00xtVZDuZH6dpbfoYrr1bI3jNFhGbGbCR8O1LRmgpEMFU5W74FninAkXNf4qoKWtB03iWaaK62
ROOjUprhRypDsREU1qItpBF9RvdSQFq+JJXRzwy80JRzFoNlyyRmf/GQRFcx6co9oD2xj51qfMxY
98vrH3U1QUCdFhI/PXj4yvNH+Cv8KWDgZVUxtAup+NlAmeG+6c0uOqSiLd90Yyuf3FFMv0qtFN1O
n1T/W5SPgwIPPy7K/7DF4JrOkHgAWFQjb3+M1EaOKByEi+vknxXNOKlNeifb4Ltssw15/bVPjjQl
Jg3oxLjUBm+HiiZeCpSXKVRI52fWoYFZTcl5xOLGGLN7N2wOMldnzLr/71UD3isWohRYE7xsx5e6
QT07ocDbpFO5y0INWXJFiUDbRluv6rWoBHOEFh0NHEB7i2879lPvtI4mL3XutOfQV5xDYVbfR7vK
TmVVmqfX99JaQOLjEYpmHecXcgIjbsRTkJJPD3WpeRS1gPXmB2oNkjLCtBPalpXYfCyX9xYMPWS9
Z5Vljs7tN7TiMQDdT8ZngLhKL2lRSfU46CRLG3n7ykDWDMNEJt2m1LPs5TSWAXVymgi1aRXea7zY
9vhebiG4V9ZvrlSTdXGT0J+a//7XUayjfqrdqcdzQY4fhZOfstD/3MfhAQezc5sqcmNWK0fgZrzF
acubqTYC1P/OYR28S7LiFBXapZPpZZZXC+PhEpfGx7GdDq9vk7Uyxc248+/6a54U4UWSo+EFNtkp
921ayl1ZooxXm4oHiOoA2f8SKfkbI2ivQjbH14efN/1i0/AMIa8Fyoq50LKwqxdd5bpRgj0ICjpe
rKI3Af9XeDgH2BsX2NoH1efLmYcXtOslO8WeypqiQxZeSiNSKLkY0Y5A5l+x9gtPWa2ZBxPFh434
sjYo9xh9DcZFnGrxVUVfTRnmb8Glt4xvaqh8mur6iPXwsQ5E5fXDlsbO6ucE0cSWneVguMRuP2eY
Iy8z+jwVNCWrL7nQa28afNOrCqSDpMh02kljCzlHUz61URkekiBzfr3+UVciHYYCc5+ANg9N60Uu
JLRKWn2oUGzrg7TcJ12J1Qzd3QSDcl34Idx2p+k3bquVW3vmWSPgSYYJYWYRfipblHWfNMFlKqU4
t1SRLhhHPDplRaUkSZSDHanGu8JNw41scy0c8YDg9UD1mVbj4hNTZBsTvwF1FKR++5hMaXEB+xKf
Xl/TtelhZTA/3OmYY6tx+13TDJU+INAI2Bf1Hdoi70Y3v09E/Jsu2E+ljO+S0tj4jGsT+3vIRWSY
SqtK6m4ETVKZvebVdmu+yaIq2KodrsQAvGBngjVUR5uE/XZqhhGG1uiOATqX7mwVZt+rspsO+XaM
XR2JgA78BAQn8M3bkeIcnJ9jcBpFVzZf0T6Of1u+/Ssr8/+AN5il6GYRdfzfXug6ozwS6XZBPTuo
Ova+FA/QqCbP7ZJ/hxswGehawF1MMH2Lxatqu0QZNw4uGBSp93qfzQrCWr4RplfC2M0o81b565Io
qiIbKtD/l0yiKQNqfdrZafFJmz2bBLgXdbDOr+/3lc1HF9pEHIP9TkBbfCo7Cqxa7530orQO7BkD
AHFSW8oGBmVlQ8xOJDNQiBj9Qu1JS20RBZmRXnqqWBhF+q14B77VtrxasuYbVzz1IdZpcd2BZoAA
P6s84U25+FoFGgZxPjIrQ4rxIbSU/otutMOhcTTammOfe3XdPKJqUu5tRNo9NUbSpMdoL+ire8UA
MCcNiFTIfQWnOtSf1SkQ96GQX/UmaU/NEGMJItXoLQrNz1HXDcf5/4eW5LWIKh5Rbfm5MiPpAYX7
RhPkjUpZG+btQ2Vo1wilHjB01sfaNgHIK3hPeV0MNj8suvE4Gd10lGaheaxkRXut0ndhhcJYGYTi
ITPaEQZZzg+udf+n7IOLlRU0g3mhHIsCUWF0ayNPL/33sg46L2yLK5sUORij7E5Sl18jH0vrxu9q
j4ob1XK7/4KRwu/AcR+RVcVi3qnUu8zQ9qXtvhE1hJDcea/5qfCKarQQHprifV9G3+FvJB+sKrL2
souTHQpZ95oVqR53krsbG/wfLYlJpygp+rfZqdPlxyp3ztAbpSe1XnptMfyq/O4LWUu2p4kuvdxW
Pg81Ua/t3SdYZfdmUH1y4uzOnMS7XLiHsFcOSCCF105xv3SN+AgyOjtoiNp5Eh18T8TG4zTZ94M7
fhehdR+h4hUkJgQE9yHvssyLCyRZLelYT5kZZMcRTpoHPqu5EispZ/rmw1QOD2Ef/xg7Fi0MpfBg
/iEpF9nFLpk6cbamNNtbqmzeBn2HnnnlH91kutDyeU8LONw5geCDofd9xyaLPMsMP8b9/CXyFFHh
/rvftm8VOEMXuhWPEwTCK1yi9pTGoj3CqnX3VmQBzirTaJe3rnPUB3DoALLDvZY4DYWWrvdCWbS7
wR2+yqKo91aF7vAoIvdksTNOOHw7dwj0jPdVEz2KROc5aRTirm7z9mEy3Wo3dm5zMoOhemsioHfO
bL/2DPRMDkYJY0PVYnGfBFFyBXPX7WgDS3ZceDHNqT9iFed6aMk/uJP2Vk+s75Xv/7Dr0jiXZvVl
DDs0gjS19Op4FEcFPajeCp17xc2Su1AEfGez/+Bi1OmNvQWcv6PgOOixcXad5MFM87dq47ypOu2b
W6am2IUaoqlB2HzWg6Q5dU3uwHtT2892ab/zbc1DW9s+01o9hXKQj6GZN57amIgVIa6IAHPTnlnW
zuOwKp7S+upBG/WfFW0PD87Jo+76xdGprPKMuEV8HicZ7YUTOweh4GMcqDTEILN/1gf9vQwG4zTG
0fRoFCUksFy1d1aePtaJfafE+ZOW1PbB6rJhN6a5RnYNLDFMW0iWuvsFV9QO8RTthH8mQtL+4Gmm
ytzZFGUqgKcOTf8WWavBSxM5XMOiznd2UEzo9eP5GVui3HWK/GHngD0AvHQHfxDl3qqt527sy0NW
hJ9p+up7OSh31aSYh7yb3nU4lALvyjzXiNFFs8VZ+uEB6cRfSp6cHD2l/adWxtHJFc3DEfBn5bbS
S1TxFATZWR/UAEWbxPYSYzjXohs4Ot2nMBx9r3HS8DRm5V2YmJ/dOPxCuul7Q5lyXkwFcHOu+2fF
198Uba7sxyAOHvLEFydeVe0OwW6xF3ldHC2bSNZE4Ve/CwSXQHw0dOdXZrXvs8Lf1xhXd2G+tzUE
283CeWoH95rbRkVSXd6jRgGQkV4ieh/oIOodB9Hu88kr/STzep453lgPKYiSWN0jfPegUYTdxVGg
HZtQuyNluGvj7qcRaM9WVMb7BJlczqyv0TExfxWp+RhbdXtKjMD+bQvld54F/8PZmezGjSxr+IkI
cB62ZA1iSZYtS556Q3T7uDnPTE5Pfz9qc10sogj35qBh4SArk5mRkRH/MPqICX69f/NuZJokLVy+
+Hcs2qOrtC+IpVEaArBTWqEO5zQ3X60FO99ZnXFSp1h8UIMy9aFqVzsKG5uX8W+X4yrJyMQ0CmpE
uR805ZekN2BiRM+TU/1zf34br5NFswiYCGbAVNlX9XXbKhBiscrCZzOPoaeCxEmONK15Isj46HIF
lEhn7yRQG+kMgy6VtHedlHUfRTbq1LRCHKmnOBm9wo4y4PXTng/Z5tToHJBH4wFI1ec6TZP1VB94
ILGCRdt+iCrgN26nyPmFE4mtKDY68Z6t90ZmiOQdlz7yQZjVrgXi8i7XhlgYOQjJ5gjf4zNE5g/4
/33IO/OoxvNOWvj+ddYZFLhI5Z01R8NmNUXoyiSEObRJaZqG4kEpuo5kSgRflFwfP9YZOplS2ygX
M+qz/xmoyPNtxzYwvLBI449aGWZvozUMESwU3lmenBRcEq3g+o8nI0LSjrs79SagEt05TUgrvDmd
DNW7vwe3tjoIG/DPi14XfI/rD1XEZtTCjcn8qDPmg9Ul6hmE+gTBVuxZ324ORSZNiRN/JXO988Dy
aWj8j5kP0VfxpBhoAaxDQe1hSA5/Pqul/QrhEl0TstzrWRnDaPXSwKyQpTuYdfuzKqW/2tLaW73N
CEVsWnAti2rVag8UMVI4jVaBkWhB1kiTGb0JwBxuWLbRwTH5H9sgeg9tGO28trYWk242wqhIgSKK
uCoyDHgPpThTZL4YhXXM5nlwJeyS+7D9D/GCYioVMRvVf5ra10vZxE0Rqm2d+dmo4Gg7ytqzieLh
znS2ohKGUIvBEUXwm6JClSLREs5N5jcJMqWzobyMhfIf2giol/z/IKv7BB76nMEhyPxAj40Xpyw4
ZMjtnOnNm0dnMMVOiNiKSCh72IiYQPYB9n69dEFF3KuiIvPjwfQVrf9mOcVjYeC9zj2MhAImDjvv
uq2wy20JT3fR5bxpWNnSbDnpEGc+dr2DPxYWBWmw8QejxkEbTPe0N+DmNvxtwNUUlalN53kKuaK7
qSBkzUcklD5qdSd2ZrYxEBU1dBmX2hYAstWVnGQUn5FnIXgUmkKXKS8U1+yFOKNMU3U7g208jq8G
Wz7sb0UGqyvLFBIm4WOYeNA0j7EmfcOC6y8zsl+cDIFQTO9M8qA/D8YOfaf3ths2yGuVnV4qR0oA
PRIYJfRWZ1a0Jzjz6DTq1R5naGuKGHcugZggciNIbtRjlQwV/qdTC+HT12Dczn5j5112sQMt+2vG
kvUHWma98jmdwkH9Mjh9nh3vh2mYIqzk9SWK2BVNY8oQCjCDtfOQMBNiCWkP77Zs9so8RJUFn+4z
4qz6E8rI6Zuc6+Jkj0n5WFn9+FxQufCcPqye50myD6GKM1RtVTXvegv9iBxY+4GchKRX6F+dQtEe
7RlEZaVI+oNRhdVn2jUqVYkQjR/VAetYmRgyi0gcu7Q2DnFuRl4UGh2OYBqWQmps1HAshvrTaMrp
t7lprCfe8ymyE07XufiITd5gFBiIFYF84mWiH5Oh0H7FfOZXdY7L5zm1pWcJe6Uz8nPjYdRF+6B3
pnLq8EJ5ozrT4FuCREsyyeGhGQpkZcXknHkCIYXT6ubRhiB5BFHZ/NsrUnQQaAl6DFu8WIHN60iJ
a/2Ad5P9pSuk+QNOn9WbHYv+00z3C1kMHrBRobWnUrenNwyPhBslk3TSOjEdaHQaZ1XqX3l0Nwd0
PD4BXRyJTtZwrErzS5LCFAD0mHkU7vOPDAe6MVXrV7kV3Uk3MP4Z01H3kHNUfE2Lte82hkW+XEkt
tEa0WLqosh+cLOaxMjXZMW0N46DmNY+giSqAzh47mRIvZVuXipOu1tJZgqtIOwQF1sZ1Kr1bvL+q
nSttHZd5KC1UGrw5MHZZOFjXxzsyROyoEpJZXY3Xlctmis7DwPf1ilZ+jXVkDwrJsnZGXV9xy6h0
P8n0AYVhhLiKYEqmzUYXGdGlptISutKslz3VEGXcS4S3BoLaCrHVkaHprWXkHHB0YjSxHULAVj7b
nSw+16m2R8JYB2SmgwYNoNTFtIFq+SpG9laDyXiNRJ+qodHVZZCmmjHNnzqylZ2VuwEjMBbtT+Az
AN3pzK1fE6LuZnmgZXRBDahzRR0U586wvlMCtr5VoBDQQ8cPKk3V8dhEHEvkqa1DgFvYzr2wsXEW
NIQFQgu8L/2P642TtyGub02TX2Ris2f1Ch5TZtifyi6aTiSi46EkVn6+HyS3BkUEnx0DmQ9qoHo9
KOospUVtPb/kAztUouDqJhPya1GkaF6Jp/xRl+X8cH/QdWK7bFYFNRDW3aG5ba7SSwHy2UD+ic2q
SRhB2lN/GvGweBkHJ3qQBg02uzGFbg29cOdjb+1exYC3ZPOWu6X61Zh46YmGWpkRF+Ub/V55dvHb
oTh5f4bm6uZZZsgdC8AX7j0aCMsK/HbHawa1pCAJoksSLRYSvNfOopiRKOL287UAFa77422cl6Up
iOLJIrVDInM9HlKnapZMI7IqVSJ/pTcau4M+Ox9Rdtmj6G4MxTGhN0DWvsCkVjuG5zwC3JlSXORC
onZMJUE5wwEX0SlNQUT8+Vax6dsjQkimy1ZbZdW8RKAE23NxsWPVDbWueMzrYTyZ7aye5zh1sQJK
PGf8cX85N7YJo6HSBzRpwWiuniUU3FPJVntGVYRziabMfkwL3d7J4DdHAd3BRmR6SBVcfzQz1qWh
nbviEs6Qzg65QvYBPFFE3R9mfuxGIEfvWC/6PzxSrgdy5DGNojQsL6lQE8nFZkQHu2e11FgReXDK
nc24MS9g1w4cZCAPt8a11oAGX99q+aWaMul7HyXddOiEcPb8hbfGAbG/+DMsVaC1rAnObJFjUSW5
hEakP8iZbT7McajskEtuJGOW1WOjw+5CQQqEzGoL9v2sKFmV5hf6EeNBTaf+q61WwXMDL9B0BTpL
7UM1J878oCJiS2fHcMp/ap7mH8c2TVs34cLe+aA38Af2Ju28BWrBNWzdMN4wA67nSBDHQso7zqGJ
U+MRrln3S+d0RIeua8pjj6sh70DVrmXiThJXHr9y/Hn/pGwEOt7vlCiWS4u302oP58mM67Qp065A
ge2QO2btTigtejZOBq7c1nv+WBszp2pL4NEsGFXKDbxFiTs9lwY9u+BdxT0xGv0biIjuKElZ+w85
nREhKYLuFhyADrtXVAwTDOO/3J/1Rgy8+hHLzvwtvEuWEdtzYOIf4wT6RdIN7aFEJOEQqJg93h9q
Kz1ZhFENVMXAudzkkzbehJ0160QJg3TYS6oSA1FcxC/V0Nc/o6AvKAGpKlqRmE4GP9TaoR6fGqNB
S1Ue43BPrPX21C33jIL8jIzIAOj167mXw5CmCh2qS15TbpxiK3rSeF3sFMlvU4RlFBriC9339rGq
8UYlHNrYUgtFbz1nqrSv/QzxwAuMThy1oq5+1qWCmUQQ/Cnwbjlc0ABA+CFFc0snM8DbRUmNeXRm
A+J2p76Q6pMAr5qf73/braUEpQXOxYR2fhOXQ8lO7FBDnYg+tm65qjqWx1m0xh7mbmsxcQZ7V/Xn
kbCGZLYaeAlhZaj4JhN6SCg3FPjuJuGbIE87aHX6XcrMAMlbDW3L+1O8PSlwYxabKRCa8BHXlURw
KIkAFZ9cen3As4uCn/N5DFUwIoDQUntntI3oQIljkUbGBW0JEqvHl2XyFmnnCul9RTsjhgf8KkGV
Q6bSHSrqqdVKqfHMZsof1NQKXzNH7nIPKNOfstXf4zMsFvDEyH4oa0GFhtrGkEpzdLEGI7gA4K4/
muM8n7oym3cCxNYK026hJLfohILkvj6PEvK/EPSm6ILGr/U3+iPNZz1pteMEYfp4/2Nu7VcGWQyz
EL6+qSDZMWgH5K4iEADT8KNOQvExSuu9Sv7tlUJxHf4YaqfLrllfKaJL1ViUyMEHEdfJsTS7fyEd
N141NK/AjcI9QO/GAuLyxj3KnFSos8vffwvmc6YZYwCZ6pLg9/I5oYd1hrooP+UE0p17W1uS498r
UuwLcD6Ib2p43eInuXr5zNFIDT0mtFhVNUVeR872uQ/a0nHpqne1l5dDE3p5JvKvZhNB4RwHrX9B
YbCavwrSLeSKJ1P+ByH5eDwhF1BkqBLgNwBwJEak16lbxTzBN+j+pyiQMOHCV4AiQQw2Jthobi23
BLqSeSjzDkiXk/1SpTb66mlSUqs4BaZc+ZoVSPPnYbKb4lBhRYyAGqUFaSf2bX1lWCvvr0DKrvby
999WHXXZeMwbjOp7XckPQi7aowNW52gZY3Ec66DfgUBtjke5gqfE8upcZ3H6LGudhMPdBbyd+j00
cPStDLV4rtVhOiodWmf3z8rtw5ovvcC6KLiSodrL33+fn0zNpza5wAZ6KJ4dh8NZzMP05jhN97lI
jeTQtpq5M+jWVl40hvDkAOSFbc31oJQqLXnWAY+YWIp/iyDLud1s66ckkpK9csXWgi6RABECGT3v
9YKapj5UbTgyltV9jWPb+TA1SX0KbRGfBff3TuxRtua2tKIWove7QMf13JTIkSwtR8HM7OLs61QV
01dRpnQ6jEYKn001radXkLA9dOtAzvIj3b/8QxkZZnWslDL6q+9mFN0LKWpHmqph+QT4Quyhc99l
Ma8OOPBElaCFQRputnQjr38l8ll5A+Y5vBhF8Zz27GdwMH2bnqtM+eBI9eiaQ/bMzjiQkOceB+sY
BPWDVBaJW5nmU5fFn/s+QKtNplZaad1Tkw3ntpkVV4ooG4SZXB91B8sGHW01oy1c28pfTT38en/7
3ujKLjjLd4UcrDbeOUrXE5lw1csMK0N8fFa/ZoX2GOpq7iJNhJG2UI9xBEjHqDFEs9ndUzl8qhvd
D7GOc+MM58yyO8cY5KGZ3Jx2ftnNLcQv01lICvsW/hLrBDQA7VOZPMBAt6YqKB5dSO2/aMDF/feo
4v/iBtS9c3dAFbc84UhfvCqd6YgHDB+n107BzNtL8lQDPTZ1c+2C8DH+uBxjcZmg6LxoDrMJ1gmX
muiVhRGE42tlMD2PtVY+6YAuHCIp+LedQ3+b9HDWFj41+j/kPuhtXn8qNYiF1WKPeBlirH9Geard
2DZOFSxabHi6F7WNgLMlsowfevZPyfE67HySm7PJJyHnwrOPwjCBZ/VExqhwqO06iS6xbvyqlehF
y6fnSa7eyKQ/zGkjPLWxYJgYZ6m2fE0fC56K6qVSomdgxX/RX9j7RTcpL79o0V+meAQb4Qb9othB
p4dzGPhpUoaaG/Xy8GTmo2W7+pARIxoncC4GKu+/RB40AqRgYzzjJOIobhRa2V8xGtyaaySz8aj2
tjUgLKiX6sUyZ+G4dadW+qKsNO397OX+X4cPWqssIkWvRTHu+lPiBj+kOTYtviasQxoFh94Zj8Bd
DrRV6kPV9dnRGuRfNE20UwaSw7//IW9iOqsGXR+wBoqCpCmr6EXVq9HDTpV8q+uKB5pUteqqtui/
dhJn5ay3Vd7spEQbQ4K2XYSIqCouVIrrGQ+jFMhNHgd+MtpWfETlP302jHruTk7fRI+6iXvB/UnS
iLxd5aVcwauEsg5ApdWYsTbNRCxWuRqsKnQdYRfmQcOi5oV2M6IVnSBv4jkmSuMhjxX5k+yk9vdo
jJ3UhVyjq8fQ6gP70DiogXgaQI3iICLb+lqRM73kVWI6hHlt/hpJoqf1JVXj/4Qi0unQI68PwE/K
gCiWHay8c66UKD7IJTbUwqGGe8Y6AQRmUMmam0qDzYNXAl/pyoPD4a4NUdteJxRc0lC0nUFbzh2m
y5hvhG9hOYr4lDsFoMJ+Urq3qpDTRzns9fRQBYFo3HFo2hdEATVxaRtZrj9ISh3kWOboNv6P1WQ+
qF0/6o+9GufxKVJmSKCxM5rNUxDnSfUJOgpuG6YU/j2DiPoIb2ocPBw5nH/Vcaq1Ba9oXIhUuKNG
nQLACOUO4Zwnq0LBKjaEA6g+mOa3JjOln4UyjCUErAbb9jFu9Ick12nxq5KSPyMeMnReFSwgRjmP
B+oe/SxVhyBtoMH1+H21LjWv4Z9ZNPGzNERI5k2j0/mT3gbgW4N2NE4OkOrnxhnTH2qWxuBmBrzY
PPwhyA7mWgqNA6i/8UcxL8rn6VzTOeShNXRHo5cwF9RaHDpjR5OGgyYlTuYqlQp/HK9F8U0uzUHh
m6QI9smUglBbzSbD9NRpHKuD2jlqjWOCo/Lfjmg/2Fjszl6eG/Sx1L5O3u7vaP1mPy8xY6n9U3Dl
0bsEw99yTcPq0qzvBh20oql8m/TEAXarURXbuWluzypC5wahiWLrgtpZjTN3dizPaq34TdSonjyp
yWsR9MFjzgPFHaKx/Hx/XjfXCjtFReqVy4UfjiLb9bzUsaIv0Om2byB4/pZS3ipcJXGMIzjoPbGr
rbFYvAWGRP0AtNj1WE4lRVJczZY/2FL1MsZd+s3ohtmi+11pw04Oc3M7MbGld8KFvVzda8noBkwc
mkWDDeUYPoIPM6Tv6WIY5kM6x8lfOL0YgTtxkLnJ9aZ+uL+s77fI1S3D8GSp4Kdp5ICBXd0yEmay
1lIW8fMMsNQRUxtsQUfRRd+1qlPrA1JCmLDhUaayBlJhnSU75xEz4ZoQHnmyB8fRasN/Acckptvb
gflJQdxqdBVksDOvTPPm1/1ffLPB+cFYDLH3eBAvbKPrjwNIgZxhCB0/Ne3yWcUo/YeT6nu+Xltb
AE9KHTLfQrtdb4EgBx/jZKbtw9KqQHso8z8kCFjoiNAqd56jWzuAyhhFByoObLrlt/x2ZPtCkcII
FWy/n1P5VwL8+a3UG/2tM0RFUOfqSx/ayRJfKLCG1s453pjoguzjtqXxBPRuuR9/G7yppUnLptj2
u6SpZ6+d8A/yREVP+5wbsbrXD3oHH6z2G2q7UEMJHxvxqa+V0GqcwfIlU0of1Uat53+qwjA/FQk4
Xrer5bA44BQlHmSlC0x6iohGU7UIHZ7lE9Bbx6s6m3vBBXcvl5mbNsUoeapkyA+N2fYC3TZ1kJ/0
2i59nXc+wkJwFt7iAMaYazZSDau5c4ZzYxod23TsumfhaLXfGLMVe0hUmRUXk0maF5Rt8yaTHQBN
UY38S02TR/EK2YyL4/09fRNMSdjBxJL70D+Bl7/KmW0trfLBLBzfxNrnQdKn/EhaoDzO2qx5VusU
5/8wHp8dkVee0KCyrj96FKZ6gOKE4zf43xRuYWU4S1WOxn0XNYQjTLFS6gX3B10iyerLIzYjU5hc
aGDIz1wPSnpOi7wPHN8aYvWp0hL5YoRJ8KAsYaYaHfnjRPd/Z9CtlbUVPJYpIlJzXheB40KbUa9R
CG9l1HxCbj36NMsyvr2JppzgXgd/qOrA+9hYbl9OM3avN2g3Zc4kXjREp6K349QzkBf/NNRxGGGb
OWUphJQuBcMbxyQ3lZF8Y/sFxs6NsuyW9ULTksKWlLsLNeNVhDRG0TrGIBy/NNPw3Mf64Fp6UB5z
K1UuUVihqmHWMGJsrTgMemjthLON7wx0hucnh5y68LpmG1H+abAucqDQ5+NrnZkAyi20S4knZg8O
rWr8qHDanQ+9DqJLNQiC0dKloVF0o3cfin4sZM44BOxAKty6lqpX/oWy5axWD5kVJo+85bpL21Z7
eKv1HluGRrrJUalFwIg2V+ttlfTARmbpayk+4Xn/RRfqM6TFj0Ekdt4rm0PxNgKLoCyF9+Xvv0Xr
PE3yKLNHLEs6I34g6So8KQMrZ/fQdpImlP+9f2ZvOo7vc4NboaqLHt4N5iKbpl6BcIuhRWMe+si6
aOb0HAv5pbODT0E+/exyTJyCwTzF8/iBl8bnnR+grjbz8gM4vWCSoK7gibX8/bcZ99WY6l2N7IwR
dE76XBgkY/ao94GrTVb7K1QDrFn6ZA6oY4fmz7wxF+uiQeoWFTSbE9fH6p7pwDoFef9NNi4q0JwB
ta7pQhjQa9pkgt6ZJMmaXEfFcANcH5j4087st0aiIr44biKQc2MRH6U0e+LFiUa1QDh6NSyD9CnD
WQoIdFbp9aWcYyP7jNmZ8yYPM1FFSZIKlRW77N8ELyd0vIoGedFiNIXpzr0u/Qeazzt1Sl5YvqCm
V8kyBktxPwYD2PM+cjypohoydfWeL/A6TVmW3OA5Q0JGaYuaxPU2iAEZqaEDULqNo/TzVJsWnBed
Cogd7dmwrePXMhT1TmCAUG3AAa5KaKYqBdUQGRmK3Yvtn1bgkDJOfoTXUWhSJOy6PfGurcmZ3Bqk
RAA5ELFYTc7ReJ33jGhko/qq8HXBB9t6NoFADMfX+3tqK4T8PtjqQOmO6OZgNGGSyCoiLwblAatC
TIumQBR13+4Ppi5f//e7aFlMUIw83BYEJwjs66mZ2YwduMp3g93eNMchm7MEK7JeCb2wMSZUi2G+
fXIcvMrcoXH6n1iEUcOQorrQTgEKgImLMZ/9cWL1Ui/vzZLHtNnWNjxbx8o/xHKvAZyHnpynhvlD
Em35tzoElTh1dahqT00UWO3x/qRuVxAiDvIXQHoBHN0AUmenRz5pDIQfxNUXuVI9IVNPqYSKL6Xz
4/5YtwFgGQFtLJ4hhJv1vq/ToojmbhR+bkXzkUJNcWosyd6JsrcbkFtzOVl0PVH/WUu2JKHUIf8V
I7xjjfiumkkmDG+AMLoYKZYw1O9PauNWUch0ua7fO6B0pa93RSIyXKgqJ/EHZToQY191aMmzOT/Z
kvM0T/NRNoucWpzAqq+52M18uv8DNr7g1firfLuDwZ8JBzcgtcme5xDUDL2tvxrVwQYk+w9jkQ/x
tgIGR0Fh+cK/XWCA5jkAqpb49XLJepM1Qf8JxJhDuZvL4ZuYEEz+YwkeNNzYNKRBiwf2ugYvmSaF
LSVIfEVNDFSDcU92zNwvnb5za9F9H7TocH9Fldv8Cz0jdMwoeVLGQBTmepo5uWCaFUrmY6IzfKvC
VvwiukaTGzUJ/OqyH+X2oevELD8VXVC3nkjGInanIsCVyJbCITlmFVncWY5nICmF6AbnUAxOjna1
qfQlfeAxN0499ck9SMzWdlyktcA+w41FsHH1ibABzkXvTMJX2jb6WEyww+E2UbF0rPgct1RWIztW
jja6e15QQAWXIrDfcWNIO6t4e/XQBGcF37vSYANXdyneqiSZOBWR7FjfqdK+Tln4PwVfKqzDDnkf
72TqG8eeM0gTnAbae9Po+ptB0E/jMR0wxSqyg6HNkScLUz0o0bynCbV14H4fabU7EqQMcYRipMms
B79wtPgxKpPwGRdx6tllNO1AxjZnBqGbWWk8wtZfdMrDeYwMfOZ7e64PJbaj7owD/Bk5Kufh/s5f
v7a42ZZbAMFYHvBIra82zyTrCBVVJKjFYHadNwVyMXGd6lxUpZOjU6GkVPdOUVuUPyOl0KfX3qL7
tfMw2Ng5V/fEKqLNWtAOszILH22xLwXq3d9CQ6H/as3JBdszBYJRjhbx/alvrDIFBOC2ODSh7rxe
ZVQqh0FuZV4jRTL9z5ry/qxJrfnSD+relbGxgTSIvHRSoW0iXrhKkbi6MHRuoP+Zwyy90ArOj6qt
jcc+NaPPQ+wkO0r9W+EMYxYwOoucF8CN66PR93E8IlVOzDTL5250Eg+P7tZthP1YSbZnZwOtId0a
/3xFQbYvGn9sqiXDuB7WlqIiqq2o92GelEdDFV6Rlo0XDfTR73+7jQU1CXoUfzgeAOqX7uNv1xLM
gVR3+pobdgxst456yvc2fC+n/SuV9ng1G6uJoDokaRh4GyjwvGyUfmzImKxZOWB/85fVCtlT2rri
4i1ORp/xjpW02Ls/x439ybBAXziW79WQ6zkaCmdAGdKeYasj2cRT0Ff0fzu52YnbN213ggBoAgI3
fWZ2zdoCx1QQbG0sQ/gjRdsDHu3jUYTj/NwH8Xcr0Rdqn9KMNY0RLJ11I+U+RqtyT919CTXXyfby
K6ylqIe75w38r1qswKiDLEHAKs7mNGSPLYCw8/1V3RwFMOiiIwE5aQ32abUxa8NaFv5swr7oHb3w
HRUF3vujbOxPild0eyAFLWoBq6vQKSyBBRZbJtWjym1o6ekRFlHSB1mJ9pA6G9uT2ivkehQZKRau
JapmWqF611S9r0A3Ty1xEEH0MVDCD5GSfZ5QsKAdsHNBbSwiLToujSULtpCTuN6aGRU4RRtyUo6g
lFAnsMpjOOZ7cJCNRXQgArJ8VEBpcq9GGenrxoFc8lIRM+aWQTW+mpIZfCpm80URenC6/822JkVl
FxFvPhscJPV6UrR5oyF3EuFLcRLAwbSmgwiBLt0fZfnRq13OlbtsDEg5ZC7Lr/gtcqHv2jp1NQg/
U1I0Xdt/kNiWXWOwL0WfHVJoq4f7A27c8AzIZ1rgECTpq7ugC4MsFkrHtHqa2UYdTwdJRgUn6Gvn
oZqG+KCM6NGj+J+ehh6R6PvDb35EGGTARCmm2us7Ad9uMRYt/ew2DI5y0J5V+jWXPlBoQpt7DjWb
n5BOFK9NeF03BBezxnW+MCPhGzkocQRCWqEc61rXxp0nym1sppsLUnkRdtwoG8lCkyVJVrgS7EE7
1KqkPWoG9WkFXa2da+B2TgwF+ppghQPEDZIl7pFjk4de+IhXFZ/ztGjc1hTVy/3PtDkhLjmgJDz2
wFZfb0tRabFc55XwbaXW/21rmJOX2ErtZ0MowfSHQG/OFj6iS2aL0xuJ0Wowi1dkCJ+l9YGyV5cG
2+RXi7yT4lTU7Wli3u6/67FWpzpTS2hbLWP1IGXcpDa/OXXhjZEin2bH2QkhN9BOZsakFkz0cosh
xnS9jGEEbL83m5mPZb1Yau0F7cdMoAiMlp8dHSfCWNJ4TjN4KSwmTgZsvOSAP5TrpLtNhY1vimTS
gm/AoFADR3v9Yyw5KlubBoZfKWFxjOPuy9CH8YmUdy/GbIwE9WABezEK+varkUac4ptkria/EKN+
AH5CrhmO0YOhkwf+8Ual8Uo+BOoceOq6JBcoJVLzuTr5TTAYjyJpM2+u88CbFK083x/qNlQTQ6j/
4ReyNDjX9s72EChdOFqTbyTGOY2tHyIo6IRhfjmL/l+pUvcsCTaOOu+Dpe+E9A+p0Gqv2tJCEaqN
iTJx3nk95A6+mr2nOLxxIrAhYP3wwmWjrjETs5r2ueI0o9/LDmrc6NudZUmEl8nK6YUoxd5p31hG
IMSAiIHaLD7Hy6x/u/HqjAFNqZmwDWtQJVO1XzToEWiwtOEIUMq6oAfg3/9yGwu5oJbppUGwAxyy
CjDKOIOBccrJt/vyp9pV9tnp5HznZrvNu6iu/zbI6mtldTZWJcvl56H+s52d6THJW9MnmI+Hoi7a
J2ht0YMcpq/3J7f5/dgiHANgoTdNrbDRAqQH1dHPdemrVbfnsm6jYwRF1R3jPX7gu/z0db7CLBdf
E3pYoKiN1SytYXYAgjmjT8e9O8lOkH5KACY8TFIvvZl9ZILdLrPmR2EU5oc87Y0PKVKjr1GtDS8F
8pYveRaX5ywPIjRE6g6ljVB7ykq5fI2UNH3UuqiFFJciOaXXVvqYWuNwsqqofaxaKH8ILNZgGTCm
D06BnsuZixpJ8AH1gca1R3PylbxXLjmP+09qMChv0tg5lldLnZHsVJvWqw5jG9oZDRxcHhay4LIb
ftvFg650k0SwwKK6es0d/e/Szj6qaBN6na0e7n/hdThdxkIwH4lgUGFUZlbh1ADKmTtwxX2lmUEK
Dog56G2P3mmo7Yy03sOMpKOZD9WMUitiAut3Suo4mW1naNXLZvACjKeZjpUTTt8WMNtwRlJWv2gt
BgueWg9dvBPLN9ZUVym8sr0oW+IEeb2mqYmbDASh0de64DFM7dciD3xJ6R+FyDX3/pquQ8IyUxKo
96Ynvch11BsDfIdnh5kO9YDI3jjEgYldL3LnOwNtTmpxYLYo0lPvWS2pgYgMVgT24Kt5GmeuUegw
G5LOelSLtn9B0ODv+xPbHI/wSj7KSWWG14tYyXE7UoweffpSoZvk9ZdmFKk7h1brlbst/M1l/P/R
rFXhBWO3sC5o9PlaNfy0xyA8lWLY0zva2P9U4qmA6bAOlBtUH34xWj87OCiAFJ6aJzWUh9fJTtLu
NM/tbvH/JsQtW4NMnscYiRu7cDUnoOFoFDVkLxiMp190dB/FAYHBOTrU+mSHZ9kcjRBGtABFK9Gb
+Hua2gw4MYaiOGDntfmhga3xgtq69JIAq/+iyJPjFYP91SrbEPnV9FdWzV7N0yBQu+EZtSyr9hwz
o1llxNYwuG0xNN8S8NM/+rkYX2dpKP/Naq0FTs0jPMLJUC0h0ykUnF09qstfo4Hwj2cPaan+uL+d
tj4wiQEGK1AwYXytFkMkVlJEYTf5mdONpKg1oqUnXZkDeye72hwIdMRCvsZkZV2jHLShmUKcE/3M
isWXJMfTwuNVru/13t9rLb/fYMvnxZ0IsC96l1harSJ3J0lmsQhD+noQyOlBnjrjVznocXMMUK0o
3MwcRX1okySVT8IUaKUVyEFZJXjQDg3ONNd77C1mgUSIMkx1c+zfZQQDc3IutNcVXwQOHdSgQ2pZ
mfvo8xTOfeWm2ly/SaWODJVVSQ7gVCO1fhaVIBFxlAXmnZeaepas3PgSjnxgVxN2qZ+cqC/b11Kv
UH6etGCPz7sVLnhzcbK4z0DNrlaDvnwJNzIY/bm34q8V3m0hqtRjEnJv5wJaiyw18k6c3zrPvIco
ti0Fd/wMr0OUJk9zVcqgEKogtYYToJwqObDoRu6KIYfteX8LrxPO5YNTD6OIyAUKHXY1XNtNjRW3
7eTHYR67Ik/PGhribq7PL3DtIk/FY/D+iFt72SKVJlaBWgMIez3BIo66WncmFjVvZzfHDQvnFbbH
/VHe2+Wrnbw4JSNyhGzrrVWIAjfKEHan+HWBH1A3uwE1FcMZPyy1lV5COFl5k7MHnEV7gSwK/9B1
sZtI2aGR0bZ+TYpnMmO3qEZsWb/NVssT/1/QrF/t6rtJNVtS/FZ8UqI/1iqCVklZjTeNSpiljn69
PNZUFAS/TPVBUViPQrXLhxAyweH+8rwX/dfLA9eaRuiiQsB/XA/D3aiPSKcr/pjaqUC7mXwzcgGl
IOAr+Nvs9fY4fsE+hX8I8jL7MdQKmvdxYmVePJfNsyKVc/0QcQbUB6rEE/grudE/F2jejSC2EOvl
KjeQo48xRwGW5ETJWzP07ddYdZoZ9kkjm1ToRa0Bwp0rxRP2rDwpQi4f1dAMvpvt0IN9Mszun9is
lH8to8u/9FOqfgbD2sgX7F2U8DD0ttk/UwuJ+guVAzs5BEigDy6MKlNy21zHMqKDzjxzev6Ps/Pq
kRP52vgnQiKHW0KHycH22L5BMw5kKGIBn/79sVeenta0/q+00kr2ammgqDrnOU8o62Jnl4ryokm3
a3ynW70mADBSZaD3Yv6uMYROD73ieuDcgznsWcLSRgMmMi1YGIE9KKqVxcFMcGwTNOZav3Wd21l7
0ZFwEDUS0jIsFxP2sdtC6A4qoVc/lUlkBB6g4ugDI0+NW6gu5d980O0y1CpR/PK8Wfktq8W0fLfs
RtKzmHl9t51Uzfx+JKbNB3FK091ESgCBcUBckVzi8rUjduCizPLMlre1n5sMDcCAPeH9uqjhni3Y
q6xAkJ2/qO19omOVUEhfVk5kGLcacV7lox7fjkN/KLp+PzjLbd7OQVLhLuFlu8/XqbbtBifrdOPd
GZv0U4XesP3ef1qJwkgUz1vj5egsxjXCKt/z9shiwTFATDQzqJJ8T8KZP3qvcxFHjryvEuugobQV
632CfCRpQ+naWKNccsT6gF+xddqclRsyYFCYn+aWVjY1R58065GlEm059GOuhQihsaLpf2OHExRI
ECUKIvIkfjMD9xU12akkUNXl7KvGJUndmYMD2iRwJNoOftBpLd12tknrWZnHeO2moFEKM1jc9qHM
ve8X3sl/uNHJS0Eo8Z/JBf/+4OTWmAhps741jxr6+pwQbLcfAs2ZEj0gsE0OBy+r5V2Fe+P3PEay
u/ZiuvJyz/TzuZrJoMMfiS17eFrHUhF+tegqWkzP+Jo7kjTU2jDD0iTFm4Bv64eE/7r4fbn2Qdkk
SjhOSfm94Jq/hAWhZFadnkCTum7uNwfc+7xJ+7CfTez6a73tniU2hXsOvrd4Nssd4VnTEXlO/jTn
U3yPiK25oRqieZbM6lO+ropkZlOS+tIIPCcaN63uDWOd74Wi6wdHhcKzW4hsQLI4IGPThyawefTf
6sbpQomRXii8ZhqCchIOoQ2GGaWJ3ZMrMs2Ba0h6HA7ih2w1nAeekdaFXpxJEEAPJMuyRwb3zlgl
CX/gye8DTPbvmbVat3Av+0h3GpNmpSbH2VsTfB/Spg62+nSnLmKBp7uBitOa71sUYTd4FG2fyTwH
KwjZDfFSZaDNPO6BOZGfgCt/c1vXvNU68jxK3KZa31DHNop76PMQbE3fWluLFTytWCCKTvtZNyUO
6y6Tgt7XJl3e916skMRR4f0Pn8V+0pVEBK49ljezscTHrvUAk6Aa7hOztqLUSKbALow+RVC+LN9b
rY59/FLH+03NsUuktXxFyjiEZeW4uyqvs8DsOvbVXFTHIm4WRKl2+wTHKN4hZlHIP6nVXe6hmaiK
lBRJqxJ3FeZAWGHM7gE13rAn5tu+ip1auc5Frt1Rwk5BHit6EMe98tPegtGHJl/fUtqdHY4qTRti
e4G1KcTU9pW9L92NnRi+NUvh7ZJceajbtpGHuevsN311VtPXcFQn8FzjOg0MwSMBqX9qRTUOOK2V
KKNz7NVTO87TvZLoSyCMrZLTSiQD+6Iuy2MFcQTVKeVkGcZiWo2dKe3yZbWXhjOTWFmjQ7icq4X3
dyV6TItmc8iIs5iTW9VpRhLOmvEegdTQXth6z1SGFoUhTETQBuCV0+K3c5cUefd6dOWs+QhX9Oka
GiTyQhCo1Yro6pWvfV/oF3qd/xwvT3YXZH/4pdBkehoO6O+3fFXJQe1ajiDhTiH0RE7xu7nwNruk
qGxfZscMrTr16/jGJMZSkn/t2lmwqpfAiY9mCGzw//6QkydgcFFdKmRSi96MhvawelnUNNNVE+vH
rdLAhS7KdAIsSvLDOuznYydM3frbpCDl6X4qGFx+vvOe2+JxSAVehDa2yWveP5m00EU60wMd7Un/
m8Zu6ze2RdljXzK/O1OjI+nfXL9BTnXk4e8v1EpVpk2SWEedTBjlKk2r2QpSUcRaULII52jpYU7/
wbvXxaCs114Uq0cagcWtTB+1EqHZN0zhhpxiyoOe72h11l1oI848i61IZp7OLGVji7//iabOqVrE
GRjyLItn5PHag7BS8dKXS30BzjxzKc64rVCG17kZUr6/lG60ThIvpXmEx6Ze1Uma74aewpZZWfT5
C96qmZOlDwgGmsnQBljstM/v4ZfVqqKax5wd/bep5cbRmwvrpeq68hGT8gv4xbkb83Dc3Xzktw73
5MZEOZeiVgrrKKEK+I6tZFGvjdqhjcfqy+d3dvZSm6SXNDLYVu7JpeaSGmFkAHE0NxpEVMwO1kuD
tgnxhLMa6cPnl9s+zZMHCb63hTUQ9QLOd1I2QkwFd5hM4+hgDebtMqV37hdl0IZ9rWXJ8L3SliIO
nXVA5j3ZufP788ufuVsUEgwSOTahsKknH6pQoMWptW4ccVBwIIwnYnlOuPNdWmE08Pm1zqwZnF8x
ZmXqDa55OnRIsHRqKZaQgZv53OP8k8kkLHWrSIMxy7O3onUy9cJGtL2t08fLNJrNkVkHuO12//9U
5U2xkBSP3us468LZp9iDoShAGv+/39nmMMkloAPymb+/yhSvU1uAuhxLS1JnFM0QjKmBvVWhQxsu
5i76/Hof2MFU9C7ur9sVQQ4gVb+/oOLoC9MTyz7anTfgziN05JGG/TQY9Lh20lLm5ExuyiZdd/jB
976aawagAmkIn/+SM2cvzAwMYmH0UNSfpg3PPT/FKBT7mC6D+DXOQ7PXtLH+5uVVvK/UAQ+xXL2E
CZxZtBwq8PQRphDfcvq4PU2ZZAOz6OhkxXTQOiXd9aXV3ZU5gWef39+Z9bO1DzSZmxaWscr7B21y
rHbzmjvEv2kd2he9GF/LfiXp6vPrnHujEHrAmdi+jc1e7v2FUG251ZhNzlFteda+OTlip46c3UVm
9UErHcWPK3qAPpXGbu0TO5p6293hnuE8fv5Tzr1SPtNtzgpgTE31/peUNii963FeZb00g8Sc7EPr
CCvI0/WnNBRiYwdtPnx+zXOPGbU3E3LP3Rh8J3dfKg4gy6xYx2mene8SNoBftal6oVo4swF5WxcI
WuDZYIknX01K+kEOSMpn2nkU5TaRyl6iLGERF1lgOPmlKuijkQtzXJuR/MbZhfp4OvLrCZJvR/Iy
j4QG0vvFKN6irFry2NfI5rauC2G6465fQG/QEVkY4/OrKcPjbJJ0n9AETITQ6GkvrLYzWAWnKYsM
KRnA5qm2O1G1OhmlYUN0ird+d54eEOP2UVKk6z6NjVd8ILMbq1T7IK+d/sKo+9zL3jTA1ESw0+FT
vl9gUqgrSJ7LYU4j+E1Ich1qrdK/f76kzhysTCBN+gKYBhzjJ8u4ihszzR32ZHtkhr5WZbnHgMYt
/LbD6EafZxrnxBCB1XeXom8+3qC2jT82PdEmYTrNelrT3G3K3LGOilynKaKxh0bsxNZ0Qdj9cT0z
2DKAqDfPS8YhJ8dOpxWDvQyKfhT2/IfSk+59sr8siuH6tCWXkhXOIFzYIIHAkhpB/fOhz7KKeOrM
uTCOOkSIFfdke6kfQBQZnjSr/QPCQls+wA9ff8ulzP6isDOVwFHWEpGorSprsKKXGaIcu7HBL716
IhN7Umfdl66KaYJRmu5j304LU5Y5J5Py8/XAB8e6el8L8Ljw2tqco/CHP611vKXPG5iSxnGy8PHx
8GqHsBaJAp6WKYV+M0vHvlFEad5bSvV1WBJAu6YefO5m8F1ryR9Hk0RTo7bNPQLFx1QOz1o81lGV
4C4/qMUU1a58MwqY3bWXVP5gEfk5jaV+v9reFCVqhXRQmxQrFPYEYT9Lr5qsMqK2G/CJi6GKyVnN
9wtYPRB1poZlU45+r2CQjQ6hiQo5dftet58bu72qPFJmwZevu2ajrGdYBzWL/YumgGA7BvzSqMUd
wa9aqLat7muKc18YmFDkytTdNmOWQK7qbrt2+JEn/Xybp+7vTq2u0cHou8V0B0Y5arUjNPaPnjax
b01e5qeWaAmrXH7CgfFu5zj+uabpm+oOtJVGjzvFVB48OUVpls4RIrOrdpZiJ5CfNx0ZXU5M6C3D
MzfCkkCGY91nQU5JDfys7CfVvgIn0P01X5pdIfTuQbrzsiORuvfTvinCnPcQ9mafBHDRRODF+ddV
d5VjvaJumW37LZ089WCifPkCL0FGFUkZZIQCY67WjTRzNVDSqSCfsy2IysQ6Z7DaL8zXncftAQyV
cis9+5dj9Xdr3xzbYVr8rtsmSz2BnF76BUvziA96l6sDDqVxv6JuL5SDm5WvNcmkZdbGTwt+t75n
Tcc0ycgWdLuHRLEPUo7fEZbetZAI/bms/pajkka2uuK+Pms3pUhD3pS7N7O68AlHMCPGl4yeMa50
kztvTgMtqxrAKBsmpxbvnaZJ/L4huciT1l+z7o7x4Lw6dTchQRX7RrWuyc2wb5ul3a+5spuE+TWt
SuJs66xF95ZahzZzlUC4NuOBynLJ9kx+jtOEBE6bJozchOJTeU03RZe/Ia3XgDfGq6UobgYnfXXn
FfOvMX/OMvD2NIH8qErVCDsdmWQmxJfVpFyZqsJjXlr20Uj0326OncPYTqsP3OVFzjh6wZRDxE55
J74u1dd4yIxD63qKb8QTTyc2uwMuGWQbjzaBqXP+kkvvLh+d35S1GNs72tNoLdfoikLq5HVXY+AS
D7rwJ0DcYGDBHWI1m55KYiR94gUCxTK/Vp7xy+m1Jmxm6IxT0j4s2twflHa9ltb0wy76ryJtvUBX
O4Z9vXo9JVp8m4j6aej779qifpta+QKtlsAvEkejgoh5X+v0LJydNPMbS6A35+Z8Rs4/MmO6Bie7
H+VypVjLsp9G/ZAozZVhVm0kbPJ/KqJpnCqVgVbUP5exftJLsdyt1fTLBsmL9Nptw3WtvRAoR26Z
ucRINxGemGug4ykZzbl9lTVK7qdxmu7Lrpt3DpFVvmi1MiTx+LtRO0D9zvoMB/lxrpwjw3CICz0p
REoFqWqIxW1hESBcNshbxya+VcwsjvpEslDW5CWN1d+cPL8VV/k2zo5+9Jzya1ZNOXnYU7kbdO21
b7F8KJ3yYJhoOctVHistueMPrL20lQeDlHef9qul/imXfac3xldsjOQtMbIECq/Lse3cB0vW+h09
6u3GM3OEXuO8Nn2TrTKGi5L/qEbxGnvYQIG4dj4A7F61MDBdMLU3csy22Jj+CkK1r4yECGXChrbc
bb6RHLB0be1AolDZFyK70Wrlpd/cddvGSQKRxA5xuqRWFz3pyu3obBHH+U9Laa8tK3mrY8T1koTi
PSDRbe+KK9XoD8uYq36ZyCfLE7/KFg1NZnKMdU33K7Hz14VMoD0GHL8Mfcut1r2/o6fdJbH+xgG4
RFVafUsU53tV21dWruthk5Hc3Ha3eWH/RL/1pdeW0S8c7wGDEGye1kl+Ve0xY7hpQ27KKcWLcviZ
2fMzsq3IGtwvlh07Ucf+48vanG+LKf+2WVQc2J/0ndXZ441D9tJNKsVMeG7c3rDJj8RIQ2CGkmAR
M5W6IcMMSBJ0XbfwK+ugcJRnaep7Oyb6d6y0L042vejKfOxZ0UPtJlfeOD0riXoHOc/3lu6Zo+f7
aM6m7won7MH8rFQDxFbgItidALFpNDOqu+wNB2BscQU/sJXmY7viiDEjnltE9W3OmgAy7d6ZvIiW
jHxQQJFmqnBDNvi0YXlVO5wzo2zNhT9rmoys3pxDwqyJj0Cx72OLGfQqfid1ct+3/f3Sxvd2Vt4t
eOQFado/1Fsq+aROr+rgPo0e29AgRbOjNf7SofwMkUzdjg2CRdWEFswIwU9y80sGtXHu8q/SFWUA
rf1bTiiRXwOyRkpq7NNVfVxRebDPeLejx1xZzVk5k+vdpVUV2et6ZTXKHfGMR4jrvwhQuu/c8Xc8
6z9jApP1Wn+rFjydlFrZp1b8QuX8WvXIOZpK843JeiJG4WARg+QMZF3LzT8W24wHK+FUoFz7MQzY
YHtZQxB6+zdO2NUHXBrtJf6pSzYCEc87rav2Jo7E/oof6b6raS3UTh7IfbtuYUOXHHANDE2/bR3L
t1oXs2LbCIaKE6mti1vpzD/NarVYhfpj1UINzZRrwm3s/UReYAhV7eANyjVGj2u4Ek6z98jv9Rki
3LuT9zIJ70HJTSaMrf08OHiWKVY2EQTO08yr5iF10iSIu/gRrqnhq63+mBbNruMY9921e53LBh30
uoMgElIO4fyZkU1NwnkxfG2bcZ8slhfME1EXmg4zePhVE4xzkIpy5VYKuJJe+6YT/9HVOAlTUxF8
K+voZ3qX+QIq/TVuJvd4z1J1Nc6VZzsVV5JuqLiy2ifOSvRBtTyk9O5+7lp/eGsuTPj+Dl+yR7iW
AefSbT+4mk9dLAKA2b2cx8kvleSvazSZr+f2dFt6OJ2Xia0HsjBvajMRhT/2KO55NsqtGCwegOkN
j4nuJsGkz0zv9SG7n6o+3tVq/ide5/ymwEE8zNsak4yh3I3tmhxHhUe7sDPG5cTRzBAyom87dDnm
jjS7ne/IJb32ajv7gpTohyXyPJjLZHlqxykYRZ3tGjv/k3SIR82kJ1x+1vK9CZvH7+yu3Jbwq8R5
IbZn+0ZwTpPnauc3ymhBvJjN3O+UAQ9xBKFyrNQ9hb4IcigBh3JgOZBJfFM5WvlrqRvpt0o2HfXR
Vd+sui0elV6fdlmS32GU+SxgWB4SLZ/8kcr3GlbnXYkxFyHgZRPJvDdCW+LThfxqPBTYnRxrAnFC
Ldas/ZiV32CdGbgKa5HSNj86rFKjQuuJh28H6FxSWWgApyRwbLbpvtHxnWqIY3cLxmdq+bRO7lvc
Gt1uzlOOTrGZGybTGBHi5EVrov5xVv0vcoHHSS+tYMr0KcrRd+1ghnuEk6+uL5P1EAOYhyBWbSAn
tb8a64r4Qt1+K7v8Ri+gKjV5zd1pYmHG710DpazUPdqvZS09P2F8FTM66mbtThvU2qenHffYUGAQ
7GBlvRi7hP9pa7cvDJp+4HnzZrUCwXHsypuhsubQ6sR6IAskqhv10KCbz7IxRWau/KjhSviJpz9N
Ttn4njKx/Zs8G2cRe5ka0xKojfpsLVZHUZXdrxLXumX907nzEHat9jA07ptSrmpQ2WWyR7ubfIHK
ScOGDyfpI5nmJ7EQvq3DabTaBSFMuauU7itI1U+RuPeCuUc4D/jUVZlx1yBOj4SGzx006S+jcL57
YpCBaAvtkcWQBbrwHksFaorQZB4sukZGpFe3RyvzHnNXUHfZerNXuuFgutmhcdIrUymyO6f0iK03
RugLjWHFWLuuA2mVzexzYO0T2fevY6vc1isYYdcvKJn7Itmt4/yLRxgHpOZlgZSGuzN7oH4wcay3
51iE5eq0lMfdl0WzE0bDW15aWj2yidq+5PWaLXXT0LWprxROWFv9g6o2EfgONIqqPlartgQYe2Da
ODQMh2Ptah6It9Lrbowy2z1AkMF6tSBNUiWrCExizKPBbn57daEdDGsgjlGyKhM6rn3pzOIKNtqN
Z9JWk4TXqNsoPCyUob8zChLH+67alcb4pxhMEUw004FVZtTHCktWz3r+yIMtkym/3CZPA+yS962n
3Fltz7aXeNy2fJvr9W1hsXGwxH8UJMqUSt3BHnv7umgr41BaVO1GN4ojnK0I77LhVVZWqPYx9bg4
bhkS/qwOj4wbEEFllsN/V3k+WOOTXljVblqs18qhaCqq9Gbd3MDzxtvno/6yxb3cawtEPg7hgzpy
wjI0OHTr8LNKa/Xg1Kbc5Tqyp4rt9+BUxW0tq59Wr2uHoRes7ZIZntQm90tDDrqvtPlzPhSVn452
0vuL7cJimIY/SoniB/fxHRXGNZjHq4MNMgeNZAMYXpMek4K2VPTrWvfuavRC2D46d3AsrweQ22Co
E3rOMd3s70t13yuTu6M4fxxH4lCrduaYSuaf2J2QeuF5L844y/8ZvkPQuokUcWVktvEflvzPUKNm
YNSqs7oex1E1WHyFdyMN4lU17AAC8rVg+69KszeWPomaMm4v4HdnYE2Ei7BcaKuAibXTUMZs1hq7
dHv9uKxF7V0R8urUj4qwMAK1lERxr2s58aDKmDRDv5tmR7mdssZ5hFhWZNdV4lHEIcQ1L/wu5wzu
tkVZ8M+WjURi0XtgMUmcVhsToeJM1nTZkSwuyw5NL4FZIrvM+TL/9yW5hphrSo9u/DJZvQAB1CQQ
EBbM6uvcqlnhV3AF5h18bnw61Drls+8dkC8fEnVncGZy5Hcy3bAcQZrELhaIxn1NGstr06ndHJGg
3C9+Nfew7GwIGFUUD7ihBXRn5qOBKv8OS4XizdYqdcbMSE1+0GpXXgjFtWoCZ9QHOJ4aqaIUebNQ
MXOr5lcaw/g7/kSW6q/96FLl2nmx7oQ0unDuE/EVg5FNNucuxXcSg+WfwjUrk92sL2J/TiDAACtD
B/Hlio9smJN6y2YYx96+mfTp9zyvnQgxLyn3okWd1jTzdDNZjRwgxq8Dc/OsfDGL2VP23jRKB+DC
qJowIx/9qu4ac/FJuevHYAXJl7eogJvOTzLPvWoadppQ4BJYBKnWJZeiWM+8dDgfm2sENrW48m0g
6T8fQ1I3vSDWzjgmqZY+qwV9M76WEme5z/HDj3jypt1hXTF1ch0u9v46nbeasQ6L7DiriXuHz85w
k2ll8lzTGTusdaY74QSRTvqdmKpLGmh9m02cgJeatwHmiIgshEona9syB6PUpDCPq2JWIrCVmHBn
bSqWYG1azF+tXC7ilvFG+Yb2POVVLqNTHCZRrFelXcbs+mbbbe1x6kZd4k3OYVhTW7vKVVH+VMu1
fZh7V8r7scVGO6gFCRsPfW8VD3EMjPD5s/zPj+HkbqAOkNGuQwIkhuZkrGYNokQtn1rH2YSEem/Z
PRyZRofJWWI1b/mK18buA2HIWnrDqNP+1lWkNEIybnoZVt1EAQ5oOtaBKlKH0sxNlV0mVD25kV0D
/a4GvH3OyYPSA3RPmfZidFalRbw1fKAyQ3tS26b9A/E/rwJ9xgWO+lar8jDpxl7sLRr4F3VmBB7K
tvCEj7efdj9oZd/fynI0lVD0vXYLpEMmg+WtVFfF7L5Y05IM1M91/Ngo6oD2rV6dKlgg7luBNSpN
thvWMVkiW1Pa+NExbPeNVHfIJ9JsF9snjnGuLwzzznwdoPUw5xG5YQhyKpAaOfPtZa6Moy3iZj/U
6XSbmYVxAVv/OJDVDFQYTKXxGcGA8mSigzPNZFEwy2NOwM0UZrNReHutxwXFt5NUrocLy+fjt4Dj
AXMPqKzYSJyyQSaqRNVtc+vo6BVMq6QZrtxy6F8/v8rHOSjECBR7KL8hDyACfP/ByxSaalW21lGD
2IbEa2juU8yWD1av5F+WXBhwG0d5YaRz5kkiY8NblMgvRIKnI52KDX5lImFhVDtMYaIpy0HRnb+p
lNOFlfFxeARXYVPokFPJ/OjUX69sp2qZC524E0okaJYJAZVBrhNF7+taVjwSiWC/ff5EPy5GLglh
293SMTEyP9nDJoTWVmdyyYTgwoe8ccZbPXP1C0KRs1dh2rpp5xhUfxCKNBnSBIhpx4w0lPsFaOCx
8yCcfn4vZx+fA2GHC5wxVW5Flk9eNTjgoY7m66NpBlOdNtfLSK5qmw8XzBU+Xo6AxP8Gb87mH3ZK
IpvaCogbK5gjRnXyWjFU887S1tfa9rLDWNXJhbv7+Ay3yxG2spk88qVtp9E/h2onlqQj6IUAgBVr
eQ0WDX1GeslY4eORyu/czG0w82UvOFX9F4Qy53OCz7siPD0A1jOvFpHLwDYzItdc8PE11xxEqngT
ff72zt2fyTLcvB6xxTjlG8yNFVuzkrrHrDU0hu6Jdu0gL/76+VU+fszUIyASNMIsRQbu759iCpLj
4bnhHNu1NdRIxT+9Cnu2rtp3ktK+5GN/7nIkATMBwnUafOCEjmpth6PhZR5iWH2AU25Z3wiKp1QD
0XIu3NqZVwdbBQMfNg824dOqy10Mp3d7NkfFgg+8g0kHjdqbk/HZ8wg3CRdHgvqXLRPqXUMT6V14
gWfulSOHJgQDaEzjThkMZm2ka1Z7EPutlbzBhSzE0B6V4V5J3PmStuPMzWIIQ6NFohcfvHFSrSgU
ttZMZXnULUW9hyg9HUfVnhwCVhpljycQzs9m0rW/eiVDxfP5ItL+sxd5XyxtnvibB+NmrsIB+34Z
AVwLQtlG94hxe/+ED1Sc+YO6Vg89WfQyXFsms2s1g0IXdTpf96uajP7stCgQ1mII08zEcraMQ1FW
402aqCtZOpbyQFP8R26+Y2k+iMEnGQZmnhKvMIRLKPWVVYTTOHyFtOKFRTLbwdob7Tdyb2Mfrr72
3UECVPpOxgTLRkMQ5b1b+x2G9/eS6s6fTTH6YiUyfMiw3kOEK3djzCQ61soKrCNuUUnEGiHAPRlE
esyMPa8ppSqo5JGepkBg45Y5oKUDUR+Jc2DYmPkoSRWm3kKGpECKHTmcDYgwdrrCxLnTbZkUuovX
BpoKdJMuyCVUYEM/s2VC7ppu+LrePmjoTsLGA7JJhqq9TXglO05D7zDb3D6oivkwixlXHtu4GmZ3
CWFfeTeTPeHtl6pzJJrVuaoskTHlI4OT5+88FDS7YWqUyldnAG9amCfwIIlqUbrldcmktcvKqguH
eEw3pIiYMfjaa5hJRWVEItRIpMa3hClUtEDaO0x0t35CjNLR9mrvK7O+0ccq3vmxNtbvxSCEc5mN
n6gzjCDGuTFScmV5NWLPesvSFJv7DSIzaiYYwh0YFliK4/1gWtRedd54Vwu7+2ukAokFmRp9kLgm
hgT46bxN81r9NBqGQ6Ntbc1v7x6bqXavDJ2BZ88H79uTrPxVrcuAHMP8McUb2Wfmq96NsZb/QDjS
RUbtVXt1VKZDlTgFfpdevvMSM31u9V67aSetvXZdqaA7qptuv9p1HFikaARjrOpRadgPfF3PTmWw
GMjy26bWevxcMr++dmLxe53L36O3KPsZ1S2RGXDbp26LvrILdH9uJWgfHNFjyzPMT6PsvpjptFxZ
QiUopa6Qqg2t0zOwWK0fdSNEiLj+ZbHLNErc6jWPux/ePKZ7a0iMINNqJ/r8cz5z8mDHj+5pszXG
0epkk1Y4ZYSpLx48P1QxQT6K5KtDVPz/6kj2n2MjBhAIhnCbYKT+ftMgJK5DkFYloN9au+xcky4g
1NSieymXPPF2am6NVdikuSEubFhn7hDNPVUD1HBEractB67h6dKQrXAcVzfd6anr/vBskV8wqztz
AGBMBGHQpBhCb36yKS6OVwGwFPERiBdsHZIdvZcRy+bZWVPjUvrSmXuirYH05GqbreIpmczqjC7N
YCkeh0o1o1yk8ZOHS8gFKfDHjgP88J+rnJwz5RLreEpQlaQpDGz0qVQLc4Gu13Lq+S1fQXpdMV96
X2eeJJYzVOVwitFRfMirbOJ5GvqCqB8Dn0g9E8Wuwsb+2RXWdOEGz13KcTbjS1A6/YONfZvkG0Hc
hOYJ6Yo5QQUNQWl03LsQ7j59/qGdObS3fODNpxyYklnC+w/ANhcm7wkU6XZu5kM92IhxljQN1iS5
GTO2Pp313yd19/D5dc9U6vCgPZT4OMkBz25//0/pXDga8w5aj6MFkhI4LoMnKFzY/npCNfwJ/u+F
5vvMBXmk9KkbJvtR9NEmg40jv6UcG1GLJpS5TP/arYUqMUkbqwsV3aj+Z50JxTpSDKp2qpsP7oNT
1TJhqQ3lOA7Tem3DdbpyTQUjNkdTL3RzZ17j1hsg7HI2Jf6pWLRLLcKnGlhehWblN5zU1h12gGgh
IGSHyujV4WIqjLHjMg8/f5FnFitfAzrVzYHzY45rguwScSAxPes6DvemXf0q56S8Z5bifP9/XMnb
oD26BAzSt2fwz5KZ66li1MB3X3ZOc0U4QfxktTMGSsiELmzOZxYLVNjNIYxq9mN4B9RtL1al5yCI
ZXrtY6WYj0Hqdv2bxIIJ0wiV9LUL1zz3IIEsMZDbMr1omd/fnp1LSYgAWWK2vm7MA2J3176bGaTm
l7jrZ/bpDVxAgL05mH44FcYeb21S2d1ja8XKrQcuBYViXA6fv69zD/Hfq2y/4p/3NTiMqUvCs49p
bK2Q1/KEuWqD683oQwLUvg0Tk5j/fTWiIvvP0gapEMr399eMM3M1ZdJtGWXF+r2rzdbz8dscAm/K
5wvIF+6QZ44iDyU7n5OBgbBtnhxFmZrZaVWwi9lDbcKR9nLAIUNK028TcL0gVs253zNGvYNSqF2P
dasXWOPrcWAm9hwAVsOhI1F0p2r/R9qZLUeKbNv2izCjb16B6BTqpZSU+YJJKYnGAQen5+vPiLRr
92RFpaVs7/NSu15qIwJwX77WnGM271hb7xvP2RkZKZcTEN1oyl0RTw3OHxglL5WbXph1dS+aHv0N
Y8xQb6b1TinjSjpVfTPqVr1RU/GJLhBdWNC/QmF6d0RV7RHtfRidQPm01hUZ1VVljZeL4ghoCKvY
KgAFMzZQ3+2iOR+lGwb8MUbkNtVwCqVPgigpjHzryVF9s5cs/YF6TvpR0hfjrmxQpwQWAaGp7mUq
Xi2z3qFn9+I5pWulWt+8NS1lHVsTha4cgqdFYbC0cyAMHeLAOPCQTuWLLTf5vNz7emrHmgCkECpn
YlaYzlP/Q6Ea2Osq0w9T3fTPxrKmeZgIGdhxn9fD9dgN60WC1W67INOL2s5KD31qqpscfAC6p0WR
ToCoU/m1/zLojf+NkqziRDYgCiSR8qEbJKqDosh3Sb+8mkb/IWk97KBrb3y3fCmWOt9haOluNeXW
r+YksLwLjux7W3BmyjuWIFSV7mtpQe/y6q4QDL+C/iI7pYYLQJe7Yp6q24rjTUjdq88IggbScadp
OaypU7wWBtG8Q2oWm6Yos9jN9eDQL/ayX2o0OtVynDVTu2S+jOeaaJZ46U0b172u8o2VTfOG0iTf
lMZYTig7C8ZkC2n1R7Rx3RWOsuq7lZrtfpjNdL+oLtkolfogUzgF8CC/Y7cvtbCtpuDSRt30kKmk
OugkEaGN8ewfWP38OMmViE0f4/dUIgLmWOSEPaecTQMYb1Ohs31JVN7sXWZiT2mflIdZM4xtLlv3
dpzbamUgZyw3RdKRxDd5+pOnad19LUfvAb3fHfxHzP9O2cZ+1wV32KX0cAzq58Xs+ksr07SjL9b0
uqeEiRToskgTY4bQqGe6QcJi1I/w/zTEq++da43IijCVvZVC2js74z43DcZsJ65O38am9a1i2qia
0/Pal2IzC+K5uNU1+UgyB+qblchHKx9Q7KKOMq9t6rR3TtPilv+uPrYrXrHYFVi2wnIcpydAEN4Y
CtfRL3xpqsjoZjfWGZfHBS5re8OK7z2sWUOPEJrIIR9UQS9iAEVaV+sMH2Rxf+S0T65WpS/Xtjlq
JJ53w83cYQEYE0/84PTF6NjzLmZjCo4OIqc7NqLk09Vr77VuVT6FolfakcRwfO22Xn+yPNoPzZov
22rMxrhzx+9kPfmXSCWGK2UJtL8dXAmDWf7jmi5ebBc1J50gLeKiWPSoM7sb00SfNXe1uq7ZJS+H
DJVblbj2saxXeTB7z42NLqv3hAD5b5IgszZyGSM/FhxqOTqq/Kpdhj52KrP+bkyJ2Gt51bPajO3W
LXwaJHyO1yj+bstMd15FNlVXo9NDhFb6SSgyFzawdWvZeNQWEeNYG3cXFJV4wNP/U/PZgtlNyX82
23LrtX19mJqs/FhHtHKhDdKTUOCKtUHXkY9184i1YhwZm9n6mFDTotUKq0xPI+7NiwHe9Baq+uEt
lSDR3bYmODy33J1IeVLhilV+61sVNUci0icYlNnd0q0dASgNYMcZSqo54gaaq07tqik9NXm0RVwk
ReldCNcs486ylnsDjnERdoY/3yFsthBQ5dp1mpbAVjy7GxHBSQzhoWVqC7oXoCMfqdWlTlRj6GV4
XuYC8BFhMLj1U3mBtJjspwouZaTKAjaG0sudORjMvou+pUejy7YNGyf3xV54Ywu3wVF7MzC6R8hk
lh6nQ8Ob6rAoHhej5AZ1aCdBYn7CnzDeOQbxiRl0tZDHVYXzYZeavFk6JS4qHVncItv6QmVFsDcK
p3wep9Z+n+iDXSSpPUaia2iGWG3f6aEYGWNGUIiytwnRzBVHrB5ENT3Tz9IZpog84mBfz3p7L/lj
4iqT5tUilJntagT07rbNi3XjsCSctq5pMkklLOpdrS31Nw2I103JF1xBtrCDozkHwPlashrLjhAk
5UBuVOvi3VQ5/Wyit3Nz66bJ6kZLYyaxYYjhKi1VHk+JQ6mX2K4PvqP1/RAz8LgfBsI5Qkow+k+q
dV7VmBQ/59FzqeJNbW9M40ugV/KqqbTySTD9B/LqDU9a4fhDaLR5e13UzvRSB3p9MSYLrblc/VCj
O+86Cw1ocKpNWCHHeOkYzgJ8P3X4q8NiLe+BnaO+zN0hRAeBCchRd6mN0Nvw2aAJ6Z03UmXavoHd
HrO5KGJtfHwTc3NN32E3DQiyKppidTX8qNLlfbDYZhMtPwCdGYjsksGrPjXXs6a5UT0KdMijfhgC
Yral/lmZerUTi+lfOCelwJxUSPwK68dMLHUTymSUx6odkqsm50lL05TXNuw00JLN2tux3rvsK6C4
mtGBDisAAiZWecX5GhPL2Fvo8Zthn1mtceFn85tbrC+YnTeI5+q7pSxM1KTp98WsppgWkL6TJjq0
qWfNFzDAyk1XZeNRkRARQkzK+ZVhhKKcHH/qsyIBuVyNLQH0Bdr72Whx6+EzaoXawi+w6CS6ai+M
OovHjvRF+NFaLAlERu/bjRsyTD6tlDrBGasLLAh6pIYR0SAXjDzqrjgJ6ttG5He9m3Qhnuy4sTv3
kb1mQdebiI2TpIeghHwYNbLYkQ0Pn9XLgrBIzY+KiuPRX+zpskPXErmVnV4Wrc4mtMwId3UUaDrl
IanR6LklWbZZFYDhn519mSzLvaNZ0yW5XnzlEPYQbf/w9F7f6TqVZ5qZakMbtYlWZ1VoQHs7LM3l
zbIKWqAOFJegwy6rW8N1a891SKPpcfIJKeoUGsGhvIJcU+yaoIZ+o5nqwa36ZZ+5/grDJNDRRxJv
8jI46t6jdR51k7ludXvgp5euFzJ6EJcEWKaxBeqGbdBPDgS5qVjU3bOqxEVeNGLv9B0fR4uONNFK
dYv7w7sf4RWESdemNIwhxizWXL2oPnstlWvuG17xjWJeFHFSM1H6ZGwnLSVVLzXaPlq7abXsjv75
Gp74Y+as2ueUvvt2TNOfSxfoJ4lsDshmem0G0wmFj9YGreoUmoljI+jLqoOXTt+BW9TbdppwvnTl
GOEiKaO5MuoNPrH8wFdZHGStyQjJkhZrQYZ2zND0WGT1pRzUdQWNB4Y0AZJwCI5ClZKq0msvRWlq
NJS7CSm4IS9dd8ad05pujD6lvaVN1myzGf1UawLCIXIoeEmazj/arWVtg6TGZTqnhDojAY5yzwTV
yLTgUnVZcjTaXrvS9NIFsTT4e8Yx+Uaf7Vva4EjjeRpRatlaymhh+DSd9RoLoXHD+APziLU8BjOu
DGOQxgZT3hohErvRmhM+r3Y3NRvnC2fCltm2Af+kcVykn0t/PNEeIplL8UCQdRkPlqWFtK+M2E6C
KdRzCw2Wp71ZLtzjNH3Ba77LFPKsrO2+jQKzfzkXJuF0BPd2i2GEsy/FY92zgJSiyJ+ESzmS1qN+
OQlEnFqQ8/CyZKTQAyCrhOUeR2vFnWejIONBj6GndGTz+Wxf2GSkAZpdv/mFxGTkNaVDh8VeNilj
6bgwk3w/dsq5Waqu3qA3WT/bJpj4LVJ2ACo6L80+/Iogg8A8VY0pqly0JhzLRHKnaCZdVqruI81Q
9pZldSbXy/FxSAwrnpD1olDJeyt7ROl9Ox4z2s2XqWa2zy4N/5DMyflmdakefM26Z0a318R6kL3e
bQBDv/ZJ7qNod+8S1VAojIX+WA+881qfGTu/F1tTl5IPXTtVmdUbC3p+9AK8RrXzpC3+U2ak/rbM
pw+31Ot9b3kKtH9SRo3X3wCj67di7fJwYheP2pIH5tW1uc8XRZSxl5TIdlnvi8I75m09HG1mZqZy
POT4zbiRiQ/aqPfusdqlzIuKt9Vb2qPUSzOqPVE/NLIPDqPWT4+5i+g8y3HacT5ujnqQtqE3Cme/
ilG+QLfb9Ex/eLW8K0eJ7tF1ustZWni7y+VBUyhTNGeuVCiabHqYelMcXIqDOJirYynUdeG4H3am
fWvs5V4iT2DVFigALc7EWJzqTwsZb1zU7byXIr93K3NXogCLVkt41y1U7E2mDz9sI6WsMUu0yk0p
YoUTNZIl+jA7UOAg/f6uOoVotjUiatvLv6Xo8yOtna0W+vZ0X4zGJef3FJPlnEeUpbgXsIdcDMIM
2EH8PKT8/1apkzJ8FTeuMF/AWV24Zn3rFs3WDYCKGifN9mxCucqDsdxIb/5I/a6MIZadzlN3Kx2A
rVOX9rXds6ZmPscEaXrs/95n6Tfud7KCrdBq0ltBzwEraGcevTHRwmXQs9ByOb3a69KLaMCZzE8a
7C2ZVNeePYEYow/gt2HtI6w3T9RXmQTfNN9/cRS5UaRjYR8p072VWjhFEZlz4rzx9OLZ0JqCo65K
YyfPVJjpxvIwcS7dr1M5EUfdr1vsg95WLqN1U2t8BWYJvHwdahV3eLbemlx2+2YZ3ch3lY4F0pff
BII7cnCzC39y7IexheWHpSeJtKGS2wbhy9G25I8V0GOUidYPV6s8goCD+kjRjiGJ37jUfzZ1VW21
ZX4AcmFt1hWJfev3Dm+G3OM5GrstfEcPx4fd7Q2z2TUquZaq/bSwsNSO7u79xXmqvVR+rOiWaDrT
/3Aajd8mM5aAd9NEAz35kWIzDvshux2UaT/PHPZ7Uk3d8lhrSsXKHpttV2uxUrYXm9q6rYx22udZ
0NLMXt8GNeKcpniNJ4In0OcHBewY1l9BZkxEr3qK+exxsS28b6ZNLcN58MFvSZUUhpyRQviP+Wj9
qDBMs2v1P73UuXcL+0pv7N0gkcOjDi8f+mzoL5qk2VrNmu4Qn6s7bYLmzDH2dUmxhpZJ6WFRaR+9
gsU3sMp618CSweJazbsgGUr8HaS4cnDm3NTlVMVMVnZ6M49XpACxXnDWDVWfX8wuq4eWyktmBGTr
8i9+2T7llNDa4L/ns3flT+V3hkAPizSGKM0HO5zb8r6fDXezEqdy47cqEUffpdRWgVURXuhOKqrm
YmXxRaJ+hX/BeGqKrGI+2uRPWZ3q27r19evZs49ynd37SThRNensLpaj+AhJSubNCh5XH74umQrM
XRPH2brZUm4K369iZkVPQwrXMzXJfGYIe2FUTvGStrD5B8AOS3LbUJreT3pyl7Kg8g1pN+Q6XcDE
tnazNbCeVPXeTiex05V1F3Rqiem4Py/Oom96y8Vaod8kKQaWcfjuy/WumkoHb3PtRo5s9Ngu17sx
Qy9q6tO75Ys2XtLyLi1S55LfC4+pQELNtmZHDKNn1JpLGwv0mN8WhwphNtHADFo9bfuUA1BQlyRJ
uMtyGbTtsEc649DHVTa9hMy/N9AAxOSxNUQEQPBC577QtEgTnE7afV2YBjcmXhZSdbZtzSGbFqoW
TX3w4I2eHwZFNj/Sv0PZmstvbUmHqfEUlahZyQ2STj/DqIk7DGbEUITtKj6ljXFay6kyJPbArlUf
8uRDzvz5Z8o07Uqrpn6DlJ2dGcN2KCEbhSwa1d5L87ca7fthYl5DjMMkN7jiblpUOdu2b25NWXRI
zIGjpSOT7wZOQgitkfi12rwtvLW+LDr06FmisbS31LS147tRsbjPRV8YzAKp4ufEwW9ETWox9/EL
UpoJg2TFzMCO9tax6F0R6viOMiLuLlJUcmRytH6cQhkM80AmEYiXD6t1v2dkijAWHzcwkqhsDAsv
TykvOpqerQ4tyHFLiHVWdikDnymrfoLsm+uNhi836rTsASPdwccOi4hevDdBx6kk02Am5KZfximY
sthLO2tX5w5OWASydAjob5Zd+81Jpu9G3j2XPJooL0hQrbJCv3dSQAF4L+EVAjmkV1L190Hm3K9a
osWU+cG21Yw3v0jFe54NQTzl43xAiVRu8tb/Xpoepxd9ehiGxYiEMU2gc/qPIXETYKaEezL6+GnS
HKBflks87Mw6F++2QtO9y4Lq2ajLN6N0RER0NNflUcVuA8pwyXQewcq2wxFAuRi2XL8dN8CZ5g/H
yD+0xHjg6H3akexq3iar8W5pvP8kQ5KHnjaPg/A5cinPpWgGQlmYVY5vwq0jfo5ya5gl1UHTfYDX
+b6ksti7dsdfVODxNJbxXfrwI410vRmpRNBdVNhk2GRpcxbvMm840Qfeeo1+/XVdhvba641ng+Kl
zYgkkg7qG8aD08ZS0xwx6nopAaAwG+xjezS6LTYvLZzX6aOag72ShrfJuoaBRj242PBgS0gj35dd
3hYn3uiIHnu+46RNsPrqCSwfxjyntzSd1k1SFE6cJvPPcrS7mOI5jSuPn3E0kf4ng7iygv66Kaq3
hUMJJaO2L/KpQiu2+u+utzz7nX2rm/KqRfWaSvexCyRvGSePsCsT//oU3KNFWlU9OcBzLguLBaAy
jBtRJcbRUMMDCMDyrqzJCpnzTNt5rZ/z/XFId5gghqnkU29q5O9zod3VBUcoMQXY82gtR/Ss56gq
nYdFH+ew6PWXDAgJZBLNCFuzuasci2Z4ZuWhxw8a81Puh67EhUjniv5Jsc1bthNpVvadbEFxeK6i
BevNO61LxabzT1JK1D1bXEcs1LL3IqmIijcqVoC+RypHiIVxaOZA7ddZv7bwMEWJYb4sjveToeBt
stZp3KrGpy9Z6rf404cw8RsjFMTO0VMf2w/bD8CDq7HYV5mtLkcaB2BJDfteG2wKKeknG82vLepD
Yb05GURaetk6Tsj1jWncfGqcgLUaPM/GBqalN9yRFXt+WVyvhpmG9tCXh6kwZYwek0PF4qb0sYXw
N3wlM8yWsfGhbnfZjz63P/zG3Av4RfdLP9a4cG3aXBOP7QGtfvI2eP57g9w1lulkXBCd51HkpCqu
7BNExG1+1BSHg6HGozaAEFNr88Q+NbxMrYOwca2hFxfmvThdVnm+5Ay1pKwhp6U/cW6NCR+sWPDO
1yDML22iVjagmKDGM8UqfYJkKod2JHbcLrfTiOfYxoHWdGGdTwV9PYknFkHe/L2uFry/jYYXVs96
wcyBJmJbAB8cqrx9zjT/ijCQXbX0/b5irLrJBup9xXAwhLTZwwxwPvugeuDUy6vf6RcUheCzCnav
3ERQh+CC1Spp9pNlfmRo5oFe+fe5Pu/Jzh33vLTzobXK/B6Ewmdn+4yE8N79UM4pO9tyCOZZECpV
q0Z7GAo8mlK1XfmB48RDvAUV0+TYN8IctlaeZD+/WEO9bs01MONWl2RX9I1/8JMpiHw7eyokuafU
gNYY0u98MTsJ4GQ8nbQY45hbqWg7hsPkprHK++GI81+Fblf/gFSLtZeu633Kk7lE8Oveycm5pcUM
3VzM9MUXMV3WwvLJVtfNZ6H8nIohKIpdDjp0zwyF4FWt2rdS10LTqn02d0mTmsNvREPViaym8uGM
0/txbUqLXnVWFIgFB2/iFVeMjwLIAKL86Th9EietKLZtVma7VSF9K1SvqP6rEuFhrm2ddXxtT3ga
s+E1gmDpbgaP5m1l4wU32/vZXm5oPhAg0TpyS7SafEv7GuFNYnR3uVM9W37x3Z1TeZisQUU8tLsm
SF7SAo0TPXxYSPjISXbVelLhsrxmTNjVF/bKGCWHPBO2NnCAUaflFwTde8nGtKvcglNu7vBzGLP3
c/TLk6ZwQtDWTXeIhj8wSg4bQy3lrbv4U7RSuWzxlh6V7bif+VIFbAAlx3ssLmBDcuJsvaHZYiNm
eFC0r6MtFjoqbh1y3msO8qS8Wwht3LZNLeJFuEywrGD4MQ1UDWoc8k1VST/WKxABSwolaSk+Ot15
a3wwDJmbX3jFxKFABo9Z7a0HsdIZElQGO1XgBz85ik/G1qPstM+p0N91kbSP5cwMZ3Acmm9k7cWF
ESx7hUM81u1y2AX+KHYNgfRR5XknIk2fP/iCGoBqH+OzVgMMaQ62Kj7rEjiE6FfMzK1lRnOwFocU
tDp1RXtfOihhSQDS9qOeIG6g8X0tVsVsmBSRu9riAJ8o/bE0Z7q/SCEYbC4g2JtUsAbXuMlt1n6v
TS81XPZIQaF4JC0HajI4NxOkr3jRuZOVAWll5O0OCUC/YePNiUYHBhCcjhIlfwo5BR5Eeu/HlK1q
swzK23g2n0FaT00k+4HOdunWd5hx1s1CYAx5w5a8sQy5Xg8ppUUmqUaIHvYPws4fAy3ARdO0zq6j
YXUxclq5FR3tVHMIzKM+1KC4nK5614ruBUHUxAsfAORS9Q15cz8Teu8ainMw5cVj6jTvmQ+YavEK
7TutjGXrSr2/cjPp3mRkim7pGr/5lXuday2G1xHOVWv0cQ4Q9JOQoOpoZSzQlSXLS9k3wWZs7e66
05BWSbN4hMlxx247INyl0ZYF3d5anItG1OM28QMgIGAHwlWW/ZVRVfqxLtd0XzganAVV6hEi/He2
dfA9I2g2Wvp7AccjTDiXh0qf3/gxJVib9iHlNWPvo3O6zsltuvibBcP9SWNFMAuaYAS/Mu4xxNLY
lC9TXr+DLx+jyRJvWdO/NALyDFKKEFrNemEWFfNGZk/wr4Bjy6KKzaD3kbqClPKrCma6/ly11Qwv
bP7eaPLOBicsc8g169o/Nc7co4Y+gcJtOB8UEFmMu3sz5+iq9TE/zq106ZibeeSqVDbhSa+JJMAz
HjM8EWm4JKp4zgn8wVBJzMNmneD7REYDuyYTyFvpp2+H1Ta28KtKTlL1k6Hm4HEOUOJaAlKV6r+t
WZog+zIQAWSa2KNnuMW4NMHEtA/4wIeNSPuGjCPZPKUkP+zqlsM9C1ewgUNyO9fZY575GjkuvV9v
UxfYE0wk2ARYCQcJSmnxam/b2JKkV7cZNn2epfHqJD8bvWVkr5J8OxgGooHKDGLUbtYh75uJRCNA
bhy5RdgUgQkqpebvU/JuCPSHoBrXsDHcU6KJFudZC/5wQT8AJeHdYNCADfY5WWS1JeXkFK+UdHt0
z3zuUk1oypOnBA/mRa2Ny2VR4zTTJDVQ2slNOzs7vavoO1MpSd5YvlQGCPii7wxyOQlJyX5Opqq3
gTvesAhfNNnwDEF9oGXtd5eIduVGszQX63jn7vSigzrWOfB32/UyMzTIWz0ibs+gKrQzj0aLBAqn
l4BiuqLfdFXhgfPIaBylWUuD2TIvNXd5Wj17uGtor1FY0mYZrP42yOq7Bj4h/ri6PGRMuyNWNmNv
dFMLWGdhYM6h0szbt7KRQwjQjlxhi+48Ou8ihl8wX1jrrGLUtkSiMKu68VbwM4Ez13HvrjpR35Yd
yaYBBYsc30dAQUKRF5gvPocynLkUn+Y0FsfVZM+wjA/WMpcNi5Ys3ess0nIO5FqVf6usPH3P6rmi
+mXMBhMg+c/VVCgJ8chgBgVjeK6ITu21cIZ68Q6FtVIXw8GzgPTWdWGFgRRNRV9Rm8svZIV/0KRh
fcNiZ+oeRstzfZNtS3IpWiR3ZjOnP2s3cbxYGkn9Op0ISP/xxQDT84hsCNbYwc59TsA/XbcHRH6w
BaR9syNIRqZ5dosU/KsgKPPfkENbZ87NxVDB+bpxpiVEapcrnNwJ6muqqTjVF+2orHLB/7smXk5D
tXCM2GHMcMLAcJyNSovWdtgwNX8TcNDoksjgA4SPcwVIrLiV4EGHiAZLKzaZMIh3qcQ0Az6xB/5L
JPLeV+G+v9xl/zS82LwMxkm7C1efj+6fWrc2Ez1QFCs5iFJp1qaAjPjpFlb/OVWFfkzY8Z5qv6Ep
2lgoIsK0W0va7PxRSAh8EdBT4k37SlD/7zeGGYeOeBKBNhnf5+ZFEeCuR4KawBP1maPpVRo3i7ty
IKR6f/q7wPDf6juuhTstIJQS2659+lt+ExjmqWUuKmu1w5wiZkJXiRnGKpa4AtS1wXiP44H2+ebv
F/23dvI0bsRefjLTAz8/k/ypwcqYxCZ44hZ8zJzWEADuAxQ8X2XE/Vs+iSybzwEDGmRlWLz/vDuM
F6Yx+J1HAm8rdpUy5zs1W0ukZI7sxu7TL1Tnf7qej1/GBA5AKXVuF0YPEJRpknmEs9v3ZWrQLJeB
/hwwffSxdnvNF1LNf72/XMqnHCRn+JTc6Bnn3gRz0eWcFxjxPtcbhnjmN+tqMcLiVW7LV+1de//7
gzv9Xr9/LueXOz3Y394WLx3JeFu43Akrc6U9Z35o/yxeUVYwvfz7pc4/gvNLnb2YQ2VOspywGOom
nhIE4A0crbQXXzyxr+7obAGQGp0TIvaCQ8WhynNOo6n1QhmPyZCEnX6b8tyK/Cvf8PlHd35v5yvn
OoNwJIToQHP/0YR5Q3FmR0VAXBLBdj1wp7//lqfHcv7YDGDXuGx11PTnFkqQUZPGuDg4wGFCONyN
ex/x1N+vcf7qn+7p92uc/ZC5NWcNsJjgECAf3fnVZV1u7Pn+7xf54/v++1XOfrkFx547ECd8mI0Q
T95OewZ5d8kXrb8kzzSLv3jfjfM97vyuzhaQKnfaRWr8csTUrDdMFyl85pAvrN99/XUZXzyn8+xM
qa8LR9iaqfAQxrMZ6t/sAwK9//dJgyuFlnmkff33H/VPbyNwDB2XfIA/+rwq6scid0ommAe7E5um
UK92z5GsEgyoqM/L4L/44thssdKeNl16NP9cQ2RXYDFP+UnXmwSUy8evu+Nd4dT21Z396ff8/VJn
q2NVWycNDZeazIsl50j5xa38wh+df1i/X+D0B/y+Hgp/Wc2aB7be8IIMO4LsPng/rCv75+l+vooz
++p+ztbEtvQR8Wbcj6JLOpdEM05fVMh/WnV/v6HTV/7bDRWt0win5Yac/kJY17QNrOELR88fX7ff
nv/ZJxwUlMFjyU1wrhSvzTY1Yrntd39/p/+4UOCmgQtH2U1k0dlP1Zd4snqg+KeFYvrUvzXbX8+F
f5wu9vW3+6cf7vfrnf1wQEHESc8eHOrmyoYT1x6qZPt/vKfzJXZZB62dWPy6Mr3wTDof8O1DlKX7
HCtsLU+jT++HYWnH3rBv1g6fa+slXzy+X8Cc83f+9zs9e37J3DS4JXl+MB6H2G7awzozky/y+ZrZ
AxIk/dgkwwV0PBQ/8k76P2QiHognACxcPfT1tJ+ImWASErroz3yXIpoaaWv66GT//oN99UzOFu+V
dpgPZvnXM9Hp3Qy0zr94Jl9c4tcZ6bfvRTF5tqaZ1yyDgOh1kN+Au/ubv9/HH5eZ337yc4aRKSbe
L8mDt35mJi0Ttj42Iv53/cYyI7f/1bb3+wXPFs5aNDU+YW7r17pGsYdIxrrymsi6Sp7lF7/h6YX5
ywt1zq6QjkgDWMO4eNufdDTCse43/IxWihllK/ovPIy/SuJ/Xw5qBSdWAhPON1lEkxiRet7fY7A/
Vc3+Ei6MzLm1Xz+o9v7lBvvnl+R/r3i241XQm4r1tGyX2b1yr1Lr6b9at0k7//83Zf5z3baMwVra
4bRuiy2g3Mp8H5OPv7+FX93F2Tthoz4auoVLqOBK1jHc/nASXxSRX13jfD+tuzTv0EkfyE+M81UP
56G4cQL1f7zM6c/47asNQJMVXcKtVOtpsSZloPoykOX0UP/2mp1tCIu2rj605+AgXtnoxgfQwafS
wP65fpNgG/+bpQ66zSmk3OYwebbU5RJJqtGz1GnZN1xeWQvc3/5i5f/jw/nfawRnlCoNuA2LPNcQ
y4278I6ZtO1e//6S/anCsX67xulX/e3J4LTFFt9wDZhmmfWjyfovfqjz8x6AIUYTGHc8vDv4Dc9u
wjd6yJ9WRWoCA3ZmKcxCL20x/OwD5p4sPgCCn7N0ffj7bf1ytv/+NnBZ6Aj4RF3aOjQjzrZuKIG2
0Q5yPuALR6dWITP/rld50r4C5XamDToqP91oc7DIB8YGpJ92M1LE3UJPo4WsMTZHY1xwztR2ko3b
WQTre0kbd3xhdEEe6OKbQ/HTJfkF/bJq0/QhQxNdXmh6oD4EWAwJ23Q29q4WYBFQyPOWVbN+9Aza
UQi4P+Coa0gJAMyhfErIyInLVm/qyNUX0p6NtXMZOSeLjWI30eCNzO5SvTgF0t0tkr/0uylW8i76
QE3X/D+JcpMtRKSGoI+z5FKiH/r0k346VnbiP2rdYr6bZsl+nPjWCeyjZ9MBL87Sw1bp1+lWXyV4
UVC7wYczj3kam0CAQXQMJNHukJrVyW4FxjDHjRas4vHvz+pfZz6elXdqa5I0T6fYPX/PGdT7/EHN
AGSoaLSjwHKRHFuLsKK4FqgdbXz9fjw6VXGaqkyOS19Q9uUNWhn3P2Rx8acQRA5hDLyY4xDe98/P
gTl4kOCrGQ9OQyAJMPP/4exMltxGki36RTALzMCWU5LMWVKmUtrANGIKTAEEpq9/B7V4VknSkla9
6O7qbpmCAGLwcL9+bo2scpwo3OI8XWJ5dMW26ixsXgYkavbIli1k01NCA4U5GflRqQ9KU1d6yJHi
PLmRpsErp9fG3WQIoZ6cMvK6W7+wqvRYUWVbCzO+9ywF38p3DFpCr3yQ5fA6WTwev8ZyFtYUW9zJ
5kbPa1iiaOz5UZRKwAPGf3qLVqy1Q7ctfSGZoj84kxqlYNcutgde7wB96ypMRnxIRg69AWVyrZhw
vpOQrSZLS4og9OwzXAA9dtptFWhcN5qznV+Hf60GtgpoDX83kf6ugp2r25+2stwrL+T0BkWaT4Sm
i6G1BZYeAsT7WZHSA0zEbCGHqwAp9+7yXSysj1Lb0Rsd5fc66a7s/af7MkMy+2Ae4G0Nifd0Ipo9
nbxJaU9Q2krvThlu9gh6NNp+/KVPT5hlFD4fCkLwIFAKTnb/SkPrs4xOHBKJ6I8GjOBIq5oNd5Hi
/8dDXXogh6OSlb7UZE6xbGEWlJOJUOagXAOTVtcs62+lRmB+5by58K2WLxUIGpIXeNnJt6LnMDQ0
7i4HW+C9gbwlegr6dmQD7bND3g4mvgfV1XzfEly8XzGgOBcwgUNCx2WDej9DZOn5ppPOYJu7ydBb
ZCWmWlEbRS6Jgt+iyheEjbEildv+rWOnovJqsauufbhVX0uvg+oFzQnQ2WAVIR4BhcgDJNyt/SnS
vbvrcbD921s6rVFtWmRKGwX+A71aizMBHrmBAxfZ9IKVoaNBr6qxNExgxk72GgPd+zxjOvrXHIvH
sEPJmqLK71f1QpujT3KusQ2ZzW/zRBvJCgMf8a1pc+8O5Z71RaGw7jd95w2Q9KYoJ2MbF/YTLQo0
i42OYT0F88DTJSLo7Ssf8sLWyEojy27DAF4YbSdfMk/nvO55E4fKzDCyL8MBhFiqScsvdH/kgm0b
SWAADvY0YQrrc92YSfAMjx8seFWn04zgQ+LR8PFEXoY9/dSAQwDPkP9fACLvP/XSztMCcJ8PENvR
h+ON9YDWLkKnI8b5bxk2ebzFa6/vVmqYu9smk/aVveHsRrUs22VoIUJ4xcBo3v8E7dQO5bxpxplT
KmdVQ1t48iPH+KyymV3KQbh4kHQOYB9g6OFG9jL6k8a+/cryRAYcANPT7OUQ269slBeOcjBHpBlN
zBF9l7Dv/S9r3CJvMy+cDlrS+U4fXoOPWDoX+WpwNN6IyqwQSg2GPxhbNTbRN2Z+Wd1MUYE0++Pv
dGFvswE6U372OMrPTtYqKl2tI3bQKAtv0LFvogSaP7H83/88DoeCFfDd4ZOcFQ8nUMjlnBUEVG4k
9mFOf2WGL+xzVOPh+fFQpxd3Po7DsewhbaTG5p++XZggWYHYcDxAcrXvRkHLUY1AZA0ADEM5YGDr
spnRaPT52/8wsEeAFji0lZ89Yz2XhjR1PaI5+WHK76P9w4ze2pnWRA/11LUrw4XNFBPP/x/NPbky
WLTEzaNdjocw+BEkoJxHOtU+V+2VD3fhpHg3zMnh12W5jmjSHQ8++sCm/17R812yXfjtd1OLK7Px
9JlIfhCycAhQZLbOlyzuUFRA82o4iDpO/dcsyqzfSiWRhydViP2N3dSIYz7+arZ1slUtg4b4vBLT
mmCyToPLMlazV1SiP2SY/gR3zmwSO1aVl6QPUxC28VPn5xbymtHKsmMy5lW/Q+aPpjwDjfu5lLlH
T5QaY/dhyHuB6iZSk7NBhSfuFWXJ9k06fWHi26e6V93SX00TdQrvYEqa8jaH40dfZGKMVPflkBff
tVkO7d5IJA7Y3J+DcJePLWF27QxD+tKOKGtWXKtQO1bJlDhXvsBpAMLLWNjqHhVotk2CkPdbkwql
O9KiPVLXrIEip8RD9DIkdaB2H7/2CzoNYoGlwE/nNfjS01DHjRLp26okdstg7fxNO8/wHhwZi+S5
Jl4ftlWXZxY37jaKtjkNfM+CzpS/bkFbGg4ULl7E+QA0PDZRpaMoU2a8d4Xhi2NWZ91bhcDzVx+2
+V2rDc969sLBNK5MndPNcxGaEGWbaNZQRjinDFYU273WzGeooQ12KmmJggudNQYsUz9m+49f2IW1
4ZgmfxtutRTyw2Ua/ysHQcNJZnEYjIdx7F+BOfTYebh3I6ZefkdH6v8wGCcnV05iLvN0TVhxIlDb
spUhDccZuJudr+bS41v5QbdWpoquZSLO1yAQQw6h0AS5BFLt/cPR/dTSjxBzwQvt+qGPnOSpwmIN
VTlNcnpt+Vk0XTuFl7/z3yEKU51zzMGa2PFMk+zU+zF73NiMIe66A+yabeR+Az67h2jwyXdpWnfb
I75h+zpzd0jx8fDG4VF0x5B48r+/aXI7ILSBOHJyLQvyX5/VCXB9HrywO8T0lt/4k6T/jB7Ar7Vj
YIlKf9f24/FOT8flqQPScQA4sA93TnVfvlC529KGchCBX9MDqNJfU5LC5UPLeHCDIfnm4+O69qQc
rox8aWthSH+x1OamGCyr6V9PSjw25ASCGjqz6jZYxkN0msP5yr5yaZQlkHHIlRBdncI3VWXTJCwy
Tv8krldFFggcQRGFfvwWLyxGRAtMm4C5ww52cvgilrfnpDcmMAP9jKtAX+xHdulbu8itXyV0q7eP
xzvfaVj5ZFvw43ExvT99d3ZCqolFwngq+DPZHu1EQXXfm8Gv/zyOxz3CdbmiMd9P1yFMnxo7lmLk
G8GsiDqXFEaQ4VQV0BP38VD/xN8n688jQF+yBQtI+zQ+B+BRWHK2Fz9FURmHxnRdNPCT15c0lDQ1
vZ4mk2k7d+EcHnNVju7n3rR63GVpgaeKh9JvehlFmONdibgf6zAPc2YydopWwqGkpXHtDjZ62I9/
92lAtGz6Nv8KFho1QMbTfZj9fbJqmO2BG42fLOIuvepk7T3NcU0fQahxvwjdCO7Ix+NemHK8Lt/l
wAwdzBFOlo+qh8CdeuwnJ7PEkS4bS1xerHKPKJ7Gk8VJ9+Pxzsp77BSwvs2A3QLBKarn9+u16/HA
RYc0HCBOROZOeUPx2x2MH6JXpLdoS43LG+kA4N+6U6e+c0mvnS30VOPZIOFb/fj451zYtwjOSDAR
IBKmeSePL4X0jTKqO9Kfqr1F8eXs69GGTYD1mrivhDM1HEwzMBcQBVfO+Quv3gd8a1mQ+i/wGzG5
m5pO++0BofzfGOBTZ9ZUuENE99YUJVcOpktPyqEkSPE63F/Ck7OwHT03iqahRYnQNt4mqQvxO040
ooRRBOgr2uYOvnSttoCbumb98Wu+9KjsMZQDuKIGZ5cn1Q0EopnsDkOYmCsdRG+q7TfJiNlXLsIr
ed0Le/UCNsVlhCsh1fmTGRYYc9MKL2kPrZVk+J6Vau0j7t9+/EiX3iec/pAMIQasjnuSB5igBtFH
VrSHrqYDm2uAeaNqy0Wsnk83Drao2y7MxS40RP3p45EvPt9y3Pq+Tex2+iXrCCMht9btoYSHdBOh
Hz8UkAmuPN/5hmSSZrHIp5KXwB/p5Pmwh4SHR2PHAY/aHtl7zhqRtAPSWVBsmCJvsuymK1/uLO3E
5sAHI3XAkcRMPd2NAN6mNsmL7mBoZYTrJnEbc1W1ZfDNbiNDrAyQLYLKDQ5cGyS1Q3djUXtsOPZz
8873tc64hcfNNenTsgucnClErATlOCLgFXX6rcsKkzqb8tzBCK1xpB2tiIcD/oWY2NLMkwVXNoZL
H5jBkC+SayAeONmUMjtIhGWwWooSZn+kAWvObltfedmX1mRoM4nwckGyf3rNiGGzVPNUMkqVv4bS
QMPehI+h9d1KjP/hlGHH+f+x/kld/StIwyYxm3zazw6enXzigoYVOu0toI6f5OJq+fH6uPi1cDFi
8RP5n2nuynLELNf21KHI7AR0UdTgT2gGMzi/vDTpCPl4uAvvkUwpfoEBokJPnCo62inH82VZKJk7
zS+sKXcn7CG/HWndfIJ/M14Z7/zxWBpk+XBN48QOToMp1blDAG+INJ+Jq8uXELRBfN84VvlrGEf9
/b8+HDPeA9QMPx2j0bOpyL2ZC3NC3Ufmj5WbDKsxmWmBBTUpr7mXXQgNrOU8JFEgyHEEp6GbmrMh
83LCUS6KrnxxIsoz5SqcRyNaT9SyO5wCTf+TCiZYd6BrsOxVVQLXEV9P/i/+48qZeeFVc4yYRH7A
06kVLgv1X9N2pHF1DguyuinO0Fv+XLQBu083mYuF2ccv+vw4obXEZpdZLo/sMSeHlpXQ/l90Qhxc
0j30eXbo9n2UJy79uKswLEb6RmFOFZZqbj4e2b4wNKaqzjJ5MUHi2vH+KWPqq87chN7BjrMuWgst
hs+lSuBFWJW0KJRHDsBeUlTOnyRJhq1jJnRKpCNN3zvpRP03avp1d6/9usEHJOzb8HaiEdG4cQeV
FJtUlCW0woweUHscadOqwnzYECGK/MmhFx9z18YEp+g2WhffyaEnoBW1ldgL1iQTN4EzVt1dHozm
eGRkA3jd7DrZuk1C6FRhmuIQX4T4Eoo6yo/oy11Ng1csXkzcLK76BZ6/LK5lLkcjuWCSWqcVCLoc
DNcGqHCoaTALv8XQHJqtUUW1S7yqYeIYhiir13pa6rF2MoFnLA23pN2dmAzCcTqNu9mLhmnrADJ7
UXE6B/sZyyRnbxtd8NRYsfdphm/U/CBkddtH6XeqhVem6B7TcKnww0pDCjCVmLziQBJ1fquC1jvy
U+kmj4DC2ldi5PDs9LOWKiW3UmHZdE+eTE2XtcohO3mHwRUYjNbRfG/nMOjwDhR3+P42u1TAo/Sq
zvwUp+q/2y/By/ZJ7rM06A86tenByUwZpZV6hyXVf5ACWAzMVwUJCqbmx0vhwpOGgowbNzB0wWdp
yjkD3e1IjKWkFTYvkGPFl3FwFN2OvCGAFZTKHt1SYMrcIs7YQ6kJXv/7L+DquiQy2Hm4Kr1fi6Hu
8dge6J/zanNKNrx6ABQCEiJ1GxxBuRbC6eJOJECm6YZSG7gN80qJ62zXsxcRBha4IS1iAe/9/W9I
/BYCTkRHVu+Z6WPoptFTM3tig217+l/PspOhTqaWEY4WAgwZHboFimiNVb8XUae2zsxO+PGbRc5y
Oo8ZjBIxD8RWS4LlJKIdqdT1XQ5oxtM4jdsYAu6aaap3vMjhj/Db6Sbo4AIPTZTf4euurVWW4zi3
ymwt7gmTQ+Q4gLPfbLNx9p7E6Fxkw4IzJ7k2zlo+TD5ekJq0NDhdo4glCg1wOTcwvSzQWYkFddGR
waat+unep//0Z1k6FdY44fzaJen0GkOR/plGU/HSdosdu5vlsHZFZ1ubzpi4nXfKBRajYeytYlDZ
vzmzxHMruhKtzuSvk1qKzShU/RvTb3rYW4iinjJ1sa6mWB3FhAPTHl95h4utLL7hyh489LDjbx1H
9ce+Uv7Rp7lRrqTM5gnEm10fakdaByldMgKoc8ptXo6p3pQqiD/P0ZCsg9RB2dTP889udDugkzpU
TwCUx2MRVtOPInPMmzg31IMevey3VQ8CPIadvzpOVG4I1avb2LSyWwe4w01rifomdAug6MEYP4wD
9AvAVy0fChKL9aR1UHziV4psV3bGHO98LLswqqD6EUM8NJyH2sy83x34109YZ0dPWPVQQS+M8HNr
FdNjQTXlhUbbZu1Pgf9VAAPag/rJbrmPOEePBVbD+J6t306v/b/IM0NvVQDV+1LDBLxp8cSOr0ie
zi5ZTElKegK5BIInzH3eLzUuygUlRyc+ZkB1gVjIrFM7wg750uVKPdCr3NorKGPJ9uPFcHbDWMZF
okdunCrtWW/wOBvmlAZDfCz9hjZ1jY830FC7nK9ENZe2Euwi2EkE135yf++fbxjmmfT0HB/zOAAo
BOp+TfLNPPitLq8MdXYw80i0EHNvhM5B/WfZ2/8Vq3E9m7oWtNZRGSCGcNwwRwfXK/gz2aZQA+/R
xYT6dy+1Tes8BOxfH7/Ss2vAMr4H/Uwwb0jonOwukwImBdAvPXqNXHuz3hhx8WS601Y77pUc56W3
+u+hllfxr0cdWmfg+minR3tIXrDH4CLVLabF//U0tDmHyKGQIcXq9uzWK8EFRiCdAC/ak3/rACjd
eBJYNIVP8Sn06ZgpqpGCdDqHuxYg35Xh/znr3t26GR83Y+6mS5P3WdLIb2XWyEgkx4KeWX8rIWPs
Wwwfu71u/NZaub0JXBAJWnbsobO9zeFU/A0noX9QV8T+rYzajBjWiOJhM8JH9uAj51ICojCu/NQL
cw+5DLlMpjoRwll+gAitqJ0a3GHrlHBk7el1MNrFJyKtNqPhZDuS1W9tNndX7vAX1rFNOzOpCcx8
zrvZAEjUnlml8TG2RXTvpHB5+BDD88dT+8J8w76KG6fNCoYcdBIQjLP0YKrRhqOLjhbtOZI36cR+
nYoourIhXh6KSgtXaqb4qXvuFJuFttIsPnaEHQAd8+lL1Y/5mtVtXtkwLr07j/s6lzvsWNgG368i
Lw502ycKfyd4bj8oSMPwikMIDldiHMI2/qbTiUzJCPVyQK6Fbff9SHPW57pzPONQ1DMIyRwq1J8h
VFW8dm09BhBknYmJ6qaDfjZl0+2qHge/73Y6+/LGL7DsWM9TIH92oUyQn2V96q+iLKeCSaN3hfBS
m09WUMf9KnNBd29SLdsHP7PtJzSGUsOtd4MvTSr0C53q5kPrS5nsMs5otRKgNV5GQxUQynDAfbZa
x/wbu4pNM0nr8N4uMvAwJKjrN2Po6l9d3KVfGlie0HvJQnw1JqqK4DGMFni91RV/2szHrkNptxxX
8Qw+CyBtnzmbXkr4oYEu6mgzorB6DeuWA6+BKMoBBy5/bdNEhZALmxJYipQSo1VHv9UnU3d5vG4s
o3nNCxU89X0zKdBlXfGa66pEaqeoIaxp2C2WuJFwcjW0pgTXIdI4B8hldpSc8iqDdO/gdcgCEfWd
iYoOrhxarxr6ImY0h0aDeLsL53lqANfr1AYUmut2VaHzdgB5icYDtEyAuIXQpve69zvBpcufIwjI
bWpsuhlu/z6O2zpbgzUL3tg6i34LWWn43rqGSlfIdvH74PuVa+AP/k+VLk+MoJLvqSKjpwY+FWD5
O8PurV0AtxL+UjUb8FXkCCSEPmrSjn1oPInappoW5wEutKYZ9b/dGsjsGu6vnRwkcf0jJCPwEp3T
4LyZ971z57ZD8pQlsRJQwHLIOlUP2nqqxLBPyCbXa92M3e+PN47zYhyVZwqZlGe5vVGJPpn5fsLZ
InP2pyaLp0+jAXRKDgekMThnDHTHuauAbf6vjo0ABndTTvrRKPvUOrRJU9/lZppVu95vsfYxEz/7
k+Itei/NmNlXx+4wXNnGLyxUDMJxj2SxUq042xLsJhZuEcESmeBDz6tymp3nWHXxn8REsQf61J/u
PBon/IfSM2N4WUlG81a8YMBwxfyZ2RVtfThNeA1wXkC4GxNlw8BSa6wHG653SNqznNqdcKOsgLqT
jvGVzebSSUQOias6sqPlBvd+qylnHVDL7OOjzJxxG3Vz8Aerev1DgbEvqbXAcFuNZur87KfGuvK1
L0RAC1OD0qsHIQV95PuxpSPTsgVaeTTSqHrDXwSPGG3F1fPgDu2nYkghJ1yZXxcfl7CZvoGlSnGK
vIiK2EvYXZNjLZH70KVT2V97yHt38exDKKSTEDaMb94HE3/osYAf/B32tPw22f7wBNAsJkub0F3Y
2D79Hy0Q/xRFViJe0IoEPxttmNdSDBcifsJ91ChLRw6CiZMPRJAIV7hjRQxJ+KPx6HDEnReuXRW4
n4VXfQ+UnV25+f5TOz45fyjvOlxifAGW53TMGguSvgXZfwQxC4DUK5Xvb6ilimSry8C8yxGEJOsB
HfUD7YLDXeAJPawwQ9efR9qHFM1JlS2wkkJ1e9u3vkUGpgBvNcCNeZWlDyAwcDu6bEDB2TiGcLFc
1Z0RxoRdIZj0tEvFXuieap/AoubQk7sy1tgpTKCY7KAZN1Eki3hdcCmxV8XkOT+RT5fR7Ri3w96z
OzO9jfI+M4D3RkDIIPNFT2Vt6FcvpQi3lQXNYBvpDv5rjcQG4yWPTMUYmoPY9QBVm12Vunq8seY5
/zb0izZgmuufuIg7wHonfkXTQS7eXZmcF479kPiVZL2Dgto6jQqHFnJ+3qbpMUzoosFtV7TP4Vwl
23Ke51UT2c1fNwnjz1KJ/qHvk3rbO3W3//hXXFiUbLt0gZFIRaNztkIAEPj9QBAPZ3zcCdX5KyvP
OgTSHMhfhjB4+Xi8M6wDuieKhSSQWI+kBv9x3f7X5aSs2r51wiw91q0q1EtNB9fer2cBZSd2p19N
LuSXxHaTW8sa5EOZ93OxhlU0YqeexNltU8jM3kHWRBBP16WqrkR950UGZLzoQ0JwPAFXzX9+/79+
n986TeeT9Tg2+JYc0hKn8RziyjZQoCSjuMPLIHPUntzIlzxsfzLNurXTh/rK7LgQfZLidrnWLOoD
SjnvN0tEJTQl4UdyNKSR/Hbb2NlNQRFdW/r8LScrHywoIlQK1NxPT6sKVe0OZH0MLqW2qNdZZjoP
fjH8zephuHIT4StfGMtaOgZoNOaqf1qXasYh6/sqSI95F+JUOCgPf3EZ30Zc4RAVZv4GU8xwFfRT
v8m7IvwMz7p/rAGqr8CFVmu7L5tj6vWAt91+2EIYCNcTkNlNJcCSYv/l30RT3q/M2r1TQ/7Fzp3k
Sx8b/rbIWpNWIGi/8aBG+JH4xpg1QPhqGOy7vHbcXWx71lY0Ddotr3rM6PnDEaQWq8gaP0HSnm7p
WAAha5Tlrm59OlZaCgpABcKVgaftIa1j+TB38XgcY++nnxvjd0Na7Zro+tXOsC4eErOCBFC/QRwM
fgNbDjbIhrwbKMt4thlxuYcXAyywap+a3vxbl7Z7E1RDvWMXG1aBaILlsBYPREDTyjLr9N5WuE9I
ElEPVtEZx6z0q12DbdyOAlxarJMZuKuNlxBF8p6mldbNt1k+po8ZBkjg5IzmPs3wYOk9/xGlmgnN
tXzFruBrbobfVN8MD048alw22HElv/TNrYb4xitdZPop77ut4an6aopwaDXBW5ttuBfh9MaifU5o
DuHbjmLdpWZx6Lg7fvZlT5EuxMQ+EbSK1BNGbY3I/T0WvQJL4sr/Orcu8qUhYUFplcIeNT39xU5I
YRCArhuVlCuL35MDqOW/h1q8UbO1DhlXwm09j88hfiY3cZEi0moDrJ3aTDxJX9w2tNy460Tl9KEV
s2c/NEHY72i8LNZTMpubjq6Ifl3nOgDENi7t9hHQKLetvhi1NFfgS4ej8p17bDZLXFyy4KaxUaUn
KnzqKxBCQuruLu3M8U7N+MjbA2YNzpBMXBy1Xtlz+SvqLYse8Tp4yA3R7uYWj745wyaLHsafWGdS
obJL99swB95W4ju14pguN1kg1TGqs34HJXt+C3vT/a69dLghDjGAjDeDs6b2mXxyrUbdLbvnrV8Z
w25urCfQ/XSg5srco1ejJbOnyRSHI1h70gRt4+PrmdcGVNDKPKLsIj1KSmqN140JSNEdV55P1wLG
Wu4eEkW5AeAPPT7LAnpgEws0lHqDtvynxWt6ZQWIhnyl8EHKIr89II9MNrZXuDc6oVSHZwSUz1pE
m5q08d+xDhzEUqV5VDONS65nlLsA1vs9xP0FQoz75FTExTbNU8CVJPGfp6L+7I9cQNIGzwe3xokA
tbP5O3Nq/zmuS/C6qrQ2TNnnDj/5rTk71tGN+/QO7PQfALPGKldFgHVZxsOZswu+PSmB1Be40Rf2
sDX9DE8+ycVqHHBpS+X83Z15ykYj3PHqLluHQ/gq6z7EISDlHeb5X9Mv0wNBQnlk91G3rk6dOyp+
1cPU2pyd7fAjaMs/btl/R1XeHUovN7kx88c+4w//07dJeJdtrglVJn5e7DpbfB+bHU6aCtUvt3i3
mIYbuO70BMx4foRM0tWcTC0eeegMSznRPuewpA2/f5KFfoUrPNxZRmDuRtvtKCEa34RV44A6Zbe1
j2uZETiYFiY4SCAeSddJG2Ub3jkWE7h0sg1407e4d4ncLB1/t9o8u0/LsNs7cZ7s0yKFtIFNBOL/
QtyDL63XQ+WEK40Z/Lovk99doCDwconNN37UIBWhm3urRFlg36Wa9OBXXfq3plhOsKfJo5jyF2mp
77by53spbKCdVqnI5zQTO2ghfhVKHolLnH3hWTQeNHN148gs2Y6SvqjWSYG5inhaA7w3dmEwpfs8
qL/kZUA6X9T+GgUbZPQEmHUYtLC647lZ8Q/TJqqGnAK1y4pz+6eUKHLtFZBfUdNgF97qpyyuh08f
hzznOaulXrhIQAiwEBGeJJK6bPRSq8B4wLOq5oY+B+MmMqxwi9Nmu/14qPPbA0MttUkLjqMP6e99
1ODUhOpxx3k+ewFGbGTwy+eoHYc3SPIGioHBzLttEafjeCVsWsKR94EEmW2ywUg3kQmcdZB6NWsh
1SUXrTDqn2lErHdlYdWrMoxxFUNjtE6r8ujBJhZdAavn48c+f8OMTpmCHDTaEPTs7x+7NHnoKiMB
2TmV4hgapjvHnCVQXYo8/3koZMOhRcKbkD045YPhi5eHEgssKut5dZ8mkfm5NQebkIHyz5XL+vnX
BM0KH4HXSqqTZPf7xxKTWjDwOjpM5CI2MjSQZZKquRlLoXaZX+KGyYmd/v34Ca3lrz35ltR1TbgZ
rkfxyT+ZRDjeqljpKIKBr1k3vuihNoM5LuisxotDbRs6zX801pgdSbC7d23lBFQg3RwWA0FC84+h
EqT5CZ+bLwQ+ANDjNHbrDeoe5A4D6rjP+LD5mJCODQx1BnH3JZZ+cpU7aEGuvMXzSNqzw2DhW6AZ
AjdxMjkGtzZbIqboEA+6e6Bmn93oyB+vxOsXpiCZLCYFpR2kUKfzwvMxpbMKbRwwWylwpypBLJEK
OWB5k17JgfsXPhBjUaHj+KMH6DQznWK+jfuAwH7AaByHrIYJub7UrjbvwlzLZzPKMD/MQAHc9FbW
YlrQm94DOZIWW1eLjue18PzmdTI1/2sZpT87pe03THqxK4hTimdLO2bormvpYyYaSaol7I2ye3Co
YmCROwf9sXGV2PuqcF5IXHVf8JKSj37ijmTB8q7f2TRJRqvJ9VL4TOh2qG+ncUwLNWnI21468I6j
yoT1WMChf5zs2JWb2lYYNaUBQKxWxU6y5YC3fiVYdD0aoTF900SK7tqjKuTsuU27KI8Ke/pEBt90
Eb1gPUU8VxvW1uLQrzZG5hV3JG96f1UoP3jsggy7Mqrxqqbh3Kl/l66vXiZaDn7pggQcJcdSr2Yu
ST9m1XiHcRiIj6lhNAcMtPMjuvtij4bI+BbIZDwIoTzED1F6LWnFfeh8AS7yTm54C+GBtOj7de/0
oG0yO5THUg5i4xkkxnt80VWoiUbNILwzCNvIxyZvkk0BDwDEBBsVTq9VCh4E/0qfwM75UxVBt7FQ
8PPOxvg1qmVE/OpofwnssOGdk6NNM/7GzkeEQTHxfBCkzT6XldibVvtoG3BMo6JIHtLENbci0T/i
qase82z6neL1UQ3Rb53jTEQ42+7KycAmQnePPffaDadNsTG0ez9HRrUKjbzDMjAf+AM+dp3zuLHm
CHxH4X/NnaLc5LiQ3Hi25tCuxbR1K2CIY1r3N61fcy+kvPU41gVOY0UWPmYBAO4uiFouC04dfwkK
OdHDvDQv27SN7As/MF4mQ+BQaJQiw5WjV9uhTJxtPEmDjrJ+mCCS+/GEERE+GIoCymeZlfIzKBj9
ZM62eIBwoveeqr5VnLJ/YNBoHLsGhAFDOX1P7QhX1cJt9mNn1TuFw/wWwrS6D+mHwLDM9x6rwAp2
4dzYuzwq3J9DCaLE8M1pF7exhTmNVa9dWQ/bkljmBQsBzVecCmz6TKk/u2EBadjKg6+NcAZsFr0J
l+xMP5iCq5aj23Ij8IrcFRVxGJU9+RAE8pGGOrn1sL+7mwsBxst2pt9GkASbIXY8eDE2JkhzBfRA
2B0+Bxwcuwmtw01Sly4CJlE+eIu2o1+sDfs8Cn8lVdG/TOMilxtLim31OEPxbxECE2M5v4tYmEfL
adytbtUE0T837uiN1PdV02GhpbmqH3UYk9OLzbhctV2GA5urLSjRRHNCNPJJYjwsuQvGcqWqnL/Y
6NDAdSTXN7YKjOcwaxbvkrn/qsKWUlHkV9MmXxKHs8zdmx6rBJpwLADsjSibZ39W5h26mWw/Ofxb
THbxG42SJft9Yb74OSUSAA5iLWE6GLgmteZf5bBvrDq/HR5xyUwPnjnr+y7Pm8e4AcxMo8VA4O2n
vfeL+6JXbxaRAa3zFoWinvIq1jYK82jpZxs9RJK4W7Zfo0zJH3T3F2suyeXLmBXDdraicTHN6jYw
NviLUzmC/IzT+gacd74fjKFkc/GMFh49WhmFfWBFh8yRXmDnbvRA/mo9d0AuUzXe9UmGuU9fVBbG
f+U0rHNgJ+u0zcI/ZRYvPg/zcHTn+EV77W04BWx4Cs/gWZrTDT07/SrROsSJPomfpy5Idm0ffU2b
UD6FEh9j2ymsY+JFL6TCwNJL/NjyiGrYTNWwmLHigXgDyrwtUm6SuPkkhmdvhWKnzyuClbjExrFo
o71vtv4KhfX3Ni+ztRw7fzeUWbTVc/mj1Fn3NLRU2+nd3ztdi92VDW6762Z3KxP7wZms4k5lDGQM
6YgttDkcGoAZqzbq8FogLQBuou8p/LhzeaMwqv4RD+VDnlXsgGYMsxVc0IPsrE9DTDUzbMMftje5
WxPVAtlp5FNJpeVNjqgHe1j97GnviizyPLO6JPFpoGOpE72dUsi83hvtFKjI0eyG6EYOcbatw0Ls
M2q8W7urr2UML44XmPQDEEfZZ41TiUQGRE4pQ2CShg9FG3+vJzx3LaNHRxuzd30cJp4Pt0iCEV8g
V/uncfv9IRWGKXq/LKODrhHusHYK1OjriUWSr2nitBkYclb89eNBL1wznEV5GdKLaHlnkg+7jKep
kEQ+YLeVi8axxhPYoAnLffo/zs5jOW4l69ZPhAh4M4UpR1MkJZKSJghRImESLuGRT/9/1ZPbIhVi
9I2O6MHR0UFVJTJz77WXaZw+uF7TZnGjYXKKGVCWgKMT3hXO/86OosH6r/v5UnH+F0Sc201dgapW
J/yhhtipKutQ+Fv/CWKKAv4vdQAmIg7VPTR+Hvnnc0Tbafki6YR1Zryvq6esXQFeGJVWut1rKYlq
fl9rB9us3Rs5UsiEjldpx2xzyvtyQZlWDHVzQYFMfOtnAow0H637OC3nLC+ya6b89h53ffmTnBlS
oAPuFcn060CuuSCvcQ2IAKm7m0GlxiFrJBgcQYgnQI1gt06BA5+kg1KQLxooieoOQRf0NPp42He+
WZkxtsakwqTudirby9HllczQKD3c7/VGlPViU24GhaXtJr/ww6r1nL0Luv+ln3wRz+Th7tehJQvI
Gq3YDXL9qkh1a+es7niwbM36rRVFczeD21wv/bQdq97Rk6WV6C9Vijzd6roj9xhJ2dBwb3KRu9yk
gdrLXpd50vfbduhopxK6uVcEGXnMPiUQnECUK3+EWwvG5BzmoPytj1RhVKD9V5JNyY8tpYcCUfP2
mjv/zqypYGhNLVFfABFmg9pJuhbhdJVNIrW3wX5s4KRDOQLHzlKCHsfcTKjNratgJeoKbGlLBnzM
QiPb+l1DBNl+s5jC54p8NFvryHjUBgAhS1WRGNtsR7KwDAWc8thwltcqp6Keso6+d1xhxrvVfOTW
GYa9s6352Vma4NY3Nhd5wiQTABu6yGxc3HPK2O+VxG7SIJulDUmA0k6dS/4J1LipIYSb4OLd1Odr
XAw95m48vwzZlNtuJgspgk7iwz8m4G8wt+C1EF7922+IeRvTfnkmbz0nhNBs90gmf/dN4avYrLz6
pV9QLjjdmj4y3XC/9sqYY81oBHYPVlWdcwBe0kOJjSQlu99LQ3AhCreIN38coyw1g92/T5S/zPTJ
RAigPCCUY1L83pNq9tZU+aKsToMcm++Do8u9Rrl/IVB3229jcUwII1ndW2FTa7xX8HytV3setWuE
Ze4VMQakyWRDbr1kuijW0BzLbYt8VReHwDO1F+ahlfFNVUzeCXQD4foE+/h4JF58yOg6+fz8/3t0
qc5QvlEj5KfFG/29O+n6fm3JdSonD/LbhCcaAYx+VPpZFrdMsz+5Bj72vf/hiaIzwggN/tI7hnar
HIY4uG+ftBGQp+k14zx1zltpDt7+3ytlfWyLmFCibWJcAIaMXPzP49CtjQx6HaEHU1r0c9yYvflg
DSPxui1G4Je5ZZ22YV6N1vBLr5vsTThyMJAhZMsMAlF7d0WAGiFsyKxr4n4ySt6yMmidhCzPyoqE
BkZKhJnTnZA51AwCyNmUYZlZ24662f++SrPt9hYCJdZ+rh5BNxufecaQx65ctGeUOUaWrNMsP3OL
+csi63g3XXyl4LASqvHnV+cOc/AAK+pTLzv9zunM/kEVAXlLqaY1VeyJglTpPF0wBMvS8ZI4Z0yf
Ci0+AikXBOX/FRjv4Kixh4xl+ao8WXM2Pkt3ahI2R3f89zJ/1Hherjue4hgUTjqD4j+/q5P2DS4U
VnCczHQ69MPonUetnMijzuWhkxklY1X1574ikwrLA+O6N/IuzDYGAa4iWurfH+fDl758GrIA2GKA
fmywPz9N22ON2o82XsJEdZ7lqtsRN9WU/PspH2ajwF0Aw1C5gG9Z4XfrqyZjqFNYIUfc1KodEV7r
tZtqaQJAt96XmeGFvmoYBkr5mb/L5b/8B9h3eTKPpWZ04W28r1I9+rvU8DTv2PRdc4XLnTipoO2j
bNWGb//+kh8fBd8ITBo/TVYVlOzPnzIo6JXWGXMdS47C/EHrsPk/lWoQb22l8wlO+6F24jEOhliA
wWjnsbD482HlvLSGNCb9OAQ5vfHsi2ggpS6kp4FVwBjtkxX8gNW6AC+sHXxoD2LY+2vEq2cHUcJW
nDKMYL8zQCb0m+adOMO6PlVBWoRjl//P8hg6wIvokmIfwztMAf/8kjPvwyQAP07uWminoibU3mAs
EvvCLT85fT/8nv95FOxUF643qPC7WrQXFT+nmsRJyK1IAkHQMETDbWfqfCtyUqdP7pUPO4LnYW4E
YRpOLPOYd8+by7yYm8UWp7IMrFDBRN8pG5t8vFy+IHbWroXuM3AUpvf077f0w4a/PBhpMOW46eFH
9e7FqdQaMMzwOOUyFBcuFp/3NvkJD//7U2gJ+R+COcwC3x1y22xeIuit8uRrwUAIcW5dL6ZqPvku
H3Yc34VvYV0IPhfB2LtGhQBdzkbTz09psGVHf0tHPI2K/oumQar49xey/oNK/nGS8DA8lMDZQVwp
Ci7X9391RQRqmvAGivzEAPGiipKXEBBMxfZaOtgr5Z2ejTFRO14BoVQQx7z4DPRcd+kaBp1TgSRD
M4SWWOLCUEg9t/uOq2V7v6EPPaiLrjJBjXXZYFZ21fYbcewesP5XpNwF4Sl5ToYC0z3SDos5j3uI
sSlZ2vXwrGWb8cWHKnGYrXnYE6mtYcjn6eQrS1DuxVgGbNWhAUeg6ST/QvxJgrkv21AvVXnLcKG8
XhfyUY0Fr4PY7gv3aTWM5SnngFHRhhEWZaFtD296042PKJoIRc/tpdgPeCx9r21J0m9dVOVeBa54
HV2zSwnOyZqjHOX6zfNqufCBMHWOYGeLJiqKQvvliNpAfxYMBSkSmI+66VZ8NfkPfqXFHve5J8iZ
YHIqjkHqm8/LaoopwixOQTSuKNdHBq2HumvTfYsK7Dc6UEsPg4JMDDGZ6zd9FE0R6l5N8GbLv5Ta
WLDK3F1vGtNTp7boUzJnV51+C+s4O5/GgRNsXg/ustpfLSLokmmt6x/ugDvtzsBYFeKoa3SnxTUE
+eMUWnq81IX47WzefK35+OuFxMYtZYI7ePYz3Wb35PeCOOTNkiWfh9JKjv2cYJ/lRnrVz/z+6WWY
joJ/rzlkp/vGavnxmKNkmVdlEYPLgNioi2ZvEFN97EU/3+ebXsHkdnVVxXNmzPo+nVqHjGGtmqrI
lMPytGA9+UZyvHCuMMpov+qrmz+2nRBXddsuN+T4aXu8m7a7lI7sSZ9x6VYeVQga3vaYrhVKFniz
02mrVHGdmS6mT17eHkyfAcPOo4yrQkicVRP6qc0IPdyqiRxF0mmzu83m42EK2yHNNJa2hg25opyI
MzHTPC7zJeV7ENqpNQTYvajI2nMyYd+NfuV9mXJ0eASIur0f1eQwfR3nbWKy63kiMUmXDi7pq8H1
qIbpMSiJdeCw3Mbr0UDfdcS5Sqm4MZxxCXHmAPRaNfJJzLS/14UrjoDizF1Mo83voOogYR+6/CfA
NMxDzevOhN5u0Dzd5chdpENVX9fqWz3I4gZuI761oz+Mz4ExaWeBg8sAp2Kd6n07SuteDn4K36uq
4M8Rw26wFrk237rG7DtxWhBDbKWrNO5kAOs2tnKa7akiKhn9cpaTobisVy4eJgbgQDCNHBJKndZF
QzcpbefbXJQr2eV2TQOwzeSvB5pVPxMu36E1z7TiSMJqlyCqb6qQ7PS2v6/9DBlMk9btwBEETdUM
uvqqDSTOx/PmrKd5mgiW73ChMqOBqvdXO2iCSDQsN7DjneX3scVy+trBUwT4owX8JSCwG9wHuynX
E3iN1kaunapXkq71pEfnxdHhdwR7GgHmXZHd45+UwghhPtbjpwRM597k+UVugb2XSgbTIgANrpyB
dW7u/pj1et5rQLl7HReiCKZ8lYgLx0tcrGuEXwaPWS173vpNMNscCvdXDSn+5zQ68lYGc3260KZu
4NAC5WubDOK+7PNH12rLW6Lc5UnTSnXf23b1Zbba+mXtRu/en9sm8iZVviz2vN4OCC7q/bia0xHy
tvdiKwH4ja29/Wzh43pQOtyfsEAoWSdyXLtfdjcRI1ub237CAOe1GJlX37l+7eSRMJVzUvO6mOHi
yelkNGb7y2q4Asd8mI8M1+3j4jXqMUPCsnO8UpynQtan3C/Vfq4Vpyv5Dld5zThyl9e5sW8MJGbT
3GoQQ32ijMt+HH6QgQ3xSLORWJTMBMIRzArRqtm5p9nJpydqnTRRxaxSYJXKeTCcHus2rRUWcnrD
WXPGpqN/XC3UvDWekGfsg4NDt7jOsfFg9E0vdvo0OLelxgCW85hUgQ7LlpmgnzJHkepq6EJELTwz
MtYsz47SL21GTrWDPAEvuvlRg5Z5OxoIR1J9sm9Tx84OaOb762FzA5C5Ot+18NTv0KnoD8xaEUXg
ZyFuGUdBj7UrebroNxKGnZMWEa0qvMhAF475c11WoVeldVRXbsuALt+Cp8ab21NrN2sCNW86O84o
9+0wkDUpKwR6lbPdT10H8RwaJtIKqOBsIF09rVQLt3npsOvbDLrlJtwBgmYrHtU2OH0UoJS5Lic/
vxvaDD5uxhIt6GrsgV3mbOYLp0i1mwovO/jo14+Wt5LNvG52kUWaW//PPlY0F7B3XQssQnc+UGDy
3m5QJnri5KFH3uOW4C1hMPQKnd3ix6uc9Cu3F99RbHDf/rsGMi/N4J8lEN4PFEAA4wj2cOv4swTK
9bRSXddTj7uiBxU1kQBVk2nJ0LmoyTVb2YlFtsU5rWiTLucwMKYiuPZhlv0l/rkw94KBxrnPKxPF
rSqqKhwNS1x1vYWKG7Uv9Di3G+JxBa7igmDOG/pw109Tn/rZ7t/f52P5eInupMUwLxaRnON/fp22
cexq1A1G3+6aXW/QMPfz7BIY1tmfRUd9sM2+CHPpsDE2vHTAH+r9ZTU8oqYJ6bBWgIu07vPv5VJU
+8bmRGY75pGp5l8+h8bTSKrohYQanByH4V2tzzIhpeETlsVHIjifyL20qfwA3JAftElePvldoQAG
DSLTYS5IDwuP7LfKBxV1aZ/fVci+Dz5Y6lGNQt+3k+WGW+B8RmC5vDXv3yocGOnwEAog0njXK6T4
9ubmsFanrqj9feUV9U7MMo/LDrjLvUDKdp5NUQ1dDklK53/yVn/sxPgdoFUBTkAS/+AnBOlyLSVN
9KnpZuuMjiC4mbtJJaVuYlLiNj+Kxc2oL2rtkwf/7fXjcSQSYD2DbvbdbjKtenMKQQsI8dOMBVzb
Pfr95aZedOuzHKwP2CKLjUbPtFht3C3eA2zCWzG6GFxxGnRRnlRbrwxJt267I5hlSSYsGJK5GbMD
ZwqDUEEYU45I4BOs6dJavl/oi2ubSUtBc/geQ3AbMrk3LqATY/7+abSq9L5brK/b4ONMNQrnk5bt
bwtLqwuX2MZAhcb+z+0tlVbJtpyqk8JL4GyJZkiYIDKFR3f4aI3ws0qBGtNylv4TsORvKwuEazHB
M2HuvX+jUdbSXJOOfeqLejsS6NYf5nbMzmqcvcO/z7C/bB6MUkCCWFTzIy5DssWcAhAxQ5sbETZ9
ja2vgWSp8PJxV2x5EBduc/IKBs1GAKvm30//y0+Mzxg2eXTGNr6hlwvjv3pi17XFUqdZRXzkXMTc
1o/WgH1T46d1OK3ErIdDoz0XrTv++veD//ILI5DGTMzDEAdzwXdHd7bQuRKJxPvMfGxXwxUIjUZr
7iduiU/2zt9+4QD1CKoZg2e9lzFN64ZUyDO59HT6IYFKIda3xo7ksD7hRNKc7AZ1U1B1G+rGtP//
WN8LKg20yMbR379K2mrT2XiDQOHXdNHot+V9RmUYwzDvYjfzpmsmVh0loNbj+Op/Bsx/NI1xATtA
/BixEDzBS/bnChvdUHNkTxk1tsGYr0alTZulZ9lbgIbX3mPXOn5TfTdfW/aCW2q9FUz+m7Fq808Q
OuxA/rYUCG/w6mbNdeYEf34Y3VGTW2fMsuRMTdZZk3X0mFXvqjEod8pzUWxMHQ7mde3GEEm0Q9Cv
PnCs+5Oo3WcXoTuwjfoZ1NT/E/IVF9Lnruwhbaqi33Za59RJRgR7bOZLempFa0blUuvXfNFrnXxv
vR+axLSKByco873bQ0qxVcnf9tecFrXIf6yV8QTJ51U3va8Lo7KQO/+7xBE7vIT4hMVACqa5Tm7S
dPpR5SypGUzioLp2+wGMIV4oeBBe2xMcDoP9LCki8Xlcwzl3H/QVqUJd5muSmbUM52HuI3Ow+R7T
1se09Leb2O5ZqDma5urZlZYCHLGOuI8+YbZlh/MobdL2MoQRvlPcBJvhRTXpYmHQeRJnS/8tW9ZD
p00AAk5/l+LqF/ooqxPHH5/bvKNen4o5YYxwmMsKbiEKh6GWT9oCCTOtyyHM7YzugshSZrTw12ja
b7spfzRF8dANSxrbTn9s6jTdLRUTc6pV/kpmnomXmkMsposI+BrSpLRu3cE5+Y3zDKvPjVurRALk
VUEIJgyPzxXPW78iY83tnxX5NLS7mzzbppyO0C7lyWqxBSDJIuxLFBzBtpLZVHfOfg1c7MeCiw1L
5zNoGUE8loBpWQqNNcRXT9wudbsR2TY5oXS9MSTVFO1MgBZLdPXXLbPL29lfb+AOZrc2mFpsTt29
bzP510vrB6iaHjputu30YMrihQCtmPH+S0cNtpcYFqL9vpg/1puKemdrk9GcFnSfXhbBkR4YdPm/
csMsrlbl3V0wqrCrG50grmE+GUQkkJyTb+Gg9zKqUm6ykqszLhiAxlq1mYlN/NXrgnA16qYMlcKG
MJ08Hy946V0gs2Xtz2rl8KjGaU9Rc8Yr7R6pd8F0yTURZ6Ed0VevTBpZvky1+oEnXxEarnZXSVza
tD7/0qzIIAA/7gQFYti49l6KJr+Fc8XcyNP6q8xCmNPbtdh5hiqS3vG2qy3X9/wZ1tO4Foa+uPA9
LRDayrMf7RlauZtrF6nM+tNNdWwTZH6/gRRcN5TnuI1CN9tVFtqYwtv48gQP4HYAPo9SxL/uRXCL
43wZ5sW4ww3iUOvOldPT/o5WcJuJFULhYoP/jdYa5r7hJS2mei8gR3QhpfEzwN7JzZf7ThSnpu7e
EB94+8Cr1qhbfD0eW0OFzuwWh8n330QAqbPZcjNKZ50YPYR99cVkfiXjaFcsXpUEFaobS8twf3es
GPSPN0jrbojdJoDJtH4HfmHFHfUBjBVsTfvOLnZapt3Z3fAiU+9tUv6LRiTzQe+b34Yrb9aRm7vw
WCO7QNUDLfgL6OdV6hX2c2Gt9U7OWf9GVNFtp0MKcoruazPw1LzL9LBsnG+mjWcWRl3f4GDokW9l
VTJo5voy5EguU1HycSANRl3rPqulhYOgN1uy4BWKOdc3sgKSzK2XmPLqbNbpNVlD87nhd76DP3gW
/fpjWgmB0cdquTXS/snK+3t3rjOOLnpjmAXLFuzMnNgkDBZx9B7T5hA0lZHUepOHwq3TSLOKN5N5
brVbmUpfl7KMYDZ3SVaM9l0OsS9ZezGERm9/k61bRAPOl88NaRpMpnkC0hQZ1vkCr8MpjB4usHzb
GmAoIO0yBqKSN7407Fhvytu1qXroRHgtFDDYw8lWXQjfTI/MutHiFvE3tG1vQgLobtNOjW0d6Utp
3+arAetKb8vYIuMwYTPdOV5Df1paz43vfRMNTm6QEfB13DL9Rdegf9dYu51G2XYR9KIg1GfDiSWK
/DDosx2G423MlLi6EpvNiB0yTSIHOMIo/vydNOE7D0t2h7Dva4lRbTLmyL4LTuqocfN7bXOWvZog
wc5d491CtVzjHF5k7M2wXGFCvTTgNCGlORAWrawmVAlXSr+v1mwMxz51912WcYEVi7WfbX27o/ZH
iNWAjpNPwgighGiDDTHg7Cr2m2nc4Oz0ezVzwBK0VQYRWGdPjvN9K9Wr13UNSLg/JPlwuWNkZex8
ZQ/hHAxHVqR9mBpnZLP32BAVElEgGWThUq0HQ4o8JJ/JxTLINcNgVHkZz7O3gTRSRRpr63O/AZVO
I9EvAVr4IJXMObHni/16/NZcaHgL0yd2aK49GMKs98Z80WBJ/V5vt4dGkl/XVmjdhDWamNKJrrho
8KazRMkVeqrrv3Yi21b+K8aDk7dD4vU2wceOPyfdIpvdLIZxp4Nr7O26uOXF/9XhCBMZqcEFpePZ
MRsiAacfQ9DSLlzGarqrUsibGupOil8IpkYJBWnWXjUPop5RQUWCzeywN402Edn8zcRL4IBREk4o
8PijQJn3mmrssBwJ+Bu1dg3riSSSfK3y8+RltEr8Nmu/jZHeU/8Q/3U1tZjtjQZONAiTIwM6XWSV
vhaZhdOzkOo1rQBWdS27UU4rf7d+q0WpZy9HC9DhJlXoAIHv4XRp3bVnVVOS2jZHWyv7eFPTq02Y
KSoHOV1NljwbunzuiGstNFfsh94EDO6aKZnmBgeDFWfGtPa0Q8tsI1SefMV3hcM5cL4GQTXeZwO+
NovXtZEzcukZJopdhYNWOAadSFAfvEnHU3u8EqBXDYGNwSMgqF7XMoZveS3g3XLrGNeGxSyYnB6x
c5oB+pzOvA2EVlybQVrvG5mLfeVn1X1qKj+qira6K+utBeQw8mjuMbdr0x+VUMYJfk8ZTlD/nVr7
qfKs3m/+HCQwxIYot3N+6YELqmwZRmE2NOFTw5Ogz/m7ojMZMGjzlfJ7877v8nyHspbZSCBehA1O
imvglnSmsiFs6oKDBf+HKW8fU4ZHB9sN7ofaxSNVVN/TXGOYMaoTnDquVzpatoXxmmtIGj2sZUu1
iDjF7RjqX31Pz32mRn7UFgBYFqB7yKDFhnaQpufB5bzseX8jDGmQh5Axe8hnMp5QJT3ALSG+s/JT
B0/bfn4s5PJAhJ7x1Z7zszHBiF/K60nKy0RYNHerT3mzmMLbCSfDh4ap8g5u0d1adnYspPfqW5VN
ChcKkWwQx8o0sBKo2LNpgN8O01+uI7ftwkK08rubstyTV30PyPDZ0TV3uyLDkmzt8H3ITae8qSz7
m2BMEAP3ZZE9ollunFJGVgq122+rMrmAk9G29SbaDqsL8WEASVtSRjDNog4Nf7VY2FTKsOer0Vt/
M2G/NefpOyGT6c5vPC2UDFijORs4HAu9i6dtvB/M6reeNo95iZxvo/h/KnWuQTGiswaIsWI7qxva
Gqe7YuqAz/JkNxQ4FQWh6U/M6uuLgoHA2gEP5SgYiUB0N4+soo73Rp+hDg9mf1WP8qoVwZcssGDS
+4XG6yBs0gUZ4/SBeM4GovJUhfSg6e4M02gQLE8ymis/8fTxZinMBX7rMtnXS5llL/xzWIZFtj0X
Pcl2YvRqDiBGJks9+Hsc0WampMNynzJsTHRkz6GNRW1S1uyhwVqnfapriZSFoottrAc5p/31KpSb
WPUyRqVT/ki5EsCVZ7YcSmeuzFOjFfd0qidcX88wCPOwJ3Ym6n2Jf0VLiE+3yWdsNccDBgfWrTe7
V7Vj1Q+ER9kvDlspzPxN/ShXA2cse3YguPk0MaIt1K3UfJQ7m871C23VuJaWczu3aGtXt53of6h0
Azc1jsJs86+pOxL6aDvaURtEvlvHvsI4Mv+OidOjroguTuEExGvbgu/Apw470LzERbZ5x2Cm3W24
TFOWFthrFQZpEPSZiVEbP6sMqXDlqwctD4oj5iwvAaTeaJu7IJnlXHRYfxbGFSdT/Vij+jv24+rt
OmA3GU4TbknQR9a71Vp/IdcsfzJMgSWJfxOS3grZVY2V2Vg0dTJVzY2la3RbYu+sUKvbPuBN6y0c
xRiDDIpBHlXLsmuQuV1tIkXVgSVudhaal8OVshl9rB3dtU9TagUUcYFffe2H+ZuXGldmZ3zJC7fd
p5mLngaJCCvv3ct60KPMHfGZHTXMvNyfhaG8Ay09EyMMuSKb3F+qCZoEd07lrlzk9abbPXEw6XDA
Pw01hSOtuNTzH4OPLRda2YU/9NNo8gcV5mPuf5kY76La2Py9RYwBX8LO6ZxWJDyKQnkxaXwQs1hc
6cTXBt3MVHH7wSiyCIveeDTd4boR1HJzo8YTcSBTOGnTW5+2R9xUgh0ZzTep9Nqnpp6+ZnJ4Q1xy
vUzIG0pN/sxG97tvbzdbl14pKyAl1F/DLl0yWiYFvNiY/nhu8Y3mnC0ww2G2aNFfW5qufvhVZr3x
L9Q/sS5j50HhGq47owrmk43ASMQBu6pLEDXNL0a7YoRc6kzlfkK/dPFXcooeZfdYYKOEQGf9pSPH
/GV6hM7BDBkjDFYiK9Z7+5epbz+XNL/TMhi1gaPseLGcF5a2wxRB6699/LdOQdE9S2Ex+jJVfWgn
BmWTItxhxAThjH3db89KD+DJh0r3R6ZOcLh7pFNh36Rvq9d+gRbOhTS+TAW9ErO4X4BWKPox91j9
ocS5/aKMy6x+X5Uph1CZronoKJsVFzmePJoT9SJlJi4EktX0YiNqnDNYFQi01i95VvGqDPX3rTZ/
lk1Rv9LkvVZDOdyjavSSQVIFYnSLsUHrI71ZtJ03VvcmCvSwl7zTTCG4IqwvkP9OxoDW0pTYzXlM
IEncRuTIYUR66iXAUoEeVFrfQ9HPy92SGS+NWIKkM5Y6UZnqYoSNZ6YGMtQ6qR0YmhNPq3rrNm3K
IQoCCN5dWx9sHWeniox3yC0yJbM0bflDxOk5KrGIwfD9Mhu31Iw4iiwM2mU1PxR59y1VrbHz5vSH
VXHp8/42Z8scX1azftKUuFeZe9tnUMed3LTiHu524jXro7/6D7ox10fbGqZk7vJzNznpzeZsyDf8
07rmU6wuikJbQZkpR909mgZkW4fu0OWEThqcTU96zltbO8WUoBLBlxDXl/tO1SMuxtP3piO0HTnh
g1te7K/18pg5mK3Mnn3XTOvTuGXBzu/L63EVaTQMs3WlxiHAtHL5VWUDKiupzxFe6t8mevsrvL7j
zYXVrZogZpkkBPgGhZN9rUqov00v1z3J52kE56nYt6lbIkSFitsguki8oT6CCYhkNJzyoJvVD2Gb
t/ks8bi35CNucZDe16X41bobgcIkQCeDMWPTrJlaUuBJG+Zuj1xqM79qtQLAvYDXl9RIpIP2nYfc
ODTwEkucpvjO8VnROBT44niLu5sU4rJi/qlLbz4wer2aKuebJYrfYCRlWNjyAflke2gILkwsF0kX
yjrMcAt3ivxhuLhPIugbvFfga/Me/7HxyfDTPrmEEYdw6ZHrKSUPWH8P12s+rodZdmdCNI/+1E13
hdzuNIrBXacr3phg4ITagnt23xr3hRZJyxgiY2wxLc9JSsMDY6Qe8N0coxIbT6SDVEVGZ1S6Jcpd
ApWHeXpsJzzPdTlxNSIm7gbzuYLPmVRAJuHQG3dW7ny1CrtOfDwzrjyl18dClVdKWbeNptOSXxIL
JxLMNIePgWAV8C2H3qSyaYutVfV0TL0VV1rZJH7jUj6BY9x1EDCo7JcZOeo8pydiSccQ18rfuJ2q
g9iKh9IN3toOk4MUH9KwEe4e/nh+O9JOsqSmd+iNZVQX3es91O0CRxw6P2oiPBstp9mj1d2egfKq
MKPU3xPj5SHvKaudkYoR5EN3v1R43J4MmGmxDFAhaGb1hYRZpsvK+QUAJKMVD8FIBeVNLn2AbyTg
XICYQraqW66HouwhD3ttMrn9FukrDkZGMT2hw16w3hRnAhXMCFFNH/JGZNR9aDaEuR2n4j/1mbrR
cvO70w5XsISfPbxwbjFSQ+4PnB0K6VtJqq1NwtSMgsH3b5yu6RH6B8GD8OwXVTnfJwsZ0Apb/djq
ZGPkEkMPqIJpTI3xht/cXa3rr7Yyb5TfcisG+k3pQt3LADuOWte3u0oMGWsyHf2BVXURvMSbN2jx
UJkPBSzOqIOBB9PBC24WPxj3qp0fqKeexDKvyQxwGXmSjEXXeQvqFlLSdgF0y0zbK+g/+14jOcer
wRvqZXZDuap7GF8/2xot7DhXb9ZKLeFd7HRsZNbclurODaY0xnjlWltxKFpSKtxMLOfBH9EtaWQ0
pIFIHMHLP6puepYSVKOnMNoDf75l+vpFOHSAGP0EsRj+IxYhplsgmMlNlNGqx4nHwNnUGU0RA5T/
0AuDeREa7h+WJ6p9D2sPJh/YMw4nbjirGaMqp6uJlb64HovuUSkYV/JChBuLuecfBWak+em8M7Do
T/K2ITHN9bkx2nPvzoesKq9WEwhv0x4yVM4hRyL2yJ0/XF0On2GczVsaari4TlfGuoORVl85IpLa
Vuy6CnYd4gRaFRSqR0jdy2n2ITu5uAFfatOr/+PsTHbjRrYt+kUE2DM4zU7JVG/Jku0JIZdl9n3P
r3+LnjwnmUjCd1BGFQxUZASjPWeftQtj4H5q67zszSi50wS4zjqAvQIWCK54giPGXsHPZTAJpgDA
KxFHDq/50KWHJLb1/0yYQYcRzf+9q/S/886rjkWIM7CaQ5mSMydHOr9pvPZtgIi/FaGIfru2Mu6L
JlR55ULsCSOX4kvT9tgqxKs2AEEJyRftKVXyntk1va2oeRj1iXtKvDHc9335NNjxe9pq4X8VibSN
FofeQe0G0iEFSp3CuJPq9qecew7Vu4Bii/TRzrw3KTXik4dgYBuAHtmHg/HgDbxqMgm/bYAMO6Mo
D9JoPlXWkLAKrHiXefa7lAefrVR1xGl0aLlq8Ur61b/VpY7LYZab+wwy7X4s6mGDqCf5UQ59dpda
dv9qRq5FWCVJplSKD/2M44VaeIK81Mf0nOqqVFGRUhV7U/S/4zatbhqbFDoIoKNmy/t0yEcHyC9g
XVd+9BTxQb3WTVXpwMRqcxv0bbQfx1BBPaW8dhbF031UeLehi6CKyqZ0y4OUKEciv42NhtYSDcJt
nqhfU4MMg0fNw75DAXVfVva7J3O54cR9KnWXM3Fw3ygcRgyYtD8g1KDPCvQnMhTPlZFaOy9kh8s8
E9QBElsQPfYuC2ICaWZfaS96NjpSNhCZMd8tnn6nEaZw5vv11uza8kcXRRxmhv/Fi6OBKp4U8Z5s
vei1BLGIXwjARCIDTFUbGRYFN+TSvrGCqHgeepVJCkH3HpgJs7qL00dugMVx7AH8bPRC3rcS9cO9
5t11OYeCrnpUH8l2vFX0zt2YaAH3XVG8mS5EDteSsOvr/ed8SrJIhb4nF/0jcrHT69r6e26MuHhQ
kKXG6ZOaTarSpB4+vdyYpIrUvqBMLkKEuf2NpOn5odLdR9izhK4DG6lz1AtQUaVW7asO/8EqzNTd
SIX3DYvSfMkILICZD7m55kmvH/o8emuFWt9K5NvcPLed0JW9B9Hw8fyYnTxpnzAueRtT7ZVM57dK
khGppU16bKmhiLzwu69ONdxkeIWwfIBtvQNS337C++W5STz7pvTYJxuC2IwHjvaZ/OmRVkis/M3z
EGxSxb0ZqGHZW0ZWE7Xyo2PZEbWRNPFpciZ5butukiQk5hX0XN68u6Iw4TLV4RO7bIoiz/3eqsrL
EFD7Y6FE3ii+Lm6lun9id49Pkt+weYfwjrnQS05JpSAFUdqvOFCpd9SL6GSXCIvkonisXfN7beNh
lnS4ZCPl3VstbwwtiL+EVnZnBPKD0HXJiUeXCeLn6l1nplSUabwihDUVu0r6Qavb4EswwEqABPut
ib1vZcXzThvLl8RgilDq/zVo7c+pdMhTyuYm6rxom+DhQ/yRC0E9DndVqnw0hfulQ2YYeNJDpTYH
NdKsvRgJc40Ute3NOLiPTPNrXHovhcK9SbOUH7wjQy57/m0cVG86jwgTIejelJq9mpOqAB7wSeA5
unHt/EOWshtL5MlNX+grif9lpYSqAfIl8T9JHECkn2ebbVag5qW+d0r6ILmzrbSFFKHYxVopyKRV
mMli4EpRHIVzA8gldVaRMQ5Z0FTIKR097Oz/2rTpjvCzlClu5joZmek7ZUyr138WUABFhRwjVAVT
2nm9S65CHNVDyMFWDO1TSNGrX6vde+gJ9V/tdIA88XaBKS1rppDnpM+Um2Sum6F/KmIvRiivMDNr
E5BLir755XqvLggEJmGiTX0SajtERuefLIiVssuQ358S7G1ILY0iJzAHHo9AoRZ5sHQCsHBhFMj9
ofI4zByz7GN5pceXfsUfWhf1thT6zcdWwaEm64hrnCqtivdqnI8wOfvitooBwXWhGIn0oBXciMAL
t7Uqhbvro3BBHIOSjeNNIGyj/GamyskT0VAsDngX9w95O2oozgFJ5gS+Y2lFnnJB0nXW1GyN+MSO
MISDJmsXeXxnhXgKG/DON27cyM9FUKor7V3qGq4IxmSSx7ydG2TKbqloTeGRqy0s+Uax7PyYUiQG
XThEN/Dvw4g2FNEPCiukL9Nn/lvclGSj0ucptg9K7H4w6SAVV9mXvu+TlQ92YQeYSjAtjFM0RFRz
r9G2CO0YzjQ2MUPubX2lDHmAuin8VtL7Uer9LKKi3F7v3fRlZruOISs6ui3e0IzlNNJ/9Y4CIRcp
veadXBNA4YbQWEQe1MhI9Vxv6MIUMSzqmZGnWbz55yaC1Mhwr1Dq5FQPI+RX3DbLzZC0JDPy0bDb
nZyHuvY/dI4Nh6E0bJzR9Zn0rx4BbhnEJ05uP6QNMQtwPNR0DObb9b5d+HAGuF/T0KmtZzOdrbQh
z7mueyl1y0qjbIPUpAbeJzIdcS8g+8b1b9LhvV9v9JImi20bKBRVrcYk6Tz/dC52aNaI0uCUZJR9
Er8BX5Zp7bNqTR4vtmvv06rhntNq48GcJAiEK/1//6pUwiiodgWrkBE4/w3ojzrMPKjYbsJ2qv5B
3TvgnM35D043M363rkzI/3rHF1NWo8eAR0yBXSPLcvoaf01Zm/S9JQ0egtm6y7x9Cm2HdyXCjo//
oR3ORQNhMO7Y2uxATlseQ7pc8dLpkYENgJYfiR4aK4t+sS6m3gA/wVtYx+V2LmGM7bCJmiiPTwpV
BySOivYmbxSSLlpSH6xYXtMxXho9FMA4Jk9+25C/z0cvG0jjWiz2kxLHSIBMwlqYwborK2I6Yc+2
FXrFCYyJxFQsiZ7mvBVoSlpuUYpzKo0+R90emi9CL99ks9ZOlqFTNQwRcuNl3Nmvf7TFoTs1TP84
8uDKmcas4TYxRVe1gu7x6rwDWgQNth9ICcW5tFeKXj12olBJpfjD1g2CZGVuTv/7Rb9RcrMU+J7U
ZZ/32/IQU6QetQRRrUOxCyRkXRC59jrG9VyyJdupDH9N4XyxUYs7FapUpLBzNoblRmkapVF8Ckp7
otNpsaJtqb+oSSEhkUV0qGb6o2toXb8yedVLTeNnbuBXDUmejeC8v5Wel0kMDJs7RtiUFMVIrr3R
yPmCvutTDa2XbpW3sYo8jOeVrH1TOlvrd9RHyk6TlXm/IfMm1bvaVbsKbHQjE8aT/F5sLEB4OoGV
KP9IJFm6ayGcgR1BovNIRDH4z63l8aQM3KOI6o71nW+m48sg18kTfHJrzcFtOZ8ZXpTG/DMVi8xP
kijsSnss+a6Zhoh6R4yMuGArVxji9VmhPFP6KPNuqlzvPW5sCNzXZ/Vyr9eYTpAi0LCz6+GydT7O
SQzWmAA1VccFL5EwdCcT7kQcqVV/tX2433/+C9hxcR9JME39PKtWZPvLIbBkZjZZERgsyJCnv/9r
27XQYaS+oECisIPuvjZD7ckUlfrNMn3zKems6FNyy5KA7xiuwTIu7VmUOuHdOqmBmW/nTVfQ8K3B
h9mglmP+4Oe8IohnF4/XB/lCBxULpBjaPg3My+IqFBvSKJXM5SwVwxtv4D9IRknsoeNJ9Z6d2XV3
XdEpTNGw0m+ut35hJU3OZRgGAFhgE5udpFkKGFFDoXWKDAVBMzR7skEDYQQSOt6Q3QQ8deKtVHrV
8/WGLwyuzTWaV9Ifn7n5Em6bKGXaKMHJ7YjocWUPXEQrAVTSlUl8qYdQVZGvUzK2fA8VXjKafVIF
p5JyvC9tnP3GdqBhz3BzRADZQ2+Qsrvetz+l/7P9mEWr8YzSwByQKDufOcOQBmNkl7RZBNFBioXs
6BA3N5Tmy0SlRbzFfanc9v1A5Ut5K/nZrlIp2DSG35LauV8T7GFWPvTU5OInqZR/ESTgKjyvwbF0
RjvvjeAUKB68/FKyMfKsWp3HqQnMcI1YcGFWUyChEFmwJ6LQ/N6dcDMuAx04ghzH95yOcGPR9h5K
kAEbkInefV7W6YGr7fH60C+nFTsmRwKzeapMsdXzkRdey4Pfo9RoomYYTkT1fs8u1Zpr02p54tMQ
RpdUUAFNYos6bwj6PjX+3M5O1BqWJ0qKgDQVjXRjyzGhPCp6VeZ0hPZPMty7qCqjle/5Z4Gcf9Dp
B3D1Z2fi7jH/oLk1Rl415Q2StM0Piel7O6tRohtlUMsdODHuOTKyPgw5q4NAHbox87BzgLi3VK7X
BjopaDvXB//iecGwT1UxvI+5FJwPSpx7YSICcL5jEQU3uBRW2zCvzY2HhHjbNKbqUP+Lc0Ypjzul
DMjZY4C7wqa5sPhI5v5BtFN7bywCICZybtlvMxgjpEvwdmvlWL2XXMrCblLPrE4GcpEvjWQoD1p7
F3Lm7HF8q58aOzK+F+ao7uu+/CJJmvlyfXSWKxDVmU6ozUApsSxAKyysyvLAhCUmCCgGddJswAAM
two13/t/bwqJHUE9djxVzCenXmG5ZEaU0HUlqdis9DSnxKHjWKV+uxKnvNQrBRdME2EgwEp1drEX
bZeW6hiGp0HtMMFr1b7/0CC+faaKmq6cGctNZUJW/bnjUpMk5jg0gaeQHPiUEBpIXb290XjKMzaB
Xn2MTSm8xeGjNPeyO2rILPRQ/nJ9UC9tLdN+rlHxRYh6fsc3xpb0R6DS08jQy/2AH7K+zxF6rl2s
LzZEwRMBCy48CzJl348jMkNYo52cURDZQht9taOaWo3rHbo4nNwnIA5ZtqD+9Hy1wmly4UmWMFRD
WTgoOgaSg27b7vyqyNDMlG79S+v1aNMQI/7nU5nFoPBYokCRPWw+mF2dZ70Ptfg0Ugz6lLcSqVZr
SHdGC91YaNm4p5JrzWJweRWYViCPTx6HkN3nXCDZl4mO5qp/MqenCiWa8slWsubZd/PHzPWyWznr
Pq6P8aVjgrreKSDKm3QRxovqDoeizPZPadUm8O+MNH3Uc9GlsBYgut/yXM06B3k6wt4i1VEUpQUy
zpUvfWlG8TKF+MbEZV+f0YPwVMk4Wri/Rji8lLsK0F3z0HpWmP4PuwG3Oos4iYIrwHyEtazq8Knz
/RMvwua3TP5vZ+qZeBR9/+P6wF7ad4iw2ew5nPeLpz6ZHTfIKXY6RaaSQnZzuyOm4wV4t1UYrzpd
GuZHrQDNNXkxYx8oa+cLRU69GnNKPmKU98W4C7HDS2WSj2UTHUozDd9NuVPNg4JAS76pmWXlsQQh
eupqjuIgMm9hrWy7QYfhIokf/VBTVRDqckvKynDzT73zSTNbEsc1pQx4PjQRWKabAtsfa63uflGK
TVSEya8BHdAnW7zZi04q4Vpb8vScQgh4iPwE9UyWfPP8qjr6Q+rdyb3X3qLFig+VZPysZN9dmSKX
zmeF1yz3BMo6caucnRjQdlBUGlwNq9IonnWuZrCaxjISiGX7wHzSSBr2r32MIAlXOkTpiCXg9W8w
n86eQPLCLhgi5b6WKE+4x8fX9P+7PrWWsTHGCCIDlwfOaS4A55/bbGOETT6V4hVKx1ZtMFWrVPtG
pbrQ0T2pX1mci21YJ6QIk5GXAjI7nkPnzdVt1PY9brMnmckFSrTHHphXrwKgKVIc0yuLm7Qq7nS/
qFc+xWIN/WmZqD8TgnNmnmMQPW+vgFAgERzVPFoxkm7MczVxo1Jaba50czGqNEYgHs4CRjJTQu68
mypSDptIOBdmF3tw2Owe2vP4V9XVyaHR9eD9+ke81DeTfYGKXTzUFxmGqf6PCGgHqWSoqy81koET
ZUk8fEpzDYpysSkuJBYpL0MjvHnes7TuJaDR9KzLRqSxoxK/Nm2tbPVI3Px7p+gTl2sZG5RFAqrv
eXMGpZdQby+6uwKuAruQJY5U4a1xMRZnJZ+L7qgmMUWArPMwv5ZnkpZPITY4Xe6haUrzCK0Xa780
rPfECiwaXTNMvDRFxB+7RC5ZPKpmA0klZNcKKNUnK5PcO2qY4r2M//OmNUK0mZTZrcSWlm+oqZOc
zLzRZIWjcVqafwWX6lZhu61qKCS6FxyN0Mj2YU8pTRjbr7UmJRsVqwDKoCQXc3Jk875VF1/dqA/f
1Lj8Xkxajesf+OKoY4s+JcV17u2z7TkXSZLFVJUTcqqox4jaXPzyLF88E6GDhs65XXworo2P7PV2
L468IMzGuF+wtgKbQwZQyZMT8Jns6IdF6dTISu981/MfhizuViby4lrEwKN0YR5bNtfPeT/LQait
XEp86dD1Kelr25vIth8nZemHr6QfUt4PB0FtGJQkqGvXO3ux8Sk/TQSZt/s8Wu7HBorrnmlGEqnk
vZA2uyaTyj0uj9qnhY3croWl4OBHOdzkol57oF7aLkhP/KEY8QPk2aQr+zFKNJ24OSJw/w4vt+Y5
kYPXOkS4cr2jF04Wm/ixopgaYZ9FygqhpyKNePKcGsyZjkNB7SCeUOjqm0DU9qaWVGuLs0h7NIbq
5/Wm/5A8z+5M7PS8CGFGc+NeepZlKLkAOrqEJ4TZ3Cse2LOtyNDr3QwSN98tsf0x245yROETRwaO
ITVObhvQDd6tXPS5D43YxJq9GWXKEXVDaPIpa01QryOlZ9+v/9qLA6Ww4MgcgSWdH4RJXJayHNvR
SQ8K+xYtWLEdWzLh6MoMitIMOX3EYKffYfGur4R/L8wGVsCU6aOKmRjz7Gqeoj10gWswG5oArSdq
/uEnBokjTZvjyu6ypD9PH4X7/xSYmwiw04/5a7+j6lkoVcjUC9ES/KAeHsOXwNYcIN7lvrRFe6qQ
0296j/qauoojtFsqIMM6h9heTj6914f9wq7Dz4ElRmqYO8GcsDt6WS2khL73PMryDeBrsQ8UE5Cp
JRlf4yyUj9cbXLyD/vT//xucba/6YPc8MgsWBLZqqNoRnZdm9Ha9kQt7uI1mi1cmfwj8hc8HuZFM
mB7o3TjFRHEvqwNesWqRDpSUeLweRhF0uCLVK1N4GXujb4Ba4MRMSWoG9LxZeHuuH1Ngf6o6MzQw
UqBwMJYnGl6HOZMwg7vSUspdrpkuNadGo30bZE/8D19U4eTWUa1cIO9SeOND3owZ4FE2vga5kn+j
MpdyYoCLGxzS1qQWU6fOdxlyYwauhFNYTVmYq4+qBIWjQIyA5kDcTgS0xzTz9Z/1RH29/lkvNYWi
Cu4dOQsEBdNk/mvtYITryhbx69PoevZnmWvec+0BDhFZr/0PTWkKSCVVp2f2PDAzGGrWwWXgU0p+
d2PXtXQLwCk6KLHvrqjFLvUKSpXQBFFbhnJ25fJAzrVDjhsa3Cbjxbb99lEvIVnKtff7+vgt99gp
I8JFfNIbIMabLQujB2Ob+ll8GhDd8vZTpZ0o8FiUIyqjPWNv29XghBHa9uvtLlFzdIzEmoEah/Q8
EbXzD4fzOw4YiRqfwL/0GXp9bJsNX4ECQw7iMSsCSjVsSs8kPSkdk0W0IVfObiQTKbn+U5bbD79k
yocgRLIn7vb5L0nbPpGjMkxO+LS474XbpFheRVm6hku/+FFtlgTZnsk5YvZRzWhMvBzM2qnnAnkr
V+1nm7r+Rylh/Ha9R8sdHN0D1qCwv5CPorU875HStE1XD+ge9B5Crh4HKWZhqMiCSIodqevqw/X2
LvWMuIVGoA5tI5ak5+3BRQXMAdfsNCSdeGpF0e8rqqgokoyjlcfxpY+FlIIUDzN2ye4fGjVr9BIy
agWt91XxZeNohTjEXe/Q8rCYhCOcf5PKlzfdrEM+AIqERDrxmJqKFgvy5H04lNljneLGmFIXu+XC
smZku0RpsiQIYBOSVC2idXMWno3Vl4cvcnzytS4ptrzJBrzIhsR+A4mbvhd9WOFvFMJOQujelJuu
ouYVmlPadQdFCuJuh82o2dxB71FlB9BD9iECtTMeeY5DI4+zlM6kY/9IGnSAd4IZzm+sJ0EiwSBR
uWCkUbF24ZwWz/woIBhIt+Qp3Tuf9JFq5rqnMDXq1M4oDyvNEL95n2gECpiiRJBDIIDyvLzyv6LE
pbbHFtxKYWWYNeqVbkIESWm+ZjT1R0A9/13TS9qeZhEn1WwxcuhVCOd9MHiDllebKDJ6/IZ6kb37
Yak+9WovP0XK0AOsyKP6xUuID25VCjGeEpuSJkhAcmDsW6UGZW+0WXaM7EI+jUi6KOurVfMb1b/l
6wjOs2dDNZNhR/0K4I1YK8Uem8b+xe07ar/s2NClTQ5+MFpZlJdWCkcrtqzYJCyjEkbDd5LMMTlZ
fkB1BSyD4FuqD8NKxPfCXmMgQkGirvOw4Jl6vvZ1gXuTKU+m4NyuTpaJoWMhlz1qBbu6hf6r7a8v
zUW3OKyYSURJMYNFaDS7LHJaNUUGSckBcpE4eTk0WyPSx5VWlvc2wsp/XASId6hIBmbzY3A5tOLQ
Np1O7dpNV1T4EEspzo1pavs3SsIZgR9fuSuzGKyYPsrHDC/ZlUjIhb4aBiJgrqy8zLlLnY8tvo1c
fAzfcjy4bveUsQw7ypPVlc1u+r+cLYVJSIOJ7/QmnNQYs/NPL6UwlEHTgw1XpJ1ceSQGzKJ5qP1C
e73+8ZanPtBEHjiMqELAe3GHaisltEfdsx0JoHNwHxelGPYh94Nyq3t6LI59JIovIdHOCccmATcq
XT9JqKUsYwvtpdlpK8tkMX8njCOvS578KBMWUhvwQhpMJCEcqQ/bHdakv/wIhMHgl91NXdXqysRa
nCzEdBH0IB5n7hJenj75X/fVwfJiuypq2/HVPn8R5gBMum6/hABydhXFJScPydfKdWBxx6PNSS+G
YIxECQ//8zY71/ZKJqztqAPF0gxl8DGgF8N9I3yjACq9Aw8n3ZU4GDrXP/dy/tIwQTzSGjTO5z5v
OAhCvcdU1nZ6ivjLXeRzt77J7Lj5vN7Ocgaz9/C8sdG0KOQSp7//a1DVBE9iMXSW44bUrOND3T9J
rd7c4Bq9xodedon0GeLxKfw6Pexm+4Kmx23ckztzLKk2HmSqOb+UY+S6K59sOU2QrWrEUv/EA3B7
OO8RAEvRV2bPyvfy5Jee2d0xlCIYEV0k9NcqibtH0vvVP5c3cKliK0BIzq2cLNBsIJOIymgcvE0H
Cr56oPjf2vaiGQ+UBa1lfZfrblL/0xC7wQVxbKR21CQnVIrhv/DdjVxqf+pW35kaAKuKPME/b3KE
9kB6c25oRFTnPTNUCukqY7Sd2M17dVP4Iv8ofcl6jls/8la+3qW+EWMjgY6/Fa/b2dfDqDyu3YjG
ZK8Cn0IeIHiERnI3erJ7DKmwWGlvOvPOd3CERjLPNxULHzbz2Wer62bwSTvYTtr1H42e+0AEu3A7
ILF78oiFOGQnHiTZHL8iJFxTOS93FxqfVp1swqME+3s+VT3T1TVs0mxUXVVNHFG1689aM6A69lHT
VYfMyo3vnYG1TeLGkPqvL/1LQ81Tis0UqQsFVrPrR4sQIhCwXh0E0btWlZtD5VLN2/qqdFDT9vV6
axdW/ySr5kWFuAbE8ezDlnGuxyO5fCc3DP97m0jjyfW1dHe9lQt9IhlMknPaOxHPTH//13ZWVrlZ
mkEiOb3tWdum0HXclgtAv0XwOMSespZmuLB9os3Dv4gXI5q5P3ehv9ozXYqdKRqTnFCX6vtSKeBl
kPxUH4q2hd/6j50DN4ccXlEsk1mDJu28c5SaRyQBQstB9TiBdrv2EFOUVO/yqi2yDUVByUp4cbE6
aBGVBWEb7qgaJVXnLY4y4EazGU1UdpYpbcDWV0+ZnfTw+aTIDyEKCPMRJ8fge1BpkAAosvf+u97p
xRrhJ5DJJaPLkQ/PaNZpSRqzsMtDfkIG60MrDMyUvLuKAmpcyO0ffaMYN6ObVSsTaXGKQKcmf0bC
CnXbUvdR54angOjTnLyyyo2V+S3pevOLi38t6qK6BitnqDfXu7qYTKg8ZcEuNEU50BHNlgi46a6x
Bl11mpS6Xx+4J7wgM37GwkhbCdIvL+m0xeaDAp7gA4exev5lAxOReQXU1GkgnVOU3NsvIR7kG4/c
wCYeK/GQ+FIANFLgVikH9rGtSab9e3953rJcp/jRYj73TYfurC9l8GBVw4zyq1POEbvFTX4tML/Y
feiuhfYf/gU3aHl+KciDQTMkX1EcxEhAzNS2l+zJmsRIVjbVSwNL+gOHIPRCJOrnFyoMnxIpjz2d
i1vZbDq3CDexMprUHVa4FhcudFWO9k1l9D+zNq53ve6vbUqLTdBC6UE3p3KoSeg/W7WIEmqgi5lB
HCPotxCu5U2Vy+oGx4nuhgWvP//zd5x2dDTR3FOng/t8LoWSQIgbtIYD9hXbgQTm2p2CKd57qBXa
5/W2LqxLgmQ8Y7mTYGY4/5CpSI0gNDMd8rOHItfP8NdwGkVt4Jd7JtnuVsJPynC9Yi0yv2x58gVg
U0BwhLXnfC80hVu3BalmXpRWdMwr0z3V45B8tXul2fmDCn8JffL+eneX85Yb3uTVi+Qe0d18aMmv
UQQVmRoQqaS/7U27JPU5dofrrSw3HlrhuYyGl7TdYnXYQSsFURToTi5bYQN8xUAjmaVZBAGefOH3
660tp+dUZ8mhqZHBhaQx29GNUW1Ag6dsrXofveXkbLZ5WGFMU7TqU0F+d2UMlycIx4eBRePUJun5
WXsZkofQIzfhdEXm7wB24tM46PrBSPSfYH6TvQyjcKeWwCSud/TCjKHiEQWCNRU8ccc8XxdA3+xC
hUnoNHUTHNUxaA6BVw2wU4L+Ry6bxS04izWzjAszhkSdUMypzopb0OxOWQSDUSDhk50Q3APZiLAc
YCaH5RivTJrl3YDxRGcyaRXJs8zDk27hRsB/WtkZmgBaOxzjvN3Dd8dWl7ge4dKeEkXpn/UkeIAw
eeAesNVwXZ/tbaYSWLWqeQoGu7G3HdPExO/FzB9rpY9+xZBajl0kKQ/XP+SFGXTW6PT3f93ymogX
EIEu2YHy6J5ssEZimxlVXsPn8sdh42sRGKKwwT46RsfdO9ebv7A8OU20CfpALGBhdqS3WRHmpTQ6
GNJRAxmqjXGLmprivMwt65Vqgwt9ncpNSUUwyLzUpx/zV1+xFmhNX84UR+s7sR/s9ibBDOM7ciLz
MIShhQ3doLzXvbbG7biwLXATISjHUr1Qz+NxZjJlR8VJSLBuZCVM9hK3XaR8sbzDH34t/XmxPYS9
YqpoQrQyWyiu2YG3qvrREZY77nyjHo5VbHkHIvHJrh0xvrj+FS+0R2HYZNTD9OWsnLUXpQSwMf82
nDwsIO6UWfXDBNLb7OO8s34UQ1NFK3fYZcjQUslOCoKT0yuT4vLzb9npKfn5sdGdotXFqTbl4QDz
VUWNYBn7IkzDDcQH6z4iCbyte0KkPNDwtHOpe//3vvP4Y/qS6EImP9sJAwFdMLZG3ZEMy8PdJUkT
nrty5ikboAXKeMgrjNhurjd6Yfsl4D2Zg1FpuQx3+3laZUmR6I7ieoiba2p3YjUmQRoVxkYNjQ81
arvj9TYvLFWy9oAguB/obPuzj5wUfd3CY9SczKr0Ek566n/KHvTcrVVpjVj5wBemFK1NLyPUcsu1
6ha2aKCCcjsIgcj2sLae+8GPd25B4jeVC/nfp7ABl4F4OnGuKfZ7Pp/AxGmNFdaaY4+V9ABknWwv
uYtH0/SBH2qF+Lw+mhfOMupjVJIjZJs0GAXn7aWuqidyw5YgNxKcTcqRc0yCW33tjXnh0o4bjM4r
iHcudwQxm5+uHPc+UFQ2eGt0J1pT0yUHapvsfue5Xn7KdKO58ylefsmLDtIpnL4oPeZ+hWXNSpeX
fQZYMtXdEwKbbmWzPmtFmbT4JCrOEKIq25hhCWI4JgN4O2R6cNLl6N2nxHkXaeYrPP7owefK9A3m
qb2zuka6j7z4TQNdr0+gxQ2ltuMnxT+1E8NEefOz1thl4CuhgnXmvij8Gqyy7+rZrjUGxdsEZqO5
2DWGdnBIhUgApte5SDF+KesfZh2HJmXxGLlua2qkng3g2TC2S3P8rzHx/mySrH2SRBji9IaPDHdI
VyOB3oB7PuWjrd1qgUhwA/YwrgXGouQr85OzYlpgZ/G86eFFSsJSuPNNZVznU4YwmgAD0anTTsMo
4PaKG0FrBE/glzPqUz2kQkUgHdVk1CAuG9GLlSvBrrCKYtfGXY07gNKfdAV1jy278gG4aETFR1vs
JEMqHVQImBFYiru1hj7CFdOmcL0zb6mAkDZc4iGzl7znMrbArcas2vJzuw/NTb9QNgnDb0gG/EZl
HhAiThXcaSPhJFWQOS23mh0pO2sDKlnZJo2UJSQegy8ZUMPtIMbmF8GV5gmBEI4HIYLzxJK9XZhG
T1as/ISOauO3WSpIT6tw68Za8NOC4vaCodlH3mRgne0633V6/iOVS3lrNFJ/n6kDPaLk8hD0gwXS
vx1fRR/c2W4z4DQsDsIv2/ssy+/12s9uUPS7W/KV2VZP09qBEvk2UnsLItV7G0Hm7WG+Bvd9I6SH
GpjxFhfe6rYVgdg2CiB+xJLDh6mj3xrsMto1ejP8MnDo2QPv8zdD6jIzKeDBxikYndp19R+1TpBw
6JUXiVXJuCRvqZT/DLXO3WZhZuzjEPhnNOIOHTcSrnuQ94KMz2qPbvkrSdPuhOzZ/6p0VvsIcPTT
CrP0R1XjgVkUGtFB6CcVISu3eFC0oNq6TTx8RghavnmuTjlnIH8ruCTc9pUCtEgU2n0iwgR0avSd
/P8AciGohoKUtVxsXUQbu7xOvUMgeeXBboLwexh3n2OuvmW+kB8UjoY9M/NNwwJri6cU6Cpd0++k
Mg9hnwvrXREUq2hm9LOgvHqnKB2WSZn/MAZYeg8Rwr5U1R+0uCq4G3nZXsJ672nAKulgcd9tjOGl
qsrYqXtcBz3X3hWm1z2itFDv87h46ocWdqQlN5h6T8EWIJX/VSnmCcICRDwQIg39RBxaLJDJWPgF
GCPzmadY/Jt8joJrpZF875sIboOEw+e+HZPhGa+e9Ffgu1+0EnNyYjb5UcvSYpOZ9lvtespDhJvA
wSPecIe2BTovqGqWEfXHRzUtbyRdgczWF+pJC6Jvclokv+VAPNUYe/zKeHbeZUoZHbvR6CT8pHrf
qet2QO4wgbz1IEuhnuEiEbtaulHdunjTujzb+DwCKZXM3+LGe2cep3eSaYK47CHyTx4FG+HJ0cHT
3NahzvQnm9QLdVfaKcjcj0gE2VPcGO1LnsPPDLXynWpCAlOu/dFbRqHzb+IlYR1tNA3QL/BHFJBC
c2HhdvEvKe2GTSrzR4QF1h4wbrLx0hJAu28DP9VMquUhhT4XnTQe5Ua5lRTC+1usOeWPqlRCHBcg
i2aq+M/NZPIqNV/4Fhh69hxESn8v90NxQscuXnHv7PahkWjBxtI7eet7PEdyC48hSwn1XeVbRym2
zAjfFje4D8L0qzo2zQ6P5zc1MfNT68G4Hesx2vhISia3iy8iLSaemW2coN/nX0EsP7WdnG50PI13
iR78SALAyRQs9GBv5fgQ1vnvodQkOOmFE1r6h6LmP0oFly/CqvbXIU37QyGH/VPVy2KPagf4lhzJ
pzazjl0rwV+IMxwfPImamZY58NhLqf1gj14JDlRp72Ozi9ALMC+pTYt95ptQN1SftGx4qX9XIG84
UCv76XqcXy1R/g35jXSXt1AWI6O2qU/XQm9Dft47BiHlHqUnPvHdy/jaXoSHSxt8M13xPQ+4maFG
GbfGAILEbXxYuRPXqpPz4lWO8Hsp/4+z81qOG8u27a901Dv6wJsTp88DTCaSyaSXSPEFQUoUvN8w
G19/R6pNSbwl6caNqKgKVSoN3N7LzDWHLPKrjZm/cE20+YB7OBzwtcbZtuurHN/aEYD7VNpmSK5U
PC3FNJ3A4JagDdWhO3pWcZx0OipLAghPkicGWHECWxIezs7OYoqwWjvnCK6kul3qon2V2GfcoQsy
Up/6F6QYL5Mpz26DycIqFfF1UnW4WWCVMV+nhTKCFRIGXueY+GoMnwW4uAPLqaaG+LN07VCa5aBg
6uxOOGgj16uCQbHbXeexLNlKagRpX1ZBVq0t1g0VRvM5o/4SMnHUrLUSKULgbJ6WY4znhgw2dgDM
r+VyaRiLvCiMEdbE6C0+/jO442HS3JmeuMfvMvdrKlpsG1aPFLG0HibMqIMux2e4s3vny9Tjv51Y
uYmwCtYWBrRsakvLYD/T1y5kpTpxw1LnU0U31R9IyZTAUUz5yVDH7IIw0Or9flrdp6QDaOMrdtq8
NXIq8IOHeoVt/zQdN2J8WLfLql22g61fW3ovMBnPbeMBjGkawIlITi0Cn0+5VOavFjPegKta86o2
FRk5Rl1cOHPRoKesDaxS7fVJJun2CGzO2DWtYAEY7UV/ovqn3zuDpV1j7/xJL/pDWinKLfhs57Un
kw3XUuhhMTX2QV0LNcDvVLmpR0BBA8oYfxvbz+PYFDc1lfpHxikWGnDKDXRVb9e7a/HWzuUUbOOE
9EzBk/vF2giH8+rMSVkqPl4oWhUBbPcOvdTnT1WagXdL1jw0BvsSCFp2gR3/81LVUL10SXCY47ea
ZlY8WVVC0aags2G6l53scCruRuXOTBY0AEp9hKZhM7LS65HRLdrNQH4X9ozlhsokGCtathRcG1cU
6tDrOLhaaI1JFdaDPDlV+mD1lg7Zx7hrSzlFZCVMmefjg1ydJSQWxABUoQSOlyTgQ30rd73gfrW3
Sr+1ndyLko6ba8isBvoFJpSLZX0ySyjGeeHMu0TB2d3oVfgYMCz8vB3XHabwFBTZ39yxBBo4Q1+B
CVOeMtN5gYPA9NWct74uFrkfssyIe2NVmMnEURUMYQEaCo0U5Ee8d0196/c18rc95npVWGlALgZb
JGFuWuBubJnd6spKi3bDchyEuHPCi+nFWxjwEJWq78rJvtP79MR4/02azTMRwtLB4RYPxsxoW+2s
VaiNC8RJdC2BBvrsUE7uq3SmDPS41u+tbF1Y6o0tVKiCBxXmcD6xRU8sUOJqpnEciot+qqe3oKjV
nVuWD0tanIxF5NGUVwbrudDjgTLjdTopyUEv9Zt6MPWd4SmPfaPGtaz02Cz7qyWzjKAzqr2bdP2t
SDojspWZD6DK45fnm9aygFX1DI1NZ2ZBu5QHCn6sXEK9TwdoFEY/jh8o28z7fhjvqeQMfkrpN5CW
O14MS2Psheiy+9lKzNBddS2Wen3szWEIvT4vokFo2tcZ9sFprucvorbB3Tb0hdSOOnRqGx7+xe4c
QNgRITvimaSgv+Ljrfr2rHl+AVY6XKlmHUpQ7gSKAgjGfEZ6zRgTx1nP4jFORXRW9ga6KF8dByZ6
gqwrAdBYq1FXMgoDlfDDOCp2wGc2cDJg5rVbswUb7zjjBr522NftlkVi2K5JP5dOB10Npx+ekA7I
qF1SH2sM2AmlbgXuZHcQLWc2obpJIAN6BCjgTqfZboKFqZxY62BLTWL7Yi0rBsCpurPwGHuqe8W5
66phOi6qMPwMRtkdTL/mJBWSJ78HZwFQjUke7+yMXPTLumPYCTMUs0juPanzHg2rnl1V9bABS7N6
YQ/X96Pezx9LnItDO08cHONabGsGIH5CWDsOTL9L+nwK+2o8vzjcneVVT/QzHiciJn9RwOr1rBA4
saY3qhDApzSmmFq2iTCvwEo6k3xFmqlfIg8ZsN7dKD1n03RrJOz9A9juO+b082jJStPP4X1EXX+O
o5bhetTEGKrwpMJy6729NfTPOphAXxnz+UDL5aNhoduzCg50meEMGVJgeQyb4WJ0lz1eR+l1IkiZ
tEFv/E3rqriqVtAQhbXGa0H81rllH1FkIhlzGsTI8yfubnxstKKLrUQ+lFDEopYR7oBxmtexL4dD
MW7T3m0a+bVslfneMiqxq9e+ONh6X11Ri6EK2rn9o1LAZw4QMbVvtpnyFoIychB785vVeayALO2H
bbgHNaiH6WDaQS8NGaY9FDogFuNBlEyIydK4wOgDrKSoiQdFJp6bQlNuHImNf+Wwa88bhpPc9zqo
JLbVFLu0l3mjOW0kbRXgjw6Kq2HioF9nJWK2ETfept+p4DXuCrNeLuQgN19zW7LilMiuQusBldw+
eGVtXzPcTDY+rxMUsw7HM8pIr5NSNtjPFp/Z6MuoH1rntWpbz5e2C79HccWlBG97Ja02uS7yforz
M72l3LZOIyQ0vKjtCV/UCdhrW86PmoE9T7Yp2y3AuWqPaanjN6Zo/UbfJDOg29MginschaeQqrbj
M9ohgskdxjC1qxFBMyDDcfLY/pmR9+EZp9w57cHqZeLruKpEeZs5gd0W7kGWOWEMmJmTMmD5gWRi
xSixv6pnV9vr6QSKbCT8QrqUHZlzSQMeuhxDfgyiN8dAPN1287EY2+kqySvnOGbytKweN5FU9Djr
cjXs8GWLO0GpAFGe5i+ysIJSyQ88nwicewxnAUwE/WTKSEX76s89fBa7Pg/Bk66F07A98yB/YkG0
jnap8YhrvRpqmfFmrOqlWLTLZeQOtxrWqNKT9fkH89Xr+pktywqFqtb0y1AmpV5/tJc0f23X+snU
MBQwe/1ruTkYN9l6iWi90HdCF1+Vuf9cJXB4O3wALi2L5Wa1sNHZ+uYhHeRRrMVt2qW9b7iMJXP7
fiFyXahVDGs0mYWAN6a6Ox3P9cOc61NQTMK9YNLNBgnlfUw0d7sYRJUdxyT5AO043U/1csIzQ/fV
UlP8ugQ24wE2jlNFz26wDdMxNc+VS6ryp0xm2mUybbidQgAJ0y75ouMRGDBGq14Tb1WACrvt2avT
wQfZ6/l61W7X/WwwTOCwSkjoK8BUsnvAJVSaFNq+7ki+4onHoYHyJYUV2hbqIx87SWADlSggczRN
gKKtjmen+yyE87AO85XlFE7YUKoKstmyaU7WX4l8bcIu1rhuLnAy4WqYeDrkxR4wnuRw1tdKcyH4
uftSAz69bPqjOzVNhOPOx05rrkvNmfeLuVRQ8vSPCJCLUNfE/Kok1W0L4MHHxp51LHG7wJ6U48wK
+mHR7OfNXG57IMWWUEbqUG0T4vCmPUzboviq3jvAx6QRZbMBUXDzUmT+st0N4LRZJZT7tTShT0hE
KisdunsrPxN2M2eLzBrCuDupp2VazXigihEXqF4vWyHKoJghpUzqqlAXYouFm2NF2G+VQVo2nyia
gtUSRXdJCpnAG9Bc8t+R8QPyxDuvX11u+yFWGkXDQde0GTPmXheCraAhOy3ZAYImb9KoWwX4sFHL
rgu8UGjEqjfM3FxaWVOGWpL3QTeINYLFVwdpBZ+7xfYIuwyA5Ktkglolp6XEUl+ywDyjP04Om0JQ
1tZduxut8Y5p2w02mnjpTeUcHNej/JA2azQsRhrbtfUypAu8JXZDfAY21s4ZIrQ/MwASpIZ8XrX6
i6EXn7DfNiIWKBHriyj2upMfcAgG+6iCi3LKjAESe5hDL3PrHa5Dr5NeUaAiVIoKL5EhlYDsKRml
ASlU5ynJJ9BEjhcrYIH9dVw/01i97ZPtxkUPckeuHuRuke8WTBNfcO2fonpCuKErrJCOrsBRxJ6T
xEmRu27xpl1f24+TPt3rEEt3ZFvyYGYYGSRSwC90zWBavPpoJW1+CSuF5NQ4V8+WTg0XS9tZgpS+
dSAmVekcG6Qde1Mub0purjsnHUTcGCPbZzXUr8tiVzs8hmhgm7AE+lF8OifCp7HFZ9pO1fWSTfnF
TJgjyFljSMbcW4D1VICmVtx4nQ3mLCfLNRt6a10CTwFFurlXdci8ujvw0CzmRULBB2B28mbnDE5D
5Vv2iVPJoDe77dhNor3qy+3Ro+ITyxrUjcrcgq/NJN0kcXqIsBMQNZyusCqda+xbj0rJVAi+NgJ/
OMXE4cA0/AL782iBi7OjAo5Etxl2EFPGYBH1lbooZSgZRrkcbONZNRYnqvQm3+XCRkeiMJ6yUqju
MjH6NNCOWGPgyUwJJVS94hnqLJ7zDWA6irNUMUGbHPNt7XzgiyL0zHIOe7mVyAMFVaxMexLaZOz1
WXWuEgGskum6/iZLPDfKHPhOE0qp02iP5v1qei8KBmtnoRAHOHlA4MaJe3+ey4sZ2lLUCHM7dQ3o
h9So7IvBXOxPq+zsm5niRFTNsr5yFiIkMo2E9mZ+WxnNk62lk++o46VZgTOFJxq543RNgdIJBQpA
StPz19mD8JG7fR1mFZGT3eG6P1RZ7y+bsEFFVsN9MYM1TsAxUkyvKBbURXdb1opxZbQppR4mM8E1
aUtgtnURglf8WDSLE3cOBbuxJk3wx4oAxcsZoSf90Xfd5BW3VZXmU1CdYUKpsXxeZEvxzKvy6apq
YUVYK/S1pLCHUKDSIYMqIdnoVh6Cc7CDoapnXy+nOZg4/aTVpRVrZlphnGvel1Pb3NPmkFeGhESj
qFRGRZFHulTZikwVP5o6I1SZzgiR0pQ+T1CG9XcuIqQqdmjAgmSSXWMdRutpBmaRbnuFWdlXdxsT
8L5DerJHV+HLmjxOnHE86a29YCjCAFol3fYWD2zzZFHV4qwl91s6XvM/skvBjsuQ4Xw7ojU8dvr6
pVbHLw0umjvFmoh8VhBN6tLpFzWmHgSD5MhqO8C6qUc8opKh/LKmK4savnvM1zvpGhjTovmakQK2
Stpkj7qzvu/b/tbOyIfyiQWoM7Z0b3kJVCfpPudeyQaCRJifi0fOmS+7JW5kVfPBJqUGjaynO4fO
2xHbAg7T8T5x93Z3+bZ5UWVs7Qd6nA4bnGeC8sKtvQZetYp7p7ZumVX7UjTjnebw7Cc0Nm4cTThX
zdy+oN5NYvrF7gXDVs2+GOV2IkxW77pslVQkXOl7pnYUxkiBzrM+jkbyBRahfl2Dnr8v1YEapups
/cEcsTfp2vJyUKH6lEnuQLvP1523DLOfj5DT1mUDdVz0CfXApoBkQx921PQq7D2D1DVdNZ9sCEta
i2Lqupoz22bxoqj6xJDypD6nubr5dbcOu0bBRarVrPFyAUAR9emg+mpe6wdraZ/ZwoCwCiDPRi0N
eiTJFC9D11GabesDs14yoiZHkEdrpNQGUJYk9pFaswkj5st9up1ZSGOAS5hrVxhNyHju1Sb06BSS
odogm3NJnrdgjtnjinCrzKCkymWaDy2DVvHUGssOQk8Zpt/s6gtqb6vLvqQP5XNFW2q3aKW1K7bV
ijOtUx8aWbykSo2ytjOKnblRT7aK7NadtzHoRo4blNlOrJV3Aq8O8wrQuV97eblPbUILah55gKsJ
O4qSGTuydAuvLwlxu7e059KVJx1jgnOqSjLuUoCc5wHO1QJ9WK9gVM0JexqHccNZyKExO8xLpN21
VspTs/D6Rlsr5IG8l70kqegFc/+OOBiiInabZif0CunhOmvi4ONUX3Mtf9ZmRoIab+iCtqPjRTX5
y0ag6CO6qE8aG3lAsbIN6ACpRCQLRJ856/f2WCexMVuZX7A6BLgMUJkxRthPpm3uF5gOezx7HhV1
uncrIlnTrAy/GlUodgZpyojekNKw87lyxUsL5/hqNaAaUbFk+SO6IMcbxd6gkeZ4G1nqSJHHFPd1
7rah0MbkihOvBepC4QJUDS3SlmqPPnXpxbDqnIZ2dHg6xnm/zSUxEQXC+1IqR+jEn+Y0f/N6dmxb
fQAsXpHENk/FN651klCXn4Y3t/WGyFJEuhOmW/pFTRsGy4inpM5oApVbdwvjpb/R3eZp0agudrp4
GMdE7HEC4g4dta8LRXR/xtLTd9hcns9WPi33SyAEOSmSvfksVLZeM6iGn3BtV3fS0deQ9qURl2aW
hG47boGSpIdf98nfizvo1TN9cdZj4suAiuedtKWYNGE1bu6Rdi1gwA9nWpvC07K6UQID8tdf9n/b
jNCmRdBxltLoHsq6d11lwnH4L7QIDrnjUOQ6+yQ7ABNTNYUp7bVV2Mkac7fEXRhp7LvasQKtr2QS
bqqqX42TLWYa3ua/rFb+6/P63+lbe/PPvvb4v//Dnz+3nRzIosW7P/7v/q29eqnfxv85v+s/f+vH
9/zvQ1vzz/u/8sM7+Nx/fW/4Il5++AOhRC7gcr0N8u5tnCrx7dP5hee/+f/64t/evn3Kg+ze/vHH
53ZqxPnTUhp1f/zrpcOXf/xxFsz81/cf/6/Xzof4jz92L1VZvTRf/nYYz/8Z37/z7WUU//iDzv7f
HY0xE2QjiOgZW0Ljtrx9e8nW/o4mEntQJFgYCfzxt6YdRHZ+j/p3LF9NZs/PE81YayO+J8v/52v6
3yG6MHbIPDDSbnz0/vj3T/zhGv15zf7WTPVNmzdi/Mcfuv6DREHB6wy1DsLJdyITG7AsFci0jmVR
PZTZaS4QohLA65Qx6SZYbjg4RHMmRh9Z9Vl1T1o+3vb2rWOAzqVoCOo893JshY5ufWUZOxD0353M
f/3S73/ZNxLHn+KJP3/Z+Rd/p/lrhymlJSqquFuvLMY4dJr0bKFoj8kNYNTyQ/mjtJu97HeJRiTY
72oytM2cdnZJx6SiuEH1HS+jEeFDCasR9GqzXunrR8SuFE9OxFtBawvfOjuNQFefLlbty9rvmHjd
M1IP2vU3B2P+7DS/m6IQ22StyJmrWEvMD5am71xdHo1Mu1IydTfpI/lWvdeXLl5zGlOTZ0ZjyiJ2
ru+PbhZsi/zce9sNEoAYz4F91+U7MyG9as4XJ522hPhWoSRatVeF2VlRQmumGstXs940P5MFXZTV
A1jb6GHSUShMso0J3WE5Tfh4B6DN6cLV04shlU/DmL/Whbb47lpegGJpf7NInpelv7qe7yyYkgqZ
rJHmVVyUzY0wvR0lxnuVRbtl8ISK/nLCzp0N1PuN98qPerT/3D/vPTgT11oqT2olvVYqsrg8nU+v
tRkRD9Pu1/eo86M+6s/veKfBpdGcz5g3lXHqmq9JShcTRc8O+9cR8GK7BNJQPml5V0NWz49s/RHq
wmerFzMlB/M0U2vAMeXV7XKsdPQbFHLX5zvX6zUw3XKfu96zohqkFqK/bHTnWpm8T4OVfhh4URPp
S16awH+HSN+8MNWmQ6LMLwBzbioVTOpS36f9YFyr0yPIp9xf5iFuPTduznf22A1H3aaKK2V+kWbF
B3fsPpeCHkjlnDxdfszS8aB168GFGZqPW7St7a6ktzV2zoO5URbZajeiknideQvKanu7oQdlRgQv
j5beXM2VFei9GyqtudPSMVDy9kppxLPWmzfYjn35zfn/61vqvSxtGC0Av02PbqnU9papH9O6vm62
Jhz75pbC0Idff82POso/r/K7bZ3ksB1HsytpTPZ7ugM7l140LPnfPBjGT56M97YAmatMGO0WZayk
XjSM/aFbFODuxTV6TtoRjbz1BqrujPvtCRhpqDfOMduWUy/ruNjSj3bpnM8w/Xc5pYdtKz9ROAnw
xt85a91HhNlX5CInQfG3ZEGHq1IdRqnsUfiQvml9nLnyxbOLi8lbgxKWZOuIy0p3r5lQpqUCErbs
HnpL/d3I8M+O9/w0fbeyz62Jt6KwON7EuGOJVhUNTdxOoa5Zt8VVNt6xsP/60n0Lvf5i1XnvvGQa
QAI1iyf0rNx/Yqqu3eGhwTaQuZfVUFAI6cuoKJgOQBCj+k0r+7tuKYf9inw0EB6ZeanR0+9UfYxw
c/mdmb/xkx3hvUvRQCZGd4Z7t+vtoKD2iJuPxWzCdLmOmB8PVkivlQHgvN+thcG4nQTLMh7bLD20
CmVPNBXG6lyydIdjM+LuB542U+cQL6vjhkwOQ7SjqLeHbaiuutW9lo590TI+78oszlcZ5HOW0Gew
df/XZ/pnF/XdDueOQ83UzFbGiYmNJ1WzM74HKfd4r/f9vVLV13pjj7Cpi99MDf5sfX+3n1Rge5wV
bV4sJ3Jn5p1oLkzj58pqrupOK34jgf0m6/2LG+i9Qh7OQtsnOCvEVdlAwJ2afd1Xd72BoiOrjctG
iJAJAaTydWxP7TPAgQ/NrDyxjbMxL2soZUHJGXxQaf0mmPhxKOI/y9F7O1UzXctk4AfEk4MAaZnb
Q84wXeYkIQqxYODB1vHe+vVV/TGz+fO73gl/NctttUJZuKpO+zGftA+ec9Yzpvt+oL6a9r95TH9y
Ld87WmhSk8k8cEjnpcDqh5u1Jh1OLI82stP/5g799sz/1aU8r+/frTtKo3trZy9FjMX00enL+1kq
j7lUM3/qylctrerHMVOqe8MB0ixQkQTYmUyRPc+IIXQgMpaTU74ZNHFwMXBocvjBpgreSnkUbR2t
Lvrc1VyvoRBdWKsVLS71Ad38wPMZj0wC1dK+MEipczRASy+S/dh546Gw9VuKEreeve5TpyqpwxA5
aP12QNB4VXj1o50099KApmauBIdMJexaZdyZEy2zrfrC/CRd2mzck+e92MW8l+7vPFXekcD+vPzv
VuqqsBaJ8r6JcRvzl4Hy9robekwddpZ3ZyUfndyl9jOE62Af0wzNQvbo1Fcwl4O10CLkpITbfXvi
37xxcYYLhFq7ObH2szH6pIeLdB9+faOeU6K/Ci/f+3s7S1IUWms38SaKyLJXqtAKKjNnl3qWby3Z
Y00y7qEAMFybTe5Gzg9DdY/j94jesZN6WIOcrpSobl7Kcog7/Y2Jr4CxIv9soGt26MpLhISorlQR
bui/mjJlFXZ+8wT8JMb4ljh8d28m1prhyF63cWE1u0LPbpNBiTZMCX59en728e9W53XwWjEn2FrZ
XRoNk3PLCPDz6Nb7X3/8PyeJ/+rZer8aO2sB3nhu49ygg5hW+lkvMfhj9jisPAXdoN9Mc30poBSM
xVixkHKjF3RZGuGqaN+ampXMRjFlDIQ/80dawGeppP5Qj+5FoymrbyqaFRWwuuh5PTnAfXWjTIIM
SxrKpcsrAs43HQpSPxTUShf7YrMK+jvOqbGx9BqJRykI1+GSGV2ANbpB78t46KoEQg9goQXtQ5Ee
h8q+GZL5xaZGGRqevF0ai3k6eyqCrefXKZ5+L7v5YV5xxGKZf+w7iS6/e9Ss6qMpicZNlL8ox75m
wyj8dJjt3epaL0wZha6nUoUuvAvXKU+Wg/8ucbhEA+X05q7uC9V3qoUkdJFBVU1RCeZFEUukNxkk
ekqkNDErA66VWn91SlpgBsUeXRwcXJS5J5N4xvSXmro/nmnhKOvCWit2NEYo2G8Zmr6UHLp0p2fo
yPsebaFatdfFmpe+Mk8R1oyXszJel2V1k5CSSq87eEX6scDaSTZa7I1aVA/eEZ/w0DXwbjyLPzaS
mbxsrjpFucct7gOGzzFiJ6KZIpKOMNGgrHeWJS5pjF3WHJNw0xM2Aodelze5lT2aVBCQOd0szfI2
8a1mljEv4uxNHPopdkbALG9tjrVRpmMv2ggr2WPKs/Hrm/YnEcu3leS7R25Ylw6nzq2lSK0gNden
GNXic1etV8PUvm4mYPe1uBSsWr/+vp/F+ca7Z2QaAK6YcKPRTdBK7NK4a519N2ofSWNCBfydD1Bp
pJdefm2E012tbX4xL9nFfIMM4WZy2reMvrYBNtjXrflyNOyBFgByEWfwZtZharLNdmFmRbzqbFR4
y7/Zlrzs4J55ifLVLdWPs8TLnsuDWOzQMWimcpQd+tugHvJbT18Cp1QPvz7cn4QO387Cd6dXMr1h
eBBR4iRzYR0XeNat4/RQe5QvmjLqJsUMf/1NP4vRjHdpuLqWVBZ6u403Pf1UddnR4Wt1+oh6nb9l
Xf86ddoJncEx4/533fUqLac9cdTeWrSAWRAfb8IHZE/xr3/PT6KZ91aoqengvNh1HDmiN2Z35MXQ
Ey6wkHXd8Lsk6men9/zl351ekgX86SaOE3nqvtPrtwyCoKfRpF4mTfUV83e37U+2DuNd1KSbIECl
27exom9kghqCNfPIFMz/523yLsTICiHzfGLj0F3l2Fdng+pRXKAHOTKGep8k8sOvLwo+yX8dIbw3
bZkqNTNppPJNZksLwFZuDOleGuYazfpcRkJfL5NEvQWlnvN02lTTmprRC/MEnY5BRq3bz+ghdX2O
PIbme9qIGeZaYV3x6thYDDiJ4uQhH+9wZfdrm4GphTZ5wXo7ee6p1nDfyueVG1L54Bn5ESt2nR3F
/jwly6VLT8s37DlCvRCOnXvs0QqXhozPZyDVdMifELAUCHdc2jlMmcoKZKrcUmu+ZsLKDJAvf93Y
hbaBwaU27XbMRnt+v6iXqHdjd3INNmH1AkNRtDDNJ2EiQQd5zcetxVM7IcKuksz2m16/VSQ+nqLc
PjYNwr5cz4742COFau8NywwsR5yyNaMd7qS+q46nShEXq5qcTLNno5fsDtk0n7Lc+EQt+8bLteOy
ZuFcNqHsjItJ4QSZ5d6WzYXbWsPebfNrRmsQrXsbc76zYNuvUT2aD06WPlX5GrUpkvZyVE7JRJee
ltEYuTRWD7hXXWi4bkxsL507XTdZ/aGvznVOtnM8F85b7xUtjAvPtI7btMtGJ0cOlVsfRNvdLYCB
qjJ9qyTTJDptLNeuXkE0R3NOtIE7AvCeLi7aHFGEG2eDc+irjrEE4wgk9pBP5d1Ab9lrtLNQ4P68
dbF9PGSLc9UTRYikLSnTjlF7Lt2YxdQFXrcJiujurZJu37b4VP1cdG7oaoJFWTg+5so92oLhQlf1
I1iaxs9G5qIFzXzGGxi9uaUK5YVD2Uy/yaF/8myr73YkT2h94vVjG7tZGVatck+Qc+nM4jcL4btR
1n/nD7gx/7hIJeRKlPB1FmbKSEEt68M8qiV1+AnQEM3VWhcomwvAu94eAWv060f9pxvtueby3dpY
SGfNBKMjsVl0O0GVdbJy/FmHryXq7GVbESv3zr7MS8Sm4qlzh7ei33aZW+1nfYjaLNlpdbd39P5p
mx7FUEeux4PAJNHeLoovhlbfYR78XJXIDIhu3IbRMu2b0Ma6XNvx8rypMtDAEqHEDBRcVHxrK/Xj
sLyaMoX2ZHz89YF+M4D+i6j7vVfbwgCXkKpK1K0b+zTJMIUb4qYXCLEnWsnKPH/giPTgrIBh+FaN
yzHrgxErHOZ7ECQRrJ2jA4G4MFrw1ArUOV2jrkB9sNXOVWW5j2YGSzRDrdPZ49uvf/bPuiHnVtj3
1wexNF2XWqniFFGXhGpt4slxbnyftlnfq+NHK5XRlmmhh1KgbfFJX8+tpqtpdS4Gxf3KPNjexmXb
8m4ocaFwf7amLarX8k62zHDgtdy1e0d8KJQ89rKHSR7z8iY7y2pqOg24PWuJE3aVB4xpOqSKd2vj
Xbr2T1O6HtE9hcy4/CY0+emhviugVEmB+5jmVnEzaMQ/mE/P0aJnJxrwe917WLObap6uWgbL1HoO
GNuKKtppjGXQnt47sg9QXCD/iOz8q/TUoM0umKmIEcQHrnEesGv9mhriZnV3W7Fc8CyxkrB6uewB
gP0GbJlH+dg0d4X1pdTu5HhTtHuFigcJr5f9xsv7m43LX92G72IRa8hST8E4K24W43qqmUUHJPKW
UDij1zyz5CahkzmM49QhM0E7SiuHMk93Y2vQQ6BmleUKUvDNQYHL8ElGbQvdojytHeKzwsrRRSiJ
r2VlIHsrgE19uZ0rK+1Y0zwSczwkfYy75n5oZ+osyU0t58DtksgrhodCFT5NbsNnQI3noQlz7WPK
0FtnWkGdmifyzRiLgmfNXii3r4ciV7FR0WYGlZtobDpi1TF26+lUN86TNVDbxAdv53TJ3Twv4ajM
xzmf72vcUPsuOaI6QvG67L69yasYSE8x8mGOCGHZr5+dd93/fy+pUPl+fHaKlpHjVRpNbJnTVTbX
HzNj+Ig7b4i2K8jRIKOVaq7OLT+XjTpfbV+rp6+//vKfbRfvmsVeT8A5KHUT261916vtQd/Mk6P/
zgTlfAh/cRup75Zt5lJVFBqyoUmakTK7N9oif/Mcnu/Ev/rod/WPqliSeUPwFTMhw+2GbBLrqkuj
YJSyYOv/9en5WbnsvW/nVOOXrkG4jXtr+j+cnddu68jWdZ+IAHO4pRIlOVuON4TtbTPHYn76b9DA
/2NvHcsC+vL06ZYshqpVa8055rYa0MtHSNYFLDucCcFS8/twNebqoTTKhzqoDyr9ncRWN/WYDWA5
rOc0kW/9SFliQ15MaYFkKLvwO4cFOn7ILBR2g3EP58e1x3bdoc+0mEad2TRP3NvvLeavPROVUsSe
xd9uhA+VfE2HeVs5Z09oJ66/evTk4KuwRWWI2Av6V9Rz0qoXqPpkvB5uYTnLVEzbNEwfI9On8aGu
FfTNmSgukrz74xQK5zll41NH/X6fTv3Uo+cMh0VE7xQfdzKll4rV4kdRrkGBnoPrHKFu/v87eowV
Vc2Ro0DGwDC21WLjN8jRynYjCHo3J+krZlJj4bRxm8S/TsfgtQvGP7//sqP0x//3zf8DQyGlDzkm
GB9PGzKqXMnGmTRtUsBwi1gJ18TbPuWtvVJiQ11YevKAcO9gxtFWGcJ7epDn2Bc/3279OMWlRUAo
F7pM35iuJlSqYltr7bZMtYOdp2dq1xMHYPWodk26aLCFwWZIMvHCMMMH4tXJJW7lCD+a9Fb5aCZ/
v6qnBgdIbf6pV0ajaUXbD0hRaKnZ+ng3u/zS+SQgSVjYUXf15roUw67VpWpp2O17Ntpo47CHMq7r
BvgmctEthyb5auQI3WaHPTauGOXmcqy5NkNdV6pVHMldNfd/stQNjGJpJtl23vWqgC767LRkP23C
fDEPMM2quYpERksbBBe1HIkgPQeqtKeMfbL5F9BERnhk01WmlLuEaWFFE1GLqBuk5knwaSltICXT
abBl27Q9t9Aacw33w0qrHNV2zSQbWZjJqSfh+EphOMlWf9FGYbnKbDldCq15FwrHQtW87eTy0Z6F
rzaCh86wbpEZPgyWhHZ7QFTQ5mDpajMwXQ2ghDPQQBoDA29BFbpJJi7yidnLYCBfQL2S981GZ/hh
EQNlhSiBR5/6wmZAIh54OG7KAmW/FXia7pMqGL0FGTbUwXqc//1R978SO8YJ2tOPdAavjYdNjxFS
FhmClHzdxMV+itQdItJ47QTKHXTmxci+jpPhyrH6fZSHZ9oh3yviT9fvqGDU/U6gHGkSzxT1oi0Z
XkC1fUoVtBpGIQ6dYq59C2qHgw9txACLfpMZPuL4RLWWkd1dk9V6iB2QN2OwTafxJpbpbZj1rT04
+240F/7Y/actA6jVv6+FXFfYiuZyQOOAzMloYyBkBZlyRsBzohw4VlOOYduQbMyVaMrn0rhEzXhm
nz6xcihHf/c46YMU6HywqB5RAS8EOXB+cxlUnqM+/b5knPqK+Tf9tZsivneY4LUJZs87bFVd+Bq0
10V23ffZmYrm1NU52lGBKBAOAJfAGwz9qrazBQ3kM4TBn1dv1Gj//vHqBCXT97k++pAuNI4UtrMt
h2ebiJrfr873wvnTQ35UjhmtArc6CgoPd8NSESzbdmUxN2m+qsJf4Wz1UhojRhxdSqX6aknOTW6l
rw3nCGmc3hJk/AubWShuG2XajFrr+QFG+TN/3LyB/PTHHW0spahUgDZU2H7HoV5r9TuytPZD3+8Z
E+7NtMMILlUPUMpzN+sRyp353hPPzLGeF5+DZRCHCsLLtzaGSP/kRXyba9mDHKU3Nn3FzlEzV4vq
a3UYr6NA2s/zE6mRXyMpuU/Lcd1NAxgheiln/qITV+I4QxOXdF8zMc+9InRuFKu6EUq3zzuU2CqG
cty6Tu1CzbmebPHeczT9/WtPXYf5n//17qRtmemBhbVKwR4gYnMTBPkHISMM4ocNecPnkPPf5dgP
N/qYy24aphrTcMi9igvvZjRbpSLfT2X4Iuec1PENrvQ+a1cOs8pMgu7JM5FWyhaIer30h+xWz5Kb
SKn2ITMpR5iXE5Qxty/GwyCKc6XUXGP89EceLVaBVFjohg1s81q7cRh7trZ+M0n1hQGuYJGk0c4c
pXWbal+/X32IRz9+o+4c7eAaXryCQJwCgYO/FzTjy0lagid7i5UqW1TKcG3T20zCFBVZydI5t5Sh
Mt36sbSJkVltpDQgPsfAA8uuKy3qfLoH2LpIuzq4mWuXRDY7F1Q7Q9JC9yYQB07WrQZo8Q2yD2Q1
zp8CzSNch+4rEfDmUiNK3UTpEWQlQYWhLYYiE2OlacbhEu6Yumr8xlwWFS6dMpq8wdZf1DrdRE33
wjpxUOeeeBcr7JQjHh41Uh4iA+SjlGC5862tYupY/3HFVLCw3aYIPxrfYYfv623UNdFyrMuLkDZa
qwdILUqgALq/i6if5lraNjpPL+VtrSgvgG9y1MbD9QAsz51fUdOqL6V4XKoBryZmrdATUkOTp2h3
Cky3eZkDgKAvuhEvsWRUf/oou5ESedWGubb2aUQNZnbHmBJ9c5o81iK41MxpVTKfhhhJ06e6DLRo
ix7I3oydcTmG1kdemLeUmTLw29LYSEawkQq674SJbf1svOCOX9g+xSL+LpzikUCQgoF6Mtp84RQ+
lIXwFoAslnqDblIW7hIz9cBxLI1yvLby3lnGjCF1u3ue1bQDSg6szDTcR7GdSvFSNuWjo2pPZYfn
uAyjaAFD9Ur36+s2FE9GLXWQOcDHzZ1Sf3Je23pYQ9N/BKfPgCVZS6J4rCscNM5YHypC6Bnv6x+y
MQg6GZjsjS68GYV6Bd0ocTtGNKQOrjSDnpaZ0vhkWxSubWRIO9AUjNisEPvRLTIL+oy47C+nwb8z
7MlZK0yYRQeTJDCnjU9QgQtzeadnzs3EUAFJ0lti+ptKpcuUDlW7tOr4eoyQI+VWFroV3IzClw9D
pn3kwRStNFKrQD1YV22WbOy0vWI0wcA/8VdhIk/LCj23NnTPneZ8kG8NywVoN3ACZATmorG6ajOr
S4veX1Vyd5nHqFKYo3vYNu7GKf60R+Y3GgaiNIGzNcG64Eoif2iZIZmys1HhBhUJy48IUk+oYrYW
SfBApndbwuUMAtEpMBUHSrmcSqNdZkZwm9qBNosOuGiWEizp+5Me2koXFUoIQ8AEHCbhAbhZ9aib
5trOroKl6HQvN9Rtgwyp7bqBPmOLA3G097ktP40RAA6NKc389yb04TBurI0hwo4KsRDk6SLVg7dY
VW7orGu1ddAcSJLzu1UE6ZcvJISgTbbUe+etn5EAdhbdT7gHl1YzbTBEE6rc9PbaUbmZkzY+5L6W
cohK3kvdCsH8VMqSWeVTMqpbEFWYL/MMwKod00IclmGiwXIZAlcxJ4Z4BUpnFm0tawVhbr22sOT4
cfa/tojTFU5JraN6cpHWbpOXh0Rt35CS/tH99CWVmztbyS8K4PMr27Q3oZIurTj74tD1VoCRqxNM
o+D71qUy7k0z3vZ++MLwbNMQB+giO3u182ZN0t99X4YV+m3/BhXIoqjQPChgjVSsnoDZjM8SpN+3
TMCZRaiOjszDyrRFUzpf8jgccgc0IWR4F8fcxsrSp3mb4qy1k2LrUmI0xSzrreJTByHWYQtRL5Ii
fo8MMBKVWb+AGLqcvzmYqttQ7S/AZqwUkCi4Dm86WB5SF90MtfZgGMYhnJv0NQkbtGkBNUDQ+lQH
4yXq7CuB9kRDXTPP0w3R3DPEukXYcTlvDYYleP2NyW395Bokm7wUXF+cWZGX2TVn1IpGqVpGzwNw
5WAItgRf7XQp+0wUVn2rw/lcsNSbjXzLPvjuy0jJBmR0izoGldMDNbOxO9MUDRnFDiidsTylGLy1
lDi+RM/u2lbMilT7VUQK8E2zYvPxk9t5JqRlyaXq28WCyavb8nvLMLzEle5ccARcayGwqsSq8eqZ
q6bLVjRV2kU12Z+V3l3n3GdTj+AvtteN3CPytPY0+LbE12wQkewbprffnxkNEo0B86rK4j1u8dX8
LwSYz1zZNvfaxOR1fv47PXpp56ejjCzqSqYy82tUtdhizVy/ahVW5Nh+qir5sVRm103na64qOhpm
BI9VzJTIkLhqvtd57HStRo738Ipy9R4V9xVCwwVekEda5Lj9tPv5I/vR8EqCwxZ8HLmsaINc2Hcb
J6CHDNYVhPqT7jPwDfXxbR4Zldh381S7Z7z91AjnjlydAw3PN7+XgMvhCf69APn59KEfh4zBDoE/
AFHPM7p4HbGtJUb/MobDjpyxM4fsU19xdHZCD6Vz+brc45hWusZobhGLvVhVu0XXcOZ8dqIJSC7E
v2VsBF2pjlvK2KkprvHR/cmD8RpTPDH01ZaArE0HgcNXBRS09MIJpPXvl+9U9XZ0tCLksC16B/EJ
ZG+aPCiazOTsbzp14Y6ORuA4y5xpPFqQBngJ6nU2uClY4S57gsFcLuaaSEfhWlExGi1bMha+VYIc
m8Gius4Mk9Z2reLVPJeI/Q1G/9/yGJD5v1d53g10hga512bdPvX7Q1SAJ1Qr/6oX8XPTJQ8Z+voO
dSDPv3Orhf3jXGiyC7xYqfogT/pHlem7adYy2OmVPNn3OPJe4cod5LreWlF6AMhz4aN/k0T/Z0yz
Td/B6gHC5dCin/Wk7JgAJVaT2l9Par6NnGJY6GyomOY6rzNGf6EE5VbGdrvoWk5MUyEdnLJZ63l3
k1XNpZPb+9g3rvIkjGDgJLeBkSxErX0EORniAp+6q+gZ0S1UvQpN6pQFxyyyfWHWBiPcVoH5k8GR
Io7YrWW4PyZLICiLTaI3N0pH6TtvxsNE7URvcEAXkQ3SRWKpWGOBu4KH7aJwh9kQEGmp3FsajJI5
Qp2OGwiA8lNRu6vv/zeh2q0ki7Fi3tz31ZS6saq//v7YflPXf7qRR6eOqolSU2rU1ItYDMt68MZO
gkIUrhrneu5nJuBfsrb1oEFCurg36HSOTnPmyHlKqGAfnTnZdoQARZV6mV7ixW5d8LELm9xIXVtr
3D3JesoGqNbWf2pBIW3497EtYb5HIbnx3iB/quhaCUhdz7uAJQcryzqXG3XC/QKf89+vGTo4zRCM
Um+EEsckfwk9BV3DTChi/Uk3VKtV0K/m2eh3ATlcsehbDmpIkHE0fs7c23nt+enezmvVXyd60LGV
UppcXd2p96H84RvRhiS9dTFcsdSv1QpEa/1gSV8mFqDfv/NbnvbTdx6t8Y3tF0pEwAg0teqxdKKn
jCxEN8nVkhw9VXc5j3mmLK5SRfeIEd3Zfd+5gQ+FOs/hUfabVuI6lH37kGf+wBEHDW0/1ciUhgaZ
Uh0fWjJcMVll/BOxrsJJguFUXYaCzkjdl1Ql7UMQjmAiU+C+prOmffVcTMW9jnPu9x95atxjH+0x
1CVdE6ht5uXyV1wdcHbicy0XSKJjK1xRwjgj3sfJWPP8jhzUBKJq9Zzk/uS3H201GdlsGW7jzCsD
Mq5TmSf3LpO/quAWfDEi17VB1TfxGuMLluSlz/kjEucSX040ynX7eC/Sk0HYRhV5YEf2heEzQsgH
bSlF8TtH0femgr3LAvdSONqzXaS7eFTqFWdzWnpK8q7K0xrP0mOOmaebAAlqc4oIMDQYl07F7Kba
9KL9nCQYK7/frO/B1A9P5HEMgx+C+WEaF3hq1SwtsL2ZX+4Upr11kTwmuuLBr1YQK4DT4Gju+jyu
TWvf10azKQrCs/tJcFS31H3pjBz+U5TwmC2CUTrXlj1ROlhHS3Am2NmTIQm4os6lnNmepGQfv//4
n3t6+nFOVW+QP5jRc/FSObnuDbNEbx0vejvyaht6zHDOiKD/3LIk8v3fpQaqaViipA68sWmvaUHM
NDNxJYIErYIGbBNNkVMk7qj1D1DalnIOZQS35GNKrzHx6fUEgOC63HnHPg6xpwAcahnrZCp6l2fh
QL96VWLUcPto2MS22JgF0vYwOpizX8eAblSYAGhq/HiSduOk2XMsEDNaJdS0/LHz8wfg7ztYQfSQ
Adn9fnG1UzfuaJm3fOLaphBBeaFdBgLz7YOujhtbLQ8yStfEWvfqVQuX1fHhjtjDssfMm5p3/FNJ
0vY1tMPwypy2pBrOoQ6bklmtYt7wf1edvUrRJIFKWdW1tpJnKzPsCLCgJiGWyaMMb/T3HzE/ZD+9
HUd7BP4BnzeVh48/t1OvJuuD0+5VNpFzb4HQtc4MlU6V5cdBX/qUQ7F3ktjD9/NZkVvJXPQyMGdM
eliA55LGYW9MyOQ7jQV/yLuLUNekM99O6N2Jn3m0YucRY3Gn0iNvDBNQrVWkLmJQsGoFU498vI9A
oTXC6DGg1CC4Yl+QvggwkiasltwmdFsJ73pIAqtYdBrNd0bMsRLfjllI7JL6LHcpuGu7gfEjrhJc
gRElWzvgE8iblEmi2jCN74NyM6U2h1IDtnUDCSVoxCMe0a/agwyY6tN6jhchz3IiH71HTJ7HyWU9
cSucZDLcnhTmhaOl9/ynS0vnBBVY9qbQnpsmfUg7uVrCRFx3mnIjZQNt9Ig2QqbUrl5Uo6s34j0x
mveBRA53BO/ldoN/GFtlRZ8Ti1jnSVF1VZjDH01ud5qEkE2J1MZzOmfP+HUHUA10gxq/IiDbTUlw
aWn6I/vMtSJPd7GK3Zl8EF7PieYRQyxyHaAyE9ywkCT7JROIA7RJWgeieZycZmtWwJZydfzSGAMs
taG+s/RhB3C5dx0/NvhWpMAktkdL0aC89nPkVME4NhvWx3hq9x3PUCmF0cIo7TU8tzczV4L7SaHZ
VJbkQAzQGapxHt3rQl1FAHqu4iighG99jfNf0y6Fk+1Gx94q0rQpFBNKY9dcpY66UTPx0VOXJVG6
xZj/Lo3WY6NBDyUloYJAHn70CdFt8IzcptY/6w4pYIIY0lA6j9QGml3BoU8jkJF9TLt4OOC8ze91
heG531shQRO0KMlKVpZaRdCwOnxMqDGXUgtBaWjaZ6FBOmqygzOIR9OqPL+QeB/M4E3olbRJTTLH
9Vhy9SG6jyP1UgvFR5i8zYAJu2KfUgI2UVV5t2nxrCNTWsBlEzQtsuXkyHP3orxTKmlbJ8FHw913
pzIBLpkfYt+u3MEC+SlsHts0j2i0cJB02jqlO2Rtaru6sOlRLMoghGsJJZcZoNfLnOdyavaQCq6x
lbu+fNbHWd0u6suBsHLuQN65qRR8QnlfcWLEJDZN4IyTTRprvAbBtg2bB7A+SDSBMblzFwTw8zuz
h5Lkk3zZ1dVl1Tt3PFQ3uA2pmAdx4zf9JRE8b4YqL7Qy3+LAXWc+cayhyCRkFz3KBC2+yJRqSTm6
Cx15JSpnKeruZv5PfBIqGUxkK2sk9aOXQPQUXb2OLQF6L622vSQtghjK3TjyKsY6rdqJvAPXT5Qr
G51UNDQQxxAiJCVqRaa2XoXgBhyecwnLDkPWeIfTBxqyZd0QZbSFh3Gdy7wVeWH0awIePlveYTGk
e9smm4GYmueg6j/JQlkJZqseE2xXSNUGO9g6wKAQdOyHqbQ1uvSa4+HKnOZEB6fd9uq50Kqf512c
k//dwO2Jv6zvJgqDTLplVnI3dsqF8KNdkoerlnugwTkxzcj7fds5tXUeVZF+JqzYKQHk9Sz3UWW8
KGN8+58++jj00Lf0aRgkTM1JptzKaHl5/LQzn32iEWMelWqa6ffkFTH9B2rvWrl/GxFf4VfLvG7W
v//16qmvODoS4+ZAPj6gkptQwdBHXyZmsIgU9aI3rY5kNk6RoBJdqdHu5EKUizaXX6c4uvHN9kbS
zEteyXcriidXVoqMIaG/8xN8HLEKH1OpYuC0BT1cZeLVBhvvJB9qWPlnLs+Jh+jbAvTXgVPBxT02
NKC9vClNV9emd3nefDq5vzdmkpzQ8fIDvDZcJ9WbMwX+qQt2VIUFVRjWsirFniR3j5Ua3MlDu6fc
ogumtI+/35UTj6t5XCXJesseCfRgyMV1ACwjk88RKU5UJsckKN8MsoARa+QJ7gl+CNbwvDn4eXKm
x3Lq8hxVPo4uyDdV0gj0vX0VlMqDkXbevCEgTDwjCTz1E47WDp8Gmj6iGvHMrtzpOVFfkn6AE776
/eLbJ2pU82ix0EKcFXpTh7TNSVBhZ6atJsDYB/F1QhYKg2XAMPIA/jwKA92lMLhVyniv6yjvHCov
oK10m4ko902tWWlBsgkj5XaMg5u4zC+1znkcm9fOwSxcljGyD9v1ReDZg9ja7eBFVnvRtTVVo4CB
WM5bCUMJbM3TtV40W2OSdqbKNGTy7/uWExZWKCCXypMOyWUwhi176Y1vGE8mxoeyHefdEPAmbf+t
UViHLvVvR918nP8qO0mpNQHGG3n9GqTWsiYKiBwK51Hmb2VHfCWipWQq6lzmKhxaJcOvlMEF0LVL
IysZfUzqSsHJvO7NwsGAarziz8KabKcZjrdiJQ8i3ZOsuQZ6zGRfxHOe1d6ZrOJaapxni1yqe8fx
H5n13ktqAcyo3Tr9f/Pak7D37xYjmTQybXzE3tSFF5GWgt4tFpwat78/Jieewm9l5F+LDyPLhsA8
OUQFXpLGHGFqT6UnQYLWf1tojrFHkSHHnRNPoefI7e1I7Eke6gcBy1fKms3vv+HUMcmY3+K/fgSm
nEBtkp5rpKtv6VCv/MpeZzkE90SZLuNJe5Dldua+khkhUIo54ZlG8KmrN//zv77YV/MqlkraOoqt
3qq8w3ltPsP4PrMKnZCewaT69/Ph6aVSBnHLawYa4oNVkNsWYBm0xi+rZXvwh2IZVuGnRvAi5U/M
yQlhRuRf5vJ0VZfkrCh50gEbZwV2A7t9SJuGaXF/5uE50Sg55hVJTumPccUSYyXGYzf03kQ0VJuF
K6OrVkWj/MevOVqMASRXSlujRhl7Z6tL4AZoyea0nkbaPr2fnFkx5zfqh0O9cbQgO6HWombNQ69J
ws9Eb9/nr7JGZVvmBgkxWrbDqLcJ7OzM953q4xtHK/RInEXelU7gdQpQOb0igwt7B9riZexYG0WT
Dnbc7aRSg+qvcXN/f1tO7MrHjKB2EDQ8wyD01HqMFqEo7wzJvvlvn31U6cEm8Hu83qwmQv8w2hJ9
UXzOKHlq6KIf1XhB11iAxLg/AuNHL4mrXmfGr0/G8yCHyzYB2mb6H32fH4oC4EBR3NFf4/jRR+dG
iie21GPyjzOljmmaPIicPvdJUl77hUquUEWvQeTrKRp7V46Bav9+MU+8Xcc50m3nh05tpSGu6nxy
iy57RUVBlJQz++UkcgMwe/3+TaceiaNlJlZ45kRXhl7YGB3MxYyQDWStv3/4qVbyMewm78mzHNnD
GJL5GrF5uId86zZAosDytig7LJL4T+b63PRKod5ZA+jwIEG2NIQj1vSeHJbpM6SlMJbTkgC864T+
J0TxM9vHqV9/tLxo1igcYv8CL5PkDQXRNdqTMyvXqQ6vfrSmSFqvxE0+Z+gJndCHxOG8m1ubLKw3
Xdd+VdRFYMSfElM5AN6ONqUkX+fl8Gra6XuEJCPQ7W0bZ8853QGWiwtICWDAhb6AAL5XfX81pb5n
tM2bMUbbthFX6qQ8VDEyrnq0XEsSb7YFW7eY7kRuXTk44/O62KZmsHPgOzl07Ym3IvWGUuf3u31i
R/y+EH/tiMUwqq1ms7oUaVmsKqN4VEYt3hF5d6YreeKt+B9Sh1BMUJM8Tap5I9fhn1oz8Wm5Yxjd
pKV1//uvOLXWHEM6MmZqNgKXwAsy89JXK7JNC0ERnF9+F8Ad19ZCzsyeQCzd01R36kKqrRUv/387
HRxjOfw6toikMPGAOMmuJ77JQfyHItTM/9uN+ibZ/nWjmk5LwtExEk/OmZ3i5b0vOPUOOGB/v4Qn
TlDHJI7ed3zhmC3T3EHsiCx5yKL63UCTh5bwTHl06iuOli0tGMWkTXnidW25EnF/kRFBjHoQCG90
bo8+sTgcczgsA0K2Phu3OpUUhZxUW7/NDHeMtHec0SsrMV/9anY/iSUjxk0Eqz+326+2QrcxDHF6
5mqeeuqP1ihs4MTn6XWMzJ8uHXFKMDsGaR2i+9SKuwYt7e937VQpfcwZmn2neo2YzYtNsW5CDQA+
3CsIUiPKUHAORXPhM4YZAaabCToOM4zXv3/1ic31GDikZoMTt7MPsR0Ji9L1lUbOAeVs7D/5pMG3
6pn96IQpWf8fDkE3OvS3hthjvr2SGbQFzVKurySxZEkZ9IllMtsG4bWtPdR2fOZBOvHrjikCQlP1
zlC5gVD9Vk14FQwC77gC5mRdEGfQZOMZf/upL5qfoL/ea60NxpxqH15TGV4XaY7N/aqciCxxgt08
wtQQbfx+w068Gt+9uL++qbcUhUBNNfBarX1T6/wgjefM1adqhmNzshIAhooVJfCmpAleSzizKzuv
70ezVHdlFK6ZoC/rMvxEnpggEtAvSz2F/tJM4P1C+dMIs2yV2ka40jTjs7bGhsZeglVeJ8bbOtfB
OaUpOLYhl43pmOSeBV4cCvChkr1qgu5DzpyLTkbfVHWkrZTAle1PxB2buAbaFZLgl/ov8877+11Q
TjV6ju3KoQ8XvST5F+infFdM3Xouq4yhAB1XKR7hSuva5z2yFUh2mZYsLTtfKZq5kJPkgbxLy+0s
iQy1tHnSI3DEE5nBN1kDD8BWt7pN+rzKEISUGf2Gn7kso3JY5Tnyb0mqwqVjM5KLbXNjajaJ3xhA
FpmttQuJ/qLbTEC9LJJKfZtoDCHMbTURIFnY6iXiqQsSOA9BU+0JuKDTksFpJOpYJPGSLV4nY6c4
WD1hprp+8DMjWkndsCPWz83J9THBx9n9thrzB0mDxzBW1T6vHU/Psq9Iddw+DB/saHwup+IpoD+I
soNSkxvCw0NG0tAxqyrbtd1YXljat3Y53ozU1ABGSBWX/UM2Er9cjrhXg82g6jQUpGVp5As77/Go
mkv4xSawIcT2JXcybad3eAOeD9VLD7J1R0drzqNc9qrEPBEpnCXb6BureTiCyLCLx7u+ZdI2lvnd
FJSPUdDsCYjeyNwWy7S9opZdzZL3gWmRzKcs2djYTjJKSKPT16YcrpTAWkiKeSFaoIXVcDn3yeSE
T6iz/Qw+yiXpCqr4dRlmX4EZPspNu+o7Y3AnEwyrgiJ9rnJ9sJCaXa0LRBpz3wTzwhoC+b7ts+tS
tf/Mj6mT+y8ED4IczJ9nvcdkJ/suVr/PQCnK5i7ut7VvfFWRvCH5ZCUlza43xn3bSn9iVLCt5ffr
ShNbuWod0lYswpjQhUwGce+6tQrzhxYdk3wn/GE3/34f1ouf9jiRLbYAwqC4ynqXvJjWvkhwBsN+
sxNjazxEdrROHGTQaRStcibxcSxezEp/lUjZIKbu7fcX7ERb4Pvl/2uZIyGoRxkV0NpEmuTEzdrO
Oy4xaWGydiNy+Ur4420tE2f++/d9l3g/9CG+a9K/vpCEITkZ8ooKN+9JNDAKAlOmbdzNqCWp9QxN
XhV9/QXLfMH8mgNoV4sLyyapSU4lL5QwoZD1JyETN5YKGgjLLna8y9GyC4hrtlgF/LL5mP+HnyHH
SVJ9rfm5hny7Mp4N5JlPqg5DqqDrROpaqSbPTpaXntqYfyy/2xNNdGcP7Rn75qmC4zvr4a9fS+Ra
ZMsdpy876q9QyVsuubjMO+v2UVRiNbd5jIw3qIuLmxIzny/hlPn9Sp/awI4OZx3m7DgwOg5nvGY5
59C+l848NKc++qi1w/3rCTttEYgY+k2P1AZy0ZlS8MRHH/v7/VaS45JTiGeBu3eLucuJ/erMnm78
3AM7NsRPE9lYBWZXz/aDTSolm0yrPv77xx8VJ5VpVlHipxQnmEN0iSQ7AAOF6Z+pXk/UPscm7Bjb
gZlmfPzIJMglkPOmIJi+16JbiCGXhWGuCjRSvz885vyU/PSazpfwrwdXa/pBdno0QFZRP9DUfpZh
OLK/H0QePEytdV9wuM9Se6c00yFBqRS32lLR2pfQ6u6JVt1UgfEJ6/dGh2W2suRuZYrgztFUn/zu
7GHkP3FtyXjHd3KBPgv0ZZOuNZG9NND7xhipX6W3r0nrA4WLoYKIw+T0HwybIzd2jN2ksv925eWo
Iuj3iwe8GMWmU+AsTBqHyFbWhyeNdaVxcMIIOwJgrV/PjdWGJMveH/Dnp85ToDU3MhvUmCP37vrp
KlQq5Akm/dDOX4LE/U+NQ+3Ynd9rRW6xI0RePjLsjCssm0oWnXljTlWTxx5xWSYXLQ14G9tWtkjC
govd6EtdtnajMn1UAxIhuQsl3JHyFn3aU0x61bolqUVjU3bbzK4W80UPE38ty6SNxvnSV7AY5t2Z
k+ypd/poJcpEV9dRx4M7VPWj3fZ/ijE/c6w69UYfrUQk/KimROaS1yaY1PNwV5Mun/vh+++vwXez
+ofXQJ63zb9egziKRwozTgGJTxZqTPZebxGT16v7TkWkOvrpc6vJ22RMvNEcHwo6X8SHQICoslUY
m707C0SLenIHO7qIDP3PXJbOr0sZty+5nb2xCS6wrqoujr95wEJF4vgXxAztCp0uOWBkvRoWSPIs
6B3yw7zxm11yMY8iytq6hM+4yZ2mdwuHKTGw4j8CXImrIMENpXyT+Ab/F54PxiwoTYCd0358kxz/
8Pv1OXFwP3ali4EgkU6mj4OUitjUnO14UJ6h9u0yx3jsDf2cYvfUNEE+Wltta0z0pCCkNa2rNaLx
l/mX6+FwY4/IhOqAxOq5b6pTY8tnhZDfGIqfbv/cm/nr9g+anTGhGgIvL4EmIrm51QTelrG4t9o5
alT6yiPsi7Lq6W2wSNFeRzpgSTlaGynB7VHz3/pl8tFqHMpTbgM3CTw5i1ZdaW5gOH2Xj7/fRuXU
fZzf3L9+ZycVUtGjX/eqHjEpkP0LKDvX5FU8BFqL59K8Vzjm1dBSRSr3nGJGRhPVzE3q9P3A2Wmk
3qUbDEtK3/z+N50Svcjav38Tp6bQz4OczTor3yZZXP8fYWe21DoSbdsvUoT65tVygztsTGPgRQFs
UN+keunr78h9bsStwy2Kh6qK2mxsKZXKXLnWmmPSAZPgd1fuyO2t4zl48PTsqZuGFzvUjkNb7jzi
88Cq11WcvAg2B2coN4lae9up75dzgxtp0YibBkajqUzqovPahI5cpMJh3QQbSxs/frn0H5cN/X9f
u4lnwqhOtbLBpQCFdLM1pvDL8NQ/QSPGA/zYXRrBZDXE0h3cRSmYL47br1wOLHFk32Dq3pI7cfB8
KmJ6ZhBiFhjY4pDdeu1rN4tDmPfUInW2rWJ2x8XgirfIsy6a91W2ZLtFnt+1onzrk3qrMWKtHezb
KEQZXlC1irvmGCfBZ4c/xxA0IL+kAr25kWNnElYDOXjvzBgWvFe+OY13a9EN5IXlnwRkilYUp7hS
z9qMNLS1H1L8kHHVI/USttswGE86WDe0dcCN3HNZ5nDYzducI8ay5jBXpi7NE6RuaB2d8VApkkQs
lMmsUfq2E67J1kuhl7eZ2syPTes9iZatYu4xBmOD284jkPoxP8i4P2xBTYZTvnDRv9HWPdx2tnsb
oET3PUvH7iCLm8OsDGJh6sHEAlh8ykmkdv3kJ2n2klrjKeJ8jo5Lvy8D7Yiy6R16NxqSfryWbrwV
Rf2VyWg9bJ1DYeoEEUTq8xy+5VjR+lmsf8pVoOdxUKFf6zLY437pSnlPhTMuQchzz8OxbOOrwSIO
ro8qmo2aQSufa7ADvmGaSLQJoHpdQfDVPGZmrq5HjqNdXmxsebwcnkUYHUURHahhcYAfbxujA2JD
w58YtvJYLlNeQVxemwxKsWreYz/+ShbjM8KpkKoK5CIHXLIzX4sgvhW1YIPqjgPnDfzbiXpo9XUD
fOCVlBZUKAGueAWkrPvza1pFhyypHs0RHyJH4S+DVsYEnu9LYaathCy4hLFxKkq0ua16ysz4I6Kz
JRqqtU3FxhPuu63QVWTpq9IbjlLDIBfoSgnFwjFRkCe2Lt5q3VkThVyTqGXc+3DVIrMgH+wuWm94
aePeWAWVFcNoM7d2gn5Rr64tKoIoyuaFUWon3R3wD0lB82qrhL01TnCEEYO+RTUWorMiyhEoq7nX
IsUNY9iGhuL5qkEWDZcB+vBR9kLE5C7DWAmWo1FNWwzimIndoSnqlVTywUpHOJ/t5RqT6c7VdkdI
RRX/qqriJTeGe5fqMCa7Y3rQOoAPel7sIGzdqa56qxFk+vHsbR3I+ogPm53sQ4otPdySOph/CQR/
CLO+E4QTj7p6TqM1LtE4Vnvk6/om1Vf/vab9kA00vvODo6bzFC9jnSzqHPsDsn1Wj0A/coN9jcln
adCr7zrxUojgq7fKRwy5r0FSXDHSUGCF/IYv/PebNL4TUWrPm6q6QjKHpfSTxWxwouKXMPWH1DmS
qf+9ateJUhDV5cqmL4LNFNrbRMG6wRivvF4bosAT1jh3Vt3eQE97TLWRyCt0f3l4P47vt1CjEWWX
59BVN2GKyr02t61mHoXiba18cGgnr9f6jNNFnJnPSeU8qg1iPbDN1WxvcrX/paL7U75C/RaqF+YQ
63RmU5VP9YtcZtM2K5eZhcDdVcxuEenuOc0M/q8oT07vrutU+SVf8UMQYnxXmwc4RodFq8heqrZe
MdUi39MjSo9tVO+mKqz9qexu8tFUtw3WLAtnSFw/riOxyUW968PhkEWDPxo1QkISqywG/z31//Yj
/f9RoOF9i0TaXDRqrTrRzYhXOubejlhhbHzjZeklU9SHcoI8INXEeZKsKfgf6959G/T8IVCBnbja
9IDWaTN03ABr8kuYUSYUnVVhgjs+ysSXMlY7r6xWmoe9Jmr7No/2g+U4cAEtwKiKtulzzbpJNYTe
udO/0Ob0pETBByHGPmnT2wG8g8xxhh0AGVzX9xQm8USpRbbUPQgV5rRsh+cxbV5zs994Lpcqqr5c
9ap3l9sFuc3oSVAbw6vWcn97mnJw/m3QvoVAMTze3OVEdtMrg2+PluPrfWyxFzA+7fCnwhM4E8pz
1SuvnE5fePPonKix5tX7/PrLg/vhEr5NZjZCzBbRJcA1ck66VhzDNNvoWvPLy/LTUvTt7AmfRxub
kb4SjKvPtH7ej6bzS5lLvvT/MnjfpfRFnsddUtN6ViqoIxqMgbtKOQ+Ze3Rwuvrv0flpxflbcflH
0I+wsdFntYP9kcAGGbroUuvKHcxSv6unTQRcxXLbq0Yw5acQWhaKM11tgpA8axBnzeMvFcuf7vXb
qjtFSj23Mh9bJ+ZFh2RcpeJkAUyhqvLb4iofyb+N57fFlUMMaJRBSgt0ZeMSBVQNDTjuZO0KA/HT
IJl9gkaBfsZofZitw38P8Q9QeOO76DsuszKC2xJjr6h1/lAo1A7aj8nMMbptIcK2oSHWjW2vE9zA
Q7PgwE+ZCXf41tPOWeZsrdFbx9r0OoWswJ06b6w2e3DzZBViDIHhu9jaAeqYupze/vuS/z2hYvwl
kf1jUkAvdfOg6GPAmy1QnQFxNj3UWUNH1n9/wU+P+9tiOgaJ6HutRSsceyON/+0BBxg66dhy7VF9
/O8v+SEnZnxXY6d2NbiaybfkeUK6PR9WbRukcGq6m7JE8dkQ0omkXYYw2AnxHwM7XxqF+y6H2K6d
01AXt2iXHqypOTRqj6906idDefnvy/tpR3G/rUxUq0WWQJcHj4b5lAorSh8pocWepizpnop9jmh0
Z1u3iqHtlcb7ClN9myCZcFB/9gMdQaIb351UeZ0K++CGzcnulP1UGg+hXeW3WQ+dylK0VYFPaTyY
b1FoLFMlP1uRDhiHB0qyCotSAzJG2XxVIn8diurZdadHGDirMq6ThR1kGpyg+iRLNF6l7DL2jrFE
tR4J21mEYXYEef7ZhOZ9BFFJCs/KajjFQ3PfVv3W1eK7bCh/Wcl/Cs2+K8xjvdEqcLDxDfU4fUl8
ye041gISsOfbMeDYZE6fksgsfY4+aIzrVT5E+1A1fpm1P7RM0ZrMyvKP9yKbTLJmAPBv5qjHu2Fs
6L4O1L1tqA9egZDPdu210lrkvbqPUACci5z3QaL0eZn/e9L8eAmyLvCPSzC0LEtn6aOAsg0rvGhI
ACBlh7JTn3olvCoc71xYNkDKk2WlxE+xGu8qpfkapt/UzT8sDt+l41ZvqFOZMG0tYT3I6DBT54Gt
4Lfiz0+f/22ZHjuF3laPxadJ0yfZPxIiZirq6emXEZSxx79sA9Lf/Z8j6JQkDd2KbK7SPsfo0bGK
43C/ZNsmW74uW4gRt439JXPIkZ39dqz4IU5w5J//47mJadDnjleNA9Mg42l/yELKN+9O9BJFJyq7
ULa2eR5ATz4h5045s07ZbwyiH2fNt/U2Rf2gJ7mlgGyLEXs4kN4Nf9RwVI9OVPEWfGmCh3WTKMjx
QWqo6/I3APXfutq/jbd8Dv+482qqHA9Wt7JBm+jzfU6ub+QgMMxmmvnlhG5GlYr4mT1Mt58aqrZF
IJDwIpmH8Z07a6369WrkHf/b1XxbdHGdx9t3ouO40q558zUT17QwO5XsLsndNRdigmSWKSauVGjX
1v3872n3Ax6Dqv7/HgbXjJoJ5TrZ1fA5VhhyB9uAoWQPR9ZjvPMEooHU5FcUb0pJGGInsIplZRzr
2Ntb/XauNQBCpl8jV6or3D1PQ/ob6vYHSLjxXRoZcYoJ7VbDvGw6Grg9AQOMxxP/LtMvCeVos21Y
oEyuzRUcb7s0UBOt7eQ+pGclxoU8GIIHoa35hWaaT4XyAKZyMVjNsnbhO2IjnfxpkCOluwL4U80C
anEcqTtzKangYA3c42A0yHtvQesiQEe1rmwM/dhZ7xKDQ/f5RjPvPOVrqiK/QqQQdzvdVCXHhMtM
m6vhXYCrmOMFjN0vEekPxQbju6Rzbk10PR5eq50X33davW07ssSGp21Tit1BS45RneOHyCgfGILf
8jc/fu23SDgmrZGYKpiyKvduXUfdoAhQMJVpSEmNT5XMQsGk5PxGo8novP737PzhyG98F2iqeTb3
jhrhU5C3zyIddoaLGiNP7NsSqTV84xtr7ndGQMLKtVFGE4X88s0/LMf2t+W4Ql9ex47JgTdiOzGx
mgNz5YKutSjT+8bc7gi5jkMV3+GOJGG04K9rp/5lP5Wj+i/Lgf1tWR4SfE3b3s3J5pQwWsVNXzif
le0de5f8nIPl8H/f5k/fI5ejfyyCIeAFzYy04maqxSlT62ApoWJGK27zHC6s8hu2y3R/inrtb+tt
NBpB2k4MqG40d2OhwrjM6KyaHZqn6LkK4vES6oBj6aDDjeac2AbAUnXtteYensUKC7pz3lcvNlgO
ij7pMm7YINIZ0WFXHeswWCuDeeME1pMq8qNWOPtWMvujKNi4BobL4WCdJvhzhma9gKqeeV+VDe2m
75qiU25RbV7lglB7WAqIpYpSm2CcqLMDXlwkhXNGzfzSghgZh/oTDq4L88M+jJreLoZKeQvUfCXC
clVP0XuNxx0MIXuRSMRcCzB0Jhxa4su3Ayh/6mCGRNwoke7tQEKlIualVqseMT/waQf0y6C5dWZs
3GPOe3oDdIHOpybp4Upw8kbJkDyYEw1Iibq0R2nqWgxgaef7QDPWVZ1uSjen+yu/6wa7P3hmtPVC
Y+816lNUqZvBrp5xOL4bpxIBr+f6GiS7zJ3WDURIxTFZM53yIXd7zLwC4ylXQDNFWnCg4XJbe9OH
GiSfAHfRS1VDDMrAE8u8Ninms+o59leZD88mGYJlWYrjmA6PvZWcYrXaxJV+26KbX2Oo4jvGiF+X
YuI8kq+A0mxLaVOvKQ4psxxHB6to3wp8P31lwi43oXkk66wDpoyoZp36bE+MdqjXAJ89bdV45h/J
C3OqNFlFg6OuSQGUi4DGC3x2XgEX7x3HPRWTCClR4LGjeIjgQTSvssKBF2qAP+nAnvYw/PxOqJQJ
KSuaNjxpDE+3cWLscrNoaWOMkiU9h1d8AR4sNpa21QM0Mjlp2FpiHnS38ZUCmo9Q13Gat8sqJBCv
EzDE5fBi6tlnS1JOtamFY517Zbr8iXpvBV8VVmBhnbVMPLZRt7GpvCO7+VL/R/Man7pG+TT7BCNk
K/lMlInm6Hb4GDvtUJXdVlWdpWUzNJat4uQgvDfK99sKraKazjeQbpOF6RkfmVMctSy8GnpME3R4
pEfwzVM43MtH7anGsgiR2Hb662ANK88KQn+eBqKdXHxOk/mM6KtfJE1xriZzizHHZxzU51gVJXAm
hw7FsroZebtqRdS4i2rPUZC8aqXVrHIuSGm0LydPPyysO9WhX5nZeDPCYTUj2lLdcFrPk7qNw3gV
hbh4jGV4KWtIYWp8b7seQ6izWogsWLuDw+nQqjZaq1z0pBm38mUyFJpCdHZYOhHCeeHO7tWZVbGm
BMwxkiMRKA0GIajzaREH44VvBW87FX5uavssq8+iGfeelYBsmcV5JJeBmSOdsMQbsnoXOO1hoNne
r72OHhQPfyYUB00/rF3L3IV6ctfQBuhHFS9FkYf3pshrP4PLWtNlqjhZ7dv6yBvi4dmUd/0qVdK7
hkx153WXSCfOGLM7sxppcTH3ygCTpmuIus3ukCTuqhDNQEshOe240Z4iiC6mp+7lXSeasphQyUjk
SGcmd/SanKu2xn0dok3S6/h5FfHB4LBCOAfGhSMfyuhoIYngXoQlinClbXVI1ra1wgWHtFMtmjMa
a+zr1Y2FX2hnVpCzTf0DV8ZDl3srPF7vsn4mMMziazQm97NbPAWSJ6mMvZ+E03KasEII3avuxDcm
ljSJxSzp0yc5ZKqoHjRqProt4N2aS8fz1pVS3ZdUWWfs+hYsDTutgJauB+c+BAYRBSQWBuspq6yF
2atLLcpZUCu6RWgyzpYtq7ATZR+JPt4YFTq2zs3v0yA4Iu0P/EQra3jN1ExBnWZ3lNvcTV7rf4PG
saRPOU+2nUUXLWSimyZy34PIuNMs8JFZxqGxulCNvbScEdYYyWR7zQ675VgOr0nLgoJEn2pHt+oL
/qqLJnGhxgggM7xHhbGGhw1xs8o2ZpvRfeCFh6QDE58WAIAkHluDMTFlhktLMcMyUcRISuOM+Tfm
dcltnQcPcFMxAyuqfOFo0V2miSc3qyHwlAe7HXyYhX9Ea27hiY8L3dBARmcra4JBpBRT6vcaFWj8
VWQinXe9/mjnbO1m/clt7KU5cuIOZ2vH7ri0e2/Ds9w20A6baNRXSfwlOeAS0uSQL/HStxxbWPx5
wD97oGVE+Dq4aASj2d2bMzEPQEE9ql7pf1YWLRDrfNTXlaF0aHWGfaBEsPJobh7oDhFi3pV2gjG6
garF7LFHNcj1j3q1JsBOTFR347BNybeCRmiJ52ZSRS31dT450tV9ETofY1TdmakDlVwDqG0N5iLo
ajza3HYziOk5ZaMxFSrOeNouGpoqFiYDg8snMowS+npUHiGYT1u55Sh2gheSFV9EWo3LmlbOQXXX
aeb4KRyhRzmZoboddCZxaqlv1uwtUwpqpqps1CzcC1pxldBbpX0CLt6uHoKwPzVlD+TA1G+zpgSO
1QcUpD3bN9itLV5bUaXbFGyP2vyJXbdd2UW7xIRzDc77RtWdldawz7v5KYimlyw3nmMbtrhZ37bB
QCW3LfwEJ+5aa0oscO3HKB03E0ulUbF/UZh2iu65C4Bs9crkY/S3inXdHzsVHHjh3Q5Oemktdz0U
GS6Q7aExM040HfMC2i0hCJtdMH8lhfLu9vlWTzktqfp9XOJ1X0d3iIGGxRjHRF4AokdD/fKgR4zM
nD5nlIuCzsS+Anc1e/dUyXbCU5aaOT66ir2KOEtVSfoeh/VJpXaAT5Hhm/icgo8q4YbxIWklzrE5
bLNGHp5i/U0rsq0nP7nxCJBoe17A7q5823HXkzUe8Xm6MSyMPdXJxZ2xWUvWj97r5Nw4pMPQzv2u
LTVfaBPtJwZSTZIYcg7HFcbHQXYAZ+fztxbeUD5MkQSbRm96xiaOkAQzXYB+VDO82LzSFbCkqEcn
vUPzhFOxy7rjoz2key8I93T577syWampfSyV6k9KOwkQFw2P0rGpVrWdQL2PFvSU169YPE8mMPQM
qHi4r1zWgtgCEGCoYlPk01Ps5Bsb+nDNmJiDsfXMUfaFnjsMwQInXkG980u1v2Ec7rC7Y2cD3lVh
n6np7kWKpcImujjQzaVD2CrN8h3NMeuiVE9lb3c+rYIA7nN2ozSsPTJ/494NzHPkFtgtmNnJiGL7
2cBRDD9V74BuW11WHloSkTfLuVCp+jrKpyy/QBDU/8xleGpEJTbsmgninzDO1rb4Y/VeSV6k6pdl
N10afIcWajS8K6xq6ziu/4SFjavGEcKqskzm+dyT+m7M9qakHaKrQ2xCAJ2Lyca4wNmPYZ/4hdOR
a8APDCfNjUw8KVG/6WvrhoBJOxrUuAGnUVndy2xZNRr07Bg+Fdo1OyqcfCJjEx5YEH2pfbvJcAbU
OQZEaX8ToWs4N2Z0we678QvQQ0v6lB4VWz/ppnnX4gxn9dNHWg5iHQpMtcrZ+yhZq/R0gibfTQ9D
Y59wstaXdtX6UiJdVsZZAe7stCOWiO4m7Nxg7eU8x4aekczsjkU1PZK5iSss56pc2FKNcaqHAnOY
9M1gOHPburEsTNoqZPTYCt24GkwEC/qI0z/Tt3QQRGwalrCOzoKViwuuyQ/KaG4KvDOwXUigto/l
xevwkSK9HNBmeYBYvBFltjHs+pCH6tsM8dWjmSrKkrMp5msX1cSTqY8UgPctoLIrxu6UarhSlv2t
bmFjJNy6ARtmAfsc3oO8NDFWENN+cMySXVPLiHswXkOwMptih93ak5W7z3HfU6hnkWW993XXQ+9s
v1lK8BlUxlOZs8/K0mTvFtPCZb03leaYJNl9NCf7SGnWZW/+GdJ+m+V9uTYBx3Re89K52ldM92pX
6Bd8XTJobfPOTtsXOuXuLMM86jgwyOI6UoVT37jBqlDdY9Ua6mL2FGzv6AqkP+ySxNE5rTjMJfMW
T9/s70+1gjmW4DywrUSFR0mkwX9qbyKabD9SoxccFarZt6PwMLmRslADDah36nxo83jPTyqkIY66
8Gol3bf2fOkH54/gJjLXoCwxZf5ccy5o7GskiYSNy1Pwus8SOecKw+ujU0cPdKEr5zEjlxQYZwhC
5Q7QsXRrM8xNUiAj6nRDgYVjt0saej6RUV07UV2dGik70jCdxlqZOOzN+hpypEuKUvgB7b+b2Wyj
pcL6RpcGzCCTl7dtjrrZRQdDBLR1aL3K6lr4jtZsaN/dwJK4pJT9Jr2indOEJTS39kLIPShRD/TU
rOIQoHtC5wfV0K0ahkdziJztFIysNbmtAoWwlcXcdhgrB09qiV6IzTn09FWFMZYPbHljVVa30JTi
xRw6Oo/+LpvBsJfKFx2J1UTaFQ3YUik423giwH+NtnSnDDf4YW5cq3qfp2inFzwpnNnBlu8m/l+l
515OCizPHoIoxg1OXSWNB0VP3NnTTE8QhqoLm0wlxhLbuZ/PJfrFBTU5DBWd8Y+k6arz9EkZ6xAJ
lnvSrlBlVrLBLVCmR1W423QMtvFUPhZdQxBSveuNw4Lf71LSpw60PSbUy4g/7ULE3llQ/XDMMPJR
fgV+gY/hqktp91fERSQRfWXxKi/o/c+zgR3Ro6Ukjyc2MW52WdvOn54CbOSE90M+jCjY+HXMth5h
D+z7dlgOErg08cAoDi90dVp7s32WTY41x4FoKHcoaZ3WY6ckdZxN1qYBCzD2ZbEj/PHrdt6Go1WT
B62eco/nzZ67m8k3LSaS4pZTPZhaqW0z3YIpgxjZZRTiEjmbWa8Uk6HIatD+eo+FDM4f1DGjW6NL
KcQ3N2ZMg0BR7YLKuTVKsc7gqoSKYi2MSDnpyeDLaSavugzmgwUiYaWZ9rMcbjWJlnHcvKpOddVM
mnkzW6a+WYM7+kEn+pqjWOV4Wtab0hbvlpSgqmxlwUdDz2iLFg7DQZQ/2dIaLmPWs9N3H4PODOS+
2nB8mIfqpi7Kc904b+5UfdVV+awkQb3sGlxH4Jst5d8QQfnUZf3eRRTX07PGaejs5eWBU9Sm4hFY
lQ4iA6vohR2plZ/qGk+gcf9kKtpTRSFzZ5zLurg2gX7f2pZP7xbpc7ap0uo2mUfU6tiffQNYFMIO
wsjcORnjV6fXN0HhXWJRuQt7TE+6lxP85QyznJJdh3FUVHi7pvaW7mxj1G4ai1xF/1ebX5D+nm1q
Fwzn2ijzo10nT+bcUdJIH6fOuTdK7ySKdFWNPE+deqQWzkdVpGd1BtxkuG9qoh9VfbqNxnHpIdAE
dt5gYVCcFKDnUoeht+S7mTmp6a2CMbqxVGUp+0vH3MIiW70JDXuB98dFy7V70WWr3nb3Dokv+bO+
+eho9a21cFto+tcQG6t5hL2d0G5byHmnaEvEIuewD05jbNN2yX5cvluF8pzQtKnk09GJjG0exiHO
UN42onNTDoOZo6qYlPfWHVS/wt5OL4NHutWGtRztdnYI2J3XadIPnnwE8rNkb15HN+TCbMZ+KRdn
fMQuGTdF689XXzkpsZfzWoD6Rd/akOrXdao/RfLS2MyVntSh0XZrtJnZUuTF1TNjhmDalSPEVGWy
e8DgBPdWZdgX81UXnPtC/YGZJVFQfcR2g+E6QftBLnYlJW+tslZZmzyaDjG22WHznJftCWPljTZb
K4e+Tln7QcJ15QCylB3MQ4V/1VSuZOGBG6INuygnD9MIkaxc3L8cLKHp36bfdNwXrcesSdK3tKyf
FBSI9tzeT/LacTmV/V9TVB0m6D2JVGvMkESJwg1W3ai9UYrhRvHwv8bo1NfL4g9r/mmUndqFBYZc
EanHkOZfqhZyDjFJWXd282q3ibYiin+Vv/H3s+jl3Rt1y6tDGsZyLb8grHaYY1LYyqr0aBnedRSD
xqoJDq0TQFvdfmGapILRPuOPhbnGeMJil37pdggAVDeTL4rhWbHp/pURTlpxoPSwfpdajwq0fBFk
pFmh7mHbVIErGoaNPle3BUML4WWPGOVjaqJbIvZyPQiV9IVwcwCuzl1NE/4GiLeyEJP4kG3dhWrQ
mKAveE22UWzd5sAf5jG5Gzv7Gk/Z2fHMmyAK+rWaqP2iiGcWEg1jo2xXGvU5aauHArHoqoi0basY
qq8Qg6zrBtvA3PPmjaYoOf0JooVuAlKp6FqSgzrlDv2JpOU9LMSdyumHmgurb+MBFOyzL2tuDp07
7oOxiWkYKpVF05LI1pEVh1m7Q4Zw7VJlJ/t3wJyvTMpkreeeK7bak5iC1dRyCUr3Z6L3PG6AmtMk
RJMs+yrHTb1YZONYLPqQoN3JOzBABT2WHAysItg2Y3FQqVUWqUyWqtJMQEnOljUdutojLermqIa6
/Cxf0FbhTB/l3UPD8YBSZhTUez2ND60V+65Rnj3D8vv2NYlORWe85HHiy3pnR84PUinSDmG/Ke1T
hzrNUbutSWM1+MPKVJ6c8YNFRRhXhZxAzO/VwzNpna+/jLto81f8Hyxl2NAqHMFpeExalE/Bfsrm
jVzXM9nJEm1q48onMlQLlb4FawBXILWvvOE9X2pGt45D2uMzrDYG+K6FhI1PDovZwbG+BpVEPwhE
Psay8NnUlR7GqY3nZ2mQIZyyRS2zrCUC7DCZjxa3RSmVk9CGl/DChjlRLu3dT/6QvDSGKh/cfKcg
eDAeZUAhT7RCt9aUZ/lbfIvdfBIOLxktHJn9lLumSi+vmR3fYV1LyB5qKBHzOfUluyiykwN1iy4m
cWkpt1LvVRBzy2smWgNOlB9il6pHRIEdCeoiqR9zu+Ik8IA7M8iGdaY6Z8IIXf6sdQ+Z1a7klXIp
NOSeuC6Nnc+DmlzoWMNwHwynHFSqF/xQatvlmbaHJZ8H09ZEdMIT4ya12djY09VpPovpMTRP/KYU
WCueRqqMvFHbIuK/jSZaj1gAVLED995Cp+c/bikeZLMCJwr5CGs38rWUHnr9tpQHxlh/5yf8n2Df
jRyqh6QGm1Xfhbf5kGybUrIW8/gUtyrnUXUE7Jg8yUfdG3SmMMN1OuBB9Ow8IS7V9Gk5LE+0zEeD
QjaRKtYCG8BXID47oAt3suteggmoC25Tvb+XB/PeYHZFw3RyHdM3uuaWMjltyVD37YXKQyk9xHps
P6hAS+2qMPSieaCRzVc4vPC0BGo40aOxiTYqQCLZ+dCwwvEPaJv6hh5in+spNQ19zlvS3PL35ESM
QZuk4YXqfOBd5IsipeYGeA7ED1a7TjgTTohTGXIcALAGJmev7yH8N14jez2MubylGbcerpjV3cgv
SwiBeTVCvLYD7KGckjxg6S277NHV1QfBI5bfzLAj9pUEgURcRviHernnO6z4uRvvwpTErTItYXQu
NGI+QqeWnbdVkXgqxNTtEq+ELj8VxnHMkHxSSZKfm9aPLgcSlmdnTu55sfVk5PzCLqghoRt6CoT2
kteHt5N6Sxnpy6LvjwO/3WtfMGV4+txRULDuO/sKpngA5aKw5mXLi6AO+c6MnyXQjOvvo+ZpgJnh
eRfGudey9wm3DdkIUSfVfTOG3aL23NUIMYI56lZX+VrJi+ML5Mj8feD6LR8o3wRN7OTrUfXpqXBc
oqJxm6hoDfloeV/zSDAO8kbDrNtZK+lzMzwzVpKREkXpE38rABIigp7tXuOlskDhkpur9/wkNcJT
mN8ZdffJ+iMaY8emvjTss3yUphZ5S9LpknmRIgiR6yVPRmpc+E8FOd8FgG6yCP7fGZfW5dLECCWS
02oj2Q+y9YV2o7Q/ylhPypgZRaeztvyHecG/Xc0+mhzKejukIoEp0HNbhLRmP0pWFsMhG5f4w7iu
nqUtI58t4SKd907bCjeAa+K6MjHOyK6sp9wDVybppyUhzP/7bVa4QeYwuVTGW65p/ExO75zyjlzH
+rxd8Uf/84jl86TzbzX1M4TrEdV1TQOgtQBHvShYyFiNhP0VJA828yhlWM3OYiscfI7jGaun7jy7
bEByWbX0I2XCD1s9cnXyIaeJcsOb5Ig/nQeSZJ6/HIq7QVRRko6XcgaS9ZJzL9CytTzeMxt0fZOE
oM81rCJwb8Lj5xkgF42aa2A4rEOqjjniBPn3b3dV+kzjsjz1kKqRQ1BZVEf4JD3w1hSz5QgG4YcK
hdAKej/0ilWSHXreE4uXJ7LCpxmhmhyl5lNuaIznFF/+Ph31OePuh/quao9xoPl/k61/PTnkRsdE
SSmWYDpCHxMDyXrAMsIHyc24bT7kqOP24UbhhUuQgx467xmm2zL6T8DjpfalVV74WjEOOJDe8qLK
N0PuHOzw0UnzuoWlUr9oizVfIX+Nac/fD/Xbui3Jyn/QqIjc/U6ufkb8t/lIPjs5F6R/CNOLT5Ks
NzkR+QbBPt7Rncb1xCxL+ozHLvlfSSPkk+m9WLhB7Ivugrx1URE6cFsMxqgJAmXng6/mvuT7OqAc
1esVO0pDdqBWXiq62lhvJEuHxU6b600Yb/T/w9l5LEeuJF36XWY9MIMKiMVsUgumIpNyAyOrSGit
Anj6/4ua1ZT17Ws2i+66LEEmgECE+/EjaGsqiAlVJZ7U+otKRcMC9fuzqiJqKvZJviOn8sCpNLcE
vlonrPFXaiMMuhfLPYrO2JDuByrwJRFF84tHS4wx0qGNAFto08ZSrvmQgoqeKdNFmTLQSBN/QUZb
HdKupvu2+IiTfqVaBc+uV+pDUC5U7pGNLmTyyDPn9xJYtK6bLNW+2njquFQnJ3/mgvWx2HSQuBwp
mTJRVRaWTMcWfHr+Ahc3cXF8+D85Oz1Me95GK4AGKLbZ8KuCAtCETDCr5gFN9cI2Xrg9qvDgxwZc
7//9RDX3kZRiVXbwG2oHYknw7VkV3Ik5++F3eSL8pqoM4vxENuuW+Jh2fBX9sCVNadEjY+wDovnk
AvXjSm1CpekxlBof1MeNTKzs+PaJ2V2dUjyqatBwr5EkbVbfFLWLGGF8nINNnTJ3dv1VTeqADEA6
vyF6ESvCnXlrQm0Ved8zE6kEqosHr9p2zyPMqSC9evHBy89y+p1qFXyOmzY1W9/tVmls7/rS3pLy
Nugd+YHKzMr5btMfI+FaJeoU86x20BToZqS7ZkFGcuDYaC8VgMRAULM3oUst423MI4t4CCw4dVHq
5pln7GVWM4UI0eEbdYnqFc2rszpI1DEcBPYDN06tEvZaN/hwnGllRVO0yoh6MQh2CHEYoN8es22p
P1b6TxshBnLPXL0REISSxC82dUMKMOPjV4H08l1Lv4WtrySu4fwrt8aXJttmymwiraMHZvjHhigZ
EbZHxnMelW2W0ChQodjISnOA4YTEZrkplCwoXvqO2HRT+5ghMo3mTwati5JpdDJXD4aBHNxidP7N
/0s8Iwub3MEODhNfu3xjMucq2gE9AECGbsfv8sn7/INP2GPfkrzyDbFQWJhciZ0+8zhD/ZeKljCI
JBKd9TrCJi+NbMd8YjNJyk6HuGF5tqejrNAqE+vLopCVxcz3rOJjuCsdIY585fCS61HxlRMRy8PV
uvHEH7rkmPBVSps0ZVv1D/kqk8mFXyAT3fgrdcwaKorfY/eD+/PGcz979xCVP2j0tm1cbaWg9fpR
0Xn6t+tFT3AEtjL1b50pbxF4qocJXmW/T2V+j1Ia6zRau4lcp0QICaJSKgb0XCR8tuuE1yF8GdoO
PqNDqr0emPRn/AVZILErvEvnz3tuGlfch/UxnFPEPuXWwPNpgzhO3c+5AyJhst+BSfHhW+TRdESO
+qMqsw9jgXebLrZBmgNuRsSXdLBivd2fJ9FdeD7moC2kI48J7wWX1ujY9WnaNcmCbTdZmL6YVN3x
xcEk2j0z8JtIX4zZK/yBQVVbbSv2Mhs7MrXcc4X4UzM3bNHQRWkBqjl89CJ74fmvrHJ1Ek7Tg3Ij
CyJ4HxKLqn7PlmPxuiRU/UHSPtTk+fK9bNhYTZV+Sc+adoYQ/oJl/liWGBVl04mqUk0gGxMzjPQz
IzdR3T/uU1j663m6sCp6L/5sWxJUivZApsjGr5CLdtW+CW9W9SqrtyRDlhuom9sZObFPzrEmcCQS
HizsANcu/9CkPxNPPYtea3nmzVBpPM54dhVrtLhV3Ms68P58AzEs9fF11r8nInsNM3/gu6r8HH7h
VptCPoVag8Wur1ao+rgN/0K9enzZwZLgL8VwHuB2NaGzJins0LU9YKV1KEaiERlo0mqfov6YQBTj
UgBIos67ZprNpIcznyxMM7JvAXhnZfSPGvozgBO92+d68jPiE8yIg2EFtCiLxjI8CL3+1JkWxFEJ
C5YXRwTgM1HVuyqx2V+qfbZhJmD4Om1Zqv8ivCdcOZGKCk8xG72JsmH40zXFgSnBLvJ6uqs8vAyG
/Bmscgfj6FDAMxSkSy2EzW7tVfMZ6sOHGId7k+onX9eOdliMpAGhkW50AzkUyeGM6+4ZkVX6FNFU
yOHTRy0GKDjvdacCUCX9lBkjTJ9s2tl28276xd5rrX1fwFSukc00qMpgoKHLTnSCqfJAX9jevMwn
r4U8Q8gzdlj5csLGroW/pz6FX7bF0snrAKu8qoEQ7os/VCSfvcLNfF56NVdom2QZZHLlcj6dMTD3
V4Gp56cc+t0BK6B9IotLaxq/TdEFy9asz3NufAcBkhXMwbGV7hn0Og5yK2ugtg9dTEfTX5lhEugX
Zhe7G54ZhLbLbgR/07rhC1QOUJkWvnL13+EMk7GYsRYXdXUoJnOLSusP48TtSLKMUnHAdwvuTfZZ
29O+C/KVOxpLbtBl5OFmWvRm0pZMbfrShOUnMOYdTJbesf8oUNConbMkUKnA6hXFwCqK9HUfsxeN
CahJ7EUHz8jfKZtv+QAcw6RpICtHs3H/Y7OqhspY5E3ywRQiX4VyYqcxUauXd6cLKCXzR3OWeO0a
lKSlGZ0Tq2CUXVMSEVOG2+8yGCqQJkIyl1PbAJWLdYDJEs4O7bEL56UZaxfG+a/26P14PpuEXd0q
3ljNyI4M0RaNgdsdQwj65+kDEhpsL0e+yyZ57bFpNNP03XSzV0XjrSsd2z+gsbYJ134h4JUbjObZ
sOFBFTgn9A6DGo2ETMc8+YlnkPcVTKtIGOfYyk32R7xejJCx/ehs4qGFWjFZ104XJ/xAkkWo4+xh
OONjMzk/ePjjbBgOL76VFOtY5l9e1K5dN967RmMdx9QissrEkzV4HntxNmgOeAVZHmnNHkol3k8E
ylMwm/UhxqoTSKc8jDblSQN/7bF3Z4IZGNI1Cg13cbLIarAPbYTdwh2sN3HjH0umrcWo7/vZe+z0
xFpooZuvtamksvDqJ0vlT+X6rzpqyEZ1loVP3O/EccQyCP22XaQWjWc/4cdehl6zFHO/TrqkWwqV
qyUn4N4uzN+diTm/7X97uL7WDYxpYj/2UFRWMnNWdQIyXtpJCLZJh+4G4Z5ackm+VL4Iy/mO1zCg
ee9A4+Xk79OVjBlgO/NtdOLgGPjeUThYIdKpCi06OJpGQWjmJMIZA5SOeW8Gw7tl1zdD/wg6BsFG
4+yEdM+e56lxZXPw+nkV1vpvPDPWNq+/qCWjQi0cnqq6H1Yjvq6LntUcws/BgGJ8CBihzYO39fPu
s7MkBqzGR5Jy5DTakzPO69HTTmk3Prp0bpaNxV9b1F+ji2OKIRx5QqwVvxhC22lA7gunpFTPIPR5
mSmXvVWTr2BbOEm63dazjd+ysR41Pe2WWuO9Om4PmEdCUmrNM6BHdmxNcc0bx1jD97qbXf6a+UO4
rUMMnAiSKtMJxNwV7IBUsxmMntHsNs2UrAr6gZXjay/pjPzQsMq9wnbcYZjAWJxzhpmq0FzJtDRe
N6opGcZD3+U/mgbr03WgX4C9RW50xPhg1Udv3VweKrd/i+sau6E1I/NNm4+4XDsnL0xOdX7n3IMV
+5411Tpxx5OLxA+O2M4l2K3SHBYvPOdujV0KVQS1FrAyCMl4U0nDhuKN/inU8wosRrzmACmctvxe
xj3IePFMZlN8RxJEV1TmRZPQsw4Hqrwmv0yYRGaoaTORwn5w9urIhTQ0WUxa5Hms3mAoLtRZXNDD
JLSnHv3v7MAP5b8TSFSjS5B33uZX6Xprq29uFjyisPH2QTJvtTDA2CwttqUXngwhH8a+2wdEZSqm
5gRJRxVHaZieiEb41Yj+o82iNwujPOnTlFj9F030q92YzPb79xGn56Uso4cmN9/ttABCGtylT8W6
yHJjry5fkaa0FmvhMgqfSCrAWcyD/64fujH013Y4nnOK7wF0kXiQBzOGG5sVyWcb2I8NFjZQjCtt
22OLsmqtrsKxtrpjJeXjYhk/xXryWmdzekrs8uZbA3DAHAWLLphQH4fWHuNU2NzdRSbl7y4d7gnn
8OwLuYkD9+D72Se2tOwc/tiB2+rwtLl5rlEFEGmrgTCkiZG+2pPp98bEXTu2c5z6Nt5lUCTjmfTJ
uvHoCRJ7PmUCEtBCFqJEsmkAPEH5nlPo4vkgSFVlmlSE1ilz8pSfBxO+r70H+khrRfZesfUya+eC
BzaJsXXJ8MNljJ1mNur3uoLrzmfwIwkHLPYOBLB9WFGKVlnOyvF1FXBqpUZ66SJnM5XY7GBrvIoK
SoQuShhKpE280lwHeS6mC1WefM+wTR7nie/S9wt68ZPeGscYn5lUQr1IxvrBSOZkSUEZttn7MOU/
oz1crLS/JyL5yTmrmya8xJO+LcG9nZZpt9uHP6XRY3TbFuMikMyGQj84sLWuHS3mIGPEJohvVyu2
ixnDe0mG74SzQb7xQAxou+xF+6pSvIXnfNexHQGOBIcZjapeGA8xLw9BZBsnDN4rX9vben0Ky3bv
sAd4vu5xWdFzM7LdQo+E9ZeO8m6Rl2XEyamr2jdt9q6E4d0behRT8YOG/DlF1anF+hm6zGM6xC+S
7kf2eHTARplj/UPtL+QsHc0MehFy8pOqL1q3X2ZettXr+GDlzd7Fw2dgkbmmgZMqhYbZkg5XZPA2
2cBUqWbG7Uad1CaJ69NUP6h/MRdQFDmAzlFVSGyXg50PeLKqsonRlOcA7urHiOOGVE7aQelidA7W
k7r6E1briDqDFHyEfcmMCMc03JB9VnwVk9MsGWvoitAH8bEZ90wHahNZlRMo4sl8mUT6mpTi5LTT
OxIPTuCYqmPmJlW5e7d6O13oYewywxmf88B4KoqgWAS1jfBCJ6W+8/amDB5jMb4Ho3Zl2roiRPgx
IjGvHb/IErra/PEcq0Fkfhjn8SMd5AdKURt4GKSQ5w4xdglTm0PZ3yKXe1RfD217GNXp2Q4eH97Q
7iYmfUZVVMsRUHujx82lkeLRz6sK3y0sj5hjMusDJQbKPCqSsWzFPe/IdrQZJvmxflV3Oas8ezeU
mc8TE8GqrEdE7OPZ5ExNau8bw6x6qRQ80HVesOh8DnrrZImfwBvfws5JNlbPzRlQWPDpI7Eyc4/Z
oghT2pv5lkz9Ay3TbmTf8nJ5bIPySUWc6nW9rYvk0BfGoU1tZinlsBzr/gfV2VOm218dS1DBNGZV
vuc+tCwe/akWYlMSC+omzVNNa42V9jXKC3ptgyk0iQiGoa9JYN4b0QTsmubbOnU22SyPQ2HdnA6m
On5P7brvHGKIzMuY0rf2wkiWVERyEZrWYbCAxkI/JtuSDAzf9bhrEqs00zKttQaXcJ8LiPi5LL1V
27TapqkBLcGiRgMqSmRb4x4plwQP7h4a+H8Lf56I7DZsXKjTbUfWSEITGGTTmr1exes2HJ+Yy690
rf7dte0EfgbsJzlgRehvAglG5tTWsi69rdHM076J6y/fqZ5dq9jN0K7JzHrwK2RrRfcUJha7qv0c
Du0niuwHxY/VCwRA5sTMLx4f48H/bMb+VZ0tftq/kxgKFzOjPPXtTTC3N+T1Z2M0e9JXMXqU4nso
Y15nKzx5lftM2XEX8NtVNRb34PKR9RA67U8ZQLKJkaQvtMGjsvVwkecnQg2f32AcUYrbP0EPgbtP
UYbUANWJ4aJfmu6h52lLz7Hfi6B9ZedY9+F0MSrvQ6rEGjccduNAO0J65NGYonCpqmVmzLe+t4rF
ODlcdnNpp2LHPrAs/QLhgLnSSrxd9DLq4Ioz7/xDalckdk4zxBT5nC/xb8bfGbwBkRKYdqqzn3Gv
5ECXqzocQRwvk+SZRqzNt4Ec3oYGyvGkLDtseLG682lR1HPFR6rFxyhw96advGkj5LDKwbLEbz5U
iIWO45b6NTRmgkzLp6EXN9U9WS4uCmT9KUGBxsKuYvzGskwQhTFPT+kc/pKMCFfuZG9mWX3rEGkL
o95VpX/zdYzTI92/dKK9eWbPrgnIFtrhRwcZzRYAakPJJhkKyKJglyvFvCdn+qHidSO5jBffzfaa
xuiOc3rtWfPRRH1IMZvvsrA+2DOuPxhYE8CczJBxOE6ZqX151GsDepG+xhvPw8u2kgWWSH1+M+P8
SdNMRCPN0YFobjTDb5PCCb98e2nHxlHJ5UQ8L8skZ9Vk5KZTkRaQPIPpQTHdG1l+ldFwFFxt2Q6f
Rct7GjEbWbhNRY+UbepmvNducwDp30VN9Vqa413I/GDm4auNh6GbD+tQRzOGDMjqWOpTB66D0jDk
tPbY4ww3v1p91y8bCqiF6Gl79VCDTZgzOhDduxN3D3IWd2jBa8jjW7WaPF6w0IKfASaEO/7LxLMc
wA0rp3kJHAmLyxjhGYEEdN42wc7O7MvvIc6vJP7u8pji1A4In65EeKsxZ+rwSdLJgiYNuUWTCOJR
zdPOMXt0zrRL6Am33Oa+hQsyordtjG5dUhbWQ/jbxRtj2QTa0UPfQTbCnaH7LvVljx8FfovoyJYQ
3Q9J2uL7OpgvuHkxHvGNDIsX9FKS3gBizXuo+59pl59s4uRUaK+qywvHJvhoaLfq1nU5DHmDTkW9
33klmL63NmlcasWFPpSmaM5eygY8vOp4xTlI31x9fu5HGo+ZECRV7qk6DJ3y1i1daGfhfmJbyzhy
Jrc6jjHmk8XUfzr5tCIC9qpV8ybXZ535T0uRz+d0wbNy5iB2U34Uwt+X0wzNqZOnnJTjXElZ7Hbr
t8ZnO7sg5ERlsvzqZTFH+xAjfzrD0EXuyM2P9IIzz93oMxkEues+5UXNpJ1KyXasdkdpuPRRIi+T
YH6VkCWqJjuRAL0LOaZjB1xZeX5gcIvLVbSaM9ivk3nR/fg019rZrjSk5/NpSMQNv0tmUulbHpvX
bByekwQ75yp/cotuk6UTkAm3IAnT79jUz7oH0MDXyAsPqr9xnO5HbQYT+KeVl8lBGu2Bo9pcUWgv
ZC1ORdEzezeflW7NS/NrLYnMhY/3pO42BOK9B6c4Fthr6Yb9gIHwwEc3dwPdNCzni5g6xO3UpWoy
0iX2UzA2h2COb3oBn0Xg2zjpiBsqrzzCbXg0WvWKA/1k7i2v8Jh17J6ugokVyJKYwxuDmyeSH6Gz
BIdCeMjFEkRdoKRJMz4QHfnihkT98YYX0niycvesuWyaAId79CZLfSivQUA7w4Mp7AyKMybEEz23
XTPn4wbhnlnIdy2DeDUiEQHxe26CuSeHKDw6oBAN6obFqBuP6AdnSAXiEaXNmgnrM5PHuxEjhPKy
+R1yJUdYLu8d7OSG7w2GzM7nkDmgYzO5aCArU2AHQGmaAVRgdF/dmJ4gon0IQ7uCR76knfjCWpNC
C6ptIjN4CwryneHGtYhAd0HSXaegv9Sy3bDT7Z3ez7jjeCnkUt7URarXukfdpE6xLh5/meajrQuI
Jkn7admWAm5gsLiEaq/SEhO+cIZDFtjlWQRY0bu2zQ6NmAtx16kPpvcCWaOTzehMRigFKul93kBW
jFZmiMOknRGU3gVvXZVQ0rQFY+dhVJ3B/Fu983UtniPZ3MPMOBRDNC+JpkJ0lhpnewhVZi3gTVJs
IxaJM/AovElpD6BWpD1RmVUs1z0zwrFvm6UW2y+qeahQbwKZvgCbradSflqTRHMoy20fadt2SgTT
heqqNrTENw6V7A4dnxrQDb+HadlSrsSJfg9KiyccXwgchZKRztDe4Uw2c8soMFyLWeoQa2D6hVPw
iw5mYXRyXDB53ng1+E2A0mEZo95LqSkHlim6aoxczLuWlN1K88zXlJcuqsN2WfbJY6zkfWH704Xm
Y05PFvMG6oHCVaNDMCEgJB6HUHUXxY3ZpuWCuIGlWbEdl+yM2Ltd5mp6HclvWJAD+svoB16HeedP
7BI28DCIr9stEsy/lkrqrjRZdU7hbEbwxiEheFpyKyivh06VD/NLkM4UvvEGItmqH+eXCZ2qb3Xv
uEbtk0Q8QTtk3DuVO6V+8dWRoRHks8gjdINtY924BNzp2+FppA8r8LEQU3BESsJELVy3mbVsiTCB
nb6pqvpapcFvfU4emo77FrKjWlHOJNKefmxqPyWRtcbqRy+spwlJYhky4qh04HHOlFlL9rVsILrY
ARLm/m5iAjWjQzHL+atwxbSUzPzHVH+17b7aDD7c/z5OXyuuNckKCwV4+ZmUiKUZSsVzfwjbwkGT
R1I99gRQl7ElZDMzADwb9IaRAIGcmmmZiQh4eLQf8oBMMEhmUW7vI5d2A+gHtSda/iKV36bLpM0f
w2+I/m+5w+i4yXuK5RgmT7U16+Cc9+3RhiVvePGf1WlqDD/6dnqoWrQxzThiLMSmV1ACRqWgpIvh
jbXicWiadE29/MN+/qB6W70it3gUbEMFZIZsI2ubkMoaXq2KIFA+C3PRQvSQ2pLuchsTaEKsKvh2
FPZoWSPpIOl2X9IKfVGBkqBNGX8nzpeO3mBvWJAiTExIwhblQh1Y2r4Y817Jddcxkz7LSQlmC7IT
2tlwpe5WK83z6LtPDradlpm+Y055Sp3+hgptydFjLscyYCyZ3c0y2fqOfBVI/DK3W7eTdncm452a
9IzN1w5nrRdbiHXOhKjHNYAFA1PGFPTlk/7Nluyj0bXg9YuT7cQTrOUZAo+FnsCynwoLRlauY6U4
+JBESjSh5nhycu0SmCDlbVV/63P/7mB+ABDEEgjyzl6oHwtgeEvKnDM4ykHDkivNJ2+jPvvHWM7E
zifOSRvjt7oPcZFOjL3p2gP64PGiZdBkw4aJRZ5s1BVS1Ly5qIwXhrrdGs2pOpAqNnDP7T16Zugl
GsmMjPPNrSGS92SqIJuEwydu+9jj8C0aTVK0RrRLlFQVjMoWRwi2r1qMyCnCdBl6GmxfCOvLmh49
s8xjbFuXiH7OB5EJG10eKkd/kh66jLD+IS0Zr30OrjKfeNLJFQXYzpgAsS2zegQ8OHGQ4UYTPow4
F+hRu5U6QwIkpfQf1ucctndfjh847N7TGk47uQuPIRT7VU+RqXfTNaAOwuvp0skG6cV4Lp1mm8r4
DMUJW36yAsGoUSqp7/DUOuZ9hGS6ZORZ0/9oMI9wJViYrnkwqpplinsAIixjLQcd9aJ8YdJ2kE7y
heH2cXYgb0UGQEkgi5u6wGZG6JiCpkIPuucUpei2xG6O2xiTAf3aRjzitDMeYGhthFcy/5CXyPK2
4G0LH82CVrU4T8X33AQNG5iJyoZQpgg3hLn0skMz1AfTnw4tMRq5DpEPVH+dGf1LkafBgkBt0MuE
wrGpqucccIL+FRwx7g+9FR66qbrMeB8qSxFdmwEYwt3Y48SBqAKaZ/1MJOthTKNdglcDfQxIfha/
jJX1kzXoCQ30wF7qI6cYT/5cnKTHkROMdbIgKKvhWISIJ1pstcZsmefzs1U0DXafCHqnGabC3LN4
wqq4S/68o2Ywumo1x4xeaiZtVddpS8dqYCUhvjExZ4itZN0MnQlNUoPc5YmXIa4hg0dA4pxomdkt
9WnY0Lgco0JnTk8yr0ZBFoGCKQsPvLEJQ0GPl4Sc2XZyHdmZq3RaOyF0VN6PRczd2XZDMz3g7b1N
Xbkrqe2T3tG3VuLKTTJhV2Lo1T2ZGxAH/zByGjiigunaMsEf8LM2S7aBiQbfs/N1K72jMRiXvGXh
oRYGZG4oSpn43tiTYUcn2i9RJkfqw1enzvZd3ONLS/DV0Nn7LOggEc7pJgb4nFQl2aDTp/bwerZJ
hWr1ES2jewgVhBTZ+zibfhXFvIMLf7PHnMls/VYWAjUtWa3gZURfPOn2fAuNbBWDcdZW7a7lmCMX
hzAzMTxCWqDothACc2fX5uGvonEffXc+F6P2iPHJ0XTDq2iLJzA5SNkIO51xXGgQcC6jD9RKnoVj
TWymeJX0WIXr8VU4wbvjJHtDk8w5JLzEKtThpLvJSSf0M6wpqiwN/Br1F7PdCj16aeFwr7liJ612
nzsO6MBgfjGTPktFCbDbK0sRLK+096UASIvc5GZUZrafQoksr9XkOor6FwdHLILCCZZhQx5S7dFl
dBNhwLOOZIZzTKx/B3p1izpEnspkweLa+hTnEAboWlhcZdKiWfNFRaHiv7OHHjJdfqgHkYx4/BtQ
yzn1tk5OGzTA1A20U0vlniEptFmHzNSbrW0Nn5NAhjXYzoFWYW95KJpmU5hLHaOqRcPcce3qAASj
/GyT/BTmOvRIdH5uGA5Q8ABs0qCuFlWPjY85Gv4iRsRrQ+CyzfFas3hRUWxdcu0rx2UuOc6XbHKv
rUSXWPSvRZXIlY6NzmQAYEWeAO7RzaMeIYh28nCX+eWrPo+oXAvjp6QvswiZob8kv292KqwuoGAP
HNqdYb3i4/wUu6Jf9r1yEGiQScCm9qIvNbHVaoCEyo+OXpev9QLtEXpfHGH8h27sqk2lZcdIejzg
8OIPH61l/6Ba+olq+y0P+VBlTp1QQWJeiFG/4C0W7frMe69MWIx65q1cT+y1CFFEWl+dpnrsus5d
el6+SQYGXaH1a9BmsAsIuFpvPdVjw+EnjU97Gl70zDmnqFIGC1M3LODQ4CfwMctUe1KGQ8KOT2Ed
PCBQYQTZpy951m3NVlg4SfhPcd9hs0mEggVmWbr+RxRUbCrN1zjOZBJO5KEKqEtYcA/REpP1fYbC
aOXTlfnMtekgX1sPjVUHEYmGuBSkx7G1J3kagZwY3iLwiaWGx/iR5t5PqhwUqtH7shL7cWSpZ644
OjGeMkWxnYR5tNxxH6D5TAPilHxJRVV6/m8GHF88PmL5CDtE0XoS5ciWZl0003lP8RZyffHgYA65
CPNCZ1AYwafsjF8AIJiGsdtnbcOD1c+DlC8EXN5rjygCn+hLwaxpYYXOu3JYwpOEMmnOzoI6kyyL
ve+bC4lD/xJA79Uyi5ta8KaRNIAp9quhM8Vp4TczqsWcrJ2sGGcF7bPXWU5ihvU3s1M0E/xX4oDp
1aYb/D82HbGaEBQvuqa8RZP3PGlIjJA3aLr7OKlP3GS0GnF70GGPrCAP741QA3P1HxU9w8S8KwUx
GyjnLPZpRcOzyvSr68VbWIhl6lF/4PK7V31cCq4GXa6/alZ8jBrEjCUWNY0zHuusPyn/jWjwPtJm
uhat8WU15qscKWt69x5VJnxscxtNzrt6WETxkUHIHGhm/GpU7iUzjSctnc51Z9xL11pPjlxFrCVL
akdEcO+0ypzLOS7H0XR31SKI7V4wq8o/Dc8grZVTlRlfieFVdNEG+iQjEM4q6wbSzPNftTKJrYAy
Fmh11IgAJ22pkWnUI+isi35lZqhtrPSURh6zp+TUlHhSTPikgFc5rf0bKf3Om7Jj58tTjX35cjLE
RW9ttBSzWBgjUvGK8cFsWHDIjephji1UveF9wLNL3ZwcQBEN5PSQohMqM1zR3eZnxMZDhVWGCAjq
qNvPoJNTHq2aaOiXbc9BYY+XnuZRDOa3ZnLEWxqza2Qoap5kdzguTfhV6GNASEQWLFOaGeULVnbT
d+dCVohL59xNzqfn09y1jn+2pH8LgapTTzuYWBYpOMrL8m867lOJB38+Mio1gwpSDd5CpE/9NgJ9
6c7VjqjPTZyVEJhhN8f4VdgG3BAMdBFhjGgtYt86akP4GHPwITCApjB6dwtyhO5VL7ScF9ugzIn1
eR/ZjaMG+DutxRtnnk44pcRYMtm/XMPZjBwoDmuuaVGbl3D4MPvpFv/dv+4fTFmdv2wzBWJcM4Pa
vOu0+O5P3j7qxXfe9f/ikf0P7qjOX+aYoR+l+G+Q5Btk2Y5z8NC69r+lL/6D7bf4y7Q36Aq7CLUg
ZzGtmHYT8mGMp8gEn2sA75ziNcXKwkkRqoKk//e7Zarb8h9sBf/4bP76fIyLsP0//8v43zrQdp2M
XI8fJ1fmUJh+3DvmfEQkwkTOP9SYQbrNVU7FnQbkRr3itTCRM+3SZNYdG7tjL5J1WsAwVx54BAZt
DWtO/+VpWv90T/4ymeygchOu4+c7NQTvZP3uNOFGEHYdQFoYeDmQPp/s3P1JadIDq9sov7VgRvEM
mMEsFdYhGSnqNagSG0wAGc0y8uVLIyuWbfY7ttOnOTQB/qlIBzzXxrp+DiVGgtiQfRmEnP7Llfzn
OERL/GUW7ERdmkoavZ1vNFcvsBiotA1kqHZNGzTAsUnJHmS68N+fq/FP9+0vs0p4ER7IWp7uXK1/
sYbuScX7aE30CMMC2mjP7oszR1t4z/ngv/5//tC/PCqrrMaxaiKfXbPCr8qMD7agSx796JfeQRcO
RQRuMtqQY6pTm6T/8kr+wxsv/nKsbB1Nd3LCSHYWBPq2dr1F3KD2mq3uXywx/+kHmP+vJSaYjjsV
s5vsjMHC0VUi16y+eyYS//22qdf7P72Cf+1YTduhGlap9rqXPZLLu1HqZlVJ9R3/i9PTH+OfUf6L
g+o/Xc1fO1iHbEUHU0x2AMavqKWphADQRLH671djqbvyHy7H/msXa2ZcF618SHYoZw+RiyzMnJgO
taXzkehgElq+Jl+Dw0zYdGW+GgzG8qsKmUA10yVx9SvmR4S5RRCow/ioIz0wfOucxjDeMFHQR/1F
qT+72kBjinOePzanokfNoeu/4LvCtSFL2k37w+Q2/3JN/3DL7L+szKs+7aFwTiyAIvyVYhCNGHKt
SfEvC8D4h03Y/muTY5wunYAxw+5/ODuv5caRrOs+ESIAJBLmlp4UnSiJUukGIakkeO/x9P/K+m++
qJiejpibMV3VEgimPWfvtQVSATuKoQbw4UgE+24zZeBR1X1bvxMqw1HeNdce+aL//dv6h3gD669V
iXYXF1pfxDs7HbZ67K/CoLz2cBiosf1vs8dSL/X/7DB1AEWkEXoMYEO7OF7/oRMaUefJ5r9/gn98
eX8tOgLzQ4FILt4ldnEP6LyWtlgrarjqEiFk+VI2qaEZDgkVcLP2/4W6/A+cXOuvVSeLM+J5Zz/e
TZP2XrYh8d0U9n2jfkzdMFxSVDP+7RM6/zQ+/lqALIr3WRjUCcobeqXo5dmd7AIESmC/KqdzEVjf
CvUDhQgkrKDHJfqg5PpafXa6eUjHjPtIU+H4E0ovn3K9UNQsuy9OoYf726kwEFcUYvp2OgYThmUT
H1dBpTygZmfH2ntXZ3TCc44kqstgJhNiJH06Ib27hWF5srpu1aOC0Fo8foM/gJgql/AL8oWezTgz
XCQs3HW1BPkoIo3cebG07smM3V+2MPEP5An6DHfZ+xYEy+YlL/rXKnb23px+jB52YM9ZeQLukTuj
Wh9oycP0TPaDE20VAqWR5r7QzDeaWDs3RIGaJs5DXOaH2rRWGmCnidQgZthXYMFlkmigKs/5GWT+
rSUk906ie+gyiMHUJCCzxbAKalpudTjyaRsogHP9Qu4augVpfLXm/AnJdquFwx9RuUjiY5IET53W
PTvO9BMWzgeptVeu9dzosmzryPEhG9qTwNAE4IOTEdX7Eb4Fxa3eVTcmbrx147zUnf4ulfqgl2e6
EMfAqC8zBY8FWqGrRQ6dYZEdCWcuaqZd1tMYtonMle2Tj3KrH4eVpKQOLrLgLifztaMMTpVF9yrB
ejR+qwBkgI77PnIutQ1FMSOWM3EB+SGIDaFjpiF7dTnYL0IWB8MtniXsua6DHIymzRvTvRlXp8IP
nrB5geTvuZ5iObGtuuX32VSTvZ8xnIaFmYnvcURMSkQHHrAFHJ2XPsovYeBJpYg9uQTCxkWBoSYg
u4ev/L8vBP+0SP+1jdpuivMOj/XOEeGHQsngxme4Tf8y3/8h4FNYf+2bJlum8Dr2tcpCFmoTHQmS
99i4Vb6IJ2clfIgbg5G9CZYYqnZXlQ4Q5NyoQz3c4i49043coRCCy2PsxjwBHQSXxSLSsS/oWM1G
x3Qjfo6GZVwuMAVv+7T8345I4q89eYziMJnDmj1fBs9W2V6DOfwo6vBfNrB/ePXir/2RPiKwrbZg
y+f2nLMWGplDY7f4H5/+r+1RBOUcW71ODgbAVb9B9AiLMXCif7t3/cPyKv7aBHUv90eqM/z8OMEl
DuEn0vOTFae3OhTPWmfeA21694DCQmB/9bPk1/80YsVfO2MRTKzQMUJnC32VxIdmG/7TUBb/cmr5
hx1K/LUxTmarN1XIjx+rjJyypj/PyEe8nmzP2WDWFlZ7/d8+yF97oZiatpduFVGeDK+hp90G3XtO
gurxv/94NYz+w4nyz0nz/5wgUK/OWoO9HgdmXK6EcF9Q1w8rG8idWkcq0e2M8t9yN/7pl/21jDQN
hgGOEwQ/oJdkb4gE26N8y31nY5rzCvPeRpvKf1lU/mni/LWm6H41192YxDuqkk9qTlqMAowq/5Ll
ogbwf3hx5l/TvoWD2M1tHO+aIb25zrhW7vXch1Kvhev//t045p+Yif/0W/6a/WnZhWkwcqHQG80A
kk11MTHKT4nVsaEcb6X+WorwRwYV4ALA9B71YROACj0d0qtCBCcKtIKK/nlw5K0Kpwux4Rs7o3vv
8czCC9E1VtYjIZ+o2XPvl0imhxqGUxVBFfTK6KunjbmwMuuhcWl82tY+0cZfUdAeuoGLYJ3ehJiX
MzeroBp3JnusMPJ2GaQqWQtt+KJQzSVPGzGl0rGqQdEiAnOAkXrR0evGXeobj9AuKsdvlDHwiMeT
h26iY9JPD3bqOKsxjsHNBVgP3eIloJTWDt7B7vwP1yrm5dSNrw4bxtyh3xkDqoFawd/peuNVJP6b
rwMq9oLTbPUHKxy4nkNHtasYBGBIpU808CYwqsRtrjijZUEegA2hpzt5VX0ebPyZyqprp4pjhYbF
wUOo54+pBlk8mu9twzGszUmtwU65oS5Pcz+q8FFmz6TErr2x1BaF7dIos7eFxM5GWRbbQ9TS16zr
vZZpb7VjXwZ73Js8z0IvOCdMpWpZc2tcZl3y6Zb+hx1OxYE8kHtJR1p2dGMTxyDhqTtEmvwJcJQZ
AWhtguweFBew0mt2CmvpAxPznWBHbPmwAMS4thtg3tMIYbowDmHk7BoNhtAg41Mwpr89HzZNIrFh
RPXPpM+vKHeabVbItTo/JjJ6UBcXeFlrdLgXDpkKAkJQvTW8KBxQFYyXQJtRUXIIFDMEUmF1n2Oc
HsQQnE0IsZzgi7MZwcctegy4jr623P7qYrsaNZ8eWYsPcD4SMpHBdaJh1pnOVdEo/DL9yk3tENne
b22af8/qBdm6+x74kEla71mnuoepHZ18a9gPPs1n5ABXJNETUvrslzTowShRcCCRRHi0BgFe2Lbx
3LvJpcbzST+5QfrTIw2BJKZeneYGWBa6BMJooXGslNUvfW4OMxtI08QhZWP3yRwFHsvYOSZSfzQd
qFZTd6s8RE1iE5Sut6gscDsIyC9VWHRwvOqGGI1qaxnZEymilUKhv00NQjMjTb4UCEmb9bMiClY2
UlAK8rPrnwyuAURAp+sgBGbemZiu9SG5IyQAYiXPJRF2S8EPCnRprdrG+a0T+Uszk35dVZ5Hk0zh
TMf30U3hJaq0R3coQa+Qe+gWtMqi4IwyCql6XO4yE5tL7dI9t4tjWrYns4yP0ofu6+Jd5AyGp8v0
z6QVhASJmMMaHesZAf7Gc3KfWQd1U2JYtNOnOsgf88l6UW/JohnShMGlYkfUOMTjfEBXGKTvXma+
IAU46RME9DA+5GYVr9QggH1J646bSTZ/e1CVkwaR2ejET3E/b+pe03DnBJdOEG4ORPgQCf8URnTl
dA3uT4/QwMl5L051tIsIvnJ4MNiea6w6+CSwpsLkfvNC7wXR0CryugcO61imkGFNk7ervMBY2J6J
TiUdnZXfBj8qSHsc+00DOThL0s9urM4+C5czVQlZ4vVRM52HysSLmU0oqREp2bqlY2fzn/RcP80T
UQdYLLsHRRbuKD3FjrFBiPCrQa22ik2NtDELfzEtli2N1y28vFUkO6SCrNw1+oiWEYLe/1qy2+DI
zL7xUSG+CufHjF6uxDaxrKvmM4/IjbWtkLIy6SxeilTAeqRc/xYqG4Q+BtXGS+WzaQ5IabSG9AmJ
kEx66IHjghFu32lQn8wZ4zCLZcRaqu+JJz+alqHamZ8WqmumdLAa6YerdAYVW64julzZol930v49
0yApdZwRkuyVpqOT55Tvmo4Q2NKP6Sgf+xnGYAkOxWkkECvE2kZ99iyRLqYwvnGpKRZ9yEI/O18K
zj27zcbituZN3asMEbm1PS5lu/BxeFN3wB7/WkqBSos7t4OFCdLJT5ZZV8/LHhvLVxr9gyDzVS0I
XRZ/6hwuYPbPFISDtYszPnGdcBWUzs3HzlKl2EKDAZ6TN5i7qklPLbQCqUWPQW3QDqw7on7zn6YM
iejoccX5B69JgI5CdG1T1K6OeTem8o3M+IdZN8+wN4q10TRr4h3vmu+sBWsaahPMuEUTHG0DgXvm
6vBbevLAnEZc4oYbTTd623l0tz2ZII2zbbTht2F3+zwtlpoM15EQKNoHTNblpo6Rv9c5GLueaFhT
w+rriV/W5P0C8U7Yz4Squo36XVebe7rNp0nEWwUHr9r2aDQhlgTTupilgNBvvWs2kfBkessgyxYQ
DgHdGRR1Cng1VV+AhpkROodoy6Oh22iGXPHjC2qQBkrX4SoG++YzqYQdMylIiFCidYe9aCDDadbg
pYRM3jaLH0pG3OC50K/CaYGeDA9DgpZyBOSKJ8SGcJe/15b/pOkjEkJmZTvhRg/ibWlXD1EcbdoJ
FYceyX1YldccvDsKaWSyNd3f1C2uYCpQ/wMAh4iTEA1Nagf/4bpnM6NvNw0YgCVgdUJEDoTRXDLC
2Ba82FXhe4vZzcplgLhpYZG0BR7xJUAT2w/ucfT5Ua3bPvhW/z44Xbs0hXYn7oPqQElPFx3tcnSm
o1HC9heGeHG08B0S50VWeMrUrl4nCQ3SCcMM3AGoDrlGhTVb+bnz2tfjW9+YT8iuuZgiPGuSYe+x
5uZa+uXDLuyMaT237W9tgKgaYnBoUrtZeol9iE06+HrZziiJehyLg/U4sAIWg4ZYj1odrMylmkrT
XKZLtb0ozHQWJQ+DlgaqigeAIfe2YvBvCW9gn7Dbe0bxXjTjXv2g0nDeVT6f20E+xoP7AXIUiW3Q
5xu/SZ+MqPid4I5Vy5MR4DHNzPxsd851LPpbj+oBWk7AtMdT3xv5phc6gp4R5K5AAcNfbTV5MKhn
qCMDDOWXXtSQX6InB+BOja2AvBixdHC7c4S1FICzXiIi3KIwX/ZVW0BSHrFStvFTV1oGqF+elMYo
pBpSAnTxSMTFrkqCT/oJQCXlq9boLzJkJtl2wmER/AvSQGwken7AZb2dzXDf4UzrOvQpaGC3bYom
M9YdRFH62XfNN2c2L6BTPoYgfilsSmWe7q+S0Plss+qYjdrJGJ2jnlrtEs3IBYHdFe/lq1Y1b/YQ
fjmds0V8sh8ziknS8AH3M7v01qP5UazUVxVSiHeq5kejo7WwNHdfUccPbBAIaryqE/6YVKvRoMmc
yj29rceoLIt1buK8n6TYNmgZUYUBfarDrwxk77IOos+SEl2vqZtdiPuFhKoxOkruW42mrSfQoGCx
yNNi7rsloNzYqm5xZn9OrP+5BURmaLVzNLqf9mycTRc/5Z/PwBdMfuPOJqpYASTJQU03YR2iDgJg
mjPCWEfShWRfddLxPYOC52rj0zAknKhDgEaN/OXahGsgovsMZueEiA5fcdAfKHZtXK1eB4W3gejM
0k6nUbcjVinkDV5EmoUsFlxl3pzQfEB/yvECS1M85MiXwlZssjQC3YMYTg1g32fKeewgaPj0XdVC
S52BbfcFrleaNBvBF2a37hMSjXxluNNR/Sk5o8syUiVtYQGa99Ob9NqjuuEnxF+o073l68jlcC8n
UD5cWrMWEQWpYO6DFHOZcJU42a5EsTjAOLLyB8dJN+p9yyocl2VXvZQur7fEyj8DoHVo3ODU2E2o
m8t5XEOAuKuPbMr+Psj6aqKlsfjGZtvYF/rwEkG1IsB31yLW6FhHfSJ2++aLAN8hM/fqGWY5vRpp
g6E/Pcl5Oqt34UmKa0MQHey0hjAefoa+vpnhnxjj9Nhy0ihSa2328Ulm86EyWG6daqNTuK2BBmoz
pjV/ep8DfRUn80ad/33+Gcdm4ISRmRBzk7zhFQA3TrRV78/9Cn7Ib+Ghu6hCttUpzd9gPe817i1Z
5d6z2SC/RafwWifOLtd96srWJofFVvXph0wQ+rnp+CM6/Wk2s0fCQtY9VujFPCipBgrQZFYIL7mT
Gh/LbFc9b6pPqrWfZs9snzsKGeeqjK45E5Oa8qXNvBZHOWGG/s2zsW8HpIGtUoWaMUzvnFiEVTCC
QxeWNFuEWoBY4U8QqV9UhYcCMmwkjRAZ967WxEgLHtTwUQdJ2y42muMdyPraWWzEBXc9y3NeMC1w
BSLnj0eJohHKdneKy+YeDu474IoWLlG4xwOloweALGjjZ1IYtdmG6GRm5tVLpgO+rXXn9d92H4ab
UaEDrfDEIrsNwUOZ3bTrA/xCrkQfk7MzokKhYtAw8trdiEmn78Bn9ygOCMB5cA1CQ039FVXgLk2z
J3uMOK7iwqPG03GmUkdmyCabqJi48IyfITPT16s3WVHFzilWZ1o0LloNIbrDIFG/sMHlPuJCD91g
N3u44PJtGtXoccSz4/r32hZXkYLjxhyH4oX8eGcrHQQvmkk8CgFq74alncqqenAZUZpsHzyRb2fA
v8Sj3Jo2WLeRtwKVux06Tkw4anaZpQylrOLCOqmn6JDaz+ZjbvlyaegoiQwrPTq+WIlyrFdM5jeE
aockDjlpI5NsEueuO0HLImCAO/CY90OdAgWrj2bZPSnVVjhAX0q9s1+NnAtjGBlib5negzr4KT5+
nyF5Hjn/C4s9zg11TAFFfZEOfs+Mm4eWhc+zCbQ9MFZundyrivCkgc6ANKZvcyTHzS/bg9DrU6NC
yd1keCJR+h0G+/FP3PecH6zJ+l0X0YfnOmj8ikPv9AAOnWXnOiebrUIdwXSzfKxbEwwwzztZ7mLu
yTrx6Qsh49I76in2esI7wsE5fiG9D025DD5yr9gSe7LKjfKSj/pj3IuzkGwNs7pk9l9tIDcZd9hR
M695WRP2VZTLCiqJlU+bLA7aVVrbqvzB6wpvnlEClC/jtYEYnpAoIEPjhxMmGyvQzmkBiij1/LU1
94cowgjFOeAXbsDvWcYTZ/CEIAzYcmRKme8eNccwk8/ShSdWUIZEQj7/qovkEkAliRqMIQMutDLH
BTwakCjGaC0y+zCMBeSk6DQPxUflcIk3bZ90tfxuqrGgSX+LEa06TH4PULq/a7EhFxDhs4UfpIj1
iGHEyVPdwtRd2MLYZnnyZ/DMvrUxGosrMeNPDfKmN09O7GwL1nzNFye1addDsSE+I11zfH6MbBIw
+L1UMXa6Whhq81cwRrfc7m9cv05VwD3cz+F1zD03JJKYUXCWBzO231NlVhn1ZaB3HGGmbtqkZQAA
p4+vjhKt0/G8RkwwLdGfRFB8OzWoQWFuUvD6JhDjQh273RTwQuOdx97a1+a4cQHyoKxPV+kU3pHp
/MxFv83a6OqQfLJyWwsLXZ0hCeD0ZZf5Jem6V8Otv2bcNiTeDWsQRgeEsEsnKrigBuNqiIoHowxS
uorhc0EMUgYgTqr9mWePsvmtbMtjarp79d+01H8X44w0eNw0wlwbDJ/azi5NSUAl0MtRuO/RJA9T
Fu0iN4XWgrKwrz4MM3m2a/N3nrrXPoaclXU/oxduytZ8yPmdsdG+uZYLAVqhG9maAoFJQpfKTleB
ry5mMiLj+XtyEZu3SJnRTC3rwX2qCZdMuW+nrB8imy8OgjY1Er5wNWGs7rsfcn6eg4Q8x8l7CbL+
ibBmroNGxS2+R96sDjR9/9Q12AWByNpeBj9FtF+piykxql6STMKfwFGJPtDdG639lXZsn55EeA1O
/4tDIIQ3ojB8bMhcfLJqFylTLy5ajKPXwlr3QAys6STD/F3oEBCy6qOkdB2gUrAEfm9X138LdUXu
upyBrx2EOVyytFP2100DDomdZj4Rw4P8KRBP9YjIuzF+RqKRNcF5FWQI0Q7uBZf9xZwV/cO9Gznp
RiSvoUgM7+WA0AwX4i6rKYmN/XOCinphlu41DIrVUHMNCh3Ei2b8isvmQt9/p4vgTvLVixWrxKes
RbjKC3dk7QGC7LeysHckv2B3cF8lBw+znpTTk1qC5myxc9I5oV4ouyNcjCt9tI1Rj9Apq3UGLlZ4
EOqc7kEnezEvja1Zpi9hqBLkmoNao0wOBlxtGYfhW841etame6o17zH7+NzeXcc9GB3YspG5luTN
c6SJ7zh1PMgt8aEtRhVaHV7VYzmsUJ7KpmaAJJ6xiFpJsJfScLHTVEG01x33rSESD4kbQZaTfees
cMatEy/IltykVcEiR/m4KFwGBnRXjnMWnt8FweLZcujsu+ZEr8wHBV5C6RyipW0c89MvMCy1BGEj
Ojjj/1+ZIxGMKQi6ZoDOjsAZy57m4FbHNmHwLWfEebZefISsv+hKd1fXP+bgX9gMd1MQEGrlvU9Z
v8nj6J1sm3PFCSbPmkcsujhq4+dOq1ehLbfsybhy0pN6+5KAdfXPQbyt0iynqfVjJvkR/+lTiAZ/
MM+xI9ed+z3b8Lcje+VxFuticMvqnKS2UfXffv5K0/0ZGsKHwSE6CC9Tk39yEM4alT4H54UFM2eT
adoP9aq8Essvjq0JkJrJiBk4KocsRYlg9atNJPBK2dSQ5iBe1QeHtTuW0D9ik9BI/DhgJNYeV6uB
/aqshnNMtwGXCUTP8qzH7acZyk3deTVoTJUbEpFHCxahhONku/23ZULjitxVxYqiy25VjRDznfxF
nXNDjgCuzyxWxPFyrbvjKrW9U0QFVEb20k31K6kkW/WAJoxg9Wl1xczLX40mOvGcIZauKHXJniQD
g/SqYvSfR4oA/JHP6YZv1MI/PiX6fXBpUI3pau7jSyB0Zj/kSB6B8quckgucOiDW36713HE+rKb6
p2pPmgAbQqaPZKrC94DjVOy7DDYzB0/1c5X3C/682rP4BAg/HiiSQ4nDUSHD7WxoLB9WudPC8pcH
piR0KEPM7iE06xWVNwdj86SVm8i5l4BN1WVmCPsTdoKF0YerMJ1v6n/PsL8Cqj/q39ZT7QjVYi+N
t6QYV2pIqTNaS1/B9dY2eXouxXOe3Mf2unColcAsXCRgTLGo7ewpX/G4uU2yYBm9UU3euDbhGkzx
0BJL9QAdQ6wtR33REjoHgOxYkxJTALCrsQ/j6VxGBnUXKO63SCuP6hWrR2QEjtRQ1WFkqP09o7qR
zkr9rNjTrgG1HpdHiatbaXrfORG+Hr8qMapV6Ws7w/feA7xzLidi9a9whAZFZz0bdk/t2efm196l
le6TmY6TOR1ExRFSfKamDp9LeAu7DZeB8jni1LaTN5caJFwuvpeeTC5SV7v23es7ynzdRqFntNK9
MDr4mwpoafX23m+lQeSy9tUNHw0bMugla23PeFVB23ceBUR6N5TZKNBqG13XJbfA9BJYGAnoVKGq
XKnhLGV8VAslQXiqTFYlBIey2Oi2PPLrEst8U9PX9qz92GY3Jmsy2L88uEitec44lIjc3+nOF97+
J/6+GlJc27hLtI2OW6Q6smJtzNm7AUx7Sqr0XnHuQI/O/VxgKLR2Mz91tucv1blSr7PLySECYzJb
IBKniqZeHN3U6UXI9lGlVhnM6sZ4l+JTlRdGM7pZIxB+1gf1KDzDn08E+97XPkciCpO52hqxfCNy
hYsBVAXnvU/gUjE0DXe8Z2F4Hgli5PsjlAC3u5o4kZmt+EmRelcsJJUPTo3cvjRIT1FEbR1H5lGf
aHxAUaTld9SqYM03I/pop1cTJVCb0zEjy6vVJwK262rTk6AoReDe1aFMolNpVfB09RRJ21Pw/FST
OqfBLRz3OlfRmv3hQZ8yoMMgjqAdH12+Mb5a1CwrDzk6zxI22aa1f9SrAsQELsj95P92g/+hVht7
kks61RTCLp6Vbyuibgi4OMdhRnJEzQuFKU8xdM7Dw0jbymGN9wgUY1KoahvjgTcwS45VAQSquFso
u0c5zfuWQlCZWA8qEa5k74sm/1AL+6BWuZryi+mKK49B/M+RK9Vrgbm910IE6ufKQTDFTxmmhymg
9AFw3cmnC5kIa3WKBIO2Z55PbX1Ux91YA6hlvKpPR1IGy2W+nzHRL9Tctzpu7bCnYr7cAOOrnlWE
wHCIyBqchNo5YQvQUrlRlY6c/VAiMIksbxcHUUPZv91xo4Lj7apYq+DJSqtlY1ff+SC26go1WtqO
Z4WKTQHPelbrngOQuJzznSU+fRoMnGk3WSXOvL+SwdFzAqlrekB/lpLYeCirdq2+CqirFiiBovUv
lUGxhSNybxQ33Yu/1Gyps2d+EBCdjeclb7mbX/MOqNEUQmIp+aeJcI5BgbXe5oG628SrKJ3pO0zH
L7XDurpVr/SawlHzPPvuzhx/1OhQa6Ww7qiYF6PMT1ncXS2B3yWiSMzKi4wNokK+SELvjSgAUSef
Pbdoy3n3e8zHzHaPwzOPp0a13pGIRi8vJlGbqs00ihOyqYPksAArazWFGSpG8aiuQNOfcLF4Sw90
X/s0BHgxE78PdiNqN264yjJLBC5p9CHC5zah/tktXSlvJqO1dM0dXtZ7V7TnKTDI/cCEowrthvmF
t4vG5lmtOmpwqIFd1Yqgwn6dde06SLmasXtMqTyr36geHBMOF4poPmGTNWCccYjqCghwLPvC8h/0
zitWY4MssNcog+OH35ZGd6hHh5DKUr8BQoAAI4i9bXe10R9t+zumGEYlfqWRPaZTRcOyeW4c+bvC
yNuQu4niUBrq5Hoo0oRShh0uWiJc+ITNOZ3rbyKiEUWOGwMvZa0BLo6KCCcRO0phSfyG9RaxO1CJ
dGPRQGvKBNOfykbSjjO17TTodrHnYSiKTl4yfiW58agzg6UH1jW3qY32k3/ncHeC/w5FDDYjPgh8
vtOiiBClesl8s3rs4ByoeivTKPRm1aEI8P1NGK8X5kh5wpfNUv2lkJenUVfIOGlldDQUCH5tsUDU
EgwIZRd17VEnGy90EDMG04MHmSvmUDM5xqPIoN/zEcqofUiG+ujhri3AWz51At5Ww94jB4Q9NttT
yasNeu2AISH5BdKWO/sQbzrdNldtTyCIkX7GOusn0cgKD2DuEzo+1WT+7gQS3ySgHzYpV5XprBoq
4T7XtCCUDyynOpsBipOPMuqfPUAUtJTFU9/WNQthwIVekWwSXL9e/VaAPtA6IDldGjd7UxU0RVjx
AX3Wwc61P8IJ3JdHpbkQXN2GGHarsr6V+c1o52mZN1m/yvRYLlE4o3UhFgI/IBZTjrJeBKwIG+Mm
tWFozLLesRZSGwvq9FLPWL7cBghyRoWla+xNyw1Xc6uzRL4X4quAyuBfCXW8ya5d+dr81Zj9IQU0
F/WIWTj0f5o+xi+71RdGOj5QF2Dnjcpnx4+uGgILTQ5ESlOfWU2Du+tpiSzGajjYQXrs9JT6T+Ch
MEXJNdJFmIM9TfDDPHU7aIC/ujha51QwjYZeMmPCsJHksmKrEdvM2s2GcY7aeY0la3rKgQWSIj5s
CmXQdDy07IDMCpUFo8tbFLsIjnhlTpfsSEE9jc1XZhewfGJvY6sbUtqanDV8gwiR6D1h97XYoHRs
ij2F0UVtG6vZcJTPj8AwW9zT3HwNKGkNrFvRiFMDw9GrboWrlvEZ6AH4JaZNkKnWMNW7qv+hC0pD
m2L9WDqHrEtxUuke3vg5Qzcp3nUxr4NSe2nozJix99DW+GNV2SS3D2mWMMMktsQyvc2kwdcSDGqt
aXtC/7DClzAf+dMwLj6w9Hx2bn92M7KmHUH3YkI0gWBn+khi4g9Q4i/nzrLRNot3Am5r0n24dogm
W9mEDLpFjXyLjRrCc7am4bGzw+4zaMEIGC5ncqlh9nfN8bWJvG3Y0ZSwSYAAZv6Wpf1KG71XUgS2
6q2XmbcSXN486qgdGv1VERMHOhv3Rs8exwZmOZGN4aY1hyPpPfxor3qRnfVEN/0b4Mibeo9RIumH
WOc8N1+sAi/yLMzlnyDH1k/f3ap7HLWGS0iJLrQHasCYcDhfJGIAS4YepApJf5hWapmQ3DPdtiYz
BvwiB4LFiMerz8eRETSuOq3tFiCJq6U2ClaR+cOJ+x1byraT4ncXG68liac980ONvSoDaayPdLk4
OUbCBGGlweAOR3VFFi+Sxq+elZytgY+Xyk9u0ClTM939TmDuVCkdAnNUKdAgiaocQJ1R0Gyj1txS
vhYxRUCO4KbqWDXpg19Xl5nsBfVvCOsD4upCywwiahqSM9nQK/AEwr4PpDjHFAQRqlgvlZlD3Aj0
7eiYW1T5r77VbsFvLlTZbLYY3H5OHocq0mPDNkW8sufsWEntjOJ7BZB0RWV/n/VQzF1Yu0A17nne
X+qgrFeTW1Evi84DR2Q1YIdOW+pjAtNjunZATomPIBKYmOEo2IdwOTUaSIGyf9K1KauyWsaufrOZ
nzbGDUJUu32bw48f8Rs6UEjacuu5fb+l83XutXLvBvauz6H4mD0kgmqtbg2m9cHdbmOMPe3X7mAl
DVtZVy8tzXqMfHtHeeaUuPgZg2tqzM/BNPzyC0KDrUjxLIhfNdoafbi5SrlBEhIMHkYDJehAncrb
kUhOJnbq0l4uVIwh31wE4lmt7BjbqOmz7MCIfLIMbkKana9xby99bFzQWKnBx6TeBxJbNX17AoBy
VPyEaIB/6jiC2gZhgK7vfIkaT/Dcb9C0lKF8bocRB3xzEcZXPAkaakRxQPmRHjBQEzfFoqdgag0t
gwfBCKMjIjLE4WZsaP07RXs9uoVldKuVN4DFWh2yIoJX1HCrmUAVlyiNwqP6c28Qm4EEQosgJRHJ
u6wQ/3UuVROgJgvXuKUUphiVwA4eKo5JXeAfJ6QMunFuCWVRn57izAvKyQb8BYt7QYAh/0CNA+lU
JtNDvlWjBWS7BKEOYoNoJQiuO9oIF0lJx6cCz+dUpQ7NJhE2Ps1ByG7v2IteJbmldHu5xkjawWrx
yPuAvibldmbgwJ9L68PhqraMgQBYQ/4TuAcSIoMVj6xn9VORjuuUPcXhcFXbK+kpzSap1wOEes2y
2CFT91Fv0mPEltoSnJ1WH9RA3grdopBgqfqHomlElCOogT7q2O6FyiZpT+B18Z1RKWscS/22yerW
6oighm5gMY/UGmG0yalhs9B8+a617S9+eullv0eC5wV+rmIkboUQt0gWO8v1TiDBVtY0KiDycGFT
dNm2/TfbJ2fV4VvF+bas0qbaqF+n1iiIl/cEJRInyI//PzOKnyCBwDtaN0Hs3DKznbWpvtnY3bpG
vot0ShSiWXn176kanvP6W8jxt+n53p8F3bGiLZCVZcPSZk/9d0n0rkVZoMYMRm6tCSeO3rTwsXcP
/4+ls1quXEmi6BcpQgyvPkz2Mdv9ojCKqcT6+lnpOw83PNPdPiCVqjJ3biAZSF8hI4ju+/LT7aGk
alp9z5HwWMzJ2kGitNU99zk2gaN4zLswO8dcRbboVV2TUsz6vw2j+X5hA7HwSgjhGmF1zsUbjU2R
DfjwRMW4xpYPn6oajYyrk4PL3jA70GlAs9/40oHpigtT/ep1IwnEhkm64wQREgeQyxyZ8QlAj4yY
Oci2Vgps5hfzBnR22cQhVCejO/ojNFjd0TrGTvhSga5gKn5VBqSSqdx7DcGYf/wlgqR8+zBOXvuW
9s5L6rs0pXjKcfaB9IXr0a6bzwbrh47Hd8ReQLEqwtS9+pEdXlLf/CigTgGr4TubLrhS4EfUMN/3
nfTIhj/e4GCDRYBV3msKS3P6qA1yWYz2zXi7DB0YY4JxeEN9Xan0eeBi1sXoA8yMhKPp/jlxl5+8
TJ6ofUIpXnwO5/ZgkOTFbtVdkSl2q8XJt70dYcFYHCaqFz9B1ORjNed75G4HpnVRpf5idi9LVm0y
1EqjGw3vTg6bkD3LtMOr345o9Rd99zkEY71WU4vIa7wkAW1rW15yw7gadnpIGnSell7spmIVzTT1
74ps2t63Dm2HlRClI4ENPyCpwGPRsgc3w1ei7XezTRBeEcEdNxs8GQbcHlxC0splQqgwzF+WIaW1
D9MwGHOcUJu2X9lKb/66Rw3991vXj59pYcy7wkmijyJlKfu6u4EjSe7jkNwzIX8YbKIjM+PeJiSm
Yta5Qj3G5MjsNmNBlrIyH/ENgZDLE3bjGsuVvfbsNeXVHCksKkZBZuttjQ7zctQAqFuHNW3vq4Y9
c2sMl0UB0JG7mamSjBP69EW/G5ighDMsBPxxS3387pPux++m+7lxyZUZkrXvmw+Icu76HjaMjctg
v0xnP0X2aQzkJ0btcHCGZc2jeEsLwJy/BZvAUwEzln3ZasvNSKhLNVYXI+Q5hFl0wkwBe6VkF1iQ
j2wfU6iR8UN0Dkl6qr3qp6HpH6Igu2koG9uuehiN7kySy7FMNEgjWY6QPwIuH1IQW2wwVl6FHN0v
p6+uDb40h7Dnoam/LMvbuAatbMTIatM1OHCmSbevW8AKQx8QvxGX5HhXkwV4A4gFJhIMSM8m42ik
OIxiFr/SIvM+1PuzIhnTxyCGmwunx6gPsTUAi+C+4kDLWCclPj1MfgDd3ATXQRKBNbMmPXjGAKtt
7as5F//GiAXCKSfPJnMBctzjgAbC5KiINz6v6+JW2gblzk6ypzKqcRqNNg22ZWqpT6Zmr+KYiFMe
XaP/1Ob8bqLrFqxI6f5HIJZbsFJh9sbY9gdXCwse7KHX3HZ1NxAlW+KCN/kkHKbJGeUI0IK7Y6HM
bJScQbJ3tvDi3JZzGoalHcZX+TMTPse6tpqNVNwuO6EbU0cjy6mZUM7mrZw1PXzGbCg2sz8zMXVw
PWnIW9gTWbBl5LxrCezSNIl76M56WnHwRs9DrH2atX0yqv6lnS1A+t54w3ZngZrkAAzDV1rCVSe3
2wxL0tfD5gZLHJg85RZM5Cc3lLVVGKKTMAcTvh+NCToyMTBVd8H99rvnC8s3I7biAGrTaMOJDXmK
MSQxvZexQlMxASJiAyPmeBCrPwK3Y6LR3smIMMZxMviWgxyj0ZsB716XawJaFl8LX3vtXXThobkj
sPbsYEWkmJA6ZnpfGAtJpO7FpF5qwfEyUk38rH6nasj5tXjEcbO09tw90FXu3HATteBFmlleKEqJ
pq+ONXc/bM2Xib22RHjss9HDndKqrWUAjodptRude+VFm8pqX6Xp7Bc4140Gpv3Q685vjWeB43kP
Sp8u9qy9W4X55nDoy9oz2Lf9qvvCzvikmuaHei5qC5p6Ytn86ihlXg6KKNctJgdXWeHh75ZAzX6S
323gC60o3+EyHSty8fpxZHLSkN4da5ceb4Y+17/mFsqSXz9LS1oZ+lH5FjbJYNHfE3wbfYyOo5l9
BjG0D2MybnMcsVTNaBCioOZpn3WpGON3Dvy0rN47Zqitcrt/Iyqq2sEGepKV60waZVOpMDWEGMOt
zTnwMSMmXJH9fEGdEExIR4wU7xo/9tWr2dbvpdtcM52cBF9PgWlA+Mnb9RAziN7Mf2pcdjpoXzbf
1TGJbWsYqYQKu62s2zNZ+JdRnDTsW61BhjvKt6vO8xP1+n2tIFwAVVQMaBhejWn2tKTx8wxLKoij
Z3PogPJa69RY+ZcZafeW0Xr3acxFjtwl3jYp9mWFhVkgeiHyXChPhrn/IgEeR3AnOjLg/s6N6rFK
MSmv5vG+5OHAZuHRq7JbKETWakmnK+z6ZtNF5E1MpjrpEeUoymRsWvN6a0UZj32uls0ABovXKaaI
FdPSTjtXC5HpdV3g9DQTVQ+MXOjDW9vr8xrOaLEz6LZCilziuqy97w+/02z+M3LR2zhoTmTb97Ps
Cuq5cSvo0dCBD8OsfYzBgNHTYh9CVZLZxV/HS21jKNjf4s4KPdmHZ6z5/XOx1GtZe2WcX02L08TG
og9dY7GPw+mWkfWPPoK+VN6KGO7VNPmbiqh23id6yqfwrqi7dz/GcbmHRzmY1c+k6Vfseu5HWmna
51u3HPbNYDFTSquHlF1Z6S6wMzCUsrBJ9o151dA82Q5WzFZ7l3bBuMHIjm2IjSpfmjMObZfShNae
+8ypqo1lTlcknkyOFtyzBrVP03YLPXQLaXRjOTg0WeEjHUNijtsu+Wx6+wJZ/dwHhHdQ8UHofRiL
lg64eg9GLX7ISjjwHHdd7uMaPF3yLjj1Oqc9VVrbmGcWyqqd523oDttFz18jrb+VJ6PtxrVuOevF
nB86W3uWF5cHtqfZ01R5rIfhbYngsVvaoBgNmSiqDUWya7x36vbWK/0tCjTeovto4H34PFKy/asw
/3Yb46tCpw/rAt2C3ekvacaiAJlxsuQpgxQxsSPSv66k7cPzngn0uJZNsKkYk2b1ZQzIlqIdas2w
uylKbCFIpdXJFqb8vdfy+6W0V3kfHWSHVYvzo/r81mRnRMm31gbcv9JLlzrrfnxN4CMWFCwkgazS
GqLSnP3IO8kLGsnDuHi7mReTNy6S6owS7G/bl/8taApLH5aTk51l9taRuhZANIoAiOIMlrCFNxar
yqJpzqoKmy6hhjU3C2gL+8fa4qlpWvtu7m0KYP4/37bBBwwPlHXLLeIAqV1mhvaHjjsXYNSBpBoD
fgm58zW84z4GzBfZXsohzDABT+jAi46u+FC2sNDD6XP2kapwhMqX50uXvsHsHpBtzrzvnrvfloiU
Jo+05hm3KjCaxCovgoPGuXuh4drJ1aLJpOtb8TKJQzBUraP0Nu8TSBduCP857MFEmNrXzjlIgvf/
f2q5ICGOQvANNdh/7eWvNSYE3i2dG7tNbYhk+kOHiVzIPQxyKM55/TmqaTdhe6t68V52XybN/6iC
Bbys3oQkJFht/2G687/CRJtTClbl07/H61YgCKfZwCUBBa+zdaapn9GjZdLTI2U0/uyFtRs67bvC
PE2ZmDqHcJhjEriX4g12zFvOviiHuQ+Xz0qmg9JwW9UzduHpcwCoNNlEcPoW+GVboUyoiPBN6KuT
1nkPC1BRP55+nCbIVzkVGGyE3UhOpO8unCJ98zUsnMOD5JuAjWPE+AxlfJWDrI5sPdDV7xibwccO
V2QrIHHJ8GUYurVtQwbjQk5hu22q5TRVxa4lJ3ty1ZumN78FG0hHsZAUPHrYUXxNev7UdSXWQhkY
jpaX713NvK4cXgc3ROgTkG/QRDs7QJ2DE+hbXE44XhqXv3WDNTYiXKCf3H/oXe1YGsG1ksRYO+rx
9jKPsnLQNtDqcmHZv0Lgp6RbLl7kX9QYrOt2igFlpo3uOc9R0uGmN70Lmytqb+1A24x8hsnJ1xzx
bqXOk9Fz8yAFNR0TJIwmbuymOOC5cczGEMefedMYQM4y4+ENPepXmyHv0LI/i6Mdx/oE2rjMH01b
fA1tcQa7xh48jz+ZhyGlwPEw8TdlkNzJXpD2xsMw6ufSm04my7lgkmyT0+2X0RZbYdrO4DOZrAMR
WbcUZynbUJjk8K0dwLpm7db0rgODN/qKG92QeU6VvVSLval7bxOr8V/Tk1WKjIEpqcjqMGp1CnUK
wvIyRMZzgxEG5+ezdFqtOKoS2QKQ0RrEb0ll2Aba39OcNYTSShX69ycpMHUQYrERhYdUs/ZyBwpj
2rdJsQ3ndqvXxY8/tI/IYTdLbx04fZCo9RuLoqkznW0YZVfF5/Ki6bfzp4ceQD0ZjE8erUGlvwON
UxSk19CAXUtAR5iYPG7F/dJArgjtJ+hZ55AdLXcZ0VnDU49xiKA8jZuRLwklyHiQEtfm2dL89KpD
iPHZlo2xAKV1MA8Hl6vD54qwhD8cKA65puYHcMEmNAcPO0V2J5Kpi0WhumH21bMk9DGohMRJ5ozJ
kMcx2EPyepeZlrOjtB2NHoo3C62vGEtZWvdtTrNaMfqmpXMe+iXfVo2n3TipcdfTGaRBckyr9ttZ
1HtDXVsgMWeh0uIm7VuQQg+Qr6CskbFuhk0+e3icXtJ+vPjJtI95LAvANVYwdPQNrmtHVacnwvIO
hV+9hU6jHxKqw7EMD4mcXMo+DA6GAoW/LaxkvpH6c+m1j7JnfTslaWpzC/o1/Yb0p/gL32emxmCJ
RT7RbIKK12Oz7pMamQruMglU1aQYjk2qDmVX7XMVP9k1HskgWjpFObq6O/Z1KEdV4r7o0YuF33Fg
hhBV53/YxK1Mrb8jKRVwLsVnqmfWVZkAARCEDH0+Zk5w9fiWWa/dSdveD+EhpukqtemNBxJST0b4
OwPsVFblSJo3Z4E01kproVwZD4xSDtbo48OTYTcDL7w33uXBQmS8MtocnuICgycyH7MAGR6zTt0u
D55vvQ11eJtGy6khNxxZJDEf4ljKkrNqZ1fl4d2EWWZKuEmWKoAUn0kH9kIV7FAempHZQhhDvfOQ
FPE4z/x/MvQeJt+UeFRypkl875ApxgzsCQ3agWNGw/Qa1dWt5+e/Ij+mVD/UbbcGgCe1m7U85tQc
AKQYRcD0nJ5U4XHRko30im7RPnhQoVgFOfMUtWD2mtXQW+JhA0VwJ12cXeM6DrzXNMa69pO9VBE6
aDT9bGBnPxW7RCCKE/q/wilvBb7PzOhehhBl4qzk/hFyRU0YvRBQspM7PpToOayUz01qAFsho8or
SgVkmNmbHL9xqt0LI0zQ4oynnseRHXDFJGddDOqA791WFlXW0BzMxUs7ZUfX7y58i0owlDTfytxi
gvgiT+2gM8iEKR7XiySsi8NqiC855kmK/Qri/Ep6I7gfIOXLqzOER6P4UpSOARkGfml+JJO2t2u0
pQls0cTKX8F7pwz3TpB2/AyQzaBcTjjj+PPYr14sVzpUiU5wq31ouhtn+vJtyIGgavgbLltp4HXl
PyKiPAseUFv2tg3VEXNRMNzxSxp2k5TiyYRvqy3GZ8hmK2iA1PMl9GvpOOWFoa49Gl7+ibB7J3Mi
FMdYD1V7tnx5XT0aL2VOcyTMcMqcLpg/ayPYlQaiy5BxuQ+Qo1rrA0HuVs61jteQm2Ms0CALNEoy
zvfdBEfQcuPDk6wN8yRz05ZLKGxVhLB7zU4fhU5gzRAuufY4b+98WnKl6q3M66VEhh1BLhZ2rFxW
VOYbKU0Npf+gV7zBvXsfleTEwvoS5lsb9Q9dNN+6FtB5QYR9+8Nnl/s0eGpPi4viFzW2RNLxToCi
m36efmFs/AImr9x6ehC4JbVs4FVof7IXqEK71lPSQ4oGmhmHhXEkJv5oGCBklfkxp0DKeXB61Dv/
LTghw3JQy0UR6F0vvpyJONIqep9AYCZ2xTbUziHYocmYwZf024nnJpr2tcPweJpOWlLcJiVEWtkp
J8qBIM4PsV19+kv8oqhr56La5pgiu9OCKVSMFMMkqoNChmtjFl+ll57bJNzaZrLRicGu0xjKSLjH
NxzMYDzKYWtU/rNVEVkQdvZPHjl72eqNjlxqNLw3BkugyptvK0OrMg4vboYy13S/sqonxGl6DvQ7
ARs6I8adlfGW7Axyw4wlwr+XWSIVjlQoLQeESs0bl2O/SqdTudgfWl9cYCGc3QnCRDmsSx3nZ4ZO
ZQ43LXPvkFL9oS0KALgQl/6OK0F+8ovDcxFUPICF++g3QAkS4fPORlbX1nPM5Z4jFLE4EFPpL6A9
S1wzu/Q2bNZyYaDV/f2QB6DvVzHRcmJsPjYZQMaA9YF9M/GSkKTBUdm9ZNDqmNVjp9lrU3aFsJt2
UqP6Kt9IRkAzOOsg624dvXiQVc3YHEvhhppm2rMg2VMmL1gpbdkt3gAvdXw15/E3dpdb6GufKHYe
OzhCtuUfOEKaAadDNuGQKyE92mAD3Do8FxwL55kD0oRQJuMxi+yB1v5pECmBO270oTvF6XjLE+Ky
zqX7KVmaGTW1My8fli1cPQLQQfR8Oz7K38FDkh8JHEs1DCe5VBGAvQwVKyM5ovFeLV6Gl2zjHMOx
/SsLpZvymvyBY2TEYnjqAAmRQv0hBBkCS3YXOev5FCZ4HoRaE/MQL3AxbGZjoXiDVVYe9JaFl4kZ
AMlfMwJGxuGCzAKgxwSW2zuL0RRPrOxAf7zeChd4Ks0BANaqOETc5j6bMU2gvzHwKW9V8ygnhNaK
Cwn5FBTJZvCbGoDlMLdsgNUIVG2CEiErCZfV498SiBHmcTKEZJ+kPoExaIrxaIaHXFuv8hpjwwic
6xyP3kG2X32w9nKH8a7cR5F3HvPhY1SAXhyfcu3uI4xvzWFcITd41L2R+BLmJ8F0KzslNFT5wbsk
JU8O21vIk7Lk2VFqmpEuSD6b77dr2dpYv36k7aU5goDMf84Z6YP8tixUfsgi4YdOh+zk3d9ebMBp
zwz9YIUECsjnB0pHAmHQGdEzx8E836AkMNlgIYlZXntv+9mO6eW/UPfuYl6S4g7jjIxziKkNCTXx
Pzn2nfZH1oTKq73O3sc/1MpXR2/Yum2cYhB0QUDtSaFPjad4KR5co/6Qwn2wzKNL5kuTZltnSsl6
4ZZJYye30qR+zoPuFYS4k6zroCNOTTogZjfEz93i9H3gh0G1nvNUTmZ1wbZiJ7tNG6gnuUT2qDGR
BuzKSub62oeqA5SZEZk7NowcfUNK1SmiD5UyRciCGu7jbv1qWh1pB96qGhA4MrKF5nIT0DDwLegP
X7TOvmrNCGMam36QNXBgdR4ZcwaM/aUC4qElrwtcBOZgwAYid5F7K/ymKZg2g/QUSGrkCrQ1vnWu
gYnKWKxkkO5V9dauYNVw16l2AupFmb23br52Qu+zpMGoor+7rJjkkQdBr9i/qsB7SC3roi0Q3Xjn
mPERbvzwGHlaJ1oDxtO+ZcHAG3j6Qv4D+sAkpB6mjSdTWlt0yM6eYvcsZXNjHuxouM3HmNvH7k1J
SDadX/LlWHaYfl/Zthrgmb9mE0DJYrhRM8ObJUhBlg8z5xGfQv4qS9Ot9EjyOXihUvV7BTxOD4P3
9b1plE/Kn3Y6zziaghKQX6HoqNDrWVBWoUncpQvSR9nfGJ54CW4jNn1iqULIsdrW6Z59e9rLZKTL
iWce4wtDq6vs5GF/xJAeWry8aQ32h1s1ak8n3MOivy6wyGLZiFS1baxXq8MyhCKC1SYfWmb6Uxmv
p15n3P0rDa3wfMoyvpbMW4wy3xpU5HXV38qfA6B71nMBnmjRN7gUM7peH6UbwZh2P7WK7qE69vQA
uted5iq9CFuVRhq8DfOpIykNSG7RFwDNsWAY311aLops71iWYTCRbYRBUU7hVQ+yVxPOCv98CpuX
geeuZQIli4lP4U4EYQOTFWxT8tZzZxwFAONxRsmV3VR8JOXY15qjFAHld2wYBw2ygjmCI6UpzNEk
vrrZC018X424QNYHEsvkcQv1Dl3mdCvKtq5FnN+oR3ngoTUrPOxbbilOVh8pJOQbRAG7mXdd4Nnx
qz27ag/OJwdSgXCJz1k2Hyl5Ek2s70eOvpFvIgeRX+prYRg2GiFLQ7qBomyy51Fmv5Ym51P3kibN
nUk1Jb8dWM+uYzwVfnY1wb2hAGKd6Fr1mdI0c5q3qvGPpiB92qDJV/Ct7g4G4TmjyZKj1+nUt15o
0Gcw9+ecGwGA2iUWUQtgDynz5CCEYADdRS6p0Ebk87UmZaYsl4pBHu9kJ+aDPKIpsKZOudnQObQc
MUCLJ2nn2IJFYyWrV/YdCv0HWaXlXN7WIHM991nOXmGW1qjg3Kj6KMfgLg+H25QwjbXLrBCeZLIq
QUHMEfAEisdanl4WD6uA9O9vLbC+BDZTBVxtG9isJ7iXfRLns/k1LdmnDCb9OVoFtmBYz8vj2H5p
E8bG7VRAyqFsYhW3Y/+hx2JskdDKMSufSD6BBXZuucHy6DIqkhPE9MtnhTeILj0M7zij3i+S8rMi
YVnZCN04UVVNHZQiaSkXbA9Rg8txGnFK2qS4JCYDAIhBDmAML81eQlYPc8TuX0uYqcEuw3SI7KRw
l7Mzd+zqXMTZGSY8VOEhsoOrcgac+u4Xdyfb0P//SdAxoKOrl/fgyrQUTZ5X/Y4G/E1WcaeHbxjf
irAiwRq/b59QewksyNooifgZI3WV+pLjDKyElkCa9JR8Ax2nIj89Wm5yF2vzH7m3tMZnKO37iWJw
mbovd5xu9RjbF9qvnJ5RVsBA/cPY9alBIJrFBDNp9N05ETSy7+hpJI2aenX7/APE/NaJg++/RRAP
4HgaDN24W1a1IiwqHZu9GbmPiQm0ZWFJhSc7noKM7IzgV56oRSG+k4VmBCcBX720/JhdMjcUSC1r
NMRuaGN2GIzIuk85Abj8gl3KApVrr0x1D0/Is5Z7l9IRNfFWlnjsY2HRYEAqJ6RUjNLMhbF/K78O
9pUtxZ0L9Ik10jM11NYGtS9B4QWfkc2rpImSI0vwLlKcdj3lmcDRgrJIyyxgssixoZOsAgrIXIPn
KScmZxXjQqSz5LoovPuYZ3iQ3RJx7O29K3mdEChAE6Jcv9QambVT/Tpo+WOTKSwAE+PTmd3PzMMd
rHP1b7nmslmWTnpqhxoPqa5Y0yaenCK50sASe7tsffqsJDYuSGm/cLsE+zIfCrd7LutlP9rp0bC9
R+zAb4M8LLZRhx/agO/XeihrMqOYRVYm8K82xseuKX+WAfIBCrBOqGLnqdHNjZYkiQjmQahUAPSN
qkAFuGmA/ZpcAjgurHz7C1vhTQPewS1cUX9PeHQJYVDqZxal1D+zCGwczuvbCoGRIPeJmgMaHuME
XozHxhbfGswl2+3YEHpa6/5X0Yc4hPg0eSrH6izfLelyn4zZvIpC42LDHtB4bOQMUTnK/6zC/gg+
lzZvTMNf18P4HBlwgyk5NlPpnATHluIeSvYtcr+rnvhIh916LRL6mvslX6BZCiwikp1URDxxuJvs
/bG7BMMMK8/HXIGxJ5t45ZhbTF5WVAzyrerFBmmU/qBZk67Hf+FKJlbSiDFikTVOASp4tmu8hIV5
9Ek+64B+ZAZjNubWq1+FWSjDJ/o4mTTgybw2cvdP5xJ8127+4n+ggPttfPMqLyZMXrtt99IXyNeF
t334U/2nM2RljjBsVe5k8TsWNz3hsJgoZbJmQEMarIdl/FvqMoSq8TTivKECpr6St275JnI2yN0L
g3ilj8Oq9L7nKtwhjd/KzeV00Sf3ihLfRxHf/cgdpouBoEc2I6o/1yW+GhXCwFCt8vK9jIKamedA
drW8s6n0k2M02AnIBS7V2nhfM9iQ8ojTMkgYXDJ1ZUdL+LwJPmoRxBc7nu5S1Md5PTNAEQEcN2dw
F4TdeMZljMTjalsSMKyr/jS1bvd3OXm9nr1Fvo/ddo/yHbva+QmtinhTQraiJjlHuKfd+GP5jDf1
tY7Dn8nnehESAwdcDe0exCpGZJA1pPFYp9ivv6LcpPNJi+PkazpZtBUUH/tBOlSvic51YpLTmMzr
qETM3M+nGijPtYePIgTornALyRZMQlT6gLP5Tx5rhPoMOCe1AbEnbaGPN06VnWYIcuRUX5IFrNOD
KoM7YeDHG4Tm96O7PFrJdxLh0DicTPfF4bwVESQ+p3C1YBYi0WGbtZG2+uGyV013L5de09s1lAcS
lLno/T9/LE4OJg0y5hJMgyMlCksMnsa/GV3hDE8Ovil+44DGak+y1GXdUQrVasCklPpZTf61o2Uo
fJJwRImd1tGzXBB52xCYMuCM4XXtEY2cUzMuZoq02PjEcwPz7l5zpoepWS5yhP3NPr1/lHHsIUVQ
nuV870Dw5a7J/sMA4DAQRTWYWAuCFzL5oEdizcmaBGVQUCY5l2UXmszkAceyA9gSNMtAtK0G2X4K
md48RgeLbtYw1DGBrRI2uIbLQLOcp7NlTaSd8XJsOI9NrhE5jxqX3zYBOSqqc4pAFmZnYPGOueng
pPKIpkmIVyqSLMhHigasipcDgUs3fBi4ybJ6I9PHaQcpQkEO5HAeoghSAtZWzAzvLJjnRvJheflF
Ve5Hp9tXYr8pvLz3LOVucSU4fLetTp9PRWB07W06M44oh6PBGSDTiGpSkKLBuTKZjXfzqU+1dE2K
cbHppw4txIAaBRfKexQMu2rs/81+fjc6NGHU1HHSfzeUNUGYWmuX8afYTS19TJM/5s9SD8sdCkMP
BmT2KkpP5qCA95ifNthXEXg8YjCRj/fA5HeYVVI/ZfZz3ACMaek74VO/9iBg/7zsCGe7m8gxpuMn
+yIp8n99XdJeL08J9GUWj/M4DP6tO4avLqSaiWGZHU73g2LX586wgUSQy1tmBiCCc8JdMlog6/HF
6JM3yBjdEjVcHOvD6dt3T4pQduylpviaQYnjCVc2L0Lk6UfGuGpSTDZm69lS8b+i9yCSeqh67fq5
z1mcvlCd6qurRVffYiHqIr9ipU+cIZGnfWuQQoLEQMen5bf4q52wV2I/iIKbVLGtZlq0tRBV7OU6
BBn06io1CTUbOdUxggpxPW056LA738YZwBymJwHEsAStFUhIICg6kqa3NKs/KbjAYsJ6D0PkOGNW
ZDGE8YJ5ReQo2VVskEB8Ybqpl/qjNFKk0G61m8ri3NIm2q2WwPJMHqtweGBaTs3e7LGs+hXP77Qw
l53oraBGTjfiO6Pr1bNyWDELpXSRh/eqJDdS9w1SBuIiowqOX6cS2/e4EMuRofyKBvMrSXmEnExZ
PK7d1a1nSLdIjoYUBAAbOZ5sJOD4Sn67kHsxaMX6h8lcuVE+TS0MiumG+JxdxrEu9qZlmr57sw/h
8FcfmKgFCvskVy8T7lixloeTjNpjMuKPnGjFK0RQNKvzJseblu+xXrhCLbuFCHjnSe1bHsg2yt7w
NN+2i7ozPPuqgy1Gln92OEIRDbG4/O6zmJ2dHCSB5fzUfYE1meo5IHBCQjZape5mbPNjwl1m0ria
IYfVDFgbF3BPM3pO/KR77oXbBcjeBwbUlOJMBPjrtCC4CRXydEtAEj2FOobvTxjCQnbn4GQuPqSD
5KFvh8ciI997KRuufaG/jt3yNGQ9LTw78thiNMhUJ18pl1bHp8aAYPoEcKFImp5DPHIp6GyxpQSn
jgSSOjNROAYp5PvMQh9VHJ08S9ZRNT7IdfKj5mS1wztU78dMNfd6nWFqBBrWQzxpc+yr8JQYlvkn
zL03hoYHPGWuDlQ7W1VvfU+GItcrqNsrFpev00i0s1XFO0tHnUvw+1p1bKlGzdwWMuF+1nm+PAo3
HE7IFA4wsteS+c4eSvAySLAtKJfrNfvGeLVLeFTc3UPYBO8+B304RPEmB4LD/+aUjyCBmHt1kKEh
Lxxm7qTYIEROsp1M/aJ05+rjOZUjV+797OQjII0bsrIcAsaIQu9v25B5Toabud9iC42G3wEDnZrm
yUMsKhaABtaXdCvzqis7ePragypRkk3dqGHuNHM8tMUtrvyQ1coz7eW+gDumd8F+QQJIxPeb69CP
zlELVK792kl1W5c+MJ5C+BZX9zaSAXhf2dmsm/fM8ZEC8Z5VbN5XVNVuTpRriLVmner/GsWkWO4j
R3uF3KP4ifrSWctfVzgc3oRNkv23SpWDBam4wyVBGkMxoUbPeEKZiQ8fTpK9Bp6NeRImxbnTwb/2
Cmik3XuUUVoo63GENZzRG6tgDLio9Q7I/Qlv6U/Nhu1m1AZGqsWxRxAR+/NJi+bj1Lc7VNAfNTko
NSjsYE4aU00PoyDcGAPGhj5mUZOF7EBv/IPf23eqNFfOYCSALIidjQ5bpvKfEYSPU4jWyHJwy4HY
l/VUwNpZtu2ZWVK2cLAW/rXtSUuv8p1PRUH495sKdBQg3imu4QoOTfAw9dGPSyuAmShcDBgAccVU
C0kdxjuFx4Qm4snL8KIpZWgbw+OffxyFpUeOmF5lSIw4hHF6ofcqxv5GIwnygTA9Dhcj44Gvqg/b
j8747P1LaQ9Zsig0mKFSecyvFf46Q5Ac0hY8lG72qIvfiFND6UaKXoJF9gyQ1KzWRjU9m2weUqpV
qIbk0EzQQcmZykhfG53HlKK0UA/dEH+VA/SwBTOHMO3eZnQ0UZMfa7vbJ9Z8mLTyNAXqGOfJZmBE
ipeHzwlFlCcjrQYd0QBVuT+MwBMI2cVLw8lhuTPqbz5CrFNi0zl5mvU6TOkd2d+bOQ//PmqsQUAA
+hCXtULBqK8+5dnX4+hThP9UNAG/LT4Efh7ttRCiIREE4irgYH3Rzdpa9ek2mUkJQdY0ZC4XAcuz
pdiIh69qxidDr65+7u/Medn3CEgdSgijIyYEXBwJSIUeNrNRRuXGnez3vnrIgvqw8C+mESpni0VI
ggLKocQV8LnhOFfVeAasDgyDmovfkWkpyuurG3QoCttzIXNk0fPbtvgrOGA9cXxnVT3utdmpTJI3
v+vJJnkwjHxTNGrFRRrc+CiTx2gcvvhoErnBD0vcePlTKsKYuejMKAU1phhXrGRZ+YB23rLcYjX4
qPmgdF1LF6r/EchMyr9CgU9g8dQNzjbA/SC2dUjIsq/8VA5ecF36YwQO2pGffOzXvfsrAIPLvvRn
+48vWj3qv9VIA5Q3j1iowWVGDzIX3oMsM+Y71KY1F4AfM1Eevl2cUuwtYq6XWEXY3knsB8VRBKuz
N8xnXLYCZP/fYwmFnnfVnSfbxrqWmc6Nl2ATOdWYVLibkvER3MF/I7Kvhg4vQWkFa27PWblyIzE7
iX7EA4NR18GEwCNLbEG323V41nAQgGRsBuDlv0sPc4GeJcamCZrivUafOWshyfIQ4vFE0HR9K5ZD
XGJ5FVmMk0dEKNMHnMOgeS0cKzPjJBoC83+cnceS40iQpl9lbM4DW0RAj+3ugUwmRSZT6wusRCa0
1nj6/aLmUs1NkmZ9aqvqbgII4eHh/osbQRF4ntvnmGsSw2Y0NAu5jQI7vWASNdu9K4b62XNomibz
ykNGouiHp1mIKweNdUQdes/+hMh/zfRcqqZJwNs1MSCWyhgWyuMZHQm91ZdjJj4tu9orvX0ls6S2
gRLrjYgHozVdcfr+VL+TEWEEfRr1pUj5XM0kUvNofTUeXFw/3pp0OlXgjaPwyak7ihY3sF5IZTvE
Bwp9PwJRS8rxSantiWy6l9CR1bMMWuKq8XnjeO855VrKE7CCwMS5b3rXbwsxbJT6RZA+5Hl+ofZq
K8adUgGK0Yu00ZNkupXySwmsyDfr+yZsVwwgFcyG1M+7i1FYqVDgcJLpsWkgMavdmIzRvYUZam7G
l0rf489m5evQYb+nGnyPg9o6cqYtW2MKyYSGsAEHMWCKFf2K6WKpY7gqCFcIGwFgBHiXbxAwuJBg
rBWzwizvqzB5pYr5Z2kMcHdcKbfKlooCIno2YjVwXqCsoSGqFKfTjVLrKI29BfUd6jQPwA6Ti0FH
ekNN6K6ixowS8EoNkcmBoFRWVHitRvGTXIr6EFboLXgt6BTq/9GhTgHlsfdwGD8iJNSUlJsoq7U9
DFdgp1VFnZJFyHULGWZClhWEL7CIVg1kCqcLlmp1xxxXCiOqpCiVsooa5jy3V3/mDnUlxAaxsQ73
M+FCDXsCW1/Jx6pNro3dTUXRV2mVJC2+jbb+QyYfJuz3MM9ulDa6SkyUPpHSBNZRraxYSp1MbjK2
Npr6lwSyheMSr0WwjyqHqo3CwmvcTptHqsWxNl7Yvn8jmTd1Eqm3VePPxVWNVk2nJ0KDci6aVaW/
pMrer4fJ5kGbSDraRoB4bF2+lpTnDZhxSlrVhJKdYnGcTw6yafaahkpGCTU3ba54PpQ//1rDYNlm
klRcEzh9mh70q4jCW5mlL3Ng7tUCh5+1jXi9dKgvi6DZ6Diwai6zEgR7J7H3gdVcYHD3Org4DfTQ
4iT21292Mzw1ibboZPODGgMR9CbMatURizg4XBDxqmKglt+QJY+O7a5r3OW5m6CM5rMILRM7xih+
5rWuPd/5SpPwUk0nQtVbJT3kyO45HDIKtIMyHrv0yQXVjolNfIxN5FuqBI600r1CtAWT1nuKbtT1
wLQar2OnMRoWBoby1qPzIpNSoa56mmksbY690MmugdE/l80XqMQftS/jTdbEOzUkrWARWbX70oEi
qAdgz34PboaybMiNcwhrerXtQB0oQqG08wK0wUR5mfQtX9ukmwnaoScxB9JyonXX30rR/EmWo7jy
qe2N9/lQbnuPq3Eb3aoMLe4xPY7wH/fNFI+VcIf78aqjAUtXHuQaOs0mVfURKSVMu4DSKX8D8K5c
0mLW5mwkny0WfPS2kFww1rYd3LtonhmO93sY9Y3WOvfMzRgDCDaSleHLvTGAqm1pwHBOJ9dCah9D
gRGzKdCZx2cNzDp+MrW1MXrzAW25264LUFDKo58yxyJs9MxrnXEaSu3O6mVO0ITyb+x7mWxHd/rI
E7HDcPvSRmQzRjxK/beG2+0qRU1XtUncQ+RY3BaFDOmCx9thQp2/i9jCLReQKm82htNvLKSu1GHV
mXhHmbEMOYI1YPYQp9ocEMHQKKvsJQYCRCLnmo4wYCs008YuXhVR2CyIbATcu7mIUAJykVlpvtTp
ZmiN0vjfFlCy44CTtdL0VZ2gcEB8qOP0TouBtSFxauXhdhZDsZq7DlZmBZCfQ53q6rPSvbf76jmr
2zeJuNIErBpEwxOx+ieOWju7hsUUBWApTLwHogQ9A/KpAu1mp8GCBfar0qZV/6dqHtYIZaIPTrce
1xt/tjfVbMKGasCzYL+w8AkFZRJcy7C6z8nydfT0xtZB58SFc6xjNJP36XVYhR/jkGxUFhogzdwi
tmRotKPjYZMShXVGgRbMPgpUJanGjlEbgUzEbfsSBt77XOc3cx9eW/awGYzkUnk5zi5M0czgkYoC
GzjuIgiMC3irFOzVPQNPjBn+ZWIiKzA+Y/sHfV+D78yTGuQCc9vaRBmXOqSwmwCEN3uZrsleCavF
RK0Wk8+l0qKvIPnKwb8B07GidncXNRhbhAnXK6MO9oU1N1iOBxemTlZryIoq6AQ0EPQUd/oLfaZv
WkKkIffrSrGyONx9iD4Vbq6hMfrrthTlXeQE0QXSv5DwI3HpIuvLRejBjYanyh3gtxkXOOABekZb
OU2L15DZmUhOOG2QSsHAI0Zyw5iDvY+cMHReRJUQaH5y03hj4YdC0QUYGjjwHAn5DLV/Wu9kUng7
THrKu3rFSjmAUpW6V//k7uL9z+Tr7f2MPlXJokukjyZPFFwCZNkXCbzIrE4h7KXQ2qG2bbTKvUzt
4Mqs+p9K0TogT0DlngPQXwM7QFoyvLdxgXd4SI5JNyZCyEX5no6hSnoRYn7UEFCUcY9VurR+cBbT
hvGLTuFbY7VrSwT3NZeaOVD6wSkY6BEd98KIP6Xn/kxmbBCYEqhC7oyFDAzmhR7NxNduehaWw1WN
19PN4Y1SQg7/oH+Z7BDemEByoqQ4n9jxh20Wd3pYLqC0rkpwDBNSKV5i/LKb9BG5bPZDrIeUTsjC
BAhCPAfKtY6ezFJvVOVJq5JLUX2OQOo9qbBOHBHKq8zLKM3YRNHAqnfQtPeW1yGj2s/v0hOPuohR
xNWuinJ+kRwwWIDsvdzD+AmcsI8MQ4kFobT7e8NBKT1hDdMQD7lZxZ8uEgj0VSxnUebWRiUNwrX0
pdTFDmmtHyClaREYHaW3fkNBbYfUy8aux2sL25Sa9T822n2ccrL64fuARyi7koIE9Ra6jGjrJNrO
4ezSip9I4FHcHmwiK+31wJOrYIDHUgPN8qIRK4vJerD15seEQJjHONOdvS5LzI3MrCJeTLdjgo1T
wuv0Zb9hbNAUALQZR3KfTu31UHGVhtb3EZW1RO2wuIMne202BgKO/V1qF+PCKw1ILsOyzURHGWuE
/R0aO+HQwu2wG10Il/6va7ewowMu2wyQjxl0GAZXOZfCSSmMkhhNXL3AyayF7kDGUkJSwVZrBMQE
UQcXWhBcGUG7zfFQcuAJrQzDBENoNR2dD/llorG+zvR8XzQx2mUOyaTpJdtW4RyUSpXmAI3IgQgZ
SBnN/dswTJ+a7JDDIv3OWPCDT+tLc6pHIM84zGbQEdsZcps9hRjI2vk1t9/PupwQ18q/0ql7G2mE
J0TG3sdwSurtwiG9Clg3hvI34CywkTNXwVYKUPiqRqh34m0MXtXY567+odWA+TDAaQok4QZyOLXv
RIk4jrIxrgz/akbz3sBeoEQLPw9R/1DGwHbl/XDhoSzdIbhTCw3Nk4lADE62ntgBuVtxFeCnGjD2
FeY1rNsHqaPfWIc7Fy6rDrTe8PQ3s9ZfCpOGWCpQEwzSfJHa1dozKTLxTV/u4Puger9U3gqI8a5O
wanWnklp3BgefGkuLYD7CyQx11US7xrhLpVu4VRRgUFtn9HJ4YgIu36Dj4spUnfhUEtA23iR0ZWJ
snCHldIG6dJHtcp6dJZM5T2QJPdJrQcXteb9FBPx03P3BZm7Wr3KFW2Q3qMVGm91jJFu0clnZSfd
6+3a5sBjH62bHjths/0TKrvRuMF8c9eN2j3HxarRglv1TyQxoCX58kkU6CGk0nz1I3ePYEKCbB8a
JbQELlOnvc1c7bF3tHVjahdxLm5tF0aN3a21OrlKje6y6CmUUWr6KlBMdXruc5p8t0f9ORidu7Fy
Z8r5dPio53LLrC+dgSwkrfqHqA9+AcvhAo/LcMP6lOhIObjKFk261qehXNZK+a5so88YpWSLT0Bd
DOxZX4H+HbtLaTU/UNYbuEi72qKu9YlSCy0WrH+UoZXneKsMjjO5QXCdgt+SoiJgw98ji/F/YPdL
X615QiqLZkxYvqh3KvuIDTalC7e2qbEWVEuzElctm82dt/69b6M52FOfwfQVruFvEPS0zuZx2gR6
f43UcLCUBRosxugC6Mnl02wNj1bAGgNma0ZvTaU/+7ihdWN5W9Em22ZBAJmUkpeOFBMkO9zQgINl
qGgYGeUrhE6MFOTJAFCXK9PET7NXf+EgjnsR1/GOQoVd0zvphf3StFCRehEAx4e+MilnqwqjEtym
rrqkX4OBQwLB4FKlBN0mo7iqLMS1GNYpCAGdRP1rGLS7qbcf1S/FyowYRd+niPMNrlq5AfVxF3g0
LKHcbeDdv+CpEyzEZL9DXe9gq3q3ouRq2Ge/EjxeqCv4+tKAZFcl6gIj4ociNz/7ZEAkHGhQ71Fj
HMvfdUjnyytH5EY8YvDAxOuyfgKxECy8IACNhryfwcImZO08x3kMp+kLdaRf6YhaiZPW25LcZejL
d5y3rqIa0YIimiFKdbsJ12LqoQFpW2Wi5DgNuyDIPqI5v2p5ltG6y1CD1Wr6wDs4wrdqF5bkWTip
AbK2ULo1sK2IDfvDtNwP3zF2jZ80IDKrDC3kP+NC7j7RkPYTE9qnC1Jl1oMHP+J+HofXnlm/+yVU
Y2BiEJLpnDi1tgLC73ENphA1jJAfldK5MA1sS7zuYWwlHXIyyNgGDWAW3fNUgD6zMuN9cinc4Yet
EqhWg5msVnlZtwoOnl97RfPT79vfek+VGPaqvqh757FP6BwHw7o2iEOGDN/8Md/Wnj1wReh2neW4
ywjqyMLy5C+pUYmXdtis5szdAmZ9Uz7s2MDt6ih5wiXyqfLlVTqCWFXlK6N1LkN6OXRjQy5q5bpH
MTW0Y3mZYdATc4NAyDCCToaZm68QefBiA3KoeQjeEXFkm2P61Nd72VtPiSy3ojeA+fnVT9D9ifJQ
Bs+DCGJQU2liGIok+xFl0YNZFv7Ks7CTAue+xcoH/AK2QUZN1FDVVKcK4bsxmAP8gEA2bwWBb6GN
4UsR9M96Nt/XuraSmX/3X4letvU02P7a7OEyWSE1WYloN7JKWCzNb9HcPERYd05ZjqjDsDEgQPbc
BgPD5tJXrlS/oDKma2IfajLnfIx15ev6nRPrgVGy7FgswjKTjeZk+8yY7LU0DciM7o1fgoslQ3DK
cZeTfaYSbwnNGGC1IMtLSQKF8/JCBSduc+9aJOJl3YE4w9RxEQEaQ+QvuehhYi4Gp0ekxA0+uICm
rL5x5+W5QUPuh5Vab8ptHJoTy6IaiFVRhF0UzlBihNPtFjZgSKv3lpoFpGoeCWyUY2JcD+CTxbQX
57dcwMQ3/N1cYS8ex4ioh+470snpVZVLRC3yhAmIH0KE4gwXG8042gxFTyc129h++apP1ldaqtsm
6DOiWb4VlJjyxKM41AZvXlu+Vnl+3/cN5faNbc0/6gIKqrJLNyRqwmTN/MGlMVFcYF+6j3qc62v3
lxnyl2rT+EF0Y9bNdVpQhLSnjVtReZ/17qK3rDdjQMTXlO2HY2kfXJ7RN57oR+ZR/Fhbwy23J1ZI
GjwrJ9EspcFs1d2TpyPna5VX4LGAlUTe76ToV/QqLgPyv0n80LT8jFXvEbNh/WB1JKUzmjTRtLVF
+RXG8nQRooOEzKXx/J//8b/+7//+Nf538Fnc/c9C+w9qDXcAQ9vm//znsQcc+GgHkh64W/IAu+i5
wPoaBLI5+lnYqX3O0lp5V3+3wg8ewZ0hmnVtTDYialVdrX13cOmYa3tpKsqzkf7UawAMTlIuOzN6
BLR23VpusWVB/9QT7lJavg97PUEES/uyzBlMQ6ThY8D296z81wyuChHSn13hcWPyasRWXJKrZpdb
9WsoitvQSqnKi+pF7zhCkrS9zXUqjVyzykXWWs9RNmGuPHNaZkuto4zSOu5FnFYX7dA/z0HzGljh
nZHR/sgtD3SgVdw7jQEpEwl408VLGJMHBxWFlvIxJKdpsD7M0f3hpnS96vIlpGLrJMOul8FTUWDx
6zz6c3xb47axdG3jKczsbZmC7dAga6o1xy2CTlU4wR7H5/P0NJvHbKXV/P/6AQo/YDGI/xogLll4
mEYbOif6KvONV98YPmaz3cfsBD2l3JxmBRZlDmyVmB7pIq4Ki7PPBb1ASabFALoyRkrvVXSjFQZk
TSRl3fa6TodPo7PhwcIcq5yByUXXL2i6AMx8gd4J+NSF47QvZu09O5H12DnZvdZ1vyS+PjP6cWKA
hWnb3hc8mReZGS2JY3OdUFBApfOThg7uOs1DLtzfNXdLPETY/acH5YhtuH4wJtwKcV8YMo0WXrzI
9SwGe1FxjUZcHY3lmxxT3aXbe+vTTzsyA/qBtXudWXVdgNRf206Kg0Z9MViUssKpu/LaavXvnnFo
6j7auVc7fJFydehBjqouD3rBUA2CM9tZHIkY8uA7TBvOZUzJatOK/jmy3ccGoWXHe1VFwGl6Awkh
61tM45I8pDSDzhT9cVHfInl++hulMlr/Lp4cfGRu+Ppg6Xqy8ctmT1tt6RrT79ED2qX7Eh1mdn7R
LmOjQ6e3SBGb91XCwOayuUMXPVfHAVdYc8yeknQG5u4DpAbUfTG6zhkPd3FkZUn5z91m0bDNJsDN
65IOruIupFa5jiP4WooxRAusQKgACg4IQ7/tdnNS7pwaFWRgrC31VYXZRz9loQTmTw+aUIPz3aCJ
f75RkvmjKdC/WE/BcGMqVy5AgSq1mUS3dw36PCAbIAEBw6cnxh8UUej0s+WxFaMm8q/YM/djNyTa
4KwjROc8RDuwNaPTCwrZCcwnBfDFiolqAuB2xQxjUPArUEMDFruA86DoDGoga6jmvJnjPTQWdV+o
NIoBh/fn6fc8NmtCpWh/vSe29oiXe62z9usHCfXG7N8lnMdxuhLgLnljkioK139gyYVBVkIlpFDk
Ch+KskFwS88EpmOz9ecN/3qTqmkDbFCxuDXQhV+oBliUJ3DWU0o8aPZQwFHd5jIP7noaFJlZbiNv
V2jt9emROJKTioOsoxDVUBgi0taA7S4GT0OAiAYzztnMDsdnhOIp1+LTzzr6rQfpQVx6+MuAJl7r
QCX4087qyUebm8b+ijP/su7ta1Ykt0ZagqlzqUiyp598JCD/CXB/DXKZAPOxowQfYcwBFHY0hKSp
40RWY9Nx+hFqwL7ZdeIgVmoY0jZZRDyudTw9MYjVs/a2R31EOeixIc+c7kc22J+h/etLBOYsoq5K
DS+C5hKq+dBYD0Ninvn1Yx9xEMzKcdYHu2oZJzwP6Ghwbyxn7qI6RZN6sm9cyz9zthxbdwdBKspL
qwYvrtGfjfcO3jFDm+wC2X9l4bQxGx8QoO3tBnryp6fn2PMOAhPo1xytI3UkAxWK3OkyQRo0pvIz
SVqTykFmGsLXjubPv1tyfy6Bf01UiEtPGLg8sGKJdQEKWaq3M3LfSaDonHnIkdWgq0Ppr4cYUsPC
a2Y10IjhejjGlxlqGZmS6D09bEc2jn6wIHLbr+1AhQdUW4G6VesOVb/SmtaFSH+cfoTaIN9sHP1g
JTgaxg2zTVBoqSXQ11SkQc86cxge+/GDaU/SIUY6wPfXynTDprfdZkTUf/Pi0js4Q7pwFlVTOXBO
av3KrfHS7TJLO7Nev59Z+kj/nFmabJq08VhcuwH4LdyIkNbZSIxiTr/79/MqPRUA/lo4Wml0ST0x
LjkSFPi+2KrpNt1YM60FocEbP/2Y7+OJ9NTj/3qM0wwup8vsr6ca3Y7WfvOLYUtlfT/Sb4Pcci7n
kd9nYdJTw/jXg/x8wjkkok04ZMNODOC5scEwA6cC9NK/ySB90UW6dmLxUUT6vfJWU2iV0fbdP7Ty
SNmEzDNavwI5L4HXbDoGl3lUoIcMzYke4rAcrBbiNdKkhVc9oTzyq2y9677pz6ymYxN+cH4AEw9l
EAt/3dhwARMduZpwuret7vb0VEi1n/7/fSa9w1x6BCfcmRNzoYFSzcSzos0OQxVepLPhY5FgfCrz
BBdjkSEEuF4U0OyAhH4h7LUcS2eno1Adixqshecs4hk+lvITNEYuVQbFkdOveWzFHASctEy1qdJo
TVsZpCOQOlR4hvKyzavPwUU/IPOcMyfQ96GBfuc/l0ylG64Zpr2/jgRNQSOMf/aR+S9370HYAcFT
zwYCnRBZ4uu+tB9kqAFujs+kr0dWu3sQeVwAwNC3MdlCuQylB51srUxXPtYYHDjPCUfApBsvpyfk
yLp0DwKRb6eW3nRMSFWgPlw3y2aI7jNrOJNxyO8PZukeRKJIhDQ1BttbIw8FTVvCQO0mB7ryPCyV
y1QHY9GJMkrM2C9wj39x0/GhVpIDpdT2LWLfmeIINnWGllnaNss8s94UVbpA992Vzt7QvOzSAvc/
KhzckBjoCyi2m3LxGvobzW3O7LAjC8o9CHahrvcFkmbeevaCSx8LtwJjoX83CQfhLe8wXrUmzVvb
iJYHRbd1VPE1wcLpzDl5ZNu56pv+ip92Z9e01wLiJ41TUDUTgBCatphyRMuUWj46ol+nP+XI1Qur
t38+aoqnKCxHJtx083czmW7zpIFtFl4jOTksHZG+RlFjXDp/PHAhLqAUHtGZb+6Uk1YMLCeLHcTv
wnBl4RTQtsbj6Rc7NgQHkacNkA8KK8Z4GmkNgxZXaq42/qWKd6hMZk8/5tgqOQg7gdNaVpo53pqQ
8CEMcedhyHP6p9VC+ybCuwdRZ6xMrcC4i2Rnbu6dKL6pdOct7sPfEGzPzN6RaOAcRJ5E07MBZQm8
hdzsZUgE7VmEiZoR2N3pbzCPxAPnIN6ISBRlNLKLZIjgo+FsBzz/TKH0t9BiVSJq9IxdAE3z6K7i
GjK+W+mvs1bdOjr98Knd6LX2laNMEpdJgWfMVC8c6rFabd+XQXeL4DQkYjI21Km43UAtppyE6x1M
UZi40QAtIM2hf8zyymroiNlJhntL8qOA5J4l2AJjJJdEcjU3wbpP44gAZSl+q0a2gB9ASdZAfx9v
VKUGqNyvTo/LsWE5CJPDZNZ+FxlEAOKWUY2POeR5JI/KW5k59xNHs9YLsO7+x+nnHZvog2Dmj3HQ
kfN7a2WookvzFsj6a+towZmAc2StOgcRDSZeKdDhRI4fXHUJZ7SyvM9StM9B1Z7ZaUfKDdI5CGoO
Ig8ykKGDy267LXPnVlF7JXy6AlsQRetW7HN6ENR80ieV3k1wVTWzOZNjHxvCg0CnB80IJUQ4MA1h
yaCRGBfGdk7FmcrjsZ8/iFfdGNR4pUzOOnbTXy0aI0oHTonsn14AR0fvIFC1nofsbCnh+4fyBs04
D3NYdowitCgTrhEECbxSJd7DlosF0nBleuWFOETQ9j7zDupbvolozkFEi2rXKdHQgfAWo7KTU8UH
Ya6/Kx29ZkS5YMCdpglL5CB6ARPevZV9pkBCcnv6BY4kWvZBuEtBhY1aRaNWWVk1NiRiaXqbHCyg
La2RA9jEx8kZz6WkRza5fRD7wCvVdRuP9rrh0qEkYCkfK+8LZ96GcKzqh1GUb6e/7MgxZB/Ek6ST
odnhxAKs7A1hFVrj5sXpXz5StJf2QeiQZQ4Ct+RUC+NkA8xspzROMTHKYSsC8BXElCTNb0fQDykd
32jCk6ounVclAJoxtCn6+NJpnC0XbLHIu45JxwAe0S15Zm0f2Tr2QfDpnFCajRlZawzpYULoXzH2
KoE3n8lpj43tQdzBeb1JtUJYqCcybdXoP2oe3PzTw3tsX9oHYQWsGcc51LJ1jdDzFIqd+giwnRvQ
aMigYisUgs2MR2Prga2eBlwH6CFfmMg2nNmWRzIl+yDyzKEsdKRjrLXd1SmcBfOiZOpKvNpmCOSx
MZ655hybpoMIlCeWlrWltNZRj9ltkXcsBsjsjdOe+ZBjE3UQXiQ4qpi6LWJqKEl5JAnKQPP0NB15
d+sgcuS1NFuBOtQaNaa9srIzYhzh4iQbz6yDI5NgHcSKqIhByzaas5674Ce0N3QjsNPAXTFg9sNR
uzv9HeLIQW0dBIpy1uY4gSu/NoWdbKwa2AQ9pBszQwgZ0CkdNgCQBlZpvo8TTmgh+6CPzUcfDOgO
UmVXGkSimvbejFD56Xc6Mm3WQYBxhzJ2A6vllfTk1StpV2f9fGbNHfvtg9CA2F7vYy7urnV83hBi
/lHCtD792sdGUj3yrzuW14LijQof9wYyxqqtQTnI4qk3vIfQSx9PP+PYsjsIDqmWBZ2X043MoaZl
KSKO6v5sFPaZnOrY8Bxs/cxJnEm3yWlc6iXSxQUG3NSZaf3TMv3mtLcO9nuJgXqAhjK0fsBcYAuV
bSECKhNEZtSXEttGvNfqWVXTF6ZAI4hsaAklCgQTV4HUtV4Tp9oOKXxIR78KR+/Gm8VDb9s7V/kK
anjNn5nJY6NwEDcsqK5Dm7K5Wy5YPQLlule/np7AI4vkz7Xor0VS5447ZzE/zX38WWl9TWoM4KGa
EFpOP+JIWx/dxn8uxDBIcpTtecac6NDti01GHXsVxtHXXFfjcsjb91HU/RL6K5IoeIAisGgAcZQo
96Le0V8ACKkuTr/MkQVrHoQXv4eFQXeEvcx1mFhxkYbOjYXc4umfF2pKvllTf0Ayf43n6JYtEu0j
v5+DjVT3M0zIOSrHhahQZncs/W5GKzbX+2SZmNOZ1P/YLB5EkQoY9jD3jbsOKmMVuAZcbgBzg7nO
0/z36S8zjyzCP3//15dFuiaLSk7e2kK+gM7dGpo+MKO4pV2HULOlvKjwvTAjuA9lk6/yud4ZGgwW
5aBleOmd7yFr39VvWMv+QOsZqJSGR1nyq1IuiBqMCzS9wD1NLgbBebiLO9wqk+ouM+RX2IgHzoUB
xTD3fUyRwEcBA6jReCk7+Qad/ibvYaRw+4W1/umUegUNEMtrUd4PMcqufbY+PQpqyX43vQfxzkmN
EsoF8inxSK8SAQTIhPm1WwHgrhK8ivJ3A+ji6WcdOwrNg+Bnd52LjwaiNAwwdDyrvuu65kbCfu7m
5oLu2K2nI1Izjw2NfPpNSGH0S/wUXikP5IrinOfpxo6Kc+nLsVV2EC+N2A4z4XjBBrr7pT1E74LB
9tLxAuGhH6e/+dgjDiJd0WleF4gQ8o7n4filRXu8IS6DQilPxavTzziykI2DVGnKMqsEGRts8DVu
8O+p7sqy3Zz+7SPrwzgIdRXyxRxYmDxjg1AvJPhBQalExFjQJbDkbaOHQSOTMyfYkdEyDoLZaM0T
+PU42Pi1WFW+xsQgIAdM8yoy8PU+/UnHHqL+/q9973kuP+Y0SHgJDCyz/iX1lF4GMk5JYZ45ItQL
f7OtjIP4lYNNbIc0YdgECFnPQEPRd4KljnTzYvKhcUGhPf01fxA33z1KrYq/Pgf3zRHsO00k6QRP
ZR9eBmjqBBGyg9ogNz7asj3K/vSFHuCA3NAjw5IoRpVKE9NFH5WwyLBUhqcRFsiQcClBp1JY2zMv
Z6ut9N3bHcSXBmXnosqScOP74205DS96ScAtIHdnxmpy4hdlO4D7dw6vlA1Cu+xeCc/ERbUuq+CX
dLqlZQTbSU67Au1yTPkupnG4SaGgaRnqN6ZGNbKa5bNf+tvRcd50C0vTSvlRqX8jyablGFwPNn+D
yfVrTdAB8fyMWMVPfeo+RdptktG6K/UElXctextNdAQHyVW5r4J9MMoUtifEXh/wOZG/6C4Q0kVV
ktrUwhqip8lzX4UB5W1CtEoR2ONJu2vo8i+k3j+GiLk3WoGk1STvUafAdRJ+V1PgAqNFL5VjfZpy
AvaKh5IrvkRooX4rbl3Z3XSRdR3E6W1glPtiMnYD4rz4cXFkoI5QIfTbfVrS3Gl9/NvKi40SngtT
Z1s45nvtJm8CVGGnWe9pXCB9Goi7SR8fPVws3GHeuYX/yvm0KQm0S6vor2xLW2HbZwLehxqPfbXC
3Jhp+Mubyo0KWAa+Ffg5tIteFFc5jPUGiT1Un0ZouVV2OcKkiqP5pZ9QLmPKOtVVgqJGom7A3uy3
+uAj3oWulT+9xzqUTsUXgknw0WPbBL8gwJe1SNZxgI9H5+0CkFMlDHSrJPdOYVnX6UPn+nsz8tc0
Ts2VZVUbTYAqRp6Shm+z9v1+D8G2XbjQxGxH/lR6/6AvUPlL4SqJ3MWDTdOulGeAB1eq83ALlWaB
W4KeLjSLrqxvXZuIf5xe+RAOvl/5fxB+f+3LOOp16bsQaOGr3cqguQ8teANqARe4WcxD+EtG5WUZ
imcun55VvWY9HsdlhSkB/jcGjBAUT3pz7zrw6MTU4godzq+yMwB8Tdus0DaGaV1lgflDjNN1oVIW
ZY2CcBx89nZd1PicOlP+NkJnKRofJQRSlzSa4SUiuZlAGW9RYxhZZl3l44lhpX+6BXMvbmfTgbLs
Ip/pXAiQ3kUa3AZN/RJGuHTYHbIvWbTxEzdaYEF5HfNzTUWhRlkSocN3a5BPNQKRo8KE2NujlDWn
XbFzdLDa+AKtW24dBSLjlepJ05CAd71CQ9U3un2BCQgrp6Zy18F0pwupGkf2gPsWcp+f0Fj3Dq47
SNya6HlZN2E0XxeWjwU6smpLrdastZmUXJxb96EL9K0jW0YBaRXkPkFEtSgjUgGJCPizH2wwG/uA
kHRpz+V1jR2FgTpBnsrrAq2H2MkGSiXGVig2Q96sZO7fJkPwo8OIJUaRJA8jfylqscRe40diIKMu
9VsdndZkxld+muQFGJQXNTet6vdbkf3V1NPjwLgKJrGukxvVRrWUrBBizSbYGlTZnl3RreMaXylH
tDc+urxLOcvLAv0TdIAQFuSj1RrIouZXnHrxpQHfuAG1PNZGdim5ZPBfbtI2WQXpdN945FnWbD9h
+cbuf4w06q2pA7O1o2l/gWLGY1t3n6qML133Zg6su4jZ7PBmqpRaW67dd+hbhcqZBQZAhS7TMPXb
ODQudUf8VvayNuy7pMuvYWTDp+VwcRBAzbqAAof+YOEgAPdvCfUFVYKwRPMvw34jwXMAnIw1NM9d
Ly1kaCHd+6GzC4U2LSrbekKv8U120HFMH+XXGUIDLCfMPtyfrTIHBbCHMETVPtsZAsLe+CIrcx+C
JVo0GnrAMNEApfq3OgYotQYpkn3w2OXRQ266n5lVXA1t+zMc0rVXRXBUNayI68q9KjvxmQ0wkpum
fQe/j7ZaNr3mnJwpibntxdyj8/hGSXYnHbT72uo3wqpurdjECKbX3s1Bo1c2yjsKmGunGX/1/rjS
3OBMTDmWix2kz5kxtLAMQbhMscHlwg3XjjC2STjai8GbXysfo4TMPHN0H3vYQW5cpVaQYacKrDaw
1uPoUDpo99poT4vwCvkf/0zueiwZO8iP2ynrOyucAK9F0UvgOLseqHMadL/8+Rxy0TgWiQ/y46Ct
PZEHKVAwJCiXURneRLH94KOlweFV7Ycpe7STAAuOwe4WbVxTEqthMkHSHtNsL2Njj1fDz64y7x3w
FIBedrlnbwybsTBj6ocWTnlhsHE8JAyARd/MerOJauvTttqbBu4+LJdtrOtviVE+Ng4YqdNHjMol
v0mt/kC5/jpg3DHshRBgcoMkfuzM4V0I9yoYtTM3l2M/f5CLt7mb00keQLh12qs0xf9j7sx6G0fW
BPtXBvXOGpIR3IC+/SCKWizJlnenXwg708l9X4Lkr5/DvEvfqunb0/02QMHIhMtKmSIjvviWcz5b
GPiS2/6/fvf/4tBi/ikKd4euoyoaU2uvnEPilSNQdjn8v4Lif/Xm/xQU40SYsKh7q6EgvV1McE/4
9Thnxqq+dPEaGvdbFYcnzpahuGvBgi9OciPEAz3z//Xvt95c/9mn86fAd5hmo7IKJwaMnW0WHeMQ
XRjg1H5OBDwucWIyJhfAVIf/+p/7V21Afx6jyPtS2PhZ40OsjeCQP8PoTlNY8sxbiHB2Hm9Ag/GX
XMv2VXVdr8U67BxGTDAn+5QYiEGVzUDIq+z4I83FOQ6p+a/gjZZ5VdI9FVPudO57CQF2p9q/5h/+
9x+G6rpfQ3bfq3puaQjs//TXf3+qCv77t/Vn/vH//PEn/n3/Vd1+FF/dn/+nP/wMr/u3f3f70X/8
4S9B2Sf9fD98tfPDVzfk/d/H/tb/87/7zf/19etVnub66y+/fSdgYBb24StKqvK3v33r+INBMZcl
8x9jhevr/+2b6y/wl98eB3qs+NP/9SNfH13/l980S/zOyLZ0PTAjUljWmthTX3/9lvu7bttCeoDA
LGnoa36lrNo+/stv9u+6IXRD102Lp0cakvfQVcP6LeN3VxiG9MD1OSZeTcP47e+//PWvN+xfP4//
fAbSNH815P/HnW2RpDY80/VMRqFtW+dVufP/af1J4EpbZWe7nI+qljn79R6yGH4QUQFgSHMRw6dz
EMbGFUYR6ghwfWa43JZtJU6jbR46cm8bZ2AgnFn/ElkXmJLUuSk0/YALPtp24Qzgos982UbjuZXJ
dRKAjHIvDFw9NxGVNoiKmKSqY4wOoHsMl6kShmH1nd0We0wItJoKoXzydXepVyyBSJN7UGTWPnTK
F3Y4ECue+1MMHQB0KCeOuQBGmNvLVMvoGMGFU+CjNTPMDwVkEuZabMedHwejKjYiedJ0UW9sL3ya
cQYcTKa+/TAvpx3qkl1qMubvdsm0SQyPEreX1wfqem/eVB2GZlC+JqOXKGvCpzYMv9fDV++Z8TEt
Sav0lRj3c6kpX7fnL4E81Vya98i4K0Ts7JJO93zdaLTLYlm3OfS7NjHdR5EuyZ5c8IeYufgxM/qR
tKBwkVunKcPbKDfJ0CRE8mjOJlwVAnDlpD4iCKwBBr3EYrKmYDG3fZM/qroQt3YUATvvgiicBzoj
+YkoxXyhT89NT/xoamI8olrHFs9vo+fwfKJM+a3LCa2aUi2oboeJIJsxSXfsX0OP+UBRpjvCtw4D
gLWZVlyH3gBwsdRrkdEY4cSyPRia/dqH/TEB3LP1+qzcpkI/xF5Xvg0qxPXVfRcF5+/FjIojTRXh
lkeEALNnhpTxn6LiI5Sm7eIC/dTAax0Gs8FTOVJeAxkvx0q/MhV7Q2tLz1lsOeizgMHIET0Yumzv
mlrtmxaTeDYD09siKh/rRkt92yx5EyhJ0S8COJgbsUtegDM1J8DVwNEEU7B2Tn2yDlW2VUCy60ba
t0P6aOjMzhs0R21XKGyde8ONuYLYppgXoxCL+lHvPyuzPovJsQ408cm5Pk0h7SBlb+771La48N0u
71e+p6k2WuEuW7dLT8osqtNQMwZXZfaJa7KdaLtOJWokt3LX3Y3QP8oeWu89gRQB5Tr0/HiY32JR
cARKeeQS2wSlYZHT1y0OMijiL2mNmSlytx0PBFBagWcpToCVm6DVWrJXNBI6oNLAQGIR9fZuqBjz
Tntg8og/cVlZKS2oiGNsgyyKg7i7C6rcWu5aw/Blad13JcfH1sp5x30hD3Jx+kDoMNhqpwwZJfXu
Yz6koO3enKiFah6VwNJxAsssvKez41tuvebWrVLyJWTUbSeHNAumCCMWz7kjieZrvQeRwxsFLnFn
5A4yigTa12yvmQ6U3kWXjHeKAcgG1gE2WxYVvSQuaMBvFo3aq4YDL2meELeZIjddclM78tkGLozu
GspIiuZM78SZcaXxvHQFo9rLtdSTAdBw/Kwn+Wfrte/5ZH2YZfFjjAzG90XpMA3nkp1p5JvlNDgb
CwB9qwQ9KjAEWlXiCzUjeqmtLBhVg+jLkLcUmfYAhkqOlE59bbM49bVIv0b95F3gfYV+pVnf06UZ
DrGTPqdVRg/RMgdp9VA0BsUaz5p2tWV+MgePICTK9tHIc6xGIEK5Hb/UI+C9xBwflVfbEPiMeCcn
MjEuWV6bTHLqHhqJQVqgJoc6xJSsbF+HWJJUBGRPLt/znR923JYHlc2m3yvR+hkTW/so9B5TYADQ
RK9TzKQ3QDh4/xbzrfOVipIdMPzMrabecgdAXzeNW032V8+crpXuUtbV7QXET/rM8G/pJjdhLn42
mXdT28NjXj0YvQkAn45kX6bel/DcE7Mjw9bOpse4Qq9p5pxyQ4ukRl5iS4vmXVktXaANE/WWEXOI
chlfnuiWpitqx6x3BI8wG8kP5TgwmXXYMPzQkQYd75caKpFhzbdpCvC5UmW7y/J7K62+7CS80kVJ
6V482iOJJ30w3pvpLtJrRPIim0hZ136h6vlgFqAyMMSehkrt2sgZ/W6mFyPKudtg7DplT8aMbOG2
cTTM3/bPqA53Irl3Z4vJp5E5eMN01o30C0CHfQM571XKlllGc/00q14DVfYtZv3ZUIY8hFpiHsGw
w5cfuwun0dgfZYYlUDENGDlAbebxVDb3HbxnAJPAXOfOBUsE8NfKH9QQLhdTc62Tbsj7qRcT4xrq
LI0G5XXdflq1dkgz7510S3taPFooS83Wt8vsPWtt+zJcNB2z9tJGd/ZgQKnb5hNsJ+5fgSLEwjqW
tW9dBb02STIXeHE7B8oVt17c7IvJLI55QpeDZYStn5QALZtI7q06/rK6GKwKHeo8zMWpnR6zJLxU
hf4h2kPZSyxNxO76MD9QM7wrnOGog52sNO1ZJtmXVrALMgyxmPIhjYkOwhr8n8FAjd7Rnzo+8Pty
8JuYAR88h8Agfloi7d4cB1BXwODZJuZS/4i0GaeqKXQSyRuDeYG+ctlErOpMqMH0qfajzEa1IeI4
LtF8ydhizqPKTlVyaQaQPYX7WqOC42AZX5nlL7viJXlpB0B3fS7JQIRQiLhfdmYbPeudQ9qWAYjN
pOzrNLM1LctlMS0w/ghlh4uTeN8KxBWHiunbbeWQklDdDH4fHBBsn37TNfUZcRz1aRxba8oRCD7t
NFuJPQna7Aq9nM4JPlHIZXeZl3pIfLW7zip2WUtjp2jabWZV8FLCe46B4SGqZ+Tts/dW9atAkWUo
jpyfIqFnCgPag1XIJ6fodgOGULLnMSy/Z+I3WCiKfLpdfRTRiFobaxq3nuGG37RwpH20/1RZiDEu
xUMAZNHYun2NSG7hc4nj4RTW8ZV98+AZw8RKJW5NM36IFaxW264uxuhBD16+y5DKdMHYfqCyyWA0
+1MPOz4ZOe8hj7Y7tQpwUqabaGGgARFsAuFgcw1LB8JZ+zanw1015wpCbnp0kG8wuVPSlpxNQaHC
+JJqQ32D6gB2LHCi2En2eQkz0OI69tW93oEKrYnU+XznrRd2zQYCNRipqGtOPVFZmSvo0O2iAgj9
ezEUGmFwFzjx/JU5sthHKRggpVxn20zEi2SxwChnzG2D80FGhpGsjRoVaKG0iT+dIOm9e23pedjB
i+5SbwlMs3/tEIQfcmcJ4qFDhWRAxhwjYlGpBWPHuKRnO342Rz8E0NbLqBtXW1cvFrPhW821Wer1
vN0WeIOWuBGHwWbEoymcE5gjKCAGXh/YXhs7Ldb8H8nzFGkMCiSmoMb8YszRIcrHn65o9Ls6bcoj
cMIOypq800bnqEVeimCK0E6MxgpbONSK2GoG0tx2xrGPamAxrNpFtDhUwTG+iGbYStewDkZnfs2t
FSgNSn+jaMZREETQTj2kdbXc9VJs3DJ6cxxN7ihlGTdZEKOPH0cNOvkytLtUuGgb9C4oppHx+JiQ
US/f68bKVgWph1ukPoDSPtqAS296GgIYmMosCLkMV8x1yjo2nDX6AMala/aaSXWBVCd3ELAu190a
EB2DUbInTMV8Jd8NEfQ+XZi76Rb52IBbdzOb0r9ZHnu2NGRIANZCw+QlrWcXR2ZlOPd58mFg7CEZ
z0pDEUrf6D1zY3Frvs9havr0gMJZkqh+Uts8mRKABNmSW7dFxuEWLHx1BrxaLj8LG0T0qE8FIyhs
4kkORqU042B4cGDCnT5xC/l6XxV36BQJESa2Z5A8DKYxmpwsgt43kX8NbXSfDVp4MybNLqoXY1sO
tD/G0VuWMYHbckNjlzpL8FEBM3b2hulT8M1Om2P59L7p3K9YNLyarpiQCnGM3gA56EuKV2STz0Zy
mKNF37ZM8wZJ7ABqb3ncC22cIBoQI2Xx8EnBYYS0sDLruWfJrRo4gnigqNEUgRIX9tryIPXuWQuh
ZbA1AmMQqbtFB0h61nNvdA5voSreHF0+oLyg77eKL+M8nNGVeccRylHS1c9GiZuBOKqfWJ4QdR3U
2D0bbfKw1O5rqNtXdwQhSIkk2SmnRnuAJvfSIu4ddUTH7YgVuJ7AHfDPAj4t8tOiKApoSc3uHjaR
L5xZBUgk2KAH7Wh4OkDD4hQnNdRbjS4Dbxy3ZAhIe3VFcZMWPj/OXIVRfasYKQ2g7J2dZcqDsqCg
g1MAsbJOGbmJjKNTJEeD9Lxes1enXfu9WchXa71gaMoZdoyfD8FsROY2cblSPcVeA7XZcVj8FBD/
xqTRdG/NLi7NvFrJUHm+BaBwtp3ovuvkY29Mw35OOB8sE2U7gdapqeM9JhaSS8ycw+BddxrP5Evr
jjtV9BQLQ6Gh7ZWL74ikvVf65HPOfW2KBGqf+RQbrXaoWvvdbbyJ4pX9bi60NbpawbGqt4Iqnq7U
eCs/oav5wTP7cWMn7d61xkehjc2Ozn/gXtHYHImUYzt5De3sQ2UdK1efDz6PzQJQrwp3yNBY83ba
SKkEr/XBs93otsA+4UEtEZVuvs16FSTYd5LCFBeO6HAqiHUZoJaPsmlifz2qj2ZWgdKspT+lpbz5
9cU2qZhG0shqKsBs7aXHL9tPkM9szX6PUHgiYH4Mqy7z24KlY6YMJbQlwbFgnPWkjL8ZB+Zl+6OW
WiBkW805eyZGdCvXoEWv8Sbjs76MO9TaYXi2BqdjdKc6itrEjVh0ReCMKt0OjlY9VpKSUJLBCjRG
aGtGIu7p0Qq3Eq/btsk+tYITsNnGmW+2KkVMm4KWrUKm6pTBpmgB8TTanhrz7F7SYqiuXWigFIzC
Y7qw9qjSCbqFBY3Z+BVpScc5zpfrUOHyBlDCFy22z67MuH0Nez1k2MWxj/WLBxlf34w5pDmm3vkj
18RXQEHlEMbHlnZD6uRGdP71p19fMgsmSF+mX1E9iZtk/dLMYAmJAOABZ6Z+ayb4W2a7ClvoewLI
+gK/49eXXrV/+xPw0tuWgYuTFRnlw+hAue5Kncu3Ym/1Kj9VuDCCgm4nEGs0HmBVmjaFsyBQqFW8
jdz0biZauWpjdquZXNe05O4z2Vu7pTMPVqz3RADYNcjiS2yxD7mcx01fZjok3VUWNqLkgZnJzFQq
IsRiKrqTK5PWreQpnJIjDQ5gdqdJnsqSQmUXl8Nb+SoiLTuAtaa/LLZrvIR8yR0PxJMoZozLHTKF
rNE31F+v7swU+CTVDOYXX2AAXHQi1eamt0Kp7BZXAn5hCsgx0s4ePdhYnaO2qM61V36P4Q9jeR+M
EyecaIsKEkij7KNTrq086dIim6bSBZznXITYGJK6JpzkGA7FrTg6caIhz1bRk5vFDC6b7mkq7eGF
IP+1cHvj7OosapMkq9HYU3GKikjfxDzWm4ZJ75sWQv1OL9kOmpHRF70S227xSqAb3bjrusa84x7+
NnGXX22DJlXeFrTs5lTYh2GYsgePGJP+MOyyU1GxTLI/QEg1w3uIAdpTZMxZ0J5oEujvQuWqO/j7
7Sl0whOn0Yguuh9tZyWE2G3yFvdhBVnIwmhOooJHlfpAEoeW34KjfxyjgcgeCt++gT+87ZmHBzi8
ymKWtt5OUZze25YscE+qQJCAQf+z9Kdq9ILBYAo+y6SzV3p9kEkqr9btrIzkpLVjEyw0uzInng4P
ZTsGGechMLqKXnbZO/ehvHZmW+1z1h6in7y4s4Yxp2hYo/xK2ornTVzqqp8OStTDuQYAxpM8ceKy
EKZEi4gJnsPzUqZHOzWLm7mMp4vT2RUoMsrxixIzyh0HomCiH5O0n6l98WUKR2jYTVVebdu4tdt4
fm2zyQyM1BtOJBt8dhN1qcPUuMBQ2NTEIOzhzhk42afDjOAOSZz1MrF0+2PEisehM7u05aORtcN9
yY5yrBpOoHnXDJe+LvY6CZzYeeKa/pxy5ewISdZs6dTswNJjikm1XeZyi+QGbEs3/ZjWSNelccjX
mqXahXlbBh9Gko83utacRq1lxW7Nl8VryJ4kYb/rlQmRvO+To2vTOL+IfN65griKzOP8xAb/zesG
jdPIujnkXvvmGaD3XTv0OR3G9xYH+bEvx2c7iz/rubkb5jAKltrTAvHSD0glpgnwN09VflsQvLn2
fNcxadN4w6EdRufiFJxkgTGHQ1heBT0FuoPatXBd+gI60nZ23rEyc9GXflz2AkHS1k7DH+tl3Cxk
lfHfDE8srdd43vZRq84cvY9t2sw34aTQYVdEE2HTPCfavPqQEE8JF4JrHiXBlBseRyb11VQFyUJa
TXwjs2JCaFtsLGetDofM5THaiEgsb+7dGjEaA0a+m9/T8QRKK2tc7JX0MYcdJ8RyAmSX6GO7bUL4
z84Sw3X1EBk6lcNhxBlNX1TYSjKuc9pwZrPtem8TKAXebNO8kSe+XWMi0NMfzaJb9P5Y73a3PPKZ
hBeUKR8MpRBzSTHvBD38KVRschIK8CqXsB6H+WY00wwzEgadaXp2Zm18NbhX6VCq3aNK2/qoUDUr
YK8LtoN9JBuiGA9y/NSxlldDDIWeBKVW98M2qgntate4ilx/tY3wNbU7mr3uHJafs9PjIHCUx602
egqUX4U1zB1vJsEl0h144gTHbDur45cqNWP0KLc8qpS2xx40R2ZF6aL6WAwL400oaDtJzOgdV95G
pPExGi0z0N3oy40CLfbifSNyDBJzHN4uIS1QtbskO3YnoPWZhJHYlzetUbsnp8+4TVJG9UotCyx9
uu9Mfq7X7ueZwKfUUyBaglAhHPUDLWXGvhv2jnDzN2d8RiWHMMh0f+GZx8CeasKJWUGrhSHKmYw1
iq5ATPPILkygHCM0OidLxi2tVz95iDufRUgD2kvqgdt5IZPx4KatiXq0xcLiCU4DZvnAus1IJgUF
n0yWcWb/v4vIRJDkLCcOSsTziawDc9CATA+c67rWxomxSooIhoRNf1E4tsveKPCSeCOl97RCWlMW
JFy+bPbB00gpJTAjTQWlazvAwpETjSYyGxbpQaT5t5DSB6XI27RNEH6KEVffVJDfHqASdN7qw1hM
P2l5c2FkNGfKOp+T6x281Oo/SkFKu8iQWybeeODkTH246OjacVSDO2rqti6zDofcvAyWmT4oU3EO
ypfXypUAg2ONGS0tey1nDC0x5IjHJW7bm1HSD+WFmtjqQy+CosrzALNkRUlFR24BB3y/iI5Rilns
6xF4Sv7CWBYjfNPCsgpUh0aOfe9mHyVR2Ta3DfwbolOvnTTwGFqEmN04ra05VGo18zAjTHgL8/hO
FbxFcJOA1+1k343kpGqNbrcqmWPCkXnPXNO3Lulp02Fb2Eme26sBPZMa4qGsAbJFkm5zQ90igpar
JPywKMj2DIBHW7umE4gJuB4RR7ra7jM/t5xXGfHE6SKZgyiDtc2E3MtcSftuislFFXVxS5tIdmip
ZdE+zKCrVMSU0Mq4orrxCmR/t+TJvDObUu3jiuQ+QNOTRkKZ1LP1OFvDcgbLxI2rCjr+XUDoOY+n
17SctOZ016SrS0+6tKJkqb2j7PLrwy40kwLHeuCTy5DcA798KUvvR5hOYN8LiT4mTPbNSFSqUwqa
Z3CPnVxubCubn8b0RPBWlD2uix5rqWweSzCIN0BUxLanqrXhGdjSk/KczJJQL22EL3u7PFqm4Cjb
hfdsk/GrXaF5zZrlYY4GwhLR2AGTLb5F7hZ+PyzaZigDi0dp27J6bI0JgrPdOFu9aBjaQeiJhdpq
zJ89xzwe6WivNEFsYPVfjEM+yLEmVTFcx6y37yxv/kr17qwYMAt6i+M8iIlx6yDda0GAeA7kNDdV
t02e385TzkndKX7Ezbu8nXrd/qyyOgBO8daxFXE8NC4cUx2Ytmjrw4+xj37ohUs+wpddNKyiwNNC
K770SBNwEjAIgIqDSpL3hfn9NiN85G5vWbLr72wIV9IyQtqsyRJQehSeklmhI4ueszh+twaywMtK
B45sa5d8zEYzQi1MqMVaKeDmmlbhgu5Ra7ypW+MBnQZqQXOh/KhConV7hbgn72FcOJxtln1U1x+J
VzzONJTtaxDxy4DzrcwlUpyxIjU53GWu9mJwhbbS8j4dm0T/mKoX6U7uFotnvum4FFm1PCMLv7Fn
hCmNulDbyjf6DER+TKwf1k/KKjepQmnv5Ql+imQn4+otZezMX1wQjKmi3ZfA1tFoF156/Z0Bgofk
muDi2LYlSPDWID0n+6OI+9s5bb9stvdNNPa3ZYxeGEY9iUG0ECYJDa3/zMIWewHnyMh8XrT0Jm+v
5rBWAqVuLjgOSBTzabYUjxiJANJtROX3kLNkquiSZoJ9NZlvK21mqqTU0WAs2N5D9TmH6kbQL5q7
6f2gCo7vhvkGwWnak4xwV3MMxiRMmX471j4VsCMqZ9jBCLs29DhxKXpiUieUWDBzUpppu03Uss1n
jXu+0ysyPZTeUu4MJJazn5cuaYjkacq6Z5EVX3o8kZ8IjyLq+u08t0+qtU9uZPdM7y1vQ+ztyGff
K/Oa6fLnGHP3zR1bvEeiTWnOJyvcJWXyikBSPqGAcURd+4jLPD/DXABlynXYsPDwlA6m98l94NDz
wjn+Sg8wxUrrorfTW6GWY1EPF9P7ZJ6apoXuPRLJ7TR3D7oa8F16UCxYs7+qPPve5ZTmhrHcT+Sg
zhNwI4pDzXFJ+JcqddK8MbyheMSoSkN0PmoX8Vzw++WUokBCE0LXQwWCetzB2hnxMoRi72Xld5AD
xzocTsptTipLnqN2+nKZcaWDlSqRmH38FfXl4IQvekla3x3a58aB9Iiqw3burNK8xO12DVX280JL
gktocVtnO6+i1RO17XrZyE5HevTD7bu7bBCKzOfS+H3EgaF1t22eWv5Ad9JGm+01E8LmZ/QEOZRx
yLGyXTZHwVbqLAjrKDdNIBlX2HFdgjhfFZTLOKNKL+/M5Wx7zYlQZLyhhwKRIOd0brFURvUG0ysm
SMML+tF66Ka82rt2HKM3klsXuzkJPpon6pnX9KqKvl7r4NaWE2i24kxO13Y+FBJ0CLu9puU1BAhK
pa06JA190AheD0nEDdl+haLk1yuL76UrYBMNDIqtGzKekW0Zem+hvUScD6ovvk17HFm/VNxK6T57
9uzPqC+2TT6c7boOXGXeC1G/1eqmt7onD0QQKTaLvmEDpV3fHqSBkXUxu0OfX5leImfaDPed3Rwj
5D2+zv3cy/zsMt9BMf+IYxp2bcGThW6AMvNTZuuP6NqCHhgQwsJyq0pwulp1z3zNOeXGT2p3N4B9
X0ZOs615qRE8GoMVeFEd80DqV0r0xAnNoUoY80jJpKf1m+mW74nT6dukWB7MvJ59fREGFqFt5RkP
qXuHkviMPVCaANczZyiYPMSz464HXW9E7eXeyEbfe9Ty2sbSOaHfOgVM+M7tzG1zKruBd6EVzcHi
Nym6oI/dbF8gm6HXxKalGe6XgZqX4q577AtOsNPsysC1AFOnwqK7He1Li5/ED2cYMdQar9MwRkd3
oheiStWwsaMJhkzRPyyjfdAdzPZhL9ChzqTISskwy9I9T52OKcchz9WPGIRHcmtjfWqjx7SV91CJ
6WDBsUgn0gvFEhagmsCF90kIM3gfYV58FyYia2v6adACKsVkvC32NYzbgX6K+WO0ePmshgU62HNg
G2l6gJyVANauadnprF0xUID3VPJprwUye9xF1Pkp2aE9ruQFXIZJG27nI2t41ayEfQC8224efugd
6wM+t0dL2N/mMen3S+NdBgoNuRYHWHSvJg0tM336vrDzYqteo7J5Lq16IQ0+ToeiNyDpZPoV71dK
L0X+c3HMNc9ilBRVCc9dHoUpct88ogdiwgkPlthFUzdtwT9ydgBKQaVMBk1HjObFpMdltHwWNk6U
3ChO0HF3I+6OJrEXFHbLFvuJhTOHHgcA7vXGGucP3Wz1g1fLt2QxdvogtRtWgJOid37jMXG2NZTz
A5gHzklFSbU37Kuc7uK4RBPZJ+fS0sM94xXiRvRj5Ge99b1PXgguGUeyJuL4vDVvimZ0/VrWbEQn
aURu4DXpQ697T1puMaBkEPjFMrqjkwkfEsxull5bPximenaqNTPLOx35Bdk8kvTgxWnv49JJz60h
PnQ9bv06RWJfG/Fdaw7vuTcvd7R6EB1P3eJ3Uh7omasfKqnfZl7EE2EaT6Zm139tcv0fdTdeku8t
Wpyf/Z97F//Q7vjf6IH8ly/0/2UTJB25/7oJ8vrRfkTDx/zHJkh+5O9NkPJ30/LodHRN8KCu/k9N
kLb5O8dEnRiSVJAj6EP5RxOkZni/g1vRhes4puUKfcW6/q0LUjOd323ddegKsUxPt0xH/E/aIKXz
i9j1H22QNqlCW6yvJS2b3kvxa9j1n9ogW8UZMk66KICVx6BR3WPQnqzAtES+iSvd2NClljKwQoVf
zWte5eR17VXpznp0RfgayxOhGkZvnnTdvTWkPOftgHoaJmq85oLz/HW26teJXsaNY/fvgxExgZEc
9Uq99/3I+WsiAeMZzIihHuLYw4Qy1Sru5ZGtgG+Tz9+4+OyU+RC58pPs1KMUTBAgriGJUH9xSn1J
3fBOafJrXm6ipvumxerVlvllEuKNbYU0eH2NhPGeqPrL9DJnM1PrGDCLIjaBZ9ndRdEkN26oM8yX
c4wPC0LZqVotzdUdKOx3e+Q823Zg7olNV9HStBk5Inia++7GGeFFjEABZaJfUCDiSjVbDYXHJl1n
/PBx7Tr8phvhhYOvdRZ9O3Xu92ZHv5GF2SxL3V0UXsPO9J0IF4QQY7/pM7BGFhLejNSVssxvnuZc
0jl7G9hEe1kgOxZqjWA59sTRVerMrbQj9bjINoOh2UtHWnR31D+E9kXv0pWTfYAH99uAGdPX4SGj
XCwDTTSMRNVvWdR+qD48tjHNXbH+ShL8ZNb0ITEXQgdqpf3QQrpV6XCSVNERGkVv7J7+hKqwt+Kf
pL8/xKB/S9uZFqrkNLv2M/HahXTkjbC0R4uOmaahSlrYL5nGIFyLITrpvjXaSUxZ4TNuuuuW+EaT
8ej38fhotiO2ssp+XnLnm1v1+hbBxNar5h99NCX+oFrEWcv4SlZIQzY1nXUXon2q4JYmDdbIBRZU
jLZyK9PyTYdt5KbLN5t+p71GMGsRrG0N7mPiTGut/gi/tzT2QI0uk4aPzM3KXT4uR1XNiL+m8Dxb
bnZYaA5iX9HuS/owZqYIc27LBOkST0ER+01NiO1pw/0km1tTJ4IiYswr0oy1bL5VHjHQzZAZ77h6
X5coPrWV+m5kBP9NGwVVyCdMCYsedrWjlIqZw4u+GGpLi+5jWofbaSj8PqeOzhFFYO8k20461u3L
2V+keOAhOhhT/Nz38sVZ1KEBbam67N4irgwzQr8sfJFl/ZwkvAKxkF+5jFwO88BANE2KdmH9yBQP
ldOVx3RYdsxLH9uJuwQb2lvoWBcKN3j9fkxr4JsMW/oQzy2JDBJv40Pv3nuy5gGpsQjDv6ObWuBg
G+/SYvrRRCXlGnvXCOdn3FprquVQxfNzTecfbU2kUCPPOmXu/MDU6s900S6mov2lxMXs5uJpEcmr
Qa4+ZLvuREoBbHqkuvZi5cO7YX/Vw3LftxAcnNYB4Oo1jGXaD56lSEwl/UYZ/cM0RP+HpfNYbhzZ
tugXZUTCA1OCnqKRodwEIVOCBxLefP1d6PcmjC7XKhXBzHO2bWnlYrfW9XdhB6/1gPkzjdLfRIPV
1fp/TOH4mk37Psz2w+hab+Wsniy9+ohHNlj4fN0VJ83o9kOivcei3s7tCxzlj2E6//CooVsAuqib
4CjSLFoPxvAnxXMROJQFTcMutLDepm1E4dqwMzvF5zRyWgZ8WoUH1218E6h41bCwKzrH7KUI2Qro
mqwzsfHc9qRHSHoGTIfT7DKF1uPWMIM3SSUuhlY7JLdWR+TQZJCLHmGt675iaMqJ3QGkYdUr4n1q
mbduXN7vv9Rpn6a5vbO4MwSZv9lsP9slHTvlbP2b+SgHzZdrm48NrSgp5yEyneieCWttBVQ2EgTu
0Bjde8Jce9I5optr125Z+ZPr3caYCdvqb6ZjvEyWd1YjJAGN8FOv3217+kEqjq/SvRmFuKY9GnRT
4htMqms/MCW17xm0XtGNZ3NUT63d39umKZCV5XccmhSI45ot1aYaiFRip0Fj+C8Opi+trL9QgJMb
oNVwPUCmTkO1K/Jodqe7+lBOd/HIcF55ntn4iUTxp41e4Se6Tan6YK9pKPvSJh6VQkNO2mrtM/rL
vf045u1fOrc/SHUggijS8svgUix4hKM7V7uY38LWenToAiVJxGKXH7rLEDR+ZFSnyOGg12o4/5Ds
WcNw3st0nLYWBZZx4/J7AVshG5GHhO5jbi7+HuVhr6++08T8cZr6YXnHqo545Q6BSezBaqcR1maT
UItJhJzdnQv6170lmfrMa65qEVvcvfkthnIIR/tBH+NfPTtoafIWaqO2qqbhM+nqWxQjTjYeM7So
a6m5b4yXb66eUa09oiPupQlXvzE6/SsT4Um24h5O6g2OjEJqCKos/QpcmxsKxH810gccxK2viw4o
RcbvHJRAY/mz41h/PcxRVnpPWuSeG0HHSJKiqyQSk2i7u6rnx0QVZzT0DygSE38SzXHEThHbAwkN
uRH7DhA+W3QIrT/8kDVNfc5Qq5UoMuTuAXWFtInGdbTqhyzxjaq6xSXgSpehYUejsfZC895qbxzC
t7rPqFeZIIGVae2JfvsRQbrrnDnx2flISwvllTo0sq5DhHlOWR6tFttqGuaYOjs8msNMxtm3ZjJF
UF2WJAwopc26ay/cAiw5AJU/Y1jnxElQsw9Ukmsd00+p7mOh9pkqWSBFRaFbQzjL1AzvOUD9Kguh
XXkrzTr+gb9h2grILvScXyGcKywsImdoVt+oKeR2u1VVTU9VTPPpXMBKaBJXeEUEoj1/di3nTYj6
BgIN4ZRsWE368kdoamPL5KOSLSJEHhG5qOHcJPaTofiEJB99pUa1GglBNatVWiAqsXXkP1V5S1L6
zVF3FZlza3U+M4s4tlnGm/rHKD9CFv8uYrwZAsmf1uAsCjTwTaQf48b8zkpcAlUCDMNnzLWQJtK+
8KQHz3UefeSqOTgQVXNubtog3+mDS8XJ+C+O4lPbiBHdY4v8cJ4p+A3sdRj9BpXxix+79A19QR2r
e1uJbdcGl9CYkGHFP8JC0WBnr7pe/M7heB6d4BCirYn7n2bQPkWYf/RNfC+HLyZSnRhJPtHt4K3d
UXyawB1os7y7G4WvEFarUQwv0qj2sz29uwmGsam6Sad61uO/scq/Uu9Bi+onp0Ph31j1MjydrTGi
0z1Ltlnck5RRHqql0ZjegVUQIeqMO2sl3UV4l4SAysXSTO8+tFmz79vhihzfjPt/SRZ9QGGfqoja
7sEgu49QAAcRQh6nfC6sY5drYIUFYkuatXZaq62aZPqYPcqns8S46epim9O+TeuL8Iqtq/RzKRkH
KzqGKHx9yKr8zdUcfSXnDCnkmD8PIMGew2kv88+2I+WsrsQz371PogZiBa0f1nmu0W0bfYdDc86n
nMbt5MtsjZfaYEoN+mFrVf0jICDDsHQeoyJ7GGrnoctHwHD3Ys7tNevzm2tb57FHWmjgCG/QtqTF
vrFKDBsg0FDd7eib6Y9WA9oNRfWJdn3YjG62nxyNmmJZvXZOBxRsPyOUfQ1695Y3+ktdM2qwoK+0
YUYMxygHdfcUJOEnMhVOhP9i6pL7JIpvFo8f1ENEWIkts0NePwSROlP+8+26sVpFrfk0JNYxyspV
qJFzUHXcDNK6hX1214bsGpvgBUmMOSsfDEqQrQ2Fbr/B4LyMlrk15Wclg4vdKEi6AKtJWr/lSh4Q
QuUrZPkfSds/BXYPACXWXi+egc1vraH/ZnH5VMLRuDBZaFqmN6sHVI4o/KWcF+suHe5mHFnrfOoO
bQddOIVI/nVjq7smfZCIPDaoqNXNZLAJslcaVZHweGsMJO9jyuJQtooGO826MCNf+xx/WopWIecd
wSIUHpBkIn53aToucmv0qYT2LY8xk7bX7RR0YFsSa3+JgNiC9VrVLbGCLtl+jiCBPGebSQfEzWk9
7oNQoHjkMtR7k7xOL5R78tZSmCgXk5tFc4ykDNCpcrGSKGe7TMsW6ijZUPtkmvx7eJDtmvrnxQml
R+bkUIuMxceJy786CdELEczguxSCrsRsKZR7+bxF52PzUa0uYVHTv+HwkuEP0PJl1Mxuwzx+IIuj
x65b4BPqINdGQNF3aMq1U1WvsWa+FyYlpl2D4pPosYWm/8YMSCwYwn1krocmmut92KrXgfMVzWJx
TylOWKcFmsOhrWcUxipDpZwdsZSIU510cocRFwgq6mhR0KhHlrpa5y29qE73YJjwElFSwYaRnlKg
maELhqt2MMm3NMBhLVnf41pPdrqwyPHFteeHyLpXkcT1UzvVKUOCvtJ5txrHh2dE3kj+Inn8dtFq
mygPjvWgCxyBeA/KsPIjfdxlLnpAj/GeXonomGfU8+nj0B6xC2nbucueFcNoVtWPYBhPUDy/QsN0
qGx9p2v5O/2xYqXNzNwpJBuWjQ6NiX1Lau3SKtJv+8a0OQWuDfTLqrPijwSFmcbgyKyibVJLJai5
9wgB+ASh7UUvtPhrpifHo+FJjwy6dTM8CiKTO8VW6ls2bie0ekXTfGFS/A28KlvPdTQiTDF8mIPf
rFHwqCNXjRfH8dpqF3teHPZr05QO/6PiURSzttEimyNOWo/ZyEo9B/23IiSTpZUbLio9Y9V0jgLu
r8JNH6QfgIRrQImbraaR9R/IMXomsZMu3mDYAnQi3Y+ylBunv2QJT5GTt2crS5e2ae05neJkRcS0
lVYflhd/pol6SyyuDmEf6m7xRVRt4XsDRh1E8gjbGFdMSoamqv+bp2LezFm1G/V4Z9o5mv8c947V
6b/kK80i+9U02lkSnGnZUENSkh2PMLd+SvK4WLd5/l0YQBSZWzxpzcGiT72ZtEV1cBzt5tmdtEVl
aRyS/IzFdbHfuQxtJfdPEXTojqDjRaWttSR8zsZ0R8zIl+L4r8zsFnI3yLzzA3cT5O1Lr6vfhNYp
Jij9BdUUZ632KisEmRFs1py51KaPT22ITasdbZcYEflHiTKeyiAM9pWM7HUVa4gqCCJYzxVuLFn1
p8ruBYaaTj8gj6W6QtmXmrSNXZYZ9oOiZjUy+NeobO1cmGw6Q2wWm0PfSQZkJXejJ6C3jItTz6DX
TonW0YwfVY++KMq7kQ8Wpj4e+S1TH3wMdbQHcszunTsf5naeT3jW9n3KZlYoNIUzwgF4hxTvboBg
eUqwaBG7RGU4XbzDQ15aB7OAhTKxfmJwofi4tWfWQi4FKiQaknyS5XR2PfkxhMPPZDrvtVfUPpXO
yPA0EPcwSx1fWSiqq8p5k6F8Ssbi2SvVabZzIBapk6FE1kihIdnJPOMAIU+TL+6gFXGYv0nj/di1
sw4TtLDkcIMHjNmTS3RZ2bjhVtg6ilBqVVVt/mJ5vkXZGRKoxbtJwWBeeDhqMH4WjKIJXiDSHB3O
ZkZgxN4fwSJzoKEH7g1xV4ZTnoG348LpShp+PZbS5fuiTPyfGJC4qIFQY4KbNmL46Uk9eEAgsTFj
fT66VoK1NvcG2MH21C2sPvwzKgSLUVSUe/TJkmpGRhZKtRlgemdr9XSVhyamMvyD724qx22fVt95
Dm+eTqPBXwk8vQWGwdD1VKgZ0TIZPr6iZRC3jfaRckhI9NMQ7FW0RwrT1a7cjAbgSBNOG5l5F5HI
Syk9ivSYjxc/OJsx+F4+93dPEr3kIVHtkzdjwJ40RMxMXR6taVX3sxDFZz/i1SwvWW4xp5pd9+bA
Mfh0rp8K8FSfeLnfVqQWOoJlSrdHvm40fBSp84Ak5COPu27Te/05HtCu13aXrGZEDeVXm2TdURLU
Zw0/0ivuVqB/ksn5ONZUwxv6tNnVbvXulGrnWJW1MY24WY0Vc44Nd0okW/rj9G59SFP9ntKm6Nn0
Zete9lzitBhyFBSd/t0OY3ty3B+Rah/trMyNkY9nvPosqcvOrvf2OmIuEpbrp/p2cgD/DGn/Qohj
CfwNJDS8a4B3ipHFKOEwA0LmChT1hRNLruk4Q9mEPUvkaXBIZXOajOwyi9JZpUb65abVHuvFZ6ef
eilesrTW8TLpj0WhrZtEnHD5/4TtXQug8rS2R5Da7I0C5SzplCmD3dJIr5mJtqnRxCgHBxN7yrhY
6A6L1gZrffoyTA6lp1hJ4c5vc/+nzCDmRmvOcwZjiqh0IhXOwbsbTAgG+dhAbfGlJiWYMmYunbAT
MORTZR5KyXKKSngITfssafD0lUOANlLq4SHrNhG1bYQTevnamMejNnX1JiL7gNUGhzCDQd00axIb
skOnsdzp+YCWcRDjJuSMp2zrIEft1BjpDW7oY+5NfdGdQOzXOR/eMn8zBek/Ee+2cDlnndq112bO
LcVR/aoS8+i6XYN1Un9uE3HrOkhLZgiE3i9OYFGJwr9vlTTY+wAOqfksfAdAbVV7+RMd14ggu0Xn
JBjPzPDFMZpFs8cY0rNwGNUALoK93ewki/2IvhE120Ndi20rQwxvNndFNP3kPOvlmKdXq8nusYNF
f8ZWj8LxJ87oUQysH60wyP8vKlowiJmbcW0FTR0cDpxDKW9wu9HBtA+DrTnHZjqHvNXbxG1dYvSQ
gmdc5ZivfgCk7RUneb02NHEtL/O+7Y1s3ZakW2sRQ0HWXLGoBvie+Bkx/SDAortsqAhusP/0sZzp
ISAkrLYm50Bg1auBIHDNmfyMG1GwrpnbQSJQa1KaQ/TImajk5VkiRXiNXdsx6l1tpr/TGKZLAJ6N
XyHpLpLPntLmbm/X3i5tMkJX8LIkQrukRNeuog81Bs0pT7wdaWUbk7mNsADwtaQTrEi8EXPkPM8j
OQVdKR+Qebd0lF1Gyo4PaamfCMADCVhSrcaXEcErdt75amIXA7QtcUg2J8rBXnXxF0Zww1afMEQn
6CR1jaE9jCZEoKF3dCeB/89LN4FIUCMRaEFiwlhdzcF6yjtX/eJrOqVluHZVapLW5m3QXvwizNH3
WEO5lyUCDkvLo225eJEGFI4+Cvi3pmvXgdWCXC4nuRqAQeRnHCBVYAjb6hE183N0UYGOAohgsd3U
4Dwz1NFzeX/GvDkUVlws0YIhsXfGfSK42WAjOIrggxyMwQ8Gae6w379HdSaPSZSXO1rqU/YHsKMb
MJyHzsXTj2OBCGtEF588tqp+DrysWQ/KIk3A7XtfvHrObF6wE28RV5lrUiWZ83qXiFuTCEsI5w2f
AWS3hn1N5NcU2S+RMqWPAzBbrNe+aXRoWMjj6kVLn4R+tW2Url138Fr9mrnYfaC3Sr+D508MMDml
18dinDG3G8UlL02PG7QnLZBddduEipgavf5Ik2YzUP9BaNngrgOEZKsxjRBSJ3gtK/VTKDJTmJ48
crs4M7LoNHfOpxlXym8y7ep1ItkmOm5bByrGNJqnKW20XQStuLLr5sFCcyvDuYUb48xu4jReML1g
jZ5XsS5xWqu1ZyAKdCngdjrtOTJBSq3OO0V9Zq2nhsGs99Rri29Im8FeUicCER4oME6LJxnh1aq8
z6aueZTtiZlaaOco5frUwz326+PklvUjX9ko5x4AurS2vTliOMDb7ZkvFt/hzq3iP9c9oCIc7W7V
DAjuOB2u+FE/TLU4ccWepG4Qts550jzkPa33RiDrQZ9sP5s2SBcHcoRdghGS6p9FaB/nfrJziDre
wWyiZlJ3uuY5Oq0aUqIoZt9rGOpU7RirimjcURlbuw4+5qY5Iw5jFO8USGCdU4wUbtM8m9ZJO15j
w9qTBUGMo3mRS6nJxEHioFR7KJy1MwET5GMU+Dgkv/q+/VDeZVYJ4NyUgGKFpPqmEVnHAmWEHJA7
LF+Nix/Cs+4OUgnkf5l77jJZYmxmru4q1e27ZFTHUY2/eiNObl5Q1uCp9yn/8lT8PpmGtzbjmdKM
dNh3qfWK5Rc22EUa891Sn7Ptyekk6oPvBadkg7IzUx6yj2Db2El3Vk17l2h2pT68ZM0TUGwMzNUQ
XVDJuyjlP7MWj25ffcy5F/t5Vx/mZv50lYlcKOf8lIsovsd/5FnlZrLhMjXXrtB9qNgXXar2VS9f
cRPDXnqEr3cRLjZCOrwRl3WoMY11xpfumCaYb/NpOtlG0ePi1y0bKXBZyRbufk5G4I/knPpoeANi
Dn0jBTawB/k6Vhy97uQxa/SvkYx22DzY79JnAICznOtHRFAIIqvy6vXmN+DqY5cxis8VqohknE+z
QfFIOOxtzf30JiR4WFWqkPptzqajrpOxNzvWj1dEvtM4ewOJDjSzlWyIoDkKK3lI8N2h78AjhQvC
K8aC/9B2ricejhn6Vj4mmFEQqLhz8RjbRAuO8KwKKrdq1TNCjJesd169me2usr/CicOh9xoYJJTM
OQ89HLPv1cALbC0dAAYBqjrMsbETmHptfGCDI8mVHMmQMQ0gFdVxPZcF5HTJTETu97czLttYmvwO
i/yGXjRjesMww7kvXdSi4cUBhkpSNnB4hcmqfp2e8XACtlNW/1VO8jXpJThxGV1FM/8UaU0kTmEx
0lWCz+CX8NqXNEFik2rinNsTzpj4k6UI9VB8NUOeFtX/BKSBCGGgLVu1vfZl61yTrVa9YGRIaBdn
S4o9kgvsZmleXdIdknXQDXIFEAcz5n0NbG6lk10nbcBKpdsfWuUc+krn+MCzv6vxrRFlja2rdwEL
Q2LLXdd5d0nzqIPk0KFMpRmVJHqrS66JEZNBYmb7OZchFkvgcMP4JHKQm3VjGPIBRyixNrzrQ7Nc
/PHRSucfqll6qR451kPvS1fOl62FhAgU7kY10B5ZfDPG4VxrZr8zS/nnRNYK6wm4t1rLPidU2o3W
0s60TamJZ0d4j243j6c0jD9ii30rMCkkq44ybsVm8rLMH7vuHLbOBj3Gzh3cB6sJ1n0/f+b98J1g
fZ6ETubCfCCBLFo3Lhh4VFr5OhuGLwEpNSY/WeNe2CNFf8pjzDMKDNqfsbOYYbhUIQ0Y4nMKXXOg
fhZfApRh4Q4IbdWq+3FSL6WLAyWDUcSrxoPl6Dr9wdX0t4n0I+AxcU5l/aDrwUefm2+TazW4viek
kgYAUI1XiJNg18XttWqWYKosXTHrjjzavYLCTJD1JUbF3WQby6w77AelH8bae4Q8fBgzh0wsE+eq
3Z3rpr2EPCsUVgE1hLF7AnD5rrv8GHXpPa3QYKSiBY6pn0ZPvdg6DG676BqL58zDTWZ37tlx1dGo
uRhb4pcdybckQmft1em33hsn15i3kgK4SMMRiGMKMEwDlxxfKgsgW2/Clw554IpEzxfRgQ8mkvPJ
6m5GFR6ATp8L2jNweudcf3B/tYGUZWDq9fHb+7bB6BG/i0YYq6go/gVd8dMLtTUiwLK5JTbEjXF9
YAL4CBjR7BJyd0wDSlaJhN3mWrCVBvIAQbVal8bNzo4kGF/MxTHV9j+MIIjCujRYZ7fKdatNjKdj
16OfDFreQHMkDIDktfM0OIQ+aJwnZLJsB5vvJluSuskNXJWg0uHAWB02AYNL/6FZwQm7BWxO+iDh
FS3CHEnZ5ggDHUEBxGlaR/bWFd6n8sAGpPD8LJvzjTuyHiThtbfDn7L4183T1tH/5fUMDK6VPDSB
/YhedbwJ8P3VdvTwXAd5+g/1zJ0lqNspahTLzDsU3gQOE40X0bsvwpDPrZrRkgYufivmGc0hFtfj
49p1EKMl/bdKz9q11L0D32i2tZrxOLVRuMZdFawb3XmRRfRS6dPeZREEBQkBH0mz1eQ3AhB/tu1q
rWpu/8IO/wiW31SWKLfStBm/KvPLCrvEz7VObbATU2I09WDgMyE2qka+EA6v7Jqnnuob0BfCWjGL
EAJRIs2WznMTy8fAscnOaYbsmDZz73N53i1GDpDmd0LgLbxnyR3lEtipks+a4Vzdtn4nC+ktw3r/
gMcSofY4n8dcN7edJeY1Et/T1FfDenR5yyySrQJ9ZwRwb4Zu2QuBxPWZq72L8Y/6QjStYXYtquI8
BpBwepMfmjTjgpYocnLubZMchEU88sId3WxS/tSUZQQVD8mwUTG+7LF5I3kLrG7YyNn6ZGHk7bN7
uj68wfPpGjRRrBKlxAIJJELt2wbB1VUOkYKXcN9isEdYZXSTi8O/zhFxRq1W+3Qk6kBa8EN2a68g
Nq/BZOZ7DyYx7knp0rz9MICXscuUmBc5vQ3V45Ug5GXuUN4QtbvPlaHWNsFvfgTMrdm9v2TFrFOZ
bgiAXA1ulh/c1ryFyGvDlk9akmvxZZ4JiK7SEkwrVpsCwErjVwIHjQeISSDc52bSxXuzJK1A2XqO
92KQW7J3tqUAk4SyMnfUDbtYQPwU2/4K98VJIK0dEu+dpWCnY1ZP+VPBUF5tYojXEyHh+A5ibT2R
45WAAxxMlLaNrb8FAtE1Ufm/ctAvaaGuQck1kXrWHV3tXdbxh66yVZejuzMxU4VtdpFuT1xbOh60
rn339GTfcMd8dfbJnOaUAriz8Mhyyyxuj/kv5HiQ7Fu+mf2YNQCciAdUP/jnp6L49QoRrfuiJlKZ
L08a0AO3PPBwPKG5bs9Ulyf4ukygUpjQVPxqXvBdmd1fmZu3oeheHT4rayvJJKLY5InUbcKTexxB
0uOtbvrxJIeZLK+ICz1DpOqFzrCrGuu9Qb5Qt9z+ecH+7FlPc8VtHDsFcQSeB0E93EwPfRpDlO3P
bf9ilfmtHc0DoQsJMR5Lpkk8fUdplq5ZXh8HRCcNWZyrsSg/xIi5MAPXcxBkqdS7FQ5EsIEXcDWR
4wFzU/6UTbd3FyFdbIhk1TjBMTdIVFILKjD9JT3JQnZYYX2PTo2DqiIiZXXjjTOMZeQBaOJYaJII
3gpcu60tCxzFfjRKBSMTppU/xs6StUW6j1evvdjV1yI1bmpWws8McLBBShQrTFk5298Kyde+MFX/
kMF160b1TBNEdNLDoMWyjzi87fRtKwptE0v7k5ha2HziMk9S2uV6SENtF7AqCAf35GiRrC8MYow+
Q7uvgQTDbcz9uctL8Eqv1Q5pxtYVB4Ljo5Kk2VnfuoBiBc95xBprP6Vev42U6LZzGX05zlkrE8fP
UArb3qIyaS2HggLzUk8kXbcV2dEd4RkrS9U4kKfnwGa0i0PSeORgbosRBaWd4Jq3NGRJNNVbKL05
g7MR1UES+arkHgyNE3PTuE+mBTet7oNz4V+GOYxA2drk0+M6/bMb9O9EJYDgxwk0Vcxjx1E2wMsR
aT5WryLLzI2Yp6utlX9VFUAVwXW2C5EBkl4XxpFYAD9znMkndJ8JKf3qcecfai03FwykAfwr11s3
EtqWtM+/kvGTJOxHD6NTRJXRuXaJ0OcHWmM2RMlCa83KwGgSmfewsf80NJAESbG3eUQGLGGJzWxN
xxrMiisGBRV18hS1MxrpKUdHTPcAgk3+r+Krzl5AgylTloHwQ5ftd9TmkxaRgGMHKfcZfHBXIDIp
yWbjnOJxJVjGVxxoBMO5myquWO68hi11qvYFhyOQ39Rsets4ZpnEQVmiKyjdI6eut+0yrC2tGR0y
uyE0ImPei5CG2iNmGYWTqZPpUxD13oOREZhr2ceiKLEwiunSVip8Y1jfDHNnPAd0bD4XxG8Eom79
0OwhIub3pCOogTQYv/FMhAJeqF/wQ9VvFnfo1HivXWOC3MTGA/bEMzXS0WtDB/rFCLudbeAju1qs
WE9hZ/Li0JoQBwRQVVG6t+l7frcI6cqzHLipIrVUVrhqEOtPp9yAFpBRUh8Yh2F49QBYngiJh9a8
GlKdcRBEH2kakF7Smb5rtTolR15NEx1EMhYMa9tMtNR5nA6rsprio95K34aQwxSUArJ2UXa3ykJc
Yjt6HiiTu3dtFj5VSbWpxmTcWE4xbXHYZHciF4ov5dTJC5DJfO+rXUKg34vg7L/xmCC+f5WdUb3o
xizv9JlAtY/TE88Z37Z+pZLsQCqS3NRTmq5xFRF1FbUTDBsQPghUV54IDilPc0XKqZVn86Ykvgmf
QqhORk5usQx5eiJp8peeVdrzBjRiXS2/x7Eddfrvvzq0Rrt8cm66EM0JbRppVI7TcYqr9vTfizBs
DV/E8uMwIXQ05Pbya0I8T/ohTpGtgVu2p/9+4r8XZdo6dSDl4BtNCfEe23p3Ip3g/19oSc7XZREm
Pq7h7pQuv5rojn0IWtQ9c6JdRWlpV4y1OrZObh8VV7HfkpiBLZtfRXqtXWPLlFfGgSeaC3HHKHY0
sriqXZMm8qoFrbyiLbfqSFzC5Xf+9zOhYd9kFc47iOSjsNM52fQEZe4dGQPcVOZ81cTDrCfWRenx
fMVZQ8aNBnqTDi32Cdcg+yB2sodsJl6Ib5krFE86jHd48dj07WLszsYUcBSI1OHEC0wEI8mtJKTC
OFaCv9BGV/ZzrLz2HFSKWHk1t+fQXig4xMDohLXyMXOfy1Zrzp4IQLcjEsUI+Oelhl6DLE6+ES0+
6O7YH+auhq5YXrDMNOcBNcNe2SNPz1Rc+gF78UQeTzND7FQNcZRBaRm+kEJudNIAfbrhhrUIcST1
MoEeNgy8QBz0qxF7O62ZSJT7lvYanjarR9zHCzAQC6MWJRudhGzcOGxXotXRtIdF1p+NvO/PNmLp
zUi+KR00JQGrOqM+5XQdxi5eaBg1uFsENnQ9+07EMO66/CtGXEB6pfwgrwL9iZVeYcpurklXRh4O
3QsJJSCLc/DQAwGu3EEQ8FNnOriiNm6TKja3eWWFT45sw6c4ybc5eu7Lfz8C1iXFnm4KSetL0tu3
rrbtW+Uk9k3JYD09NG3SXFXg0C07wY0YDA2blMyAnSXx48Bx7OBMrbWk73tb1735zMonHxwt+Mp0
JCy9V4draZI9nHqwKhbA9DrJhvBnZkZLHPnt2Vq7xECWD1Z4jiDjOF5R1FgOsFrdOu4qt4ZvkFzC
Rd042Wii33dKO3P1aq+TgQOVJMrulud2Qc9ss22Tbnmr6BtnlH6KiZi+gTC7XMawFmk5XEEZ2IQW
oarbI69r3KJ8DBWZVxoxH98M0ncUppZVi2diJ02/aQDogijCa2rBS82yeNc9tUuHfD+7cnzzQoTe
SILRyzDXHyNH7GwHe4WCrPoejY+4H0CzQ8/7v5esmvY9jUB71+Av20/iZUrzV1vnB44TvnemI+kR
6NfsUM0WrO7dVFC9dtHr67GoUDfEifZDNHG3GaO3GYPyIXCfAlQkvkTXz3yeeavRYLy38ksfjuGR
/CzjqFAdHHvjHE45zgLuoFUfwTdriX0mxHmJBmKVTmpG/73ipiAoKrMQTZJ1SM5/ts7plngUtv2U
2yBPpoluxKguKUIC/ri7L3vkJ47p8AS2AQ9ws8EkOB4G9wcAr11UuN1japVr4r/VXthRugoC9q5c
b9W+lfl7UBXZTkiSrSq230jsGOxDv4usP9VX4zHuVHiZvYma1HR4nNvwPkaW2FZu+25ao7mLLPNZ
U9MVUvwL7DE8eQJJYd7vIdr6lcprh7gnNoJ0+XtkDYmZgUHsbMoANc8phTu43qHA6fEIOdRH8V+6
ykKht+12iiWBsJ7AN17/j7rz6M1cWbfzXzE85wVZxWKRA0/05aAcuyeE1FIzk8Ucfr0fblzA91zD
NjzwwGewcXZoQdJHVr1hrWclIOcEpd5ciUenn5zHcZ7RJqvPOmCm0hZVsyasaHSIkdgKndzAE7Nv
G4NbtdQPhYBj4gcdzudJeEANQ6qORlUHab4GQ9RVwT6pSrNbY6lNaGuJK1PwIDZwKIjqpY8hgVNW
YX+r7KF5XNEux8Yw/RhcADZMMWK4mZuky8LdXEQ4Lvxm1zdDdSr8+hbbEZJNmR7TiMCUnE2If0Mh
yXjDjnPYl/xsI468TMbjdanKfa9JdSJ5gYiZATVZ5DfXggnyzZ1Jlvxhpn7a4B/090MTm4e025fx
ygssVzHX9AOb0Ntov+ZpRNIxgimmUmSB70bDr9xZioMEzCSXKtvXHodpn1FSTD3oCzPv5y76W8Tx
E951KtlvpxhPkbrNcJLvvLhtTmySUq95THQhjnEaPblV/aCMPGiPdyf9NYNg3uZ9+z1XyEMtM1pb
h2bshpkr4Jp8RKpmzTtZDeMhdeVxtuGG13A+isnZtBZcuwK/78LlG1dZsBl7wXywYnUeAgLGxpye
wp3OVgQG+imWQslyQEK2Ef1Zw8Wi+A2QEKevzLkwB3jmyxNPjqq++olTShXiMnvucazNU2b3n3qU
l1Ivf6WGUBjXdEC23xzYoOybwpqp1+YEGY9uMOSkl8SP/vLRXtnuZVvQ6ccU2YAr7OAYhYRs4TJg
2s5cB/2EPkb+72giqRBgTz2zRWhoKYQd7tQ/wg9sQ1TlyASICOEwz44FSNQNq3SwJ2zNyS76yGrz
u1ssKOd8R/iijov0Ls2c7tIxd7aqmT8yUh7s9KMrZsBxYf9qqVWIjEpcJSz2hHz1B/dQdOV9Vtdf
OLI+qlXj3nawy1cjpw9Y49xk3g+SE5QoBxUuwyHXEXspM8QnevO7UBekUeBjrQrrCrYt2dVO99Uh
2GAU6wNRHHYy5JCqzPCdwkS/uAxPDKrVwwT1G7NLGXVbnY938O7mm6GZnpLIPodwvoBbNX9UNT20
efkS1sl8QMwFzfezr94L5W+LT8lxvHN1/zU0eoe+a1WWO917NpUHKxRALZscbaDvk/rG6NLQ9zih
cAFb9h/G5NamciD01FOM6Gy6+tGAoaOH0U6A+EviIXUhGh5jFPI827QsEeN96wRQU1gnDJbPzq5A
GtHAQdZkqMHh52MEsapM9SAV1q122XoFkqpSyvAxbJ5r9Lisa6KHcSYkok4equ6lkCRz9OrFnhHL
D/5dmw7Tje9Nb7OPK40kP77lAUWm0gyNdcizVPUVp/YAQiPyGejIYSOiOafw+S3Knmep/CO9Bkjl
IjfJGqPFgITro5eX0Cck2sBtyIMLdMO/ICC926iS8xat4Cmr2+IQqOwD+ny8c5fyt28hVBhsSawV
6uvIgRHuK3rxZuh33kJFnI4Llbu0vzipz1ziI6RFBG4yFwHaqSs0utc0NSAsh7xEyVIDghDj6+z+
zkwMpbWqXlU+X/pIfBjpVsw6CHQovJ3X2n+iZ12Ew6GeEeUXDWhxFE6kyvlygwIbqpEUOfJpy9qh
gtj3z8LJvSvb3FVtQVPKao9DpFgpSjp+5ZjcAk/oLrN4DRrMxUtowd+SIw5wnj34N0wfB5vtbxND
nNKIN2hlk9hDq1RM9YuvmdkGuf2bB2nd0T84Qr50WfVQMCgjv4uWmWy7PQPIiFhXzOqYEqIm2Gqg
wgApmo0f+OmtFVUXwt/eGNc8up5ZxUwDjYygnqP5RGA3/A4cPJxBj7SN3QEkq8dYs8Wlt0QpicGv
jS41CJBb40TRhkK0AV7sTrRQOLdqTN/onbB9wURIyIc2yYVmM+ycT0JsDE8x2vY4pYUPC8/deiNk
Wj0BoRqIQDRieARSQ5XR88cs13w4yfBgExQKB9Y/NR4xDY6PPQlCvEMjIp8dzEqHim+u6t7jPPyt
5fy8KDjjQVTv+JT2IGc8ZDvMZIQpr2G/l8jHYW0XL+hl3kXFSFOYibonOjdRFWzrYvoAD5AR/aG9
jVycV6dQ5d7rE+YmMb1w5ERMuRpvu/izvYqYIHh64tamJ9t6HbkJBVaORS+nwJ5/2/bywogPUGSU
bF38lGxXqmZnsh36kCfbUR/rHpHX/SBSphLqjzcMj12BX6puZmDHBEOhKMLKgozXII1a4oK3OCmz
+9hMJwBD58baWR2kmjrNr3J0JaY3lh758GHnJBMNDZLiucV2H5JtnrLcCX2fXMCG7q5EgBP5gFv6
4rYaqmdXs+Dzm34+tln827cJmcDycPMMRSo9R4yjtscsi3jXJoaZsNIuoQxrXHITPwMhdogsN04e
HMs0FF+TBeNLBfNxqtCddA6YnHm69mWV3jUmP7m4Y6s5GZGhC4BGzQqb3znAVRn3Ys+1rOk9Ag+J
H3E+65rPIXb95lgHv4Jk5uTIOdrRdUueRNTItotgUFofKLKpAFNAUbUrb3me8DP6DaFFidirrudS
w7GCoxK9usjY9EKxn4dy2ceC9EcQHJUvb2tqvZvBCl68eYZxsegr+u9oswgEVv7MKmxxiUhJcKq6
UQ+MV1X7iQmAMhAtomQN/rr35uRPMRb3nD0tqxyiiGfbn49yeLRbtCkl9X9XPCGVuTcJrSOZmaaF
ZK5nF+l7kVhHlYhbkQ/3Ybm84lMJdpAaGCxnuAVDHJ4DfKWb0Xb2KPitHZG2LAW7pWfG0U57h6ae
zbyfU/6H93na4OsExsP3AvBisOrzZFEchdnRhCXOciEN3qWgJheRpBOHmwRT0nC7+FSiTUXRki3z
SXewmrOiVScDyrmrNhlKPHZnKyHWa8YtGycijRysp/54WLr2OE+ALqyxfOw84MZ+QvEOdx59HjBO
S/KXf/6frTI0m1G7Sbjaz0NNPN+I6Wy3TOrvHHjlnimFuBR0obp9dPIS+OjUNPejQtYiVXxM+0NA
fgXije7NDxvkoSLL9r4T6PfW47lN+DZuWzvR7+NNOLfqPdAxIEZTnULotmz7PPXeM0onw9RND/VS
EhWDjpNtaS3vKq8mqSGsOsQAv4i8Z/tawhFD3rl24PztOAwej15sH8ra4jfmQiXTxv4bUNPfK1/r
V+G/IDYe4yx+s2NlX0hTh0pR4ESJ+3dlxYbYIrsmKAMhMnbB+MbpgHCHNS7lPi8EcCdIU3pov8c2
RH+zirrzRNNNMvx33KOq/5Hk5udQM49fxMAKp7EpPay/MqYokqCNe8ah24BXByUFKTSJhCYLUHHe
L5QWbJi+bJfdHdxnBuwLIyy4pVWH+CoSqYcweUiQWbI66nocLhlfaZqyZ6aNK8sPxadSVXBD05Yi
KQfaMndnF0kW6EciJKgzzhH6QniPgKzQcdUc6YW9Ldcep5qLS03Iz2aQDrCbwRY7RrBfFfGifQCy
MLI+xtD/5dgDkTTaPM40ntt1648yzpzmzpv2ecvie0CJFXT3vJcOyNuZopGV4lLPCJGzM13GFSYm
ZkbBXhZgJivsgnjprr4qs5qHlhSZ7ej8uCAC7ruFAFNmiZxF7WtHyoJfeNtKpfcyIb0EF93BM322
GevoEqkYTJWJBkbcAZ0UvwTgrN42zapLDArlZsgBBmIueUttcTdNi4/ViTAW11nOnQ5+egcF5zKz
KEhMxEOzAOztessmmzdnfz/TrqOO3jHje66K8c620oNyBmhcgpZFM1upjkGSX4zisSvzhFZTmF9l
qlYY8QLCEWZu29KoeOCKAEkNIKTkfElrSkaFbK6b/e9qZhs79VvmdBtg7/6bRZBmEgNMoznbEjLz
rtgHIl7px4PS9j37hu3Sj7uYHRUOe0YBUa5flsrt9mnroxt19EeZZZgXAotDtxC7QnnLqt+EbTAx
PZgTMi5i1R/z1Km3mU66oz1dwWr+mg2GKfyIpMUjO0zNNY990mDdRG6FyX5lOaQ9f2yf3a6Idzr3
u3OQGCKe229DXEE3E8tUu4fevvZ9dqVTfYgnNhCzptBu3WZjhUwVIWYwXvA6sY0w7YHPmmgMsEIe
EeBQTAdrpGdLBo/IxYPS8dEQprfzKyzqE4l+tN8rYAqP7pKdTaHgaYh6F6fj/bgU0WEuCAN1xLDD
I4K1vmI+X5AmRpmHeiB+MCVDOLYFwaYO3a0sm1ts+l+zvTzFnnsuHa87JgtAyYTqx88VzQk+hX3Y
LhdoJCfmiAQJZfOwUSCCB0iufC2+oAzl90Ksi1tYyybUqHtUjVk7yaAeoPmP8wAlNEg/Jk9ACVKo
Yl2Vi22QP6HzXdck8rkRSUmgBS4/jDpqL6f0fepYoYDs+WQykK5ZNm56G2tqKNQR224CnF4mUDDK
BBdMEaV7hK1Xr0KIWBNLO61bz3AI/iaWvMhyOM14ro7eDrwvwIw617s+Wr6t4FwVvPkEblzKwptI
yeSRBPgw5MChJtuKYU6F6jJ29ZPKnYkVKhLgudVIbF3edq25JUoPQrMhoUy+JutCsy2VdcY52m54
N1Q02pewj296H1mQlbDCGOr2GHpEsw0KjNrMDIGhP2PYTGzq+apKRFxyiiyyMDg+YpHtgTKE3Bl4
8ZIYJbqpHDieAA8UNvm8R0VH4kjczrD8qxM+Qoo1l9sA2RRizvatspn+emX/qiga8T+wSYvt1YbF
G5366i9fPaYCdPbW5MEU8Zmr4NISN8wjDlOXr/iNhBUVh+e4dieTEuQbRkevHAmI9dZySnl3qnfZ
iIeIBWvmD26Uf4kMJUzOtrH34hl1AVeOcvbrZmPTscXalQ4veTryIzh+AXgxsfoTv9m3BqUbUnn/
s6/BP7dC0MrgyX2CYQaIqfwMcvebku81zs1LXxQx9ii4jRJmsoLsjivOOiX2mO26llYCKPYOoRQG
AQ5CWPTddQ2CR21VQyKBLRgsaEvG+tNJfaxjGuyXcBSS0vVvS9K85xkjeZivpgE2mIkdplvS2RCv
XLnX91XPLjBPnHDrTeWTd+8a7h+x9wg0iTGtHClMCOCF14WI/C6Pl2+HDpAN8PIJ6m/j7mejPc5Q
NhSoULb2iBO9nLElOgPb2sZi0qCCaoupza3rhLgPpiOhplWPIB7MtRcSV6bKs5fa9RV8KO+kxQgU
9/UGTSkDV+4KhEIY0D3UfSE6gk1s40wMQtLefDfZmoBXrnJixlbJsWDWu0mJPoPJhtay5GQ1iJIZ
Ttob6J/PfYFEqBJ4ris48jsw7EeNs9cbfAKaPCW2KupwXWE/ItdLMx76GZX1h0hiMiLQER7WwdLk
cf2FXnwKBjJtCCYe2M0i53FqgSCMZ6dHgIwnhzygu3rdO5baIJL1GVRVHfWPK9H9p87vNo7be1GW
B5R2n8Go3T1KS+D+Jfo7CBYQS+t6k/ukydhz8ROX9vNMrHWNB+YtSuNuI9VkkYeWUO02eFpb2Ee3
JIAoxEV4xVzrVJB/tmAgqlmB1Xi9yHGD4+8tn4HAxqVb5MXFYN3nypw7l4O28bm853SSmK2XBMUd
SkDL5tWYvel3NSVvrYvxB4V1KxUfwMB0rl8FRnkEAi+Qz6KvyYlP32AqwgPVCWYGz50Iz/Fp+if9
BIRf9DQ8ANsxdbTLlxOgrJF6OgnZupsAIRJC9PwplWrva4MmOcPdW4f4mTXZEeQKocZKqxtg0Gar
BYznMqt+cu2OR2v44pQUd0iYefM3ABrqTWHzC4k/HfSvPZdHG40t0CKFQMViBzKkgwV20N+VI6t4
BAJPXIbvAMgIpPSdn2wKupOHDmOkfqRhb/bErtxq4nmwTfvXlKHxLiN//KbOmtvJUWQRlRWjGq9/
JYliXUS5EQBE8TM6pGUv7QHzUDUxPDZVG1xqlnXAsWkxLHrHtP5mobcj6S3YOgy6EliMh4lZiBuy
GE+RKwBUovuNYI0Ax+Ab5HSwQgt+QxP8tq/iSGbyxxSDwfXdDgFt0NLi6C/PbcZNdRphzm6W7K/0
bXDFPKnI3exDhLSUtCRvzdtdr5LVBUcZIiTROpgcobCHDk2EN2HbrsvtEsn9JHmEVdmN68yYb9uu
t7aK8JywnQLgiAB5Ypq0ROmzBrsNJYgDN2XZQzW2FtIJEiqj1HwQxDmk4DJEj2O0490IfKaWEfAl
slWCHyZPI8Nrau7j3AHEBhX9AFj2gX2mizudDDjhIgC36LjZT7enaHpwbCr9wLcQ72ApDhGrcgXm
3zopr2m+JLsBdhnWArFz3XW2F+HS5D6zPQ0oz0OD5BZEQ5mhPKauOWdSBXtP0sj64VnVXDRtkE7b
aA0kNJ14UyYAkVVPjN5g2WxjEih55d2NOznVJsXifxh6/LJkQI1njohj4UhUe+vLOg2lx4GRHHU/
FLuBUC9GoUeMYK/OxBzNitu7JvIWCJXpthL2k+9wAhirfSDC8Zd+j5uh3SFUO8Nj+MOruIoUKqYR
hpeckTX6d8L6lpuizTBShx8dI/lLAgZzg9jur9DBeZrau7pLpj0UgztgaSypNLI0MvCg29s77TSg
n1T1aiB1nPs1lW5M2FxPaDiW1nlS7R8/D/OTcbmGcoeRaSKscB+l94G2LaTcpr1Bz8LnzU76scio
mXxnulblqrAFIoN0WTx5bqb47QE9Cc1ITxcQUGgPZiu2ntEffY73OA6RsFAmRMO5inyuRjpzGVOj
+w4xhk32CaZ1wYkC6XYd2eW9hQIfU9jGC+fvtLZ/OVmPzsIXf32miTdFr+NNOZYvkGEZMa/PrmsE
7Km4TA7JGNaUDRbnu2gf2rTqTrAPGbI74pi70a+CQ/gShe2DVn3NmxEHdOTxvBmXnC3ZEv2EXpHt
R6H8sxW9lgPOlSE1f1GYyA/haiwCZKRogSKqxI0qW/uQk229c+rpJckQHjJGwcdGdC1QmOXWuMwZ
05L3wAvvTCR4xMa+vwLkVzeMnCmrp4e6ce1LDXszdS6dSPpH6RAfozFx2jgUb+eu53oBSU2iYNOf
zZRuA1Pe1LPXXmOfqSUe5Q+5fCzDJD/rcAt4RAL0FCFuIs57MEJkCrRPQS6i+8L3yi2eTLqPVp+7
kjndGM/pkTKBnwY0qax/6UTwRqtkIZ6XYfuo+DGdAmISvxdIORMgWq0mGqegmbeZh7tKEokDfvaI
lobPhigzUoeRquJ1kNZ3UyKp6dx0IAtBwmpx7XSTxUbuoA1lD9pmo5LlkpzeNLkz5lHZZX4r8+kn
H+Zlz5CN9cFwHCc+EiaC5yQgAU+MR1FPV8eezEknD5Y3fTO0GJ45gPNdHzrpzp15COZ121T6U3DX
yfexlfoyuuabjj/auqI9WdWY7vCB6ofJc1CntDF1ZSn627Jiw1+wPCFrcCkIMh/GG7tGqmGUd8Fr
0uKNMXse9Bc2p/Zn05tn3mo+joQkTDx+oORqTIr4EuTEsKoh4exsOWQQ8oIHhNXt264raOzIPvcE
OyWjxbcH/Cz24Lnmwj9LjRZHdct465va3URyFJeuugLylteaXLtSV+VZkjHQzj5wdpD6eK+onv0V
XNOnpwFGvEe2hjt3f8IRhXI6xZ8CAdtAEyq1fARNx+C98V+G6kWBOgoBQ910Lb7QOVp2SdSTITf8
QvX+R5A6e5Ou4h1Xrv7Ytfee5HsWUYcLHm13/AgSaKAy8/84bUHUEaqlumTiMDcGTrJ73wHDLzxm
AcEYsQzouXy5Iy+lustaoiKajJM15J9siz5+RX96dNvxp4/kueVWx8dNSN3s4KslsQfjJLM2P+7b
zcjauB4fagdHsOWoJ7jAV8qF97+ond6I2UVVwRnn1iiZXfIvyItqSdbpPfchzoLXwtR44dzlZRD2
sXb0MfU8GFgMscsg/p46DTsKvk8Ssp3howAIhOkkjH93Zf3/JoH9f0kf/ReM6f9XOe0El/9vEKU/
Tf+veFL+83/Hk3r+vwEfRZLlOY4U2Dwgl+I3XOPbfeffpOO7yg7EP3RSzb/694x2yyakXUAz5X+O
A97UsaX7PwCljv9vAE814l6pAw+sgv6/A5SSwv4f8KTS9d1gTXxXSjn4VYT9ryntfixCa0BaB/jN
dlbHOaThyLxbnccItazfMaPic7WS/ECPofEA058SXbprDN6MmhWil7rTPuOiMHR8efvHiiCzlE3/
ZFvyjAT4odd/RFN8TTZCy6h/5tz6CxB1n/TYwej5o0p8LOy/b7BMdhun9wKuG/SxCMuBu1BElsHb
wMbgJtUel84b2+ZmN2A3RVe9d4IP1RKFVAYES2//w+f475H2/6XsiwdUwV373/6rWAPq/+OvxgMN
K/kkAhz7tqOl/NdfTRk40WRZyYR+OafnmPYWkZcswC6DbE+pH7lkHhn3orDuLBO6bXKLq6T7iUrW
G1FIBhdWDTYl4+2Q9XDpR1revP/DFarP5IhELd6JTvjQ4I0DKR50mRANE/DS+j/8II74n34QnhOf
Y34taZTr/afPGDNUUsXMsvHKgxdwjPdQGlFsm2R+5JalKC1Q1sksjc4ty2J27hnezZ2Nn+d//xsN
RPCfvxWtpON6vAnC43lzfOdff6ckllRkezC2zYLiXDx5toJrPcod/s6XmHP9GLtuzzgLKocJbcEA
Ec8vWxJSvL3gzlM+Ny1hUEUYyes0EiEA8igmFxsZyIbF6LvOO3XwnZfezeUTpp1x0IQx1mLXgZez
JnWry+YrmOLi2NYQ4uMyaN5SgSI7aK7lbN/DzETr2/hmM2d+htcVkyhe0lPIp0z5wEedFOakKmKC
86h8pJ4bE1AM9By7SRZv5LacS7cJP9aDPPlcpeV2qCw2AZEhvglXQEm3kEO8fQ1yghlN45Pl1ZJ9
067WjSzf1nGIwj6Lg2ukeSmaAZJld1pqeqCQp3RDI9KseAZBFBrimcIXr9hB2TCg2NwElgrvBkie
ucewgEg4NJwLHq2wIzIL7sxtq54x8Iwv5X0cWvmlyPvPyejkijwCq2BUupt6+dVgez5K5e3AUDGv
D+jyDauOOuk3h8hzkseW6Pge8+reb6b7cIKLQCR4sCOKcr3iCK4c7exFIXnd+lTLhzJoqwsPJ54L
FEM2Er3C7T+bAolsZRP2NUv17TEepHqAPWn4JGavaK9Wl2MWH6EvdGa6NYEHcwnC466016HoRKqq
zk6VSzwI2xUf6QG0unr2L/4cnWorcj6bkXZcqjEEoJINO7938RiJBCIDo1yrDpdDZuppX5rs0vVM
nNPoBWsyQbB2ehhb9r7tYN6sZA0/KBEKRsqj4Wi6bwsz+E73zxxw0Eu0pzbpqrrrzBrHWpK3hqwY
BRIv/Lwhj4c9lnHvY9YK+3jVXGibSRMeyPhhiRjm2+6d6ZFzcB8cdI2dx1ra53n0XvwiZIbTtu+J
3z7RcbK2CSOiDmAD0T9glXGFA7rQDk7jn24Ov+ISU4CYIVb5I/iadvCe2kKn+wp+/l4GJKvRZ4Nm
CK85A11WRLZg5JcV5V6Uk8vUwPnL2/M7TvmBh2vYQC6xbpImIT4Wn8cWKvp4IP54P/0jPv0n5r4k
6W19YRo4fHsGFYSDhfeyKAAcofQmyw/U6oQ5jxUqLWYP6HVpkECwXfno9BgdQRgclgxdplxCc44r
okmUcG+TISUzKpGfPgjIO/NddYG9lT2pvVJZ30OMemaBw1AH7j1l8Ac64Us8YmJpyaHbsZOFbr/i
EstWfvhO/sJ0CtS9SM3NbIIvPD6XqZXnSsUYKWLcWYrcL8ilcISXPn2RZfohUwpE1u2PzRoWF7j8
QIXtgn9L/J8gpJomKxgq8lI+tLW6DANxSQiiXlCoISkg+qexevUobJ632UkPbTpuMGoQZNjN1xml
J7U8M7ABHH8W6L/piNaK+NkiZWw9wkneFyWZOnMCTKTVr3KC34nkiXEPX/UmwXqK9NfHKVxeulBh
Hkws0EbT0mCoWF9VNB2nQrygqXx0F3kLRkrc+AYRsFgdINP8gZBjuaFk7neJLLfr7FdkqYWGuvhs
W71DkdPu+qV/F9L/k5Pi+NrHZXZGU/he4/XRcBhN43yGGZxo5KvxJmx+cqGC9fT5sm3W+QtcWSvr
8ToIB2wG8IMpz2l/e2g+FqmoFOjmAHwKSCnPN49iAQlyLM6SpD6glM41MWOwG2kp9qYYyAac5yMk
M/jLnbmW9viuU91ujWeFCPi+e4Gh3QNf/VAS6+LFzO3IlEGzZrP8CGepzz1e7E1Kg5MKTLy55cNf
moqtIgBwG3eXYSytc257zLKy7rKken36UzIqWRN84kk/NRYyQqYPxxCk3M42XOtp+1ykfvZhpTjh
/Me5GII/yC2yTW8x8I4Xy70Z0/bgR364M8vGpzjAb1/dR7GPfKhGKCiC+3L6o4z95WerjtwOyHr2
dhhE76JZXhb1iKrpPiaEbT9awXIg4/BtyQN+pHb+jdg2ZNLIi4DmG9EiAfaiHeNzP0QHx6v03eCJ
s1d5b7nK8r2ZLDw8gYgOwshnLL3MCMeUuWw7vZMHMu1QdnmH4A7bX7QfquLTqm3DYZUj87IY3ope
czv4/h/8z+vPhTZdtOLX7GZ3g1+OFzm7+UPmdARlIFo0RGzXRXqIg0yETE+U5msiknWHedt6DF78
GK9MhmqDnGjz5LhW9iTXv/T5XSxZN8ReWG7Lpvr3fzx2M5Z2hcjknz9oD1az1RXfIM4uRFi+efjn
vyWAKrr6Leo28k6wU7512PvvgjlIXhtCidPMHj8otHGKlLAPqo4bG5+bPJaOwgVeZvV+mRWEyhkF
TphMbBFjEpBRUFKaPLLAedUtEIGxbcdTPem30HPu62hmkRgP3QHW9sdkJ69hE3r7KfayHWBM3PMd
rA3Og2xKf9VrYl4I1UuMzW+hs5dKV85W4sS7KYvxCSHUNs5QA1tu8yT6CtSo+23C5h39TLgJZEl9
QaRJi0OqcbqNKZvzAoUR2xSWuHgR3JRIc3ufMNupJBUnUfhJ/fphDaGFGKI1tODueZHDfdwHFjjB
9Ad0GEPftgQ3/9PrzN4EKbDw0rO/uEuh6vt/B91U7LrfeJrSXbXyHtHu4M3J2dFxhv61KQmGhnws
5crqRtppDoOl3wCsPUZewmnWEO4RNb9x4CT0AdNXMLTFQ6ybv9G02veL9hvU0gGT20jg2gEoL6vw
Bp+sbMb+UYz+I/qkZjs3ln11Wag3ZUL8O/viQ7nwQ4qi5bnLzTUTWf80+DlhSaAxTNP+VS0OPv1F
SB3JRngdsMwh5a8Z5036zzBoLsDccm/ZSX1hToJBMec/7KBhb+AjvzF2FG4Y9yPoVhm4oBR1pbab
B4wGBYM0TLWwCtHbPo2x+QpiSK4pEUarqfibnWh5J0ZDamKX3k4su/PRS/ZeXn2ndm7u5Oq2HCL+
iE4KSgOfhKCI0bWQ1LgZWmKT63uvMcEhn+DJdI4ge6h77MQE8K3BZ8kDuuysJuWETX3k/Nu5Ylq+
mHvi6zHh29Jf6bPFZljJ9yJEttmQitI5CYLCJNC3o5zbQ+PlX23a75NcPQxEbcLBIz+ZL98A7o1B
T0WagkkNxPv09mdcSdYUaDAlULlQMdwacaeTOgl0uLN/rDDfc+CisvZMeVdF47kBgX3rewh7LVO+
L4LNDfFxt9a00gKD8Lldoi0lzkG5ZbgPjWCGJCrU0lHlonqPUOmtOvnUK2CKZbCvFZqRdE2aN4Vb
HyPC44nYrLMtwtBrip3s4HoVCMfZO2kVX/k9508NkKQM7SZa1uLce3Vxn03skEE0+PvWh6RDmvVH
HvXijLFKgBfOrg2gmY01x9dltJI11whSb8r6Ksye5sQ7xDPY2qCoH3SdHkPg2OytUewuWpbnAD+G
E7jRvquGe8rOe193yVNDEPidCKI7nEl7Fu0Eects2NtW+QMYq7ubVuY4yBsanMH/ArNz4Vt/M8Dy
d4LQUMR3JWvA6sZxR9YD3fhaTb4G+Q5vrXZYVpdkH2/y/oR5RTwsZfjGuAEwiGZ6ZWfWxThKblFO
g8WtiIWskEduiNN2kKtD8LXSjolSBB3Ad+uF6wE8uetfMG4iGuk0IbQSl/orMHRwkka0j5rCnrwP
pndJfw243TiFUfLOAVjwyiMztDxIjZ8nbs2h+kdSvKYVtBNM5NJPPkwcsIbz5uNc5o8jlqUoCcie
6/itxu34J6UkoECn2cN5QZ+6VR5I3hCYptvH52jpMgJL5IPVdr/zaGeQ6kuh573bS06+9M7XrHkq
JJcSImVS8HUYfG+5TracYURw6Hu7ndalWgq/Rv60g/W7TYuLWPI7dpGoFgqKNVEBg4C5/TeUjzyU
ODUKOFsWL9i+nmzq2QKOZZucyFWcbsjZepvWsQR1DKo09Ul47n1muFCGfgYVWf047XMewjBGzCRE
snP8dPUNn+yapV+nnc+AjpuDusZZvcw3yhqhVVjzoZfmLSmtjYLtgcnmJrGhKkp8ifA/ujdk6NG9
z+tF9LuvxDsjJrBf62cmOPFd1l4icmA9OtBwEsowWBU9In6CWtlF+jOYxeFXIsgqRh5n7+s6hXej
H2PQjEHrfZZtdA8k5llm2a0n8hcFkSBUAalfXIRxfepz8aSsliWv8yvPGDiOAVBRPwNlIk7tJJ87
xRKltw2yTQB/SUowRhnRnMKS01b5wkwr3VpBcbAK98VyQJvNzspUR25L0y4TNEr/najzam5bWZfo
L0IVcnhlTqICRUriC0oRYYABBhn49XfB+1Tdl1O2t49li8CE/rpXJ2lLpjF7Zf74bFr6JiRvDY6W
m36B8TVzz1FYYkJNPkNHXeiKSBZ6rR6jit8wuOSM+GesLE6l2FSoshTo1PQF+O62drJvuuLZ8Lq1
rv3qwgFYmZIgDRMbHAER6aG0qPDEFE8/Qj492QY5dhp5h7p90vwg3acM8vKkOenxuE9djcwZnbwr
xVGSwfRuwmGDIJ4yPW+89rO1nT28+00Je26LxZwtGa8+3o92h8EWoDuGldA7KVWYIBC1B5AQfgRD
WAmLdRBckBUlcq2yjoApBWOQleE8G8U9dEtIs3Cm/J5CkgYkiOHroId8bCDTRFq3eEyhaYm+X4sa
2P+EAbzJ0meHh04PiDiF36IBuBIGHqdWe8JIy5QY2gJuROFQCDTglGKmvCyTigXQAj6ig6cAOgeS
U+6thhcx0zQIpWDYGoyxbXjqB6T3Oikho1PlDT17U7buJhOKaz1BOFpc+7bi4GiXS7dMt3pOhVzn
gPK3DIpWmGPaQVnTazgPaaJ6bZKfZIxB9kdE26odvvtJvYec3LxG0bCJcgHp3VbYQPbwOT77Aot6
H4fJ2rIBFXYjB9vgR+v6PY5VatDaalpRi24uW3/cxuihfD98hJUAA0vhvsdxCf7CM6/EJnaBXvzp
nXrrxIiJO/duumf8TenwVgDuj7iTbeJO+/Zn//xgnNqMfAKNQrS/i3aZumgEqui2+eS/UbX9rIzI
XumefpeAj1QpA46/WLmVC9ddwtwYq/HFdKArgEfYRqM4e8Zw79zsN6TflS5m8zp0pFV8/anx5v4Q
+xv/P8D6CQMQQXwiTNLdVHZxcdVPz+UCCvIMfGHG21uuAM4DBFJNFzuvQnoQIOUY/mMa7GbG/Yvq
gQ9T64xDCoA6gC1Ha8eVjLJDhEMpKrDEgxyB7tPU1Mnt09H5GL3a2tLyGlpmuupqWXG1x+/lhFmK
RSfHy6+RRgIfUggKGgtNUJzDA0VObTX6xl9SwVJRUKUJ7KQXFQnvGjLGUbGLiYrn7GrUb24La6+i
MHTr+EV9tfna7JrjSy786qrb3kF4lfE0xQyUyqKMD5kVfORVETykgYhhzRaQFqbGOfz7qUF75Kp1
MB/++2kNiWiT6MU+GTxYgrk/XZUHX96qCXjFjJ480+o/C3y05phTHmW2a8Bf/tKunIChTXmyQLyR
8kps8sde/mGw0PlFIN7C0iiP6QglE/tk/jHgU9E8h5VtNEuEDYajoRt41zZJjlVsoikEybuHveLc
pCjcbVZ8CN0IyaNo+abrLflRCpcka+y+DIW3ZajfHHs5gw3nr+rNQ1UrKbSDSLTpLTC+oqmUHxJM
1YLUgLn0W7j1veP3HzRRXMzG1V8mTcgzBijSNrbRvtp5fUjzgP6brmtOSef4rz08t5xY/SluEkKc
pl7vJjN5MQbnovktx47Rfg+T6GBYnX/pXT06QhEhgMLW7lTDOQFBdlGkozC6USpt4LSAwN5GgK5s
1haFeCMLMd8X5a4BdI9T3xQfvV5fu9EInlncOQSb/lci2I3+/dawToF6klkKSJgfYi0e8PDKvbKK
mu5cAa2sxBgq5bqa2hHYDP7c3uvTvVLaIgeAcmPU7h7Jy05shWHywSwUzz8N0KDE02SXVVzblceg
k3O4w60XpBhg18rIjOM0JeCfaket4vK7Z0C4BKNXLKeguLXJ2PJueJ+2SxKDL/PqtjQy84Q8UHTc
rdNBkAGs01Ot4RFO3CWqMiINBsQlIfp+MVpws6m9OiRddPG7FgyGUH9GOK4LnHOrKTUn/n75xfT1
YSsldYNV9CcnwFcGOWAn8spHWlb0QT7baQF3gr4LPLERk/5cWqeUowQSIdjV0KdDnFR5CfE6Bu8h
2lfUX7xCetdejCjYco4sjlldn0fZf2lMm9Y14TwPjkAzuei1Lm2r7QFO1qMAe0a+0t9pNhASI+ju
XYqhyUu75AHYGrVentwYI32+TUavnFvb+yDWfqN2GSQGEYYcL6OUFsAFimwERWFYc3TAOoxoR9uz
1mOLFzcC/rUDWPg2xCrZ2mm6EpmuX41x3Hfgw2zCAatqAuJhzIa53DPafZwhmVqGR54Yr1xdubco
Kc6axbTV5S1c52b52EbEeRE+w202JnfOwR8Yv/rXLu8ezVy/xxWtpG3icDKuoLkFLKC0+RCHyeND
01AbNQWXbD41RSVEgchINihHPbwKvd8XZNE4g4aPkeS+JQdGCVFEuphOEm1Fw2gB/aYjTG0GOz+j
/mfhFW5zmFDinMrL904lpoMzx7ntAPW85KiZ9OwwBK4ZbGugKoH7ZNG+LufsL4kJN3LeicKPq6bS
2Kgj8WDJMN1CK5x59sA+D3oapBs7aF8176+1jzJxA+JUfJlCNNMhQ5+OWulgn5iR6rlmFIfGceJs
dr/G295oHs3e4ltPkKSg6OqAFzmA2pUMMLySDF1H0ImiwoM+1eMaBZh5EchRhDG15yRkHpi/EVSa
/6eRLLMUHDEJYKRlzX+32hbFoZi/5n8/1Zgf0CdDY3Tm+juc8isNQurW7cdHr+lOTZ/ni6hKh2UX
y4KxCK/Lzue0PozxptKL8swxsWVE9JzL9CfvP0kle0Rq4Rq2VX0uoOSREsGQTsHnIv0RkiuGn0l1
DsOKfzuwe87Q5DqzycEz7NzCvL8QfwIbaTDmTyyPYnMHHYHi1GI7tvWHvHRZURHN98AU9f3K9Oiu
zVNt6yNuH9Km9Ja5TPyFQwUws51m0dbjG9ZDqAURiKx8aB+T+sc03KuDLBmVCDYsbWBzqzXn4Cut
z7+5T0YODs8niZVmjaf+ufVpuzNlfUDh4fIwM+tIJyFkY+lcVPA1sBfYQMxa/JTuwLG11/pTMJG/
JAENgZ9sefpGARBwedP468z8oUMehs6U/dqi2Smf4joRFVC0Ne7FlN3tnE4nikXYHstNE5CS9l+z
ufhFjv4DLQLdeqjMPZMZTJ9xNJepepjLBwNLshqBraD6rvu45tUb820dpa8TZWCnaZzNEHSI++CU
cEgyA6Cq+5eoR0SfK0sgy5FykvyZCBLczPTV1OXRnkzz6PD9I1tKYqPaQE6Yto2OIWVocG3EITkN
B8hGEZVk6USOo50iaeQvGOJ6Z6+NVnPWvoKZ1mLzXZyLZAqfB+aMk4Hpq2tgWVbz6diuXY7NQqMd
Afcjaqe9TMKeJzwoaMSxSCqk/k74INin3AD21YzWC6SKJZMA7uqtval8myxa7v7K7iXptXybFFW1
qfGNB5bCx1xdMdqYG2g8gWcdTHpoc7s7wksQC5yOh54jVqll6nVK4md9hkyQJYIdjtjdeDZ7ahuv
FM1xi0lRIeYRzbayeUwPFZqB7UXolGKk7ksgiEQOVvZsM6p37vhIuhieW1Wgf4yAfkORyTee/SDP
3w3adKCeksTGpjSeLf9MuZqcG+rwo6WLLLXbrVP1f1k0Z4Difh1NbTyb152DQlaCgaet8w7fVk/h
mA+PfPaJ57u41e5hxWLeSLQhp5RhshxU9lqRhkw1uOofKUUQK1MwULGZOWPz3YBI2nlCnqqkM9as
X/XKLUiTWIrEd56k15CbL1kAZi0hYRGoyOSXucf8YTI9uUnJokeluCkrfTvKgbXs3681XVTMzMBh
X5mP5RRwIP33S9X86/9+lNQZyheuTuEj3fz7da3o5OH/f8qmxkQVDWYRGrkkI0Jb2n8//PcblUEo
Ru/tfuUyGfzff/nvh/Bdjq6fJFtRZHzGECrzQ9EbYDfnH7Fcf9p1+ugUkb4tzOkh1jS5GydC2J1s
8ocmI0A5UM+uI/Rs6JblfeTwUObUyWh93SNTCqBfZMrdsI+2stK+3J5QjGWT2SAn/wxQGKKT67y0
BKeyMnzKfX/cEFVlSBpNv2XeblXbCF4larCixnfw1Fr8VWIP9IM3Xnw4KY7hrjWrZUsCwMITRlzY
RFYi2UISynLaR1dlyb5VxnuGueFkhvpvyQEQxB4hTi0wfs1wstZ5Rc7Mo+Sy5EzJA/hk9V596jET
UhNN/ZLqKKLAMB9MCrd46pFbsnR06VFtfTEA8esWLhzChaIXCyHPTJi/kr0IrV+CGOHSJHawAugd
rBKtTK6m0HElq8/As3dc9cLVhMAU+Fl/ZEd/MttYsS9NK2/SPdoEKjD6FqNoFZ64RfscPUxnyWOL
duK0HZUanGk4tTHV4+y4kM7cOogTDkp7/BPoerUpx1PBsek4NsO34WPxtCv5FUgeWxwxL0nlAVbN
SfxX5RshqgM+Y/7UDts26dxgi8fmNaglZpdkIqIdcpOqhiDbxdBxkj5eFrR9tP6wDuFb/vfslubw
v2eX/6+7r3FPz4//f4/6/BD//xM+BVG/cXUki/mRNuua5//fg/3vf4j0h5SAmRZHtSnABGGMz7lP
X3aql+u6zHboHNB7RxWuTQNiQVwnK2y8zaqG30k6hWuSqfWKcgFrH7fTRDBenvUm/KwBJh08iCEL
UMsIK7Y+bcqQrnSPxcstet4KhJ2zL2C/jwgUazuewKZr4w9h7A70kM1wqFN/tfqhTAWeEbhC/BIS
qZxb/UjnuMWiCjWSe22Ctc8vrRsAMjK+0vQ3mTS+VS31NcTC7yEme0zVzIwPCHf9yLPYJ+NDy6AJ
wGf90rQ2CD6oY8wPym6jVf0tNyeAORnf7rGHFiAMHc20rFEKNApdMjU9ad5MCdKnfFUnzYvTPbXp
F2JfBuENNBpBRrs3bAYZXfuA9XWfsRivQqskV3ePA6mWKdDXld5mlLeJfmnUJJm8M5mKeB3F2XAY
7J0HHH/BG3Xp/UE7hAzENl3b0XeWxTfPmiKgyDhzbNhKOGMY15J6uNLWCHoCWBTYQJ+3I0oLIub+
stEIO0aGkRNFA1+H4YPBV7V2lGg3CrpLiU/xlkd72gHdyiWhNngLreeAzRwwqRd2pxvYLNAjdb4j
kHU2aIJc0QL5SxwpJO6Z3lib/UNdMO31BvZEOiA8ndC/RO7dWCp3iMESeC5oBxsLbBLTNGig5oqv
1AQaJafEZGjTcg4zmY4VPjs222UeQzcjkeEzhvPHgW8rwXu8x3uNENci7dKBRIaDpF1aZHCMbk1D
Es+nnYN0ESZpGrgewyhPrKo/TR8y2Y1S6mSpvJncO/e+io9h5fcOWUwzvCFtqE1cowXVTpEuCx6E
jVXG15ROYUQCortZI9KNFQOnKG1BQ1bfbqjtMkX0ahNK24ZFTwVN6R6gJnMuC20+zEIWm5Q6tkVh
JTuy6PFaNPjkId/AThhp12iNX0KSVmtAWcA4v09l/DdxN0iMlKUpFLfS9+Rx5O4ZGqrZJiGVdx3p
+hVEkHhbAT5cTPb0wSwje5JUNuelnx/0GJ6rA3eubOJ+n6Fj5F346/hQajvjBcf56xCPTK9QahqX
xGRvTAwG+XwJP5CfDKZXz0OLzajlqTkd5GH2YkKU2+J+g/s0skHUasvK53GXZLqagfre5q1LUbfE
jh/OuXI8qib5gvA5m59VHZy8WU4XNkUuSulAEdhMN0wzSsTNE2knf2/k2UxMT5gRBcHNxxFh9XOk
35ue62o6lpA1QLXFK1rKyPoQToy8RqzMyJ9Z8ebawzRDJQK9WmNhrP38ktpGtqmTkCdmRPBXBd83
0/rlYHCkNRgEkYrPGjNccnITlgLc9EzyTxObGlWaxaoLM2NTBwL8OaZtZ8SxF5mDvgDU4Ow0vtag
N8PLRKKsqwdcHLZNBTsOYmNy56Iyooqcl/8K/T1NteiZM/CaVN1cMcrJzAh4H4A3uFDg2nodAzMV
U7Li2UuxUPGKVKpqMabPvBXRGXOSDzaSq48LzenGoxNMETVsw0dgZx6PgIarfyC7PDRETKupdhkV
9JCVyuqYZoyxMJSS4qJ1U2FNakz1ZWNbVPqnDvhwFOU1IOexmHySeAVKSpwrZO2YlNkUj5eR5sKy
Qpx0ErfasRBam5TWnHWN96kREJ8G6pFWGWvJzC5PvAA43EiRCcNnSigs2gdGekb1cDJ2Qxp5yxG4
/0YL/5GQwGaGzbvfE85ifE/B2gSGGwF/5/qUYxtr5mcPvhd+pxUs5EzHKuoHv3VBAFI3sWaF1dGp
qfxF6pp7kNVROAjNMRa8sQrIhHYE2gfAcXbJZYiaNEXakItshrgZ+z25JwczEigWD5rMbhLgOgGD
jZbhoqwgV0zVh40jx2yDr4ie2DChNo8xkYHljYLVeL5LgD2meEunTbe7DC4IPj5BxSDFfI882C8G
52SqksptTZ0670m2VLYDk103tWXiQlHu2RlU76Gk9+4nZaTm0eQ9oR0KhYLV0WJfR1IDspXV+y6I
t7WaDFShnHRtqUY0fcoLKqulMpRvaDWRtx7Z4huGeQbX5bl6jx0ShUjjzBjCEVw2zLtrjHgMPdJu
3/j2H0QF40ClUk5v+6Izzv7co2QwTt7a8+/nOTyMoU5hS0w/W9/dDTt56kxtBXvp2vC2AZymh0kU
1HLYLi6zVMc9YTCaJYJIfxUYvIE5gg5g2zYupYlexgO4sbIJZBvursqSza6rpA/GLXvNh+4IGitj
pm33dK8e4yr5s8qQ0a/kjcMPFS9NMnjUxZNK6rGxMvhL12wor1DwtS0dYaQyudcwImJAPcQvI5wV
QW8SzAnJglvoO5LfcqP8HBMeqMDYNN6Ginc+1lP/RJri1AA/X0RR/t7qtLhiSHtsjSjc8AcRRczC
a9VT/gejFuZZdEJ6z9Zam2CbYE9tXSbVfZ3Bhim5EiIHkR3N+VGV75w2eRvKAuugrz0gZh2nXgL2
TwWs0TFedtx4V/ooVzr5yXmoiN+5IQjGAH5NJq5/bmg/oC8bL5U+7Vs6JrH9nNQo4Og7bCBatk6t
/DqUagXg9cuxUYU02jrMPHprTcpFbY8iNJJhrE1u9sNhJn3pRGMuTUrxVpUf+gsTGEVtdN5Sgvlc
05icrKzxDSDnsRL1Eqz+u1kmr9RK93BUcrr90te+5UgrWSSune1noMRgtoEYUVuCMw9UjS5cttBa
2myrvHBioLHe46gUB/Y1N6IVB7AQ/G6+yVqnORsKEhuHTC4OlA5YXvNeuK+wu79y0VKEYGkrQrqr
Hk2oQa46xPXKVMgvNF8yHJns7DZUene0zHA/evSBhb3JfXMcyFLjIMomRraFwK7r1DvTomBU1gl+
NyDUTJbGTVswmkNz+dHtFrqbGh6LntwxNUE+AiXQbrdofoRTm6yTMGIzWHaV25zLiQMZ4Kj3kcnR
MlXmE8USlAj6eIla2TwAAQpswq6R8LmOlFuzctINJlNeNSo2aHKRA06v7JQMMEULl2NMqHkXbrAb
xgfPZe5HZ0XLOzc4UPb5byiH8IBzcN4JcUbUwsfToAUEdQzYfl6qPDjZzaFSIZ9dwkVUvrpmkcIe
LEErBNqjhuyMHh45fO+rnRFPzyHI/9jSnrvWw+XYI8HZNN6JgfRRuSU/iMkxoUkVLRi3bY4zmq4F
b8ZkEnMRPVB9o2+NVTbFGz/AnmwU5lqwhs+lDDZlCOaedrrLMCTXTJ/bXeRzl7aXqPVu/Ik2gS+k
hwEFRrnwy9Hc8z0cXxME6PQK8O6SUDZ6MDZFmMlt1cy9YbMY06NkY35cNxXc8boE4qdATY4qe9Z6
EA2a/W7DIR/S4C+IxL2JJXltTBUEh2nrenRKNipE4NemjX6EcJFQMM3oUf+u4iBfF62OAJKdlJaf
SlJf1chK6jdMILHEbCqRnjkcFhs8Dwj+3j7IhgczVbthPNKAp9a6y82G4+mu7Aj2pvafXs0fUuZ0
O3iWPO54WDaxKjks0pRqh3vGXbSV57jKqZIgRf9XBT1bR6++jHj4chX9Z/oISlCPP8D/vPGmw1Qk
gruo0EmpCVcx0I5y53rZq6R874w57siMsdsaMatqEjLQqddlwzmHCvd6IdN5/a5WWthfQCeuJxyK
dvjZDBghuajBaanj1y5ptWNA3nHRUb8X2y1IMbP+RIheMnP6c8fQ2Nc+Os8rU70Nm/s3odAZLPXK
TW5gl4ScbQ0Hk9smEMjmjteVf2ACmyotQeSz5q9DPf5hpnXuhVlv9A4ltNxFVghuL42poIwJIdaK
7YtaqC0FWKVbvXHfB9BWsmtPHEOXtnvIRh/fumJike4q8uiWGWz4UgURanwPsOcPyjHKpUO1UlIo
4AHJnadF38uSYGigYeoIR7xNwqRCSNy1ZHyKIXQsrRhdzUTDGwyqqLorBYWY3ZjvT1N4cwHizs0i
euudVa9wxorsVS+ZbVSK80tAqyH6CJ5lNNUaBdaK+QVKpzbCNxlS5ow41L/pSHqPGQGDPyTybPXb
IeEQ1nj8fTCc/YbTyWqGj0JncmaVXLV8nUzAgt6Oh34+eHCmZDv+yw0EvcZn7IND74THfaf7XA0m
KztgeNs39kSBApqCqsqXMWh2FJDt5/+YdP6m0q7JUCCIhvlFj70/a9SehYrVChFbggBV00rY8xC5
BSRYj9tqYGO0yVLbbI4BCFEVMPEMQU9KTSGOdb96kGBdihUo0IJ7tv1EOvWrbTNieJivSEeOm8iE
UNDYxkMjmW56KnoR9rsTIZmSrM+z8FsqwLNJjALdj2RYcUcFg3iXJVk6KFPbfCBsa1ZiOU7d71RO
73kzxGtVR/6WUx5OR6TLSDF3hhy/9mFrMoLdml1+94f64MWWvajDcp+TgsLgpDjpTDgcSu/mW90E
vsP9TYbwnFJNPS9ZNJcfcBNuc8CCkOGmi0UgBvwKRy3UpLHVftNmwEetPxNH5XSg0f6TuRweZDAH
ec695/po2eLq9j2H+OLHr0mQ2j1CEjlgbqbddymztdlSh9ZqZ7N74RbAh1sZNrK6/R355VNlwHaq
o/zcGhUIaU5eeQy2po/1b2s+CPsmZ5SKhXH8TgfbonSlvTQBiZSkIoWesiF79DK4JTi2OECeoBeK
9fPNgHG7M1tilHCRKxFwoZ2Pllr3JMPhHHNxh+rApCBmN/AoE2ApT1/6uRourLf4X5rQfqzoxF7l
2YBXIMIoJ8N7bBZ3dBz8kuVsvSj7jekSgBir9hYaLBQt9duUDB48+0dqkNqKuQOg7DL7Efll5aXV
d6CP7yIWPCNueJmfE7tlcs7tZtXTFYDNg1bZmChoaViPpJGxoNS8NW3Sbai8wHrVw5cDwrzmHy64
o0ht60GoRH4Cl2JxuUvVsraN5zHJeSmRfRdtwvMU/kxdyN2sJSTQ8+WYBC9s+KtDfuZucAIRs7WU
s8VT4CxhUFzIn+aQ74lp4hFL/E0rxCmGRnsEasa0FQyQaAYIGxVtVTFrMgotxBFP7hLPuqS0AWo5
BmQtfpU4DWv6ojAloHDz9/bjYBvr2gMjTcq8jAI0IToOnV3bKMI2RyXw/O6jC+bFT2w2+zzrlyV7
euJ6FyrKHiAcPLKqrJEoFw5dBDB24d5pWbM3ZkZex3SaePSTZcXYYCuu/xlGZofrs9WJF/DfuErq
Q+xQpRkO1d6Sck8hw8mb8iPew3MyIkDXBuUuiTGtA8F5KpU1XDxxN8z87d83sdIrCyjEdJqov03D
/ljCEl9LaiI9uGP+GO78CEq0mm6SOG+Y9pdeYi4Sw4Z2TP7g3OAaGvNlXHGXQXHnm79rTJeBac9f
qnBwCUfht5mJg29XEBqzA7WR7cZzgH+z0tF6AvTYA6PgQN0d7/jo53naU+41J4x9y77AhFQQFPbP
pMu+Ne8hz6wzls6Q5Hu5y7LqUE4sMsmoI0pDm8o5782fiGnnmMoattV56EK5MAV7fGhB22yigkbL
ur8Fo/zhtdt7tBIS8roF+fibhjyxhqLGKnMe5OR+gAHmkesyuCkpzmgVnidUBdDuH6NrzaYS/bHw
g8cUctVGCOvUWvlLmQ03isepCnfsvfAYyE11qMEoCp6o4iIxJo2D7di7oKUZovgbU+amXAfRRdhT
uLjwngxY2piF00x1MufNyk0KskqohYFZXhgJf8ksXSce/xI6bh4dBaUvM66k9kg3d/0LOCWxdPHh
Y8cQux6NYNlbLNLT5H1aNJpiaLxDOjCAEvbvnk/jG2Ote4JVJVDuiavgG0zD91T92prmrgMNJzCF
qpT4qrNdlDvS1QRZoJMZEJYfx4a++Qbeazx6tPwMxDZIiRdrHbAA51p6jQzsIZ63p6uSf4SJDbV5
K6bxVx/UdvZc846i9vJaCBufYRE6zy0JmhyW87bpzYvLiS7pKaKti30WUZUeWK8yGFa6eXDg9emm
zumWWc1U/uEhubp25yxNmwqUbBgY4Tbab2drz0o2PzhrBes+1cFl8UlL0CEZ2dGM+F5RJLUGuljn
9xFwBhaoB5ocHyXxof2oezxapf+guxuaKmmRq6G3OQA7VAH3iET5ClbjrZJ8W4cEdcFLdokPXDh5
HyKDrTmL94J8KQjXp7iJfnIv2o/YcAOLWmZdpI9jj65TDEDrWrhPoeSa7QKNEvGXnYJ4HMgfTrrA
QebLY9ujOYWjtmr86KAF6s6E+FCHgGk6/Z3K7GFhj+KG2oFxVrAsmB0ZsSbw63Xvnk2zO8sUYY3s
/A1IyKLXDxwcarBWfKhjRxmMp66V6qp9x8rBFGLf9vJuG5i5e8FswPHMmwZcGD4OE9xWGAQ4Wvfa
MawKIggx7ohb0dDbU8URIZshuUhBb3MkP4Oat6H58zHxtKsfID8WilrW5s9LeZUNoACD7jx0pf2U
u7MYEfG3klSCguCjwzp+km7METDE5TpjoNqPODrZpGLP2dQ9SrbcjGhvGURfnXBfG8u4TSI/DDAl
wIwaW7fiRz72Kg6p1jklkxUkcA6o71t6A5M1UCRLkoPFxsW3WSj03swAhTp4+jIjOSXEUVfe2mrP
Mb1gfoUwqdA4qhG505fAvUvuV3CRmjU3xZfI4/uDpnnXm4acm9O+c9uBuJDEy6TlIjIpInPYwblh
D67cNwwnhHHPmeSsnaC5GE6zHsFLTR134c4ziQa6N9wZe7OpgNxN/b0YC3DBzbIo6/eI+zCb0jrq
zBcrlc8eiVAsdIBfk/FqyfyjLeyL1erNMk5unAeAQTbtLedhWcTxpcySx8bNDkApT4BlcRtVa922
TtKu32lRpoZoYD6rfjLXfJ9PMFXS4JkbunpjO93bnOUI5++xjXMJB6H9YUjn5vbxvaSaVXQlRMRJ
W0dDvm/T5lR2/Vsy5nzYvsGfXDo74USfvvPAYIlFhYiPZ8ivokzeKSMaNwolKCmRqbj/bTXbe0Tt
4xoeKCa/xiUCa2loXD+dqjj2xhfuatJ7DzlmzTweHwku4u7vtHrbNfoWUwwvbLwKcPgsrTK7WBRI
GB3VlvTXLz2nRxWN6EjpPUrf+mNf5fc8Xzem9lAxH/RShq7ZvWojbKuAbATY+SpnaDxlO7YAd520
zY9eTDe3dZ98t3nKs+rud82TV3D1dj1/jUkLQy9FfKEgl0+ZcYoNI1JXmUXEWegP5ePl/EZHgY5O
uGVQTGwauSHz5dwXSpYeEw4jCPWF9niwHP2G/JrDx+HTkHVL5IMs1vIe9CPV4mL8KDzN3YQFnZ8G
E01iDW9oGVSZsU9ijNHXpZfbC1D1sUQoUdlFcG5J4FV3Gfy9gS+lpSgyzsCJlFDWE2dWtkvjnR7q
ceV69BqE4AtrJTfSwZxG6GxhOA+gca7OhAHOrZKr1nCzUNWIRRVtM+fxcLRpo5kZBLSa6FGBVOZr
4omxwE+NvIPTipBCHFxoWnG2WPm4pGTUij8PYwlgSKsI1eLvUyK6Jn744taaedQRJhdaR5WkrM8x
4mOpGgxUGpExzmJQHYJDx05dilvrUBlNZAVKK55xIfNTFzsWngmF0sHvRdDLFmHGOSFxx301Ga9D
Ip+zODzECcHZSLUZFAMSngUI74ER3bzjpFB+Y1feLGsyd7bOcTTxKeEpgnJh34KGBHbYW68gUzDX
5tVdcYNNx0YBKQOS35tvnt48upZztn2uaXFNYjDtLGeB0yNE1hcn2xTM1YtVOpU7o23gotNv6Lhz
3+JMZ6RZmolDM3zCfVtEIiiXNhxV18j/2Hq3YW88VIzRH+jcfUKFPQu4XAtihvdqwj9t1do+oHug
m9DVdHfkzpavTCrlq3F4Z3ZMbm4ab72xhUSMBUzVWNBV9zT5E8cD7oqoAti1Fma7Cn1CU/phLCng
srQP3miWZZzxZWWeEqRUkLXBMhyJoxfDwdWSTV05l2k0rjkt34mgvdn2ffwPNYnONOWpdJNkk7vB
FYfNgy6rl15gbrWX8yUazt5b1zCodOb9CHs7CiVoyNSNGDXb1rEXckMM4JFzKnvXG7T+YZdo+V4i
QfEirACXPtaxdWNt5yLWigUepqPXJvtai9Fr65OlJQxyRcRs3bspk04sfRxPw4Sfhqd31Np10DJr
wX+mFqXVPza0NkuZqD2IoJWfEZSX9sH2AKBZJRG9qux/Rtn9UIWHewi+lV+72qEAw0rwijlmZ3oU
NRC4jNP20JO/L7AsVyWSu6SwjibQkWdqND94S3+nVFFBZGcHL3eIGE7Jb5CT34+sSkP9A7VXyO+q
5lOciNuWLe23WsP0UDMtQq+9urqqv7UK8F8QkMIYWsYsNREDDujV1QhwkiUGk5UkhLGcm5+Zip4s
IAErN9UefJG31EvEK0cn9AodLS4/a1edIHk/4up6pKjY5XPDQUb1MUMHnekOiuMtpHjLNbKrObBD
h/9H0nksN45sQfSLEAFvtvSkaEVRorRBtKRueFcFFMzXv4N5y56Z6JFIoOqazJOMEao+2RJRggrf
WMdG9iDR6iQSqgZAggmJxmhPCmyH3NLjlLdrHYUTO6FLxdmFUp1+OO0fNeFaBExdTYTBmH2/27rc
aVCN1nkOKigVR+Zqi8abHhMzPRo6FjkeEjy38Xsyjf1z6KqnmrqdozvnsU5/A4eMGg9B9DJwwp3q
tXwH9npftzfPr3ZoDLa6VyMyJUQ3HsIPsOrYybQt+3foiTlpnLL9yGfDIxGrBloH0rQo9xaAIPaZ
z9Bfi5N/SrRfEoakCnF7BfbQLxpdo7aGZSXDhvTq3L13JtEkQXyKEvogfeo3heedYy+7GLnauCF+
YN/kvc3rA6EGeG40DEFSQ++K02V2EWvUlmR7oOdlLx3q1mkqZ/Bmhcysp/dVvmLKlexogY5uy5vV
KAzskVrxyBEGxVm2cWkM/SjfWx2G7gFjNUYfJ/SuXRZ8ppRyC8KuSUmIb2M+7SoNSc2gd8uBZANl
y3pVju6VNOFPc1IwXFE3w28kc8UDa7XEEjFPM4zvvASVWXnznJB2dePr8SvRYuXWGKp8oxhO5zg+
dqiTNvXUHfJfXrTXQucJEWhnlyaJscxf9L2Z/vpomxh9OnzHxZjza8CZn1S0j2tw0FlHWZvlT8Qm
AexMAde5T42dAaHdyCuyBtqOAMWuRLGt/hHOPK1MlG4o5z7jWPOOpbNP1QAJLAFqiHHatnREwA0A
ae6xFG7bEncFM2yP2YEz5fWGJLQXLeEJSyz4rpqaXvKxwsrZh/gtLjqWCQEncmP23Ll5ZSTrEDXH
0hjNp61KQhHpbwdzvt3aeEPmGzGgGtnMo8vhSm1vpGj7a8B6fXmIgO9XdbeucPPkuhzJYQLJ1afc
27UnQrRUDI80H8M5QcyNHSUYw0pOsJ+4NY0rSsI3RF7xKputumTJehjQdkFPgDdPTKlZn5qlX1O3
hQME0gM4F3mxIhjg4Ep2pvm3ayNtyhvPW2EVd6oXUlQ7pjZZsEVV/Jmb2G36ZqV0ukUcXExVQu9k
9gYGRTpEU8VYPInDrEA4Kh80LxDmmEyMvtkMy4HQbEqu5Bcu7JbWkpckcodlbfkbC/4wGSzI6XU/
+xp8ZA94EVdRVTTHPC33eS3eYkQpKngLCsNb93Yp+RyBhNvJ0kDMrjs5G6e5pqbIR1vTfLHvOuYG
Mz3f4V4WE8uBBn/nUhnDa2ixgCha63uI3PgwBG/lJJJNaITgGcYazVdPAhBrJkTi2PBFQE9N9TXP
rBXUHABLJDaZ2UOPE6KYG/6E8R5uQ5nGV0Bl16bT9bse9B2ADKEva3Ipv2xrmrNY4vGEy3ldW1Z1
mWWmcLt17ZMkgYpXNC9PwiMLzW/iN4oETtvCji8CNPPKtk3Ik1KZj0y/ZBbBoXGCwyLJ1LEwK2DN
AZsbnvs4jb/LnjiqJjAgfTqefujfHSfoPkWv1fusiMQy7pihWlXxZZXdyQvG5g2rh/0S9chRg97N
vzTaUi9CGS7KQe7HvBfnuOMGKsTgf9IXRUvR2eZJsY7bIrnApeQ6TyjS/VcfgIjF+VIeJy9pXlxC
qRaOX77ltqq+UJMoKPGGdpicqn6Egb5vJzjmnVm9t9gTsF3wI46wyG/zp1ggJfKR6Hx5np9u2aFg
4Z8/yUz/sk1YNwa4lX2hEx6a9P6hcevws8jNF3ja/RtqY+2l0JnxeENfv0dOs3aSlkSivp7OsPVY
8Q4AmC1rODcBq1X0EYgrtU+hu3MocHgba2Z8QUH/PA57f7zBU5jZiCVE/VRnQK+x7uqQtpmmcbP1
ZFX0FzdnH+9kHbbWDvWInTw7CTx0mKKeycuicUhQmQb3RMg15bwXv8pxaA4M+BgoknyVVBLeLKsR
gdBtCdHrSVjN3gxQRYj0S0XFyPp5+KKW2gskBelMmsReiZmWRm+Kt3ZsPcaAtCUWELc0AwRNUXUg
zuLMaF4bHcGwIPgEyrNp8IhS27APtHcC7xC/J/uAmCd+MfgTLw1qUj2+5R03oB8ZjBX66koWM3iY
Gn8PMD/WbH9U6t4pzlxOMv4BrnjSAmtn9pqpPSiwOcgcHQ2aCkQwpVhbw8+QGCBZHTDN1TRdJ0kJ
OrJxQSmASz7cMap8Skc1B98Pr+QWoKbTjYtv96TvIT0dDXKmy7y5lg1CMyKwCQCDEDkvSdsE0pP+
kZLVO9VcaTGTfxOHiB3oVBGsOBlG5gaWucy9Ba5bwI58TXHI804GtKrbIQVDrvGtmAJ9nWPx4CXZ
P4eRkEQWtGya/jfBH1+REbJAZFmsIovB7Rzi42lc7jXBMphRXK5hoC2D2c+pxwUpO4SqCRkhDCc5
jUSOoFkRU8K8ZKRAYYq1UNOoFii8XQzwLFOaAWawj3HQqRlSJlSgRpnuzPKbNE51QJo5LELmNuxG
6XPs+tRow5m9H9ty62/nhthby3dDo2sE1j1u3M7aWaV8hpJqoxhIyqx1BHq+jiJ/sNFL3xCM2RCX
HXPb0Gwiq8Qch9QlL9HngFBDEIx93Gs3ugnLoSezrneaTRslv8xcE856BFNOJfZZiuXDzVFGDjJ9
Z1hCTOB4xWvBops3uEXY6DCss4a71s5aiXJX+PY72YbJKhrKtWu8e1pFwBi8Zaslm5nbIzRxa5jO
yRQDftPsBaEh6Z9tZS+8YKNX7bfAc7SrDe+GTtzaG8dSGm8q41BHDfSO/C6PmlsJ7+GaqWbPhYVe
ggl/E/3rQvPHT/gkTSUx2fbXHJtuRB29hoRAwwylK2OQZqIeiqFJMPKYjRd69MpP1SDrHJzpzWoR
gXkA8Wmbwn0h5a4MaB/dBImdTPBh0IFWGXYlrvMdb//fkkG3xXiWbdCZQLq3nN0vuyoAuZVlI5xP
21fEi3wDLWlWHLl3TQbwc1ABtP9RkTIsByk0zlbE5zAmR2vqtGFB1VjI9JEpH6cOjLS9qPfm4FRn
Zmt2FhZLDpsbUVjd0o/lZ64ZO1vI39JO72DNeXEicCAQGL4h7xzVtAut397To0XZEVY3s5HCCD4t
EzOu9vxTYdEG9M/5B4okrmGmzUpLd04vtTLlYYL/1+eM41qhb+IOh1aIgtsmhp2TgbZIieCnw/wR
kYa4Snzv1wqcZSXDluBp2tkOpV1687kfFhbvtJ97ctZZ0oLlGuuwNNqmZvg1PZTh/JGE9NaIIMhb
QFWk1esEEOpZK/exikLgfj3RBG0fwFNDNds0zhJJDelNZv1uu/Z70ZmY96O/jLveXX24M0nFATcZ
R0PhzEFjzNHedAtpYURnzpkzTF9IobOM/DeaAKlIFwdIiiEEoh1rsvK3Zb7iOOmKiJNhLZPS2HTt
HbwDdaPFCCU1h4uLNc6xTuhJU7Rn87a28llCICFxNKS3SIkAdX8mhS+2fhq+hUFwIHf8SQLcrTeN
N2fqDyC/B15VHsBUfhjCwe0LFZydLO2jBLtbr/sR/DT7iGQnTPolLWIPV/+oisdLjetJEDIw4ML0
2/muInsIp9lfZH6cCPZ0T0eUvZmpv1gQY9ADaZjYwOFUBQY7UTzjAeq94Uw/tupc9O9ACl3vj/dF
7NPB7irnhM7+x49J8GM/yffTL3gemqeKGvD7I4eT3uwKLcAiGTBmUAOltKpQ9LF49SZ57vvsVEqY
qgZceIYo9ZLYS6atEe0WBa/enwaiqFeWD5tqyDAgWLN6Muv5r0WPdEMQVifVCf/+P80ePiNtA2zj
wL86xEGzNR0BScvRiXHuh1uSoJ0eo6/ApXdM10D6+H/AkAKPkd1to/Z2xhg/ucNOFDu7NC17LLgo
SAUdj2n96SPARnqKu8uvUY4ERMEsU0haNbHS0DCRXTJ2Jjh9FHt4bEd2i0cc3GvQHit8iUSwJYgE
miQHc6sZK35gj4tz76Oq0vi59NB6rRhTLhEq7RjW/mU47zvWjOjNkl1m3TXAjIy7U7ysRXuyM43t
ES5+OSGgH4lRK6uPDEB9oZX9xo69m9Wy+IOhwfhB5LuBPd62d9p7+Z9RKcODIJ1V4VD7jFnirfKB
5aMTBA9oKR+yFuKA/5WbE2l4pGjOSd3Bpk2mVJ9WjyweXtOpeGO7srT6OTqQAGVbPOdoBwjsXKbE
Q6Eft/5CVMMLV8GGMKCkTVoMNEDrESTgRhf7xAf/oIqtr7MTlkQO6aGLiwNCANwbfY9Me08xgpLl
mk20KH5aXRrexwyKEhvDc+cOajn8GT39XSUStwJEvzMBGy+O8qYLhrF3smj+6J74zkwO+NCotT1X
v7bqiUAOLmFBkDp3Inau4cynu3Pb7p4Y8QvaY6x39MyWbb7LHLdG/hOIjYOnTHaQPCaDTyUlGdsz
6gtxdu4qL0oY2RP29kF4tLOSD0ZKxvZyP4T5l4dYOSQRMMpYNLlyT1BWjuiFeMLEvVHSzB5SmELP
IK1DSJuDXBsAl4bQsFadkRxSBUx1knvB+MX28a1ONQ0uSo8WUca2AG+WOD39gjw0BoFuboQGs2G1
2fnvrUNurd9f6xjT3Wx5WetJv6qZxqZVrr5AKTFQ7ihS3Gnj5eUcfDTuyj5ZC4Vyu/Bxy2IhJRMc
G6Yg6EwFAn85OpOUlR43bbY07PLXqPx7GTBfHDFnjNRQS1RVLSXDEhcw8U3Ge93a70j9Ht48jyml
+WMgkzXz5FdSArR+e7X89IIge1u5BUUyAk9Wy0f8Q/cKC2Lnx3vHim6uhcRKN7nqk2o8QeI7TzmK
piw1t+HobV2DEjQYwQZiHV17/os2pUddmU+/4L9S9hVpn7eo8n6vTEzF6ExX2NZeR7P/buz2XjGg
6CXzjCDnzbcAxkVD+Aa1jHqFp0MidBqp5aQWrjVtolafHBZZpjwkofsDweeS5ejU/REBB8yH2lbc
9fV6mhp0JtUt8LBH9Sa11lymKIvxbBhRi3hEXsH9PYIUwypi+LzwzkMPxLVoJ0LIgkdUamTexPVL
JsQ35fEiq9unSAuqSmxpA3r6WG1Kc+JusgJ/ydbsqvrRZ2SH/y0uEvz9obaberzMJnBWm480NE5I
pcylM7nHKNVufUJ6aE86Qhx5ZyvKORMKwsy8btMj+bBM9gqeqz2n/OaN+XuToDFqKgIfkVfgTKIU
7O2rox9Mwtiw9bFD5QXDvedREeu9R02evzaa3EiJFsol0BDq6yvrb4AnMf1kqeIcO9oqqS7Kg3SE
pgAqQNTWC3OCBDRSiYXSP0F3q4jwpnQwwLKp6jcwcmIzjb/GokNyw+WRXogpfPRYxxY+I+ylpXlw
w5NqZyDFLrXsO2KaiKYBLC0OCJQ6vZa1+5Z02BC1AqQBWIRbV9n/PCLKQcuKZxPEH4PRHqu8u0ub
R1dUFqET/9yJuaXIVy3bLFyl2gow4rj8Lw8pTX6JOD17yLSmoHmNBXqDKi13bk71z6b5RaXesWbo
zJqGeYqGMoC/MlZegYBDfBUWgSluCCk0ziNGv2jilI9VwAnkAbHjb6LYvmsR6ijN0s4+HmzT0z5t
sz2Z0HsqTKihMX4hOHwrqNPwAtibCkf7sg8u1qiTnxRrtyTNv/CTPgqP5xzWDDwC892MvZ6/0/pr
pZgnJzD0MK9+8BhNC7ujypAxWVeRiJCFavkxbZ1kUwUs2atnbCWv5GKea79h3DeAvte6pVHhogYj
+1JJfuA2mz40VNbbbqSs1vNPl/ommkk6zcPXymzNwobObDBvk2l4297vnr77iLX2QzfBmilUFas2
jnYmX8bWyTmQhj9m7Dwqopvm31mY2h9Sdy5edfAjzkINReCyM+rHkI4nlbsoOlNrbcb6VSS0WKwy
8QISz+f1dDr22jTZHtpD9G2LCQkdZCD2dHf8MUc31p/u1B47DzBWg28hQ6cVgsHFM6a2BIMjf+n1
jajVD2aV+bVNCm5TAl6wTVnyR/kL0rEXNW/6MuAUiprxpUmdZ6qJrd1wVeRTOq5Jtff7HyfkFsyY
0zOp0A4KJssqcKybjSLBGRuWQdXFiOYdPhASdtedvsbeyFDaG8XKsatLr3jterTzLljSheu79jrK
TYrwAgGPfheuI9Y9kFaylgy1Ctx/HXUBReau81gwYGFa+n7Dh50wERyVexBm/ZKTILtQDMLSqT1p
YfYTG0OD20y+4Z6FLUhHvN44lXFMBVdSnJQkrvTjInNWkdc9A6YjjOuY7qOmT3q2pCEZn+jF2iV9
MKudTq6EjS6psvJ/zhh8IQHG7s1amU6EwjYmZkopclM4lL32FnTowFRRBSQzEA81lJ9VpL1hXuHM
Yn7RG9oVDcahMWfdC3bwZTi573NJJQWOROTmxJOPNsafjM2LZr5WJAHM7ikOGmtRaimstoiPx7SK
39R2DnmsfvAi3f+jT0jCvthZsh3pfb5Gr+JQSpAm4/hBKHbSYhy4btHeg4GxQsG8kUUwqqWembQj
kdaHYCwk7NyN2ZzyoH6zc46/psT9L0e5mX8PVxf7eRfetuY+KBnR0Cn/iLh4jIp20onkC/rukx1X
B8dx/oY8GQ1WsYXr9i8AhFBXEf3FUn3ezVWzPIb9V5Ffwt75wNi0zWtvWhpWfUnFhAS5uSVuuFeR
8+On056Y3O1QJM+gSRD5ayyYSZxM2S9lPBljGElsTwBA/NY6YBGP3bnFS9XBF0jAbI0EKYuqcOl7
pLaP0j4F87A9jL4yrJ/HHg+IJ92TqEMWFlS/SWKGXPPsi3TErcr47rzxj+0H5qodmxklo9ZC/J8g
zJzW0z5CzzYXuvHe1bNzEu79qrbZF1MXmopIrK4/jn2xmQzcDJ3OurcS9o0m4DF6qliabO4RLyWP
rmWWPUKRZf2SrMeI56DDA7/IcvNfEGy5ZZlxSEjMvkOSUH0eCuzzsQkFgdX5FSDN1RLlNqighGqa
eQ2L+urZ7TOqUWTqNOSGfiIA6jVHfqENyYUfh8H98KLX7kerpft5HABPsgQ9gejVRXac6OI5lgX2
OD/eRK2U1Gy06y4iJ6JZ4V+NEyn3zZYDZclgUYFH51dRxIkzCONLcH6gcb70BfQ2H96lPq0Nzc3X
U1M+PZTTg2iNJcSgKs5TwCb6z2DTPZVAu+dV+Jce4kyCzAtEIyCjjNU29NcmonfWZruAYWivhM38
pKtoJ8UAJjCbdy0Jj32APUD0/hcQL+rBbLxjWTliaxmHBBEmN9KCBJHPvCSq0y+H9z6G7KPbPKAV
VY6bJb89W5hV7lmr3Cm+W3ieq4h0GmZnyypLGd2D7k/9Rcw0fmEkKEAUhO7JN24RmkVgA/QSctiH
tg6j3iOMkwOJNFoJlyZnzdkGy9xlK1hVzHAdgcqMfchoJCl5de3VrNu7q/l/MtbsQU/1a01wz2b1
vkO6DzsQDa3sWH+OofbpIWkcBS/oKMN4WTBCXowOH5jsjM+ilA/fLm9u395By846GVYH+Oufvb+u
Bs4uq3KvBfqb1ZQYP4HJYJjUqKeTMMOIWLbhLGXX1eCE9d4TDVVXDKzUtih8ErpkO8c/4U/pzmq8
lAlOxBFqrrsH8Klv2Lbzviy9+I23CqVBMlzjAD6OPmN9PqsdpwSK8e4ywWff2qwLya1i+dD3re4a
DBBEEsCgi7Il+73AtVAwvLFrKvfy7rayX8s+N6lzyaopmx1HKRoMTYOpAcMznLUUk41/7ublzWeO
grLWrJpAom7clLJYtS0hWJL9VkM8gKh/GVwA7CQCtZiYYDVoQRcix00hg/DFlIz12HhjWJz3U5Qo
OnZi+mhmmpaJFMzb+m72YM7zTW4wcb/lpYrke5DGX2OGVkyvuRQ0lwinLH7B1ZatQGbsGnIr3bT4
LxxswW4eguEpZA2Ahindagl6BAxx2b5v8D64WIuGtBdUvtpBVLM8ke6pDcRvZAc3s7IWKjZ+urD8
ZWXRQOY8ZEX4N3JRixE4peL2alvxkarmb0GM+8IL6wJLeYlXq1XXegxudn/P+TertIsOWWCTvgoc
ykY73bLASqLxl1pu4zoIs1xM0Oizy3HrDdhVQ1/bj9Ufc5DZt7JPXYQIOiDrme6vK1APQLlzIx5o
TMsM7MQyNNxr0zIaGwDVDjYrgPrgS+9DZyBwhka6JVDudeyjhpmjxFozUzETe9MWskJEyv3nqZkP
lt5jA3x/xC3rahbTYGwcoUL5kRIhnKv2RNdMwo5L+FzNqU4WmrUIARlj8WHl16kUKoQ8Op7i61Pv
Hmr2mqhlhlz1M40pylSPOACyZTi2OJuDo5x1U71p/wRhzF3EydqK8U9actNm4oOkjGBdp8Gf2I8f
ismF6OJvM2fV4LubMafvEdql0EsKPav+SBlXCWwTCxjrPHf5XmY8SApxmK3+BZr9xyB8wsmKbDlB
scP0bNB71S18dZcRZRZjMyEwkrrBGt/HbK6PKYImQhx0gBgOo9FQ8veNtgV90S7/SjSJ1CesYdrx
qkWI8pxGv3Sa5y9smqGyQMnLzo2PLZDkBDFKwAQtJOS/wIMZEjPwNSXXepKJTTUb8tPuO26aa0s+
Z4QPXiuCFaXaA/TNJ5KP94Ld476wiV2f99v+VG/R9HEWTd1vrKGs0+SXRou1TKJq61rWH96loxON
NwUKcd4k3+2QQp5u6U5qwQ9BXNuwJnOWJ/ImCnvdec19xNYLAjKQC9zfS8evf3AOEGfcjARjR6R+
g8N1zUUNy3QFwtDu69mqwdcZQHacDZYuisekjVe5GXN9+Y5LxmnwhsZm7Uk2KDqVUlhxW/pVuu1a
Cyi1FGQ/NQV7mOhaPbr5m+hmcY+nvtqx+/EC9VfDvp5CS9egAolqawlkv6mEZkLt6/Oi8DbFDdhM
kANYJuMcahhzZ5fXyShYLzV7HP2boMUUQVSBg+HHeSkyZIKmlt81GIYUrsVZg5yammTQNxHbZiDZ
XcNqIwC27Rs+EnX7BeQfbaalznnaRhu/4IT34S2Y/BwqJv0wMlbcR1UNTk+WLFEj/J5RGT2Yfe0b
iZDQSR+ObZ1kBy3FDoaD1LW7P+eHFQDhAGNeCB59xAlDcEq+ZFdl1s/oGacSVNMQh8dBVae6FSR0
ZpC2eMnS06DVKZpVsjGD/ISbYps5+iWhLnkbRXNnUagM0F+mWLaEoKJJtJnyM/EtOYSgBGeb1li7
FVjIzMehfeVgKAjC6y913NEP4TMq4KeCmWbkk7G51RnqOYA0csImMdkgJ+t1lzghYhfloL21LAQR
hRDogl6QyWyQwHRjHBY51j3M1D2zYbeSBVqtZcZSkphLmHI4cQuNmJsSU3pL2ciOFG8t/OKBvAGQ
qEq7T0jBlkmS+7AAzI2diR+DvTvPHUMBEwI6wIjwiIp6G5jDe6LzDdY5y1kTa4qDu0DLuxqRPtbe
ClXV/MCmk7X87xnDKvond0cob2fw5n98TV7oUJO1bctv1SRv46Tpm7qx0hdCyVe4vfV7EQ2fOLRQ
xQdjsR4gtxy87GZ6PjvRaDSJDaDKcYXIN35kk9EaD+82w+Ozk3DO0qYzsxu5YSIy62i7dRw6sZwd
2dyDXYnyEGVmXSf+lufUYre3x/PfskRoyRCA9NJT29Us8HRSx4inYyTbERQp7YBTlszAEQtrWa6k
OfdKQ/FljAkz5uAs4uRVZx6G71YzuDWrDbU2BrmE+gRix5IBretVUPkCRBWhMrcjKCXBTBiH+zIP
Z/y3+GwxBg9gYk1uo0YZB4uJywJ0wDVt2BoadrAvuvFZWhzKTVFufaYCET+MUvVPXYMqBSyCsr3l
72I2423mSz1mpDZyiEZl+EkEL7unuVzXnMnfVQZ9J6ugUYWfOeU4xMDv0uEDiVJHX8g2OxuaF5Ol
iOclLrZWlR1sh2rCzarH1HaKVaL+Q8rxqawtTFRliBSFx0WpeE8BS4drqlMqkdlYs52qrHJmEKjR
5wOVEgqkehye9TrcDiGfq/snVNSccU1dM5Juv8hE/z3zNeyJXEvZN/cudf+pYnrtKAy7ttzm7hvW
mWM2lu3WZptrhNm0jiW1uTWvmFtovIcsDR+uHFm8dOGbW5XUfbb+iqE+X3ZBScYLgnm73Esdop3p
wzaRfjqedUS8IfacxUQ0NwvAJjmQGPbRW4mOMlX95gbAKJgccznXvWZoW7EgbEMWWvs6PNTd4JMB
0p7wx5zdlBdajfapkBFTCJe4Cn10n4Cdl81IizPJd61MiqOt/3ils66J51vjJ7l3UXYhv1vNaidr
NXRq19JE1rouVn5lfCqGRExkvshNiflN2+4w5KChpuotqRiV2dkvsE+vCPW1z5pDr4ObwRwl1AVJ
7jEB9LjsBiTg3Sz7UVgEsN19Dswj5jpgYgAHhku/2mwHNyZwVqBnw3qABGplWzUglWfMv4a2fNGa
AQgCShkLN+vgggd2CvYQ5rK14EBMeH/WoxsRgwhfIPP/pXxAkcdawmX4ws3eL+fuEsTMkfrwats5
8B+DZNK893EJPpDXxIzbp4A4I1Y6OgC2hVMFH9IElTy3LF4xrRvd+9sOFYd9p83xS3+FgM5QGd7J
A6YdZ/2ut5daxKq2djV0J8jpnSzilmMhIZLmWE7U4cYIJoirT5ThswrMb92fT6ua4iGW71Mdfw1C
e0kHoE92hnA4jtk729nG0QqMkqzQY3eWvSUrNdw4oKAG+FgSASUw9qPDD/2Zvt/D8Ncpz6uI6ilP
ZmXRrNTDwG5a3g+zEnoxMyPGgQVCK691QCGh+qY4OBGboPZlqHkphyE4IRRH8xGkX51yP4ykPAw6
Yvch/edk5ko2vD+tziUjRb3VGp6TVg9OgEW5/cyT7pCS0fnlpXMCkDwziOeWkwS0cirL24cSV3RV
hzst1Z6jQ36prmFnN9g2leLdM2zv4CU6fEcYUCxtWaZ7JEaCEIZ7AuWIZPMdxfUTmZHNzMmmRZDW
a4wpKg26++T0x66t7xlLy7J20e3lO6rje43qMRyLm+h8rP01I1AyWr3+DLb9wtULIS8Qz3AWfQUj
igyOUgpsKt8oe0/16MvJwcMQPbzC0roebWNkYdhPm9j4Hpz+NCV1+aMPJKF5L8ptb7ancccSlzXD
OtKjjxltndcDmULF9GUOJgo5wy/At4240tF5kPFnDuexyFeDA7aL1/3ccBW+mBZSrWxgUW2LCPFL
5nvXNu0mrB9cpEIWwcZ0S2BKv0XtUZkWvbwiTmGoO4bF3m3XcZwn16C3x6szoE7PU5846o4ttYnh
3Ewoa5rYT68NW24ohFjpA8P1jn2a7w2vm67QoqerQVl6AID2RNT/5aBGa+PDf/8nloCkwoDl4P3y
dhiDiSl45PFMZEjFHYOEvRhFvm7z/C1KUnapwXiYiFVf83kvsAQTaKj6faTbp94xeDRBuasKAo0C
iTTBLWQVaiCsL/4maeq8O8K5Td744mvps06r4OpnZoGNbhBHmj15KrMOy7v40fM++mp5Za1/acqG
zEf/8pKriOI9upXjSMS4lbsbgJgl2C/8x5mkN6R+GEEK1elPG59AVpuvLiFRmMN9wk0zxOVE3Prr
DAq42bvGviejaps4Tv2WYYFhXOSrX4SFa3bIITytQ9P71qrO9kwH+lVY0Icx5tZQLen1KZbs5M3J
LL7I4l3X82NPKIFYj37QL535B01xECxZ76Ev7fyDXnnlFlX3qTNNeB9D0V1prXOoB4jtjGS4It+i
80CSZNvJQDZCPDP1gdcUmoljMxmK3fyCrtKx+sVEgWAtcdy96XrQwCPWWcB0uC3z5jvIWC81GFGL
LnPPx66rEAMZ/a+uOc4axTAusMAGqheJm50X+i+ylqsp4/EjoJvkc4nxX2UtGXBVl7zYOuEjAoxI
S3rUVRMVV3jzYjSJ+A3c7o8FgvYx5HOunhe8FXqXbJAiqUtaR5tJj+HddmhPs9YNbg5jSJzAdhOk
RPZU1TkoU5LNCBN6zQh33lFuTLsJa+mpcpqzUeOgq/jve+VP36HYRy5EImSC00qoUGx4PHOEYr2P
fV7X11Pk/PEGhnuaoU606vNICPaKtvP0zrgFEtmTw4FWSpb1EhxM6E5IwmpqaIGRetGkqXGzFCmd
Je/r9r8/AhVkph4Y5HRYsyfHhSCKIBOKbFk0e0QFM5ww0lnTQeUituj035/iymH5G4C+TsMPxtDV
2nTTccVwUdrFzTcm9m6E5DVWxpiDxpsRmN+P2Nv9YLw5UUMfbTnQoQIiXQpRXzgPluzOpmuBYORS
QovusZ2bSZuegxZ2DF61d78j+tbvtfDS8o2UeOgy6UyrIujByhLPhBles9CxghdC6iKEqW7AQvsb
PgV55hfcYKtkXjQYIxvNFGeukIR4ABM/BUN0MC9ovRi3Yb2Y0GnewMpIFPPa/r8/GVzQEAeTozN6
AJ6lc56AIXcEDa5oqsM1/rHkVga2c/YIjKiReB+dflhOM6fOa9StdfIW2SOsDcBqEeLGlVkqfRcF
FV9gGNBe1ebRScb0BupMaRMjhJIhesCWLymK1wHaBWEB3bREqvxGNJk860FE2hpOKOQSxLw1+VUM
MRMVg3VJVTCnreWL1XN02VKq3zHfzN+HVY/6OesZkKGQeXSkQtFApdkRZiqhpJo6dnzJPcZa0zbD
T1XhZh+bk1krcRpjHFcAgJYep2dtzwPmSRtPJIIChRko95mZ5RNSG9tw9RWJ6FAnMP+5v5OfcbJM
FX4Uc7hin1yHEFESZn8rG2T3wg/cH3O6JxnIsWEboMJ5KVw2TjLBbqoDeSosfkxw7vBs/sfYeSzH
jmTZ9lfSctyododGW1cNGFoHtZjAyEteaOnQX/8Woqq7rGrwrNPSaAyqGwLhfvycvdd2kBZ7hQdw
k15HlSOelJH1IEugSb7tbGSAoiwaI/eI2RVdnc7e6DBu8SAPoweqBwDN7jYOooekbj98P//w2+xc
Q066y7j4l5nDsFmbEoB32LNQgE0xAO5hNiXo1ibXcUUTTCdPmoOOCbIiaBbhjstYtbu+A6/vEGa+
YOs+D0St80+j+8hE5C8CbGl5i951bP1N4ltAnfAZ4uTHFO9xCtfAn6NPq7cmDW83PGiose56u70i
dQT3yhIrzEe8PwxyLSwV2hig5dFS5DYtvo1e+wzq6MtCF3fHSguYlN/AMt2v4mD8TIz0RI8KPWAR
GFs9i3BZNcOy5T4rgjsWsDEWlQu+oK/TYK2KowkZaznq/OUq11dhzMJW5hyMaQsDZyEMqraZ13st
i3zS70TGMCWmRVhASSQ2ZVqoKuP7gaVOtw8VUX9OGM4S8noFPBWfNmfjMUcbZakGMG09XfHKM3Rz
Gc1Afj1hpdhLvZ/R1IZctCE8FHeyjoRnoKymKKXZSQ5I2X8hR40WZtCPy278rEjWPZGEiifPaXZD
YbwEOmQogNEMf9HnYGgymy6aMeRfhZVKHJS/HWDhCkmO7WrBSSeQQauyXTE7mVhFyMtBFnU3ZOyp
KlwpkTEvVBDwxwkgF6XRfQC8cT002CWixrYg9zGTsIkpRAZIgajB2ljlSMxxkSQuYh/vMcqQIJeB
9LYmvT1OCeR255sxbD9AnZNQMxWc+vvSePaT59DjWGgY1rRtI5pKc45V5fArnMB2zFA58DfUdiD5
F1ksnF1MyRsN7o6hDi+RdDlK9Popwlc2b1kLm6TXo2E/dhzRt3WYgO9vvwsyYhcMrV792PsoeV6t
ku5aCbrOob1wNwqTGGVOrCSzrgmA4hE1FFSxjYN9/lD2vEZ1r8E+Z6izaNseavB8GZTOGt3vbBUm
Y4jx16Vij+fdg3/BhcrXkAsq8olzcWhvMGNhso+1pShqilxsxhtBdvwdERuSgyTDurQwUTgE35qw
l3ZXQDB2BSMhZNULkORg8FOKllQRE+a4cHH6Ov/E3QhOcnIh5o3oIQudIoTOmgOKMb0C1WdYYPL6
hmVGYMqsGALB0NIwxBiv9ctEGGpTCv/Ncdh5kpCQxrx79jlCBN6ENgeYzqIprR8IIfnKgUhh511+
P6MbQSeuvYIZbDFdg5C3X/BsqKjYO6rYmE39FQm6K1kLWXfAqzR6nPUk9Gc7+vRUeXVBNqK9Uvo6
NML+rOkxgfNY5sauJ/8IJ6ZVi6NEtMK2kF0KyYIzjr1+1xg+QhVICpU9YXrHJuIWXbBuDWYvvcZa
UFD0Lj0lhoU9OzqCAZdGPEgbxpIBiYl1COkahfWm7tCH+RYlPRz9hVeyDbtdj0ZNn761dNpzdiuW
BQ+bvhxS4yFDXzcwJJLJHi9ryYISovHAUQCue2Vh1MmS6aj3A2FlGZ3aloFw8UQT5Apjgsw8G+6K
cmiyWjFXsvQZJiKGmHMWdnptc9GWNl4f4j4XyUjWt96Ub5gY57oS5YLBI5z656lrzHUWiRdBPAwk
cCSgDol2gK/DbWo4K9smKnDynlQRgzCS7VWCQ3NDx9slk4fOuRe/MmGBqcoYxzcZGuMOhx+YAazn
yJQ2+L041ZF83CM4Fp52FbHOPmiFF09+Ev+XrkHtvhiUT7GOCCF3cUvCdlKONa1ol1MfMcvFk1wR
I+VjXO/dC8GX0RKn5iYNrTuWzPUM92dR/SXbdu4wFVTtsTobdXTv1WZ10uYPqtVPBPAigk2LM7SY
aakxe1pguG/3Or2eyJMWmXgEEbTBKzwlfc+UTF8ERYDKSxJdyG7nrjL72oF+WAyGBZUtJQ/Bc8iP
MkX9MWoVal3/RELNKq2Ne/hh+BYimoRPcT8lhA03F3Z1+jaT9laX5nvTgRyiu1vtkhRcSu8uYUEj
PcizHVwBpml5bM4ZtFvos9LovpoCh1vhIeWL0YV0cTAzJ/SdRZaSZdRL4q/npGiFWQrhDuFF0EVs
8Y1xGp75FHazgvLZ0hia+178zFOmOGfAnvsoVPKRadZShDoZIiXFF5HDeOjBSBiY41pOtUHTL+mz
/ib05qvXm0cVk9TL+Z75AhsQuS07E0hD67N32inwBVPC/km1KwggnivEE2GACUEbh2IJxZRVyj7G
spPMWAOmgEbCsUX/1kX/jZ1jlD0qMkmnPXQYlVmEW5TlxuCywzY+VMxSw2RraEzbkwGNtNXYeEfs
atNPGR1KqrdkKn4YPwOHllgzasLYF56vTXejVr8X8HvKqJ9eJ5IvIkveOeU0T1PcnsHjEiqZufIa
fG9UUbhDYesTrMjg3OcEx+zM6662NmAa1HFB9FG3AA6OLT2I94WvvXr0NQb0fJSDsifcFTMwNov2
xwrCZQ9a6EhKIyYT0EschJFZN9xvpoIKjx1jN6L+6p+m+SyNnf3diCq+8xRmD88iilq0FdBX6rAw
Cp8pxL+arn+0M6FTG7PcU0XfTVG87Sy1I/i6/tR4dVHOHQQOtXlgeA90F4N7yoEfUvGuaYwngdYL
E2hMUVlCIBrBlVlVRQWHh5PLZXzLiuChZew53YuarkQ4LI00Rh90L2GO5L7+wqQ7BqGJGyJ6pn75
8GV+KBic3WIHrN086glNf8sufNXFsG9N1tDJif1tPaXAfTOum+LJyPwdxq1VjNEdX7bzFKWOfhdp
yO5j0vgSNqWEBeNu0iGekNG1mqsdQFcvboHfVZIha2sdOQGo4jP6eLzijEBIVsBWfJiiCRpFtAta
8VIWXb+abBwhszpBaXTM3Cj7NlJe2W7Cb21NGXrv6bcQsViPTfOoDdSVqNuQmNAsL1q0Accgy38l
NISXJRinskn2fcZ7jgy6pVE7P5WVbV0nexFFcGrD5L5BX4Mbc11XRB8b6ooGD1IO5c1xIlaO2KEU
aeW+V9SiUx8+m06M/0/7RfMDRXH6KDVKk74R4k7HCAJ6bZtlMd7cIFIHuwXWJKVCWYh/1Q7ug2H6
KpjFOiO7UOrkvxvhmneMhgwn1B48jtrQE7QD6vgXJeHAM9ReeaK4mI3dLjJgqdM2ZadCxQkd0Waq
M7rdJpmAVzvdJq8GEjnbYdMMxO8QeL0ocZMN4P85td8VHY7ZboET9i1Av0Su91fl2qDnBsxIxp3n
lC+jwfOdFEz5Qz9++TVyMr4oymwXHwVMolQnvYIuuUQdwEskmIiL9xHDaGNl0VEybjKqTcJQz4+D
BwIkaRRU47H253fxAIg9jSl7sdbM0PnBjIBaG8EqiYHAs2OwmaMh1Yrh1Y6xrPc5FosAVxSifkZi
LNEC8wsYO6BAK3pJ8S7iX0XS5h3dVL51BntAA73OZhBPqGd5J+YeNN0sRmATiZOa+zNRcEAUOYZh
h/bf4qHlDCZKAYWPadYAxD6iDoAPEy219EJmPEAxR/2GCr/xLrUjv2wI3gu9DuXCRE3Pbuji/9n4
JharLIYQmjmyOELo+bbG8FLhOdNa5zWos55ueYDTrfARVDWcwIdmqQ31HsTNDEGkPdDF3X2f6cYq
eCg1ZGJZz+Fed2tS5g08ogNkUmZ49l2nwoOrd495hikXPRY8yKrIaJk3R3sMITNmxnaKp9/Iuxhg
d8DXW+ldtJGDDAz2KDyN9KRUUX61OeibnHgPr+s/owojdWBRyrhRGTK80Oks5KwFQR6d9ZHhrOeB
QhPJPm0rbAmzuhqtbeDxCfNs7mhWLywlOfqhU5kEGTP1ZFJgk36UMdSvhLu0lPfk+xaK6PChcejN
DTN3rasoIXwuA7iWwRlS51utxQ+GDtIp0T/Aw2VMwu2c9y/VX+2/iBCxvl4397GPXtMPOhpHJe/o
YJ7YTEcExsbOzH5x3EdnztYQZtPGLgpYZLH5AjmB4XVcgOFoCocmSXzWygsMNKi21uQsy5zzeUwZ
4Va9WFjpxXHbZkm8/Qc9oPu5ImShBygKLCJ0APwNlVRbrTERF+qCztTQIdYZtn08MLATq0LA9CTP
aOVX+bdqFGnVQO8QS5hcOy2Rfrb/xVHr2a8M7S6atGvGpG+cTRGSNu1QZsCF2GEDgdGIowwMS1JS
+CNRHi0J8UNglIoX+iXBqalYb0bddDaYW7OVxVJ+Qv66yxn936fZGOyJfGLwH9ZUoKId9wGypH2P
wnPQAp1GdxI+RHkvrpAgbzdCOztODL0faXQlRvsBn7HdAOjk+mC5CegaHoK6fiGyxz75al/oY7mC
P4RDxijCxxA0HxPT0luhMnjNsXic9crRCCxmvhnktXtv6YwyOf0sO8PsT510rENqlFz9so+PGXca
l5NJxQYugNQqjHC+9kE2p7+XyEIfKg8AjouWPsMBsubi0p9L943BBXZPztyvKRxYsMdQzG83O1Ui
2NI1l3F+uasTmtcdYKCFPtIiHRPY+E2F4pJqZNEZen+m57XBsRk/2MbQYheT8Vq0myAs6MfySR9p
GJJEW997Ef5xjfZg6/rmwQfikZEJu7KhlR2JOxhhTtOJUknUHtoATWou6+qg5SMuuTGguq/TMyWB
RBpQoHjW6BN0YYucl/621pfjcqr98lRPcH16wIcLW7egomow8VXdqoWTLE1L48BUmkiUFbODLMk6
JjChQZ+//eUTlIBFPLce7cTfexhYaEvXXUnDMPaRB4/hR+GJ5jjGycX2O+2kJQUuVaXuA1TijJ2H
8r2BqYASa4BbiqLJpiBehFW/AZI6bEWDxtuNnBqhZPlVqCK8kDYYnyq3AR49SfEch/5S05hFBePE
GFya8Q60HwnSnqpOo6keOaIj1icJ8LMT5DsneVQwohlnWg9lcDsptVOGEDtPmaxvtRFsOtX7CNR8
Z+kygFp2wucaYh+/KGBHd6LBER6DElpz0oEWHze7kJMc/UigdRAN8U7ozrdLMPxP7by5qCo3snUZ
KSWNkkTjTrLbumGuM3pVK42YqUNcCpe0Go+DM8ADLsbavWp4dFe5jW02dwlAc3XAVy0XzieY9/VA
KfuTBPqVGB6aAwIFw8Qp6EQmFKo9dDEvMJFd1uiR1lHdrQKa5hfOFOqAqoGzQRmNHzjirhrtt6eK
fIRFMyVY/EiRXUwQnd4mOSK7zBu1M7uJ/LJyjmJHz3QENScPFEa3G7VeyZVSroMcH1/KXVu2pyZw
m+vt3WJzzLrd0jNU4UHo14ucQ+VOK6Gf943UXjLRCFTcxQcxdr/rvD90SrOehDVaTwOmcG3Kn+jU
afsAE8nd4Jl4rsyQJIJe7UStPwa9Gf9yevMx7BlwBIHTneYvu3I4Sc8SAKu1cde1SLdNQBBUtpGz
7uORY/zY9i9ppKZ9S6jL2S71bZ1Z/v3tg669Ry1q0j5rzac5txtho13eo8omERMn6YiC7L1vOndB
zY+4QbeyQzrpDG/mQs0gXWy+/8yorgJVKr111PdJRWPe6N7BlAU/Saq48CczW4sAPiB2CPInygSA
2TSAmWSA1kDyhFQWjW92hni6G2vzwkTQ3NHYw6UefhsN86f5+8RFeJs2CEnKie2V0xUs6bFlIQqP
3hLlVo+3L0mt+K3XSKprUl1WNSO8J39w1Bq5HpyNXAZPU5WYp9I5hpXxmDjSfmsQSK/NqjM2dUhu
LzOXvRgS+1ErreHs6xF/a/46s1XCF1S3xMFISl9UJM+uNeiEMswYQeUAgangV9UV7vvbd2sdNI5i
uAFjoEbC5dvum2g5T6dN7h5rTn/PejEtb18nROSVphBgNjbwTW3mOuSz9F42ofwKM3QcbZx19zaS
prvaGqblSBMRBm5cfqQx8atlL79iO7cXwxTaJ32qKCGAoyA1anws83a280krRDTLK8/orFx1Zg+1
vjJhDrihsUmrIXyUSnykUKJWtUR7bERW9Y5zFZPd0GEzzKvLWPHk98KrHn9DeYwXHePq9yxAJFRD
hjnKAihJpILt7euYrSj1p5RmWj9+9Eo+yqZuH31BfqqW0T2OkbLWDiQlRNL6EaqfZAvM8XaNt7gL
KuQEU7Ov5eZzhJZIlH33hg+z2qZ7eEPq4nWqO1iOs+etO1r0WWvkFvmUrKPRqI9OQrpMjgvG5715
16H+23isx+cWFMgC+7DcVnyHOKAU9IltOgcvg2bfhu2wBpdrbzRa+KMxIx94ap4l45Goq7tXs4uN
I2FXC7dBGpgy+HipAs3YMC1RK6+W8sTGkrCXlmpjBvFwCgbt0vte/YRo7ynQXGLGOEVUcj4LE4F8
l2l1dpoaieUbfvGaGhEOHhs/FnluktpNjI1Krq1VmM9lSClFrlr9WWBbcp3KfOeQfLSNEH2h0b06
MxbBS134aGEzvE7CWVtubX3m5Mot2jR8Zkcut7Wly7NlomK7XV227y9x4kfvIcMWVAbJSfadczCa
ijZbKcMvZZcn1Pvas5mVsNU7oiwVTdG+AHiXmDQJ/GYSX3psLcdyUr/ptaMnJekhqDtjj0um2QTD
iPGonvrXTLbrGBS/Prj+paoIkY4174HmsX4q5luuQ3qfH2YWuosSyVFq27uQw/5t1/URD46amA4T
4MQl7tnqGY+AwwE2KN+NJP+VBdP4q53kTN7hnMlxHdlP90A3vfhMFCr7UrnJqz3x8ulBqx77gTSr
5n4I8v44zR9un4nG646l3UUz4TFdqVyFLw0W9bKgZ90L6CVguNGSgzB/UzgCTMvhKQa/R+6MVh8b
M9Q59puLsPE/btc+Syzz1tb3zpIJ8aUpwSM2bu0/mUF1cDOUSzVg5ePY1hwMfeFeREsMkVGZV9mN
+8jKR0CcnY4Ha6BYxSW/1hjoMkGMLEwNvv7RpOqaehHnArDO4KO7V8b6jDNreY/LJtrIqIJwxPki
7njVc/pC4BlRK5kVoQWys3V0ebVLuyTUONuHCcQdzyCQoYDh5pTYhR3n6bbNmU2ZM+smUwZyr7vq
6JbQ33Jd1ANyb4Gqvh+QIKLIsaxNYWJXGcIMw2FHOFhlRDtORuPamXA6gw3mdDAN41szCHc9JYG2
EmOxVZmuP5sm/nbgxOKQYMgz0y6r7zLLKfehcIerZ0KsAJ6ibUiOo65hcRn7+mLwh6BVV+WqySOd
FiRpUIy3XmBJVBtYqw9RCBiX0n98g5EKoUw65p4mzvg29afKg/o5pKYEokeI3VGWfrNuo6KPyYIP
CMcp4FoM1lgzCshIok9140AqUzuXS+fbfMTi7XLsOg52cdywsKVjLVcBiTdbX81dODS1DyQ2fanM
YOSjMhf79DPMXiiMfNLTC7h9ogG4eA8N9Yxe9qHz7OHcZF33ZHY0RHQRCZLe2vts6hhbOMVXiJn5
LvK88a3zCIHJkkfdVYQR3+6B57u7KGJyY0jjrUeAhGMmXZZGl18Zg0aHQMifsTV3iC/NR9dtH4Kh
TtZaH5W7KNbSw+0zrcMMGTGWRkYQnEYL2hnk53Ab5o04RZn3W5uCcNtWzB9TLsKG5OvgLmwvvDnE
vrVLsZGu/qoM7KDWVLSXFDI0mJGanSUKwPhp5HPyPoJQ08bxdprYRTx6GhquMQR2d9iaZlIYxiMG
Z9W+VYTDwJkuN7cVssu/ZDr4IGzVLyb2XIZjYqtDbeuvOf6hwrC/O4wPQ96AzAIagHy1ON0+ZJoL
b8EDSScRGt2XpbaZvC4/+33vkF2gx1cX86NskNsTJbRuyeKqESb5/vbvVyPgh37rihJZe20PK6th
3tySUF2R3/0ovXzuFQ3R2oJsjX1xcq72+FDETykDz0cEht1jNzEcM4NEbaOhfQ4np30QXnpPjPf4
ZBaTv0tz9uGk9OLzwAHlrmvE2nfz/Ameh31xVYJ13QheRFljKbQ6UM5cyDA4yPAQQbRrWl8tzZkV
x95k46cx6v3tQgIY2NFTaHidbfgVbiM3uT8GS62gJNYKTUC07RzyXnqj3yLr2xOpaT3WiUTmPSR4
po3nycL3wlETnWejp+vbTQcAdWGDXiTN/vba9Z5JQyYItG2eaKT4AODLE3XuzQaWcV8jpWhrk300
NI+3z1D5V8sh6KPXqY7ji6VZAG6GBOQ/EXyt3nhbB2EEHYy7RkJesx16aPNprG7rn0LDhg1RDyYG
iqBzzXQO4imkKibE3dD0G6mXIIOY6Z0LjabRgDcUz6WyHtNiUQo5bgt/qpb+QMxUrpJ7+sjBghdo
nUflJ65cElkxQ9pBGT7oDgkJzZgHv6zWPssOn8cUOZcEceoVCMN7i+v3DenstBJMng1kqqyqnRsc
AKtyH31rw/TfeUxNZol+3X9aUy2vpSmfKXnwn3uo/29Xtpka9ppq217NY8pXeyyhXBmwOdw4peNm
2dE+1PHMF8nQbsNEyieBu39NxC/DUnqrwIigBjiT5617EqGgrentHnEmXiPLPNzqIDKqizP9Zyzg
GgMmDbypVUVII9LS+x4yIrvmhef2gbzeQ49pblN6A9TZMQVnqtrqwaebsyjwZlwhoj1yOGE2P3jB
VZl5cQibpF1h7wGWHp99sn/OkRF7C7PDboUTxz9M7lW4bnIY0goFosHZU0e0zhnVSx5bp30PctZr
2OtgsypvoXdMWwL43gDC1nUQlvtqniAUmYWmLBDFxlUuzwz7/qH1p6cOV+Q67Htjp7UFnWYhrX1g
nxqc7g85D+62z5TZ+EoWiL7RZhWwNpTiIwjDlczt+jvEiMkwoC4fvPDbH+B2NUVbPuf2DJysA2Lr
U3L+5CwEDwnkfmwjqjUO3saed25yaAY7XkRson3pFLi8mgqpPe/UVSuZfg+Awg4j3deDjmf3cLsJ
RBrt26iepnAyjoV47PGzneIWL0VVCnAqt9vVd171iB1h0izaCGvBXVbZYheJ/JXsimIb5KgEbq2W
ViBCs1o01wYF1LNN5vhi0ExzO8Z6uBdzF2OI+vfe0d2dNk7iGDboiZUPvKLSaWuH49YxM0GTo4zX
ykGCbGTdLppFwTUr0jGxId8OTiZQ4kp7GZI6POgL2h7A1jvp4TS2vjGDdMzZ3DcXkQmNajQt6kVF
AVz6CNFWxsrz4HrV0UJz+YqOf5cXCiwZb+XlhMtHUVmaEREc84ZamJlcN0VTzM2yZC27fFwOQ99u
CoPF2/GjlzzMKXmUOFYqsY+FTqHWB454HxCAAc94aqIueZwyHsWgoR0KaLwyLrQO9VxtRxJ7hJ0H
7rrTTUbFarj39YZ6ACH6U8B1v444Lb271kfc6PUnjax+1TKAXmtaeNG0YTxqBdy83PSHv3+GdWI8
9viu8wo+1u0nRmOMt5yW/vGzEQ/QLXvrEKI4hIjHkeb2AaWAuojURevsgxCF7rVv6Gi+GnBaVpDQ
rYVXwEszSBt4r8OtGpti5QeWOPQ9d0r6qbueDZTPc2pe1SQrb1DOJigN8aJlmA16QQ767aZLFlUe
++d2KtRZeoHxXKnh43YLDxtqUCmGI1ntZdqNH0XT6uuW4c4WLEf67roM420yfthHDhgVycpIM5CY
/FvvVWgt0xITCX3iR93yXdjDEUSYWqUIJBKEqknXbaykS45BZXqUdTSD8rx9cZCA3LEK0Muab07S
Pscc7a63Wy7c2IhdGSOQ8SECci1VKMB1+cbKqwLjoderYw1S5U30ebjD5OuAg/KfS0y5z6Z1ijTf
/XJLaEytFU9IUSr/2kQUppHrvfZJeGFGWF1IAwh2hsUsM3bc3W3/zqlwzqEeYFTIks3fi8TKMRxa
LtBNc9/J9uTaZPtcpDsnN4plNdTWY+6DUPGT8Nkpi2ZZz8/gFIrdgMHHE0Z5EoamHowoLBhf5mKZ
W7Sk1TD196U7bBtlm8jfcMDdXpUWQcx2rJydzpIBpXSs77Wy+QyFH51rUPI2iukvLG4wQPXJOWMg
ZmAYkOmLrnVc3K7XVDcvpPY4GDwsc9dWxoOeD9yVWuVv3mBjE+E/wlSq4MUhnVibv25hH0FbOjmb
BgZ9Og6XdnKC6+0DOffGunfNbNEkxiNPnzjeniyeFyqhKQ321Pvhow9Xf4ajvwNXJ38aF4KMujf6
1+ZHy4CsKugAZkNhQ+7ptG3U6PGK2RoluRmce9eXWCUHZx/UkgZiG7f30uvfHTqkjF9D9yCJBDsA
2393EEJggKGjOzXuZQJCtexjNHnjWMgnGZHqrWJKLS1mo1QqJqMg/bkVoboghCwo6kvAmR0rFIrc
EDKKn0gIRfhRzmnXFyd0o0xPZwLDvcys9ZjvrCYN37VJ2DvHKQywtUbwHvccq1Jt+jClyWFCOcVL
5L0PcWm8tlbLmSJPgC1G/c9I/M8LTDq9kDNhxBMXZJTas07az0Smzklgf4lBebo0crVui12joB4r
smxr29CfCWGhI4qXz9Jy2JJaFO95n3758JCufZUQyWl59qYOmI4oELiHgKX0tSrCXZZO2kMSKHkm
SIKVTW8mS6057AenQIT5NXtFgrc3XAXlw5X0Qg60kINtSQjAgz2lnEd4ms2m+rHtMtrDJNGfqR0f
KZLri241xrOovIM1xUsf5PQuxSxzvn3AXumsIU5BBnZagHJ2dw7CtnvMmJ2ufZWWDAl8Wjqt+qV1
u7Ky6u9c4uePVEjzGq/9LkuGtzpBCRtm8i7z9fB5jDDdOPlgXHDLTQxpkueqA2CMKTM8xcYY8KJx
YCmG8X4Q0Qg2lziuf96lAow3rpHy+M+vW1XubeoeRJPeSUK5oqbDD/0/v2X21WvkMPa1iJW+PXSn
YDepBvPvb9E0V+i+ivE77SJ7rbHHbQdTNe+Ddb6dUFXFCu9FzsqcRgIk5wOQVwwoIJOjg3/ljMa3
4jL4VXh1AAi4RJAdQ65oogCs4VjJa90As7B7VX0pICSxcslGktYI4pY2DaEq8pzNbbqQPhQZPfuh
cho0/1wSiI71U3c7yubMjBhV2veZndi/2ib6sBXeZ4HwYUMnD1iTb1yVq9JDCq56mRMF/SZcGp+W
FkGYQlPZMbAfNPnuQY73ooBgw/ni0Ilhx441HBPLupYi0Y/Qcf17FfbJdhxceEyWO0FA/bhdZmaa
FYfOmpWbenZNpcqvt6/bOZIwZHXk7FgVAG9HdU89h5ydJTgrocMatvCHvU0Eo8W1UvuXFqIpqXVl
3wcgvXf4mKu1Gr9ve34T4JgLLGrxaNyRCAHqEFdJn5SwnrPgY+KUf04NlyqAgnoz0pajs8QHMX9A
t3w1AeDP0+udX4XvfZvo0P+i5AHd6oA7yYKvahjB9nYdw0euj6oWX1HKgZLFRzuiupp2cVoAnyXa
l/IHEwzqsgxJwyU3aInEE8eVpPNojDZ5f7c0gXudJy0GuzZHmXgzBNtLW++rgb4Wl4yCiGL4SFqS
r2Qlx02Iffs89sZ4xslFAYf6vXfxLVvW8JWaxYOls+EI3pTkl+JCH0zGdyU0+NtoyKO2k7pvvxhW
H6D+egeNbz9M6bgXtuveY1uH/tigC4UqubwdaWCXjIvU8gjS9aI99MngSFx2tYqaxrvePstR0ByF
Zb/1GbxcM2t6mMuzXbQLnOOYJ/VT2ph7mWnde5iCUAsG4tg032R8nCfeE/w1cr2EM6xuN/sB3G9W
zG1W5lF3qhIReZRsR4kmxcnrZHKNPZ7Qrk7zT79gk0kDjKtTpkebsAthI4168iEq7UgL/vznH//5
t//+z1/DfwU/xbVIx6DI1d/+m9u/CoTdURA2/3bzb09Fxv+33/nfn/nX3/jbKfpVM6L73fx/f2rz
U5w/sx/17z8035v//cv86/+4d8vP5vNfbqzyJmrG+/anHh9+YPg1t3vB45h/8v/6zT+Yx/JXnsby
569//iraHFrBw09AcNef//jW7vuvf7ru7Xn6+9M0//l/fG++/3/9kwdSB9Hnv//Cz6dq/vqnaf8F
XZvlAskz2f2Erf/5R/9z+474ixCOpAmkW8JzbMv+84+c9IOQXzL+YrmWJ11TtxEZ2A6/pIr29i35
F2FZuHMF253tSVP++T+P+19ev3++nn/kbXYtIiYBf/3Ts4w//4CYN7/O8wNzDEvqlIP4EoCpCk83
+JfKX58M6AN+XP5HUmpU/m1Tr3SThtFWjyL/Tfo2mpo6c6nSR9liIMgDkt96ifnI8fF4VAm9TK/0
F5EuGW8BbV0WFmCJhKbyg1bSwkwRZh5jWI87YWY1JipUqpjY9HWTpO22agIoc9h2d3rvIUxAMU/b
3pgqYl+YNMUcS+6VGMl1cAYXOY/ZbIVCvG6VCVlPmT8tbDq5e0swM3EnKIKj20QLNyiHjYak96Er
zfF3Nob0sYya1FQnLlY9pQmJwGlExhT1salN3nIocaPFiUmbyOy976oFWFwYrolO3U6AmzQOnGoG
cAC3a+vCVO5VGA4BK/S8FjHGKRTwGequMrOZI0xFsQxjmS4zzaBTHDtyR2dBIqUI1aMRA97GvNas
XP6BdTHmX1OUhOs29whCCd1yy5KNPrcTHe1/5a1Q9ds8WSQzF46TbKhr2Ny81rsaftstIcuC2HXQ
SNgAjNfQHY2VQeIXPqRcHKyKBAhVFopAJUS/pTEgrc4x8UzYdtaaM4r7ogNUXP4/6s5sOVJd3dZP
xA4EortNZ6abTJe7ctlVN0S19CD65un3R61zzvJkmcw4jtgX+9ZzFkqEJMSvMb4x0RFRIH9mFJ72
SCrVvegDFJSoeCmNjGrr+Kj4DSGHLS6Kb2Q3fHKHqbpWtT9e1HPO1QRXAJ1oYPwY5ZTvM6sud9Bm
oA7zZFGFyXwPjEKSH0GqJMe3QMwpmkOkYWeG5wq9jheGXEuvFEQhfGdpCTYeBABJ3V1ubnSJ2cNu
qAxXhbK+5iU2SsJ05OfAr3Cv4nk8Jl4C5odnr/MitvE5CKTSl7HmWIQMFZJwJpJ3tpbWDYdiBgc7
rXBfLcfrr5JAODceW3m2qjnqPQP0SK2s4utgcDqIKinrQE+GMacIeTM+Umfjj8RvvULEYxM7krWI
AgeL3a6jcruvmWzfCr70HqgoWneVAUE0JeSFs2RBkDFkpULe9H7v7Z0o7W/Mng8rTGYWxzWJ597q
gwYDp20NvlBD/ZF0nfBWTxv9uiTaCfpqTlZbkQV/OMJJkJ82fvUpKebcXF/PPxsZe+Y47ouvpe8G
R/jAPeIQZ7r0sMOGaAuC4BNUreGOxSIhTMoyWna3TYHDSBBPjbwNCmWaqTv4XxYff+V4S0BEf0TT
Z97YgA2eIPnXfA0J5FOUx58609YuBecZERcLi3Hr+Xlxy7e3fZc0vMzIeWdrQMG8RwRHRfW3mejO
bZ9LPsA1oPAQEtl5KZMDjSpu2leH/IQHzQ7TF38qKNjnYeTeDmMwXBe4H6EclFRXat+J/rg1clQN
F9W921juZWxbrBNdFV46Qdr+VhmKFZ/q6oNO/QxbTa7a9EobauOmdbqU8/6a/BzltcFPPp/iZ+SP
4MO6GrpqZ2Qi2girG4ONQy/nFxMwUGSHltV+U04YwKIPe7aLqNnwUjr5EUvE8Mh5noVz1CCxYjsk
SXgPV83Gep3mFxrVPrBLtQYDK3Ye4jjMCL5ofOD4YUOLUHP71zgDZdYwkl9JdOFY1uYLpLzBn1P/
QpHQID+L+D6k0vktCQYGk1lGmEntxO3hvWU2UAuz7dHhTLmy2BX0FWQiHR15IKMOXXFKzIczudX3
yG5dYo7qnsOkDPpZCePnm5FRnHVTWf5KnMFEjRZRhihUnV17Xiweg7SCUBC71r3tez4FVaBxFyUT
JYFWXWT6NYFcMLw53ui2HJyjp0abBOHbIwcn1eLwssIScWsnbKbyrhs+ecycA6+LklQCKgEdkgdI
c41BsrhPj95lfJkgjegiE65hlj0Tlho+cAQxPYzTEBWbyJdQQSd0qE42ju51EhQlU0OBsYZ2G3Hw
2mBqHkV5nWdBB5QKLwq4mkKzn2Z1BXk7OQHx24y4ky9Qf8X31vLNfdEhuPOUBLkyRGF1lXWpvreh
e96owhXhhVP2wzXPs7gJJYQKPOr1DqaRfpkkbqRtnESSg6a1s4REBzgbIigPAAflwT7yXNbzRrLk
RWYHd9p3vSZHWlpS2sQCvS+JGz8iwtAfpwxGSqeq6K4Ycv954M2FiKC0wtdayu4wdbX9R6UTWWik
dL4YvVsQn2ePl+QWifuQFwdx7rDbfmhx0T35XjKhCEjbgliakvM1FMU4YVLoUDcTq/435lD1lf+S
/qqJ9dnUwejdlwEGIk+UA0M+0oqb2O3EfdnnBXCfgmxyE40g5JrGc0agSnZ0nYqARI0+GrQX5I9k
B2oqPLai5agIeuSTyNDV+54pfzZa4Ly0Nhq1XY2p++glbnwblanzWjZmQjGDqpooK/c1A1kJEA6C
GhQPEOdhFqLQQ6jwuzGs6ZI5YV1xctMVG1+B7sD1Uec3rgHDrE1LkHhtWlxFpstXMWjM3RQ3zVzy
8pFzBhxPKoWOhVpubF9pc4JGLmvrUbdH84siKWIf1TZdIRHE73XX9z/NWyOSgWsDPSv6h8y+wECI
wMhILBIQGWV7vZniTyAFEN7WQgR3Osb+L+BKyBfjZQqrtysCduq9Mexh4Gl/msTt7pvKdSD4ZiFG
ikoXtz01K4aAzv4pllKb3zhAXzdEd1BP8kWp3zZSD/Yo9929qm3vPvGmAMNBOQI+qCuB0Yivk+w4
Gq55xC41mVvPCLLmGlfHhGpIZFm0ZaLgZk4cRQYW38KU2xme1aY1R+/HJCrcyqVlq7uWYslN0fgE
hKg0FZJTL6r027JRAAER0rbkSYyY2zZW7fNJBb6qje5Iu4jImkxb+5fLyP/G/OVlWgdwlz0QhNkB
lRmhJFk70U9iLMZPmlX0L30cBrz5Q30CMQrotNyxVugYSSvgTDmFkxwHd4NsxXCEZA/WuqK/RNzr
4TGBu2PucM/F1I0oF+ebiaO3p0n9yP0/zBGStgyGPBog0iynDqBHDKQpcqzmIkrKn+0g91bFsZeF
SZxvMX0qPqFhAiX5VKkvsfvcBQiqZvjIAdY0qcPFlRpuwIHU4aMwItY4IudluDWseDN1tzjzP0XV
Q62eSF278uzqZ4hTrDdN4Bn9NbHZrBeblIv0+tPYkUHV4q/Vynvm1PVYpi8m1fjMag9Og5AgVuCQ
rGenSi8xe4Kbnnb19LN0L2cNE4JWIHoaEmIdbbMst1bbfK6SHi5tPHrXWgZN3/W2bG03qQE4KPOf
9CgxD7ZSUXHRzCaExmgB3PlXMcGleOZb5MHs8qXofxsDWD0/Hx0AIWX5uyHxK2Xddn1j+M7gGXd9
6NwZId4IT9XJDcIjAkrLaLrsQ5clIzBBWsezLyfLY3PYRkZSsGFPP0co8H9Ess32PdYb9AjESkwZ
Z+VE1X9z/ZaD+Yh8iay/V7wAL1qAAxd9o/a1NbxQ8btvsibFEZ56jwALKP77YB8unGoc91PpbinF
WLcp8NOHRgfo1fSTTagm7BGINh4BRRNgROVIjnHUl4DYlItedaxnmoXCJ2rDK3+U5UXRaN1jQLrF
fYfMDO8JrxqH83bgijO0sJmtvGW5K6hfXLRy/NHwZYTIsYZ70EPW9PU6Dpi25TPR9bdDIR+KcPBu
PDN/VLK3L7qCYOS8h9KG1xP66PCtoQayTYrgUounT50HocM3+ajRgfZG0zhSHY4oQla87ZNI/tA6
tg2pGb40ijUAXZ+/Aa/FjJhRipKPs00+gBIozPZlgtsA1wZwd9RWOI5AL+7Ig0XGJ3vzAvEWrrBh
Biz1CcHRHjnhbaZeW4EQEolz8dlxMWCiJ2FDjaKKLxvnx8SLeAO0p7py/FiHquUXiNtRW+m9qXHQ
p38fTArBaMXktm0gjlqpP1crUnVdZgkR6roPK7psrFcvHKy7gfocAVQA8/+4OBoeLLTDOLc789Y2
fOslKsyJ43O2W8eRDffjgE7kh57jEwqmXn4HkwBzJ4Why2YuwBNhV9kxDlT6nGhSfPKqECMTjNgW
Aa6tz+BDTOFMGfaRfKN3IPl1gV5GSw5FG1K09hvffu4LKOVOldlXtozmXuPgZtd2Pm95TwClrtrI
m2sG8aMyuNPe9BMqNJ77oy1t/1ZVdvO5T5MZMafSF3THMGSQMR11AqXBxyOH2TL6Y/abouZfI2+f
ychOexd6pfvSFfX0pFm4SfIhq0i7lZN8hhvkfa5Fqh8yFo+Mj4yYU0/F/N4HJDvgP0zN/rWajGbc
IbnA8wumNh6vKPzaX8vBb3YWmgyEjHBRDm3oaOautGp9Bkl0KKd6Ujyja1900wsfv3WxNfA74Gec
cOYOiFdxMDjaN5ckmF+5r6eXYZLxpVPZOtEXirLchtJ//jRx1GaCV+j5LFYcMpdNrq44obJuiMrx
L8VImhbAs5LcqNEryIDs6sa6JbGKWR5QJIAeIEGUTl4r914/Jigp2/aKZDkXsTA+NfSupOuEY3B0
a5QciN7EhTeZeAXH1ryqteE7KAM4S0VQ4pD2omdgVtOlL2CXamUz/daNEOqShMFySKlRHitL5+yz
CAN1qNiz35pkRmAM05ydhQV8DnZpnI2A3HVnZIn5NbYnVOq5Hv7xbS/nS6hnfFQzzKnV43tHQATj
X2kHlpKRSJR2/CkauzqigIhJVuQlC9ctSw/43Ya7xhLaruzlAK+hljeTE1IodIzyBv4G3nuZ5xxA
TtbwbUpc+47dB+p99r6HoI4VL1GAM2Mcq32foQBw0wGSfYNBAQWYU9+RokHgXVlL9o9ll9bPuLls
wpX4lMQ3G+j0/lCoP8qr4YW4NRaRbIBM7NgmMtZ8FpaHstav7bLUdllpFHhJ8On68Bsa8X1qxojM
9jSY6AoNgsVUoW2InUAGO/wyHqMW8xlbLY5HP6MSGrKtTeSFZBEwUXTo+MEeMisDnmsY+qXT8wOJ
m5PxNkm7Z5W5FP4h9EsiG8FvFNdNjDXLzwk0C0AZbW1DI26QGhXA2TluxDeqYGsLXITs2NUn/uf6
iyaD7Emk0KAOphlSXxHucGf2Qb7DxDlRl238r2wpQC3E7dC//I8URP8XlToNnQohNeGVWudjW9f/
LHX+/Qf/qnVqwvb+izqmwQk5w4fCh/d/i52C/yBdy9J107RszzT/Xex0xX+h2tGFLk1msPj7j/5d
7BSujbtCl1LyDz35/1PsFHMt89+1TlZBikW28Fz9nzVOMoPmM1AZH2Xvtn8zpzg6AaCaIMx/8fH1
o1kjyv67yFBwcn7seBVg8XqSOEUeUuZm+oOafW8fa8Uu/Oeb/vs/Jdm3JVj5/o9y6Kq3hdeBD3O7
cFR+TO0q+Uop03hOh+L+9MWtlYtTv357cbsywsEo+uyYEkVe45mgAmiGohJAV6S/P93I2h04/2yk
0Nga1hxkHTmaBM4D/4PtInBFn1L5/xth7/QQQ+O9x+bMf39Tms4IVco5PsmONQTlHdEafNZ500Mp
0/HBKMszXbXWytyFb1rpwHJzTJllxyAwkkfOrR70wGpvxJADJOqKz6fvZe2BzH34ppW84DhvsoGp
x3HU6lvNULgpCSPHWBlatVNtTzezdjNztf9NMxW7sQlPZHpMDSwkT47I9eyScD7K9BcRaygZ7Apy
YbE53dzazJrPKd62V1taleNl848dDDQ+k+0aPtole6pWu4vDMtYkby/hFhDzYdWG1/zfNmIxR/PH
4RZuqGzGrW6jFQSP0bLpuD39u1ZGprUYmQOHFLHJ8cUhoHb4RWaTQ56M61vu9enrr3Wz+Odti8pz
UJgWyZHAtU+5XgFD7pXOd+GAiY0dw5mnuXIbzmLdSiedw3Q3dQ/aGL70IqLSbtPW6XtYubi9WH84
qy0CCkvJ0QiltY36JLn10o+uDfZiAUqpt5bCR6hi1dN4QZ02j6k+Cfnt9I9fmU724gEjEwk7HJTm
sTYcq/zJe38sACvHIkEz5xHz0nywlxZrUKOwFmRjGR9DJFtzMGmYkattKr08M4XWHsNi+aF4PKRC
YVR1nDQlgN5RDfAGEz3h6Z5aGar23O6bFSHPfekLofD41Kw7JERZWz5/XgNM0bekB3093cra81is
O5w9Q61HQH6gvFps5VhSXImU2kZzNunpJuZH+85LfD5HfXsjuBI4FjRFiki+wrladp+9plOvSdD2
eMOLvVEMkTrT1tpDWcxvPVSJmVtDelQaCexekQSvedAFN6fvZO2RLKa1MkwFOF9Pj7kZQE4acMXp
0nCAzqCJ6oIx259uZ+WhWIsZ3olgKvwCP5MhgQuR5JZc+o7Z7py0jY6nm1jpKGsxzcF3Oamm41CG
kxo/9RJBaIs26PTFxdoNLCYfwqpa1wcvPDa4FFyHsHkOSPZAfLz+c+VQJzJ3hVFq4jM2iaD5k3S1
q3+dkXkQm8h0MZ6q0pQAMSIYWO7XKNU8w7hqoQmIe8+28ja/PP1D137n/Pc3c8zyI4MwllKnjFH/
GXQVEJwrX50mnj7YwGISe0nS+Zphi8OACOTYGSnnm4kQj0mqBR98kosZzNl26DtxZRzGzCS1ULNK
vv+N6swNrI2TxeQlyC5B15aTqqujy6F0rb1aUxllZ+brPNzeWRusxXylCoNPXDrpUcNUY/kwIDKX
qNox9CFIhMRNdN+9MU2GX4Zl6nLagL4tR3d3+umvTGdrMZ29ytZqzUjbI2css7nDDX4rGNlm7QSP
mMziqw81Ixez2YRfa9p+1h4JgvQv0JkD+yHl7LpMSr5vQYGfbmblScnFjOajJAh1PesOPRDH9rp0
dIULxLLAZFsfbGJe4d9MF22qysFOK//AlyIBfK5dPWa+A0T1Y3ewWDVk0VPd0TQPxnbUkX0Ku5jg
ZZISD6evv/K85WK2j0aDXiaJGcsYgZsvpZBpeBkane1SSCKmMP9e9I3RizPPfWVxkYu5D87SL4a+
6w4Z+PvPnHOMx9KPxAM0E+/MQrt2R4u572pYNlAQTge45zrgLqNDu6ZanArqgRCM8MwisHYni0Ug
tNgj55WMblWZPYPg/Oz6BSH3KPC2H3syi2VgirIxQ7Ybo/mMXtzUxvGjwGVGfMn1Ve3uT7eyNkMW
893nsCAk7D48xoNdH0VlACqsdGrJpy8/z4J31jJzMc+DkKXerDT9kRPcZ5ewuW0f+r9as9Qu/Dxn
9zb1Z7pLzL/4vaYWc703SqiIeRHfpoAAJak/bfUpwoiwkQgiNmbmfBHEPdoDIuyypYx++gZXRpu5
mP4c8eZkrachAZ0+OT1o9C98rwb9roarISLu9HQzK49pLji9XWVKpU0wN1PjEaZmel9nKnxxvFg/
MyvXrr5YBFAzBZXZEyXFsZyWbg2DWjk5UEZzrpfWGpj//maRDMygNFE0mIdCA9ZndDk9VAWacWbD
vvYQFlM+BDk04a7huD7M0PEkYNq9sYk4nQOi1eNdOf0Q1ppZTHm8/zq+1jy8zbpKbsdB3UEYyraO
Cy8KYGS6Pd3MWmctJn7shQ0izCK5dcM6RaRkRi8jO98z69baTSwmfGgNDq43P7jlhehdRDk1feFp
iO6Cr1nrOBen72GlFWMx76sQ6pwXmcUx7VrHu+G5mNMlDGUa3ksz4yAPEI9IZHXmK2Slz4zF5Ccf
uJalFAEZuh4Gt96FcUKFdn/6btauvpjkriNiDoQN/bENquG77nlwl0Ki/5KPLSLG3ItvpgfC2cy3
heKZsCu64ITxxUhi+5Cr7JVYI3Hmmay8sYzFLEeWiUxwilEzcCx62Zo6vvawloSbjsXudEcZ84x7
ZxE25h58cydDygE9+QbykPuFZ1JARXBfTzALLG90rmriSGA/IRJO2m84ufP6SvoEyYw3uC4cOJrV
FGvWnLqXAh/wyFTuZ4ll5gI+j92UmHlor6XzXe/rfrxzEHmYN16WJulLGvd6e+NQwfPAWFjNDAAY
XSOPfvkK6Pa/lOP/OiW4/9d9vK1yr4xqsbg7zmUGJGCsk30H6bQRuL+CgZNnsyCQG/vZx4abmDv3
TSfWbV61gZWoxxrqMw5gZ8CTK4Ivp5/RymD+W/18c/VSECMXpXrxiEa6wIc8E2GRpJwZAfOEe2cA
iMXi5edD3XWadPEXoELNt6Pm1da1aeZ98gdynxXipEkDp7icYovDtm1oQbXszzQ+ry7vNP53VL65
tUSabmfYXXpbdsUX9FmPie4Tqdl2N+RZvqYmZ3ZtM2xyvz63PZ/nznstLl4JvRk7tjbCmSt07Tmq
MeAbZuhceCWmwdOPa62FRYfCQcjttPe0Y+uPsDRbiLW+VseXpOi2Z14Ja922eCVIDteHTI3pbd2I
P6jECBRScLF6fBmS+LSLueMam1DlHDf/mcVobRQuXhAI5eGyKF87yqpJHyUqDiImnLb42GeNWL4P
EpzIXhhAusAVeOlrzj1yPsp4WeFepPMdfujhiMWLoQ+navLJgzv2qqgyJCFm0n3yYnScIINLeMH6
mYbWptXyDcFz58AlyG7nfXQbiDv4jvkuEe1DPXhfho7igzf/5fRtzT//nVH9t4T1Zh6ViqN5sALa
sSAncmujdpnt+ghBYpdTcMoOF5Uav59ua20gLAZfQhwewPdJPbpWPatjwZhuQl8frk5ffmX66Itx
BgMevoYq1SMimu6aEJAsRwQZZ5uhQkZ55umsNbIYbUlvWgUmxObgjCai0qyT8AJJrUgJUifRwtye
vpeVrtKXo82vJ8sjSv7RTQqqw/DdUbznVvT0scsvxphhIG9MAC49ShfLtI1iPrlQrYGA6/T1V0aV
Pvfem1EVkBBPspUYDsjY3O3ktmR8mtZIZgB6SLh1X3Ne/Jen21p7InMXvmlLxhTRSNssHwGHavt5
7ocbE6TsNQY65+fH2li8prPSwjgvzeg4QSKLPgs4PSAsUiLH2bTkDcPtdDtrj9345734puNFDNzq
MdKMcadruknuCGmzwZmleK2vFm+YkeJimxrJxJ4N+loZQpZK8o6oNg2o+elbWGtiMckNK+zZOXnt
4zj6xiFzfP9b0oxAxUIW6TPD6/1ucr3FTI/aIbQQwdePGSaqbeEQFKKSTDuzJ3t/8LreYorrstCa
MajtmwGLDd5shjBsS4j9noBxSwKhf+1E2SyyKlGWFb9P99v82/9zIXa9xYwnlzschmgiRUwbQoB2
gvikBmNV7DgYQ7xR84nQMjTWz5Y4ici1SBaZpsG5s3ifA6o9/Sv+7t7f+RnuYoRE5DgW0SSsg459
Okc73/cB9qwuKPPgZpR64x85Fw+M/jARrh2XmwTgVZXs8GtosHsCP2jcfmcIP58gII25pwsyIXuk
Txc+vBV8LXacI511m770nqvWs1v8VaHCYQLu1fO9dmMYWmxd1kPrWc1VZ/tOnmHKAW2qXSSJ1KOv
p291bRAt1sCsT1CrBSk7yEGGFHJb5wozZHBmGsxXeacfvXl6vFmVCntAgWa7yW3EcMK+5+DVCceb
mF1q1/XPp29hbaTOt/amkciufM0fCm6ByGaQ8niJMLQkENPGPwNNEr8rz7xc14bnYgUE3N+oQrHf
LnCXk+GlbtqCl2qRsE2YmzLG9Os04MTv/OnP6btbe0CLxbAwS0RNU68dcEPPIVyiA0tmlg5Rpacb
eH+pAh32z+7LDR1U7jhax07rO7hMqAr2iT+ivlWt2Ykzi9XaQ1osiHVHlknZyfBo+Qkono1euWWd
3biNZxEW3cWW/rufRjcc9linTCI+T9/c38+wd0agOz/JN4ODXZwVJGD7jsB1C6dBtV1aVrjXsJm4
uyhLWvMmREMkID7pAW75T1NVxC0wJ8jvKT5DA/qaGHBbeGeG0Ep3W4vRCnYIVIwGw7iNa3ie5Kpa
r4Gflik4Qzwlp297ZdD8tQ2/uetRicmIEOke3LDsdoi/k5+6Yfb3p6++cguzvfptn+oinSLht+oY
ipgA37gLm8ussqGyxINyL083IlbWDnfxKkCSRCET2f2hyjqqXVeOa5ftUxKWShLM2toNFOxwkinF
FtkA7AO5GUtw2aXOxre9NsbB9p9G1Q3WVQYlqqyIWVYqeYXNlih09Hol3N00Fi6AutM/eWWMu/Od
vOl1voYJGynz6Y5XV4JZtEngiOYXIDt8sqcCSU53uC07PmskuaDSrc8VH1eWJXd+UG8aDgPNcsMw
C44N6Mkh30NXZFbxqnTEVivDXP+Dh9qtor0yhNOyVzCazIec67pjeWZYrz6uxbgm2SxprNxrD5HZ
xt2rBSe3w2ikDB7j3sSFQoBXrJqpBi0VGIMG9ZbI0Ju67Sr1jD2aYjkB8x3wqc2s8/wT1W0//DJt
M1PRLkE9bsJQGsTZBWlliriLpbwfzRJjqxk+JvU4kjNThQPYNK+wz+wh1q6/WLehF7alqiDCATb3
jgkKs3SXF2Htb08PtrXrLxZUImFNcp4nG1ZoNBrbxLZ8ueu65oOTfClwbcsB6ksYpU8BFp05QSO3
viCiIe2p0pP2TNViZcY4i5WkT3PiyjAqHFvdIh0Kojp2XRyWJvibveGWn6gGDWd2/bOK+b3NiLNY
UCwjzGviH8wjPglpWnurBQJy7xt2C0iurqtu1PDtU/tpZpOwQnkZjbn81TRlZtw2A7SBH30f8T26
SR0tIUCqi3UvBPacuYH4MsR9bw0bG8M5+tMRpyF2+zw1zd8FsK7Q+lDd312qagvIpe1EpPZT6/eR
v23LzqoOzsCm8cwbc2XZdRZryci7sLbriMzPoCC5x6lfwG1F26mVTwXvxjMPY2X0OvPf36xYaI6I
sstaD82NTC4rBWvqwolrclNOz461u1jM7sAjamikIHZs/IHwTtt/cCcprgM3uTZJXjhzF3/r4O/s
LpYC2sAkFimASnAwMPf0w97Hm0npsCAq81uODzq3t/0wtLXYV5ma8mevHiOcimUUTlTKhNN76XPG
h3uudgE+XJ10AmwlzgW4nVg/8yNXusJaPFDNoog1Nll18KMqJV8sR3Mp9yZ+U7xyZTOKoLowddPK
zuwO1h7tYj9JSFFdJ04+EhZmmbMV10s3rhj7L6ef7NqSsVj3ktBhM4BJ6KiNo4ePRsEy6H5XoiLo
YSKZ1zHPHRKvdNxSYhupzPBqLw9Jm8C+vikIdU4vrRSHGCFt7ElI1xG5Igb59I2t7KqWmltibFsR
aTyniuhe68IcHJFcJEFCorpTTOUHN+L/ob2FTTv6eeggrg6HiSBVQoSLX2NUY1fOoQYU47WL9LB/
gCVWp+GZQbgyKOy5j9/Md8CLkjrnSLSM5+vVS1TVVfgoq2L42NvWXgzyrHUbtjS+d8jDsHqCCjA8
V2nw+WNPZr6pNz8+K/0yBeTETtTRxks7qq+RqxVPEGSqM90zv+/eWUds858tjEQvNxnGwgOe9cK/
NfE+qe9hrZUtucaeAFHOuu+Rg0KUkytf8tCbCdAfu7vFRiV05TAQAC0OPRRxVjLbBgxTu2NUPsVd
4nT7082szabFstCASzIJHfAOsvQ6IOzq2Y0boobpQ0M/pzlda2SxOEBL4qlPU3MgCU3aX4zeBAG+
Cfpsyr/GYe6ZO9knZnxu/f+rRnnnuS01ukMooxqJeXxDcGMz/Fb4oadLt/BJdh4EusJN2ek2DFfN
CSoPk74fxlBum0Hhhc2AUOOqjP1Skw8AZvruC0k3sUvxlpyKBIrjOBAzFTP1bbj2KIuJbi+LIHVJ
nQjdEaYGEOq7quojkiWzttZ4s4Qqz1J758N6CKA858L40YMr7YjRqwYt/9pqmDutn8XohwTV+ITC
XOQK6ZvYioAz0VcjttvidWpVQIZQJOyqu0mq3O7OTFNzfhDvddhisAE4ppwYuNVxyi0SYgCuu1H0
CQ7TyEkPH+JjRPqHl5hH3e0cEwhdb+p4STUN/imnw26Wv9ZDJ/T+FQ1iK6E/57qfP0RjoRN2Yute
LjHJeq26aEsLW4pTmyY0OMhWuLfxJA63RYZ9GFtvpA9PAIJA4O17P6R6VMuqaoYLQyoyD5IQZyNc
e62me3dT1FBEAgVVAafYnZ4PK+Ybdym+TpBuEVKTkAKlA2PINtJQxXQnKyLqECIqFY4wokU/fE8a
21VQ9Gxhy0/VmNbRlWHw+f08gi8Zv/mxFUKQO/2rVtbppfVGh3Yj2Y/b9KgeEKTsRGDWQXWkZ1aB
tevPE/fNUmonRkHZR9gPBsSHbO9JB9h4b+K2Pf37V16iSymxrHOvN1TbHPM0jJ4dvn3hdvskzFlt
pT54D4tFxrPRbo+WUR14CQzar8LgO+m7rZry1+l7eL+P9P9QQxAokHmRaj9JTZiXnBG/QnU4V5Fd
u/hiAkqi3cfAHYwX3xB3mZop+nVRf6hncIP+8+kS0tuTj1NFr3qnRQcixO9bVWhn6pRrv3zR7UmQ
sQNjqLzUTTewplcVEk4OuE53+vsDR18em0bagHSanF5SbyAF/Qk8K3HF3qvhs477Ial0zB2nW1q5
D33xzdswvTIFr/S7PqXWlRWG7MlrrQK69rHrLz5zfSsMwDumxkui40iHFk08sQBOdu73z1P1P5dw
XV9M4RZwFXFWuflSuIEeXWVkqsGxA/LUXDcaYSCkS7vBuU3xWmfNj+vNehHB0SPFL9eeM2XPZ4Gp
GqYrcjQSY3u6t1ZUtLo+t/ymBaqwFlWUYbytbdH8jPqiJIe3DkeDAsQAwLjjaw1gJ6lJLo77DSxS
z9O2CSwe3pAdXLBzn8RrI3CxB/S9sSxk34mXrMrTGHZf0t4MaWP1BCHbxpmCy9rDW0z/todvGtGn
RzcXNkHXPYRC3oXppskk4Qtq1Ovqg+NwsRjUCHdtb/TES+Rl0jnKuK3G3Th0U3Rm07w2NhYLgmQ/
GWZxqn0xmrweEAl1zlVcKv9cOffdB4LGca4jvRkZQaCiEOJd8or5XTvUBsjKhi+AXVnCKz89+taa
WKwFkiL0CMbd/ezawoWsntvBXec3A8CXic3BmTH+bkdxI4sVIW27tjLI6Xn1W1nvDdFEOwh75wpG
a1dfrAc6MUXkH1XJa2lkOkw7h0hfMpC8/CPjiF+/WAIMsijsQS8YR0K6/QG1mxmDEoPwe3X6Iazd
wPz3N8/ZJcRH+tIsbsAomUfwFsUjls5zy+W7n3b8/MW0Nth9UE5zgfuTLbK3QJvunazJd35nFNui
TGFPy1RuPEP+Pn07a2NqMcWD2PISuyM/QIcLGx1alVnRZjSFbj0g3COQ/WPNLKZ3QTCKT9xTcVMX
TvENAoR7GzSZiQ9fnCMIrN3JYoLHExxctljxqxZI9Zlv4vQyCPQpI8Ykvjt9F++uh7q3PB50S81W
peCkLxryaA9rs9zodV5ySiNekCJMH5vnyxOzUS+jSsoyfa2npiRTAVtI5KZfCXz7aAuLOd4nTuJm
pYpf02bEajIlj6bBETWgqM+ne2rlYSwPt1xpuQ3ZnfGriFzZ3kw2qbYXtqajBLa1aBr2p5tZeyBz
828mY1JKLwXEU9wY2diDUs2Gnd2O7sGHUbEr7fzMe3DtbhZznte7qiPbi185/c6vszbWd91UETol
mnOb4bU7WUx8LR6R+5Og/OpagLbIBCS8sesKUpXMP15V2R+bh+5iuhvkZgxhN6WvbhwZHcsvy+OF
0q30oAhheDz9VFaWyKUepsTsqQ+GH7PGd9r1aLecarnhR440mIOLaQ7cOox9rYKqOKqqgXwat0j8
ai2d4Ll+6PcvD7MyYhraQGt4R3k1Dta0qTjS6giROGdoWFnllwdZrteBWjam7JM0p+Side+juDiA
Kb3CJfVVZmiHTKF9qJgKe3wx1xOpBWJQdfbJSBuXSL4guCNysT7zOFamxvKEaWjgPPRDirh3Spur
aHabG614cYX6cfphrDWwmOK5NiFn6YbsVejhC6kJ2ubvtqrQe+MMQGTuiP/4RKGDFrPb6Agb83OZ
vUajuKxaH6+taq5j/XPPRrQK4YadvpO1dhZTvOmz3FN5gWmFw9jv5fjfnF1bc5w6s/1FVAkQAl6Z
GTszjnNxnImdFyrbzuYihBA3Ab/+rMn34mhbwyledtV2qtCopZZa3b3W6qChCGasHWTavB8yI/rA
oe26codYfNCsNUXEzWRVCfEESR5ocoEtw/ld8HKt38+2KsZ93nlz6NMYNqOO/g6tiGo/Ef7QxlO/
32Ysw80JWN8gDt36v6IWmjSAdn9sCyJ3las6CNg8Kl3SlWV5/01HYrNyA/5ZjyA5mJ4VWmATyLNL
fsMr4c+g4M5Argli/xdwpgdA5iCDwJNSjQ4Um4u1EMyyVGYpZ3agXoauuuETimzDASrU/mc3WPj3
64a0rJRZwZEsKAX0CcUTxKnBCFT1YJvFOwL5TXeNXcY2xOVOe3MLd6nfVmGbDp/YQAHtDMhnkoUZ
uHujtTKUzUSXkd+MIJYOJSA0QT5J2edfIQhzp8E7e75uIdvHL39/83FaQdUQ3Ar8k4csJt65YtCu
3yZQLYo33ihmxSYsSggP5ZF4GghYwXMweZ8ctGeu4K7+wAbfOcFMupQ0ahZdhYr8ApgMwlyO10Ja
LYnHaInmJJqgcfDU54Xs/B34nWuokDZ5MbBDKYJshPAJmqfzG9ZCLjY8ghNYcf0RWT4a/CviloL2
FnIvbf6jgIZf8BUafaz4GjqQib+Jy05/1mUHsto+c8osuB0R3FXLLfYxmHqTAgRx6AUGL6tWCoQe
NVqMEhn4rlc/VHUvpvwlY5ECdeW2hTQOJfQQOZPOY/E098j+BKybwUPsP1z/uCVAY8aBVDhjwCDB
VJ9lFDU7D90HEO1EnAAdSZLeNh1ktVcOJIs7mWWitBJBH0vKz7PPHhGMhEmmRkghg2fn+lQsF5FZ
S5ghGurJsques0zMaItDF7h2OdLeoLME5tWFzGwjh2wlV2oxnFkkoHMTZw0p5RnNJ7/nPPiZgrcS
4k9+e++gcWEtsrV48UVg5a0XSxCrQV5Q8bPwovKg0d+dTI2/BgKwfd04gMgSBuBUEtVZzzj7eSyn
n047y+/bFuQy6psTiECSgQ1MyzOt0eomSPdPWsTuPx0Ui9EFxut92FDv5fpYtpkYUQgbvdnp40U8
QV9gCJEzHMX8DVXqeWOWKvD+noyHkyZOXb88U5C/ohMMgWzaolM9nle3lM1DDEcvyt6FlmUdfyw0
GHyHdvwUFXm9h/75WtBsG8HwdlpFUAWZiEBP7zzchGXgfaCyHsHunIf7TQthcrwMYAWGFnOBbr8M
UjwjHqwVi9fYMSwubjK7UFy9SLRkzRkExGmCruEH4kEVM0m5dHbLReVqGXTer5xYlj1FL7/izf5V
3Atz9N6Rewb+Z/Lg9U02H0DLMq4Bpy1nCDWcewbXMuvboTkXjvsZjKQV1CE09D0gEvu1GoNtBQQS
m3QvWYHEqpP60Ue0XkJprItkkYQkHVdeGpZdZdK7FH3g9RxU6QDftiCradlHTkokd8QaVZ5tIUzn
diW0V72Wn6H/XkeJhgwDoOEqXcux2b5v+rYCnlNPBT+rgRfQ4oDM+a6EFC1Z8QmbgQzHhpgzlGFp
XJ9ZD5VRpoG1EpBwualwJG7zOtOxmzx3e5LHH3WHoiOptfPs16O/ctdZ7GPyuUAGAS1Z/iUCCX0A
NcO+BzOVF0CudtOv940KgJQFCca0Lc8RjfF8VFBUbqFFLchKgtP2+w1HDiuvk4vjiid/Vi+MQNQg
cqqVKNXiwyZHS1plM6gtlTx3zaQ+ZIFzjJxJHtzFR0fHJtohEvuXjfXmJIqow3VARH1WOhLfhnzh
XykF29Q4Rq/bluBiujcj0JHNkudZjTqPig7Qmmg+jZqr2+tft2SGfMOBo6FBZtat6H0R5FCb8YAM
i0/4Gwjb05nnoPp3XQ7oGAt0q589v+dk3F0f2rY+hm/TizYW5ArkUyaQcO69+AbCBuO+Z8W4A/vv
WoOpxcV9w8WhowCExlLSewjUVc8QZDxGamleW72aZ7FtYsPFwRsYz21McrAcVWO849C4nj76VKTV
h+uWsgxgsrcMIu4LPxjpOUIIRQ+QgbpI1EftWonJYiKTrWXOWO5FfSifCijV7fSM21r5tXNc0mJT
tyosbTh6wTMnXRaVnzu+kIMaUcCCcGF3Hyr5paYlv9lmKePe7lD9H4j083MGngZIJQfkFNeIbK9/
3WYnw9nB1Fo4tWb+Pa1C/zPEvfRNRMD9l9RV/XJ9iIs93nlZm4QtaB0OCjmN8kkH+fRZod36SHSj
Psi0kz8dwh+Dlm4iMcCamL7vcfAUlmP80YPc0yUoVI28g0ars0P7Sp5MzgCOZy43Lo3h7rqcOETc
3OKs0JQwf4AqcKN/lQCT8pXuPct54hmO7mV1IDrG3DOPL2qL/AGn/HK/OOk5hGbZRlc0fJ1S3rc9
EFJnEfXlhz8xYcSXJbm++pYp/MGGvDnrIe7ARRgT+QTuduCYGaW/Xa2gswedz48eHVZuRss+Ntk4
0O48SbT1oVkx8L3p0KAl5+AIMZ1TBbjLyvFuG8TweLBWDthLZXDuBIisdzTv3GmPAwxCwYAhU7Ft
Qf4Avt6YjIfAQkMAIzjjAgPYu2rc23KBStX1BbG4o8m84cUK7dXTLM9Sj/VpKKCwxVRz1igRPBeR
2927S9FtXHzjos9Y6KsUaMUTKZg+QHajuUfj1fLFm9Lyp0jH6Pv1OVluE7OBLxvAKZeLTp5RZQTZ
UEZYBQVs6HKtNfHZVt7w9EzgiMyH2D17gwO1JcGrBCV/6MBDFXnFVrY5GL6uXAAZu2Dxz3KhyJ7T
CDntrwtaU/qN28rw89lVvJi8IThH80SecBuWY4L6PAREri+CxUZmQx9wExNFrjM4zzoV4Jhe5rgE
wDBW06Gc9Txvc0Kzmw8SMT64UMvmnBIsxexWChB3+uAPzcYoziRB4QGZheTwkJnO7MSgqJCgN3r6
lhJR7qYpclc80XI0mn19EnC/qWmr5n+tEAOTzxwcPB+AWRwgP86fry+LbZTLcr05TaLKaQPQLQdI
unL+IkocKVBFK/8ditaDKO/GbgWzqw+fhCISRNTO8MV+B8xLD4kdN9uVJTSCr8/EtsGMy50BBZ03
QYxEfDoFu5KSGdw34SvwVv9eH8DigsTwcsmnOCho5547b4g/gqZKfMsD5ayleGy/3/BwAAbacuxl
89QVeXbvFXQ61k0rPhc4W7aVkonh49CXSFs5c3aenY7/ZGPGboVTXbiI6pKtPNDf31D/ZUGJ6TDP
+VQ/ZTNjP0ARSh9lm0YJ01z/4+OgvL2+Gu+b6z98KGkLuUynHciZoLlm51UB/wro6n2fojnl+gjv
r/d/uE9U4YeApSJn7AVgPdp7JRCSJ6dE/mHlrLINcDHhG9/ToexIAarwJ4aMxnwnFXpY0d0aCP5j
2wwM50YX0NwoAGTPbI4riB+C2rAc2FpR0vbzL39/8/OFG0OdOcqKU3eRIy8mNUPdGw1b13+7bR8Z
7kxAlDZkBGp6stDepyIi4nPlMQIKsLmFQF/99fow78M+SBQbXs1qCC+hFN08AavyUqT6i57EUfMp
3UeV/ELU/AtidBepB3Kr0NgRxfnPsMS/Xh/eNkvD6Wc/AIIbkppPMwHCuiiaj1DuHE9IUtyEW4u7
UWz4vR5bVFzzpjjNrH5Oh+6YpfDI6zOw7AKzYw8ygEshi6h5Kn367wgI98HxVosEto9Hf28xwEec
GfyQ8gwQa5glF1hSu7toCb1u+/FmyD6CFTYK2uCsJY9vogVwwtAdnrZ93HDvOQScrKVRdaY5ST8X
7SKg1scet33ccG3h+TPUG5zm6U+XSwxBgATiDGs9vpbDNbqsxxvXZkA9dxPAOhdBYVwPTg7t+DTX
I0sKD/TV16dgcz2T8kGgrEDDSPCzdoFpCw7A7DQZqE1JG37QFQR0lwRl/aCDHHAn2ga8qmXtpAf0
vXXlxwyK0ORhrPLc+abnka/F8haPNJGxpAQ9aO4SFNcgonsHZjLu3HhQm26eQe+Qdl9BIAtt+OsW
eP+xRT3DL4eQ83QsQv7iOxqt2gU6fsokCuWYdCPqVTsnbJH79Fi2LUai5nMbcHcw3CF6fUGBGGKS
7bQkPkgrEkhnbbMfNZ/aGZpSG+Bng2eC3XlftVlI74e4hSYVHYcx31UCT5lN8Qw12S+jIh1D7mI6
DFsCwtAMuGnKd8wTD9cX6P3zh5pvbUjphfnE/PJFdRpsa2DfTae9X0iQul8f4H1Hg9z5347WNI5q
de6xZ0iLYmfT4ZuOM3Ubgd974wiGK1NI5hYQLOUvMktfhWyGG+b4PxH6bSJSJdR8XXspr5aa8eIl
q4dA3soqoPmHsOHdtqcviJP/tpEfKb4waAu+ELBgnZxCItJbZLmSGnrf34Go/vvrmWqQhcjm6gXg
zvHrjFIeeG3QB9VAueNWQTD0cH2lbVvJ8PVAQQvaCSr6DOr8rN132eDKIyha5bZgj5oPbM/NsnwJ
8vLFU212qKlsHgjYDqtt+8h8WAeyhg4IWKWeU7+LHlRfAeScT5H+OYwzEsLXjRTD6P9NBlPzbc2g
Ug/Ea0yOEN171DM7dm66I1x+URrYxX74FHX3daZXYj/LkpgvbKduQ8G9OX9BBAAtv2KsxjwpIr2G
87FsLZNvVDhxH4zQM3nxoKz6SWr2EE2oNKDXrvundEaybWeZb+tS+yjDCNd/htB2k7RzPJ2GPhs3
5YXoRc/0bSiAg2/yK1bylygsFhAlTh24N7Kiired4earOoOIMJpbIRDsj7gH5TjcIFcHwFK1SmBt
uWWJ4eFiwPOkErl/lMvyC8qjD5lX36bRcjtE7s6PoxVD2VbbcPABRbfBG4P8JXVRGA0QTCaoM51R
ge2PaA9fyfm/v2d9EwRHQfkj0DoRPIPVxQF7pfYou536Dg/U6y5oG8AIuVXlDEgAu9VzG3bZ0Z+k
9xKnIPFY8fD3LzzfxL5FIDacK3ge4hyshmzq7kstQMYepcVKAuLyQ/97hvjxZX3exK5QUc0ryKiV
L2wcU3/fMfSzOi7uvzx2kwii1sdABsG8jwq6soXf32C+iYgjqI2Bj9RlR4+Hj1mRl8eLpDaydCx9
Hil+yRL6zUqDi215Ln9/MztXsgpshbgM1ZyTbhdGAagI+nWFAdv3DXeH4kHFQsXFCxQn1OeUjzVN
QEGhVtKNts8bdzlD7pTlIFd8cZvKHfdVXCC8rh2uNrVX+CZ55oj+Bz6UuGV5XmIZcsb/bSBuu2J8
2+Y1XLzDq3kUtOAvQRW446HniNN2YdZR+uCN0yaRBwKp9b+XmIUTD72Bhc++BqQbIu3zIjUHdR8U
YOs9zxeXooVxaUgWr7iMZVVMfEYGuXHSDSw4ajD7n1hFpgbctiCK3V8/Uyx2C81NpWaOw6TLXkhH
5IcqqqovMovKf4GNWwsSbUMYG2ts62ic3SV/KYnq1NeBVeHwIc0iyOJA57z059vrU7GYykQOQkt9
UZ6WxUuZpjN6reNeqVuGXM0aLMM2wOWQeePgsusvEm49nhyog4LnL+j1DbBSabm7PgGLoUzcYBvG
dYgSknieCuocA9QP1Y6C8OwcoVS5MsZlp75zBJv8l0Mh8hA0MfyZ9m18uhz01Bt2qpfsANm9eNfl
0y+wCNw5KCpen5XNape/v7EaBa1o5zJ0mc0t2p+qCC/mGN3520q7vpmpAGFtsMxkQYDSB4+QP28O
aVze/D8eUe8HD76JGgxdN+jLSYoXGnvOrq0DqGu1zY+KtwEIgQZ2c91MtsU3QiEEPVOtZyqeoQ7/
A/chqNB7zXYFqH5X/MNyF5rgQRXj8GpbxCcxEhj1oQ/m7gPr0+Aoa8l00nmQPwFLg7fm95aF/w+S
MHchzKqm7MXza7RzuVF/HH011Cs72fZ5IxrycI/Xg+zYM53c8nMGbMyjI2O9v74ctq8bvk6Zhrwq
yNGO4NWIvncgyzn1abWEK7GW7fNmJFSpSXaNx47i0qbcoVU/zFZpBixbyeSlpH6NwLoJmhLP5dw9
AW6JDuVDjYY5PUHqEMWylVnYBjL2bNeD+jpWRf2CJthfRaric+yxRz/X+Y/rq2DxPVMXvCUQIBxk
W7wANRTdUoCgkpSwfoeSa3fbgZx4ZSKW5TBRcBpvEHQZ9dEza1wUjlPQwSQjjVm68n3LPEyUWyvr
kHh5yp69cGghPAvW7DSDIJAY2npf6natU8CyICbeDUDgilag5nlehJffdiN/HIlX3tedWx2ur4jN
UsbGTcOKggmgBdx4GKVETA2qwmbfo7yr1jLctiEuk3tzYZAgC9NCDsGRQXzso7fouk/atF/W4Cx/
8kfv3IGmUnjRjLWPegU7gsJmuadNDxYOmWs1or7ucH+XF9pVwB0tDbCjrVeB8hip05scOscgVIgE
2pSuG9O2LYzgi3t9FGF+7r0uUCiNNGSUwWhV7xYRvzrNkG6LvE2EXOdDisgtOXueRA2WRJcNzj9t
S8qV0Nu2XsYp4AQank/7+kUPnlzKJJ4KNvzsFqQ81tI1tn1tRPeDw8PFY7R+qaHvXgOAu6/rCGYL
GRCd19fCMgsTeKbYjMUo5uCYQrr10PVoFGJNsaZQbllpE3XmzZ3IB4kJMOp+RrSibpXuFBpgwvrk
BcOwRgVvMZSJNxtz7iD54Ncv0+w0O8Hc8TjURO6zuXDXoNw2SxlHQIZKCFqYg+AZ6nmj3ru8zJuE
IoB52LYShv93PrQ9srKNnnXakH0ECS1n58jZ9VcCB0sIbMoKMDFMko4LcgIl7b4LXU/tr2GcmN4F
QBPofRTOxNspIp05WRZUYj43ZR2u8XjbrGf4PBqCHWemiLoGP+Tf2aiL6baExvWaQKAlyjMRaAMO
r0LXJDhmVI27gWb9o6rEw0VFZV/G4K9zUgc0w9eXyratDdcHGsYly+JcTNnp5FIjLzLeHtCF9dGp
ViGbNpMZ3t8VYMmvoWN/1OH8S+A9t3OzqbzdNAUTiVaJ0i/jZYyefQhrHOqxooccxyT6uHS/7xTU
Lq6PY1kXE5QWAfgpqFPJl25afqVCpAfigYiiH0UIIcRU3Ps9+jWuj2U5BUxIGiDPonMYxYHfNflt
RZR/W4GBcV95q9Uxy5qYoLQGiQkx6jp4nisfOY8qb4sTchX1WgOObQrmIeBQDjbYkD3rePmWUfdn
DcGafiEbA3ATjaba0cmKIGbPc9xcYOASD6Ag2nYjUsPHOy3aQIAx+hntxvKGEcjjDf04rzidzfTe
3/HRBBaxiJYo9+gYTRIgXqSp+JKqlPOVnJMlTUsNr86Dng9yDtizW4pXhg7KD3osD2kPAqthBIVR
6iW07LdOx/BuiIIOAP668gXYCFTadUN954twychfr3uDxV4mLg3yA3z2quZ/OWDopCA33yBO3oa9
9k1YGrp9u0IAwfwcXHCayAVC/mrfaoduNJApIz7UQdaWkS9fCLZqUktdvQpw1G1Lz5jINAESaPTJ
4iX6B9oPWZZ2H3OxRvZjuSBMSNrYE+HV6YBTT6CXYYx7mlBfj19TeXnAdal42rbGl7V/82bwwLY1
MEDgQf5cxImaJu/DpOJt/b6+CUxTY5q5OgiDo0eaE69btY+W4SvoG+5jBVH361OwmcpwazoIZ+ri
DiwUFKhlgub7BFq0r6kieuc2wc/ro1jOVROBRqAAJt3JDY9dOX8nwNgn6aTuISsebDud/tBZv1mJ
1FWCi2YMj0jL/DtD9RRszPX5+o+3eLKJPZNF2k616NIfw4I6XqFyEFS1w7ymjmaxjQk9Q/4U4iOe
Tn9MkAj6qqOJ3HhB31cJXu3L121TuIQHb8wjcupB00pHx6yRNSDpOZuyg9uB8OL6921zuOyuN9+n
S5GnDajJj0VJf/xZXyGy13IoisP1ASzb1FQKLxquszBCRU1klzy+GLMqvvMFLHTDaq8OPrkFifnK
y9U2G8OtFUDQHqq03j1ThUq8if1kbElvIUO55nW2LWVc1bTzvaLIoujIoeGw83BYQWtkXGlgsX3c
cOkBjYCBI6vsKfeCal+1s093lRdEaz/eZh7joga4t2yIjIK7biDkhimPnyLFsj2KrGtxmG0Kxu3s
gbZfya7z7qEUhhXoOxc02868spksEzCb3rooWCjawr17TAB0doCBLV8GgHsvaA13DWNkG8RIFMus
dLM5XsIj5AhxpkL19XZxdZH06I/dX3cKi5XMbje59EEZQ8bohy7d9DPIcMnHBpDYm21fN3waXP4c
suyp8wMBN4CwMrxDjiJYiVVt1rn8/c2BkV30C+eFhcfoQu1TSFUkRUofW3cjJNn/owj0ZgTZOnwU
HeKvooU2tZepBGWANTofm+UN/2We5+WC42ruSu4w6B7Xs95tL+qbHW41LwUopgfnRwsd7duhKNUN
2l6/XV/YP72E72QizQ63YkB+XhQUVLppiwszvpc1GW5TFn7RpZDQSBLP3lRHO5aymymEXJLOZZJD
5mQPIdLsBhpv9aER7Urcb9sKhq8T6FEP3ZiL15g7XoI7Y7oNdUsPTrHakWgZwuyE6yKfNlMT89e5
LF0KTaXxEwvB9gpuu2DtaWe5ocx2uCLow6hoM/GKvh8w1mk/PeNmivYpXfwHN19r87YNY97koBvn
kcrZEaidexBfHKDD4SRZkz4vDipp13eIbRDD9VMRtkGb181LF6agXmIM2DY+QEnScQB0yNt+WeNU
tziS2REHLEo59ctI7zyCWFCgryFZBCKg6/P403L6zk43O+FSD9dg1xD/SNMwLO+LmARetlNh1EN1
poh1DgkakqlC3rXZrNo7aJCmcw652BCtFfsqomL8h6lYVFCaB10CiQ8pD0a24oi2yRunSB5WwRD5
In0tSw7qEj1Uw3O4lGssYLbPm3FA2NFG8oHeCTDUtPshn1o3yRxvGw+pb7bRKYnmGkiN0rsodKK6
Tng7LPKxGypwHScLn2N/ZRnfn4hrEmt6yieym/C7BWWPzC3bHTRl1sgxbB83ohnu1YJV1O9OOi/a
BHigsw+VmRVHev/gcc1KotRAM/tO5N3xCsn27MIwgCJikVR82rbKIEj8+yZVOMwGBczHKat4uJep
7naZyj9cdyCLccwKYtE5dYa8bX/KoPWd0Dp9dsgqG5fFOGbZMEINl9EY/UXD5N4qv0oPWV8+otds
jdnF9uuNY0znoHb4Y31oGL1Kiusk99FJus00l1m9iS+yYAQuvs77UxRP1Ue9OM8dj9dkrG2muczo
zccvtY2hWmLvLvXL1znXcqey9p9K62rTpeua7JgqrOsGwEjvLluqx4408zFtxNl1w24lwLPZ3jh8
CIRsOx1V3Yksl4IAC9s9tNfTwzbjG06bOuAoRuqxR2oww+MswE0+rbIQ2H66EZC0LA5Lh1XFb6Rc
yEHk5HMnU7Xtl5sFPy+s2RL3g3cnJTb/XvcIHBLa+PTxumUsO8cs+ZGoGRfKZv9O5LLdiUt8M89O
nUxz/rptBCMCoRT6l22t/DuydLTcIdgBEIYHrhRJn89qDbdvWQWTXHKuoC2wMO3dDZxmu0vnbM+h
QHx9DraPX6z3xr+iYUJ+dilbUPCkYD0bw7wgO07CZo3t31Ltd81yXwuS1bEHZiuHUln+MDXQiys5
JDIQcS9dXiVTWnyoBKTiOgY1g9qvCSQN9LZj21QXD/gUhcAxAHCTQ7dQ3y1RWRY3jtJz9fu6Ad+v
K7lmvQ8xZ+t0eQgDBm5YHavAeW395hwUC9u5ffskfG+lqnQ5rP8bwrmmYBggGOUgoQOcJfEQkV3e
19DCyVR0JCL4CFa5NYYpm+MYXp+RlrPBdcEuWyORxFVdnarI/Y4Og3lbGGPW/CBzNrqTV2EE3BTQ
v4OuyT6Y5Vq3j2VPm6W+Oq77eZIuDNVmDEDJpskOkFBfo0qyfd5we1b1Q7b0FL8+a6fvKodKeV8O
a7axWN8s7I2l0C6Alvh6LIb7POf47XL+NLmYxPUda/v9l5HfuHyJnKfO4hx048i9+e1BgZK3f6Ce
d+Hovj6EbRKXod8MAREB9G6UFYPPU3YM0DB/QE6gOkye52y7Vs0aX98hfeSqHkOkkAX9UC5EfVMV
+uy2zcC4tWvqThkhkQ/2PjVSJKuc9L6DEuDvxd3YoOmadb4qcpZIizIESsHtnybeOfd5JrKV3K1t
mQ03HuTY9g5t8XWVFq9DCYYDPwPHzyb7mEU9mfslOvGBAU2KJQyTOkeA0AkueZLhEbGNet01a3vQ
DY8VtH8h9xVMkB9y0Ij/xV+2iQBCvdDw5C4TKPqETYRJuNWDG+VpmYg8ANL4upEsS2DW9qIhaiMt
fQ+bqBvZIZ8jBQGJlKxcCLbPG448136uaj3SPInyqjgQCOgQb97Waej6hg/HHeg2EAjgx/u19wsk
jGKP/O24YhrLCWGW9HhQQkm1bfDbqUJlMiNoviiy9ni50HbbrG+48BTVaC2k3UUrrl2CZHCRyEsX
KGxs+7wZeU8DKZR/OYDCBWFlkYLeiLBhjUvJZiDTfUkrnR4CVa85UOkJ4u85qdCHl6Do1q0YyDLE
f8p5Q4dClR+kr9UM6YzQTcubcJblLZWDt+2mN0t6vuqdAggaeJjXVV8a9Nbfqnkqt0V3JpGkKtDW
B8ZhbCKfRB9FNdR7ujhrJC6WyM4zHs1+6IOyLBzw9Uu8KoLuHnCmu8FB1gKMTbdo7rvdtJPMkl7W
L0PcZ39O6hnSXvE45besG/TKRrUts+HIqqgqwsmMq8xTmn0kZSXR95hD4a1rVy5j2xBG/i7yoMTD
60GfZo3LYEjpT5KJMVm6flvTo+sZzhzScowiiH3kCZPYqEk28m5P0qZ52LYGhjdnaG3DEUjAA1CE
j2hDLo5uxMWmOqRrklnUHPpNBZfYSaODGItkHWQTvapq10LSS4rrnaeBWcejE15Ysm7oSTbFBwk5
ZqXJLZqUDroYb8blscH/hiE9XLeV5SFi8lhEWaiR0swxnajv1H7I4i8xz/tfXt16B62cYBPLFFIu
f0eRtBujmdAZ4xA/53skUsiB5nj1XJ+G5fr8D4NFqlxN1eX06FpgNWaHDYcm7Iv9ts9ffOVNDKwg
ASyDPh1PUC5BLgC1pPyZInGVrpzetp9vuLU389Ttmgo/HzRl6EtqdHXgQ7YGybC4tMldIdq4Yx64
SZC2atkXMbgcUksN9HNR3JmLbSefWd0rUoS7gLjrE5BX3S8OAvZuB/Ka+cf1JbDNwXBq4EEVi7px
PBX9xEC6DtF4XTg3TrDG3WdbA+OS5mWv4gBYj5Mcw3gHlol55yikEDf9fLNYh3ogAMHIWpxYNn6L
ZA7wTTB88qdpG3bPNSt1UdxMY43H+AkZEvRfLnqBDEs2zUnJ8vnb9UlYTGTyVmAxgQfMyXgSussO
gIFXOzkFmyD/rklTIXnvs7aex1OWsgev8gnSPOL5+g+3bB6zIBcNOcogoDO76Rp/uIWnRbcFKR+C
crVV63KOvXNqmzU5UK66+eB6GKHQIFL6mhYjaJcFSPWQuciDlZvt0mbx3ijG3SzZuDh+h9Jecrkc
Wo9/ZlnzsRbjwQuXW9WGN+2ysUpiMlYE4PNWjldgLFeWh7aPHkNnrbHetpEMZw4F83qlgWJPsinV
+7gCTETxaeWKtq224ckRK5BYLdSCkicr6oRW6QcQ64gk8Neq+++vNuR1/74PIHELRVXp4ve37vxV
0PGDQ6obxfkDOnuO0PY+bNm3EKn8e5wOuEOvlxozcSbQiAagkN1Bq5TtagFJnOtjvL8WkC38e4xa
1CPIk6TzOketPtBmUKfeUfXT9a+/vxYQxfv760o0nqRQlcZaCBDEp7XubvOxcx7AsrYptCAmLwUF
0ZOYZAQjtQ1gB0E8oliYC29lN73vc9By+XsGourqnECTHbkXABiE57j7oviaEbA/dXWQOA005ACj
uG4u22IYDj6otuJZ72GwDBit72IE2yRbBFvZT7Z96/09F9yYxZxVo/NKJ+hDxaQcblzVqlud6e8k
b70vLl5212diG8pw8QAl+oAsMRZ+rAbyvZsBAuuzHFThXe7txlHJm0zpNdop22iGy4PcMgU906XL
YZnLD3TOfoIT43A54ycP3SRkGy8J6uZ/GzDPxl5rqTjkHSX5LeE7u3ErypuYrAtgDZly/Adf70Eg
vIuXtNm5dO1h936oTyLD0VmV0rAPnPy3mEAwWvSC8oRClfQRZYGLOjTna32tll1ski8MY0mpK5bs
dwZNwGPOcVqBB8dBTfD63rJ9/3LYvAnHi6kDWVpH3RPoTz4rD+01fY176vrHLSeWSQo5jBcZwzLL
fyMnBz2+QZQodkXsJgY51zYvN3kWCjJSyCIiVtM66oApz5dPjUY9cNsEDCdPHer4oZry39HcjrtC
qWA/N5wnwNG8XB/BciSausxUkcH3Z5xUKPgFP+rS36Vy/LT44y8IMz72QX12xTZRU2IyLYCi85K2
YdnvfO7UESdu8U36df5wfSaWnWTyKsx51YDYT6IMoJqCqCwRMluaOFkA7GObkvfEFGmmJbQrMjaS
U1o3d7oHx9TUrcadtgkYTo3wbOwgkjafVAXaMlr1yAwxpDC3mce8vUcFCsIJSW7UCIZbHcbFN+ib
rmluWDzN5FaIqhAojRyMfglK19VHVtB5TmQIRnjgqju1FuDYhrmY7s1pMZRiJjmty9+dqGuQgPCb
NIjJqQb712GbmYxbG8QNOpN1X/8eaCGToe69wzhBbXHb1w1/Jmj3Rag5lL8BtPN2czeitA9C6o1f
N+7pyCUBZz6pf8/DAvHl0J+/stKpb67/dpvtjXu5y7NIeqV0T4JkHiga6nNauT+gdrSWmbFcamaj
mMd9MD5kEf/dL+B6bpGnuWsZvWOpO36JK1mt5SwtEzF7xljYFA1V3D1lENPEqxcYENxoSOavcvvY
RjA8mbrI89HZIafBm+tDVEAEIfP9E+RCt0EciMn568ixL/uwqn7LMr3v45Tt2tn9N54ysc0P2GVq
bzxtZp0fODGXv/Fokb9EP/vqFgDwsF75vs1Ehier0YuCLAvr31BNKfaFhJ9BZyq9jWolVrLfl0/9
94VNzBaygi+NzKau+k0l6PpAhHv4f9Q4/lTE3vu64crcrVpvYXQ6gQQfAbAvUa6HLLJPNVJ//8fZ
lTXJiTPbX0QECC3wSlFU75u7bY9fCC9tVgFiE/Dr7yl/Lx5NU9wg5mXGMRaqVGZKSp08J4H+FwKl
mvTyotq8LPNAj1M537hK9G1zzJxsSMjRSfquYCfte43EX0LHDRpUxiGP1fdxKJrlgeE1HW/ndu4A
/sml/TXJa4iQ1JADdpvQ8YmExs2SuAEZSuslt1VVfHWAgnDqGxvHwfREinlcgLJRbGIeEOuOz+xA
Eu00r2W+TIMfyLYHMRRYr4Szqz5mmwgyNAN0ErIQ1XtWDuwA0VrypHL0+vZ1t687A6TG//bOQTSg
TLMq52Y+a1aDkz61gsqhzT3su/Ml0TZJI0Bj5pNktsd3EK7H4RkvX81ZtnGyW3HO/6DHqmrkNcud
m2HQD0MGgGA1lVscUCvBxYzgLUSh7GqUzp93BwjjxAG3UcsQ+dap/c8Lxgfeb6LHXAFxKmmrMgly
fy6eVeY/2Slg8XnZ36sE6oAD/C10VToeR9ZMAVNLcj0D+newePpYSfxee7QOdl54R6fkoTuyl64c
5xsA1fZx+NkmyCyrJrRD4gXmfaqGOGggdHMi6ZgEo53uYxQANv/ffhhztx1ra5DvVFifWx9s8/mZ
0Va4KArv2nVNdNnkzFPbJGJ4L12ZPGQS4WstKb8ZIW298YmVfZcZG7uHXmcHDAz1+zCW0y1Lqltm
Ee9WlDnAkzHwBZd/yYrHc+N0Mg/zVPpg3LnJZPnCJ8hudNVWi+ra2MZPyMAb5tdzV7x3FtwxoCPl
WZTnKU93VbRtExrnAXkH6WScnlEyeELXhg78BkK0uyxjAuOIC5EvKxvH906AyUsxqDL1JNsCRKwk
A5P1grY9HUffHt7piE422mePNAeZ0rlN+/L01z5g3CwEcOaW7cXDe+NqF3iF6aHUqjvM1bDzHm9K
MMeSJp1WBAdbdMa8WZUgX3yZYqEt0Hpt9eSv1J1M6guv6ObF6af6vYjxespjMQAZJPkNXrjRAMj7
T/5kD78um2zFX02UHLW8wU7QEv4OhTHvtgESzz7giKXFcd/4Zl4aE8ag7T28t3MmmpDSdPq55I27
6w0GDPr/Tnt267t57HXV++S4t2kal1FV+b9Sgk3+8vzXXMqIZzSDVwAEl9V7kcW/qG8vAcTphmB3
KcLEyWWjTRtBO/mee6w6MWbb18nolKfL019ZXhMf56i0K4Z4lu91D2YW4qMdcYKATXh59HOB8oO9
9z/wuBjdh5mPvdKzNXbeBkj6c/9ue83z/KVu2DWQBe687+3INsFyczqCoqvq23co5mAXzbJvVee+
Xv4la3Y6L/9fl4zOFoXPRywzq6oX4Ra/PC5+XR56xYNMmFyGtrV56ib5Lqxu/AMT5RJN2uVYbHGX
rX3BqBSgqoFXwjZr32XB69BWeMUe2ywU7fz98k9Y2ZddI4iTWrUzTrPtuz1mj+lAX5juHwgwTxbb
4gFfWwAjkMEtLqo2I+rdFaI/ED+xcddgO/c1k/MCb6i11NMyvBMAh77wwp+fF3QxfrpsnhX7mzC5
iZGe+glT7xnIwkKOTklfQBqZgzp/IwutBJqJkgNyyqka7AbvVmpdYY/7WpbdFQ5e90M3XC2s/jW5
/f8DrbWyGCZsblmahs8xk+8F5LoewZbts0Blukl3HDOY51PDn/CG4ybMt+RvLwW6n5bMPeyTjjoP
bniSzFF7mGlr/6y6uv9ecqd56FK+RTD+YbfKeXhjQ5jGlC5TGhe/fa+/p8S/5zl4KbsJrcWlJbNg
bOJ7NrX3g0If/ZSybwoq35f97KNlwafNrYLPFQVTlcd/JB2kwmSOHp8MCiIbPrY2unGTpW1ZJck4
0h9WndMDLvDjIS73YM3PUzfqUATyF95cN/SH1yvA/hY8FNpttkGZszZz49hHoCyphrZOfqPRuy8C
OZfki4ui9Y499Dx3Y2/o/bMUzNL671YPbN44MQdsatnPfWt6/k1/bTxuyn2wX3H+I7XbIYidvj5I
BWmpy6N/lDfOU3f/PfqSLx54NRbyo1uGNKg88c6daTnMLmgL8AZ1BeTWNZTWUZbRIGS6/M211TCC
u6kpA5adTD8byooskMmirttW1T8uD//RM9H5Jxnh3Qjt1tS2+DvUIe6zrDqotr2utL7Pgc4r++ZG
pvLp8qc+OoefP2WEuvKagYE2sf9ZF+m3tq8OZdUf7Ya++MV4nNV4vPyZj7YPfMbcPkTrJovWsv/p
q8K/ARnHdEoWCIwG1rhLOuT8DSO4IeSatVLo6SiXCoxMJEjkNzLvuJKeBzeCm4PSMmmGZjo6DSD6
fUBqa1/GMxHWFheaQZMHIxePThv1+efLJl/xURNQDSCY4yQexm1ZrFHE7CFUydnGpD86LZ3NYYT0
rIk/jOM8HS1+NevjNGZB20ITfF/GIEZMDzJrJ+JA+hlQzutpaX4kSmzcn/+4g3mgP0/diF3pOfOY
UXs6omHnTh/9AAybxzacDyA1Cb2wOT7wMA1ff9LAOehQh9MxObSBDj7XG8ljzXZGdLfzjFZuDdsV
9W3iNMEgPoMPJBu2ZNPXYs0I6Tb1FuLHMF5b149oB7ix7PkLqfbQocN+Jsy6LBM15ks7Hf2hAnVB
nF5jH3pAy2q4gPJ9w79WnNdEV6edxKZvY5EmG1DnvCYQrsr2vIyff4ERywqkfJnHFyxs4gS96CNO
9MY+umJ7E05tWVXnc/BbIwc1QwjZj/K5BiP1lea9u9HwtOI+piRg2qLRPe1hmpz9rNKHurlnPqiP
qw3vXLO8Edm+XyQiazqExzTLgCTTO5mTrcv0mnmMuK7AMX2W6kSum3jAMzCb4xtM+cddKc9EUhNw
Kg8c/ahHS73W4xdK3i6P+2eAD3KGSZFEc7Q5zYCGHPXn6tU+OrcEj09fqDyQsLxHdW9j31+zvRG5
Fnij0KqFHUzkDV6mKnTBbJlmxfImjHpsi5ovFX7BJN9auwzS+kfr7dtpTAQ1Pfe5CjZOwECq8bfX
9bQC4rICD8Bl83/s8Z6JU5x9VddMyOloU3EkjTgMEDBAN2H1ycuqrQahj22PS8+/j5G+4zWzbrHB
57P/llhgg8oGteeJCBnHxH+7AynsSdfTcYmHQPq/GVBFcb4lhf3x1H0TAM4YZ33J4PaVuE6GOijs
l8uGX7sImvDvtpX9Ag45GAX3gR/s/mk69KdPRVSHwx5I19k0ht07vLaWYoJpKg8NTX4d1v7ObGNK
E56rH/YwV0gHU6Q0hBaaYFY77/cmypsDXuCjnoPB82i2vvGdRx+TRqnVzIsT9EYdU3GVzi++tZHX
nXMS+SCH2UZy6eLRb+oUGcBF8Qmkby+FM72OHbv2CPnpFEO0DO4np4OEo7WlLbsWuOcr218Xv4q6
CZCk+C00/zI66pAUxzzjgbR25UvPRHkvuAm7iS6RL9NjL2/bLc3Xjy9Fnonsrke0FNsWfJLP2buW
7EUDWFJa8wMt4msQNezAXzPPMyHec8MZoxNWhPR32XRTbr2Triw1bnWG3QnoLCuKsOVdHPRxE2W2
DBxLQgK8ubaodwMwy7GdxEGlW03qayYzTtVQe8g4GZE+RVKG6AoNZB5lqRfE/FGL58vp6OM9DAe3
f/8sZ0ybHjpe2MO0Dkqnu2bcA45jD4LlvBxGgPie04B3wtJHMOQAzljfTra7EXwrMzfRz2BacRUr
MXOvv6P6mbfXTbyx+a7EmAl95i0kcMsOQ7sZOS49EC2sPfRZEaZkD+MxDGPin9MR9OKNA3fyKuxc
v9Fhf3k9P963PBPtbKODgoFNFOdwUUTKjT+Jstgw+NrQ54X4K/NM6MhwmIvQEmV8mKzx4Gq5cRpZ
G/r8538NPVPNvUHATZrym9O+TGyjXWJtXCNoEyjKTP3Z/WymjkAQhVaxhV9bG9oIzkHGVStBW310
huzkj0VYOvp4eQ3X3M+IyYmiaW7RMHRVpxFtUGjovlM7Bdpy611jLXaMsFQ0k8T1c3zBfQcDeVF+
a8Suoo5ngpjbMa+cWp1NbsWHDu/QU7L1iL5ydPJM8HKlC0ljCwlxADVOU31enCpqKjQgMeSV+9Iq
bzqvCRd1q/0mvLwWK8ssjHvtlEBY2JqxzMwqA8t1g7HfQ2+HFCDOy/+X08cOhH5HD6HalWDQfW73
PJ2fxzXiVNMlHbwF4/qWGwBIda7Z7TPG2Uh/zbis2TAtBHmx6a7AmuLu3LRNrVK2NELiEfVcvXkg
Q5jxjbP22uIZMVqgb8XDNUoflX2VjXD26LIdVu6u4AP6tyE0/Ivk6FY/zjfyYThl9+/OMzvcWE9J
uHV3WkkCJq8lKHDshXo4h/Hp24SOxMJVgRC3k2AbZZUV45hgZRcEiIS6XB8dlwTV7B8E2vsv2+dP
3e+/52LPBCiXfhJ35UJhnwM/1Yc0zKP6Po2SIH6dH+/ck3s4pMGnK9cK6Mtt8uXyV9d+kBGqrB1G
IQQsVnbXQt9N3r6MZiKVh4lIBeJkfWSKQOt0Qo/MzhRgYpTPpWTo98T66JYCcHcdCr51N1nxH1ML
r0WoQnzA1kdPdfeeFOiMgTJRNh3wpraVkFe2EROf7Kqa0UGdl9nvDspL7gEpO5Bmq6i7tqBG+Oq2
SCteYFudmZsEJdrWj2htqMN97mLEMDrQ8ILiwkC1/5BYSbCwT/sGNjZXqVXbaaj/HV2/CjxxJZGC
L4989uQPwuo/uOQl84amxshT396g6TfAPf9twj0KVbqf7MwCevk7f0qrH33I+3d+88vGLUDuoo/8
uYmKm+SbeBiDk/Xm3tRRfuO91LdX7PXyt1YW2cQojwV02tsKn1Ly2GSPZCu9rfimCU+uUr/yrDZB
eVG6Qc7iQ55+7e0t+qG10Y09NmOuAPAXoy/sBdrkKnuxtxRv1oY+G+qvTXbhnQfKZww9Qs1Nqe/U
TQ9DtrFzrQ1uHIitqvWbykcus2h1HHV7yufh4KU7r3smmrh33EKi8R/n+MF7EK48uqPYmPmanxjh
KrWcmjxGriGTBOEADdp8i6r0zwvIR+5uRCzLp4wlFqzSftWH+Ftx1V9ZB3H0D8vDk7yTd+zwLK5/
yR+XPf5D6DkOaCYUdxpJXtnn2459r9/jJ6ID/mSDnDyqAv3jd/xQ3Tf31nV+L8L4+xY2dGU7MBG6
UDMHxlUjl/rIHeCdsv2gZM0jH8+XgEFOG3fEc4L4wJImVLfxY91PJdHH0ntL1J30/LBWz7HzlukT
U1s1sLX8ZHJZWn5tiw5o02OSQdyRLdeDH5/IMqB3bwh9jzw2CHjlj89uOt1VXnxLYu+wVPWhqsiR
F8sjVDSPl1dzzbBGJqgde/CsGFMhw1uehF36lNhPKtvRrnl2FSMZxBNUDEuh9FHa8uhzHeGqvLFU
axM3UkGflyBQSzQOCFnph8pyQ+g7PevmZuJNs7GRrKQbE7A1dKK3QEuIdbL4HU+BmK9jeWvnyb5q
n4nZgn6asEqNXOl5B9s6sWTXe6BngrVYR3CFlYiWMQ0JiK+S77l3HLZI01esYuKx3MzGw1HZ62NM
40PSNo+6JtFUbWF3V2LQxO7WWd15sTpvIOPBcVD7v2NzFfDuFrKnXG8cileOIiYwa1yIdKCjAMvn
/RNp+tdF0VNbu/eDrK9qtSXQtmaqs/P+tRk2ZQf0Nx5MAWS/leIuW6Is3wittaHPf/7X0MWcdOCo
npD0PVYGEs9HIClUZeDxoowu54aVPcuE8OIQiOarEbPX0zfh3k9TeHnctakboQvV2hK0ABh3oi+z
/1mre2VtRNTa0MaZ2y1pX1bnrbDr7iz3uoyfyp2VIROBNdQMOjQQeD3OU+hbd92+13XPhFtlE3D2
9Gxl4tKAxz8F31c9NAFWpVczZS0YmGVWyNoeV5CdpxkTVyXjFPyqE4am87F0H+1yA4mz4nEmpEon
Te7MDKekJpGR4zk3i1edLjvdSsSbmCpk2ZhaYHc+FuQ5X64t/8ry/hH6zRm2qsArvmeiq/paTKWl
cXiAsPVXmi0PEAX4PWwyMa3Z5vznfwU8ZRDEGkf8ABLHh5THB922+y5mJrZKFkUMNakGF7NaHiCd
QINekSAbhwedq3CmfOvRe2XTNoFWQ1pBtsov8KGcRFk5nzh/c7LlMGy9Oa0ZyThm11QkRcbhmDzt
PgNGWFXT62X/WVtd45Ad244UVos91anFrx68Mgc7AxHm5Azl2+UvrBjHRFHx0aLxEOMLS8/towXa
1itrKdqQJ1VyTCfJd6V1YT6RWrkXVzEYtvEUmIXozDwCFxhe/gkfA2+F+UraDgOYxps/tQPQIfWO
RQ+Tw0EcwHRcRWVC7NBFxfupaAo3rBp/q+N5ZdlNbBiZ865SBe4CDjn4xY2/JY69chYxYWHaWaqU
FvBXIk8l6k5ZcoC81qkmKnCn5GnMN+5UK8nJxIj1ReNnWYqlF3J+YKBUT0QD1Xf/qU6LqwwSU5eX
Z81MZ9/+O4W4vmxBvIXSjvK/AUwvg9nz9jRU46z/Hzk9RTwBUmmc25z0kLIh6JeN1L0SeiblZjxl
UyImPh4bN3BzJ/THf9pyCyu+ZhPjxNCkwovJhGnX6QTClCKA9+6ztpGLxoFpTdD4dyQVhDCv2mnj
VvJxkIFU5N+rWEvSjGWTncftgnK5S1FdzIGbHgYFJfVPpfNcTlsEuis5ycSIOW3vai/Gb2BCH/CI
F8ji1We3dAuP8wei+MGN2wSKla30IfJ7Nv/nH93Be3qZn07i/s4O5+CTBYD7xg634kIm2mqilT25
WOGj6G5I91mDvZ1v0fKteJCJtWpKVsduhrEL9DBON+lWMWJtXCNanQms4OWCcbv2J+jlgrHdIwSC
UDUBVmCwtVABlLiWg5ALx5agZ/WuzcUzAVYuatL/m/Q8Py7V9bIFcV1bQCNMZ4oePFsgNuP5WdR9
oOpr0Xkb3rFmaSNSe+gbWH5V4p4v0vGpruZPbr95blubuRGuYtJuCY4b4H+bp8K6KtKXsnrZk2GE
SZ0Jh7ChWIqhG3pXs5d42LOIvm2ChYaud5jKId1LWv+pmISD/XuzHf5DY2NwYyW7vlBlX2ckKhpA
UjJc90+py8TGUn6YsDC6sZTQMYwZBKDdCIT3t0my3CgHoqVkfGPzrssPPmEsaMJpBbq/zI5qmCgo
Rrc/5na5q7ri/4cVseB51dpLbUc6Wwq8SkGcoRfFi+iareeRlQUw4UFklhWfcNCMoND8UqegIhgV
CoA7XBLTP59w/jpinGuAqdTEjujg/5pdsKc5Bepm+wY/L/pfg/OmGJqF4xWEK88Lu9bKwyardr1m
YupGvpVuPuUpBEAjzwWFSFb2P2Kr9jY27TWjn//8r6kX4NAvS9U6UbI46lMm0GLIR4jQ7zOMUVGx
pwa7UOZiScd2vpmVX79MAxrQLo/+YQaDYYyI1Zln21XB3Ki2QJU2g6z31DsQ/F1Knm3UbdbMY4Yt
+DvBM9za0VzpT3XZNHjWF1sdGGuDGwEbs7oEzQNygrYc99GdivngsiLZlyxNxFCXoQCX94MT5aSc
IPE8RMNYsfCy6VembkKGIHmFWm4O2RFV0OJG8c5RYLix1S6oNUDoRrjaSZsXbDl3SdKW599lW7xI
lDG+XJ79iuOYECFFS7p0GSX/iyhqzX04uCDL8md31zM4foARtF3T9wWzsVXZ2sqdw4zaInRtMshr
7QstcV6ZvwLX0wkKUo5nR0Vhf4eidw4cBZhJLhtobXmNuB3aAkIL/Dz7Po+vCjA6A3Jtfb48+Jr1
jbCl7kRT5ixuRGa8sUtvst+WVFuQ5SFbtfqzm/zn9A7rG2FL+NJ2FpfIamC0CfhSvsRoS81ofcf7
6pYO4/Pln7Kyq5tooiUpuN+h3zkCxeXLMslwrtV9nNqnxN9DVgXKShNPxJngvGipG3lDdqUW+7GB
as5ibWmDrCyGCSmiObC31nnr0sAq3YGBKYtwsapfIda99Ti+4kymWq6SUP1efJdGHHj051nH82+W
zc3Gm9LKUpswogx0CGnDHTfiSXefdV5UJ02YyfxlXtrAHfYQYpyXwYjnouIWgSQvzm+D5QQ1AfPM
stR7hMfOo5vBjJbEaug4xdkztb4nxIc85UjVFnP22goY4ayarpoEYIuR9PmrV4HXMo1HsefBE3M3
wnmBVBEYJBwaCWd5pEPxCnHhGw9sM5q5+zKGyRCmerbUrvRJlDSUnjF7VZff0FzUImxzqJxsPL6t
mcnYjzUDKXs8LDQiNPsVD7hZVLI+7coUJsbIg54lS1L9Pze17fpk2yOA5BzyeDq8/ImVUDa5D2sH
bAW6JSSiXZI/EDdzPisPCj95MZZbdeyVhGfCiiBIlctMItoKoZ+L6ic0YCGAzZ/SbOcimAAjmnG1
eIOmkVfK5STryf+UAlM27ts2TQbErEVTfxOnSEa5utOV+MWWrd6DNfsbQcxbMInmBKmUiPqfWpzZ
YzOU+tEvX+5cYSOOqcpr4SfYbuK5ueOtc9IFvYXq0kYkr/i/CTNaFmWNgB7SqE19oOMZ7tfoxMoP
l91zJVGbhIXJWHVSZwQLm6WnIW3uyIzbtfSru3OWHsF+umGlNR81wnhI8wHqYAhjsBe+xVXNv0sh
42DKGn5sk7Y/Xv49K9Yy4UZDDNLyPnbdCKi1L7JJf1m53jhWrA19Lvv/dbaDdPpISc+wKdt2caDg
tQ6EA5WTyxNfWQgTTNQ7Miv0pGiE3vJ//Kl41Mtr4Xv3Q5wPQTFtvX2sLIMJJuKT7WRTM2FPK+Vp
KsW7ayff+jjFI1X3Y98vMTblBM28BTn/EpyH7lzfiWKS/kJZ8aWRPMz3npFMtBC0rvU4ioRFuuXp
QalpDr2SJ5BTcNOdzmRENur8Tp3xkUYNnZdjPCS/pCjS6LKZVhKTCRcicV3ChVoaZZV4KLT3C+9S
ke93r5eHX/NW47Ct7bFPPRdpA/QBaTAkLUMbk052eqsRzTZLHbJYJda4tP9hWXf2Vl5heK7qRx+F
rss/YsVGJniowaHIFyAPifK0/BTrsgAYEv2mqf1l3/jnYPwrpKUGJ5ztxi5uVLIHXKv2Tr3b3pei
VBurvLIMJh8fmXR17lohkV2RJZj7uA0bu/rn8vTXBjciDdTNjlN2C4/QpfyWQXkncNpdHBe+bcJ5
lqJKtO00LHKZ/SN2yLsWnbOx6awtqxFXSeHGWY49Dcf2+eSN9RdypiZmVW1t+M1KljO5+ArAcqsO
tLKRp4bv0nPRBzA+xOXwMKZ837HUBPgoMoy6qyec63B6CWPKXktnb13aRPkMGYHgcdrTqLeHO4jW
RosTgyXKySNoxWx45sqGYwJ+YqvHzlK3LOKNCDiVkec1xYEQde1b4mkZh6+7nNRE/2iStWBawNGR
zoUIPTX24Sj2Dm4EcLfk86IZAliK+jNdUPXuFzC+XZ75eWP/oF5hgoBsv7OLXHc0KpcZT/iijAov
D2tnjMDnLoIiHyMLFZ7LH1uJZRMPpP1unIF/bdNAOylUUYir53/KQcRbOLqVmDAZl2hlVYPVKBbh
vea3QrlCW91XOnhX2y619huMuB58gZtN4btRF09vnc3BQdLXW3eENX8l/87Vrc+XJJ86FmFb+yaH
IkLXCVRjBrxlCz5/12KPhhKu/cTYOTtoo0LYJWWRrLMQfJJfRE83CteO+wcz+oFTmYBVVWQS3G9g
aAhQuxA/pSN5EZJOezrq8rl84ra0XjxbivYQoyQGFGs9LyLQfT99cwbbfuuFIvhvj7McIMBp7AIE
7tJHg+dXfUSSUka0bZCSGmlFHUW/w0GzZvhtV74zBmA+p59nsD7eZXk1AoOfNmMQN4rfqBGPpcWi
Kv8I0RP/ThW8u6Kl44bFSDAIuIjqr27ZsCcOWGLQWpNfgKh+GO5qv7C/EpLVV1qW9TXhOVWnwmf6
DQ0Y5MFTtPlV4RdbYcFFis77mufuc0I8N45wP4vdkLJkVD87vxqSd49UcXpIZJbMAdWAO4Zd0Ysu
6myraI6Q8xlObTeIl8WtmldJbHmvqA9ONYC3bofMc37woupfa7ssomQu0A+j+ioHdX2OZxqSjGgr
LvAk3ARd01A70A2UcUOQCSd2SCDnHNjNjCc6qHPlX4dyGD4lRPrRQHXhHXjJShIUoGnMgs7x0Ubl
kTEOC4BNHpK8T5YjROT6KeCS0OXRaynsa83TWTmQFdNr0rv9z7TwQIJZNHENNosxz9DnjNM4UpeT
NmAF1vy7V/nLLbcoib/N1dwW9ySl5S2qpCM7JhqmPSQ9dW/wmOneZHYKbRfm0K+2MxMVNWnWvc6u
r8ewrJa2h/jLgn5btyUHDl6mW9Bg0SHkfabHoIu7pD4lsoNiRdJ1XvmC/y+2gJrmMr7lrMuvrHyc
Wwgt2/XnOoEg82mmuCyi5jlJenCsuWKfW1clJFBT0sOuvKxCRaWcA1/7GQ5rSas+xSVqyUEHmUAZ
eI6gb9RqCEOWm5r7eh6gB+p0Arprkx6hIayY/yzzGjd0u+ixShVNaH4AlDaeX7K51i/zgImBWDxb
rgjMqO69GvXFA5mytAoJMGUysEXZEbT/zcmvmhPvuhAkfpy9PpVR2eKfQ5ONRRUM1BZXNrEWtExR
pcIuh2J7aPdT71xXY0fGY7HQ/KfVobMKwusNJlk7vvPdpjF9SxCabUAH5t6UHM3lVxNYUOxPRee6
7nGA8/GjPZKCXntLn7kAZVj6MePlbAex65VfUrCi51f+MNOvqmXTVcfa5Jcnct68EJQEX4jAxhN0
JQT8ftaKWl3Ip3MP3LxY3m/lufhXlYjk4DWqvesceJdcQPWYCqd+n7t6+LbEbXmXp6130lA9gBJq
QtwT6WEg9BL19TMO1im79amEvy5NX930rqS/PIVD2dxS73auvDYEn24N0L7q9VuSt+UTqE/5j77g
WXLjZKNzGhKJFhSt+tI9jLVG4TWeS1z8imWalwD8Nt5va1HlEFKdpfK5BHsnKETwl27rTJMHJAPo
tBMyXtuTV13Tpe4ivEO4IXTZ0vikY5zJSdtDmipzRvlJdpoFmVfEICtLh57fNHVXOk9Z27fFEiQN
0kAW4qWuzR4aKrm6TVQ9/JY5seBA7sTSUJJ8SAK3T8ZHp+jnLEziYkY/DSm6JOLaR4tYMsukDmLF
ixuQyMNabp37Y1gXHi5qS571L0rZfD5krOo/J6wXL3HuFW+jV4jqRwOx8zkQvkw8qO9odTXVi5fl
h3R21HKAxEt+7+piOaUkn0EUMBCBzh2oJ2bvHW3rH8T366dBWf6TRGC/eCmDFQvr7H46H4vfMbod
rmyoeCdRnMQlpglfeuUzcX4M3ZyfJqTJq1gJ0FsT5SafcYx085On05GFUhAABWPktdfFPftME7eV
C0rTGfDm1pbjdKJ5a3f3eLiq0rDjnKiQVj485FBOPfliDQBFgeBdu4961j2LSOXP4pSM3vjgJUy/
4s1F8SDOuv7RTWOeQe+rzMfAY141h7UN57CZY/kHSQryiWMvGqGESDqgbt3Ov/NrOl7zpe6/gSlN
gm0pr9vQZ0lHgljT8kuVLaw56oa46oDKuWW9ZX7eDY9u71ReUOMZxj7Ysm3vpGK9H/LO7/V9nEDC
pkQKeJuLZf4HVE7dSWSCHyhUpbqANlP5pLOa3FNOuxeLjT5KLZUNXcaEuieuM/UPz1v+jK1Lh2R2
rD5oAZF/jaecZQEX0h7DAjwJ9Gqi9VI86GSplxx9Wbm9vJKyirlCMorPn0qcvPoJwVTsnmKeCD/Y
ZcwwkdlzH1EJBrUOcWvrhaBT177uLKHB0QtstSojT09WE9WNi52w7gCXvOeJ0oEsbWIfh9zykEsz
Md4XjovKOxmnurtq/LasI7wYpV+6hJXVcEV9aAv8gysRNN9KCSwHaIjGRrw0oqFtUCQQTbDBZFwH
JGUKUSO64q2iijwUqSyfcn+hb4OGHY4VkKfTj5n55Fa3ei4PvhLNoIPUVr38BxJ1lfOmHA+zqifF
3/HM1L5bMSLbptz75ZG5LgMXyIwjji6SBgku87ex7wO4jIybhpRY4wMn7iyC2s6l89CpxvFvaT0w
EhBReH0YJ6P1MucDU7ctWIG/dczKQOZeDQydmMvwi/tz9dVPc+UHHSmy+SBQFfw/zq5sN25ciX6R
AGqjyFdJ3e09zmI79guR2In2haIoifr6ezT3JaOJWkC/DAYGwqZIVrGqeOoccwS02Lll1gQJpryC
OVZU+90taztMHsxDzV0Psq8PtBIYJ/JJmxcRQqmZRILAHYL4tPrUNJYsosYyIO+DP+jhg3Gt2RHW
HXr00hHul3GGQmYEqaDCR06o6A8zNPproHDmTLLIfo5jkl9buNuuxwZi7b4P+FQ0CuQVuahIH7Uz
hHhoW2kepwGnx5bLkoS5K8Cs62Rjc9d0DW5PwCBxVSfI26/7zKu+enZXT6EHeSUriVEasxby2oT+
GgWcCEJIoe4ryt0vxnjNb5PAWYCPA6xmFJLu6nY2sz6ZDBdROLqJQnt4kM9oDuod+kbQyNbeegMU
3cJRM4ijEjOJQIadU1JCIysLZFqEhOAGCyedYdXhQooarOuGqRIatDUhsZVZXOYhL+HI71VdJn3s
Av/rhDYEs6aHgdOkBAMX5XM8k5oy4FIzeTNO3fAZ6uQziReCZnWinKrnYh68NoRqOS7gKSPmUPiD
XUSct3nUQCniaNeWeIOKdvUwe1l5B4BOFo0VTdFCTizPhImbqyyikkrryjDDmhAIpx6QSTzWpFGB
VS1CcC25TlyzWoDoyuEgQ6gDj11P/WReg7I1L4saFI2THDDaBJcjVMREnnRlLNNaHrFy1m3FGz7d
QnWeWRGdDEJwifeyT06awU8WiDiLgy5dhrVNKC63dLp1tGteBbCFH63lOo9KjfVN2UoCegfok8km
B7k8nGh+z7qyfERns6sOUNuQbjwg8nwcRZl6obvIJseDD4LYqHZN85ZklKcR7wpEPoOe0jSqHRdO
k3QeFgO6QW0VZtJKXlVOGusElFbihZBiSp761E6/0FwUnwN4Wx1Jd8aTD0EOM0ei9ZIhNjbLD6O/
NFEqwcQPgI31KxWy/MFI0z5IoXGFJpLAsahynJpjb5zyBcH4/EMaWQdRZlsIFDUu8htHEB8zIVYH
/RCyHCT0tFfyE5sWUoHBl+lnp0izxzxZEplCKlwFSMZZHXkQuAriDLmPf1UvIgyhoRLIkRpB5puc
cvrDq7vxyReVPBbSmn44ns8/KnC4HqnbZEfJUsTG6dw8jdrQ0ApMH04j469ZGhSfUdtJolzz8ZtK
HCjpDg0DsL/VlESeBch/jNEQoBvew0KKanrOyir51NTD9BMJjYs+XVYgpag8S7wk1LZ/OAOd+BV1
EQFHQuYZohrVAoiiUYXEx+RO/g7+Wgmf35vrvBgJAtE2x91qhuEm8ZvxSKnXv7Cp8Z91izSwUKN1
6yF3u7JlXj1Aqi//mgA2aeIO9ZYItTb9dXSAxtK0xZ7VQ3INRB8DnLL374MM2MHIyGm4USAtgzQe
9DOzrstC4o0izqZ6dsK0TZLbzh1RjYCIjP0MGkATInMY71M0/mVR5+JZsMEj/7d2tgcwAsLhLSCM
mLIe/1y5BDp4KKI7D8ZqECNBN5A+erqClxlJO5/E6KAVStdKPbBRT/kR9Wrgf6CZ3kba5d3nQgYw
er+dq3vCNBa9SUpyVYCQ9FlUOb2WvFvEdhPvy2zx4V4WfXMHfWJ5g6iliLKhnD936N4M9SQLsG4R
cRLawWqLAAWvTHhNjJKIfgFCtrsTKMDECSXBF6+ti3dq+opHaW/La98eKBQEm/qmIw04kbGn9yOU
Wm8BlRGfNPXyQ6/ghlDJzOOkret4wiKEJEv0q4OoaYIWAahxcdeJuTx4xJSvQGk5edxNcBlxrtIs
agB4vZFBXd/jgQPHTRvCQSdXwz80PpJayJdMz1z4y3uHW2L9pmJx0K7SNh6LKn2sipyebDKW4Kdu
a5hjRkloI95/TCSUOvHwiVofIezauEmZRVUxGnwtqseRcMCxhrTKGcsr0zvDd2gl6o9mrBRC8KQS
B3TrSGh849qJGQnaewH4xaNk9M1pEo3nsFIkV7ppKqTR0DP9BOvMeeg4yFmqtlKfE9qXd7iR3Ttq
/OG6h/l8HTwIKUZ4AE7dOGt9oFg9DgxhB5JH31Ux7gdL+yekS8RC/wkabgmEBUjmfitSY8krkkLC
7aq2Ja3feg9V0hO4DRT0kUElFgTXSH+RbdC+9yB/PiXke4E3tWslCHwE9Z38p0NUjSttHuwvvS3I
FIJZ/s6QjisU1CVOKuKsyT3qEexKX4npOwvJssRd6DVVP4KcAcUOuIhZlC/V5E7lbz3ahYolaZDf
LclQHjpaps2V10GC6catwUgTcdJNXpynHOyKOoEabyhrmng3orGRqzgLI98v0TrQmtRBldKIdTTo
rty5zpvYarRb3yRFIq4se0GkpG2VHZNiaJdo0kesrRTR6dcCkSjSUuhVFJAOtvsUZMlA+XDrt6rR
GHjIPLvAGe2ReIQmHTP32bfgAtD6gLsR6SjgcU0AOTl4nTSnj5XTI/SC69X+jQfXpeCiXX+MC4jP
ffaaIqA/3MlC2hxh+RFzOQ3yots5q63kEdEFDyguULt5GoYiScOCTktrBXWgYqkaGwENg3xLE9fG
Ga17qooO9SqIB/NT55AuuBqZ3Qc36JLs2FPJ1eIr08QBMLZa0n20jPVhIiasgJgQER8FTkUZwnmP
WDsbWgefRRBArcu0vKhfIFIFzmsOhr8vpF6Cc1InrXNaHJ28Uiko9I7MMgXYrUxhvmazi7CfOh5t
DnTOVImx3DI7eYhZOkCaGLfimuN4h9DGLr+YHiHOq1MGM3usOr/+4fAc5tAgbk+jLNV5eqxoHxCE
GXCfD5VXTeX1ZNcjnud66twXQVsOLzCnKj1UKKHmV7AzhMFG1QApZtBfKk712NDHRZ1RhIg2+mcx
ZjkiFlIt+UbW1AKk+uhIQHjajj00c03Sop81NP7oXHl4aldxVRXD+GZjV4bIoV3z7sxpZf9wU3f0
br3KTVG1Fa4D4IR1PQ9I8a4VVNLb2HTIUCmzU3JNkeuCSkt5FoL+nqHLjY0x4syJfOiqD5pDUjG4
DTEoWka56yA87TtUAcJm7llNQ01ZGY28mxEcDUQ9KJ23z16vUJ9iPhwz093YfDEZYd8Eb1mUIcE+
EZGB3Kwp6DUK8y1eRHSCSpEQtBsO5QCUtC2sMj3kU518KEv6DZrwICTJb+Q8mFjXZXdAlgELZIWP
hHTQpojUQEAawFtY3nJu0mvRA+8LWyx6+zDO8Ia4HGcUHRwh+29J18wfI3GSZ6gX9bGlfH3nEsCD
e5bZn3MyyvZG15N60EngPwiqIQRvBntKYpLx6hQgKnVD5kLMx6txt4kJTicUhd8XURn0TpTmyVIa
YLTq8luN0Ls8oacLXvQf8RzkKdV9wYuJhxr88NlBQX/zWsFrZ8cKr/iPyHX9BwD02XUSNO9wG8gG
bGY1yL461UW6yW1kY9QScUcCKkK8jeHLhIblO97k34NtFyUGW7IDmcj0RgY//yEm1FP5rOjdTBqd
HvNAkEjNPjLJqpT0TjukeU/njtzZUw3tZBe16nfWMqROAWLXEjqhR+4FmX3stFfCChzfK0PQ46rh
1jM6PWXaSSJqg+KGjpN9YryZH70mRQFKDAK1FlWy7jupeu8gS2hEgvcdZfC0R9ESFdPAf/IUPKth
AwF4xRluGqtGqZdB4uu2NygAMFkOV1azRCBg2VLHqetysDYgPO1lDtGmZOitW+hlA0E4BSVyNHTQ
tt9qMDE8c1Q3D/BGw2cBV05PaS9x6MpELyuJS9lqgxSPukMTKYbqUzhC3FeeTJXyD0fM/JF1dfkF
EsNIaSmqj6DDzr+Lmdpvuq2R4KOcjzwZ95+5Qb0CcLDEdCh4SJDHoLYo1Hi0BxW8JhwYdOH1iBOQ
jzy3tJ5rxAoCz6UINMZPsPHkk9W07beMZcmn0ZsEdGwgHzX+tJOEO5GLaOWp5766d7xAvDAAZCI6
lkQg8CR4QAA1R30SPeRe3cpBr6Ra6utF1rhNpHsX7le7oHT2CCTuJyBePge+KeoIID+/xV2WINJ2
+0Z0COMLC7LNlONMS25nZWiXufOm8j590SzoksixANoIJ4WszSvG9BT4TVXF9axtFg4OSt+HwuTg
Gh7w6A+SoFz5w3FCFTOq9Fw48czKsUF3YZGbu2rKOyvq8DbQxaS17PKIR5TpKyVF0F2zwYBltoBt
W9fSEKR4YiQgj/CLoXrORMeL18yqrWNhtx0KZyV6s1WZ0EfwoLjxWGbI+3vX9J+yBD0dVuc3yzYV
xfuUeTiq0AkHR0dWNnHKkUMonRVHrecafSC+zZ6cfqRjpFEOQ5FZcxcys26bfoavbPrDDIU1chC9
05grgXhuxjUOVVooGczIpItD65jA/+YrO5HXuOQzfV33mayX6vQk4DQG76mvi84crcKg1JA7LeaK
Bx5UYmo7gG+vued+SmwUbNTCIKVlwCrQfiSwiabHfxLC0SFedci/YUlL+YiaVN4kczfnv0FkaCdR
y0ZkwijM2eoH0736QXiib42by1fltLhsq9YgX/bbXL9AOVgh4+n1RzV503smRPmgZhRxpwkBIwJ2
UuALLBI1MwpJkz02kWXAnfwpJVbv3qEsmT3Ixlm8kDXlp6TGhWUT/F/RVOqxMyNOYmDTN8HAvRDm
YwblSuC5jw1qm/djvoQUrlc9WQpxZygHzW5xbkFsxSaITGeJY37XJeoNEWqteI7BzdO8weEjrpG+
Lr9ZCa6cGNmW9aXpatTuulHhrclvpL5TFIThkdEalZZGoMlEFhZSnaZoyBed5O2Xeqzz767XOQ9O
CxqBqFSW/TWF82i/pfNY92GPwE1fpZB+f+2TnqCij9pCrg6mdM1n9CehyFwxn1xrv7GfheXbb3j8
m7+MmqtDJZOmiHsEH+5VXaHomMqRligT1j0YF6beJf01J6CM8WM5m+DV1Usa58iirZDwOYNEHO0y
rBAywNgp+wyBvd0F3a2XOPokLYOnCA/olDQuMicfr0zl4mpo4RFDDRk9TNXy5luLd4EXozJlmbDz
Kceblch/u3iVeTa0HpC5FioHIhfB12tHcKlGqefIuyRAFntlUqhngcS2j1Ax8q/xMOTV11IE1Sed
D251TK0uyw9WULPhhAcRZEdttbzPnX9Q3wCZOCuIkiFaZsPEvSMk6x+QF8FmYZy9jCGAutcEtvEb
axKGyqdl2Q4AyeDtQR8oaAtO2TyKE1/QaOc/Y+PZfk1W0GjlpU1F3KOZsCkVr14XZC8edW5trb+e
/42Nd/s1cYHJEpH3LVAU2RwEoSKIqaBev0M9tDX48mF/YKwGSNuOqAB5RwTMfdTwrr7JOuTAl019
2Zk/Rq8IHipte/KPJMmuxISbeKpRQT0/+Nb2Lp/0x+BYZIVk3KVHgdQubDg6YZTVf28FnXea5bYW
Z4WYIGhIDCB3Qo+GgwCxGIcicuv86fz0t47OCjGBLLKbCMP0G8dGVO8hagHIkxsvbPv0IvUxTv6h
r/5jjVRbsLJu8B6UKfFDChT6/BLt5+e/YGt5VjasrLymLV5U0alonvSw7O4k97rlNnZ3zVZQaVl5
hKLjaem/KERex0hChxAsr/Xh/PQ3NmBNVwCi2MBJmu7/02dAkSzI8Ew3d23a7HXnb33FCgE1qspr
TQXMTVEtTVUca2RGPUegiiMXfsbKgpXdBn5uNf7yoPQIzba464oPD2hV3EHpzk5voHvWQjFCBbYS
cnCP4FL+4tROxALxLNC7AnXkFp5852c2DtSay6DwGMsztNcehTdYv/yC1+9OnZQ7UP2tvVhZs0qH
FHCCZaE4GNyAoV+aziBR8Hj+OG1NfmXPDuKmzhAJeBUvkdwTwJ9QF/p52eAr1JNwDdKaCtaQ+byM
ChRLY3sBWF02+tqQq0SXNMfoRE2fkxY9DEHH99pf/rrsjK+JDTLep+hJVe5R4sE/RPLVRxJ4TKi0
7cUSfz2d+IUV9H+EXh1JSuMfOzrezi7yZtzDhINGHK1IpXURWBg/s7JllzbJyFILjYsVEBmo68oQ
0eje6FvLtDLjrGt9wNQM/8eZLoDzKrBf+uayPcbsl9/94ybIymBAbjuzI8Lr72gjKVHVDaqdA/RX
V4rBF5v4Y3CD+kyaZDYGr6s7k8k7ukRCLTKliuz0d2ytz8p6syrhhgGbdkTRqYwBhB3DQrg8Qo17
D5f8VwvGV6ws2BuIDlAnQ295gaK36TIVpl63Q4e3tUQrC0apL0dffA6cistQpCNoZkuvmqx+3Ifb
/hURi/mvzBgvSnhw8SoAtdrEehSsvSNW/Zi63kfL65gkOUocIrrAZSDTWgiN/thxeDbUrVSHGyax
s/QKFXt1nOll0jF8TWuR9Ka2QTbLAPI0C7qrFIcahZ3jZXNfGXLe55YtvQlztzvI4LaSB5CYIjvK
FBveiK0MGZoU/aRrhraOqmLHINNf3Uk/tZ17QDXirXSDnftmQ4KErzkuMgeEYp1v4YcGC2WOwpzG
vjq20v71/x9r70Z3jNmcf3JhiHN1SVsDdn5l61UuUYApfYZrVPEbvWgY26a4jGifs7WZUwHKuTxF
ozvHuxjq7EHcJjqLL9v5lYUzgwTZUrDwjPQ/IcYjYptd1haAhVlZuMhzv0196h5zORShzXQZMd/7
kqSuixtvvPDwrozcr1vazF4fHN2ifqISbhBAjvkyq17zX7CE9CO3fHQdkN5HwR35wjBe1KEH1bXV
NU3nPp97ldBjNgXfMjRORvO4S++84bvX5BfN6KOEKbR3RInfCzOglC/33Wvuixx1+Goe3aVTC1hd
yFCfeglxXDtzbgI8RFx2ia7pL1BfDIAgFh7wzO6LXKLqpZbQkTFOJ+flIgNYM2AQvDkJrkE/SYG4
gYqtO57cYvcLtjZhZby5Ww3Sk7PCOtX94+TO053TNfnODbo1+sp4RS8ZAFIao0vbfXFM190OFh5a
L1uZlfUSQ6akGRqMznTTX+OtI4u1L8jz+eE3boU164WXj9aM9zk0kMw8qcLJb2LjSz+qoSrPPTWG
ttPupc4bC7WmvxjxdARIkoffSkoH3JwJ4wfktt/Of8lyj/2nRQKqhiszLsusT8GGi9Htkv0KgOuJ
psIFRJS+UcvduUQ3Qpk1/0VPknnm1Fp+ZCiKgwPqGTz/iAeghRKge/sG2i5V5JXFZZfamhEDIIKm
xO+1CJ2AS4kyMwOCokoZn1+zrR1ZBd+TdJ2ir3sJGFoSoEBs9aoD5HhK26fLfmD54T/CMTbIgBaM
Yr16B7khno0AM67nnSLhhuIkpyvDFgm42Mpu2fPM1weU36NqZEdle7dBWj1yRJqDuWctvUWvxyW1
NxyzlbU7dsJrQwC8w2trc0IpGiB71zeH8+u1db5W1i6GDgkXqzF64gClY1s/YTCxNbW3dioX2Idz
Anrh+/kf29r91ZWdBc0QWHnRfZBKT6Gf4paSeLG8umj0NUuGJ4HILoeh+6j5wKLBbn6il9W97OCu
+TEA10grVTD5oYbxu8cAUMo5wBvnZ76R0q2JMVAaA3jQta33rM+bU64r6zYICnEFNTC+FyQvx+Uv
3mpNjVF2RlqSsAQg/dH+bQXSD6usPEp/Kc803Rg6OQrSxusPI+sjnrovfG4neONmh2tnY/PX5BlD
XvDRAHH/e7leIgCS8HifF3tEvRvXir+y+2YCupv4TvaODrW4REUFR+EB7XHfFn6I/Y/Y+pmV/Rd6
5NwF4OW3ztS1sfRXYrH7zOirxQvPVtLunIitxVoZvcadhTehzvyciEnwLMoR+3T0Ij5J6IyvjL5s
vDkzfeG9q1kcbeodUEkA5rtIP1GfNxd+wsrYW2JoBuoV/2dJgOsdu/odZAv5jjluuK01f0aT6llx
7Vg/TYv43Nd2ZA3VF+43aYj3QKBl0iFSnrdXWNvYjrVSTzLJLq2qhLyLAnBva/zhB6iJnDf+rbGX
o/bHjdWApJ4W6Jt4p/34MLaTinqAGi/LY9Y8GoR5zMn8xrwTtyUxXWZNQb9+4eir2zyT0rYcPrjv
aVqhBrgAV8FtseOxttZl+fsf61LnkzGDwdRnVJCDGLhnzkH4VqvsktZ4BrjBv39AU2oFTj2Td2Zs
9xowRJDVASe9cxv93aejB+Lfo9u55ReeAP2ucKuvDUoEWH3qxc7k7Shh/N0VBes6pjWhYZGlDX5A
dW5kGvUqEJPEtpfON70RKk7QY3RRDBKsy5oCIDo8QXH8FntQ/SeWni45+8Gak5coCSSPhrIJdvVk
5e0JkMWd8sDW+q88aOGiH9KCdMXB9n5TYCq1DHV5URwTrPl4AZYREGWA2ACoUX7LaZo+KmLPP8+v
ydbEV37TQp+t1D4OzkTuKudF8Sf0aV5ksMG6WJmRQQrjgPq/S7PfgeZz2PNip2n87/aKNut/H3hg
RutG5dDumQRgc+ljae9Y0sZBZysHCY2a1GGLsg4ewICsjrzs3a9um/p7nTSH82v+91QuWJcqS1UW
2TRi7midir3xxjaveXCtncsCvGBdoZw7NCrlIFk5AG18dPMxJO4US3PZFRKsK5FNITOAnCHxV3po
XGwnYBP9nV3dOI3rMiRlk12hTWI4TOyjSD8c+ovae3WerY1dmagpFJrOJ3iw3rr3UawvLZAvmkeO
MkxRzTt+YOtYrmKdyUpTzUt0SRMVHJoWW9qN86X2tLLVFuq2aCLCF3ht4T06vRpPfR+Me9TQG4u/
rkJOAI8v0Rsq894cAeVxGlKE6L67c+o31n9dhwRINdCODbU52dwO4ttsl5GS9xW7wTNWfN6wtn5i
ZbstnVuO6Aw6z+3nojxNUF/l3kIwZAFAsnOPb63S6qb1KG7xxifDIUgeGuVHVXoCccPOB2wNvvz9
jyjEHua8MEiSDpql93NZnIqSXY+s3TGvDcezLkPmI3UamuB08lweJ6CC0SIWwpLjpE4vu7vXQt5p
3SbB4GKXM3JT8ATFWr1zm2ytzcp+fW4XAL8bqBX6t0y9+eaNsW/nz82G1a45eJtScVLJ5dz0VwA9
EvNxftytKa8Ntir6qqM4Kzq/7vWvHHKiw+fzQ29MeV1sRHvMJGgJKGs+g1P8KPb4VzeOyLrMCNym
PaYTpjwHP3h+V5ufaf0LffDnZ72xIOv6IncQXTsVbqZ5nOJ2RC2OgVcRcvLnh99alJVtWpNfmpyC
iN8IC3Slbh+gFGtP7xeN7q92U4KF35JjjwM4erg5nBe/Z5ft5jrBxHVtsmaC1di9Hbecxj6kkc7P
emPJ18mk56JVHjqpw8G4N1Nqh66809NO8Lix3mt6RuMFFFWJxSTZcK/86sfMxY6r2pj2msTYSzt0
+C9udujuE8jGpvxONC8XLcmawrgD7ryxW9iOB7JwvBfGAEjHrL+I7pwF66ottyZ0kC6a6HZwlTKU
hXYi060lWTlAw2hLvBrjBmX6hEeAQzXUd42X71xsG5u5Zi52SsDvwIQ5HGya3AXAR6M378f5Bd8a
emU5poUW6chnDI0cwPFFmEz18fzQG4uyLsO2aBFxuzbDXiZTrG31k87zNZ+8nRL81vCrNKNBjx4a
0aEq5nivvf2j8n5pYMHPT/0fWa//FkmDdSHWQ4mHzL2wPkyFR3dwkT3nLXNCSK/couMauiiWf52p
5rUOGFrVx5ne2DaqcgsKGe9Xj9PU7BHebmzQulyL16RA8gkqvW3boUcNPEhg4D7/lVsruPz9j5DG
Aj/MMCx7n6OFwKESGsMNwETBZTfKuhI7zbSuvXKAWqmTPwWmZCEvgtdG2Xtsm1tLs6rbCAowweAh
JAvIR9BnIG/bk0zaWpmVPUvHqlBChPdEP1k4CzAm1KGf77j9jXt8XXTlcxLQ2oE1c5ffoO35hJrR
KUuHu3IUF5XYg/9U+3w0Tlc2LnNDj0P7tRh+nz8xGyvurU7MzB1rcgeMa/OTLn6acQ9OuzXw8vc/
jqIPpXuLuRiYdMcu+6SbnZh3Y63XpT1vgpo7M/BBgWdbYechHZgUfWOdXV6h5aP8dn5dNs7Lmht3
CmqQ0RlMv3eeRXHrzOA2kZddiWsZbduvQfrXI7bpBqiAV/5h5Pa92A2wt6a+ugAyCoInR+nq3Rty
EOt41XtWtGPoyz2AxcYPrDlxuU5K7S4lFS7vaVvjtf/g9DumtPj6v7jpNTlhINHAV1A4R3BTHG0N
QT3mCPSBK41Oy+E46Ox1yMH4cX6XNw7TPxSJfx7SIVCNM0GlDQBz9EhPfi6nUI4NhPH8cjpyoS+N
xtc0vODQsN3RVuMh9VXoO/yk8ITR83LnSzbMzV326o8vMR0aem0f0Thaw494ckSzSGJdFnm6K1PG
62K6UKcgkWD3tXpxiqfzq7/M7W97vfL2MslTcDQgEGfaujETMANsSKIhrT8uG3/l86dqVsoxsLOB
ZWj6rp8p66KguUyvOnBX5afG6XnfUCzLWDcHhM9oW7KP52e+tZsrE+4o3htBbzkeCh2EaWChr3VP
O3lj6DXpbo9KhD8oBFk2M6Hsxhg9oTtFg62hV/EbAN1lUrkID5pOonF9MA7Uc1NnJ23bsNW11jaI
XUewkVIsdzLejbQ4sRR6zIMdD0D97nwB//uJdJbf/sOKrH6w0ZeIE1mze9dJjsp979KbLni2XRm2
4y3ZuwI20CbBf8h2MzZ3XjElv9IUrJFovYpUkoAkqk3rsHaC+Sov0A3eNk40CDR94cFj7311a5eW
v//xjZ2oPKcm+EbZHWn9pbywGLUW5Ra0b8uAYlyP5pFnt1dT7cTnzWHDUaxluA1g5I0ncLDc7mrk
d934brO9xGBrOVZWjGcTUPZzDScUoDV5yFoZFrb6en7i9uJq/uLi1i2geSlnOSa4zjptvTuNG+Wp
DpXuf/R0in2h8XjegEiBRj1STa/r80hrupNObRjMujXUFHg0rNGjc/DBicMC9xGMFWEviqtq3tP4
2Vi8dWso1zIHUSU2RlbjqXRI6GsTnl+6raGDfx9TEJTME1hVUNt0byhqEguF2mUjr4y8H5gDST2k
Apb6LNR3sYeC2Vrv1RVc5N7gqhknCTQGT5Ygj3UZQ6s2Z+qyuHGtWK28UoEOB9HKwjzrP4I7tkt2
0osNC1tLVgctC7yaZdU7GOPAL+XgR+TYZXE10Av9zj8m8offGWWh0aeE4xhY6YnleZTU/MLZr2yY
+m7hphksaADsdNYPUFUKub8TkW5t6+ouTsGTDI4IbKudg8HiZhy/paYGmcOvi07juge05k5eEYHA
TTS3ynoLvJ1pb+zouvNTcrDYcfj5QwaaGZWAyxvMN+VeeWxjUdb61AScMVIuxUhOf3LrCW1dYT2U
4KH8cdmqrGw0IVqBiQTWP9r3Hl42anIZ/CpYt3n6agKzkoeR4QxbWc2g0eguEs1jwbq3M+0UYtoe
q1KUKhzaqzp7MelOjXbDH66FqoekhsTGcpO03bVX3VH7cH6lt87JKkj2UejMAgv2zt2DlX8y8nO6
51S2prwyywqYQLAjif4gLPBaQA3mu4d+3Z37YesErswSDMcptKRhlpCTz0Gfic4pYVOwFSc+aG28
bk8V6e/rQ9etnbmjCERZMn3gqr0K7PZ6UGB5NWSnzvz3NaLrvk40s1EyZUF/aHwNoBLYTEGSdH5n
t4Ze3aB4cs8Bs8IKOVYAyK844Hn5ojYFukZAFakHSj+R6IMYQakOSOaQ7QEYt2a97MMf18SkChcr
gnMudLFwcUJQw+patbMmGwEZXcOd+sZvtTMjYgHtZw9F4My/S6H/8ggq6Xvj1XbkpONT39p+3IzU
B5srGPpzQ0AgCf6pC/fc/fcngjyrKpwA2Z0xbnvb9pP9vbU8e+dpYePArmH+ldeMowKX3YFNT4zc
VslDPVy27et3In92NHQiKn2YLHD8Pzv20/mT+ve0C9Sh/16QCZ0P0kkK2Nj0IPUXyR5TwG09JUPb
e6irF6H34DRbi7NaetRbpHEVkhQyXxvvxeu+lyB/Pf8VW2OvPCnoWHPDl9Wp5jfQDIdT+9Fqb2fw
LbNYDd6J2p9G2uiDD/nSgE9RuTv0xrzXkLdx7KxO9ktFYPRfS2Wu8gzVKXDen1+WrZmvHDXrfB+9
ARg+EJ88TqNkKuKLRl5D3ophABK5gavg7TwfajikmKtqusxK16A3noCZCySpgIfY1424d4cLx125
ZTJ5rd1lrD+kHWhhMzDwBezCBVlFTaDiQ+stSGQPPhMvNqpfIV6Dvp9f7I1Tssa5oU8IDpFZ+jCb
BHSyD7UN8YjLXmfoGuWmhA8tYCcFFI1kbzoovvtJFbuQg95x+8va/jcNhzrMvx0Mt8rO7iycQYA4
frHKQEDUOB74DgP/wIr5G0j65M5Psb//1Ppltx3TnJcCe9DVn6T9XfiPXfCq3N++JuBq2PHxfw9+
KF3ZVGq1yHRaeIMhISfLmQ4uam1SQ7Wgmy7b7/Vbr6661vUSxLKD/MzEL6ausnynMPG33aA2aAn/
vRuDS/KpSy1zK3o9sntLQyrtkUInSNCwBVsxOTTUyiEcXw3/4+zsmuPEta//iagSAoS4pbvddttO
YrfjOHOjymQmIITEixBvn/6/Os9zkcMYU9V3c1KnWkbv2nvt9fM9fcXauDR6Ga8/7hWdcWWvTaQf
8kpNmU0nGDXahxyIlub88Qp5b6O7tLBY2KxHLd8wK/swJY1/7iiDjS03Kvp53c8vFnfBa8hL8Ch/
iFqYZtTGfpqjotuYUGt/+2XV/9E7BtbNYZTP/HR5C3wTeVnRdO4LtnV8vbd7XPrm0u4fv+/n8UTq
QGT3o54y8wWci4Zr2DWoIt4NtMnLK96Nl3YWCx3HwShGUVT3wzwo2BHXqmVf5oTnWxYXax+yOIeH
IGprXZnsgUFnEaQaWWoYWHu+FLs+8eMtZdjaeCyeTjAJAqheOPHsCgW7PtR7l+Y24Kh22jiV39tB
Lh212EFIHHFZSw+iM1e8jTVAHnPJKnAgYHcQjVvmYiu9tcwUsnF0Cb5APDcaEW7Y4Mk9mTU/VGqe
Nz7kvf0WH7JMGIYk82jW2u4+zxqn/D0wAj7/qSOY8ETwh0yS/tYxYKyqNGTcvLoQvIytt+HKKC2j
IGAAKdmUYXGvvKKcj1PC8hcrEnhlfrzk17pvsaM03lBkeVLyZzCCUPiUeclt2MC414Ms/HhdE4td
ReAyrpjHk+dGzP2JRHF++j04uQ8br+uauHzdH2s/057BAIXxs8TevoPhFZ7rZRXtist/fdzEykAs
M5QMxp9qZpF66EPmvhSjK7ud5wa9FTRaG4jFtiLhKI76Bw7UUtkicDnDfpiEI0s7stlLa/N4sbHo
vJ+yAJ1+H1c2OXe9S+RPUvGW3Hhd52W/Lpa6888ZRrDZY2USFm103dqnLXaaIejbxvWEnpLWi0/T
QOlTnUz5XWdAdPh4dFbO+yVLVLOsJWMPPyk/DsYd4A/7sqGIjQN1sYNF8A3oKddU82E3WGY3FZmF
l2GuPdGw8/6tSjA3aA+b7o8/ZKWvliBRNuLJUUSdfmijpCjOhdIm+Ca1IPZ2mru83JrO/kqPLXOd
OBU1gluzuu9aJiEJdsit3iOUxsSN6FQwf4m8Iaf+jZlrn8I/wDCvfwW0MKw+R8JI4EvUwJriC+9k
xu7GolPDr2YqsjrcFXVZuccCNg1QQSUA6AC8eFXvkMVWQlqYMTew1z11gxwDMF6YKpIgzVzXy684
J2l0RRjiMsiLhuxUkxq1GOEzCXsq7pSVHdz3KxJfue8uk7OEdUGndQeT3RAMmxc43pnkmAkz8kOh
quj14/5a2bSWONQGwVFVYj9/Qn1S9TABpfBkytreXPfriy2L8ZkCC1JnDxwMPv3NTUUMPy4q22tM
ei6jsNiwiO/iAvoB+owq16AAFhPmEjdjBpP2jz/gd55y+Wi7NLDYmbjnFVEYFfF9B1Vj+NTlDoWK
IM3geXexSZj9HXzGhxHkdZ+BYQQ36t4eK0I6g8kQeEi9GdFnCE7ydmY/pJkCA2PpSGAzem1U2AKn
UwMw4cHkpuwIwkA50ST+0iPXHPgbW9/vBNp/PyJeho9pNjFU/Q3RyYL5EH0eIjKwdsd0MJKjEl4L
Dx9UO0MNcCAhkGdwjTf1RG8Zp1BTpFHUjPVhkuBJvUV554Ww7w/jsH/+uIvX9rPFJXCypet1LLKz
Von3GPJEfsq4RUwszKefHzexspMtk9D1GMSgB2b5fR9rC4pmnh0JNDOnoKkglxxduxvwELvuprFM
R4egiE1zL/1TCFtVkLJmP0jHSo0n2KyKa7weMS1/79l/XGc4Qw5Tt546N6aBHzJF3guOxVEArGyM
COnWBX1ld/AXm9w4UcAaIVM+AciCYCJIdM4dUDojtkKhlx/678zk/mVS/PEdYNuV3InCO5VtMGNd
+P8iBtOc2gTW/bmutvQV7wqvL/11+cA/2kFFTn0hKZH7rEuALAOKsvLCWwVlk/8AZO+c3CqAKQjM
KyqlUDMhaga5lu9Q0MfAmvEKcIjzvoY7bjomdOS7uvLZpPYRiJVBef54mr7fGfF/ClEbA2fTomGf
hhjGprToKEi3sksDNnxN6k37tJUFt0yzs6jNk0x25VnoXCK7znvwX8sKnClYp2xVXv+OUL43soud
uYYddQZT+/oU5zVgQ9C4h5H/bBmcr3U6ZBGTf1ddJqebuEJxf4Gdp6gZQu3UVjAizNxcvIF54w83
81zJPttnFLrFfe4pn2vYyEgxH8ZmclP3oHGlB+WFEDnUX+YaaTKIcMPcFuJUCMfMr6iRgu/7svXI
Dzy/kHk5TDw0ObvJJK8Rr8qCIftagsPlfy27hpfiCPJkY55GYKJzoB17VHfccIWkGz12vR6Gf6oR
YGL+yeeDNsAe9bRvD+D1+PJfMBOIT/e16Fr9FnrA17PDWNs8/7ugQU6eZOA1xT9BDCDOnfFsqMGL
quCF9GXou9gz+3rC+/qhAPfAHHnXJn29CzVklJ8gykqab3i98mAXJRyQBFDTqjBHgjfxozYtZRXR
0zw7kXxCsKEOpx2AFW4MjkHjZB/dV0hw1H8pVGPwYwNIVPgtHgNhuv1gp9a/K9ABeDSi5Bz3yRx+
X92JgFAnyD7xinC676o65J9YOwFXDUZkZ7/Br6aomkNbuK5yO8Q8wFu2gfIoBhisL9vs4rHz/L2f
ld78CE5OkTNIjfu6e8IrUgKFU5Tg8SYpEB4MZjfEFKbYeFKu7FzLDDtYYaChhPV0DyYMs5Dy46v2
Im63ahPfX6t8mWXP+lYAQOXXZyeBxWOK0lvNYWxDeNGDOyq3DF9XFusy494pA9pCK/pTQmH7dFPk
WZK8mQE2Z4dwLspq44qw1l2L1VoB3FCVeqifGxMoRGCMxntFZnJLvfvbceGd7YAs7lHCWhtVsYaH
Ss/jnt9pqBMU/atiKstKACaJGfCGGCDoqEAyyhxQJTIjF9B4omyjjrPOW9zjJ8XH4pfrIVQ/dfBc
r74M4Hj4e4szBEpF4GUDUGwd8DxaJKF4qxEOfYJNhpvvYwDNyX3TX4CWXEb9CG7WlNGvQIZn46Mw
/oWnJQHTjvI0hEaA7MEbcXrcVVGf0b8mB2wzIjc9SJdDG7PulHm6qNujm5OufQ0vH3QONeJWb4Lm
wAWrrOMUzpS4/gXtHW53rLgHwq/MwgNcRwYYIdlcT346VW1v5v2As6gDZYd5ly3HTl0HFAh4oPrY
gAsD5xMo20BtaHAWDZCEwon5JHkGrFKFO3b7NbPADgLXWIM58qwrR7JjrQoAcnhiaBTuM06i6oDn
tcQdE3BXMp3CuE4Cc4eSDq3GlMB4qrppylr64q7lne99omULmPcBEOlO20OO8Ebt3RPQ5XQacmQr
AI9nRayeh34w5b+4J5vkC8AyjP8cAJuJO/Rm4idux0jYWGBakVQHIagWkCofwbXU9dcYFyN/2ufA
RqvoADcTre1tiBtosQPKBagxh7w48q7zEAE9/dB3PZxsvvhdW8ADAmc3MJwfH73vJX8v94PF9LwM
9ww8Dzl1vcHVrYCVFHvD/Mr1nQMUr4Ad1wRyL7Sx3YTHd2o4XrjlITBdab58/CesLMHfIt0/rii+
DYKaeorcM+DcAVLCJQDDWZGtYv+V319qvLycKThSD/N9hOUTA3IIpzSAS4XauPeu/f4ityGDkIZg
knlPoYMA9wbRzk6jC602tx930MoYkcVDgcIiLaLYnZ5lgS2XwH1kp2jyqGZY15LAWbChKm/nt/7n
BGij/TWNxktpzIh4dGaDMn/Ik95+ghu2bieU6QFrhkUggR279TwaCrlvh9oigkTZTEeGYPxFG7QR
03i/Z+OlH3riuYrCwLp40AG4fA+FlqM4FAWkb4ePP/L999F/vISSQo6JxkZ6X7R8Yv+WnR/J73Vm
hXltbQRFATbMPm4udDKgNH983OjaVy2u/p3XA6RdIaQ0g/oJI1NnvAgoMCE2nu5rv3/59z/Wky1H
iwJKqKjxjOAoFM0z6Jp8wGk25vvvcN5/j7T/mAthE48MKMbsqepsSaJHl8edH+9ZRCcYx0y420Xw
64bnqBeAF1RXnO5QmB0/w3hg0FGqgqjBPzEJgqY8Or9WwbQ3sbDwNPaCrJ6OiJ708d9lH401OIQ4
SIBuK0xL3kYcQLk6mCjPggh+L7MAg5DCLd/uwGFMBpfO4QhokxKx9e9CQwt5yMOxIKeKlKX/qZws
QNIb/fB+zDhemrlT52pQWgv6BF9MHNdOVMCtwEsS5nsKdVOzkyfAyLyQ3nkW8aV7qOalGTZm7vvX
sP84JYm4NDyrB3tmsQeAeF90d1OsM1Q0IyZe002EydpkWuw9bGq6qO55e4anDE7EvE4evKSmG1Zb
K1+x1JDwDKdJ4Un2iWW1d0Nb9gLOuUhVC3RcTc3rxwturZXFBi2cHAvZEvapAfR8Jy7GjArCwgMc
qO8QkDXXzYel19FQw0imnm1ztp0qsz31y7i557QhVqco0g3at1CRSR8aK2FLmc7Rhdb28ReujNJS
HkJhUjRk4OSdqW+SXwz2P/Ee7nfFNXY8zP+PD5LFR+R9QflTBsv8O1U58Xlu8Ry77q8P/nfDGmLc
j6Q1zRmX0+xusHlzLBkQmh//+vsPiZgvbvgDdMwIIfP8mQAo/JkCBR2nYP9FAOXx4ud1bSxuUdyU
PQx3ZfHM4Oz815TMsOJhkT/96kiYXSPTuQzCYikCRNrFxqvGJyjRauDOXTurm7YAdHtfyqSObz7+
lpW5tPRGYvVM6hiYeFB4QhBMawVQHMyF65ePf/53hOud02NpjsTdqJOcglMpOtIFKSQD/kTuGtp0
QYFzAjj6h6Zg9qWaajHKlPoVYGGwyjXliFOyCJB74zAXLI9lK+eqSaMLx4Hs5pnr6jEPO5BvN64f
Kxv80vGdRx4c9z2bPbsKWLRMZt/Y2JsD+NRgsSNclrZVhApleGx/3DUrt5GlCfwAvaw3YCE/TxEF
EFdgZ5IGSHHhX9yoS1QQ9CVjG42tDfPiFsKcgvS1wLKQEDfwPYqKkcZh2Oy3Qo9rvXdp+M9riI7y
Go9q8jQFsgzHmwmimTw5QG7EJpnmfTWAvoFcVSMpklWCgpJpcqqui0bHS3cm5woeogrefxIuL8dP
05DN8T7wgiC8NWUky7uPx2zlbIkXu8uUAD86mKYGG1x637WMoG5DfTyPT9UEJC4AreO0tQuvzY/F
LkNVFltaReETEwlmReiRu6m2f1fFQJ/Aiv+KovYtXtNK3DiOF5uNK+aaaW3iJ13prHojo7XVjgRh
ySyK5GD71u85TD2mJ+qqsCt3uQAtIjyil7tiH3Jm1BsA7r29CRIZgNPKKbfxKaKwXtvIQ67s60tb
KFbxvLaV8c9AZvdpU8wTKvlbGCsjDLJxyVprYnFxkGHeg5M6V2c80L27CR5X2K9QpHDb4kZx5Wdc
BvvPZWIrZB1FUZ9hc28BssVGW494xRW+l1+31JeadN72XdDThJ4dNvcnFxXmrfDMVqpzrZMu//7H
B7AGZOJiiKYzb0t5kGPFDoLhJoosOt8Yh7UzYylRryh4tryv1TOswkGkH3q60wGS/+KSVEUo6PI/
uNffADiN0wHn+l7nwb+//8NBu70viNiBRb+lp1tZ9Evbo6okiBXlyXSGNB4WCYN705GNAGMPY1S+
XT39FntLJUvAWxtGz2Bf14cMGZwH0nhs3ze23Hgrrg3eYksRMGWphyjWZ45a1b2CyDG8DYjJQPwR
ABzvr9okl4JZgA9ioOR8cQZfI4Bf75R4KOmwOeJJKs4thLSmyaOnjxtb+aSldDac5qaKmBFnBttn
VqkWBVA4PzvDtipIVvbhpWW9TiBsbIAFPkPOBu56GbtDZjpyQLD8eW5QzzbH05bD1trXLLYHyOVG
+Epn4sy96UcTAhqRIFy5M0D/biyulYvA0hBJ1wniwJ0VZzGhDAYh0j6HBZNKiu72ugG5fNofG0QG
L0YWCwwIJCJmpyM88CYkPnZzm23dNdZ6aXHX4MlMdEJNgsxe493YfBQgpbfVfSf9rYKElTUfBf/7
FY73iGtxGz1B7mbeiAKyIEmH0skk23Ukqcl3ZHZCU20smbUvWqx9BkeRtkeQ+KUS/Yi3BLYXKD7a
nZdtYj3fdUHAg2JpnES1V/ZTEciXrGnrF1Taju1ROuIVOxv0gMvDj798cGVJHjisQnCv6S86jb6G
1891M2NxyRD9jHAFspwvOgzL+6yuvnBbN7eQsrx83MDK3F5q3bX0pjnxqXzhrWrTClajpyIw19SS
oP+WovYQnC8cq+H4HBas/qdxYfcN+2l+DUrs8vOLpe8QnJxEJKfnyk7jX1xW9aENbX5l11zm+R+r
Evnb2dGa6hcRq0Kl3VxB21BVndrYVlYm8NLaymVBNyUkUS9DUqpylw0zjhOm59ZP89aH8uS6Eb6M
/J+fMQPfV5ZN8kyUjPcNkj63CXNX3jGXgnbmC9zFtAuenXDe366w9jiUCqYRBVgbGy8I+nu+vPMi
XrpdcXize4Pk7HnyfVvA53Aw4IhLpKJLlJhgGvxVEL9Rn6UIx/JOsS6WOyeEB+S4nOKAHgQyTMWR
eGGY7BHtjKaUyxDSQznmhGVpNkX1Y1Y0kfcZD9okyWASkhSDTPk86e7Ob5BcZCnyU/aQ6FnmNzg0
kYSbYuqJB1GDXt/77djdclQkfJ0CZenDEBWhuEE0CFHlprFN/dIUueL3dijI1KbSQSiZVkHZNyj0
G0j9EwEwYw6s9JD1zvwa3n4csXdQzTM13uMq3/2cAIYXcH6ay+88kIF/IJdqFHDiKhlDtjpX/gNn
uXiiOeXjsaprwu9xSY7/9bosHP52s6zVNxdYiAVJaUJcBpOxYZ8HF7f53zrpwqlJB6ZxuNmic81B
+ybQINNf3mpWCbZjHQjrewaYzk/d6rE+NR7I5SmP2/aBwfL/0aLHx7M1emibAxU1vjqTZVl8hpJn
9vash/TgOytpVR4rRTXMh3XUiW6C+bNx/EahLrq+FfmUuBSRckt38IfNpr8quJ1FX1jQzE+squbk
BnyBtjhmgURp0ZRE0XyjFB6WqVJlkd2SPNb+PkyopSkf59Y7KS5alELAG35q5M2c1EhhM5VjrnRg
PTwOeBuFNxrksaROXQJPFJ26gpJ43tO4LBkse4NIH3kWZD0o0nCvAnypG6MGWWeLEtyHMXTteGjm
qvoRj2PPbpuLQCU1ESlYSkPcFI65UYX+PPGJf1UgNBT7MZD1L066GXMC4/3Na+fAu4eJ2Dz/qByY
lXdVGQzqxSKV6+7lhZqIGdFN33oQSP5xs+rCVHijE/s+nw1PBx5637OwlfXnyqmm3rHak8VhAk1V
P7jOz/o9VKklSSXAZ/WeNTD52lUogAiOeSzH+5AkfrBrqQ1hORCPyQMyt3LaB0JaaGPo1Ew34QiY
+QmHUkN2Y+Oq4WcNsUe3y+wFEINirEIdg9mT9mdFZPNPEji683QkNRg1WTx9HvwuQtHL3MZ4/BR4
Ld4N0+CJfesMPlHXlz5rE6ZbuHRnOtmFLXA9hWYMBqRTAJ3oTXSRGu8i2yMkMnmsRuUapM7w1OjK
LzM0IuYtq/2O3EamHUN84wwwLXGXo9rkai7TjHlDknoWrwQ4skPEvJ9IW//ysbW/8pIM+SnJ5Sz3
CIGH/6hswD8IO+fPKpamhcMSa+l9LXxFdsA/on7KqAnNZw20CjuT4/+/lzysA50GPLKndpC5+tRo
rs8ook96/EGcqfu2BIj20Gvl1B1kBhO5GRHWfeSNN8vb0AWBxhrT5fxQK8+ENFWuSoK39mLHDnd6
pNof5nJqzt7sW3rAlDf5Pki8qUhLTcpvjc7GLO11xedjkrsuvqsHh5iCgMAZ8qisphNEqj3++MDN
PjBYXmJfS9kiNSka6pJ9RhixyIfBzuoNgWG/e/WBI/g2SD97hYMngKPTIIdml1cQZ79M/kVdOyRm
Oo2Fpd9i3y9nXCRQ73Dvge7JNg6BtdPyP+8wp+t8bPhzGCm41DHqJcEejkG1u0ligAL2152WiwuX
VqQtQpg2Plvpa72nSoJvzIw7X/Xzy4KjMIZ7a5h3CQo1omGnEPP5FHl+f10fLWuNbMGZTVqTn9ml
kskK6BhBrSjSsYu3HAlX7otLR0IbOB8OakV+Fu3gH8nlxV1PwZV3+qUJIYld0M5hFTyPNCzPgXPe
sUuC3uxc3mXXPeiXToQst7QmygTPfUTr+og15cdKf/H0PF+DGsS9dFnug1oSZMnLmT8HtBtOzuvk
w9AJl348hxJc3N65DAWLdxbcJ+Wg6pE/T3Pd76l8sha7HDdkToceacGBFAcTeN974HGvbHLx1uLW
pxA9Oo6KhuGJYeAnF2Q7Z2E+gS1u2mFr2XcR8qr5MEwbK3FlwS/tCyVcjSEC9eNnHSnYmzA7mC6t
eIazoK/NprvA2oReLHgSENYDCx5jwefUpiSWcXDrgalGbj4erpUGliU/Exe+6HgVP6MiGtIkawOv
2vfEzv9c9/uLEGwYiYKpqUTtV4ySyR0ncz/c5DAWGjcGfyWYsyz2EbDlj8Mscy9DH5UHCbHmX6g6
qZ4sEvhHsO7ArekBJduQG64M+7J4Bl5ZohLCobUIkniX9z0WEGyz4myzpvDSM+8soGX5jJsUaON9
4F54JgBVjMI6lUNrj2EHs+t8Hqf9ONTkM6zPxys/6jI3/niDkWlsCyOle5nyyqG0G4vEdSjPzS/N
fjwNVqIvdLErDGU2hSV8wF64DsuD61rQVJr4VtDmEaYCVy5KutgI6KAli3revaDkw6U8CuzJH/tP
M5bL/uPvWNndllU1KNMJo7h0/jPFCQNVAK93pJlSeVFtDMT0KQ/dE5/M0WTJRoJhrcnFFlCVxri6
kf+/SRLMPyZf77IOu+rvFsM2a1Ptt+mIeb6xqFZ2hWXdCex7jWiTEUlcJul0mpSUFh7+SAtsNLCy
jpa1JhO1fBzKon/JejVPu6wAReI0j5LCkAFZq+uKZyGr/N+ZrX0ls4Kb7oXkPHuFE139fZq5dzLz
pnveWlct4jA+3knMg6LqKRmCOfsEbAiw5dD0IuL/8ZRb2Q+WlSaDqUc2Jv38Qjrcv70GEJ9W93s1
JK+BYQ+mBhQH5qHexoHwWzn6zv6zrDghA8DD1kXNi52GdnjmqEHCZbD1OJnudDZbtkehC4nPQw9/
+R+cBzT6rCYDhU4KcrHP0zi0oXeV2UW8LPlwGrIbKRxSKPkc3OnePoZ42kLF68v7ksdfcGPdWGZr
3bzYOxpEA/yi0xRhdMt3NGsesgo9SyP6b2bEDhGvx5ZsIXHWpv/iuVCNRTuWSIO9cKLEk+ua+LtI
4KHlDTTauMuvNbHYNvg4Uj+O3fBinSw+wREQ8gDiq+kOF6VqS+S/FoJeanNlj6tqzCfyMsfN68xn
kaL2znukphnw/A9fwkSk3YjpmhRz9KkrtowkVs6TpT+ja3CuVxrRfNVezOVln6h5z0LmI3ktYTe8
81QVbgE3V6bG0qigQf2gmOOSnKtRGwgy6Q6luT5604Mw7ALT9oboeSTJldLdZSkw1wgshAjEnQkq
ZFJVeDvm4cd/5yihMDc7cfE/osOUzpcp+vE2s1ZruSw8sVT0tjXJ+IK8vzIEtLAcQuhUwm4/tGnS
ObzPRdaRINkj0+DPD5IGVfYdUTHq3ZdVUuX9Hn62xRSDshBw+cQNx13v47/utwjvnV1pWbbC4TWp
FWpInl2fSfvCA+aVj4NN8vhxthEiDYh+aP8vxGKbWO+HWvaz+KH6Fn/IqS8Ebs0Kgk+GcoXCAF4R
+yi02bFIVz9qeOMO32SdQDe8MzBalT8ta41ysONNMiiYoPVF0OOEqtNLqrpsIuXdSZjrOHBjwXNB
tE0ogsBJ1uVeFaXw1OjDch+25dR/HWeUqaLbxNy8wBemtPuKuKpEjZyCMUHawDB7/Ed5ZehBkhTh
5YBqA1bQ5JxFEUcWF7owL9s7w1tZIdeqq+AOr1ra/BgIFzVWXTfVMAWZadimlJOYnGHZ7qKDU7GY
4lu46uT0RqH2w7cHVRCGMiIhcvjq7HXB6PBE43ikMiVRGNqv2ucZMoiighbrhYVVJ1+g1g28b6iW
yAq10yYbmUldU9LOpQXpo/oJ+s8hSnbc6/rgfoxVyd6kRT0wT3WjcnbrxV2u2C3gS8hI7mWPunD8
pcJDtSTCUwnioW3TFO20b/pBZ58R1M1ouB94puleweQ/0uAwk6A54iynNtsFsNwwd1XRjb1NYUs0
xp+pSGofqOaRDy075P1IxL8fz7q1XWZxa2WkDoeYMHOeuLoBar7fE9N5UKi4cx1UbmNur9wgyOLk
IZpNBfVlfCYRQdg+pGWnj8gVqmRjaa99xuK0afo2kiOZELKABm6+LSev/lLpST9U+ViMtwWvtoQe
a5+yOHTgC23UYCBHCEdEtA+Zihvv1NdBzzYuQ+++9ghfikFZn1NCvNq88UCJ4MgaE7U3FjkOux8d
hbbZNdzbE+bNtx9PgfdPOLS46LxszoTGM7J6szmdEaKP2TcP6fAyjUU4HQLu3siAnGcDEc1RM1zI
RIdc78eNv3uGo+1Fd+ZiwNGa5fVbbLP5WE5xeGOUSMmc7D5u4N3xwkv58ub44+XXlNHoj5pWbzyn
qOiqouCF1NrfEi6t/P1LqWg0R62RKjNvbcjqT1Vvyu+VyD43bVJsrJ13p/blqf+/H0BN1MGX1elX
Fvf0AMn2s24gJFOd4OkI76eNgXj3BoBmLs3/0U86n/ic13nzxuZIweIH1dS4XSGw7Nk3J0OUlmux
y02/IXlemeXxpT//aC5sevAokc145VqhLqNExFyrhu9IH2e3c53cGufZjRW1NgUu//5HW7QZnAeH
bv2KGlpI+Mep+jlnPjI2182wxRaas8FVsg2rtyCKYTyRTxenBMU35u/aBFtsnaqetZ+M3LyJIejA
+s5Jwp5mrwdOBNXh/tY6XOujxR4gPKLg7+7oq0MIcy8zJx/65jolLybXYpWHEVUlJPnmdSjgwTng
U7x7FO1ovSGDXvnrl0JLBS+3rFRcvw08+afxQWIrffX88fCurL8lg5OObYP7d+C/Or9sTlPALQxo
e5UHJxH63L4iG51sLPW1z1gs9bCUsJkUJXmFw+V4j8Ic3e5q0SNP/fGnrP3+YtGxMgioGYsam5UQ
n1WpzStlZKvs+nek6z8XWMKXEkg3KGlMPQBdjjqAz9oDF+gWmdYk+Iz6Rh7+coaN0XwctZ3cNzdk
LIhuKQ1BCSxz30t2rtNT+UuIeJxhjNgkKvyKIlWcfqzARf2AYr6hemJln4zmgOeRcD76CKjOM9LB
Q/0S+FkQ9qmcg7o9QcWLQsrrum2xwLl2bTi5pH5sgoEebI00nE9wk7vu1xcLXCpbTHA28F9JwIKj
s8CNvJWFnv23j3//3eAaRmWxsod4Un2VVcnD71DeEAJiMiT559/piqZSCLPM/BYlC3cd0d8/bnJt
ni2Wu5XhmF8MOt+qpGk+i8ZGj1M/bEk1V3bEpXoyE3AAD0VEXyceFOEnxsQAyUHfXJLnk2k2hmWt
lcs5+cehMXt4eU0mi1/rKPFuMh+aNkzM/i4ryq0X31oTi+WeVTWvUS1RP/YMuf3e5P/qAeYEVrfN
xtVu5ZRdCidJYlsb6om9TlERQEvjyJvlIruh4eDuROTVpw4+j/urRj1a7C5RTqawIri4gkLY5VAA
mJidCwhvrgEKMwLS4/8OCd4OmcI7tUai3ic5MvFd/uJVetNNcWWlLPWTvintUMUO2yNYRTvVh/eS
xD2USGF3S2WFvR9m7BO0oXMH4tJ1nbZY/Y5ruBuMsf/aGGiMsm+TGf/++JfXZtdi3UcBXIw1RJJv
TZOE37nHx52hVZWCNxT883ETK+t8yWC2ZQFjBYO7CSU+L35VAWfuqensppPHSgNLcaQwNUzJSEZf
G/gXiz3VFieDp/Ni4xa69vuLRS7hFNZ3o6nfcL/u6R7R9UifvUCEemMBrjWwWOJMKDGMVT//vxN9
yjm7GcpNa9OVIV4yP1lxeYjWEe6GsPTP92OMJwGihHl7yHG8blwa1p6HS5mkaoKAUdXax99gXMSG
EDGjOAhVELij9QuzDwWKWuyoqyfIA7+ZCYiyjyfYyopcugLPDLGUrm/rtwG87xdhEv0I4API2eyL
GVuRDgKBGUCvESgZzOxttLo2aIvzflBahBBXsdeq0wM7KIRb1aEdW76x5ldulEsxpSsSCg6ajF+b
Nvg/zr6syU5c6fYXEcEgBLzuqWbbNdgu+4Xw0C1AgBAChPj1d+F7b0S1XNp833440aerI9DWkKlU
5sq1vgIs/S/QRUC/teI+WZW4zi+d62xY5p+DUBfVFHhjjbfVngU020OPsLvtGNmax2ol78R7xLrm
oZesZl5I84X7CuwnDQiEWCmugXINdmUEJHhUel8Cs9nU4NgXG7tTEtEiM6iQp0AVJt6XUR14x0Lq
aeu4uQaw3AHp+yXTJIPLBEVTtoMOdAWn4DfhRgHGZUo2eMegRa2vNM5zBMqaQ914YoemAHPMvBiZ
xXHZTb4wzzrIvyEOvE2Qqtk40o7TYON6AB6ZJlBhtq/GeM1HX0zQfOrGFM1AupHFhYGyjezBAywY
syrqXkeuvL2kkt1UWTdv4IZcu7P+/U1EBuKcpiNMqQfQxRK6Q+Gsk7u2L+MNi3EcZxvWI9Hgn0AW
RT0INBnteN19YoGfH8aq/SZEwU96ifWhG7fela7phP+djh/6Mh8aHLasle3HHq2CvyrZbqUpXZOx
zJ9MVFX+GKoHVeoTIWVxrUP0gNXhVzAn3RkF6TYwV2xco67TZTmCMi28XBDcQyYV/sc/qCRwt0Fa
JlLD4bw7c6yWDeKpZnBf4TIQr2GM5o7d4o83RZEv/172dcvwgaqu2FJ1aCL1ynSvxty7jgKQ7p3/
usPf2/gd5D0E151RDwCFVPuwL37LStyycHjNWLFFIeTYAxu2Y7gCEVMxyYexjQVYsIoOFZg+ufY4
32K9de3BOvQbAzQ5zVqvgv8tOzWexnquD6urOr9Iro+vf3/zcTnJHqprYfNhjMrf6JCjOzn6G285
hzHY0Bw83+VCZGLuVYLKOu1xIzHd/BKrxntUD8Uua+fwelqDifOTcQ1o2Tb6KjBSZ5AS1OnTMnG5
g/BbtktNVuyBdXjJFhRa4mXrve0azjL2MS7mIkiQ46Zh+dsINMmkxUeKz+O5dJtDIaOf09/nZ+Z4
Udp6pY2ICwmql+bDGoflWXvIF/4Ef3k7FuHXCv88P4wj8LPROYGpaZNEcI6kCup9bTgCMEF2XpZ+
k11c73WYpSdgBIFiSP2NO9JxAm3AjlhpD/MBuK0/7nIET9opTrcoKxzrZsN0KLgmu7Bu1UMqUPBG
14tA50JyykGQswuG9lAhAXN+6RyHweaFZVERyAa5i3vTg3ZH1PpRquK3L+pf+Tw8tzgZNSHfLxvL
8ghyAD9eGcMjVIu4j0Eyue+b9Auh4ZUg1Ue9DOhNyYqNwVxLaHkIP0JCWppcPQDGCQ2tmv6jYqiA
+aOU10Pmo3hUX5go/QuTg2YSUzYNPJ2PojRJGnPbTeisumzVLO+Q8ylR8YAdkmSMcRba8rQmG1aD
FXlE96jJPq1n+/xormNtOYfSpF0wM4Q1fy4GObYHLdGzctnHrZsfReoWTK9L88HwML9S2YrfLFBk
Of91x8VpQ28SWswxySniijKR4I1iEn2sYw93NoCwqKl08OWygVZbenP5CNKjaTXT6sFXYK6jsPr/
f0uXfvV0fgzHBW1DbATLUrBlrkvVQiCLcqgc0MxrQSI1lBu74RpiXcc30wDOGVRCkwfkqegoGhp7
vWb5J8ACDVu23jDrK/idV58NojG9DECh4fcPeT2F48kXRdvcNhq9MMVuVnUgP4dqWTkgKVoG83nH
FCPVL18yf/ji1eBPzA8+Olb6YyNMAhxhPiOPf9kSWx6Cejw2BdHNB22ATZQl+YdFbXfs8H/OD+Cw
JZvxNYlkT2Mva18VHqLTfhr68p92jvXn8593nXfLMQi/Rda5DtpXr4h8kIrmv8bC91+mBQmVuevG
jYeU44b4i+/VR//OUCm0iKfT64yM7T5bZl7ueUfz7rRWzmqQMqt9XXRLdzo/NdfKWY5ikWtCgCPC
jgdf3aYmz5cdQjJZbFzejqf1Xzz6PDFgnuJ4IIBz9lcrzWtR0TtfteHDiJYIJIvx1k5M/BQH6LdP
SqRDLpnYXySUHIKRHgQsmg+Q0gCyJUCAyegWYvP9VfuLXVLTmmV1F7WvBcBcjwPJU28XRyVyfZf9
eMthxLIDogusOK9TDQqSkhfiOuV1v7En7wdxSba6qTfuqPdAJtcOIVoCW3BQe93CkCRMf6/3nAnD
f0AavP8TIgjiXxbDJbZ6K2VBmPVR375ysD/uQ700D3VSy41D7JrQ6hLfTEgOYVwtDcvuATP5DV7J
f0c0x/7K0dJ6IO1SX1UpFyfwN7KHAo5iw1pdZ8ByCkURxLM/UP46gTkVnbg9QHWiiKPr80fg/Tvj
L5ZGlaWa6KUtPuiiflmjRTGCUsFjYbzhlF2/37L8tO4BksxLnDEVqIfIq4OfQJiIjS1x/HybnjH0
RzxBvbH4gCrqZwi/dOgqBdFkpOL09aIFsmU+E02HNBeiefUiIOG/SgJu1J/GV2y+z0eVk0+XDbNG
vW/OFgi52nZRPR5WE0QjAMfqx52MRXwIWt79e34Mx1bY9I9Q8vDSwh/56xLl/FanYJOmC5rXN+zd
9XnL3puhYYAvoQXY5z7JbuYONMyfaSri+HDZ718HfrNGjaeaGqyD2GzQs6I7vsyhELJFxOEwblsC
VLVxLlBTkBBi0RAfyB80ZdmJIFN7hXT9pyGq+/36n1p5YY7+L95H4HB1BuqA5rWCIgIYH7t6B0QJ
0sEgIbjQPqzon8UmH/Dz+Su4jPgBUiH9P0gtx3va6+HCU2UZeCLQb90i8nudeh0zSEpPvoTkYR2z
5PH8vjuM3MbwqbTm85BW9Wu+PphC9CkgamkeiNl8NFOcoL+DWrRU/PdkiabyZTcE/BU5a3UAaaPI
97RW1c8U5E+vvlz8LQpWh5HYcD4ezZkY5rl5BXdwtNcQ4UX7epfSb5ct1TrBNyYCNYskTCdav/po
1WY7w6pp1yW1t++F1/xzfgzXFCw7Tygb+7o1zSv63J8ACl2uIlj+xnXh2gnLxks5jACZD/UrH+gT
50t0WIWpblrcTF0SiQ1v65qCdZMD3T+Cvh8sc3M1/eYk3yVze+Fhte7rDtEgq3UG0UxqxhPAteLG
zw1wtYgLLos5E8uo21LQQSUF/EYXhCAWjBWd9tw07Ob8BrvszbJon4uaLySpgWiM1TEO++hbt/Dy
NIMtc+NWdWyAjdgjvCmaEoTXr34zf+75FO9HPBM3EizvN3j5iY3ZK5cK7Z49SCFXh51SAeYQ5MOH
pZdXM23C47K+EQg5TOOs9kOM81WA6Ptw0epR6yZfSBuBJGdGwBbFw6EI8qQ8lapJ2rWZsrlw/Sw7
X9sLunbI+SuHGs4z2hBKH80GRb7VNL06vnccIrVsHLomYxz0rXgNlPdLQWpnDxjc65qZWt+HYlnV
0KLuMpBrYiMHQ8g+tFXh16+aBNFh0SPoa4Xx+h3w1d2GZ3SdOMvkVQCcWwwFndcQZJ+QcAqH+mvS
dcJcuO2W3QufjAlENNanRz8g4S/ApCPSOLimJNdbz1yHZdpgPpPoVi0NKdDtBs61PPTzq9z39T4h
l5FlwnYs4xfoX5erdsZrOEGSt46T+wHERFcBpAKP5w3EsRM2gK8qK1qitwRXIDIRVy0e5apUW+hA
18etmxz8MoQMI3Io5dh+g1CH/pjxPvty2S+3TFtAEjOLohaO0auuvTgRh1iCWvH8xx17+xdYD71P
VR7hoRHPyFBwCKBWHT9WDFRF5wdwRLg2QK9JR+hkEfQqpDO9IeV80GtiCezWX/IBJFjxeM369hZu
2Ww8CBx3uQ3Ya2JAXZBRxS3bpv/opec7UGJBLixvoBAT9xuu0JX6sXF7YAPi4OnRsDyEDOMMCGUq
QKRaArX0RTJxv3DEDqiBAMTb3ycDZ6fz6+naMNvisV+BwiCvapDTXleB/6WGKle6n0gwbdV116P1
jiO2GRCbjg6QkI6aVwV03R9zBGUZmv4h9b7rC/JJVnN1fdl8LMtnHmiwB/zvg8pWNekZjZc66+jP
irPwQjRZYkP6wE38/+xzheonQ/U0r1UikJPVD+BBan7EXgKMokDrfyEL/4vOFN+oKTo8g82FGEO7
KZiQX31NIJPko26UUnScBiV5Or98ru9bzsEfvBgG7OFKrkpxs9CJfSNxFP84/3WH8dpYP+WxRWiG
ZNpaH5ddAbav9PfQawPcdvmrUr9MyX/Xstyie3LNZj30bx4SkKcDHsJDvNJA6SvZdRzSRyeqhbfF
auIaYP37mwEEoHUk8+HuoKQ33zdGo6xbyCHpDucXzPV9676PxITSJATzXjsoGF/FrJTXSbhFSuyw
ShvCR8F7GlOQbnww+RxchZBQC44Au0T3EVEq2UEqqzxkchOD6YjGiBXwQ80Eelc5SF3jof4drtjO
0oBnd4IJ+eCjqzK57/xNUmfX5Cw/AHFb2ipl+AeGcqs37nhpQv69adF4KE6h1kGQP8x4yPrdHjWz
YCAbF6Bjx2zmEaFUVoPTLrvJixmsDMDB3wdy+HnBcQDacbWrN8ctBUsGS2I0i6goCX5AY7Pqn5IO
yuYbadp3LwN834o7wiKDkEYXy0dS+5C7k1M3VR+yum4AF09CMNycn8a7VyqGsZxMQ8HvCIqx4gWB
4LRPaQitkyov9kUKZpSBbT5i3j1xGGcd/81ySQZIVDou7CWXQBGgD/puZbThPtC+Ybai4xP0QjeA
M5+f1rveDcNZ3mYEpZmWeAo+pzlINnyhuiOYp1bhAPEL78K1jdx03/Ip8m/CeguT4RrU8kB48eVT
UQb6GaWjfr82QKPy+2mMxD1kobK9D06MLhW3Bd+idHANaLkkFo2Jz3qln/UImul1QFGLTyNbgVQ1
KG5oEuwTsOrEeH9vnBfXsQz/u49CNlPfVkn5kpcsOTUs92+BzxuPxdJ7N+f37l2zxd5ZzikHUGLq
m1A/N+lQXWsTTx8K6W/pn7nWzHJGOjc1FKdT/Qwkxq901H/2iM5goPGH+pck1QrS+QTg9FaU7LAw
u6KgSkiuSZ02L+lSVTekiNKbvOvZTR2D8KNKNsdxWJhdV/B7iGJEuhueodji/WStWTVjS6T+w3EB
4eEU3urCv24jWNz5fXrXrUPx3HIdofGKNkd24kXoEFk16BmByAFf9yXJ9j1FxJyNm0IxjnNnlxpE
BYYvtYzzxzxd6oNfzP7JJ/m3Oq23WPhc07FcRh429ZgCVvmxkaxofzJ/ishVJmOUmnZaoQoMHhPI
rpmDUmlK2MYiOg57uv79jV9sqmlWFZSJX3SAcFyzXjwu6Am9zJTsGoQvg7ALmgLca4CLfQjzqjzV
ipKtAo1rySxnAHL7oU3TQj6bYJluUfUjO7nE7ZVSKI7PdHzOQAq04XhcC2V5BS65F1Ug83zOAXX6
gnbGrN9PGXg5NjbCZaaWXzBT0VYRJEdfcjon/jUS0Eoh3x02PaRiwWpLuhYs3vMoNjCkjgNt1yA0
sIEAmrXjCwfAUuxBYOP9LCPCf7e+Tp7OW6hjzewqRF7GZYYmNPmso6ny9yM4EeKfBRRj5pfzAzgO
gF18GGmBnPTY1S9M+CvZyWjApvwHsVCTXSSAFA6KzRDCtWJWCIE+aUCRxjp7MngaAYgI+kCmAKEv
Cj/cCBtcC2b5AE78ZonaqH4pl5E+Nk0yTldJKeMtpXTX99e/v7F2n+XUCwBZeuEzqZFEHrL6CG4d
SKie3w/XElkBgVmYrhtwEb+oGm2AB9GnKt9JtD6mp7ml2ZZ6nWvbLbuHkjvKQjRmj6lc6vsmDfU+
95lYczD0tqvFlxbJ8I0prbv7V74iQMRiLZlXQtGq18VjqAod73RRqvw2NiJhd4ajlfZQTGGQXp9f
P9f+WE4AjMrgiBM0+dQQHT+Qlck5NKl6Of91x+7YNQo9lIouBateQAZOr/y08w9iptl1WYutxLdj
texCRZpFhnaEli/GS9KDLui9XMn1SIzaYLSd+XOsk12SGAF3ggpvXrwQ4ofm2lBwEj5EKSi+Nnbd
NcA6vzeGQngmSAO27ZexndSVmgHBiId5K4/o2gjLzEcqVdgggH3xwxSMt+E0xtBTQrvDse/Af3x+
t11TWP/+Zgqc5lKTYfaeEacgezcCw9jt6kluZb1dW23ZeuqHcqzTEt9HeRZXLglu0rbbQT54LzX/
eX4SDkunlqWjMXqBAAzrXwAwrpL2qJZMjieqppbKPQGdvfkYcS+d/hlTb9EX9c0F9K+qRNsOo+nz
9IlJNLvs0dmC7mzAvLYUNFz7b5k52NMDgH1N8SLVBKlHwNQisocMa0ZvF/BZbNzwjgNglyXoognk
uEBw3kwyQr1LNsWwQ7tcvju/N67vWxkCrdveFMmSPIkmjT7yfmYELPH9NgRydbHvuN54PRRvT/AE
hQKfBtEnILiq4KrL8gQyhsg9SE/twIyQZffhSPT0GkBLYPxK/HKKIARPu2Hku5Iblr9UmUe2eL5d
87V8wjhBcobXdfQczqCbTCH9cBtsV1ldX7d8AmdB1bQDiZ5J1Zi9XLh/38WXvmntykUOKrZYaRY9
46GeQa+NQ0wPObit6rfjQNsVi5JA3cAEMnxOJ29BQ6OH5+u+KVswPCLt9ev8eXM4nNjyBaJeYgHV
3QhM8QRc4XPn30PC9KFPUOQJtmu3rmGsC58y5Eq6bEo/lbWE4pciXARfwyobIhSxlqB4mOqRyUty
+AG1GQfAG6Q6qD1Gz2jYy15ToYL6BMmnxd+fXzPHqbKrEwMFU/hiRvZvzsYw/5hARv4VtOqp9+Wy
71s+ABAN7qmqLiFpivseWpzfdVpsPYkcp8pWY2JD3xRhFxXPZkYixkQ5FCVKWkXqOATZVqbOtUKW
VacMjHe6mcYXCmrw9pQX/fCd9EFXbeB/XJOw7JpOeQ9QZ5A9j8tS3pd5HnynRrXHWCz882WbsE7t
jZ8UTZTFJcTY7xVF33qJyOgYBFtK3qFrgax73gQCRKpeFXziQaSq2xG68v5OxXXJv7GGJdUDKybI
MxWImOIDiEbAecbSNjuCJWLybxa+9PQqqfGmHJuIdzf5gHf0Rwo0gXcA7grPwnRUo4E+Tim7DlSw
U8KvylxGyFWxfoaeQpQO8jAP0Lr/Dl2hfksI3TUvy53wTqLZH/RdTyoe5/txLOQtqCe+nd8SR9xi
Fzhk2o+Ke4whhserJ6zpAfzmX8yEaE/V7adgkFs5ENf5smIJBdGZrFDZ+MK6edHAUUSQwJUkgLzQ
IMwWCsHhFG2qgnGMIyCzcvagwSF0WtnMm7yIAABq5WEJvY1Vc8zFlhshIiiDrp7jT3k69nckgxoz
GyL9caabWA3XEFZMgeLzwiAfGX9C7bF68JcEskboUt9LUZan83vvWivLo5A0X7qOdezhjzmyaXwl
DM8fmUYJMEablMOO82uTE4ArT5oqDr1Hk9LG3EChqTnpYqLlxvvBcYQjy6tIin5enij5QiJlbkAK
94nlEFviio13qptOlydXbaYCU3Wh9gEue6FFmYzXZmgJR5wXabjJWFbVZQFrZFm8SogXSihvP6m6
9O9oOqUvRTwlG2/3aLW4d8JVW1+ET+0MBpkkezRh0kAn3gPV7XCN7KqX7XxG6vRDGPLGoFUuos0d
h2eMr9nkFR0DbLaLv5QZAXMFuFqA1R3bSChQ8JqYkb3o6ryBvm5N0/RIWgYtq1M7l+Utq1NDXzib
ZpSzUm/sb1k2i7uiKNSyi+lUZ4iTB1BlPbAQPSndQYtBi1OZ5Kq4Mk3WxB9YOkBv6vzBd9iW3eSM
zggmozLhT3nYtgyAt4gPe6oBpt213mL0ZTGN3dect/2EkmRXPuGF3vFrRYpAX3med2HMZLc2G69G
8RPSj09Q4wVrCh8lgo269+OtLJ/LQdguG4WYOJ4L9STlHD+IvH6hJvW/oMX4BY0rW49Yx27YDBO8
ZsUsPJM/+k1St7dMcfadUd5lH/pOXcRhEqA6+9/QQ4HOU4FwoH/KRcJvm8SLf7TeKC6LnWyiiXyo
fB+Fef7EQFN/YHh9gfZ6rq97xsrLDpNNMwGdYhRqyTg9MVpmH6hW6kNc9FsNHg4fagvDsLaMylEy
9qSLcRVghIbTFH0VgL5AW3bpo/CjMUORfpsJlVJsmKHjYvgTyL0JB4EIanVGe45B0cS1y9uat7ta
S09euGZWRKjD2aemiLNHWtUsvuXQhEPaFSDFf877EYd9/KUJs4LfEs2yx4AWn1E49O6TIGAfAhLV
oIEXRbBlIuspfcdj2wCNFO2HiQek1hNN4+lGdgrKmaDD03UBSsGo/kaG6VT1qCdcNi/L7sH8lXcG
GgiQVC+DW1lWDXo/gFRUM2rlRYTY8Pw4jgNgMybIyUuWWoftE9RtwuLBDEiQP3bcUHPZAbD1TQRR
Xh+NJnskKVSCdoL2EHRoy/HChbL1TEwMIGcjZwEZ3pXoh+mTkshTqxBlvSpBX/Zl62SdYygsA+w4
kOZpzPzwekRseO/18dNlHw//6xkhxjrTycMtwppVgQK65RBhmcKNYMO1xVaSYk12Mk+1xROIb8s7
H5H+jciql8t+unVOTRLXQVgk/b8cJNO/Rz+di6tApAg+Lvq+TYOgwQMWlahEvYwMb+IDzyjYIkBW
grjn/ACOq8+WGilLZtqs6tlnNJXwA+ib0a0CyumbZNxElTs2wGY/oGYYqglU7I80bVSwwxp1UNxo
oq/nZ+D6vPWG8D2/7GLPKz6DnIDei1WqbBzRQ3/Z19d1e3NDcMQ1pm6Z95KCFuIqFX2gdgvNN/Pb
DgduK3+Irm/hPhf5lCuTBntDqq7Yiyisyi8xpA3G3YB8Yb9haK7NtqzYFNCn9MYkfZR92jzjXvrO
0VL+vPjmx/nVcg1gWTJ0R2WL4x8+jkkgb2Tbx/t08skJOZFlY0McF5HNYEDLosjQ1u096RF8HWTh
R5yn+V6kXXol0bG361P0bnZaLxsW4kAh+ZaJ8ybu8MauohfO58+yBixsl0Px/mElWFo6b7eQme+j
bIHaMGRi6cao708ztjGLJux5kMYdNJQoQC152d1pP/09oi65QyIR+iQjuR0C3MD/+42Ls9iWAMjr
Ps5xt4oCb8kkQWUKDe58qg8JAybv/BDv2ek6hGVJXlAXUcz95dQyJEKIv09yfQF2Zv30OuQbIx0b
3nRdNCwnpM1O84zYRA7H87/6PftcP22ZTBNBawHckMspEvOVt9wrBYE/7Ei7pRvrWhbLZESJniHd
GBBOUXUC8BGHeMtUXJ+2bj5SUl4JCHefqnw8NeG3jG69Nt7tsluXxTKKCWU+lkps5lydsiPZ0V20
T27Rznrw4r3euLnf8yYYxC7Cx3nrBZk/LtBKH55i7T0BUn+KvH4jhebYWrsAn6V5qzwof5/8WVzN
vr6SfLwtwC7E++aCV9k6AyuF1g1zmBdKLCdKI3LwGhGCA45AnJzjtXz+gL73blqHsK4/WTcZkUWG
IQTIA0hZlccQ6mtH9IwocAHH34OwvoSvfh3LMuFw6IuiiXFWp9Ic6SRvtNjyDq7NsEyYTKnIkalY
TnLRyXGZ8/qqSwpvF/ZevptZLjbs2WET1LJnaWa/DMxiTuPymUfTMRN847S+d0+si2MZMjKyEAJC
k2GxEwur7lDcH78BECP2WSvYR5abf8UIXkla+B+LOtrqbHHZiGXjoqQJyqseRvUb6GuUffCR5n17
XAL/38sOmGXqA0R6sjqZzCnjrNplLDi0fbdr/eSoG/JUjGrjxnPsjF2Dz4uJFTlhwYlXVbdTDJpA
U8X56fwsXF9f79k3V8TASc1AIYHbZ56+mUF/per5/JcdJ9cuvUM6sakKL8YOxAL0wV5ygirra1ZE
L+hz3mBZdY2x/v3Nr5fjgGpxRQye2NC696qTj8AjI+Zrm5VX56fhWiDLttMMlGrgA15O0DAC4Cl6
HIp4w+YcZ9SuqPvNwMeQUZwg9rn2h0Pl325KFrt+tmXPYWeqZagKBC6iFfKKNtocA711at6LwmDT
dh0dAky8mUwdXqVdec0q6DyX0zV6fJ+rofwYIQSrui2FQtcWW4acZCwOkwCLFJUQwZKNvgGv2rHQ
2bEO438v22PLlGnUFj2+COTnINA4Vsk+3BmETpeFYXYFHaIWVayL3j8Jsvxg4Eu6WlCS2jhEjnvO
buHL+hqagSYxp4Hz4NB4pHoylfo2gNAM9Cl82oVdX29c245DZVfTSdPknswK/5QPvQexJTTDlbcL
q4f+dH4jHBZhd/RRjxV1OvHgVKYsuBVhVe/SnpXHANING27JNYd16Dcug8dNVNHZ90/pYDy86fE8
moTeCgBdX1///ubrJVNGoHiHFZq6/Bgu5fwjom385fzyuL5uGTX4EY2KfR9obqpT7wHtbzWCmmTY
n/+8a/Wtm7pc2iaL0Tt/avwh3ssub69YBuL6Kd88ra4hLGs2hTd3ELTzoU45fzYRBXwNBKxSP56f
gWuBbEMmOWrwkQLkVabhJ4pQzOzbCcQgG0Gl4/t/1bBRJY3wHsGdRhWS/rcqB8fnzbgEySUsLPCs
dv2amjmZFZ6ZpzxCk4hRU422WRSxz6+Pw5naZPt6GcNGjxO+LpMXhav/9H9tTIL1OQA47TKHZ1Pr
6wqIgq7S2GXu/5Bt8TsD2eGFW2DZrw7TbO4HHFIOfba9CKDvkWynjR3n065Yq1TrRjcNvl7nESQi
+AsrEHD1XXpJt8y6wZYNL9IrGtqXwWnpkDKb6to79mFUHM9vsOv3WyYsedOPOaV4u2nc+mGKxn8S
rg8e01UbZ8hlA5YJg7YFot+C+acyzPwbUs3qR9yHYks90vV5y4RFFMXgzPLSuzAz2RcBNmW5C1SU
fTq/QI7P2yXNPNCD7qo6u1NjFvwICToN/yefd6y/XcwEV75Eq0WV3BEkXcdbSLWM7akaQ38+DUE4
eBvACtcsrPfzSHnJs1gnd6PfgXA2TIQK96ql4UYKwDWN1X+8ucaQ4gpJGFXpHSo+T/mU1PtGlPIE
0vhuI3J3jbD+/c0IKGRlueESnlogUElbVGPlgE79CAX5C4dYF+/NENILxzSJi/SOQU31epzRDQx/
Ox4X0viH86fJ4U9tFv1m6JdWd1F3bYLkpam625L3P6eF3M3VVqjt2mrLojVPizqfub5reBU+E5pU
cld34OY/PwPX5y1rpjxM/LYp07uyB/syqcEGWzO68XZybbJly6HsK6ZaPzrlaKgxTYpO5XH8AHLv
5AJ8OpypDRfRYK6STUv0HYTbgkNaIykb4iwdz6+NY3dtlAj3Sg2h3CA6jaS7pR58qQyaA+nSh4GL
CzPMNlTEF8skWzD2nziFvqyfN/GXfgJCsa3Qinh+Ho49tou5Sup6yMoxOhG/+/TnOpZabNwGjuyO
XcctByLGqdbTnanG8Tn1mH83zunJX185fkDLGz2p9EFX02Ov0t/n5+Pal3Webwxb16ZDE3wXniAc
0O3KZgyPpEM3rUYZ5ypOqmSLmcW1cNZdTQdkP706jU6ai1+cSHnoh2IrQen6uGXYqWBkGCBTcecX
C++fVJIQxnYRj7pww/xcI1i2XSYkKvICsqlQgkdrm8k7ukA4YpOG1/H0/EM+9GYfAOAdec/1cjUm
Dd+NCo58TfMQ2nziojD7Dv9yfscdjsQu9/oZ55OO8+SOzwLY0RCRKjFCHjKv29Jjdw1hJcJC6EIO
USKik1+M8jrMKr6D9DaiNAgdnJ+EYzvseu+Y1YTn3Nd3JPWwx0iBZv5dHYAM+N/zA7imsNrLm/0w
/jRXWTrBX0WoVakcz4aUS4D5eulvBB6uIda/vxmCEXCFN7OMcG1XYkcn3pyMF3wtcC0dL5vEunpv
RgBoIKK+whOFpQRp4XAhiNA8Fud0F0C/1tvwW67NsExbdEm1+ODzuCO0Hb/l6G+6CVQ1/7hsEpZt
m1zOfQXncQfVtHtdhuGj6ft4t9TQyb1sBMu2RYLUTtOnyV1e0e9qCupjLjjfLREYqs6PsJ4aG9mE
u9Wu74IRg0L97Q9JgX4sG0QHophOgOE/FnP49fwY7+8Csau5pa4ykNDU6R0UWPNrvShoYC+p3ogO
3vdPxOafCbyBZ3j9gGaBdj3UAkK1D30aHloVoR6HBoN9gQBu49y6prL+iDfnllA/RL2pme/KEp1R
e1+DAO0QI36eLzqxxKafySfe9qlf6zte9nG3T/Xg3UFTIuAb33/ftInNN0OgGD7FHKS1a8wvcIk/
BEv8PVu6LS411wqtf3+zQiKpAggHri9fEv4AHDP4mPtxvvGuc/16y55RAUUWIEHeJDUNSMg9c+RZ
NB9BCVpfOIJl0ywbvJQliX8CVyZe1eWsD0ghPufQkT5dZg2WTUMjISchZeQ0mvh7E6M5opo21e9c
C2TF4pTWg6nBYHvHwihL9wTN7vUOCm+j3vXjMsSXzcGmipHLDBwk+E2QIYML3NOSBoe+vghrG2fE
ZogxckSPlUz0HWT10ISoQ3TBHLJpwHgX7YHNCIMKWFMCFB5fqSkrh2PTQk35V9ZBiHwLffC+XyU2
DQyZZJGa0sBz10N84C29h7LbJ1V66c6rsouedSRdT8EbW8ujjGZTP2NZUAOv9ypDmqxAAfRwfpUc
h8mmfOGzh6wYXxPRsjMGsl3oawf8Bg5PDPHGTrjGsCyakblCcizXd3+QN7lEI5JKTH3trbJx56fh
2grLpMVgzCTz2lyZIfhY9vWTgiiHkNFdii6xjTFc07CMemQMQhVJPt0pzpMDGzx1FGE57CbvIhDq
ahSWaWuQEnKSKP+ONRSIY3RuTTsv9sglkij4vs3zIqayqRGnJncynMsYbdPDXH6EcLosN+pKjova
Jnnx2TgQv+/wdFQ1lPoMnN4YQXhFUvQhVlFYX3erLs/5TV8D+r/jGqC2/msaokq9Ku21fychdf2U
dhAtGiN4KT8P9ZGNM2iWvardR6tszfkRHUfABpGJXKvFmB6vFz6oT1DrSjEO6FFV0aLr8fwYjsvV
RpGNqO8G/4e0b2uOm2W2/kWq0gGQdKs5eOyxE48Tx05uVE/yOAid0Amdfv23lPe78EvMaG/t25kq
QNDdQLN6rZRAM1clAWSuJOTMOoiqrYQT0wJpW3fmFL7s0hDqQTWRz3XQf2EpGoeEsridoNcQJf0m
erbF2jS/B2HgWIc4p53t0WqyZ1aCXO8Utw4QQwiQQWuvfJNpxjTnF67nZnbVszNvqzSaQB4IRsxV
5mJT65rbT302DF1gMTC8sB+uXbG7psBT4/XFNhmU5vD26IENMpDsPHhgmgzcpIkyt7OPvYcH0+td
GMavY8wGUVU57Wf77PrLU6+iBUkjn6wKfpvaX7zz3QZFxtmZsQuys8D9KxJhYd02HgCq20av+bhr
zUUyO85wlqUY6dNY0yKHGlUn65WIZVgBHV3mpmXaeY2ixzim+Zmnsj8NoXAfaO6uIZhMM7R0/W6G
GJKbYCTK2dlFySGkXzN7EvvUCYJN6XGiE8y3ieLTVGSoYsz69FSMI/KNRKj0oU8CtpbdNH2E5syK
SR9hVrCznKDxCTU1cev3UCTatsyaC0+p1VlJ27JzO7jDm9sNoEgO49DelLAhOodLTHtUWXKrP4uw
BXpTDoDdoXZ5ZfAmE9KceO7ByBZW3DuWskJJ96In4E7eD95144oXGHrQkWMg2k9YWpXsTAbUMDDX
ojfxsqN6xSZ2PgRrqrlxXbqF7RcqSyLFIKxdQeySSuGtBCHTB2hurCBszcu4pWcxBsE+7pv2eSqS
6TAgZbDShcFAdYZ5MLz3bI4zeo4z50a20FahGdD5m+xTZ5cnddMVuS2Gc8s6CB5LFaRql9b9GuWy
afDL7+9CBM5EuRKoE04grUDvagvYfuqByWzb6DXftcPRAxsToecaFCNRgfzGwfNRRbKtdc13gQ50
4qoP6NlFUu9hClE5FdAtvOOLWWq7r0CprTcGHBOzgNPsCfJtvT/0l+tDN5ml5rl8rofRlZAWiZSa
QFVlc34O8eC+c8bVwgPD0uqYsYC3SS2RCT0rKf51MwjtzmxKVwRLDR+gY8bqJowrpJLcI8nAy8yn
XB7jBqVBY9Vsy6+Sv6BiLi37sPPhV7WfPbuBHNLdDKaqtWvVEgI+OMXrSLFWENnmTULPEvoJe9KG
DzJR+ffJ6740duLv8QxUrIRR01Iss/jOy2Tc+LwXNjm7LiV5JIbZ9W59URFxuG5Ppg40Ny4acMfE
hTufQdmHU5brDr5151mBVW7zNaJ5ch0QrxtBeXSOLd9vsdc4qMeBlNe84hCmD9B8OSPtlKfctpH7
FCEq0T31Lw4Rak1P1GSumjc7uRAUEBP7PINTPop58STrLo7cclzxB9P4NYcGL2sTTNA6O6si7F8H
FHVGdPSh57NpfXXUWF3mJHCpM+OkBcJ4FKEDNbuvkp4WGzvQd+GFJSEtKnqG/NvT5AfdrmvDbahA
omPGhMdoLiHqeI7hUlGbyjRqi76/OGFuPW2boCU/897DEh42ndsRJBjauYoAJnKmm54lnrPNw3Si
kyHuvMy3euccgIdxJ5GAjkrQfa24l8E+ddAYQfkHTaacnFXf0ygerfze8eo8+h9cJ01d6B7MA1r6
uYMuklg+xjOUDmwrkcfSh9z79UUwdeFqixC4YHYoMvc4CYtZKMnOp9HdZxlYbV4T4ZZi62Jo7syS
kpGa9uM5yEnHPxWgNLOhbCLL8PX6lyxm88He8Idd5Z05BcIJ3CoBPwuP+Q9BK3YgwTD+6KoGue4y
y35f72bxrg+60aFkAUpmao/ggSzw4h0phuMwpdMuI/3lz0OZi5LhuVyrBTesjg4sY7lThBkq/M4Q
TKt2KKrh36AQ5+3m3ObP17/HEAV1qgyWdCSVoQNIFmhKj0UCKdE0FStvcabxay7O7YHFXmVNZ27x
7gDmLDzep9O0B13utpdjojNlFCMwxdMYkjPwXdkONDbZjkGPaDcOwK9tmyJtp1ZgYeIoFJ7P3Bvk
ZcLp7xftNkIQALD7bw90iZXnAGvO56H0g9sgoOIs+/h7E+BLro//Q88I/qq7a5wpdAenbQ9hMR1y
QXnUKxCmlf7RLby1QPKhHaETbamZckdZpqk6WJ2/j/0axFgr5wzT8BfjeufY1Oq7onKFOpRsihQ5
g+Yyctw73q1kdUzta8vL6lSOQ9u0B9eVUVWGUTA9dhxCWVvYQiimRlvh0KlwQpL4AGt69OJj0p2L
+N+0fvTY47hFNXnpQ4vjoBefG5ReqUM3v7SVOnD/3yxm++sG9KEbo3Etdjchs/PZr9vDSEakA+9c
1F1V4du2xrVjGMtDFwTDmJ26OGPwo41FcFb2BMPA9VxIMdhNinOFOrS0vwuHfClu3ZfzGmu5web1
PAgfyrEWyNAdXNr/iCvvFA/eilGaRr7cgN4ZPShL/VoQqzsMao6InKFzxHa0tFa2fdPINW8tpybx
e6jLHmjv7D2c2du1J4kPr2gB1bMfMrRQaotyxUOSef6hnPz2PCzaopB7gdAC40ch1x7yTF1pjlsM
szeFOSzHpu2umY48Oy/WwzIJyO/Ldes0TZTmu4r5qBrnZDrUOTiQWXHyS/54vWnT8DWX5TWG3lP+
n7gmihcVvgXiuXJuEBeu92AavOa3Awjcho5ilftgIdup9xPforyLeKPzzzqy85zGgWc5Db2t2sfa
T4+bBq3nQAZOwFCYxN3BgZ7f3DlH3BCut2zwKT0BArHFMA0TxMgaVNYJQKRuEEcx9HCvN2+YbT35
YfnQ85SemA+iRPYsdL7QoL253rRhi9LzHsUgGJRJEIDBkAaBhIgk5yAoIllsnJllxt5FmwF0uU63
xEnHHSPavQXeW1+sQR9M87L8/q7xuIdo4phj2kXn79q+3WFv2jYtmnOW1FJ2XsODMBG+95YWl55S
NL/yEmCyF81ByzmWYxbCfbL6kUK1GFs2ZmnFWkyNa74Zitz28DCilsbHjO1wogE1/f76xJimXNtT
4xnSaG4HHwKPcxT6DGCZtXEbTFFPaySxKhILaNlDG7zgMDORx3h6FMW2s55eCDcQjFpwDHx23iBd
WxVnzMvWeKgnNfBO4ZK+WSIunn19Vu1XLdEQy/XaN0cMjDvkP7MyWndLcPnP2BO2bSPSkxky61Da
0sIYy5TuZsX2mw8DeiajBfmo9JZ9dKjfhgqUyaG/zQ71sje7z6aRVFhOMl8KiMs3OJlet3CD++iU
rMjTFSJEhufQw8Jt6621x2j1RmBqXPPNnJbeNI9YTfimnVvLeXTrQV1PUxA3gehz4U3QM26G57jh
CSp7rHK+SEDPhpXgYvB/PUmhQOzBMgdwSJ9Pr6Xqb6VfrWxFpqa1rOMMWo++z0IsKepInZJ+EdWw
sguZml6c691GkVA8nEGRRR3A0XIUeXJcj1qmpvXzLu/ALVa7mPVWvnYQ5ZnntYBoMBY9ASHAWGv3
KbwHlxeve8MmQbBXXLdy07CX39/PiMfpgOQ6bu3FfOt7/Lksm5VqXdOwtb0zgxQcXky86lBM9cij
IHehAOo70ip2lZqstaujYbvQKTknPDo4U4mw1fVneFMD3GAp31T/e9sEaZ7K89ipxYgwMLr1n6i4
fmwxjVzbQ0eRTiBLxLpio8vHl8B76XEVW92LDM3rRWxQV7TBGYrmsV3kfRxNAmrP1luIzMmmqdHr
2MoiU0i5wlGXYxcokSKQ1O+3Na05qlUP8VDEmHVsGCVvDsJpVqLLh9lVQBWW2Xpn8JBfZf5UB90h
EKf2Tso3G5KnVtpGbnzE7Fwf/jLMv1K46GRxiXedJB3qfJjCzEy4LZbOY9M9+uUjTV+cLSpQuB3p
PKRpq2IHPNvdofLU6O2cmgwnoCa8TfxQaF9zXu7N0umCoT0UMj+zvD541e8yUF/YGtLJtA7a0dcV
dSYRev4kZUCTMZevBCdfeO7/YSv8Q6f2bh2g0tFPrMY2W9LuNg6bz30ldiquVm6/HxYpYpI0B25y
cB4ES46jzn/PqQwiuHAZPzYF2UEI6BNgJofV05khmuqlaghwfj5O2LrSUkZLkMPJ0l/LQRhChc5K
WgPcYcUeGldeGWGLIeRfhCHSrbiDYZPRK9TGugvLoljcoV8e1ZlqopgmWyhD4Qq25tFl6E9Fu6T3
GptB6Zf+D3IQpnnR/ZgUvRg7zEuoXoKURwOurArltJuzHDofqZN1YEJul8FP4Z8Ivb1pzYXLKc8C
8SernUH7DJltu1xjaTTEN1tzXscqKQAwGDXuxH3/e9ldENxwRxPhmqa8qQtt31UT//+pFNy8C9Bq
4+pt5W+4q9lrylAmq9S81wkyl7kVsgZ25Y3PrM3mn81c0zUe048D3N81aBZo7m0AH5fUQQKfTabg
hLss5ikU/ilMfl/faj6OC38Vow2lAsqjaJE+dL67fR/lQRVlZBMCICC6BnpXxLWLLVP9qspSXrLS
Gl8kREBXqj4/XoG/Ss9Uwj3f9sr2UAFdPh5q32r7YwDxkG2n279qz3JbhQGh6KBxuwMTUzTzNej6
x6GBhMs3vdtaMgySl7maDrMUL+A//pzE/Q3Yck9Nson0CZOvOXCagPnMdjF6Nfo7L65vCvjZNqvR
HHjkRTCPYDE6lNLb4UVzT6tmnw1k08mQ6DrlVQma9DyR08ELx30blDsl1gRWTfaueW1lz3kYJ5gU
iQeXDLJMIx8v7rxxYv6qMytHHGqx0ULusiCvdZc2/Zei71h4dqDR0u2vT7/B8PVyM2VnI4o3Jnng
NXaTwC/B5GqtgRQNlqmXmtVFSpqC5qhUdCg/u20d7jpC74quqp5dJlY+4eP4/Fe52YTjAirBSiQA
Ogf47iaappsmn3dunEXVJgBP8Fe5GQiZSA5iICBza3qe7HmvqjWA7p9D2t9ndKLXmll1OUI0HcSq
eKDqTx0aJ51zE4zDsRud26zgO8lI+3mg31zqHbatu+bRnYpF2KWs/3MvWN7cbGTDrzdt2G4CzaMD
aQmUtpXdL2R5TnFS3wP49AmZyCFCue1b4cw8cgrydr0zgxMG2ubc164Ym9xpcYkipwblfwWdjypd
k+o1Na/5eBbY6Vh1XncIY1AzisfCrgG52Lgp6GVnXSETyLOO7YHbzt1cFL9ZN6/JpxocW68463ve
z96Aa1NiJfdilOkuK4u1TIdhWvQKs7lRg1QKjaco8OSuHZUsf86b6uv1RTV4tF5OBnavXNoK87IQ
YjaAoZDHxCv3wB6tpiZN07N82btNU8yTHEOnbw9lZh1gQvCDacX+TU0vv79rGuxnEHXKMTkLhoMK
9Whl3koiy9S05rVJ409e3xGc0ZvxS0vshzB+uj7lhlDta07r9mAgrRNMOXIEPGn2eBiLx/7Q1i/X
2zeNXPNTaPm5bdpgUvySvvhtG1WJSlcm3DR2zUl5nmaNbaFtpK5gLXyQUYiDG86gh+uDN3Sgl4ox
K5QjhK7bBdRS9WfGHuvwrmrXAAqm5pdA+s5g5ljRqmvRfIxRgy5iB9jJYN2NdO0B2+BPOhl5w6EU
Q5cUiqBHq8KzCk5vuL9YeCgTQ7wySYYV1kFRDXTwIIiiAJzp0k9ZbUWIy4/X59/UtOasDeRypYBY
5GECKVWKEdt0LQm3NPHB3qvXiCWOYnSCLMlhEZ2rfZQqvSTFis2b1lXzVuzZfRJCLOtQhXe4Qu6R
eEMIc9tNuOWA6DgomtK2m0qAuWKveyokGIOGDAzjw7Y7kY6EYgMyPYhl7WHAQzMuBdHovV5fT9PE
aA7r+z3th2B54h/EoUIpN3YQOlNUPa0lhA0Wr4Oh5rlXkBDA2K3EWrLOLsjFpzFqAIZYfTI3fIWO
iOqhT+8yifO/sC9U3SxhB1fqkX7ZNEk6u/hQo2oOMMM/QSePE8gfHj2b7DkgEdc7MJi+XhjmDU1r
OXYB83TaI1RhKj7c8G7bTqVDoypf+BbJEkQDwHGo7Z+8Zo2Aw3C+/ItUXIaDXXDeHtr8N5XlDZYX
aKjB/Tdrhlu6hicyzY7mvMBD0Naa5j+9FJOMCmgOrqZKDAFNZxcfwo6gZCVowOpG9oPLdpYg++ur
ampa22iJKKYytf3mUJH0ZA1gzQ7XMGimKdHc1qaWFyMotAc6dneFzT8D6Lar4+D7ppHrYKhaMKCa
4xD3aUz3xLIzWL+3+ZKOhgIkvpdtjZH7vlvsech/TG14GBNbnqo5XwGAG2Zex0T1sPacdnH7B3I1
uPyhyjfmX3RMFJ1AxlOkDK9PoEeKai/7IZN0ZZcyDXtZ7Xenj0nELUD8XnPo+xbqCwULd9C/3Jh/
IUuv71pv2cSh5tiS7wE44iNh4x5C57XLn2nomo9aNO6cpOrJ9zzMgaT1iiGiDfu2zRy1E3EbKJb3
iSLfUxQq7iDG9Wonxa9tbWtOmjUWr0Rek+9+HAZR66Ecy53zfretdc1Ps6pJGB46rB/QpmjAHY2b
TVXVm2gEUVe3PEG9W1Epq24CeMH6EZQOgyD5OO9GWccR8GNrO5NhXXVkFJvrRMYum34B+1OfGAuq
r23Bu6dN06Mjo8LEd0RbDuS7ZYPyCCLkr66dr91FTENfDgvvZgcUQWULbMf0c4FJRSUFY2TZrtL5
mFrXfFVkvfCBWEp+DKqBUuoUOiEQO3KuV3Ztw5FGR0fFAP5mhIfFL+gnv5Y91MbCyb/vIIu7GyFn
fn3+DduIDpTyxrwPR5pVPygAMLcQrQ1PyIzXeyTGNrE3wUY13w3qusqbwq5+SJ5/rb3e/0XdcdoD
Qi2+XP8IwwFT17Fu25pnFV51f/U5a+7B8keO4xw4kdWLdBc0WZFEQcoO1zszLYvm0FPaEAH6oOLX
KNlL05U76dP7ltN7v96I6CU6jGq26j4FVXj6j1dN/a0iqTg6mXq+/gEGu9Vru8ohD4scouj/dJx1
uwk4ajBqgaJwW+vLGr3zuSFwW+Y1iHc2yb9OAvQAybBKBGY4beraxzZTOcrvk+YVZvRlbIqdF1QH
pIORxU6f0gm84dZaTtawzDq6ChFutJjv168kbLOon5z71EIO2K7THU50K6f+JUx/cOHVhY8nBtYY
yr36tR68l6Z4rpk6UGFFPLNgsd2rR9jtkK4xIhrcRC/4KhMloB08TK9uz/aO351CIX7Qzju0Q3wK
+2rlQmmyL83fq26uhO0V7ivr+D7PrCwiAaSkrpuX6Ru0zTqBYggHUMd99ax8h83ocUjowc2clxqe
aMVrt3mToWlOjswJ6PNrVkFAKngTbnUvOgluhOahZu5blianVq49mhsisI7HYo2tcK9vy3+6MB7o
zTjUwXM7qmGhUCmUWJk3Uy/Lh75zS78gYHnEFvWdenKAQCPNLjWkyqIBfOwrqHXDuuvU4o3lFiFC
fPlP0znDTlE5RHbC/ZWNyrDwOkCr97iH11pe/mOH4QNF3WikArBMh5X6mWXpiaTlNgwr0VFaYVFb
2KBU9yN0YrnnTdXveLW2qZvel3SEFtIIUxfmaf5P1rGnwJ6eOZc3i2UtVsWn9KtPxVHEAqUzdFvu
SAdt4UGX5ungFhCDcjsUXRX9YxB71sqymyxLc3cxZpVtx1X1wyEFicB8FewyZAijLFNrZ+iPdS4D
ogO2IBlgA4dBwh9jkB8Zuasa73fM/MfEZacEwcytil0t6IuIu0tDg9P1WGMyaC0I1L5o/XDptcmL
KsrBbbQvp3KTmAMwr9rRnWcOoCyxO39HyTh33wJ/TF6In8h6JzpR3xEmbWuFe8uwl/2F48parM0o
4+/ISRb+IfCdUaIuy82z6r7rZSDtncAD0srV2+CpOqyLNH5t9ZMX/wTEPFe7tk2eklSCTMyWyXNT
50Oya53VzJypt+Wb3wU2PoS8tBrV/Eqs4bQcx8Cgdanb+iG1v1YwkU2mYC/G/66XrLB8q3C68Cce
/emOWIk40AyH/m2tLwb4rvVhpHXRSoK6liF7DSgI8OwUL9DXGzdNkKc1Dix77YRh8JMTdj9Yw0UN
/Sch1amt+wsYzVa+wWRjWhjou9DP4mAOXmzoIbYxbqN12Fw8YfF9na/RLv+Jkh8cmHTZ6QLE3aoi
sfVzdKSTp7um9hvH3tVBlqopItNYlM6xpWCq+kLi2pq8CDyrIFJrQMEZelBXn8r66KgOfImRh2IF
6Z2FZ2chwhXq352v16fcEDh0LvO0jjts5dnw0xkbdlPHTnzjV2LY5M2ezmLudXagsmKefuYExK61
NaY3fkO9m6AvADlFYfBxy1eApfm/DSecKdTGBBt/MpfZkeeGHnTR8y0QMuZQvXVCUeci8rb/ij+x
yyKLuc/D5N///dCXxhdfeOdQbmHZDgjrvQsYpyCNzCbJips8oNm3be1rQaeZxhn8uip97lFJ5z8o
q4zrVw4Bin7tXv7RAXT5Ai3gtI6n8BrI+682IC6cJicwo/SoMLaAC1KWjKySsd3Yky1o2aU/LQRN
vInBWl/QSwGxlvuB1+4nh21iplta12KQG4ONw0UZwFMWjF7FIxn6lgoPZU0Bm105IH7kdEsfWgAS
rWNbeGBKHqbRc4+MSnUEcuHm+oJ/eGxbWtfuHXyuyNiHVDwoVd1NpLon87CXXD5yK3gAGD6LJnf+
TMPie9h5a0/FHx2tlk61A0gx4jl0TmdyUXlZHEmXlftFY/Dou3i6vP5hH+0O6EIHtg2tDLwihKi3
XTctFENBaRlIvK5kY4C3Riv+nop+DTBh+Bwd3iZZALYav2uebMuJP4MGN/s90Kr+YtmWu7YNmRZK
h7nxbC7i1ibqK5hHPrd1Rk+T3Vk7Tqd/Jly07gMO8cG4rKwdwJt3VlxuOCEsE6mFBDaT1sbx3blw
r2rB0ufMTg9xK1qtsegZ7FvnWB8EpO+4TRhQjUI00BlP5vBgq2BNhM3UvhYBBqspLF4q92KPrUqO
fGZzeDNbXP2+bmmm1ddiQA3Svrhx0/AiaTKPO2nhqngXZA6ObNi9sjWeWdNnaGFA+uBZLtuEXALV
u59ATh58TdiY769/xLKa+vljWWUtDNQQcskJTupP4CcugPlv2SFO/B8wseSpXPTArndj+gjN8clk
V7Kp6vhid76awS9hM3HfNLhlrVQ8GhZDB7uBHkklJbXlUx3Eww1y4v/GSPvezMOaXLnhC3TEW6xq
J0kmZV8mbk/hKbBtj5y6gdRrOHrTF2hb/JTXKQdDYvnEm8T6h7iIUlkHYcjIrwv7ddMy6NA3UWbD
aPWJfBZ+SOYoDhPw0fegINoWfHUW9SmzoezGPfpLtKpviqPll8LKcXOuVXAX0smPX502wLHothZh
yNaq6AxG7C9r9u501CJ/3XVV6V+C0u5GEpV14uS/fIfY3ncUwreo2lBu4m7ID8BldIJ1u8wYCMlH
+TyFkJgVIuFnLhYqsQCaL9fXyWQLms8zB6lyuxzHC6Jw8UDcyT628RT/M8b+sHIAMNmz5vgoNJTM
GxDe1Ti48qUgtA8vPJTeSo7G9Amax+OEDRxOkdqXwU2m7iSQdU6+2cGMp+BqjoNpxe8NS6+D5+QY
MDq0QfYs4sA9k9L6Ji2cvAWF3CY499foUk3daFcH3Et6leWee6kdd/aDI+exY4Pfqgk6uResb3sv
anoKwa3rBmBYHR1T5/YEmQ3fyZ+HOG/8nVI5BV8J1ihbWf6PEvUwYh1Pp8bKKd24qJ4hFw45nsFv
py8C2fr0IQb3+10yKLw/tAI1JTg+kcY6Dd0qItFgGmz5/Z271tIGs1om4otMi68qq/lt0jif59DO
T9dnz7RaWjxwB9dtg1g4F1C7ZEccMuL9oGALnBPxpXfVSjRdFv+DvVNnIwNgv6idaiifAJtNT9M4
9kCeZhbBuTlJU4bNLhMk+TQlS9Y7hXI33aIusKyeFh/wQWL2OW+eWa/IUgg4q3/9PuP9ykutaYW0
4BCLFFS9pccuBbhc70nblXRnh354SrxerVUmmGxcixA2CyvHEZ13YQVcB7gWldaHRsk1vUDD8ugo
vQIwvVxmCe5P+XJervoxQioqapuMH/+I7VRArIMTdO3GaZg0HbEXN3PahnPDnyZbzT5qRXh6G2Tt
QoXnsmBbYNBxe4rOEte2bL64tuO5B2ZTj8w7KwVT4xqxvrNY0Qd2rUP3WMdcHBTbGFfnuK+fgs4u
QmhdCZxJ8mhSnVPc8Zi64VvTzglY9zvaJ/tYNIG4bS28y+xpEVfJi7DCsDte92iDreiAvwBiWFTF
MHhFrOZCRol6D3A9ZnTjtC79vgtJeLG0m7BqQiRam9ra1wH3kl02cnvt/c30AdplQfE6TCFu3Ty7
sWJ3asK76FzL8ef16TGZnhYPWlJUqkxdXKU4gZI1p10jI7urs26Hix0EILd1o4WFoRmUdBJOL+3M
S/8+lpX1NhSOE5/pSNq1u4LpY7S4wJFszECpjl7cZPzMhWXvptCnN13trCT0DYuhYwHdcm5ISzi5
1J0HJhNexcUYLXTJK8th2H90QKBCzZifOWnzbEOJ89QuHEaQZE8gakj5voHWz8oZy/Qd2pUhhl5v
mSQOvsOqhXsUYurZbTqW89o+szT0QSTQkYF1A9k2kA92z+7QNueQtLPccfi7i21uDucLiKflcFMx
iB/ur5uYqcfFKN45ou1OfhrTlj8pyyGvJMbUZRA636OGqdwLsFveW/YmwBO2UR0+iD00tgfHJpch
d/xpHweZJ8G4ytm2bVTnjcdFJww9qBs8sUI2O0zZdJJjznc99u+VLkwmoHk+A+M6qEnC7rnwMueO
FZP14HWet3LVMWyhRHP4TIL2MEG13T1yavYJ3LH1bYF616gglYtXN6jRtFYzRh2kh1ZukH/Ymz4y
Oc37F5nwwveDCkebxupObZpOybNSo1NHrK7wXBJBs/zO7ZX41LV99jB34tZN7LA+WOlsdRF1LX4I
KiffQZk2O7h4DvzqhoHIIzbYcl8MTY2XnKQL6wdmQbvkqOa5S1NQowh/Lxy3h0rW4PveafCZl3wa
ZZB1D6AlIvJ7pdhU8yhJE7u9qQZXxKfrRm9YRB30mPl1nTSu6J8HywovA4RIklursUZ35TppiEc6
4lGWvZ+npUsvmZvbT9PQuTvAiYOHaYbkLfIBa5Hb1I8Wj4SXcyCsy/55gUqBZrU9KanmnTcjL+nl
8+P12TLsDzpDXMagdtXh5H1xcdvvjyJr62mnOA6tKAGFRs/1XkzfogUiFHjMNGR1/iQsq/g85My7
yQgUoVs3w97qZKsK8KbPWYzifcQTse/lwJVdZNtQ67Ptk9aPMrsYqxsyQqV2o41pB5C2Qz4snvvy
fqjyaVcsSm1duwVBjkCqIyKVqMeR5cq7SEXUjaimrjmAQBZIrOuLYXIQLQ65bsDn1un753jO2O0U
W7yJrIxCheN6+6Y10IKO2xQdHwSCziDBhHsEFQSKPRTeduS32eN1e7nejeEzdBSk6utKpjwILxWE
fM+NN4iXnDRr1KaGrVOHQTIC7bSiqLInInDVkeBmBrKWH7nqu71dxjvPE2vaf4b50qnuFfdcFU5d
/yxHCOiJJHwcLNzewXPxsm2mFq987xSWS8CCTpMnwn3o/wVsYKBvmMFwdL190wcsv79rf4p5SUSQ
ZE8ZzfOoJRkUfMakjbpkXoMpmLrQ/NqtcLxvCzw/TL4sPk0z7dLIjmV4D6kO+eP6ZxiClA6AhOZK
6TdS4XzGIMAqnOKhtUS5Q9U3iN2lZ23bP3TqOTvsXTq2WG6SDBJvtYFrVS+t3cjpRtaFmHY9ONjo
GjWFITWlw22K0XOWShf15DaNgHIiGXY1pW8yl4/A6ouoln6zh/DYyc/LX5vmUadWqid/CitRjk9D
nbgt8uJdMexZC1DxvhVsGncWT6w1Fl+TYejBLHCCvKogHsQDFecHQKSqyJ5cbu85C+1tEc3VItpU
qcCy7RkX2rhHmsAbPk15k99Wc70GwDTYng7z5Kk7DSAMTL9IJt2HAbVVIqpSJz+jjqB4mJ24WCMb
MEyYzr+HnromREH3U9sFDOoz4iSRJbq15mAN423qQTu4tBR809gSgwuqyJPxwPwu/AaVeMe6mcU8
q21roiM+cbHN/Ra758UG2ft5sBk9Z6M/foFWWXa8bsiGHUaHejJRQcUDxzDETQi13ODu7PFxB3i8
Pa2thmGb0fGeLPedQHLX+UdMVuPsAlUwcUyVI+mur1kDWV5qQ2o2VUCc77d9lfff0TrzAlAmKduD
wFdp/RiGeu6+JU7Ks5UTpWnWtEtUNo5JHFaBd47J6KAEznbD2Lt3oeDnr0RQk4FpPj8MLMuSapgv
tp9KlNk2g/tpkFwwCASRjS/FfxAE7zY1oB7HpChJ+9zONu0iGdcxu21EnKwhuw3zpCM8gzwJE7tS
/D5IIaYU1UEti904U7myDoaQosM6Ve/MKEFqYuhYkfycAZAyjYGzz5BzOlp0S3kcDqs69NGthqKD
sAK5yLFKX20be3/Q+2sXcsNK60R3qexim8zVeOmtvN0VbtkcVCvsz8JSK5uVqQfNG+qmscpSCHXh
6dzugqAsd1mTN/d9EH/b5G867Z2dJLQmZVoBtu/kap/lM3uRJOnWah5MO7zmDUAnytjupX0hqWru
medD3BCUL6P1FoBXnOFsj+fCDJegEGWvkNsruXjpQrD2bxG+XUxA2x1dolRjKdZd1Ix4FgVx579k
bR+sPEr+AaL/ncT4ixOv/n+cfUtz2zjT9S9iFXgHt5QoWVIcJ07iZGaDSiYekATBOwmSv/49fFYe
xBC/jxuXSwuAALoblz59TjuV4+Qy6zNx3Hy4AGVIun+91O+GB64W4f+NMuqlSIbFn3HEcevQCj8h
SWHRo9/mEG+Lba+BmjrDM7xnxVD8TbfIRgxwoj949DxLVTlxRvWsAuAfZdQGCYn8pOLRYxO5r5Wg
6ZXmXnCoyfAFpMBqY/N737f/YNgLROjRuZv7zzKz+kNAo+JA3JEkDQU9AwS5f983XVM36+9vYqAE
4U7TzB3S2lU9NJ+dGsRaZ85RlJIoQcvocbFwBNpY53fjISF69VaAFDpw50PzWkUwzS6dxQFc4bvy
Y2h99f83Qwl6q15oy6vXjFp54qEmSByiagm2VsT09evvb9qnU0kWzvLytSqj347HXUgPb6rQmxrX
gxSJWman/XzNcIiORWa9NG26BbV9NwJiZrT9ugaMIOe9U74upScOZM0QCFX8AyJQL75vRqbP1yJU
35UVop7XvE6irx7w6vCMquet9LSpcS36cJuGXdWM5Ws2gS98iKLybOVyF2yUEP1cDuKsiSwQ83i1
AbD5NeUlcnfusPnGZ/h4/TCu8iAneduWr2mZfRtQDwFFvdza85qNb9fO4QC6doC7Tf1r6GZOHA6i
Okf9Lk3dAK1rsQFq8D2f07B5nW3/VfXetcnkX/ft5d1DMZrWfBX5lzkc5qh5lbz6a/DqKycoqSPj
57CqPwkr23jEM3WzLsoblyVlhCuQK5vXZgF9U5B630XR/yBBm8aeGKHZsqUFaFpl3X2XwZ9GVThZ
nEXZbyXa2Y7rUeXjPv/6X+r5zUBoynkIIj96Ei5QutTvycnN7K0btunrNe91ZDuALDmsX6sJKpZt
V0ioG3v28f5am1rX3HfKGuTxBr94jchSd/EYDCVHfUsvvu5qXz9lDyIkY8Pz9pV24IR4lMA2drd0
isTnfe2vyZ43c8+Wmo51xcJTlrpdAtjtcLaKLZikwUL1xxsVLOPU2bNzC8rwq8yKE8vGh0y0v4LQ
PtSKnPeNQXNlPDMAql5b3WuRAUkUK9zXoEs7S/CF7+tAc2jQ51Balc18nWfvVfThb5v3/kbb75/B
CNHvCFU4jovj4+v9sfq7d3zyS+ShSoIeBGRQCFtueR8U58D6OapKnNycbzwXGiyXaF5tF8APct9v
oI1gOSfmWf5laLeq8N89eWFQzn/NagVBh5EMxGtWdTyZ7NaLcW93bsDLPtnRppq4Ye/XC6aclnqj
CDNsb7LyEgdUn40/58cuYs7G8ph60Pzbcvx+6sWIWE47EMqESMRdo8VGbjHM62EDgvB+BSjywOvd
6I0X5ngQLl2gNSAhSrDFnWtQrdFv00Cr4EdUT7U4jcMo0+V73RQBAkzBbeYUOOfULdhoOCiw/OJ5
slAN5GxsLu+N28cHaXHBmbhARrcTr3zBMxuS14+oy+oO1rgV2N6zkLWDNWa8GXLUuJUdsFK8CrcY
6LewE2HBDuFMnewH5+5wZmIu1UYUNY1GixDIoSKDsABMxjpcsXga/eY5nq7ToHz5/48Q62jWjt+M
BvLFgUs93ry6pLAPqCrhiV2XG+cJ01StHvymcVmmPfDsWffaSdfuDoGVTlCX9BswWIumssmxj7jz
a99AtKhA+WiX0YRQ1xCUxTU58vu8Ut/2Na5FhRJJ9y4Cq+ir1fZddx2ARpIQfBadlezrQNvrG9ng
Idousc412HAgp/ItiFBTdr/x93azdY21UOAMBZ2KYPJuakbaERw1lY2Ecxp8bdLw00R5s9GPwVj1
oiWQ+dh+7XXRifIiOmUeaEyIB9qmetq6F5t60JybsMZlvPKjk6zUxwavOnHX5V/LKd+CCr23t2Cq
9DKlWbhqjBpIxDe8eukWOe69Ta6Na84MflQEwRBfz+ueniUUmD/6Mtu6Tpo+fZ2zN84m1hI0AMnn
W5dPeI5Kveq5B4HFxlHF4Mo6/7awglz10xKdRF3WMnYyYGUCL21R2SoHlO5uhQyDrVLNjWUV4XLj
9/MNfJ3MOg6O6p9U5KXfOwgbNPHszsABpii0++e+b5jGpXl2AAx/w4bQvvHBqW4ySH2J/I/F/iZy
dJ+WMah/3+/ItDy6h1dkni3u2jcHVxEWqOVQ9qLf8DxT45qHd4HtRXKAMCoFXWWMo/wLa3fV2GO7
07b4QE1yvThB2pHYzgOrVH4e+fLz/qwYHFqvRxI8I1kqg/rqjeUAkgB3saB73pLi6BahfL3fiWF2
dCbuGVisKeIBrmkL6t9RsVcewu25Nw1B8+q5U4NdVxM7NZ4UMbVBfY+D3clK/ed9n685Nko0KsW6
miGLjMqkNiF5PoJDFUW6AOrf78LgBXrpkcwyry7HgdxQZgxInJ9nCd6rUdgcFSx2J6/YiCKmldC8
m4aSuUXv0BMFTvnQLMVw8tNo60prWgndl5Vlh27L5luVO/9mfJiPJPBAeF1sJQ1NHWg+TJA8gJJ9
Pl8HvJgevNF/Vgxny92nsVDz48zCI/pMpXdjraXOzoi0EQel2f1FNny9XmRU42W+HnKXZnGIUsm4
KWd6K0ogwIKRyeP9PgwLHGgbtNUxpy9qABVjxyk+jUpAKqN0usP91g1mqtcTMVSmtIvf8LNU9BMf
wZWCgwz18sShu9SmUbynebP0u3auZG+doJWwWAenaQEWjtzB2RiCaYI0Z/Zw1+Hd3A4fmhFkeyX1
n9Ng8wBm2Dx1om7GLYhvTmT4wKOwfgwqjx+cYjUkr33krLO7uAjR6/3FMI1E82UC4GiEWlIfUNIC
56QJdJGxdNpf+1rXfBmZXyF7cBPwWKSUXtx04odp4HtADDiK6bzdFPoA1ewAggtuzvmkJEqEJRDh
H8MFBLj7RqD5slPUudu3nnsLnA6he2qdQ7lsXUgMvqxXBQUZG/pcEnZy3KYXj4HXDG1CVVnYH8mk
RrWxxqZuNHf22OyT0CK4VKXNEwtBQKAoj2uv3ng/WM8QeoYRy6DXAQWMpdxDKQa02praizsb5W1e
P/8c8vaXUt7zOmGoCTlaS/pwf1X+l115r0vNwZWqXFR88OUG9gu6oJoOmkH9eUZgt0BUB5jBAVUz
nOIlI53/kR2wpnE3zKK6Vj50HU8V7jbky2BHxH11Wej7yVj00/xEInupfuOcUTcxNIlwRAYH7DTE
cokAWhx500zHAhxLxePYBqO9bz/VC4qk1eDtRaQMNy5YcJA59Ain2SImNK3+6vlvbhQVoFYu6kSz
80CaCu+TQ4gK0unYEHD8HNrZLZ1/7y+KIZT4WihhGehsMm5Zp6EKv3YoXGic/sv9pg0hUWcRh7KS
b1MUL5xpM3hgQ4fkVybC6qhyoKBli0uSWy1iX3D3tfMBd3F9CAAhOzV9EZzVzKqvUdGo5/tDMc2S
FlAym1F/4pF1mqtSxDLCtmEV07f7jRvWWi8mgi5s5gwo7wGIBGIDTlj9pTJE9abbyi0Zvl6vJlLt
UpeQPbJOMoMeTpPj/ojapY0UtmGVdVpx1KX0ab+E1qmxIdIdBh+48q5SFX8xSx6nfNwIHqZJ0mJH
k6rWnWwcDsgE9LmXBR+CNdec8S0RZtMkrR2/8bjMmmiv7LS84dgxH4UEpQF4LD7tW+K10zeNixb8
K/2srBNQ9L9VGdkxaFn/rqnak21ANP+jUCgg4CkZw/zsdB09MIXTa55nG1uFae61A4FqZ17bXFon
Bo7cRIzTZw455gQH8R1laOvXa86ralI6wo3kDQoz2ckDadFBDmLr6mBaWc15aeePWVE08kYrFINR
LlCKClbJ+yu72t87e5peeZMJyypcN7dOCtKY69MYsegDRFuOZJo2LuqG79eLb7KQO81aD3ge3B5s
GyLwo+xbDTI1b9/064zjiqZq9JSSN9I5UFrrSi9ug634YPp6zXFF6BCAXEZ5m4e0OpOsJ0mq9qBV
YTiu5rQDkvy0IXXG42we8l+89T/Uils7sl1r6+uQ3ngtBakAqtdsefPaPP/ISGtdfDbvPMTrPOON
T7tOhhSBM0JtnycBwLPnke/Ai67frvnskMt8oa4rb6CWoIfBxpv83OPN0CabWUiT6Wte63VMzf7k
lmciiq8eZw8yBP2scuZ/+zpz4/v+ZTim/q/K780aKB+CxSnHLMmselHgf3sAwINevBS0XEx6YWyn
YffgDpCFsNvW35g9w6am19nItPVRGzhVuO3aZ4INrVLjCffrLxZOSBZQGfcHZ/ANveCmKham8mqp
zkohYSYJSkcQCjcyQKbG17G9mTlWcVKGdlWdnXD8MtSgHW+Daes5wNS45tUUr/WVDcbJM/7r8fIW
/v5/qAI0Na55NeGIcOCOg5wxpFYOYLDkiWvT3/fn3LCZ6QTjDjDTlqXg1GAUruIhwBbshG4Igp9N
SiyDzepFNZ2yG8sJaXVenSIb0iZumrA4rJzcmQ0byoMPQOWN8bjkWwRGJoPV3D0o06II5qg6B974
QAD5ZOPwZQBa1BPqmKqdKUtHc/mhaWufyGoBuzwOScCF+6hImv+9vzKmZdf2adlEIWkcsVw7L3iu
SjB5WoxvIYYNjeugNoGXpQWX3fqsBvZILVZBvX0JNoKUqXHtri6d1E97HC7OQVrnB0Kjl3TZfPk0
Na75cTe0/ej0VnZREYDaw0yDUyE26UAMQVyHtAWyL+yWRtmF0fpDg/v+MJYvoqYPdths0YcbjFPH
tgFfPgnbVvWZRNaLUwTHBllJcKC9LA6y99kWcsg0UevvbwKe8EvIhXEPS1zkT2TN1bf77Ue7J8/5
yAAYjZqbU3fDSZCanotm3LgpmxZB8145TmE252F7VQOp+Jll4E2KWdpJVV7akg9de7GgwThs0OWa
Jkrz4iAal6oHUOM6iGl2HhACKR7IhHDtZJcn63UkgBjiWDyFNd52yiEmAVSbgTf8uqtxHd02oyAC
5EUOrGmZrFgsCBGW723wFRimRi8gma2CNkEj25uaij6eiXiWq8zMvi/XPBmQdhwfLdLcKoitgwHM
5i8tGHE29nuDEekliIFyUBVoLe2tUji3zARXwZLFEZGHaL3x7xuCtjV7nNdg0unbm8Bx/iwnEAFI
2ZcbdmMIFDqsTVDBMlnU2WUNFAJKH13wNSvay8zd15Zsvaya1lhzZbALOpVs2/bWzTCgwS74U42a
mw0LMpwv/kCxLVXuj23a4r4zZkfRZ08SL2Hgd+9/3F8CUwea93pjDytFYu3m9RaooWbBgzNpU/47
Tafisq8PbSv2ehebGGqELt7C+LGi6RMr7O9NkD/fb3/dGP+8NVMdu0bBgzBEkOa6yrF7FIP4Ch6o
B0Xca1uIZJTRY8+3Ho7eX22qg9JmL3Q48lUtSvOaIFFez576Aqj/DZ9+fzWoDklz2rCjTTS0N+JV
nyDJ0MfdFL2MKR4Z7k+V6ftXd3+zq2WhAyK6qGxvDcUxvuzscxvly3lf4+uo3jSOKtgunJiLcDcC
JyoYMMJxO+X2FvzJ9PHr72/aR57cb0c3724it+oyDpw0O/VLAyTkvu/XXJnU84C64WG5ZhVySThk
P9M526J/ez+gUp0+W4ZMwWvhaGTyn5kKT9iVL2HxD1L0W7dbk/VovtxkTGRzb7c3Z6leKuRvP2Q+
7rSu2kyFvR9SqQ5AA48NRDUcv70NgDHEWJAva17l2rhgcPHL6ANeT/Yd86iOQRNdNgHuNi5Xhpdg
z5u+qXxFxFgtuJ6Qqt97UQCO+r9WBU4VO1Bj15yDqs37c5lx79+pIcPWg6Fh4XUkmujKcggLtVxn
H7ASFJn9GFrne7VEL6TyNyKswTN0QBog+QRZKje9sHZ0DnPvjJdRts1xl1/ozNig3euByl/SiyrC
4szBBXp0+y0QuMGkdDyaEigRj0DKepGz+10u0FbE6fihk/2PYYDxLiLa9QpDdUAa76seDpLmj0h7
vfDQu80TOasJJC5RfgJaYKMb01I4/zWnSvQNVDrq5gz1ly6WAXnaNlXTXGkODmaeqp39trsKSEao
uLZTah3UlPeJ0wYZ/1hZ2XALncWuNuzKEFGotnN3lgCZLUoWL1VmZcthVo2bo0zU7j5WYJV0Pu+y
Lx2YxizRUt/tu6vjzmUCmFr3CZJHct+C6Mg01GL0XVgr+1KhrvB/5+96zLbwVobV1hFpXVmL1iet
fSFBgXdjFlj1fEjzrN94NDYsgM6QDXb1do6CAR8/d83R6UICYkDwhtEK8ov3Z//dLlDAuxrbm10V
wgurEhtNTyFPhxtnJDowJoLPqmvc0/0u3p0ldKGdOnxo/VWDzdKTX0AXqXQr8c0tarlhPqYBrL+/
GcCcN8Azziuz7pJ2kA6H6qJK+iK1ULINwRAv2TeIdXBvumG53xfgNU2Roh++OyVvjzTFdeh+46Yx
aEePzAlGkTsiO1kViIvwAP+v7BwryeXMN9bA1IMWl6QdyLLs3PREmiF/gKqyPCi3dS8uz7ay5u/u
dFhmLTylFAkUMVnpqQ89ckGlanpIPeWcg1U2Kp3K+Xx/st4Ng+hHi0rBXISc5ll2GvrlcQR3Xiyk
/dhWImGBvIGW6eF+Pwaz1bNxuNn5hQuizFPmq/KYWoG6kEJuiVK9e2uhtp6IiyAX1fR9mZ7mll89
FkSXuWwfS5ccW+SKTq4YJlAOuBtR0LA2elYONZ+LXMYGYwFy/TiT4iNhU3P00/qSL1tHHdOEaX6e
TmFRT1GVnkDcnYInQJSnYBm6DQs2ta75edNS0YIPKztVFesf3ALkYkOM58Cx3nUBoLaeqFnSUblD
0UEMNogWEB3YTY3noCWSW7HWMAQ9RVNEc7f47pKeqsgCSqrgwXEKo63NyODiOg0a4xMHSVmdnSYL
CimR29c/6zDoY8933K0bqsH3dI4BxoU7dhnCyFSnT0vq1fFsVQ/A6F7zkD4BCLzP93S2AemCg7tu
SHoq86w5MNJXsejwsHjfsw3eoKdtxiyd0xrbxWlooqd0yp6nUCHZOKan3C+3pHJMi63F9HmOoGBX
OOlJpQHQcLk3x1awdTIzrYMWzsGaQcNwIfzEOtXdJGNnQHYf82ru457V4si8esPtDHFKz9KkZBia
UM5YcU9cvKKBMlMCFtK/86y+9PVwaOst2jNTT1pcr0lq1RRkoyfZRZco+rtj4a0FEQFeFRKXilOW
D/uODHr+BodnvD1O65jC0D8Eaz7bbYVM8gqA5/smZhiMTkwwskaAmmhCF5X3LBvngDr5A2QOHpYl
OxXzY9j5G8Yc4QDyx/MXtXWWgjBlTQqBk/TEygVHN/cwZeKpZ/TUd95HMToPoxU9F3765f7ADGat
53h47qasrbCTQJMHD7YW6txYDDxY4G+4vsG09QSPA6azIs9yKwFy5yf4IhJ79KY4nFsoQ9fdFdS3
e5AqmLh1hG9OdFODHaSEKhMKJf0wUa3oL0Bez8/358kQjXVVWMdy8BriwJon6FUVF9uaWnWgPu66
SQEyyV3vzxiEFghy3kJFYiAsAQA3jAl16qOf8+l4fxCGQKkLw6KqXdnlhENKlbf9ecS1DAzoKv82
B316mDzAiO73YzIqzfXdCnCIzlYsAVNy+QWo0fbA86zdQBUaWteTPEMaehMojVmSjeHBm/ohdtm4
Va5nmCI9yZOB1nAsao+fvCatrji6WdMY9+NUZPGMAhzZx24mxcZ90DSS1WfemKwY6jQMQAR9kmzx
6hdQnmXyYwp1L74RtkwdrKN808ESeCh+cnD1KHhVfPYhNHpqO+HvXAjtCAc2MmJNDAvBmeV8WOaZ
HdSgym/3jehdIgNwUf2R8WFjWXReS16UVxQc1OlDYXWnnoO6qElS2+5seepGnEvT2CkLNvJzUMsM
Dhko3/f8gy1pkG4M9X33J/pT6bJ4LbIdOYN4uls+QPgvfXDGXD3kfbFvNpFD+e9aeS1dmAOYcjJk
FBtmOoprwFcO7fvT+b5hE/1hNPWVAotIxhK7n9yj1xUPENG99Bl57e0p27V5Ef11NMg7mubTFB2r
cTjUwYByO/cqWvEAOc4Tzh4JFJvPEUg77o/JsLfolBN9yGgvi4olwEPLD5afeh8XAMIS7rXsUDrB
dHBGuUfMbjVHLTQHvQuF5ppYCbJq03HxC3Zu80Y9Dl6bHXkVsOT+oEw+q9+7o5bLEaK4SZmCPHB0
7DRGWm9rO37fkG2dnM72UVnTT/BZSPxaF9XX3cGl3DtCRbzaMAKDpekJvLApcD8mHUsmJR/G3mvi
ZRqeoewCOvjZ/blnloieuutACuyQWbJkWezyRKi9PJW+JzZORaYhaIHZ9sHdjwdla/XFIPZTaAuC
tqI9OBL2285jvvEi+/5ak0iLz8yyQKBbBlaCygR2sCq3jHlU8p2trzbwJvpDKd2NJug5J4IF/meU
DAEbyejW88D7lkR0DVy7Bv937paw0zayjhNoBR6XgImPU+dFGzHLND3ufwfgZwUqRTsssl96xScW
hfYF5I67cIqU6Dk8mucRxEawORKrypPJtexDw8Aatc9ANTeOojb0VYTYVGCP/D74WX/hAjCwXa3r
KSIpFaruSkTzZqyd42R7+ZFa9hZj/ftxlegponIOCZUSrXMSXRo6fKWADCcymOOpte0DcaYt0R/D
Cuv5Ir4sZcsDzhLicNSZK9eK7Tqvdu0PRE8SYealUDxlieeKn3VTi5jx7q/Rdc8omfpVZ8BC3l8O
Q7yg2t6gqr7KlQNfwAYYfecFFR/qjnYXgotuYqc23/cohLD2X4+octZGqrSiBIpY2YF2LaThQPVz
SCXZot83Lb52eC8sGtm2P1tJNaafnG6muKyJv6K0fwgCQCMb3mxRVRl60jNFtudL3/JtlijeI8cS
lXPKrzJvvfJSjMxfE1SoKympcrYOQQZz07NHZcDnvpOTlYAqe/pHhnb9mdHJer5vBabW13G+ibc1
abzW7aMIYjEqOnC0fnTyvN24377/BEH05JELHO9C3AqtO+KL6KYsAdewFRejeuit+Z8ShPXnsJw3
9g6DRetiq4iI7qCAXsHRCnWMM/gBTjZR3QMqKJpDw+ctFIipn3Uu38wZXsv9tkD+8+hJBu+8MGs5
OOzUuXvqkyjR9VQdlP2hjB7tc+fRUh9ybN/+p/vLbdgAQ83pC1Kw3E7RdApGMjdxrDT2yy1oj6lx
zdF7iG9nbW8HxzD/Rqbz1PzjZju/W3dwZGR9m6PpwPtKpo9D80C2tiXDV+tcBk7YFjWL/CgJ86A/
lYETHfLBmWKp1L6nZKJTGTQLjMUpwigZpAqPIAJcDsPShOf7a2pwYZ3KALcFaM1EdpSoqMHVq+/n
KC6hu/hyv3mDtes0Bj2zCwrev+DY+z1q5IpzpdJDu5SnrBUbjmtagvX3Nw5Vy2iMSmeCVbplMtjl
AWInJwkIyf0RmCZI81dLDV5luSo4ttI/9PzHiOeX+y0bdgNd8LSkDSTABD6cURJ7FU41ZMQTD7RT
wAY/ki3iY9P8aF7LwTFvCUBsjm56Duv+ELV5HNhbh+L3mfco0RkMPBydCtAIofnxSwnSJ84TVtAv
Hv839E6hLxPUSh5Lzo5etZWGMhmV5s/CAcf52I7BMYI+AimXa+sWh7JzbvmmVJ9h1XVeA2fwpCQZ
ugglRQrt8xRukZMZPl7XNW2GyKtJh/mquhcofR7CCFr3TzjZHu9blal9bU8G/LIA/xm+nOJFaPDD
K5LNh3rq43zZ0qcyWJSuaCoWLwMvKbpo5vnKXXaEx53z1N1A5Bv8QicTSIlfcpljhsBSdS1R4Owv
4SG028d2LlFYvdOxfc2xK0EARVqXeGLLMZgAadtDeelTaMb+NyK5adCWHYRJj4392IBI2+OxW+17
BtB5BKqmkTbUehCOwKJS4/qcio1pNxmOtgHj9Fb2DiH0GPT8Ag/7H9ds5fMnf8j/vW+bJsPRHBfi
CiO4CPDxnfgih7/H6iMtP+9qWucNqIJ+zFDihV3AD0AC/hJGX8bpr/ttG4KBThnQeTYwY/P62dO3
DoLNU7FF/2IwdR28BGqDbkUDIBg0v8flR1QUl6o6hd58olG673VKRy8tNB8dQWDnS1tdU++BOq9h
UB65vXEJMCyqt/7+Zv+tBisUJMQYbAXZV+vzVH1Mq13kNZR4mpOOEXWjse3QeJAe5vZHs6u+Dg1r
PkptsfiM4tyTuQIC7XPhnN205a/3LcY0J9qemzd+ofwScz7KvwowK05+ffDonqIKfLrmqHnQ8rAs
MeF0rvzYjaBKE87Xotoyd9PHa17KCfZ0QTHndfitplfIQh5B2LCxPRka10FJDmlLHG3gS4wAk1T8
tVSJGJxk17TrmKSlTqeAdwSH2WL4hVeI35nfrcCL7Ou+9rW9NcxE3mfQ+DguIK+w3SQEHBD8wRuO
aggzuhKnrG3qRCPm3WluVnhyptf7X21qd12KNw7q8cCRYYZ2oeTxua/tT164q7aNEp0UwAW18yQK
NC1J9Jg20aFzm31WrjMC9OBhHKMMc+16Ly2e6v3uNERbABqTFWr+GQ3j7NF8XUj3ZYBkjSxOtNmS
jDA1rvmnO0QDcExNgFPvjZdL7Kgbnrx3GonmnJlPwQIww/kjW75kJcniLlU/7xuK4cN1/Njg+jnu
CfhwqKhFUfYwZY/M2QfgJDp2rIUoj13laNwNxLmYXwpxXViY7PtyzTG7vG9BxV7hVLTeAUdIjERH
FWxYosF/dMxYOvY+2ArRuCyLh2nMTo6/5fKGM5cOE+v7KESqCE3n7kte+vEy5xBoeqbNFhWl4Q1N
R4qBiC0dqIMOwJ72WPh4pMOVqZ7aNsZLMeSda/ErJLvI4CjEmP4baHiG9/7KFlESEMkOrFR5TLNw
PEdi3kphRGjqT7DQH1o141LWKq0l1qI9hRQgzXI4+tFfIv051yRO++mwi+cHg9G8eMqpJyT0cY+u
ai7KD0HQtgDdH9rO+b7NGs5+uqZkB4ZQt/Pz4OiHT5JOF199Ut2Pqvyp7GEjHWBwaB0nFngyzCMP
XXT5xV9elAsmga1LuMGydIBYMPWhF4G94VjN1pVaL7XVxEX9q8jGI+kPQuwC/v6hYVPQPi+URDdj
+jOsaLw6d44rudzaCgwuqOPBAG/A8TIFR5Ec62NLoo/LPF7SJXhuqubb/ZU2BBAdEdYgZ9/bVhol
khfT08SK/tMwLfuAGjoKLGiXJhApEkqKD/VwbKzWF0kz23Q6QidiiyjENEuaawP+UVvOnNKE8bk7
Z1OQP/gzd2IireWEL9jSLDRZlbYxh6ogYVi6NMma4G+xRNM5d8bxMIYysQeZxR5h6ta59sbjnsEH
dXxYvoxV6PkTTaZKPvDc/4eq5Qcvu/PiqY+RsLcefUyOqO3aIg+ykGZVmIB2qDpklLRH0BqjXnnE
YXWXkf0BEqvVONVlESYoiG2vXhh5F1kX+b5jxx8osQbkjkDHQ90unMlHnxXT8NAUYNLcF6l0oZvW
zVTRgLfwaLX9IbcCIJudMyrQ9m3hf9ABkLazo7CAwknQDieQtkTXerHS131Tv676mwM2ivJF5OTU
T2gBjqwrqacFT55uNqUbZmoIIDowDEqkAbD3CrqCztIfOf67hS0Jvt//fIPP6aAip0OtvCdHP5kL
+zyzH1lV3bIQpG2Le3PBLbhPBwsPYzqiCNTnFXQiOz/hg8WPHo+6JCx3MZ6gcW3DhuTD1HVO5CUe
yyZoP4DHfXrEzbgINiKtIQbqSKIBL2TQ8HLB3pmHKJiT/zjhcral/eRay7/3l+LdLkJIZPzXkgYK
+pk8tbyEOoyyBzJC0HO2C+t5cRz3KeBt7W04nKmn1Rje2OyQB1PeLpitys6eAujjiApEjMOSP+fr
P/uGs4bdN53M9ShqT85e0gzdhUEBE4Xjn/Iqe0pdj2z08a5vYMrWAb7pgzvOhOyM4yVy8sdPmddU
HyDSjAzK/SGYmtd8uyLK7mmI5p2Cdb8EeO9++K2KXu63blqFtdc3Hy9tCzyVgnhJMAg35ranUApb
W/kBYjj9IaUCf/f1pG3gfbSMiwSH+xccbB+73r8yX/FYltUHPDBt3B/f3U2xFNrm3VHG5iGc5Bcq
0r+ZrK/22H3Bg8azDSCk7W+qYZr60TydAj8DEbom/TL444OTff4f0wSW/Gz33SfR9hsP4qal1zZt
InBkG6DGnjTSFdemdUlscewc9xdkNaA/bjJhpKNfgerlhTP6/fPiLdPXBefmJLcgrYdL1BYJjmEA
OgJWVlPb+B7tnwUSZA+z5fBDEeAmc38A77W+6npongGkvgUT8ujPfmU18FcJ2nBkZMNe31vjtXXN
M4D7SF3XscKfEjzZZ14EEszos5M+F6GfPkPxc/7eAP+1YbnvLcbam+YdpMdRM5KKfBapTU7cBw5V
5Rk/5ZYip/vT9S7h99qH5h1y4syWeND+DP3ZdH5hQTrmNrRERZp2sfLnRlxrXGf9vwJMI6qFvImC
+8fqmuEjK7KGoeCOSUtMhypfJgbRiqyUdZylHZ3OyPWVdnFUbeGT2Bna7P84+7bmOHWm619ElRAg
xC0z47MzY8feyc4NZSd7CxBCnISAX/+tyXOTV9sMX/kmlfIFGh261d1avVbwF1pkw2jP/WbO36nn
B55KeTy1bLryZl9sVenWDoFjin3JWh2qen7OWlo3KSnKYto3Gk3fG/fU2gCOEXpoOOkVicJf+dzW
wVNIQKdJUx3NA1rqLu/MylFzLVGCw9eeqV+efxOCVCDPbFEbPBQ0QgbVers6Q0/z5aFWzplrkaEH
iWDq9/FbJ81yXSb+TjRC3yZDs4GZ+t0347oVnDIXkC7Bhmw5X+ZnJEn/WlLcZIST23km9KpPKlCP
jeFjJmtoYbEXKPJOD1ESl4eu2uIM++hGO49//vsfN1qbMx54vJ/uKSS7e4lOCcTe9YErU4rXzGTe
9LZQE2xMd200xwcZr1W9F3fhmxzxTkzQzld5Gd50yu7U2uSTns7FbMoCjR9DkAyvooqie3BJLDdQ
E1x+fe5MOL7H2g4qXLUfvpEwsojBx0NGG3oY661K1ooJuVhNUiZ0CYM6erMQQs12fGmH5mush5B8
chccJ9DVS0z9ZYGvPouR98DDQ4oja9McJYNDxc2nZKRxthxfoHnW8GoZkqesTPjLDAUundaI9jfu
+xXjdNGZBopSCTdR+NZmaG5EDvdrFnGAXAXokstbvbITLhqzqMpgzAtVPGU9Kd/nMfAeew+sFZ/7
+tm//WF6BS98AWWa+Tn0z/QqmTXG7P3Fr7Y4oNZ+vmPbIVVSqb7ib7Lpuodh5qgB9Fr8dfnnr9iy
C8A0JodW71D199aIqAEPrej3BTSzUiLiIkmDOt+iP/2oiAwf5apMtWSOyiTg3ilTCFpmCKKlYR0d
qMZgsw+1QAZtnHRq6C4OIT51eXpri+eYeQKu0qTMhvhtyrtxeukaPuNdlYCY6PryACvXmIvOLIWU
k2WTfEvQ5Zyaxn6JM8ge1SPYlHvNTr6Wz5dHWls/x977kuuqmvzs1CpwBEkpD6oav2R0QYNo0E3p
IoCbV93jgrt7w3LWbNMx/VZUI+k7iSFFRF5JUudPM56/T2A32DL/lQ1yoZxk4ksxW1E+6a5rXrhW
+csyzVvkImtfd/JtPHlD8UVQ8UTgsAJ0MRRM3g9DFMn95U1ZMR8XyFnpvCv5FIZv7KxrUfJu3Fct
2M77xntkZtoql6/Nw/EBTFYx7LPgb1xO1QPcAXuYPSCZL09iZZuZc5+Hhg9tnU/DPW2bfrjj2tR3
aG2D5YNGDbIal0dZm8P57384Sh37gZCJNPc0JrnI097OLTqSkjJcPvFqAQ/jQjtNw2IbD7l8bkUN
acqZ/ShYD3bQjJK0bu3T5+ZB/+88erBBtROki56hqTXfUgA735POFBu3+tpeOFauoZia+XGcPRWL
CEcCsVYi6vMzGEe7220elsmWcZ9t4IOYlTnGLQSFVK7Nqifsfn8lkuTR8BPU2rv0t0uG4nezGz8n
CI+WC6fG1idceZMx1RMtdQnRFAoNlbsAb7z1xuavLJyL8GT5PGU+M/YeMwngepMbwZr2ZrFk2TCT
lQPsylWBPzqeGBXVE0tKdq3CkZ66Qn7yInHhnbRKTKMCKp+kNtClwnZoYZ8s62Ep9EznufXYszYN
x9pt2EIXngzmKfSXfsdzWe9jyCdsLNLKqfoPvrMECmMSXv10ngEbC9yJk3/dlv07n3FJ6bm+jsBY
9ClTdCGfmYwzwHca82pHooGvnnBP3Q+kS+KNctHabBxb56FGp02VDU+6gHZoOCFSOQsmz4GpDzou
+yu8+z2XPW02JvRhMzpcmKsh1YZFe6Yw6O+LrmOHOVyqvTFZf1NQMDQmyI9nEHYeRD1XB0i8610+
btb3Vsd2HELR5QVjqi2emM9PZ6HoDO05u7Dyyj1Du9TOhMtxUlCMBPtFuffaZtwIM1ZW2UWRKtOh
K2fm+VNI2QPomvwdq/iLJihrFb626TRnwy5CsHP51KxN9D/I0nog8UjD/ijLmXwPs6qqs2tQ2zfy
rTVLPN6rZSrCQxNRVqdUEdZDRBFiQNle5NAH2OpEWP0dTuowj2woqTf1OLLFfA1ESrmX1P8388xh
juNTGHriMPclVA5CsPfFELO/vAArMauLTaWm7BMIfeRP2nbJnV1eFI9PjKPq/fuqPKtmXR5oJTpy
QaptnAzAcwzj6wDapBMA2u31/BuYmWX1r0nk7eHyOCu+38Wrov6tSet341sb9eygSDtfCRs9jGeV
q8sjrDhNF7iaDSUfFtE2xz4aIE88WJ59G5jy3j/3ecfPsKZkFSNley+FboEkYB7lOoUcqV9uIcHW
jMwJLMJAkcl4JjvpBlqLAkWbXkzkis91u/e02S1Sn0ZwWXxyS1xnwvKesoiCuTjKo+KRBF4d3PJk
joZvneFjsJF9ryRFLrC1FR3xw8WqJxZ0t5mEipEefyLEuDclHlp+e4/zM0h3Dmsub9XKmXbRrkXP
a8WXrj5SFfkeGAu7pZTQoq0bDwKZrVQF+KdEZOX8ySk6XiJDdXqckYm9Ziz4RnkQ/82bACUro4sU
dnQXQQNiiiLUgevps7GOi4olIBoUbCL6CXocXXhNmqpXV363hN8vr+KKC3JVs8JQ8MFvW/nad7wB
Mz0q6x6ZbrIIseFA7qIaEiOXR1qxXBcsO88gtlJ1UT3NzFQvGS3ZUw1O18993CkvFF3NRrQflkdJ
GUGg1goaXy10GsoND7ri2VwNrV5JP0AaWT1lXpZH96JVEBbRHcq9EN5NBGFbFD5rAznuQfY87omP
ZTKg5JO7AieOpHMM6vHI22z+WauTu1JaaKkcQMAz6HtroTOpkyXbF2ZZdgWxX0QP+0HwU6VWEXvI
wqG81sPLoLtHb9xSwV45DS7Y1sNz3FCXXfwjSKo6XQqZXzdx+JmmP0RvLtq2jzo+m6FWrwJKzzgN
S7CHXlH06IdiqxNpxeG5dI2sjnqUG6R3YsmMdcuG976cgJHtHil0KG0X+6leFApQYitaWFuysyP8
I29XJYfMM43ZD5blYX/L0Jgp9nJGr+1fl41o5ei5cFxqgyDS0mYn5Rd+iBJkszz1iUG4VfbQtb08
yNq6nWf3xyzMooMxXFR2EhNPdqRoTnN+FmbuUX200fJvSMWRDuJXtYT/XB5xbVqOb0h81hVTI+R7
64NaeAmYDz1VilA+tt5G4Lw2KSdsECQvoomG3kkNEBJjll/1OfDFBdgokGGzk2kIXufl83jOIi/P
as2EXYRu2IdSh343/1JZK44FFMB3ioCuRnhnSd1mKPZQyIv3RWPBLmkBGO170aVZn/wdN6i9Xv4V
a2fSiS4y2ZKgAM/xG6QE9WtmFTYvjOvry19f2TkXwCv6pCkNU/n7zCC0hIJ7fQgltMBqCoP+3BDn
KO2P4xhVbVyXic3fc8SphT9m10MMjEA/Zc3G2VibhBM2zKy2ZCqn+gQEZHtNjJrv1NRF6DUft7Ry
VkJKF8TbCzQE542IT3pEtSUrargee5XF5wxZe1DOjsLDp/2Qi+dFA0ZAvJzm771fDAdStc0XkF+3
G3u+cqJcQK+NCiQQYd+dwmxAPzMpK79HoptnnyyMuMyOps2aBNXt+NQH7MEuUICjZfW/deJLdDtF
5Pj/YaZru+94BhYvugpb25yIPwCkdb7CWY/d99im3t/aijkRgxk9OUK9aDjpttK3BoUxAmKKTSm+
tRk4Jj7ntedFUgBa1KMQjRr7+Eh19DLhzG3EoCvH18XuZmTKxVITfgLPEPyliV8Y6d9Vngy7GWCN
3xnRdC73XDb5lfVywbxx5Q+qlnp5GzzC5T2pwPbYpkLPcf52eYSVJXPhvFShhAgeX/W/2OCspKdy
Ox9A1P9yeYC1KTihQB9D7xoNP8lJ5JBV0RIqqItvyeHy19d+/vnvf/hEqwKrwnZRJ8UqVVwrr4GB
GHji+jkCcfdndKoRpLmwXlyFdcyCej7NcfAtyyFKGlSffXByUb2ctFMpWD+f2rL8ZSBrlwKOseVC
zsv8QcXeBfLyxWOy8+b5lM1Ve0fQjroTqmKnWRi9C8xmiru2za5l93YwkUymU+9rL0nJlAT/QpGG
btTf1j7vWDaXMpKeHeX7FE5vpaTdHkQJxf7yIfo4sQxcLG8fmpwViPVOfYL7qCVSpUXc6QehOdnV
uKc6no0bdbSPD2zgkgNmiWzt1IToKwmW8S5cKLA2wSTvPPGp5i7mB662lxxwlqK+sxii7pcUxJpa
pRK9StPXZvR083J51dZm4hh2tkSNUOj7fKUedoIXeDJNh7OyBOqT9fvlMT7e9sBFLmZNBtXbJZhP
aLfVD9pO/RtUb+yn7u/ARS7Spu20jzrWSS+QZW45O00FTPvyT//Y8AIXqNjqssxMW42nlpwfFmnX
X6vzbZrnpQLDB+QfL4+ztg3OrX1OUkIquTm1WfSPnVHNgdTedxR3tjBVaxNxLBvtRFEzTrN4nyqY
AyAR/S5ugmdS0uJeB/HGG+baTjsGrtCKAT0s3p4gHnFDIP6VRkX04/ISrXzbhQ2GTedb7o34dgUK
3rnH84eckPRe/vrHIUHgIgXlki9lZKj6ef7lYRHdlYpeezJ8+D3QwsfvbU222lDXpuJE6Jn1K98q
2SLkPMv0nJO2LPkMChmOw0UEMhWSIF5QZ219z0Kn1EZfky7ZypDWfrpzVUML2DNdotqT7vxF4LV1
8sW+09XnQFXBf7B/0InojOHNDw5fei86b3kOBi72l3f547Q5cPkaCRxDmde2+aEHaTs/TdoB1EyH
xJ/mBj1QtI6He07GebjKRlZFFtXybMl4GvB4yP6+/BtWVtB9TA7zvBuaoaVvBYconqgzkHWVkOn+
3Ncdf16A4nVivIiOMysatesjD9WUpu/C8pMDOAcg52E/B1Xrv5XNTMiJlDZ4WBbcVa+XJ7C2RY4n
DCzEpALTyZ+N8AFymmpwcLMXNZmvpc2no2xavS9I8TJP7eeclkt5aUqlpV9y+RN4uyBtvbK4Qr65
Vcdd2W4XRClNVOamD+MjzUcv3KHoGU1pGLftzeX1Wgl7XBSlnpU+C2HER64ASjGiev4d2aK8lR3U
Mnz9NAwicOGULA/GYbBsuSdNctPGgJ8l9aZu/co6udJojEUesqSGHfsmyOSj8X2DDjlUez6jkw6/
6NJbMtpWBSRBqpPuxQB606p8x4XSbBneygX7HzhlQUpBh8X89DmSu7aI5e63PHQZcpqOQZd/Ltxx
wZQE4q6BmsfiaHoi80ewOyXVYcrGojxcPlBrE3Gql3Zh1lTdIk+AhNn09yVuAnZ+mAYIIIjJ7eVh
1vbbsXMdejl0h6oKOR9b4keB+pe5oqqqtqji1wZwIh7VC6blWBTHTPgwPGOihOwXH5zeGwu1NoAb
7PQG3dGcVKcC5Oy3YK0Sf0V5GW/wiv6mF/pvzhf8Bx+JlzA/GFCcJjYu/L/1WCnzT9FBHuQmh9CY
3tvFxNnNEoTWeyya0vsxaRjNlYoD+k1AnEhc1XUI+mY8R/gk2NtC+FAV9ZYW/5csLA7zOFDUp1FL
9nZ0ibV5RJtH1VxnuSqaHaVzkOxGj1X1Y1TwEDdIA5qi/EhRYOZXkBwe/UcVgYjzexj8fpaCajPY
D1IUTiCTBFxhhyKB5E1zE9ZBLa/avsz6J5iD5XuITobyH40lROzTJ62KUBwZRfbulcrnW2y8K0fZ
pfIMq4Eni07kiarcf2m7M3q2kS/h1OtXG48bN9YKmiNwoaAdJC/j0i+8n0NT+QfS02zfTcPXCNwA
KUgy0SjBIUE7eXOyS5J6T4dkq5Um+rAuELh0n3aGPnwpMEFdy+h/AbfS3YjGps3i1doanof+ozaj
cj5IT8X5u4jQWDhUZ3JDkI4TtK1eFQ3fekBbG+ZsZH8Mk/RlHdYWaxh74Mv8DXryIbvJCubvNSgt
P5fPuUBRNpluzKme7rvRlLsk1w+xDPHiOImDCsONQVauZOa4toqjAq/9PPu5JNlN4oGoY7DBrkKj
JJrekLUk9QZIbW37HRdnAWyfQxQzjxQWxw9We408QuPFyqemBcXlJ69OFzDaD7mwqhvtvVz4tGug
HLc3hHz71EXg4kMnv4d2m1fI92XWgYKgRqm+RNpsMWmseGkXHRo26LWPM1q8znk+N3ccgkr+waDn
93NpqQt7jAbAp2i1BG9+r7Njw0Cs/DAERtUb8d2KYbhIRzFXpZ2zTL2hYTzZeSKvd7UumhQlqLsW
3m3jzK4cpcg5s1DMwyuBN0RHOeXFrsCWpHoQ7TWqBRuBy9pEnMMq4ikk0J6o38DhzA5TeM4eGW6Y
svF/yMbbKpWu7bdzK4uCCNYNeXQkDYOgPAGuHVysJP8McwbCSBeyyBea2z4u6jeRsedhyMKrsWRX
jen9jXVa2QkXo2hm8IJqvwqP4cyeLQjHd+0Qlgc/bsxGwrNS63BZMPMkmUXH+/qtzkv7XBL5K0DT
0rgzgtXXogN/QB93MyRn1LQRzKx4RBd3qCaESdYu6p137LkX5N85QPYgJX8s8HqEUn8sPneOXeCh
Uos3Q+GaHi3H85fNAQ6WccB2QTO9XvZXa3NxbqpuLkwJqJ56r5NoSUmNZ/epLWRac9Ry+hEHOZim
z7WxBC76kE5FXdggju56D5A6dK/Gs7dDB/uypTu4Yi6hY/d2SkRnJpO/+0n9PLGYgw9+2mo0WPu4
Y/LU93xr2lq8o8XES6elDI5eI4qN22/t646lh1WtOgIkIwAATT8eVIne7NdyyOot9acVS3QhhkLN
RZvHxnuLKkpxZ6Cq7HNc4IPdAiSvjXC20D+iHpoZDRAZjY+aoAa1J9iO4IppqAqmUNHrt2T5VlbK
VfM1lRrr3JjpCDBhre6Ay+98WLu3bHHCrw1w9vl/zINNwRxPo5mP0NL+Qsvz80Hc2avLBre2SOe/
//HxfhrJSAdF/3c1KTCSFYOpAcrwZyDvPjfGeWJ/joEKXNE0c3hERif2usr+hkr4tyiz5YZXX1uh
4P8OIKISddNOkiNTlelukJZptQtVbuwnZ+AYsvSF56FNIDxKC5QvG1ubtniN2i31ZinrN7zjg5Q0
cOy5ICD9CfmI41qrWBz7qZrsXyaOanuaeDAB2Dd3+Yhn3L7nzaNStaq/2QZkb3zHhEY5cu65H39P
IKw3vhME41O9HwETLr4pTpeFpD7vZ7ql/LG25I5/AGkaBNuK80VK0KyuKRrQxqL7jL474gAXT5h0
6J3KRqLe/NA8/IYO4OnsM8rS5487fkFRMlWoUM1H8CQiW1fQUN7VERm3ilUrS+NiCcG0T6NJ+uHx
3LYKIDh9jPAIsfE4uvZxxxl4cz/oee7UW14UateAKDJIk2wgnzzpLmrQKi9ACSKBtOg8JfQBcqa0
usLT3PnZt/F6s6XUuVKJdrk8CxGjXWJS9A4wFLQYkf6Rx9GDRBk3Vbq+11P0ADngh67fSlVWHJ3L
58mXJBD9PNtj1o1o+onJtSo679Y3Zt5wpWtb4zgJbfkYyYbYYxgQArH1yN9PfAsjsvbzHe/QDgXj
oW0ReVsNCBoQvYHfm7Sve6tRUddts4GLj84W/IEfcqk865LAt8zz/FNOXALN6weFyYsUgmKQXLvP
WVLIZxugKxAMk55MzHHWGqpxOw3mRP+kM9yHdp8YWtKbpVv67MXkPRmTx1hoM0+HsAmho5YUPPaf
xjLwwq8d7iB6BGFE1iZpsTQzr1KB+uJx9oIW5HNGIiewaRPl0E9IjeTle1170ZsYuumoWEehQp9j
ydPFZ3PxDMKZWP0Ad/Zklh1yx36Z0tokOrmOgnGOv44tEf1js9QBKXdRUqrmyQOppf+lyIq2ugqK
jLb/QkXLlG88oKo+ZFkU9b9sW6AWzLxyKZK/ReRNA79CllKHAShhVciSWyKDlg4bacSKfbhgSXDj
hUsj8uVnBUjHLo+TF4WGhG4g/nUMkHXq1+UvAZxyyoZ2i9VnJXVxWVD7nEPOlkcLKh6UhLeS8q67
DZuR/WinYYlGkLsynXQHznxSo/bCUOy8HCGsmI4rm237RgnWCnZXzPXyaO0Y3FIbmcPlr6/Yjguo
REU1t0RhXrqK+K0a8+VLOPQBwIEeMLSXx1gB8AYujnJu+jmmUUHvSFncUI3q/m/gcDY+hSy67QG1
B2PgjQxG6DX7u3ODYyUgdX55dPq7k/EDq3WBlvqMTESTk/ejIAvPoAGAeuxLPGW5Vx146Nnouu37
Sl8xBVLs+4xXIkyrSNa8SMcpm09RDfmzh0R2Edt5Y9ZnKbr05nnPhBr6nZ0CJV5pHy/QSOlE0p2Y
qePiHkzpmParLVUxl9dzp5nc66Hny2sxq3K6VgM6+cFHUUzyZyImWt91eV9jaSZLkWVBDg998MTE
YhQpii84bpkNSr6ThuJ3LFMd2eBQSjGqfwk6Zsri3EQ9JTd0ipP6KZNouH224Luyj5KNSCPabrLz
u/RxH35ZBlTjX7k03fK9RUl8fuRV39T/9AWF19mJgUNoOK26vAaxQJk3tXecO069rzmFAPFz0DKB
domhlMGTBqAg3HWQFPmqRs+Wu2UepNgxoqj/ktupKP7KPdn7D4mt8uS1sV6HBlNwBdFdBv6q7Dpi
89KZFHQcA79l+Le9BnkKGEIb9G7xAzQ4TXcdCQ+o7wQhT7erTWXKLzGhoBY0qHWjF6H3vVvRe7P8
hzV0aVIGLU1zBMNeEjxoSkZ+RSsdtNd1EUbiYcRjAohHZEBD/2aiOvFSzCTq3/GoGEJKcUJ5qD+M
8G38tmzRavUoIMZcP9TLGdvFAjtk16bXUv+7NPHIi0NY2rG7rnzUw7s6SeSDAd5SpyCvMx3ZDXGP
hoNdyFSdvUMji0RPZLALHgBB91Xyq6ACH0o6KJ6F/aHJplAvqa2h/vwCytoA8qYWYHMOJFk5j6cx
j2LUycKy4FhHthRZ/bMdFbKSDAy3RRpDpS/+ZwZGXzzZqIyCu1kk5TvOkQHgG9SWwPxmBVuGK5zO
Mej/1rmpw29lrsrlGrwysd3NWT+gH7zRSTPhMtU0REdM4mf7ABjAag8YdCYPoykoueYWeL3bgqDU
jApEgoc71CWG7mFBj6nvp1VVDVLuaj/32rtuptlxMnU/7rJcjO0d9C286Sozvs52HZHz1yCaR/49
QIvRAJ0ewb2rHOhedoOiJmxOaW/R30SM99R97Qkl9lzInh7qAJxNN7aHpPYVC3SnNVjDmvAgerD7
XLWBJ9hOsrgpb22le36XDMGwgCg7qc09hDKb7prpJqSHyJ95e191RfPCRIKeoNoX8mePy9o+oXAI
Op90Ye35QA2jYXeTkLG5iznI5KY0IgRH2NAFcJdYNax51HhaEhZMbC3Niz2dvKi9h6W1gH6iakCf
sznQ9in2WUASOIHEoE5RZHlvdnkeklfeARHppeieHLMJ/SkjhGgZiGqyK7/22Bs0wcfqMY5o1rzK
qImSfQm9KfNFq2qovno0xI2uQrQrHKtm1PQL4vol+dqSqS6vSxTVux/g1WvkmI5zruy/VUCr/EVp
Oy93ePTzIwAYeRVdR60Q3kFggSkkPPKgvK70LKBbQRqNd5kgjKIDTIoVdyQrQaDWR4Hg1wJPa9mN
9GtWg4wcNCK7sAXS/d9ENoN3h4bBGKj9pvDiHJoaYHmHPAB6NU8mDsvhptZl3RRXqAXn3d/M68EG
4fERnRBVR/lrVgXj90V1cVakVps+249zbfq975N8+o6vGQOXOhQo8F3hHRJZ2D7JlmqrBLt2FTu5
tI2zKaAi745qsXhrQ8Op1Oj+zOW/l6+qte87UXILKEKtID3/Is3cDfeq8nF26dTG2ecqVy4NNqQR
y95O3D+iaXnG65CqS3rn4Xl0i5z6d2/BR3etk/sCnlrFiCTUPUHPW0rPvTqQC/hWEJyaRD/0Jr9B
k7lK4VZNqm38qwjMTY7uWS/iN5dXcSWkcUH2YSZJi4t+OoY+ChKo4njpXAJcP5jpk0UVF1jfGlr0
HsuXoylE8gq/zqs9bh9/q/p6zlg/WEUXVo9LP6k6U45HNqEwCubIfg86Lgv1FdPeTnL8enmlVgJp
ly2boM+yDEWh7rlfDWmYTK+80ifoov46x2Pox0WF03yp6SbMe21rzn//o9qlhUlYicrmGU3FDyyG
z6AD+gXQV7XVp7W2dGfb+mOIgi7QiCyL8bgswJvGKtoXQ2WuIPq6T4i3Ve1fqcW7oHvV+uiEzfX0
EtZ8lKnJKoaGEcKvrezEk6jiXxPoFC7v0opXcDH4IVf5lLfSHPk46JalLArp2Xgh07PFC7F2EJwM
WmEWQWA7ckdIcTw36nMd3ocSMFqT6ztSZzAewF67zabYtYPguAk9LBBAMmQ8tl1WHkDREqKxHI3Y
5bTVQ7oCjqD/heVLlTVDXN0zhYTDlE12mEGHikaP9krk0QONzAylJLS0Vzk/VQhgN16CPl5M6mL0
ZaC8uUrY+AXhW6KuApAjtjzNvLoJb6ACF+KpE8n+ghxShMntlNGwSpvQ63y+8QM+PjDURfDbqNJe
JrvqnhLfyussmLP8Nsjjaut5ZXVtz8b3h5EphJ+1jCf/LgTH+1zYLybmJ+PTneXRw+98zkwsnUDo
Ep9bzi7bwdq6Os4DVcNx8TSp7gUOKcDw5U5H4GuhCc4NU9FLuPDHMsFwII37dXnIj80cnPL/d55F
k5RmmM8rGfvI4UYfObHCjRKlrIz8H4FeigUpIVg6Prl1wf8dUIvM81vBfTyVSFLsoOk66L1fFwAQ
XZ7R2tlwQowi9sYKFQrzYlBF9sC2BqmHsPHpll782vcdTyKpFqhNzwsMG78567i/Rwa3BZZfOwKO
22hZGA4yY/MRyIo85mlLUV0HR2vMkjxFe1s43YKfokyilIBuNfpe1E01FmlpuNyCvX7suajbDcDL
agbTRjwebb8Q0CU14F6G1N3OT6jeX96jtSGcIrwlAaBxfLGoM1cg7N2JErARFA+ipRt/xQkYqDbi
zZXj7XIIK+77ofGVOWYT56/EG6oHroA6H/JJ71CjqO79eBw3Ys+1wRyfQZdxnITy1b1pQMZpFvsF
dLv3kDktd3auT6PeYiZeWz7HT4i2CmrS4G7hZQN8GmieM3vmrQLQZCPCXPN//2kWkEHso++c3IXn
TFmgSeNMXsUYOaK+cCPG/Ka1XbFfZPLoZ/VG9XnFtNwegjBTqFyJqT1mAGjMAPl6Mtjl85JsKQx9
XOOkLn+w6o2Xawhm3v9uZCMhMlLs0Ix8Cu9MeDDL2UMTaHN1+ZSvTcfxFKpZRhKObXGP1zImdlJL
MIpHYxf/ffn753P13xiauvh327JyjNtiOAJkvyBHT0wWAxFNTYTCgqU0K8armi+i3gLcf3juSMSd
cweAV5OVvR/doqRY32lQSQ+pYbG/B6B2q4H445OHQc6r+cfN2wq/6VH7Lt4ZGYu9D6xs2g31Dl16
v+a6Q5zD9YOVw3e/SOwDyLL/uryYa3Nz7iXIuLBSW8FuWdX81cdevmOQJYQ0d7Jx8a0N4NxLBOT2
fjWhGqwz0NiivvpXRuAZAjJsvbR/eN6wcu55s5GuLOlBsSBp+c49NiPsimK1gTRam4BzNdEsHKHy
jbZ66N7w3xMgbVnvynMr+eU9WJmA23ABsl+NynKAJUIIkiDkkaj6AfwQbXz/QwdNIrfLYohbwpVv
5DsYTCnZe8CmTulIRfLdS/L+mk8yjneenl8vT2dlwdy+C8mlZQEgsV9MVZuUSPtEAlId/AHN8J8b
wblx5qFkSSYX/SXk5nsLGNguUdOclv7nuJ6xZOe5/WGNZDYkb2eVf4cMZrMrCiNuB/65OABfd2w9
CUq4rnrKv48ZKAmHPGtScESwJ9oW6tvlJVo7U45d42liAjEEGGMUhdrG0DQ/4y6LNt7p1j7u2DQH
owX4E6z+QijesTUHD4SXbfKZrH3dsWekb1YUU5t/l50mNzFEuFo4pepzvZJYfcegOR4YdBuX+XcO
ks8bbopYpKXK9PPllf/weiKR22WhBzoS0+fZN11Pr0Rm9qVl9b3nNfwaWIItoeSVRXIbEbyClgA3
M/4tnsPiQVbnmnKEZ5jLc1j7+tmT/HH856omiOqS5JugzB48K+nJUiX+H2ff2hsn7r79iZCMMWDe
zkwmmSTtdNuk0+QNarq7YMzJgDl9+ueiq0fKz42Hv9gXK21WwmP7vn24fR1O275upC8PUKcmOYsu
YwrBAVJCozPo104fltXHFKDmEg/FI65bFz3ByqBsii9541cHJ+zGleXUNsHLoL0bHIGHHsr6PrwI
GT4Nwpt3wL15B1agBWDsgttto2RkcDA01KNxqT4VDU29ewEqSHXDax8Gs9saMLJY5xABzDsSXQql
/YNfde6bKtS0RpWxxZCRxj2u2ELndXSpEj+/i1rW/RpSx1u5dHx4YUSWGUlc9F0xeW1R3OMm2MOI
bvxr8PAe6p8g0/5cORk5pBpib3O6cjOwhJXJKdARAT4Neow/WMvb+6oVEs48bPjeRKt3YFsTxu1w
CiEHmpIq/OGWnN3Vc5QfXeUUe1mXa9jcjx/sCcj+/xu7ECzJ0qHj+T2Fj7PQ/j/LVQpa3TSs7od+
eCYZnu3zErcrfkf9ZJfPxcqp3dY7I+l7wHZ1FJfpm9/jIHBI4S52E2dAEgofDPDDppD2l8bfpSap
SKvdNgp+JEVAf1UDHc4gnTabKA0YPSPzVaxgZ44r4qWUza8UD0YHVYZv4ZynG3+/kfPwKw68bM74
Jc4SfVkk15pKrglzWBLSJGRATLDilHL5mnHundwRGuG7vkrx4rZt8I2EF7MmQTjp/HUqUMJLdN8d
8nIbDR1jbyQ8uLuNnKFV/Vr2iwuoC8stEO6nlYH//VD2x6USblTLOvMuckTKOXDZkXwlYJDugqTc
g51052Uq3Xnz+AzVyNu4CfH2GDxmWGVgcvD9+qjZLn4mO6PTcFbSo8pfEz95bdv2jhN2TpvyHreZ
btcnw3HwBvgaA0uDP640uqzxH3X3j3UAH3edXL4WrL+bPJzT/QJKjw6N8Rbuk32bjj/THoU+BHmx
c7E65LE+BsAnrQSLZf02+RtZADiEqql81V3zaXmY0HkQ7vwk/87wHu+747xfxnkq+co4W3Ztk8ah
3bHWuafYp4Q53yu8hgVpR2HU1H1rGDir18fVkmKmeDSBF5gQpCjvlQrILogBmR58Zw3wZPu6sTo4
buwxXKblq4iqZgclC/4lFdn48/pv/w3a+igmjPOAVDMONmCzvk7wzfkdDmU9HsuhP/7OiTLz9k2N
fMjaYADGsL8Lu+JxZOFLgBoSAJpi5zvZ8fqPsewWvynM79LRDSOYE5IieAMEOpX7uhywTLVu5/4c
qirctqczY0lpF5gyH5QHN82lNCESvRezR05hUW07w5l8j5g34IBWEf3E6/RVqc7/nBdBu4KKtoyR
qR5duTENeTxEb5gPgC3gJhAeUycF4iXVVG5yqiC+yfQgud9DmCFmJ+rmX0kDHaEOBj4rq4Alov+U
hgbFfYYx4gm7HNvxYPopY9xkNsWQqQutxgnonITj43zRhc6c70PA25uSlmsnaNsMLN16F6VDxoO5
ztAC9SC8EjvhF7Lsek0BBtf1PnxYucXoGymvpNS5WwTsBOY35HLv6RA8AQ52U8XJGSrv575mK0Xo
ZeX/IPtNdWhdBUzXk89OKA9/bwvc6xclbVC/oRVO/9Hc3V/vkWUdNhkf2st6X4cF/Rl4QR7CjxUW
mFCmZ3uWdgw4oGlcyW5bQ0Z2p43yOg0M5uvY6OKoZzxz97AjwtMSjg7ztAliT3yTtdG1qnUA30Yz
fjLdBSI/wsKr/hRPsM/bNGImdYP0RRd2ASVvOYBPEaBVYPi0JTAQQdN054Djtft6Q5ZwNjkcwLdP
Kpn7/FX2TX+nPB3Cm1fKXdgCL3C9CUvC02Wy3mVMFPIIngTY9uuqT74TSBA++EO/ca0yeRwCys/t
MHfkDSXh7hQsugVLklz/6bbRMZJd+BVcRFiZv0aFyL+OYG2egsbPYci7tQUj2RPRpSEo09lrAYwJ
RESbT1CcV6ca7KaV/ciS5JT+7/ADyJkOmWa46I/yCKb/vPe1u49UeIpnp94pf1g5TNjm2bgLwE9G
6s7V0ZsQPSx7IMgPkrkCsWFlFbGsiyZfo5NcxNLzorcucegRIDC1Az2C3/92r3PmKT5Msp/3CAa6
7URichOkZIqP4ch+8igILvU0TCceYzvhcHxZSQ5LhJlUhHicIjdFSrw5I2jTo+dEN41XljfoxZo0
v2VeTM4BHhpb2NK4/NI7iTy7SdeCQYJ/Nt4BTdbBlAPc2iXDAodW7m0blOHXwNXFFrVP4v9BNyCq
hzAjJPQAaxufuCIQsHS8wVnZAm3jb2S4A8Ka54g5eyUzKEesrm/SoXdO1G/Y0/U1xDb8RobTdhiE
HCf3Tc/d29zzYd9hY1+JUEty/675vFtbGSF9EvKMPdJI/B1XdE9alFeoTLxd3yavEQEob1s3jOwe
+BSjsSZ+yV0tyiNQZs58mCG9t9IT20QYW3cVFnBpahLnrYXO4D1EwEPAvd0i2fVpurYTWdowwaRR
n7E6U4PzVucwYIFcAOhFntN+otxfA7VYZtsEkwYT0HdiaOM3DlD3Vz76/O9FomolWpct84MDmwkl
HUQZus48O28KgLtjWqtT0+FiNjg4gXYjLtHX59rWzPL3d1GVQbVQtFnrvKV4N9nHbekf2gg+b6L9
b32VKyUJ22At8/SunYpA/DZv3fEFFElwK3S8SDs5o5dFK+dB24QvDb9rAEQOHQJA7rz5sseL5Jh9
GlOnOUxEb4LnEd/EjqrO83VdDewEuH37s+aEP7g8ag7XJ8L2+429O3PnsBhBc3oTMAQ9+u7Qftdj
A0+EmpKNc2DkNS81kHJ+DMWtAET1Reh/+CfFoG17NiRGWuupjaMJQum/mswTP1wHzoddU7K/t4wP
M2GhwyhnF6+SfrZjKnKhceJIVJemTp3awElvrjfycZQyEwIa9AxGvElPs92E0xpqgs5QZ5+cUFfz
2qXy46MNM0GeMglpVTUyRBP1TC+9Asy9av3HBMLBd8NQJn9XAMLd+6Jcqcx/XIpjkZHhE9OwN4UM
yAtqSQAC1W5G9yqb9SPcpxsghEpUBo8JGDBdveumuAkOucw6b2V9+TismSnlLNTY1nzW0ws8zZ1j
2cZfnCTnD2kv1lqwzdny93eJ3woOdzgwYTJIoy5uD3wgR9SwVoLaNl3Glq67eAwGAT2dnQ5zNh/A
wxvBQBvzuyGHtZYPNNIeYoqlfwSIqHdW4tA2Z8ZiMFUgOZFOzC9JNhwdPt/6zUvO6lOEc32cVfee
/6ToGjv64y2ARcayoATxW3gsJb8SnkVHEvk3ZIj6T0VZPeb1qlynLRCM1SEawUSW/hy/9S6gVRHe
O6fD2IXy6zRAG2JbtJkgz0jLNiiCcXopxeJgwVDOLJfSE6XdtiMw/E//N9ygtC3LmbkOSpfQlt5R
b5DfA4IubVqBTGhn0AcA8skoflMx1FaOc4oudF7q9yuRZZkGU+y5mJMkc2niZTtaQhV78AHd0QWq
AP20Zpxla2L5+7uEhPYeaZqsct6yoOPP43K7YSFqJkm6hhS1pPwfYDoZt0HAOjyVC/jbFR0YqR0Y
vb3ng12/MhGWFDRRmxI47kzC1/OxCPgXoJWfYjgdHESCdYstLzfVAh4WoTrNxZherk++beSMtG9R
i+2mikdvPHOcl8kNn9o8rp6AtY1XEsSS63+A6eA4MUw1dDYXJRUJEoDqoafppcNxDtNNlRRmAjg5
LzLX60h8CVF/PyRFBRtYAm2tEhq3K5NjCQATUlepKuwqL6YngO1rTMViTBwma0KwlkEyAXXAhLmt
jP381yRCMHd16B2ygb0WYHQDjgpIyMpkWKbbRNJ5VVdpRzn8rYH847FmGUIrCZNDmq4pbNjGydj7
SdaN/jR59JHAvPkwUU/fdHT17mD7upHowOY7qCfqABgxSeR+INgaOV97sLKNztLqu2VEgX4dRDON
35Y8kCWu60nhP3YCz3qbsi00t3bceEg6RPQEf3Pge5zhmSoUW6NZfr3egG18jHSmxdjm2TQ5b2LA
c+ghrvysPmV6bteUl20NGDu3njzQXJYynCx9z/nJx7wdHxKciTdZXRFmYukq0ktP4vXjpRm94XaW
Ob1zsjV38Y8LGlAT+d8JDgC6BtW4p4+ibD/JHo8qQ4WnxiDubjzHPzUtlAw3TYSJpqM4bkO51RE/
KPS802OVzGELhSE9sJVTomUiTEFfmYmpbd22foHBRPUaJnLuYI1SDmtvBJZcMGV7oVPj0qx0whMJ
pbiJvTLe8RxWFuvFadtkGLkswacj8LLjJ9gVQ8+sTyhYvtVwlAPet6ETG0Bil2wcLSOzJac6KWmU
/EK9zImODFKF6ePsqGzNJdwCumCmai/cYwYXt0V+Ws7PYL3f69g9C1E/wo78OIGLW7DuW98UuyZe
Yy9bLgqmhq8aGA6ZUZv8mlIAEzufezvIE39uy7n9WsRNeTNDQ6UvnWjjQTQwkp9hm4LKV8FPDBpB
O1pD/LiWEBvcljLGcV05TAt3VvRleRdO4bC6Fyxfmx9LuphoO6WIgDdbgFpHzotvOE2XN67nJX9d
/+mWZDEFfKdSwOM0SiMIebrzT0Bd4gPT/NOcrEL5bL9/SaJ3W1MwtR70URz3RVGV7bXog3tnXhWK
s/1+Y9OuZoApM8a802//UbBsQrBgUeWd0zUvYlsLRrJPkO8sfSTICwXElS2uY/4c5DeqcNd0w2wt
GCmOMrUIUNhFiVeEXwl4tbdL+DtQm7i9Psm2KTA2b6Ya7TaQg8/AVSTNP8mYCwa19JwAGX+43oTl
GGgC6hSLiAtfNvpSdU2/xzE23kE8mz97zfwzU169CefBfqsfvQumxGWBjMUkfrGCgCQ+MX6oS5hF
lZNcM3S3zYaRzBGk9zvRFPQl9+b0tphkcwOjM35T1MMaLtsyHybArqjCFHCvNv0FMLn6xpocOrqg
P0yn63Nh6YGJohugl1aQKoaEFiK2JeRfULTTfeRj0bvegGWyTYnjYWQtnHEb+tJo77XTJNkzH5D+
vGPVIW9WqS22ZozcFmMpPOUx8UPF5UtRDtmdbuiFsym/83Uujtc7Y5sMI7+lF1TQFo54tiPcb/lr
If1CwsBwlZ5g2exMINzEy3BQcHs/KRI+KZ+TEy8gNi4hJ3rj9OMzDtSQHheietvWISPbAZOeGugO
i1/QolEH32PNIc+y6u76122TYpzTB5ZPQVgU7MRwQ4Idccz/hQEdVAKjid7Bi8dfyXTLGctEvc2+
GFI83lUvtRzvwly9JaLH8UeOxz4Ogj18fre9AzMT+qZI0HtjRasX3YxAebsQUmhBQl7JFUs/TNhb
GtEgC0Qvfqm6lgIUMH+4qT0/3Ycqiz674KrftF0S31yfHUvqmzg4WThNhBczrI9wg7yjCdc3ySzb
Y+2tSs3ZmjD2c9nrdqa4178AzDdmx7bw81uoWmfBwwSt5bVTj60VI/eH1M1iOWThicKJGkdsWKDF
ZHm9FfnaQm9J/D8wcb7j+64qvJdJ8hC8lUCcfLlqmGn7+vL3dzsVx9mVQkqSvfhAfeifHqG9f+87
OnTWylO2ITLynHg8LdMwxuNIosuU7UhN/yvywcJmzpuV66AFDc5MMBxsE30YhsnypcndC+t5d8zm
OPrWxRACChMguwbXe/By3Ehd8Ka/VVANPMap/Pt6QNuG0Ti445IOnsTQFS9TWaWHjKt7P6LTzbaP
G1t9IeH9kI5hcCqS+rtqoEDeR6vy7JbpMcFwkOxTmV9nwQkgr2JH+yK+WdCDORihm54omQmG0yke
i2pPBC8KDIk93ou9+6iAz9OmwTERcG1TjSwXZfkSk655kI5W3zZTGJgJfoNGrCohExi8AJg6AYLY
z8NOQO+OrSy7lrgx4W+c83LyZ5L9it0SBeEALqMwTg/FtJIWttk10htisF6B4lf4wvL4DhV7ufe9
5uSSKltpwNYBI7vHWlRAy6fFC9cuHhsdD1Jcu0Fxtu1OYMLfIN8zTkOG9YlCFak4UiCos9vQIWy+
bIsfI3N9r8S1L5IZmG5qvEvdsPuGI2+3EvsfVy1cala1ZQu3UkSnfFguHHexYP/oKPwCF+1bUGNQ
ZF2MgSBT1QBVOz434xrE9cNpQbPGi1ZAnDqNQg0VaZbMVIDXIBU2qBkEhP6fDQOHJowNdjl/gvai
oRmhuvY2CVPAEzMSb5l3fN3YWBmsNqFTWEJgI5/nfdJDEdNPirXdwjY8S7q82/VEDaVdNSbBeSBT
+gRpBv0SppBd2zYyRtLBawzuB12PrwPvtiNe2NzMadNsqbRhZIyMS8oCUhpJkj8UUQ3+DXUcvBpD
SJMkG4fePDrj4FSzZs4ehIa47A6m5ghc6U/icH14PlyT0AEj4/CsEMrAbfuznjh/gn6GUg8TFEJu
nBZIh5VtYYnCP6BWaMTYM/Wc5CIfWfq8PIhJxR6ICzWqxb5wqa/OYnX/tISSWfHWvHXgzd1DqCUm
zoP0UUMYppysjJWlG2aVm1Rgc0f1nD4vL5ZJyB5UjdIRiZJziqNOBxmQlZi1TIpZ7R7wNhaAGAuh
cpRTb6gPgYZqbPDUHgERsWnezYJ3oBvlZsofz7StH0Wg3hbWKkIh2LIVudSkkYsBBmvwlu/PIIeF
akemkSQnj0J4d6UDy9rzQUwFRl4TR7Ak0bRbqs7OEQ/63+Oxm44DcEWAJKz2wzYVRoKLGfghbNz6
LKhQO+DS3ii0dL9Eqed93TYTRoYv6szQGmfZA2vEAJfrKU/e/Gr05pd6drxspb5j2/vManblTYCg
0AbBC4jxnqYq3rUOqJo8Aa/HadNdAd2kTwMN/y6T6FOUtW/Xu2dLSSP3VZpBE6+txYMaaqWAyveh
xx9CYHqtsPRhqcSlZq2bx1BwJjpOngsGF0Tp9D8GKGYN/vyvcuk/agD/cpFR3dQbs/QdJ44ApEaW
T9JnDxxzdRNGPVkJaUusmeRyTeJEZNMAcVNcLVpojO8oyb6WMSZn26839nEoCLWpW7DkWetC3ct8
QDHGQR3m+tdtP3/5+7t9XDdJHbmt6s9thN1bxZB7mfIuu4Xitb9x+I2kZ+BWjQWm9rnVIZ4fREL8
z1M/8ufrPbDEqunsF/Rt6Jbl2J15xesLSciMKnEDwsfKCNm+T/93hGDIk+mk75NnEeTjwyRQ8E5K
vgbQtayIZp2btV7fl3mm4ZikWvqdjsNYPrqUxxcK71l+xP9C1fv6SNnaMrI6ifBCk3nT/MwhPHmg
KBXuqIs6CJxf+AFwqrV3WcuImVVv7XQhJp0NOL2RfysJirWHd+6VPcoSsGbNm8N6oQgKPpzHKh3v
nL73dgKibhdgeDfh5Vz6R9U7xRoxghPxrIJ5guAuow/Ypr650yolydYJI6fbPEpJHvigc+gBxDYp
qTvdFawOX7qYpnTt6rSE6AfbrUn/TqDvTtpaT88TrIWTvYYxznQTjK2Od3KiNT0WEGaXUOgZxXjL
mmIm99WYywSwD0C672DHAFl/P06CTUhijKyxFEA8JHVhL6DPOIQle5FDYN6Bm+VKfFs2FWZs+3GU
sk5AKP+JepU68sS/lwRSvEM8/wsxuwB+FU8prvMrrdnmcBn0dytn68NOuiwc9GWawzvVERjS6xjY
vnrUgN1dT1lbl4yTfqxHwPc8dEkoyEzKvP4ixF+/T7CthB7bBKos7r3pGoLM1idjhYibuozh9tCc
Y2csb8SEFx6pnfbkwSR75W5kWYTMMnlceFXgJF3yIEMUyKWbvpIGLZAIwI2szsuVgbOsQWZ9PPAc
PbIRMtO0AHG7beGAUC+b2/VpsX19uWy8n3upZ2iZpeM9Fm1/X2Uy/+LHTvx6/eu2ITJWhyksVa84
jq+t1ult64hoR9O421fuSP9KY3B6r7dj68USBe96MalROUNR9WfZZ82uUgU59N7qDNh6sbT67uuA
IAba5cS5J0GZLAZKXznMzG+TCdCZ/4MIuyVD/iCLOzGwoaofoeQDSHM1D0cQGO44FtP9smjD0OnN
kdPP6yNmyQ+zRB6UVKeRP2G3bstyj+sSuWHFUnqq5zWTaMt91aSKV05Ke89N9XmIsvBAWPx3VIX5
DV7yvT1qUHIXkW3Puy71jHSfpm7qWI46gmRiaNxdMbh5uqNFzxqYmMCRsC53UMfwgi/Xh88ScGal
fNIQ3qxQuTjDJtm71dAmuXQiHFZWFtvXlwh5F3AiycACUxyqtYuMbZvhrb2q53+v/3RLNP9RJJ8b
F355MUouUdns46Lzd6rHerIc9kNI3N1cb8YSYGa1PJ67qJinxoUnB0iYqggOvCrVYXAhQH69BVtH
jKRPXO7QfALwi7nzQhgmIAwvN0lejv5DNKo1XtjHqluQbjXyf1Jw+Aq7crqfAv9VYLD2E3zsjsP8
BCWXR+BTbhXp6B0tPcjlOuzRgQYG/EM3HkJNF0Aly1yWEyVQg86/FpVQxyZx85Vp+hAGj76Ze/9M
mmzmLiyyVHUb5JwfhrC6Fa0X7qYoKfBSFr+gfnlcv5HbSgHUOAlMoYrRJMdwJu5tEkWfAgbwXtee
ZOQ/Bi3UZXnvPTDd/wUTmTVali1YjAVCw2O6r2GscT9BwGJX9Cgfw/vQeejCAuJJRAQrhQ5L2Js8
8ykc2NRLQs66gggAm4cDXcYS7taHTVFvssxlAL6SW6GBmEL2Ce3NgGVE/Bgm5a85Ltrj9WYsi7fJ
NOcRtpwkmf//EtQFj1Iw9kRynNUgM3wHaqfzcr0py2pnks5lT0vqNZqcUVz2HoNgSr/W7apGzW9N
gQ+uDibrfEh4V3sQ/3qCMZg7Vwfdyb4+ZDB82Ak3L9Wr0tjf73RVJ9UP3XRMfY19Mkxws4IaGslP
0DqOAn4DU1vP+cbDkbDPkLqhxbBLeqnJvz0ucSXsviEn0zT7qKUgGO6aVFQpgZOPV9CNJ0FirkN4
UsnTmsT3k66mX6DedXI3zH22Al+xhK7Jf50SSKAQOAafAQKovw51/aXwoSouU4CXNs206ZgiPMmw
Xwqw8wEielNp5NBdWqDgcf3ztg4YC0s8w+6tyr36PHGZPJAGN3WhavEYztuQ5i41LQvhMeVleaDI
OZhLIG8k/OIEFICHcmU5tuWCcfEjMUxyxrKm56L2m+nIBlD/n3JeVcnKi5FljEyVAehUp5kbx/DL
BO43Waygh6z/a+y28QAxQsYkJHVAZi9r4nv4TZAjDPDovgh0sgv5NsVwNGGs5ag0cBSryXxuOwqn
SD44L6XP07XnD8scmNICKnJiod3SPw9AWsDpifB/3WGkKzlg2XBNVQEgZ0E6C6R/bqX/sNizYEf3
dkUD1g4s+sAV7p48LCrQFVyjHFqm3FQakGM0/uftXPiwj6Cz/qZJmH6JnGaNRPt7qf5gjTUNq2Lu
KNgewv6lwsm4uA0yOueohcMy7cApkDWfSZ2J+xoOghNoRDPUSTMY7DmfYc0UvDKIwNRPlTMVErDJ
QenvbRmVww+B5yf1ySuG2dtY6SDLEL07WE9z3ONpiMWfPVKm2WVupgAgoMqBaeIvsLU7vqYJbxtz
I0SDIQRenNbqv2OA0tVDy0N2939YiT5uwTX58nzsRd1UVJ1JPT3HqE0epZi82xpmF09bllPXJMsL
3tcOha/BGWKP1R7e5n9JQYYbuBSvKSLa+mAUHyTtmIfKanVGsZjeFB0CkuGivc+AL12pHH587nNN
dnw1Q8IvH0P3nPRRva8AAL0vRODvmBt8Sysin6+P1cdrhmvS4AlINTAzad1zHE8JRIxHbAu5FN3K
VNh6sTT7Lm7h6BjAn22iZxY2/IaH2bRniSbHkJfkUOL593C9Gx+f+tzI2H4A+3OCsPVwpfJmEP5G
fBgiEjhmZMX8swel+9T1qyuhbfaNq4difTHUXoTZL+f8BCy+dxIcO0Ufb/MBcF2T+i6lR7SM8+Y8
wM/Sg1OnE+KlIGzblWn/uGTjRkaaT46ImynP6VmWI0zgpQ5fwAR8DTo/OEaq+j5mQM6lkI3fVAuE
+sj/xsEUJ74n3AknnHkSj0GncZcJ8bpyuT79lig2ue/FpIcmnOL6XAXijGtvsRvx4nz925YQNonv
QnZtPPW46SUyl0cC9jXgJD37ios1vwkLuVoWsISVyYAfxixKyjZxz4r3eXWA33Ee3rSNcPlujDWs
Obb1Z2n+XUqyyMmxjwt6hgINbMc4igBh0962HWFHv5/9LZpZrmtS4RmBHD4s+dxzFRf63yGBos5+
JoKsnEZsg2UkPBjpKGJ6ETlPGa4wOiqCn12Iea/lqs6pZU0x3YuYDkk11Fi7uI/TTYPyolgSYrkR
h8t/1XKVfWHrjXH2jMOhcTr4TCJ2cavnSxkY3IXbGU4aK+NlyxAj4Rkrm5rgkesMq6evPNXx2Zvw
r+shZfm4iQ9kEGrRY9HRM0QImumGpEXydwbNv2Lb6mECAZnrgpTQYLIH6kJDaYzoS5/iBH3911sG
38QAsjn22tIpvLOIB/c27l3hfc9oFoUHB4jf/vZ6K7YxWpaXd2lXwBx8mvwouhcpyd5k3kxgyXLV
rLzwW4L1D+OYoUP8pD7uXyX2ceW6VbGfKgiYxcOc0YOHC8cdZGDaNdE3W3eWv7/vTlnOTYDTDjzR
SvIjTpox2Psko2tvVLbvG/kdRJIVyqM4l6Rd8ZkMDegPaSXZGq7HsqqHxh5OFWhbOa29/54RYNL+
BIGA4Xm5wcwgE2w7xJkowaqLB3i2p94Z5jLAEMimHOl97GfuP1ECCo8vs3x42hZfRoIPE6/ozLrs
kpTxIkIFcHQcQnH2+tctOWICBKkzDaGoKqzmgrU/W4cW/0w50zdpDsre9SYsEWyiBJmjUA6EzttZ
wZC8fiigo6Fv4hBeo/8I2JuWcDwVqUcPYzv3EKa/3qglzEzEIPf6OatApzzLqq6ORU2zFmrinP97
/fO2YTOSnjbBkKgh8/6reYLeUT30ibiD9bs6Xm/B1oGl5Xd5GJfQZZGJKy4xT0MAtPEi7u11mjlq
Ze21dWFp+F0Dui+7uOA9dsEOiiaDdJI72kGzFVoO2creZMlFkxQ/lDkc1XMXux+eKYYhgtc9+Jks
jF9qF/CEbQNlJHwLB4W0J8N85nhBhIOj53h4yKvKaU0nzxa/xh5ONQ3LUWImfp9Ihqz1HpcjNSvw
2Or6eKzqhlXrS9ukGMleVUGXOwSmqIS63mHiwX/1bZ2zTe/frgkOLFo3VVDlw2h5oBgvpZfJHeix
xmsYyB1rrCpL8JqowCKVc5ZKB7EV6ukUp8Ec7/IqidagG7bvL1P1LnZVXMdJBW2vcwXW/WcxgTLV
qYAfNkWUbyR35bg8brTMLlME0UIpYKN6zFXsxhu/b6S2qtIU/oIj1iZIbOhnXfMQoJY86BL9Y1sP
lnF7Nz6gfPZViJPDJUFB6V4Vc1njVEuqX9c/b8lrExaoyzAPaRrNZ88bg5tZjT9/K/Ew3Jpvfbir
rexNtlk2MxsUuaIBYe48wUUqOFYs6JtPo9MCbnW9H7YGjMxuSzcrXKfuLkg2/hAEtPkrYxsBP65p
MCPcZkad2W8vcJUavzOGagIdK3+fd/XKKcSyWphgQAH5hIjh2HkWE+wCdMu/DHOibsMwWHOZtrXA
jUCCNU5CteL3Vd3WN0qVL7RImxsPNonXp8DWgJHJkNPnXIZxc4lzx4VgEd0nI9z/8Bi2bXswfWGG
tIlj2DXA/Agaz2JfgQCtd7Qi0ZdtHTCSeYLbX9Z7pLlo6tI7FA0eeVnlj9BC/+d6A8tQ/1nJdk1c
38AhKkz7Fg2gWHRiFewXPw997qdPdECV+1D4Ewmf4bnplLdpQ9YKSR9TVmHvbBzU49Tpm7z05E/K
5rI7xgHgf2eVCtm3tyTCfVDtsnFwYoC/mixovWMXuhpq5qwYQEYMIZnAH/wihGfCynJgCxVjOaD1
MBInc/Wlankw7CpR51+n3otf61lt4mui08aKwDnJOzm45CybGTqIeIXP9L7Em9LP65NpWXFMmvww
5o3q4ZR9YXPVfglA/vZPY6ymdqU4YzmrmAjAqS9c+FQQ8appJtL7Ku+nOgBjOvHbdpfSoqWPbuxT
BnZxVgi3PmzqlokI1D2sj5hg+tI2nIFUFkOVIfGCbg0nbpl60zMmCEr86KLBtKDqK4eyPTox+RfB
uYnG7rqmb4xwnQKFLaZ+JoXOv3aNUz7H2H22Ra5JkhcRpJu7aOwuAeOCHyEvF8uboHTI97oNyQrO
wzb1S8i92/MZlIl73cTFRS340h4VxyNEd/YTiv7HCqpTO1HpTb51GC5jbYDsMo+4jMJ74kHlTy0C
hYMADmOMVytnlkwx4YA0GOEvH8bVWTRt79+0adVk93XbbK1cm2BAHkHBM/NJcSFt1N5PIs4/d+7q
9c1yRPoD/ufweuyCVFx4kXLvDg4lQn5mZcH9T4Fw5N8j7QJ+vJ59luwwoX+VyIqe5KK7xOOYn4Ll
bTsh7bjzZBVtO2n8wZKv3E7Vs24vKgaIiIOLc4uYSvejxjPf9V5Y4tdEAfIwBFlULhspZIiLT1Th
PfFJgiVcHUlTF+13MPRkitoaSHS4Tlxv1BJlJiYQOvrpnAVJccmCLD7ltefeELXJIQ7iVst8vcvI
FttSNQV5cWmT2YNwjf42LFkJX8N5H6Y8WVl8LaFmggFhd6ndQqTFJenoPILRO6pwzxi/67LyxZ9S
tTEGjKQHcSxJSUKrC3SqOsDjYWHtN7DVS9OtD3Am9k+1eefmnlv+V+vSoLrsfvM8/Rzlm+szbksW
Y4cHzscdRSfKi8R5ItgxFDufuRdDJK9lqeOutGKbE+MePziyDKSrm8vvk7kY5FFKR5xUUg87KFGv
2e9YOmNi+7CB8w4GZ+WFiSo5tgR3F92Dvxato9UsGWKi+5iaUB+UsbpM1J9ekmrkn7B+rVW5bB1Y
FoN3KUL6aci1X5ZYuhqxY6U77yqWJkcfZoTbLnkmmI/QDmySVtYXOU9VDkjLVP8/zq6kWU6dWf4i
IsQkYAtNn3m23W1vCF8fm0kCxCTEr3/Z99ucKx81L3rX0QsJDVWSqrIyZxRNkQsD2jqaj3bExouF
tAcIpNN7UIZF15TybxftVh3dpUDZ0HHXwewPAPlap5Th6gDm5Z4o9C7rQjNriAS5GaMlXmA9ymDg
oEDB2ddkt7TZVgTNtIec/65yuajGX6a+O3hW6LzUXrTetV7tbKAETa1rFp35HS/HdWgOkHfEQwA0
5v4Vlbxf0vMTZGpfs2WvdKnd4Gp1cCzkzil37X/6+tIMt47tyu26dEbbaw+SMruJsxHw0HiM+nrr
rmZwRTq8q2Y4rHmkqgPPEM1SFrAyEwS6rh0pHtZIXhjU0jFdIa/BbIyg+JPXlk+IS/S76OIYr47m
moqhDYZ6rQ+IUA/Xshh7EgMrg6jW+SU2zdHJPX10Q2NB4bFr8SSi9k5aIFsfQvkTlPLPIFTeKgky
XHB0sKxDPRm1Q8sPdQHhDXC4i3gYQTKd1ci3BKH/2rO63l82IM2owc5cLkG4VAePMJVAbu+dTIW6
rcby6d+XwfleDN77L/TsxBHKHEeB0Hsod8qyRvcahfQzCpEBpNhCoJp60eybkqUakabCBgazYCJF
IHctjvC4o0Canx+IwcR1IZmwxi3A9hDxLXNX2HtphTYQFAiUX0SdaxMdGwdZtIItYLdFNRCKwAho
xfu526J5+3z3Eh0WR7i72hD6rg+qBYmBg8P/oTxVfpQ5m2Lk1Py387P0OVAUVYP/tRIBdShrdhz6
xsulZwkfwH3DLRD35BYuBV2QgZm2cofrtiqgN73FKP+52RAdL4fk7aLqiODpAZ7dPfSWnDs5Akj9
7ztHdZZ6QfjtIsFHrJPmCBw6hTVbSv5zWufgGkqZXbq0LftyfgI/32aIJ/x3AnkFGYGlJdUBqBnP
T8ACgZKwzAFl5oYfM3WgmX2owL9Th4IdlFuL5inPLJLdRLPnbtVQmRZDO8mJb0M0mnJ+CHECXoHo
7wn+sd5PTpmlwRK9M7b5gjaNRTP7qSVrVHk58t6Wu/xAfcOQgB/3wpgM0YFySKZjJ09Of5tl7bey
EmXseEiEjd3MNgIyhgHo0LhymYLGBgXqbTZ0dzJHKaOPYMzGShsWQgfGoXKwGarMsQ8AkK5xnVd9
dE9KVGS7YBRawya6rRxwfG4M5XMXTHSonFolRKPqguEOAQVDUFnM3pEvU3i3+Fbx+yLj0FFyADLl
AY+q8tDige/vkJkGEWO4DstG5tM0Bt20RcsDxERn2EbD91TMj0MlxHWgQCty2Qg088ZJu2AAdX+b
WzaDiHnr9XEx1ltilaYl14wbiQsEvutWHqa6bK+UgnAzAWXetFR9wutcxHNbjxcuuGbneT10y5zN
/FCybF1/kqkP+E0YDn75tlTDyP65bMY0G6duz0JlU3FbonC1tKXaVQIFIOcbNy24dm/njovA5KzI
QQgA2EJRXLGavfbQfti4ZBkMXEfHDaslFymD/EBAT7yi8skDAeAdAROTvL5oCDo+LrQ5hAuyaD6U
owq+OyOfd0oIervMQBNe1sVpt324+lKFICuemesbME0PE6iJ9kuD/E1TwZec78E0Tadry4ceUIS6
9DlQyaf32VRde1gYvgvzevp+vn2DXegIOUC2B7Cp5fXPNojeC+nfh07Rx9y2321nfrNPLCznOzIN
5PT/h4G0hcpV0I/1wSu6aXhtee0AHlCxif8534Fhx+rkeWBtCqE/M6xv0pIvyBMx8JE2cj8iSLVR
bGUagmbXmcOVh2rA4jAg6XQrJp/OSQf2xC2iZlP7mkFnJaNBmC3zQVQlwxDc+htqjy89tHXePDmt
qoASt3rjgv4QToPrU4Toy1VEpnkjymkYgQ6IE4UiitpUveXhWjuJB3p/+9bl9kw3bNrUwSnP+2EX
iWkhbRShg7JlQ5xNBMSXapOezdS6Zs6Z21n22IzLIXPbQiSkD6I+xnP/MmwMoZoxD26+5Hzx8gNn
Cm+AIZvK9aoo5uCyVCLRefKgKUyqCNxAbxTVVo9Qj/Pecc/hvy+yMJ0kT3ksaPnUqzcHGtVJaC3j
jg9gxHYdPMTPd2FaAe2Ybolqna4v8kPrWF2VCAoyYWcZL3WnuuwLAiGkH4WcHjMOP82todytJC83
tr/BBemseFKuNgG2YHociuyBsmBKSxFARRP1PeenJ8I2/xvOQKh+Kgd4WU00GB8hzjjEIEwIb8Di
OIi4CxeettH04g+T2rd19DSO4H/b6Pa0Pz/p9i/c2wTq68rK7QMFXRG0axTbibbr79qo+uKz7CLB
W5vowDcqQ7uCXeBKcEoqDm2OkB7w4XTjvmRYHZ0QL5ONgKilKo65cKerNpcvYTkPSThk386vjmHz
6tC3LGuyDgFUimfF6UYTdnMQ3KzhMq37yzo4jeyj98tbn4DlIDvUQUe9hwklXPnPSPThlrSCaYpO
I/vQgZJOseQu9tdQdFC8RT4//vfeNI+bwTVTF5qFT/1MLFSeqUMuKHD+0p16KyWkbB3IO4l8E/lj
2rPaYc2ZC52iLlgPEoGDK1F038t6bZ8BsPkKosqtGn7D9UlnyZsWVtnKk8WRzj5vkpyWdpKDZ+67
1w9eCh4RcVPjUrLhX0wbTDP/MKRBhOROhvNprH+UPpuLeJ7r9eqi7aUj4iYU3Fus8HD8daMdJgrF
HuOuatZwI9dgWHqdIS9rOssqRFcceegekHRFCDdqxVs1cn/DAk09aAe4rRpPhqM/Pa5ZL/yd101Q
rZLZYEUJwSO/f79sok577oOZhITYHrd5fiSko+KtdKCk8Z3Jzi8uM3SdH89px0UiClwcnSAfdrld
kZ09bYHTDJahY+JEHzQVjtT8oGjzXXTTPy1EHHZexDwAzzbpEA17VUfAlWs/lqzvrW9DPlRu2iKD
OyeBjTLE3flF+BzaRzzNwD0CB7JOWfbmDfYf6L/wPUKC96fUPTCu1wrlVnvb6ze2rmk02tVcVRkb
OancQ2iBwmnKvd+LtUnQbGpcM+vaFnZQ2I17yGd7fQ+JO9zWVrYFcDG0rqPaSIZUpLDb8ZHzIPwK
bPPoJk2VdVuYAMM66PC1FlVVSODWBUr+wcFSl/4tJGDifEFkaMKLJm1ALzMzyKafX3aDif+FZrNz
P0La3jkMUICKsSQSTGcg0au6TbyOacY08x4YpLH6diy+gCmuvuVDb930CqRdlw3gNLAPzqPmbc5m
VEQcS6huXTvZRG/dbCWI1pVbYQmDhbungX3oIq/9AAqjyvqWV3N/D+VducsiuVyrXmZXQbjF9GNa
Cu0oBwHjxEQ+eofSAvcpuJ85at7akTbQivDD4/npMpywOpQtKzlKLNYCaCaICqUEZMaxLx1/v47z
3SLyK3vOtm7XpmnTjLyevEXOEitDBbyuXc1VUlI3vLL8skrsbtPeTfOm2bs3AA4MoWioijmDv1Mq
m9KVIqIQRd77+Ukz9KCD2sSp0pE40fTYDngEhFYgn+YFeoqrx9bny7rQXuK8JVaP8lD/4FRkLK5k
odYpUaJZuqRi61YJu2FJdFybYn0GWJZdHHvBWepiN+yUzRN/mlQSIGOzcfMxzZdm8YDLAbVaDOXR
bfsyBT47vLOk/4q33BZViYEmjeh4NodFnQBhC87DYT46DgLoXS4fwgiZoHYBL5qYIKLb5PYfO3f4
wwip0A1/Y/BmOsINvMQRVOPr+TGTrrMvM9SEB1G4blTYmlrXfICo+jUnVl4dhQSAp2DFvKuqcUvV
3cBEQ3RMG4egYxlJ0tz+W+EAGhbwWva1+33tifuEErny1oN+CIvB0yFusglMyyGYT3+SAox6uc9Q
bDZU7Ist6ZdhbVCpF+XWZbgclJT918nKyLantbDpwcHDootxSqDkfsSbZsuLm6ZWcxPlOFKGAtbx
kbqowM4j155jOwBc/LKNoePfuF/k7Rz15ZGjowCKc+4ai6ATciNqYLgY6OA3ylC6VpSuc8gZqKNy
t7ATMKrNO8FAIgXG1fcJijwJnkjFhhUbJkwnubPLfHTDuaqOHa98pL/cqan3IUct68aIDGeRjoar
SYjna+4h/CIBuMv86S2vmuG5Brdho6AEv0YZ2ejKNJaTp/pwhJNAsMJHidWRMOz5IC9QSlECD7vl
j0ztn/7/0P6EsKAMl8D6FvL2yvP8+XG1sujl/NnwWeN+SHWOiAnq18MQ0THtIA4uAwRbNimfTE1r
VldbAtvUt2XqeG28dHXsVRt0DZ8dNaeP1swNJzAUCmt/TMv6bVnvoTESB92+9i94u6N5Pd9lsXYE
qxmaXxbpJlY0LHvo+m7xlxs+Xs91sVJGXZM7EHZc2t1YvtrFIVrznb+VDjRMu84G0Y24dwU1pr1w
s7dC+E+Icl20V3Q1qKBqnalDVgXEb0G068CvGE+Iwu/Pt/6ZxZ5mXTOjGttQgidSpsNAryaHXblW
fjWyJXaqdQe0Unq+G9P0nP7/YE29zHmFs0CmtvU0kDzmldxw0p/dTE4D0M7XysnB7Ic6qhQ0diCo
hOhU1ix71g3vl325898vrxcmFvrvl9u7obqDhPxl7Wp2GnCydMu6gguBwOMr6MeJOas3nKNpVTVT
ldVU1GEhwdLe4g0QopTuuej6BOWiMajPzw/A0IeeyrLBxwnsHJ/SuXsIw7T38/3YXCGuFHve1tXM
sLh/kTuEwo36sJnSafVfpRve0GyIo1puoZMN21LncWBly5klrDENWjsGJ+T1Grob13+Dw9Fj9fkI
wSR7Pn06zb6iKPfVxhUi9+WOdNFGatowO3q8vshChDY5uhhHxBP4K+jKEJLcsCvT95/+/2CxJen8
wbdLiNMCP+qM761bvHmQ97VYuHEImj7/9P+HHtZhDkYX9QUpJfPDoKZjOFovjbuVazLsT19zOS1b
27Jg2J/Smq+VV+z94Z2H1vU6Bmmr+NV5KzANQnM/snfnFrFOTJHTPwTMTkbZ7ZvKfj3fvGGD6prt
ANrlcxiuMvXtYueFcyqdrbuaaYE1B9SJYPItwiYoObzMw5i2uZ+G3pqMfAsmbJobzQtVUWeRBTUY
aT8LsIerVDZ5Qkdrf35uPsv1wfP/FY0fA7rmPeaG8eWuL8Kk8LtkLlhSDEs6ZXhrVKgU7tnufHeG
pdCD85VdZnYe4qAhfhMluBq2+1VWcgM68dlb4DSY0y7+YAxyssD+2Vj1L7hUEVs+kUk9RA+yHo+d
794sgSx3kDzccE4G29DL1tcCwtDNRMbUj55Q0Bl7ilyzcd94boIEyoUTptl3OIOTZYJoXNoT4UC5
3UOgJagvYVc4TdhpmT5MWClniJyEK/atA+Hu1X2W5SXsPqemNZv2of/LFcWHj6OMkQvf5e4lUPBT
09ptIphsWrd9h6YLkrq+AnVmthFoMFibXlxe8py1zhCOad+PfybWHmzbTzs5b9R+m5rXjNnnWZQH
PiZlaL8FYtkF61W2RRtjMC09Ah/iUU3mtZjSCtSCfmDFyxJuHGOmprUoXCZ9YK4X0Li6wZoC0bj3
2mLjkmVqWjNZD6VrVu+eTkhuPSJC/VD340Y2xeCb9YJx6LHyjjBMduHcN+UViHrjjDw3wdbhblhM
vWR8UX4pRYd7DyTC+S4YEZkUthwSKJ9eoq6Hna6H2OdoVGro8cTtfWeMGWUxQ6QqDp1yY44MPkyv
EiczrNIZMP1R+yKjJEJoyx1eC+/FyrYCQKZl0Ky1VCKXwJiMaW7niWNHR5Rbv08VQyXC1G0Mw7QU
2jE81UjuVgOWGgToccT7uByvi2YLUW9qXbPayA0hFDbBsgooAdQK5G7rndj0wYbW9Si6DNxJ9EAr
pKL3rlkWPZOQ3jrO9O2iE1cvC68yXzUdRUQArAlJF027yboEB4bdqYfNZ9XOqKHH1QTvsIh8tQhR
X1A9YdUbsRKDb9A1TLqx78YqcMrfXt1Nd3mu/JvBFpfA809fr+1LpuDRIomzT2TerUXsfdmJfd7l
CSvLhNbH89NvuJLo8Vun8Os2B5YqhRDEfOdn5euJnHXnqPZ5Lj07dSwiY7b4WwyzpjnT9qqcKoje
tXgPjB796czFfhDkcH4ohqb1SG7vDA7EWG0YctjfgQnrnxFF2RsnjGmaTs7jw0UE6i5AiNVYDHuZ
GHSLrubJ/RO2al84YK9QvZOWNBrT8wP5NEtyWvqTKX7ozRuqcGD+aZLaIhXdLyR601DksbVWcaSA
rB5LQG7bFAodN+e7NDhBPT0yOnYV9NCTS6n8wZFKXAHMzOjV2H49375pbbQTelxGH3RosHJ/pQmE
f3a1tZUgMLwQ9Hg39ElmGim/eSdjeU2mX00/p5Ear9u2uVpWL8YtaedIZ+MCZupN2wisBjMWgDQY
SB/tXfcJMVK3K+Fh8niYQMiyILlyfX7ODHtOrwqHfkDZlBW6Uvyu8P5I9kzzb5P44nov7iVgbuw0
vTg89AOQFU2Uv6Nk3k7kBPHdlZM/lw1Av2L7zVhUoTemxFO3zlQDn7nG2RqimJTA1fsJ6Fs3rmmG
/asrgIAzE5joELEw3mY/Hdwun5ZpsHe2j3jM6tNqYxubutHOcbeaQZY2T3OK4uRrf7VvHIgJgVZo
z+pL1AVPK6I5SBS/2W4UqeZ99Jshzvv6SxfNf4gb7XvH37D2fw9XHcqKTvSKcejGEyhuDzINHRl3
3ntt+XEhSTyHv+fcj5f5BEqjSYOA2dq5r+300uRPIc3iIu+uXIh4SOt3U027UpG06b854O/3RJFy
f4Q0Boh8qkMwe7FfkJeSBxt3KMPc60XokdPnzIEiXgqCorvB9+9V85VOfBeF/sZ+NfWg3fW5y1w5
L3DyC6TI9lWJSK1yg+xGNh5Noiai387bhamf0/8f3Hvo2rWKog6GvTi7iY1xvjYWJpqdOCWWjRPL
4HF1VZAOKkd87dBJ59f1rhTFP1k5b6nUnQ6iz/bPqdMPIygkbSQp1JwSSf64wRevW1+LMUrPz4+p
dc1vjIKEhVjRemtPPCmJtG/zcW3jyu3p7rIutMuVN9k1KfJlTlHeeiU7dsWz6nrOs8ve0UTzE6g4
bFwfOkfpUNLYVuNtTuqETM1GVN40QZqPsBsasYxhgoYAcBY3rKy4E9G7t45bhECfH3OgHv/vAiuL
DVM123Pq9PsiaBN3yZ6m8btf3WQBqFXINfW3Mo6mrrSrAbLvYuTMg0/tIKzTq6teNM+RO3+Z1vVG
ZeIXE8F9VPj7S1be1yvQQbUC3VlFZ0RE6xQUcGXCnWgPLPyWPPXnhufrxeZR3612i8rZdAVHxtc5
bGn0OlIp+PH8AD73Hr5eX75ake+PRS7TyOOIdjjtflyi63VG5sdytyjQP99hvl5mXhcrKFkj7LB5
uG3du9D6oabn89//L1Hh387D1/VYwIRYNxMEBdP1nu3KtIxvviz33Zf8TlwVe57kX1/dR/Jk36Zr
2iR/SPz21l/V+yJ+w896d509XrOHfCdjN94KMn8eZfAjzRuszgpF15Hgi4LbiS3J6N817l5EMvbF
j41Rf+oxfV20ZRnCMs8pBi2YnVKL3aphusiX+XoZOur7WO1zfD1ByFrMCsitIuHeFsLYsBX0GnQv
Aj/mBHBHWtAfHfvDmtdl+H5+UkxNa6ZPusVppDPOKehHb4fp2msi5BUvIWQEpkCvOKc+b9XIVPlr
UjWPgU+a4jnaQn0arFwvNadhl1mlM58cZHYiEpmcwr4Gl8lANszENDenjj8csSttugKvZZmKpLwJ
ky3Ei6lZ7WzNrXUdGPTC0sXalzOgVM1uLjc++fMHi68DXtqqX0onHIpfcqC4M5bXNPN3A26tTsi+
QwJubbyNV5hpFNr5CgBSyYoim/HuKp0pHi3Xqv+IQgg35Z3cdFWmbrRzdgLUaFCCynTdOan3S2x8
vWHv6CAYADmtYemqNV1lEILLmT+VbbdFE2P4Zh0D0+L5FrQIEqSDh1oi3kHCSVLJkrKuLu1Cuyfb
wGhHLXRikPOhCQVgX4lkmv+c9wmG401HwlhKrQ04ApA8wXND2MemPVTiueQvlzV/mrYPZtXlIiug
s4hU7oQMBJRzveeWKshobzxETWurma10BlBLWWi/aYarpaaJUFvxfFPTmumO5cIsL8O0jw7iNFG7
a+eNDWnaM9r554M1M1gkWkYwMLadJMyHZLV+n59x02drtopCvaGqK6RUmZeBmc/Zk2Vjq5ha1syz
KgLcHEfMNapl79nk/CjHrXiY4VKq417m1kXxQ4GmBb8jQiFf1cTU+zaHe7ffY7Ms3obPNIxBB7+g
/NNauMDUz6GKOzvfz+EWbNjQdKhtdRFmXRSW64ysGFFxyxEcqetf5xf1sxsTJYGezKsJnO1EBXsM
Sz+ab1TdWXsvAJUIZaq172U2vbjwcun53j4byak37Z7QrCVq8caBHxsU0R9RVM/dWLUR29j+n7mc
U/OaPyunqEctpFU/qtUDPyUq962Egg01Srp8HR6BzwVy4vxIPg3tnvo6fcMH/8MDrxwjN8gfhjak
iQSRZ6p8AnFf4cdttfxE/QAuxXNzZ4/1q90X7+f7Nc2gthfkAOQsagHZcWaBL9IcbxN2LaxGBF/O
d/DZ2X8a16njD+Oqw0gRyyb5A1l9mUJF/jQqh4p/5IiKOj6LG7vZUt0zDUZzhCynEMDkDT86lTfs
uXDo85wB1Xh+JKbWNWcIvAG0WFTDjn2vuu8iDIh3RQipht359k9Trj9/TjOl+cNwbjgo50d+jBR9
HqGD8cxrMHgTGm3BVI2bTHOMxJqI20dFc+QnkdOCjknVLH8qIlAd2ETlAwv7m4HJXZSVy8+Abwkx
fM73T1BS8d9NYE/Ko/7k8GMo7D+gPrz1/C8ZHsNJ3ucRWIXnOsksvrOD9pZX9XsH4tb4/KQaFk3P
IpZdhh3t5+xYEPCtZQukgEu73hKAMDgIPZEY2lRmkVXx4wSK6bgKchZHoRBXbmN960Dksr9sEJpv
QOF8hMBU3iADDVnXUEAKpZo2i7RNU6S5gKzIBCgQfX6kKAiIIcMZXLXSphvfbrB/PYFUVgSibJLy
44n0IcyLLs5V+M6L/H2JkIMBhTVYty+sI8JO01yA5TNozLWsOTbooR3bXzIEYU9Wer/nGSojEViO
rHz5ui7Wd+mSn+fX57NLASxXz8g2ZdlU5YLtPeb+vQDqtnJb6xAsHQN9RnHdt73cIwo6gmTO3kJY
mFZNM2VVl5YtIze64fZCXyDS6P5ZQD99fX5Ehtb1lKlNrLZ1xwUjKgkfEscRU/d9qm0/2Mpim3rQ
ju4ug/IqAqEwTBeSQrECU7OMEY2eNw5UU/va2U1BjgeMKQy/OykcxkOG9N/LYLubFHwGd61Xu2Qg
qu6HsuRHIjr7bQ0W9VUBTnDDAVvYCOca3Iue6BuyoO8KaFYex75Ebp8NDn8NOzZ9LcrOs3a+54Rf
zq+3aTCnWfxwSlMAjqBEZucPqlAgPuIErCWSQto+ARtEvoWoMfgCWzNODki06JqJH2dIkMdgC75n
Xt1A6Gw90Ej849lVCt2UCwJrMEo980dZSDrRMX7MaNMnwgeLk8uWiyiJ0bp2WOMN0E3LHEBxoSnt
WzFwuSsZ37oKmDavZtxEsgzwMjcHHTpKYIdZiJ2wNyMBhmXQk3yhD1DxKPz8oS6zd/CvLDGFgvM0
+CzxuvllzuTXIBu2Ft2wifX03CBVMUpfsGPmAd+HS+6YFNziTxETLK6X0ro5v4UNc6aTRE+so2sV
NfX/+iEKVL7Mrl/PN26wD50kWjlWb4upqo+qkY9uGNAdLfrxaaqG7nC+B9Pnn3r+YIGEBW4RRkN1
VGBMexaBU3+rPKz7+dZN33/q9UPrwsYNImrW6gjuRXHNajuPm7afrzl3f5/vwfT9mm1XYwixT7XU
R9t3wsdqoONyHdiU0/R8+6YRaLdv4ckVYhRt8VBVnuvuUchFqxcw/FgA3E/DGryc78Y0DM2uB7dd
xnrEsRH2dR+rUHVgj7IH98L7qM4GPTT5nKOeuTl6oMV5QcOMxHyV6tcln0/19FxrA6jL3Da7cTyE
tsHf1KTV6fV9WevamV2DAJh7UVQdoTtj0V2FGt/wOW+kqjYui5/7Cqrn4LJS5UtYAsOGCH0eMzI6
e9vh62PD5AtuIuwiW6N6Jo6IXnb9CFuT3Pe+8i4Kut+dsrMt7JxpGKc9/MHaSsQ+oIRZgylhhOxB
iU21W+aG3YQWkze10/kXccvjIaibNelw7ShkecwWAXRn2fuJ6CHKsjKbJU7Dva+XLbxm3IqBHLEB
y8vN0M3hVV6v2c8ga4oNmzNNl2bansWg9ei55ZFE9h8+WxGU04X3WuEwSiAQNW9RsXxu21RPtfUe
oIyNoti+QwP+wtYfUQANGc5qi6Hy83cA1RNuK2opK7DlsqO9zkwmpTtPz00nxVNFmPWjCwbnEIB1
i+wChdwBgYu5zOz1VBwAiKBMjIbi2C7M/T5YJP8W9Hm9u2j1dT5oyh3wDTc1Dg9nYfeuTTI7pmN7
EW8ioXo6rsskq7AW7Og3S/s4ICd36xTIf7TZPG44rs8PD6on5YaJdh2f1ujGOYlZ8sb/US5uEPv+
VuTJsIX1kKo9gwzYGbPyGAh1dMLMclDQaR9mdRLmcdr822Urodk75RaSrrNVHImCkgrrwqvZh+rx
+cZNk6QZecu6cbUC8AO0sg52DZzivp/o6zIDW39ZD5qhk9zPJfXB2xUWHkvpqJxdNtN6t3qbDJmm
hdDO71AOue1OoCo5hRtURMKvpM+dHGGNZkfGpt9Kfht8iV4Oj4Lm5lThEN2QNXsfugLI2BOl0/l5
MjSu5wG9nJPSWrPiKBA5eRmg/WPvRlyXtwgrTe1r5zgUI3ovdBH0tb0i2rWT3eexzOro7bLP157e
0+qCiDH3wfoHnbonhmLko0ToYKv2yxBNpHomkOOGMy2qnx/KQZX3k1u+51AgiU+KhP8SIEm3h7xm
27B7j/MqBlB91w2XBcz/Kpm3m9XOR8bKox/l9DkjXcsTUTjWP5fNnWbhjkd5NuYIMvv12EVXzTr1
431HnU3aEdPaa1ZOiQ+BVSinH9XgL9d51LciGVcb4PHzAzgt8t9RbBpoNg4a6wnt427FpV9/bfDe
uB9V80pVxR8l5+zrNo2TaSiarU+88Cp3Lepj2DZRk0DA6gR+mtqttTCEy6lOCc2pm0HBGfEKZ2q/
QRb8aSno82LX/i4okTkDydMVIjH3tgIb0cU7TE8xuq5vu0z4OEsqn91Ytui+9LOP6oLzC2TwkHpi
kaNUiiooaYOdsY9uVdFXiUPnNmlD0IGTMtySqTMcJ3p1/dRG0gVzSoVkDDj489MTiobrExD5zNkY
imGv6YTRQCO3UBKW6EJJL24bwOEVdylIWa0O4AZ7SFCE414WsaQ6ezTYtdZgzsbiOInGA7Lbau3l
JuxBFLQxnM/jMlQnkHaKNXBRhgRKulVysFkwJGeD4E56b3m+Qk6wKqe7ZhReen4jmGZP8wRlCNHF
PMJROVqLlVh8fCCDCzaH3uuS1mmeK+SjNgKZJpetE0uvo1VHopH8GEytjEF+/jMCGzNEg7/4bebE
tGu+iQHignAxzypwbmVnvZ8fpcFJ6KTTeeONdQh2paPTecNjW8xAj9i+mjaaN02iFqnzlEuExzAw
b8QRhEObx6jYanfWsv5UtK3jyc747qKh6DzTiB30PrGBF63W9n5hbblDjGJrNxjmSWesQIYb3LDV
jCyQaL+DhA3I4cYnl+1snatC8NVvLV9FD22VPWT1nJYtRHHa2b2L1vYuyOk9G4P9+Vky7TWdZxqJ
TBQqe424lYreeLNcYkWnt4kLGasRe4wGdrIGxZM9gbKwCtXPU9rxfN+mSTz5wg8Pf8K9PHMjxY61
EzHITTLwqMdV7ckNkzU8MHVWC8UjMCp3GaJTyKOCpOPWKV8c7v2WzXScAmjzCnCMLhP0uS4bj+Yi
AsjbB4Pl/q8/e1nDHUEkdGNTmI5Xnd7CQRSyUqjuPLKxv29wmJKmHmOvJn86qw4BtrWfOg8K013Y
3vYuhPPOD8pwAP5FSl2uA8qHwQ2fgWc7LrNg79UItDoWPNPosn5j7gznn695hsEfGr6UVf8YIoLx
PPR97TxVZWOtsUV7z7o+PxjDjtNpMLKumKtatOCK4LCukxR341bNhsMxzJROeiGabHQtqw1vSsHm
cEflnF/nXjik5YzbnDOS6PmyUZy86we7yYam544oswcxhdYDla18raKy3LAa0xydhvehdW4FHkTk
AQsBeb712hPFl/3o+ovamCbDSut01BL0QUSWS3gjRfHDmyEy5KDwM8ENfuu1aerhNLIPIwD/7Yqs
AMseSKaqORFViFtOOS/zMyqx2IVbSTN2xMuo2zgWQ5gns9eEBZQ/iNOd5zKD0Nkv2g7F0LMjwpu2
zQ8lQbHYEM1fgTfYopw0zZL2HvDqyZ6YyoKbOuvnxHOiBw+kCdf/j4e5ySA0m86hPuMishs81GMA
/7HQLwokuzehn32vWvXzvDEYOtEhdG3QNFkhvAl5pqWKkWHK40l2RxFRF+WFm/7JYBU6dk4pH9RC
gz09cjX+w7OwuQou9hw6co4U3f9xdm1Nburc8hdRJYQQ4hVsz9ieyWVyzwuVSbIFCHETQohff9o5
L/nY2+OqeUslKQySltatV3fIXBwnRzK39VeQFDdfoAc7fBi0ntts9VAQvGF817zIFjhHikrWPWQV
vwaQaxzVYN6bwhVvVQ/hxmQCqalCb/nDOPv6sdDqV8XHry/v07UFvBzDv4ySAfVhl66fwSIMakgy
ofOSJUHvX8NSwDF2uTF6lMoWQ+jIH1mKFq1uDWQEJ9C2v+7tN9beraIy61yYZyQzkwLOeWq+Vc0r
cVd8y0utR5A3S+fnN55XJjMDsH4Lb25Je19b+o2lWwP5NdJwsASHos9t2NR1homu+cbOXgnqo42Z
C+P1unLp3jiIZuUI5ca8u7Ajmio+Ik8qs9df7VtoXBWVzLdza97Qtv4lvJKHCiSq2dq9TkqO8C0E
zqfcFsAVuovszr1RkPNZrQteBZH9F5WGRE6i22ohj36dqx3mM0PMZRK/L2Zr3tyur1/ZcLp14WXR
eUXX8Q0d0uILbZey2iXhkkZ3L1vDFdexJVZw3AystCx8LAZhnkkLRSVqnf4wl+oWffq1vGSLhOPg
qVQzVHsejSCYsHmrGqijn8Oqh9/KwjWdxZRVFn2Ee8dwJ0cHoItsJzNBglmAyTlVpuEZpvyiW5t3
ZVW30IzOtCaVIiKPLHCf7Iz4t1l6uX95Sa89fBPTkbGeAFIU06MwHAAskSJ1yBIapDfClWtbtrnA
inUBY6Afw0cqxDvQYrS5Lcf0w8idueGIr3zBFtbXhX6sedyEj6QNoeWVRt27MrbVDc63a0/f3GGN
jFJoJ6B6WTk6HKUrCmDL21vJ1bWnb64wuzgxdrP2bxwGfc4NdV0eJ6hLvGpvt/BAphbv5FiprywA
qNKAqPMYXEoGr3u6+F/HClKhLtB9w58XpZe8XqPkvtQDu/Hu1wKGLS9IiP5BAflRIANR0QUT/ZOV
Jv0cT1xkVLIka5v0Ufu0PhAf96fVLc+v+6zNHWa4Bz8/FJAeaTsGT0qBot278MvLD79iDVuoIOTG
KqI8LsiqXtqvSi2fZJGsZ8vVfGPdrv3C5aT9Fe44RnB5LZwfLZ8/kFQNd1Wvi6yt6K1L+Ep1YwsP
bNgQtU2dBj9K4AQPNWYdqiU8j2pF+w7+OEdF9FeQNFBB7V+5JfR/v4myGG2JpKePgMV7sS/ijstz
SW+T1F+J5f/4gr8WrVrDKg1HSh7/pCQViPaZWcevNJK/VnBjfnrd5m+M3aHPhuZHDc/S9BCXtIX7
SNCAm7JRo7/zuvRtixqkPEDGEE7ksagAE4eweLirVESOTRHO717+jisHYIuyw/TpXMjIqa9yFDRb
oqbLbF39Kjrz7EsoKcog0NlK4nPA61sEMVeO9ZYOY0gDNcUVdgiSq8nuz2exsWX7MDLhjeDiYiH/
0RIjG8vpiriVPrTkETyW5dPAafDYqfYW6OTaB2z8IOaqhjqyxfQIU2e/KhGn7wYoCyT5UvavEpcH
593GTvhUJmM74QuGpLUA7ZvHjne3sInXlmfjCLXzS2cBf3ysUk2/c+OS+dx6cGjdWP4rNriF3FWJ
StOgjPiRJtWQ+RTVUQLa53ObrvYuCG9Wy/77O/5FjdEZjGTwqSdoo8zNQ2dM9z4R1txqdl17/MYr
Cs10H4GQ8FgMscupBGQXWqzmhnVfe/o2WpNNO8dpi6fPRfDohyh4RFk+/vCyYV97+v+6vpef8d/n
/F/0FtQHcZQkFT8i3YeQFoOEiQUnbw5iyVuE41dCg3+xW2A6sfZLsVTPLmh/VkvZZS5Q/Ud6qVG1
A+byogCSt/2A0uFchPEZoh3xqxKpf5FfiNnWq44gcqMnDE675dOfQiJSqX+WWN/is7i2Dxs7lqYZ
bJKU/GiYlN+5X7ufKYjqnl7eoWtP3xjy0BLdgh+E/v89hzZe8MjguLOXn/7fzuFfbBZ08U1gnWdH
sfCjCtZ/SKh/gtqLHAYMlE2ie6jDabiP8C8v/+CVz/kXqK5PQzSPSXwseN3do7tM3wDLol/BBATQ
xRZUJ5YOgnkrqZ5VMwPZ33ZFMGV1G6mP66xvQv2vfcPGrKuVVpiuKKtnXnHzCY0o+rMBDvFVKRj4
wv43fCqKxEdVkMTHTkBDDRVFkrHmQollilvIvf/+gGh7eRuSxDqi4IcYNOAqrgGqHwO4316zw3SL
lkZ3C1RerGZnvjZP1UjnI/hMq+PrHr65r60B/a02af9zcAE6jkww3d6VWoTVDXO7POjfYQXdgqXZ
KhhacqhrZlUgq3ddVzyaihRv/ayeOkyGlXm3Qvkv6V+ZmNEtbtoChrSOXoW/47CgoJ2r4/sGSNob
Bv7fWw3Zrf89TVG4thhO5fQ3GHBQe0ulAnfiavtR3Tiu137g8vd/BeNdDZSQ15T+tCUbgBIR0LvO
2hAt05d3/L89FN3yF9ne9J70ffgzxi2YAfIb7MYgjHaxc82NQ3XtJ+j/foJrCcQkJxH+hNxmN+7S
PqFx3gejOdGgusUi9qf2+F8na3ORJ108R8jySJ0tah7lx8J2fbHH7kPWOlMpD4EQmHXdhF98RBcX
7ytBO1Lf0Xaex5MYwHFO7r3GicxZO7rfEHXv1E6iabJ+ouEcRGdotk7hce3menyizGMK+Ag22w6P
B/d6C6igqTG65TAfjKLlmq3rOMqzlayGemKJ6dS4u4tpMfr5YARr+MGZ3gWHMKh5dOOw/HfUSMXm
sABKP64gOKJn9ML4yVdTnKlQlKeO1ftgwEzpy2fm2s9sovcJA/Mg9Amm33E/tOl+HQOXZn5VEdQV
p7oT6TuwtfSfX/6xKwaw5eFRpaiqPiHRmRZx6O8UKorgi4XygL1BxfhnuO4/To7YnBzCvcV9s5oa
yCXXqQE8gPWAS8jrIRLRLorWlH8FSY8LqnuVNnYB68fclZIdwfQ8cnsGJ6Xj1S5amrJWOXiTqlcJ
vRK6RexSyEkVRdOBinnlT2hsyzzWff2q8JluEbtJFUcOvS0UxIx/hs6ewfDKK1EYdMvcY6hlSLeI
Pg0NwHpILlhWrq+S7sWQ5yZCIAB7B6wHkNmt6JUVIRO7ZaG3RO6unLgtVNc3ZGwE5/yMHhmo2Sb0
5JxjTy8f5yuX4b/Uq5gF3yHjw0nU/btiIfTQrPP9OLxOpBlrs7kDAh2yonEh/W3kPFPwilYxPaY8
mcE5+fInXDH/7cSIK3DQhXL8TGCZQPgFedXbD5UKv7RheeMmu7JM2ziWC9wjgxn42XfM5ZCTORgn
h7vwAsF6+Suu7PI2lq3AyVktMe5K3aSW/TATM3SPEf+kvbHT135gc0h5XGFn+TT91Fom3b7Sbevv
58Utr5oVpttAVul5xjJxejYrUHyVcx6zozfHHq69/WVj/oo76sRaVwjffV2r+dM8hTwbxU0005Xd
3SqgsbVL59hYcaTD9Cw1QDOiYE+xBm7q5c299gP0f9+eRjoMGBv5cWBaZV3lviqNKPx2b+/aD2x8
RqfbdGkb2px4aeSehOqj1V2cm5LdSK2vrP8Wxi3DqpwmIkGt6IJwR0aMlel0uOHyrjx8i9amRU21
B/zgJArUBwZOlvsJmo77Vy3+FqxdTYbZTtX0d4d5BwRF8TvU94LPowvrG+9/ZfW3MG1u5dytQ1Ke
zAJJb5MAYJSNZE5tNjL32h+5XH9/WQAovlMNCBnmB+t5yQQiqkz2C+xg6G6VQa/tw+X7/voJ3hep
7ROmTi41w854SI2uOLQvb8O1h1/+/q+HA8W5hKFbulOHGB+C6pznxi0/Xn74tR3YhICeuDUw2suT
pRhOE1I1GZvHJVva5dZQxrX339hwJ6Z24EzBxKAilaGx+U/fx2L3uvff2C+N4naogg6hsQAYA21z
4JU0pGvn+hZf/LUV2vQ30JwJQHtZIwCau8805B8ptz4Lo5uFvys/sEVW+2EIatS3h5Ov0dsglQdf
mSpNVnc4qS+v0pUt2OKrtWFJXQG8exr0THP0/lVuC6CRX/f0jYOs+ADcESSJToT27/6s/sLaWxoX
1159Y716EGyZSdycLlOHnK0uD8tB3Iicry395e//Mi1brr0lvtUnyyq0e9CMyYpagYcowEzK6xbn
8l1//YRwgwkdZmpOZgR2R2MIpZ8BSnrdwzfWq1etbdTNgGKnoIAqIrC0rVz/fPnh1xZnY7emUIFq
JBYHhK8jfC+8u9TxQ3S5gF73CxvjNWntEgm2RFz/81fpGDtcXONCbgY/1z5hY7sXKFUM3pXyJEqk
XZR/JMwVu6lI6v3LX3DldG4R0BIcj5CK7/oTGLLMrkr6eDc2y6eXH37l7bcIaBCa9pA5WrA8Htey
EBJzngYgdVCTv4aPH521rfYfr4ZRdwGGnpXo7qxs410jXxs/bKX+JERCXSCwvbS2zxwQnxzdtU/j
xTu+vEDXVv+ycH/ZloSQ4DqBX/fE2w6dQY2B21Fz8fXlp19b/o3lDpUpIasWlCe7iAO9XDqKtHf1
7eN/7fU31iuETdekuOxvq2BTAywM94+5yVpy7fkbA4YU7zoiScXzXfcTWGGa9/5mXeDa6mxst0Jz
vw2CqT1JP3+9jE2oaJl2aCG8hij7cjQ3tkub0MRB3cDvquFkJ8AgR1Imu5f39srSbGHOlroQCCVW
n1hEV/T2MbEzfwECOaCvG9ijW4RzMavWWIurOcI4WZ7wRL5fJqTXL7//ldXfQpylkokQdaJPOl4b
zEaIwx/7QkLw9Lof2LhdknaSolvdn3iIuLDDQTqxXjyGtLvFqXN50n9U67ZCgC4Nl2UIAQj16SIz
7yYw/EKb/pDimm7saO5e9yGXE/DXHQEqIAIpWKQYrhNudxE1ZdN8iIL5FhfeJcr5r+/YWDF0nDtM
6aJA5s3wYB1VJ3LxZJ6gbVurNa2zsAPx38tfc+3cbky6q8WEEpDAtsj5wxC6FXnGQg4vP/zaodqY
dFfZKaoDii+5pKp2Gh/5ClgmKMxelwtvoc3GRhNmyXl7cgE4F/44g5TeGk+7sjRbLPOwDE0s0lSd
GIrAmbKo9q1I519emmsPF/97imwS18jChuYkgJU/kaRNH2bR1tnLT7+y8FsmzwItiLi1RXsaIuCY
LwsvWYR+v2WvGg2kWwSzBQGXK73qThYEX1ln0aqemuLW6Mu1xbl81l8mpluu0DoT6lSQ5KP0SZSX
3XJLtvba2lx+9K+HD2sRm3KR7ckWfs27oQPtgewyWd5am2s/sLHfwbEiVWWKDFLNCNB70BgZE1wY
x/XrJgboFstLfLmmCjEKlj+Y8j83dYIPefnwXFv9jdX6uaqUt7VEm8h3Fy3VFby6wefXPXzjhGXf
r3NbNO3JN/P+z9aG/GbwfGXlt0BeEiWtqwF4PNFwrDJdAdjio+nDpKpbuhJXfEy4MVs9Y7TI0wUn
E4wgT1Q2+kAVxvDEEj9Mw80JuStbsAX1FnHcKTdfwpS6HffFuKpPSXuzlx/G6eV9/8PHbOk+MSw/
I9RCmkEW0X0HBmHoP1j4zc92ZWGwp7NQv6SRdXugCzP3BvTzdZGtfBVNm2k3kgZM7uG08D0FL2yZ
AQ3Q7yuLtckwFYpqLXWpojtTlVW4R7GS6rfh2i39qYNWr7oX0iqh0TyhnkmMTzde6C/ajy3I3Uzi
F5upFq94cGMx0V0XLWWZU8KqEuzrsn7TVWTCWGI8rf2hGzR9HCjTjxTkHyczBKM7O8TZR6cwxpjr
Mqj3aRL335B+zl9JV5brXhZr+IMMtnyfUACXh6UIdz6l0ZMvu/U9ATnCBzm35N5GWuPXqE1zN1v+
zrZ1QDIoFtZgvGvieyoCrfbgOLEHp9VKUOYt2MfQu+RetLM7zF2sf3Ot+JEg2JnvTEpqmg8mFf+o
sfEu55i9wQani3ljFb2sWFmAd18XLftlOiYe0xUlhSxNoRZ17OJ1+c6hQv4FiRB/b8OUH3zMwN7f
XfaAcz19HABljzLRjhPdSyA0Dxpd5vc+LeUZwuh9n5tQQ16Tr8C0NEDIRZmpAbCVZSsPlEbrhHZt
2JzLAj2PQphg2Q0YO0OYAxWYTEbYdxY11X4deHWGHh5rwHfdJmxnyWgPZBhMkmH8onsve8KgN7Gm
/UHT1X8fDSt45qyqEADyGSaaTrgdTW9CgyrhsDyQdMW8li1AstP1Xhw5RQqmwSJPdypRg70zi2Cf
GEQ+IGLOlT0T1iTgyVAQMb4f0o597VqPMXU5LyE7gIDbfkmxCuE9kvOQZTPx5geZmj7ORFCG4qzN
BUNkIZWDvFJCkqvou3PLl3HnIld+02YKf8swXORpqNTa7hqwuMW7qGOyfQBOBD1zYsT6VMdBSg4A
HMb3Cw/ULwxf22921fJtgZEbn9l+afdN1wQHS4w8lnYVnzpLujojYYi4wrm4uQ+mGUcVmDkhslUo
H56MjMSj8YRF78mKltS7Ss18PMpGhv5+kEXxuwvCS18qnYpohzlU093xBJdFtaRAyIihdo9JijpR
PnaFeDOQCe8SpAi3s9r3JIKYazL4nCq0XHK/puU7o1k4ZwaqG1MWkzn52a4Uy+mH0rBdVLqBZMUE
BYQjqYACcSkIwh55szIFxke50gwKsRNUfHu0zHcMDNzLvQlVk+zrGNOYjwFzfX2QsoJtQzsn9Cdb
cvKpqVxl9lThOsgn5fHnqlnQMgyFhdJ2PMB4n4gZSv2+9lIX38LathFYAUnBchQJO3OvueHtE1tw
gmLX2Q86qGuVpaB9lWh9cYw+EVWLFhhImG0ukLWOKp8qz9b7MOmL8hFKOqFF6DuNZmeKOJJPJObE
5FKNoAq2YxirnUaeq3MNdQZsW2GWNKNz7JJ9ki5JC9HuxI13nE5YCxGP4OcClozIO7GWYXPnFC4m
kISw5i6qBwBouZjp/ToUbX8IhjgZgagBi94dXnYaTLZKqdmcF4wX9E2ldZXkZBqlz5IoUu0n3/Qa
cqLW1vGa8WaK2d5Ga9jmygwhZKUJqab2DfjPK6S5tOAYtIK+94cqQmEsc9ot031DXB8+LH7pwfUS
zHHtKoyW+nj8Jqyky85qGtCfcpD1gv6qt3bMuJJt+hViLC1yELBpC/5V4dKbH6RfoQcbVDUXRwBM
QSO2j5M55nO20nAJvqPYCl8MM+fOPXRhCApMWa0LO1epgoL93s2sUXNGsfzzAXwjI/mh0D+Yf4F3
EMyPqO/XHQVstXaNyfwMZgh4DSv5BxJN0JTQnozlfbX6JkWJG7MVR0A0vd5TXRubl0nah4c5DI3I
tfGG7+IxdvwbBCLNG+XWdH2vQEY8npFwKZOpPoF2PBgbh2Uf44J1uaFVM+wAr5LzO2DQdZubyhf8
GM4JWx/JXPC8k4zKAwv79a5McAx++H6189GlfrAHBN4FOUJCso72ZEqH6azbJTJgP5uipM/amY7k
XbgWqf9cj422d6C1VdUCXveiN+8SiUkk3IhjNMO3Bn1BzoAijek/ZRzo6F1RyJT/AwbCIPxRzSVG
acHeD7eYrGk139VglHXHoNSg+IIdqXX87WWayE+oNimHqcxY+j2hdeUy4WVtP0JHqfyI1pYnnybw
ytdhltqamhY5NPCEkOKGfggIj2PF1Rm5xJDksZfN5HKtQu2gf+B0e18ZGizLzjUU/HuZW4ZS7SfN
0/KHBBp+zhJXVCTnQ0qTT2pxRbP38wqjL7wM+jsyxyPJKlyL/c53U/MRiCUBTupBlfy+Hm1b7mxa
L9GdxMXiHx2QsuNDEoKCL8eJbY6qA7tUj7qmsPV9AStu4SNw8+UA7WBCmwpvZI5TMtBjXzE27L0N
Z/fILdH1oWuTwD8B0Vj3RyOW8AflJuZrFoEebfy01rUzZ2omte6CecabxCqCPEfWLUP60ICTx+35
KBAx5ZiGLFrYWmMYIdki68sVFvWGiUwaN6kFN8gQLIfGzul6joWvn8uJFPEdaPKwFOEC7ZKMLeU8
7Hm1rOYbn8IkfVzHuUmfWQocr9vpOpn52dY2iQ5jZIrmfmatJgfB49j/GDjmL/d2Wk3Cci/a3o97
xaGMc2pclLp/OjJFDzNmHzAgikMtj9CXLb9hCZcququKaIqWAxiKXRNlyGPiRdypbgQncZWQZvgC
ZvVGvVeESf+5qAPkITsmZGDfCte0oCVMe9ojr5qCIX2rlKu7B4HITj0NQLOle9qK2GI2ULX1ckd0
WHQ25+3Ur+8l4qQR79tDlPs3A0f/hTCq7H31jaG0M7zzZcPGzAZ8ct+F54gueJxqUD+rkiXzna94
pD5IpNPDG85byc5moZyGGeyqH55J0U4/YwmU6TstdQmgVsiDyEF7ddLtfiibuI6yLgqIvy94b9Od
WS8X6VBZRo/LPAY+GyIJBcqGoctwGJapS9+A9/2iFqyWlvgjV0QOR826BBllszj/tQiT0R0R4PRE
Z2IFwfrz1KwYTxdl30mMx4K9bDI5qbUVh64s4jMTLbhUWN0sYuebzoR7jG67cAcKC4zAEF6Bgqko
24TkFR2HQwMPE2XlPCu5F4S17AO5aPO9GcD77NKdHLvuGbjGtDxGmjVPppjL7kGjH86PQkcuPlu3
NP7kgYoQHSpmmNXOUQcsxl8NoHsDJENNML4NgygqvveG4HQaEIW7fSiUmDBJjomcJZ7jRxmU3dxB
Lx6xz3kqPZzuEtQ0fRMYGZ9d1DN9bwFBoQcKSnNe7gqn61RDJkFNuGiUapSy2eIVw9BwukRLdKgI
VFbmrHOi9eVO9rVm39jg2vDTOpcBUC21Cup3THZ9e8bMfxB/NnyGFksWreCbyFVPESe5librHW5i
T7IEQ0owvdqkl2noJJD8XlZNGPxwwWDECdRq1WnxA5p3WTMO8LrMVgquydJlKEQO9hheHdOqIAwz
W+MSf0KmGRWHqV4p2Sc27r5rMfbyBwTjENsJUKbIHQi3W8zAiqpdPoLPsRreaT2W829dRaP4x/Vc
V+/DZo51FvhF1A/gvOXNhclXLvuKBGV5QGxr9DdesRiy07Bz8hstF2t38IGrfKRNZFBrNkVUvsEc
iSGZWNpxPHpDgdkDY/KafKBhJMZnUUb1uIfCZcOOjPV+Ooim80vOoB05PNK45O63GrDYu2Qc7LBv
2mWe74bO6eqTEUkkIR1LqNmRYTHmC1QhC3kfhCUCITCgjkg+imll42EQFSLRO8am5fs4wgc/Y8ox
kjybS8GrA8L8SX50NmX9U5ToaT2DjMDIw9JMiEjwSQX7gFkSLKidlgBhCfGFLe5cmFQfIKhuyrcV
5TAp1kRV99XKSQwiK3kXVfvWV+K3dBARQTBRFWPuQTg32owy5E+HmGHU+WM1wNnksp568ZBi3TGJ
WUPz2qG258q7yJe9eYjUOrT7co5IHgYx/GM2pH5cofsNDrSMFrOL7lyaSp2rqUVuSuLR2XxcTFnB
52LYYccNlHMyi2AFlDAxHeQ57uoVRbJSOXKMAVv7pUMQUWUpA4/cPnCjDzPnMVSXjYjoIZcYp/0X
vc60vgMBjDiT3iFIBOx+hc3hEiJHlZI4fCiIFZ88xocQX9m2mXLR6F6fOZLwA4jiZp0jKTLPsh4Z
u1ehSUeVwQNC3i0U0/xmmXjzJSVJX34pyzh6SmbMWCMH6exDXS4Us/zhyNfDBLohdaelxA3hdJLm
rLyAajQEkscDm/tL6WxOO3Sb8FTIAJKlzz16REDHjATZhh/GlOyIdcmTEFyqfQGhY/YOQQMsmjDw
z+zYYhJApZoafwbPIgBauWBgV3wPjbVK4QIf412KAeBply5l2n6cuy7+3EUTEpWuZXAELKRzcJAJ
nd+INeJ+h3esPqhkMD98yLp3diY9f4uqn2redIA7f4H/tOarExYK8Im6/N92YN0d4mM5vtcBT5D1
r30yIMyvhuFQtoVCgAj4J27ktoiQJ6E9uz6uytTunoQyCXez52uwGwwM+EKhh5pfUYV5gWPY7dSy
tu1eYZrRfp163rVvu4KjpGGRWok3beLIngTKj5kOHWLyqPRAMrNE8C90BJrjGUaXmtyxPnpQfVQ/
BildxN4qRFt7WBmsc22BE/rjzcV+DBb3u9AXL1FAGAN6GPDPkK4MLjQTnUvxmpZdJD4AQbS/LjyQ
Br4NRP7Iw8dQZFqSfsS7dE2n93KO12IvQDj8bLvIrndoSICXP5Oh5PzJIHsT+RqtTXRY0hTlFUii
qPuIgRE8o4FpjqS9LAPx0vjzlJLhaMkMhvKiVQhtiwhkYgfi0mnYAzBeflNtoH/Dzaph12MyYMmQ
nCDxalpcv9/nKpnUPklmB0OPU5VFCK5Av4SbJUf1hY17kpJJHEww4TiBqhWeijWFiQ8KqPfLPRmW
H9fYBxblCxU0CDUIFJGzTkBjKa8wICcOHuYIa1wMbBII9uL3kC6LM3nbGxy5EnQM0EjsEAy4QCOr
G3FW8eekRxjd9mP0UCAIOqcV8KmZcr65T60ccIpCKITEIxgxc+Wn+i1v4qQ4gVZ7GnZMY2obfMXQ
8cplNPJnsA3XFqV6vTbZCNqq6pDqNZzvHUhPwrsBjmVvQNuLHGXWQ4A4t8GhZIs1eJHoIg7kU1Ts
pJ6dzqeQmDFrgJPSd0UPUUFXRjgndOwX/bFbJNIFKZgs7yQnBSpIg1iSR+dRpvk48JE/yNCN9akq
m6LPbDUj+PWuhruqJpSXNPUo97VgeckpKOBPyhT1TrsO9adZ6O4gkHMdg6KxDFmmQWEI2IawzS5n
+bNHKLmjmiCxCDgzJzvX/C4FSunbxUrObpjpmzRChScD2iVK80a4sdl1AV2DnAGB/UyA51v2QpdV
e+7Iusoc0zDmDSPjjNktxL/qrSokzgTCQmqOrOyjIZcclmY7C9Im7bAai9HrI4J6Wuxa5covks7y
s6qH5h2iw4snSY36pIQZ7i3Y4t6t/MJ/HrA5RlRQBuSskPf2e45k6cSXKhnPLdws3FYBXSaKOliL
oLkb4ZkfMKYQPYJ9zn4Ee2TbZ6Wvml9N4sffMJWkfig9OOgy48vhsgsI6uSykBIpqZefbT/VzwMo
aD4oObjuwKfA/Rha3JnZVAr91gTDOmNshslchBg/QTuG0jFPhF7f0dQlQGGX6H6CX1h/4BBdeqvL
Mf1MUPs4zWmJHWkRe95LVOlQN1Gh37cERIk7xqLle2OCGsFP1yRrXsnCQQgX8GI4OVuTt3xOygCU
CcQ8cfRsHhwvlh7eMareMOhUV7tVXU4ln2JUYIuBtKcIKRjKKML9KJd+PHtod566OZy6HQ4M/z1B
327e/eHkq9kCaHQ7R31elBe2XWDZUF7haVPf9wRXhTARng0K4/4bBf7Y5GnhhzUn4GGM8tWnTsEL
BCW0JwmqWAoY5Z+uEvMbgj73oZth02FraY7bM+b5omV3J8I4PsM+3aeml6rCgAxfdRajFPqZAAP+
FJXcnKp0RgDfQsxj5yetvgvIiv32vlr/GRdX/yAo2SFQw0WVq4LCpAqAsx7+/PfVL8t3karlWbsK
lX3P3F2/OnnEwif3czJYl/GxDp7tUHRP3f9xdh7LkePMFn4iRoCg35ZTSSW1Ubvp3jDa0nvPp78f
+240GLH4R61mRhEDFAFkIpF58hyJTuIw4JUOcE6RMzAnQrVDEWVufuygEnnTuEYY0JjS5A+u2ZJF
bXJv+F2WofbNjIjDA57UOeg/ms/MUZifhlDn92DbKFAgglv/Y4djJfb0rsR0JmWV82xVff/Aw8T+
Qqogeeg0R3zmI6y7CNWVn7KsszeCLjbYyEU6fpzIU8pz0nj+dyi3cFZRWqcfEzMv3pu+qP/xhwKv
QYyzXIPozBaHaHKhL66C0fEegzSN53FPtmxhUAtLaAYLnSfjrsJDtzu/ltAljMIhyT73M/nKZurm
X/gn/642HGnuqVB0l8ih5aaEwzF8KzK3dZ+yPikIYkTq9lTeyHHnXpE+p7K06wtKrvXvDk71fVFa
8JrZ/kK0Jam0/EOqhcOvOz7P+ERrmnfC1qrkU5cjRoeb7t8Zjpkt17MkpOy4Bou95lXGY+SZ7sVz
RPeLtHv7uSwhwCI7aTl36TwIkmCFzmL2ZP32fk9gVSIfld1BBhm4dy4aFPcBoCD/kNkZSX63DMVF
QxvNhnmKzkeyyTbXmxOyHM7SR+EnM6/QAfLQu6n1XO2UZgAFdpJszHQyyDJ9cLTI0Hb9yCVzaGtE
MavZ4z7jz+JZy4Xn7mmGYcEHM/HexECpmkOQeuMHznRy4jZo7ycZZrs+d2H+HfKJAzM2Ba8n19Im
SAhFUPKQ8eNvDlUCg7PjBp/sZEzv80Tzs32dJ1W5Z1P8u4VU+okbuGxBx+mQOLhMdMn61tqHuF4i
AG2kxU4Ow3Mviv4c1bgo7mnzBMcILVaV7ebtTs54vdQO24+iYL0g0Si1ZwF+9kxykQQvHtX4Q269
/Sr6jnBwdNFmvUMob74r9SEqwYcNuMK6rCZ8wGgvgroQKA/kBrLhiQxsddJRQrV22bjkix3ZVecR
ystoF6Rm9CEvrGiAXkHEbxtyn/sWubqPqNbW+yVCuLdju7dIjGnWd4zrj1s1WIEsXTc7phYX+p07
aeGxJiLW7vLOY0kh73Q/+X7Mbgd5Q6LYC6Hv4f8p4e4JHKAdNAyIcxk38Y8o9cj7xaEgved47kfa
5wLCY7O7C3U9+SRMYaJ2IKr0mW+e/yRIdyKDpaOTkukdhkTVzHiLGi4BgMlFw1mw5fSnsIbmGdRH
fm9BwfDBD6X7p7OD9JeNKtHzEpGc2QVwVw7UVnYaas+aA9XlY2BmBKyB5pX1syPtAhXKZpyOM6SL
z+SZiaNzUBJ7ayxQSK58PI8tUKzbldIGqlprAYtG37j1YZKURuqKqls3FfCOD7n9PU8t+Z6zTPoh
RVT8C31ExrNXZSRPI8OjESdG5ZK3Sy/gtB1TazgIuFUOZYqax86wKra4CLzgsx3a1JRcSjBv3ciI
LmGXmb8W7blvMmuDt65syJ84wi30T6OIjf5sNS1qjdInB+x3snhHLTr8jQnRFGkQW9a9rfv3QUFW
6D2kjxTHKM75Ymc1WSvfmVrRXTISs+1B05eD0lRzXN9lVk60VQyh96sqIL2/i6RMYgpHFi5mqhrx
1qtDst2FXjenvLaaByfNk4bUSNM697x1yWgITS+/FJHWh0fQSw5xYF99aPvROacy4UGhw6X46NW2
7p7LDNrfSeNgilLE9k50WectrW9J8q3uTfcecWweVEkFh869Edvmx65D8HeMa5seWEgBkF/mcbtP
srL6kLugQb0qrUaInmN6cQ6+bYuHXKM3aeoy7UcCUuVHYJntfBgbGT7PpJHLu2RI3KPpUeH7MPNg
f0v1w7/j9sUloPtdNZdeC5z2gZt5eBs2Q370yecX9AW4mn8Ihsn3diZ4GHuXQiaFxFSLduK+GGy3
PApbn371g1e/pyFZHmFfK74VDcTnx4zI6ih44T6DDXff2IQ7T2YRFfe83TvrkPPGKXiPSZ72Ue9l
b2H0C41DXGnzxZkTbrGy9qmUVVbL1RCQ6/QgXBj3tTTke1lG9VGGXfehGcsm2DXZ8jDH8gvawSwe
alILk2/9uFx7adSQLiTpZX9PCjN6M1MdNw7cYklwsHVR/Axi4lVtjAhGvdBKPlN94XUR9DGx7+gE
5i7iLTgcQewkJ6SJtB9p0aHE7QnDnHdlsDD7FkNvPM4uydOdFRijfdKD0L4rjHT+VQvO+1nLl0d5
hWDasWSP9Z3mQHNzcrnc36CNWCdHObUESdwppCIQlY7PLmr1/0jNLn5qBo+ZvQuf8MmvjUocJr9w
uks3zuXXpOO/iZmiN3+rpARa4ceCxkcuUbCyGpF//wYak/KLDMhXhJ7bnPNgiCZeq3Z65qjx2Fvy
9DQpJbn8UXs95dvR6Z3mlI5REh1Dhx7kXcSzhvZo0/1Hc33DPPe9USTnzLJ4AWimRYhWOX6bwuIe
yuhZ801JXYZ6E525pcF+VJMe4tYy8YxICkYOVDV97mH7fWNoZB53rWVTfuj1ZP5VcMSGt3L2xbOI
9eyL4K36wXKc5nOplW63Q6wp1MCdxnBbIytP1B3J9NjgT9KDaMbujqJN82kQeXVXWyXVhSAI+VeN
aDstx+mr2Us9fCoCSl67Jmqn+wwwxzfJJj8b6UTF1wyM4tKP3PaHaEy0ExElxX0y6GxjZfVvSgLg
CpDf30JAMhaz8S2I8dgHl+rnH4KnKvhejFFwakG5ancJ/PmXUYumn8NcteaxSPTej3eN7Zrntq+c
mXjN0/IfjRN+8/Uu9+6Cnh+M0ov2zFN/5kmK0utRVEMKEVZJazxvsfJLMGcRF6zXUZiunD77MEVW
c9abOPxKerr6gDsJvpW2TkWUOlv4O9SXd0HjxKmxjygXvi3aXBw6HtrmV0r20wOl9gLKRN1Ac428
pTUdtBSYTrqDeDj55AaiOmd+Q7LOHrRhODexDutAyKtl1/Q03J+LSXL1QUNQHYKxqcpzUwq3P4yd
FCVJbS+Kd15jA17xAjG+7eOwTJ4yFGjij1po6cMdhdD02QyDyv0QThoFwwym1S9JDEss6VRqeaeh
1VpxkVBYWgfKRPIpjdBkuXcglu3+YQi9PRuTE8zUZQRQDWH5qfvZafPxV+4k+V4r7Tg4+sVAlckL
he+9IRMj873XdvJLPs8i/VqQOirOXhnP0UGbZmrHmHQx3PFuIh9DhjwK3nhmij/h1Unp3wsns2x3
JdK12juAFt1Xq7NTYIIkac0tPfM1sJGCtpMit6ey64L/73gqSMacZ202DjcBvvRl1hdwOzepC1s3
/OIhIVF+qubFC4UOrnZj/DXMl4K2k35a+gu9wv+jfiOjQjRQth/0ydySe1hbHwUi22XW0Fckcx4K
A5DdZQL0IEhjACfKNxoD1mZQEHcFN6nLA6x4mDQ6wpZPcJx4i6l1bXAFcReZ1ahlJguE4spbLrZm
9z8gNVdwZCqNHtFf5PHeAUdmCXGSVZi33GGjfidDAympPh5DojmHN0huRKZ9G0JRZXoV0UjIP7oZ
uFl69IbCLvcOmprXD+zKgVKVd329ARwWF8EDF4O9B4H2FZ/zrjXcan/bBAu28IVF2DzxpKRj7oF2
Uft9BhbmWAjX+KP5nnsTHZNUaQCpD/QGpUTaeI2SXL1JCUnW1v/SqL1yqlQWwGT0lnKbg1GYPHQ/
2Vofm+91bS42elRXgJZCNesqC0u3dvSLMEh0nAVV10wH7AWT6S6fAmf6SaplBox4254oNk6enAcs
KsUPxE5vp6VfrJvj5/+hsW7tVCkmLgats0xb0+7NiZ78wURdT2rVDy/JtrR412ZQ7LxyeGHD7wuS
n0JHsWtg0Nn3Qec9jnFxG3OirlJMmcTkQVIE6YP0RvsBmmLC6NFGq2XDNF7fdf0vXPWFaQQJ9T67
NcloWdrOZHv3YggAylQkxLlFburg0FWqqYKAuELbuXio9BI0i4HwcP1uGsjFOYe54WWyhWN/fUt0
ldIjMFu4GttqejRFRDY5hqBl6iADcGJCo+sHd2XFVFIP0cBcUOWyeajQCdq7TkaWMwNQheCCk93Y
7qurtAx2rKWaHzvMUkDrTvn4oJs3Co4AWv23PwzQMhLFmBUPgsuECDT/CjMMzmqz7fF1X6WrVFzF
oo4S6gEhCNIjoFzpONpWCl/ZY1W0mGp8qFdajjenV4G3v78T4/g9rjc7KldoHHWViKsyE6My/bzn
jg2+BVb01rQ+oqn5B7DFB9CwX4MqPKNa/X2W+Y0GonhDuw/0MtBoTom8oj8sfdIZ6M1zj0/e8Ldr
W6K4QzjigdG2WU+nok+gJp2E5H4YCHm+bhZr4yvOUPipTZlWNy9SdMdOa34sEnDXh17ZcJWAhjqU
r1d1bFymxpXvXMi8+ougFEYqvbXIu12fZcWuVRIaV4Z5OMaGvCShLk5AwwKL+qAc6vF9W5XFAB5U
FOVW9+LaNy2taC/8bjWSfJCBJi+TQeNEEhThe58gum79foOYY2VDVE6ayo9wVG3NIZa+sZ+wxl2Y
tj+uL5bHz/xvN4PuLp/14ufbPP610orah86rIeUYD410fwWa8Tx4wdmMtB2JsIdUMuf1+dY+Zvn7
i/lA9UzNZBbtw+ClKdViJAa1dIseYm1wJfIBa+rPXjO1D41Lk3ZFCvKQJpsEBWveRGVN68IuHmwn
6h4ozVFNwJ9TEP+wLFYXwq6e6dln8KNnBwWdvL7tiamrRGpm3Rng+SQpQDdt4SyAVgYwxpb4y+sN
k7rKhUbmzcs1f+ST5uGN30EEFeTEV5VTPfF213b6Zpfs688dYJf/3vhsLLs0sPiOhaOro1Mciofu
mPXVvbDb/cjr0Jm0rzcdMpUnzabmL7RSbx/MaPpU0YFzaCdaWm8bXDF4SuiRY6D48wBzK9FCV/9I
jU21nBVvotKkBcL2NaDu3UPiaJ+pRYJmb6A2Hv3NrtXXZoDXWMp/74N0g0ivoNM/BVOYUIjFPKjY
R/fpqFkbd+BrZrhModxQfmj0zjDEM1Sthek8wgZjd+/bQgu2Tu3aBOoVNbdlJupOPy3vclMzzFM/
g4S4vr+veUR+vdoJF1mTzhvTHe4AUUYUXgWYKBTEJtf8Fs1ZvA8GysvRAt7ShbNxMa580H9649LA
a1tX6CeIdEnbuiVZYB3w3O/rn7Sy52pPnIQycLITjz337WdhZuLQcwz2WuP+uj7B2u9X4lBby0Lw
QOy4aWjDIZmc4e1sBuPn66Ov/fzl7y/ujKptwG6nHFkQ0c0J1E51okz5HdSCtfHoX/v9y99fzBDl
KQAVzgKd4otnd4AO9gD/N+zhNde3nCjlWppKvUHJafAvZqP/mWzr95DO30Ggv/GDkkS3NB7aCEa1
2xZLse8MyVOggfN0KfW50g/eMIc5MD+no+0gbDtH2yIDei3MWr5KsfIAVLyX5fpyqIJvfgI1uZ3y
PEhphh8lAKjrn7O2doqpN6ZJUUmM/qUwgcglP4M8d48Sqn6brLPeUHyhHB1srN1rtyGfpKbkqjbw
62xqhrukgmVHajlaxO0HOsEungASyt1+/aNWDrSahJv8zOiQtfGDndByeTFjSx692RjuPdnXG4du
5UiruTiA5KGUfi5PkQaXv2H79+FgyRvIA5aFUuwd6T7fnMvAuIhJghyB0Q3F5tQNN9zhigtWc3BB
Onc+LaqsT2WXD12CjBjNSsBSiLRR8eNdlVl7LfD6iyZuIuBdvknxAfRM8ojuobPOqgZlLiSvIyuO
TsNMNIec5EZosrb1ii8oyhL8bG/KkxGnU36ACPl3Z87aTjiydG6IUJYvUVzAEAU1VHLjdIHct/lU
OMl0r4cWJcDrp3ftZCmGT9tRM0Z+Pl2KwCKl2DiZDhY70kB83TaBYvORv1zuqTldOqvT3X3nRkO1
dzMn/nnL+IaairNNmNecPucZmg5yPxU0VwgYAd5fH/11v2ioibjKTyxQgYVxCWilOXWjnh5c5JJ2
5PD1gxPof65P8/pBMtRMnKxRGRF6Cl59zHMwHPnPYsqrgyHo0bg+w+v7bPwnuVTRVg0QyADf0f2Q
8TAde3GTFiF9CWpiqcuzoapDTb9kfja/Gcwo+ZPKqbq/7acrtjx1lpsHM4kGeJ4/426tw+zRdnF9
8LWVV0x4ymfTnURoXBYNc3poQRbb8DnFBqi222ZQDBjYPzjxxtFPywzB8svL3vo2umDhrk+wtrWK
CQeOo5m07eC/K9ARU0boX6XEIreNrthvEoz0VuUxnnTh1ZYRDUpGwLV90+hqEqkyPRcdH6BNNmLR
dAY40T+6LLuNpV9ZGTV5JKFvGiMdaCRMpSCkpJPRCwCgkXad6z//9bvNcJfY40WoGXAld25aAujz
+zeZYXwhIwIWVQvPtLw+mS3C3VnaWDvd33pcrJxXNX8Ea+M05mHsXSbTlsDMG6O/L2YQx7t+yUtf
/6y1SZa/v/gs1LnAHsCHQOd4lhig3OFxQO23OCxQ+9Ntc6hWDRDco/vLprkq6PagGt1jFdjdkb61
Lfaf1yNAmOiVz5jNfBrBqp4WTieTbn2elwuUuXDqEO4oPqo3+indMMO12RQ7HyQqDv5MMGAzut3L
LzY9SnTPQ9scQtpDC69+46lTDN5NbVjD+s67BBCkXIQXRlBpcL4nN31OUpQPwRZACwgNadxvsS2v
XIRqbqny6Eyr09y7mFlnv8vmFukH35+nUzQOlX8KRSs2jHbl8Km5pbhCbYAzoZ+iGB4OGmz03N7Z
+Vw9jnNQfL5++lY+R00qTSlRLtRi8lT1+fjd4Rp4U9LeV18GKoXRE1Kt1kYEseKDVCZ+EKJuNI6G
OMVm6D4GYO0eTUf75/pnrA2+fN4LQ62iWsIIRaohGRrvQRaFtvcDGdx2otWyXdK52tQIzlkELC3d
+zKN3rl0IYidkKF4zkRV0LulIZlyuP45a1uv+AQ5SKwSHptTNxRfJ1nE+8HV2otjTMWn6zOsLZji
EqQpaccMSZ4klpG0KFEY+oex9Wipu218xQn4fdnTAVx5F9cKy88uMLA/cbcppbm2Porhw7ckJ3rF
vGAX+B3NSlr203ba6n6sN4uQawukXPdd5tL/6Dq8NEXYHIaGlH7L62PDc62MrtKq+4XWJ6Kb51NV
Ot1TH3tuRcudf6Otqbzq3YBOB8248oQpC0GTyCS1L/OsFc2Gb1r7/cp9X0g7Rg/edS9+k2hf7MQk
W1G7abfxEv9LO6UWcAikbcWebdcrrRZSKki7Ov2t9NsfbhB6tD2Y38BzDgfflR/Ar36YzPboZMUd
yLk7z9W9XTrTNqvN/SkM0+flnzcdZ3s5iC/8y+RAfB+UKI3tYK20d7TMFwdgmjdGrvayzC+Gd7Wg
R0s6dy9Nl9ExEIbNLsT0N9zXSnBmK7buej0Y8kg6FxtOiIXG80y5kAslzoACWS291cVjP3/M/Sbc
ON4rt4qtWL8JE0nSE9ifUDmIv9tm+AvqKGs32On4qMGvsPFhf3ONrx0TxQ/YvjeEgjbNi03Y6XdR
c5CNI4BwQyw5wfGGfsq3KbU+2h7lBjvq47ueJGUYlY+LqPvG2Vj7WMVTZC6ESCmSUqdmwgCqGBVO
evqKn/NYlUeopsDg33QIVRp34K0NzTcVBAbS+NJZsB3nQbSl1LRi0SqBO4lb0cjUp1b2N3T33RY8
LjQmh+u//W8C9ZWtslSP0cw9qMwJC/I7gCmxhkKsAIZuthYZne5D4c1/qskAZzVmn0VtPcZmvxF5
rGyQtfz9hXVVo4lOcdwxNf3Md0J3v049AULsgW8Oq1tYHnFZluIigKmHHXwClMvnVEQoBUIgNOY/
ica3kK1r36F4CRtAvjlynzK4S/dcBg/QjlD7abB6/72jJxtqMSuXq6W6C6c0aV1elqubEhLEZnQe
a/EYOzexai9LpbiHrBSwedbLWVg8e+RDKMn7I9nwCmsnWXEKHCSKNtRi2e4W3cbMQMpZn62N1Vkb
XbF26Y5jlDs+o9OXlz0lYwuCqLsJScDSqHTvaHyMSTelERcNjTJnonD/YJY3WoLK9y7TRviyL80T
Ysr0LAPLBWQM3UWZv4M5+njd1FfefyrjezXlvsjTDILixP42Zc1SfbdgPOreJ6n2tQ+tjXlWzEEl
fy8MSbdMu8xTNk9V0h9h7vgESe9TO4S3ADuW7VCMmn63QgRIep0kTXpHv+rmPYTtn68v1NoHKPbc
NQJYVTqZp8KcaRjMfy5v5D6P3hrlcLhtCsWWs8zt0fabWaPePfkDwmdUBB5hsij3Y9L8uD7JikmY
ijnbcSWh3odaktMVHODKSvbooW0s0trgijUPUHDM8CGZp6Buy2Phub9AmW6BJdcGV4w5Q3lF6/ra
PEUz0I1FeTW+OeuiMsDD3pd1mqaZkOCUjzWtx7TuvKOG+LHq6x/efJM8GWdU5YEf5rZLM5dj1Ak6
YoN0+g4d6W1VC0OlgTeXFiMRWhwgwQ8Wnfms91ybNx0cYzGMFxezFNKi31EUxAT0kYPvJWFk5Td6
apX+3aRFLinmBG4oO2J0eJvmPenzduPHr7g5YzlTL348IqtaFjU21msN7+2Jp6HIko/0fp1lme3h
T9y6z1buY0Ox4SnvNDBMOO2usFEgpvsYtsc6OsTTLWis5QQpBhzYntahtGuchEfDPlzyOy29Sblq
GVwxYNgKg3RYiGcjAXu0b4IbNYR2Y9nCUCyYgl3gy7nC9yxStJNrf8zs1D7WrbeBU1xZfZX0fUiq
UYh+Nk5VXuqcJOvbNGfFYziM2t11K1g5SHIBCbw4SBAwGFEE8S4m5r4bcP9NNRzMdPyeeFDy6uLt
9WlWfJ1KAW/7nYawo8Pdnxef/wqIpfVNyutsskr/XsTQWCH/gZfOwRh0PMUJuXCp13/62h4ot/Bg
wRjSWNzCjZ9l9KxKRAoOkl7biY5sLWyP16dZWyHFotFGMU1Bl91Jltawr2JEvmaatq8PvvYNihXb
qNA2ozmaJzecvEfkjOf3QxXUO/qurdsCXxUEFyVQ45QdXHk2jYt7KJ7hchbuhh2sLY5ixkk4pjEp
K+PkW3SEdlXWnXpCluuLsza4YsWZZYQz9wyDa9BqTTVo/1yfvt80uAp9gz4cGmFaRiHDLO7oYTV2
N4qHcfBVjBuEfQjzjfgfCGbkMekAoE0aveLXf/qKa1AhbnQWNhWLYZySRgsO3TQF9xAgBnSapsV7
nzCCtuhb1C2WL1EuY7tOzK43WpiywUC9EQuPQ1XSeXj9S1aOv778/YWT81JowKxRN04Q9jb7xEZi
M5NE09Cb6YfrU6wcIrWxVFAbT1sXP5q11B7tnqITvfDGxgesjW78+wMWko8qHRvj5OoglpOSjRb5
LdDeZe2VC7iB1wqGJgHH0JQPH4YwyHdtc2uAqGLaJrs2ch81+5PhOPpOH1q5C6Hvv805/8WVv9hZ
6GwB/wwutuuQ+wiCYnoQSwxqxvNNOEZDBbDJmIyRO/v4tb746vowNdE5sJV6XTExFbUmkVeHJLLE
xAr7OdLTZz+kY07Y72C/+ejBAH/9cK6cfxW4BmFL0/sRx6dLWaVupKHQzbOfcQrP0fUZVg6oil5r
YiFzQi3jFAziezPHOV1lkHfcNrhivkEX0LgOkdtpEcgdIvrI/ocAd+2XL39/eYI8mvDp+Qev1Jbm
Lkjyn26VbeF91hZesVu3Dw2jzmHAlCWPAMieyl3VUBGGwaS5zTWoyDQxNmMdCCReqEZJa+/CRnaX
99Pv25ZeuXgLf7AgzM1TSEeMEUjdwvqFb4s2fvxKEkIoV28HKDvN034pNfYfZF4++mXy7JNFyd0t
7/bXjf039ytVaJpA3mDO2h7iCURmZfAx0CLH/ol2WVL+MQPfiPeO5cc/pzz25ndTboSo6NpF6jrx
Wyi84yjcw5WeTNXeK8XkdRvgjtePnVQhbcKJ4wg6Y768RXc+s6phZwz+FjZhbfTF37w81A6kL64F
+LoS9VMCz/ZhJKV+uuVMSBXEBu92LGC+A4vUoIek6+kxNDb1kNZ+uWLrvhwFZNoS2DivKalb4Pu6
ubu7/stfN0epdkfWEQ0AmUkY2RbDsKvokNtlDeFeIsL5cH2Ktd+vWDxEsTw4YTk7uaTVjMCCkYsG
hJscofSUm7rIwhwVM0BsSU7pxTZLeSz9INi4JdZ+umLrXW+HA8zRoM9jeKumJqmPephuSZ0vD8rX
zFAx9SLoIzaSBpPOm07mkQL3e3RXnxwKSW2zczzIEa/vwMomq2A2NNKGHm6u/wfRw9rqo6AStXCU
2N7GDCsLpQLalmd/WVQuqfeAWG+CgvYQL93h13//2uiK7TZGXsFDD/Jm6MBC6khcjLCyHW8bXImz
UdQNYVjJOEFN8S4wUAmMNT/agIi+Hs1ItfERluxYW5jmTnTlx5CLJc9NTuOx0XhPxhJqtOz3bZ+x
rN0L/+bbqUatq2ImaaPCEyP/49boc942umLDiw5D3xQskoC29vR3C8psqzt0bXsVG4b5bU7HlEWC
pA+2/bowj/NC7XHbT1dsOKjkHDdoBZ3sonpM7A5e0ewmITzLkyr6rBlDaBczHAS0ayhxoJ31ZnZo
tbn+01dOj4o4K2bd9Gtz9E6yBkBn2ve2Kyg2y9+uMJ/Tybnt9lIxZxnhWIkaK0eHJo4OzpB9OW4q
pb0ez0gVZhbQUSVDr/fIhkPcoWcoGnVvisY9bze6rJwftZ3Rpe6U5HXJMs0D5Glu25rhIfXK4fn6
Nqx9gnIB21EWwB3LBVw0hHlZ2r9ZVAuWrHKabkonr33E8vcX9gutr+9r/sRloIkG7tipXPo2KFNs
bPLKHaAyRESG04q8W8zA9WBA5wW6i3z5e1y6+68v09oMihlHCJ/R2mLQXqjBJQnR+kfY0qfjOJkb
pd61fVAsuUARiVxXzgRmZ+0Q10GwqD9JWMf3rnGLPjYW7SiXMszqQFESMqfC8xCy6qNflWNv8Tas
3PgqzAwCNwsWXEIhM7dgiwjPsEg3+6IALNUVlza2viGmsZFfXtkOFXMmA8jjK6OyTxEcTIsKi6wS
w9sllozyEyWqstpIB6xNpNzOEmZoqQl8YDJOnyL4zx48+iHyaFMOccU0VPCZ25XFXDnse1JG3j+u
VYRfaD3aygSsjb581gvDk30ae71k9GmMil3iQZK6jU5YWxvVqpMhH6B5BjMcgFqMSNrSwG+lKPvd
2GUBW+u/f3/XhbPw0Xg6Aa4aoPP0dAiH++lw3ahfv4JcFWoLjauo4Q/X7/02/gXBYHxnQqI77+qw
JO2ToygEKzPKJddne325XJUsxy48LYaKXt4PIzDSDDzsoRvgTo7NKNqY4vXtBm/57+WiAp82ydDq
95BImsEzCm0QLkZJ48YbjnZtAsUNZggjIXviMAFs9Bc/hzYZhYb2pmjGdRQfWNmQVPECCe/tguqd
WQCD9bStHo7XHayr+j478/XUR0fnElmI18D8Uu5JNHFkNcjj2/pGFIerukHRFinMnml4Dx1kLZ4K
e7J/QxzWTJ+uH6OVLVBdH2zzQBTggngYau/Jr2in98LK2rCItcEVd6clcT6KcTbva3jo4DYAzpbu
ELJ0vl//8SvZGVd1dxneWnQjW2yWOnTBRqgjNxo0hyUApKPmU+Tk7j6JbWNfaNFH06rRBRHGpRfI
MF//Ca9fU2iS/dtGmm6W8Vx704OduSek7h4T4VMZiI92aPwOvXdGuQXSW1vM5e8vnK8dyzH1isq4
d1urfx9EPaqUWiJrbSOCXjnRqnOcbChTcsNqL5Jr3do1tQnEZD/5GlKhO80dja4/xiiuZLclZl0V
aTstFNPCc2jrhWt9Zxu07DnyNuyNayvGb1fwtZtNgyxYoL9NQiSrrQII0fVNX9sKJfCZilDmg11Y
F6OXv3u3S3ZJkX64aWwVKduhJufVU23dTxqQiciDi8XwNtupVjZZhcoKX2h9hSznPWn8eniYfNc7
OnpRPsUDRLr3iIVuhFQrS6RiZqemNBIvlNa93WTFeRpDmZzzVgjv7rZlWj7whTXoWlLBxJqSQbFy
vX8TZjDsR3Ocnm8bXjFr+p1J66Ordp8OhLmfjBbgxPteM3RtC9m+tkCqOZdVgsgeOnmVprvFTlqe
cPdxARHXbYdUxcL6dB/EXWZo5yyOK+TpgCrRrPHrtvVRbu6miyfYzL0xQDwLf+vD83sykltoo9D5
thTjhei8LdNAQttdDm+SAoXqELXmL7f9dMV4M4E6QuyhhbyD2zs5dE7Q7PQ5/3rT6CoIdjB8o8no
rr4POsretJ4TwApIMW4bfbmFXpz6gY7jKkPS9iwm3YLBv7Ty77KFbvy24ZX7GrU4S7fR2giQ+K29
U+KAOJsLsYUGWznyKupVlFrVpHrE8HUhzOM4+8OdBUx141G9NrxiswWc2IlfFdoZocL5TdDQdw8/
rXObRzAVewUAycoPCCDtsr55MmeKcWG62VS1/Mb/5rdd0/j3xkJL6PY1rVVn4eWFiYC3AQefj3zT
KczM39d3d20OxWYjd7QaZGppd+rKePhnjpxhX7u59uRVWy2Za1ugGK70EhQoZ7+nf3puyuPY5MMu
xXQPt32BYrqFj9jgQmZFPTEi1PMhi3c7V+w9/uX6DMtJf2UfVOBrhbS0Q0RsX7JMvxsi4h8kzGg2
dp/mAK7buN3CLa5NpFhyYrSa5aaVdRYVQk3EjO4Srvb5RW/RrdwMg5bhXvsexaKRJUl8E5b9hyUF
NMj+1NnWYSjcc2QFO2S5IKHfws6v7L2KiJ0MGxK+cvTui3ykp4BXSxjsNK0ZTte3Zm18xby7Wa8g
/0mGiztF6DF3mHcczhsvibXtWCZ94ViLeOwReWiHS5Ugumd/bGL70U7sj2bpPtWo6Nzmov6Dh7VC
5CRbo7krqqVO3KGXc3PIpUJh4fgqWmtYJEuzIfZ2IMeQ5GznZPp52wYoxg1JpBdYQWOdkxSg5FRE
5R/yS92X20ZXbDvQ62AsXKd6KCj07JrBhC2bqP364CvbqyJhk2qRmI3yNtjBHHeWU/IcIJi1E4V1
7zTmQ+uV0cZMK05WRcQi+yNg74iHiynKd8hWuIdkQBciBAKwUSdbsQMVDCunvjEQSmvvqrZ8pEMw
3c91tdWntTa4ElZnCIZJbdad+6rx3smOvuRZQ5vs+i6srY1iwb4bzrqNVMi96xMbCU9f9AVz2CCL
R8Myy/K2m1oqtuzHiJSgmMECWdbvJLGCQ8gfbguRpHJRuxG0ZyhE+WczsdFdk76LgBea04P/6foi
re2Acksn2eT3Ttpa5wjJJHdvas57y12EQm4bXjHiohRenErTOgcTupK7MpTZU6pDmXPb8IoVT6jc
BLUd1A9yBrIUSBIultykg1s5QCocFsXnKJtKGF93VTrP+8zDZaAzaMpL2S5avde/YeWNrOJio7Yi
ASL79k5Yc7I3LfOCcNT/kfZty3XqwLZfRBUIEOJ13mccx46X49h5odZV3IUAIeDr9yDnPNhKNNnF
fks5VWiqpW61WqPHmJNdzgBf9eZk+u/2OJaVNhGy0o0FVG5y8PSDT38HecSHCUryK5Owfdxw5ERV
9aLpMt4VhYR4qts2NP7mD5VDtnXAQFDy45HJmITMr+AsQ6syenbYoL9CEWje+PuXeb07kHUH7Zmm
h7A5HaFaeV4avM9j4lJ6vG1821Yy/DgrsTUdP4Nweoi8TgUIELStXqJ542M61Eo/ziCr6qGZPYVt
5A+vhYIIDYh3hhXzWA40ExcraaoAicnpz/RxAoEdWiIp2Pn3oJv/C6BEqPM6kwuh4NvW+gnC+E0e
aSJlNaiXRhZ7FDL0U1vtpIpQyR3HgfoQlkX/3wE6rPPXvIFg4G7iEqJqkK0K9NFpsMHPPoR19deo
HYP/agkZ8QN+JWgCQ5BSvEmvdosvSYZ/gjoIgksE/WVIkCYS/pFVfSWORZPHyQWIN0h8ZZBSfHIb
n/4lxEzrU0BC5w0FlOxLAs3lceeBIUihgZn06tHRMXlDP0E07GexSIqplOJVj8W1290D0Sf4UaN9
EfxOlNY0pLufxOEHSfsiw9WxgdAsgYafoyEWnjmR1BfMJUgfoFepwKjEa60iSAOODv7vyPKxqp+D
Wcn4mULykkHGWUZ4Ag9m1u1JTqBaTdsW0teqy1DvwR8SyIx68/AIriH8uSpc/2kuhj5/LEuNzK2W
Ra6epQf1ky+gzYf8uEdVMj5MMxuat6h2IErLiwbqcaQeex8aufX4l8jC6l804kjooIN24pOuKMRj
USYA9wtJHHCpDr5Mq33lDEodZpZmGURAE4hWlVEvElD7sZQcSzcFzR9kQoN+hXTDElNNnCkp07wu
ZrA1aRpfkn7ZqSQGxHCXJtEp7EqIP9/eqZa45xrnWzLktZqgBH8pCsfbMQjN39U0XyOOtUQNE3EK
FfFhZHMYXVjI6L5rAVLORJYcewIN6dsT+P2NLfoFcDoEsW4zDBEE4zfmEH3s9NS7P9wWEQRir9dR
M3pKCz93/7o9om1SC/fGu1ALJVaguCJKIb+dZo/JCMaLfiw+NWCi2DbAMtV3AwhZKHQzdBSXTqAd
OuSX9MAwEyC+dHq4PYZt3ZdA+W4MaEpA7LzV9CKz+JHJoT9As27jYWTi04UXTVEgSnUuQoj/aYqy
mKb+tqzY5FZNAl8V+RjSSwGlch1RHuyiEIzQUJqCKvs26xin6dQ7QyxZRC9Qvf2eLfx/obMRzIL3
s4+mLwIBdmMQwJ1BbFt+z6rAuSdTHr2FsVzjE/v96kIh9uMQTCYQj0f+9f+8OuinP4NUf9tim8jk
7UQ9ONY+sLagLXAhdkmCYdqlelWk4PfeFZl4ZwHZ0rADzPaTq9GQuQto175OQOUc4xDosdtTsI2x
/P3d5pek8QTvUkyBUvBWCwGSyuV+K121AlyxLYCxgSTUGHP0frPL1KG2SvG6Qx7A/ANxyNszsH3f
2EPcXbQc+jG+dK3424XU8D7SQGds+zj5aB4I0dEQIrO4+MfgJkt3mQx/qiKOY/912wjGqaMqDknN
KArA24E0WKfBk0M30r5GsXGnchOg6vpqRs3OcUvQBFIvjfZ5Aa302z/esntMyDMJ26ANHRc/XiTO
C1mK2mKOX7yt1W2I0n9cAN6TDnzlKeLnUjlSHCVVQGX63ebif2SyeCqF/u80nfQdNJfaYxJxuRME
Q9w2kWV7moydTOXIozyi7xa+DgWhdEjyopfl9sdt9je8N5FSJF3t6buqpD/ECFDVxBE+/XYR9r09
xO/Tr4gZ7ssYcxu8YMTXbLGOW2CPxiJ5mHh9yFOnO94exWYlw4mpauMI7R3xtVqYWqkE2NBp+7U5
2L5ueDEKaCBq9YQ6qwgkTBQizBBKFI+3f7ptDQwHRqtq7UA2lV1Ru/NB84QGxqpe1Gq2KYmEcWTi
nwXPZZE2zAP7ThpIvVcUT235OWeKBPmpdYLBvdyejMVSJoSgStLIaUXfXLvYpd+DmPT/DZXut3Xr
RSbU2lVC8hRARkxkBGHYBGKvzzXeMlZKSJalMCHWmV+OKGhOAp2MeFkmHdhqeYB8Lo+aZttGNYHW
evYaGYM0+joxKIfjEtUcIU3+vMn6v0CsY9FDFtFJ75NpCu+LOYm/QiO334SriEyQIQGmLUjjEsFa
9Y53IAtMMgJX8bbfvuyod4kEgSalwJU4uHLuK2hyU34Z0jXlCMu2NOGEE5mrJB5jH53CkNwICrR+
lU09HLb9dCM8ZEMFve62C64KGcp9JxiVaETWW+1uBAg2EpeJ7OePB4Nd4rZyD8b0biU+2/a8ecTH
zaSTNG5QdkeL7VRCSHOKIBHfSLWt7y4ygYRdvpQN/KJBcMYQssmqHaqBL7eNb/n9JooQ6TlpQ481
VwL5XDXk3kvBJnUe6IJ/3TaEccHjIiMFc3lz5ahhg8AflJpU51AbKVeVWiynpIkm1NwNQ6iOI256
5bRXLlpfKukkP/oQPBd9Co3x21OxOIKJGaxINCEyV821kM2jhhriLvdXk13bUhguXAhHDJCvb64C
D3Q7IXGl+UmL08ZFvc3VTKSg7ktZRGMOke0mr8GYgsezXg/bbhomKlB4kCVHhss/gXGt3tNQXFA/
3ZhD/IIKjFXURoTAzwblPjDIuCtgfyA3v21hTTdGZwrvC/hYQJoBUU79MbUbSfyjX6B7WQ4O18ID
P+NS4nBLdMn3aEVacS/LnjTxem7nlyTqFL4uahTOkhIKBM0w1NtOXJPHErQcISDq/gQersD7jwMd
8jR41ZqGtsVxTf7KIPIoyxynvC6ojUKIc4LV5S27B+nJP5uWNjTcilcclb9attdqBMEOm3FDTQtn
TVx3uQj9Wl6PTKyeLEFzLCqd3Wd1nYHPvKPHDPniLoghBw6sQH9YtHbvB7YKBLWtN/l40oPU2gEX
QlBei1L8TYD8Pf4vOIFt62Eclok/K92DKhNJtOzBKqDgwLzOpk9V3P8BpaW1VxDbJAx/K6CW6MzQ
nruqoAY3TkcScFOodh5X0qHfv7JEJpiPhTmLSuJm991Qhtegi5Z4+pgE6R9KcOdpyFY5Zi0zMdkt
+TyUwkVLJBQ/5/xeJKP4NnsO2YY7iUxey8ShTZ8lfnmVxGdAVTbZ51aHK8eZ5cQxYX06gfhfLNry
KsbZv+qqpY9ZHHbPECfuVu4ENvMsQ7/LS93W00GTueWVOdmDFLgSNCU0ITa5tonsE86sfFp75XUC
b/VnpVH7hjjcxo8bd+Jp0XnIQq0u2kXBQKrwGQj6tZzXEjZM9soKak+ZC8WYM53871neXQtoRRSe
+gpa/6vTO7uy2KaQFgWmS+c+HhxLpS7TrMh3CZBiuZz86Vtf1s6/txfCtpEMd05khwg7tArYBH1K
mrR/7mv2GJWr54RlG5noPsY7UDWEvLhyFwS1tATNkkzQ8nL759u+vqzSu02KZ7xh7rUzXGmPBrYq
Z+F5qFfzOtvXjfxXtIEgA4vUNRMofwQDCLoJoH3bjn8TvCdiOso2nLLrUgKsfNBkrmMqbb/ccF4V
+w0aLHWGy4Gjz1kJu/jDWvCxHDUmlSVrmkYPaMG+TnNQJXc6hIpxAoTaCPzAXrVOIVwwZ65LKVmO
BBPBh4airqej0Ocl1RCcfnYddoHi2mM7FM9oI/1j214yjucsCxKPxpG6ECev+5PwARQ5x9pV/PX2
ADa7Gf4cpL3XsMLFgtMo+PbzJZP6FT+ib9i9zh5fU1eyLb7h04qy3G2Q2Vwn7uRH5BnyEAOAv23b
/oLr88B56M6JuqhROQEA0yQSKKWl08oyWCKSiebTWd3hKX4crjJvAFtPnGE6ZnQcL54brCm02MYw
HBtg1iSFJsV0/Zn7FRIFU0AZ/unEqqSBZQ1MhkuUSlMFAqbhHOS9g7f/sZzrQxi53hrJpW0Aw8O7
gRIoUJbDZaHNlgyC7m05fru9UW3mWcZ8F1UFKGoGl0U9Cl45efiZeEsi73OykdIdlBMfR1CV9nib
z9Dg6pt8p3swvQDBvEZSZbON4ckibRngMCF+v+bpj66FmPcSKm4bx/Zxw4vx5JQz0PmP158wdfAg
ALUBAblNSNOIGL6L9tycpcxTF+p5kMISMph3wIfyl00/3kTzuclc62BOq8tCdqRqMMamapV31WIZ
E8Sn56Lx0Tk+XotCvxIKpngIc24iV4hM4B6f66orccO/dM4ChPbyxNkF7lQe/QY8PmE/yDXZDMvm
N4ktZV2rsAA56iceJdkd53H2haUdSHHkRga4yITxUXDJOVU7i2s2ijdk2ezc9xNZuUDZVmH5+zvn
nVQ0Muk341WOy4uQSlswBqHedXsDWc4wU8ZZxQXvUJsbrqosnySh0Y4D3HReGOBCIdsVfIZtDoYD
gzNWxmBomK+UROzA0c1yjPNmBRdlSSdMHF8SjGkQltVwkQO6PQui9tPgPkg2n1nCH5YGjdumsk3C
cGUoYsTN2JUjGqXR8+byADFOrj2eWT5uklzysimjOePenZsBeBBNdNfyjRzckUlyKfEK6vmpoy7V
gl7rOrT7hMM2+v/IpLbsQiIk1LmHK6/R8XZWXp14dyEHKHrlbd1mmmXrvnOADG/SaQQWxCtrKiCW
uZur8IDaY7uSxtm+b5y8aILpQWo/aXgvnuJ4NX5TzdZLgSnATJqxgDyLwunCZ7HnTdGdQmf18mrx
XhM2BPWXFEQfRF/dVMiz6CZ2n/TQK9dekh9SH1zrm7b+L9DDIco66Q4ancg/qfQV30V0rY3LEqBN
uKFQdeTXPezfBdy9I4PKPqseN8p23loaMjGHRKbKA2kMLvd53Ox1lLuHWm8jmKYm2rDovcRHhRLP
3QpNAHNz7GrSEfc+dLXXkP9ur8DvjUSZEUFxVo6QjA/xTMBw0dyDXAcysQ7LDyEa31YC3O93EzUR
YnJWRYIKpr6iufeBpuxx6acjVf3iuNXft6fxe1/D7eujL4NcBS3tQQF3GDxyAbFvBJHwcBuRBDVx
Yq5Oy7wB2wrKjOER1Csn3uAwGKMTSl7PM0n2i07ctokYQUN3rW4mqdWVFWP5uRCoUWg9+Ru/vpjv
XcjDfhVVp9PxqhrQruDJrjiBhWUNiW7ZS7GRrLt+1rWOP/ZXwVi8L3o0TTigSAiz6Pm2cWwDmJu1
B1QVPXrdFT255SMvC1BltpBloGNfruTVtr1qZO3aaUcxaZffC4f/4AU6G3DLiS+NivS5z6Q63Z6J
bRjjzO96B3gZuMHV7SrYK/foS0cVO2Q58PWNQKfRSh62AIV/fb0AKdrHFa8CqD+mIQ45UHa50Z1U
oM92mwEKzaiV5CUUderG2VWsSo4iilX+1UlG1NJvz9KyXia2LKBFmwku9bWql46jwpvRFl+91HJV
qs82guH33M9ERHuB8MWD8pmNAHToumqOQ5E09cosLGtlAsyI3xCiB5wjWlQ1RHkhKgc69VMn2X2K
++P+tq0sEcyk2ERamYCDQwxXNL+oz2ByGobd3LRy2/Mquhs/boRAl9EUaBxVCa3kp8qX/Oq4a3dd
m4kMz0fvAzDYqe6uFZRST2IeIJ665JpV0fL7eVwrKNpW23BOkU6pCue5u2bxID6Dj/Fx8vrwS6qL
Fbe0DWC4ZZFRtMPEBCCMTvEfCY3rcziwcj9QgL5vr7PFVCZCKwDviiPAOnbVdZkdoYeoTlUDNIM7
4rjSZJXq1DIVE6olc1fEIwQqwCYD1Y6u6thRDV15bRvoDNyeCvt9bDGhWoUTykg2qr9CDozsZT+X
IBvByUtHKDBEHb2msuXHePnT7QEtPmLCt0QbOXUQl9018NH9RyLynWSrXW22hVkM+e5sVHiB6Au3
1lfekXknNBRTKXhLDzzz9DEcJD9um4ThiCrodUKapaSF9qVD5oKPKuT5GlrJNgvDE0k5NA5o6dUl
Q9nsnjSsu6DXSR09EYLwCtfB59uzsK09+WgtyBWKrIjVdKe7aadqcbdwWPJh+FZLtfdE8YQOsMfb
Q9lW3fD6qXBIOoQ9jsmef0c1cNr74UZ5A2pyxeFlYh7RW9ZdeVvUOw5e4N0Qb4SHUxPYlYnCLxMx
oUZd8+gkpyg8z+3G6zc1kV0ga/fLARrlAG7UZbmTS+0+W1okNtmdGmerzpI8yVA8vk406L4koYe3
1zELN139qAnoqprGAxvtcrthE5ZVwvA1L8qV326Jfr/AuKIk6Ko0h+E5ICFVjheBpOlrsLim/2yz
juHGWSJdJ+fzfJew4Y9idufduNCR3P647ecbXjyJoYqGdIJxYP9wBy2F9liVaA0qU7nWZWtxKxPM
RUOSeCrxxp+vZcmCOXS8NWkG27dNlxVASrgyHa5Fg5SJ6ZaCaiH6+7ZxbB83DmkG0nenKchwdSNc
M9ponI9T4a4FUMvXTYA2T+aWT5OE6X+2TqPROd0t0JhNv90EiiHwBy6UnKerTlVwzHocjZP0/739
cUvsN3FiKFOiAicWfDzRMt+TzMvPU905e+nS/jt6UNfET2w2Wn7Au6OSZsTjDCzhgMMyykGu2UUX
f9wIAacmZEy0AsquHrYk4poc0KxAvjfuGgmYxbXCZU7vfns3VRFohGr8dpAJ0CMbfLqvWIrdH9Xx
psoiNSFjFUAw6L9aFkIID5JyUYvIk6MGfnudbVMgH6cAxu6uRt4wXaWMnisQy0DmIk73dbfKLmu5
NZokb6IZPTzsobDbxfwHCbj4M2lrrzuopGTgZpsTfgGsOJrRMD3O6CSJ/WplD9vmZji3G4CbN+Ht
dFZ4yd+7EICC8Fk+HIZwtafHsntN5FhQ94nTFgRayOBV/JERXqFbHka8vTi2ry8J07v9xVy3zvty
ngBA8KCxDDBif/RZT+bj7e9bnNyEiwmnK1kBFbszOAQfWJNdpE/2ULCCLyZr3L+2MQz/npgIG9+R
sFASA8GNxqQ3hrzla1AMX4cE/7g9lSWR+E1twlRBlgT0vHUXT+esiaJd0Lh/ToPv3Iugqj81Oa5d
DTx0ZSxLvmoCyYo24HEMfpAzqBkeFgra5T2Ho2wH6crjxP1/+36tpdo2lHF4q87zJsen07mTxZE4
3oN0K1QL3bPKwuelp75vtwGyqQkyC3QGSoApnM4Jg7dMOeQO2lyvmMziiiasjMiumNJyThZ8aOLv
u8TvoQzEI8iWeLzR20qSgeHw3I+Hbix753PASn6SDvkX2fg2bCIYJAxnzOd5Djx8XIZ4vcZZ/go6
lDXCR8v2NQWSkxp82GCv8tOdCwK3IHzOFEDlSl4XhOI8rhHgW7aTKZVMwmLoGuW7ZzGExzHx/2VV
eCf64K4S+ROb1VfHS/abHNJEmpG2mFqnc7BTZfmkgHHJVHuvhT4UTfh53UEsIdJUUJ5AvT6GkCM6
S5/+oBkuLJEP6MXtOVh2rQk6E4EHaJZovTOrajRZuFncgqoXL9HhPnTidBtql5pYMxoiAeICmMss
gr5ZRZ/nZs3vbPvKON6DXNJ6lH5/6fLxEBTF8/LsHMR/lXH1FpFhxbtti+B9dA00WzS1GIf2Ug14
nZQaJDsLp+7tRbDkD6Z8so4TT3dgBbgUlT4RlOe6mT7RojhlOa4D2fC1YvWdMw+nTcOZUDOeVA5E
OxoCdNYEKNgC/0sE2QvfeZvG+WGJuw1icLT1ac7EnhVjr1qWiPxCPDTJJVn6T0TytburZWVMEjka
TXr0Gw9Bq4n9pyTh0YMD1owVH7d93TjblQLRezBVFcTjxq/Ei4bXuByC19sL8RPe8ZsjnSxe+S77
4UPSFU2bVvey8M4kBFYV0JX/3zDBsBxBmj+zDp0SKEq1B836/ai6v6CIQi7jsPqsbIkBJstcQcjs
REiT7osi4t9IpsgeeitA5ja1vwIOsQ1hHPLod+NuwhPncwEFwr3Uy7MpRGL3PfT/jreNacnCTN3l
qYvACyZoea/GstuhFRzlzqZNdhMCPj/MUQI2km0jGbGAg+mmpVHK7zOh/iLdPL2hgjgd6or/GPU0
vd0exRLXTMia7EL0Ojh5hfnUB1kMRxXiiZmNaKPpQ5ROBsrFSvyxrI4JXwvCMFNpHBefOeTCn7ME
7Zp6hlZi2mT/3J6M5VQ2MWxgbh1z5ozVvQ5Jfs9cUF2hcwoyqTVU6X/wQYqvbe+Hd07kDmsVG9us
FsO+cy7NFSpmASs+V+nQnQsnz9ESX4UHVm/d1iaojfe0ieqe8HvUKl0gesC4xlSV72KyigawzWL5
+7tZcAdludTJivuqQGkLnMdi36H3/oyyS77CWGLxHFOymfRBod0qxCMulJvPvIiuqD6h1t7mybGp
6fPtLWCbiBECFESc3MZNsPpdEZ+kP3d/8TT4FOYAmtweweIxJk2dGt0yjr2mvHcJ6iBZ7CioQqbZ
Egu8PWBRvn+s80axlWPUcjSYgLcpb0fPBSfZfeWPwB9TUYCZbPBays6352NbFyPXpx1n+NW0uOfZ
5OC+isfTisYk3beliD/5ruetVfEsljNhb8HYxnMHV7lHdz9GAeicj88d3t1AJ+jn/r3nEodsAiGC
QO7jhmYijyXvE1AVZgQKAeD68felVzzdtplll5kwOFkVo9fnGbr0ihD5rBRojGFi/LNpN0pmQIT6
4wTGvKTo9yyqC0jlr9BHHJEORmvvzrbfb7h7NbIIVCY1rKM98UigcI6aW/DUBKunvWXbmlC4jIcl
ZDJCkAdx9K8CbzDs/cpdg/la9qwJhSuiDlKpYHW4FG36I9HRSaTDqeiH03r/lm0CRsLftZwXThU1
WOI08f5U0+DQQ9NHxTZWEGoi4aC3EiUT88sLHegPLxDNrsjTb7f3p83TDJ/OxhH0QeCLuBBXHQkF
WrbrdsR1z6xmF0HY5fYwP9ksf80sw1/QcDjTBcFZ+7kI9AG0zWD3y6AqHeYFxOEBu27RUpfiupqD
gAxo2jUm1d9vXwhefPQNMteNz/uFhzSbRf+80POIpomeYrJG/f/71Qf7zMcRWN4ArJLL8jKVermz
gJa3gfDcbbPZPm64Noh5BN4GY/x8JN35FclWfJkxh21fN3ybKB4NTv7TOMmcfZ4CvG/W7jbiCrQA
fDQMz+ZUjVDwAQUsRaeygo4J4F4Q1EhHqVcyX5t9jDNcghIM8tmLKnInoVL185bgYRdts4/h2EXp
pTkU2fB12i94uwJs4+u9e7ataWTtrOrSkbkEYYMD0LUD9Gbei2zo9o1eVQn7ffSDzs3HNXA9p61q
COvgZk3KJ62CuywPn3PAIPNyDdVjWQMTogahnV4XTop5VMU87ZAV4vwc1mDkFiuZGDRoXZOUIOZh
Bk2nd6xEDhAszyU9QVfL7XW2jWG4cAXhlBntWxiD0gKkGHPyDzhnk4OKQ3q6PYTNSIYjy87JspJL
DFHMUXiHzlh6bQCHOd/+vGWdTfQZGhoGdLnHzjmoy+eMkD2LkhdRhNcGcLfbQ9iMZLhzl4uyZbrE
DLoKaIWs5sMR3GrhIWdTctg2huHOQRf7Yd8ENRaCJ9HfVRr48jxWXagPYCvWcuN6G35NOtrWEU0x
lYQi7nWxemUgA/4SAl+7Ephs1jKcu/Qa0Tpl5p68NLz4g9q3sj546Rp0y7adDL8ufZ2oJM7dk6Td
hXQojjnMj1ZWwfJxE+LGqgBvX34B87AAAkU8AxVvnqXbuvbCX5BtLkm9gMA0RAgU9XsHXXvoKdv4
4w1fDnoqi7qYppNiw25s+7NIi5WqxPKJX1IYRn4JRajYjDL0uhf0TT50Ay92ZTdClTI/BYo3O5+G
KwP91psxkDGHUkaiCbKweYmZOhEUqOMwe+qhm7sjiVy5m9rGMAJSwKfKh4m8F8raazkl9a6m2UOf
1uCy1ish47cbCfNYnONdqWBCY33b1p33grbV/AFv0dmxZkG38kpvm8Ey6ruvq4CpGAg/9yVLoJgb
KH0glbxXc33XR5uk9jADIyB5/jxXqk69lzIZQijjsLkEzXbn/Hk73sWWHWUEoowXfUBb4r50KrzL
Ku9BjECXCT2ceoJw0YQ//Lz/kger1DS/DUuYjxGWMgaeL4K63QtY7f2neCqT+SIiD9g/9BGIdiX4
2RzFiE5RPlI/HUfyxnN9GgrcuaT+6jXRdWzIJ8Wqp9vW+20Nj5Ff4pQuoDSnYL3luWvKoFdY+dEJ
Ai73uTM+JKl7RpBfub9YDGcGrUyjeFOhDvlG3OYT0fQ5n+k1cKvn21Ox7GUTitssIEkFlc43PQF2
G2RPyqOPJVQ79dCvkH9ZFsUE38a4kKYsKeqXrqo+4zCF+F95NwfxfablvWjolmoKFsXweTnFFKxB
zvzSCSLuINjDznjWjk+37WSbhOHzTZPoitel+8Lb+sT46B5zOX5dljlNlseKcI112LbehuMnbTtA
XDOYX+IA5dNeL09SA2DRjq7XmLUs0TEynF9UhabgxJtfAoCgH5O+c66N46t/blvKNgHD0+PQKYDK
qOeXNuTxYXa75KjyQZ7URKbD7SFsEzDcXMa6BA/nhKUe8KBBaJmdoFGzBiywuISJve25QzpduvOL
VwRPsoV3q8A9S63/8edqpdvcYiQTgdu0ee7VjZpfkph7R0hOg9fEA/ktjsDyvMlIJgqXjQr1eBAH
voxT2N8DO/jqNrpYiUqWFTBBuLpCXwtk3ceXKcTdSATqa8bblSTE4momBBcilV7gAqDy1vf1EwSZ
zh4hP3SsTq6Y/wvlGgTGtgTL1N6d4m48RQCqFewto96DF08PUai/zt0qtbFtGxmOLCV0eLnvRG8R
3nFY6OyaIH9gfX2euVhZYpulDEcO+nQI0szlL7Pf/0Gyrw3ow8shO87K2XG1po9hm4jh0CqpoT03
D/wlACZit8ykg1b10speD/HKfrLNxPBoXqFlG5J8/MWfgv+WIRA3rjwPr5ACP64fppaD28Toqg63
Fh6H/puOsgc9PxNRH5adJbAsw/zcMLGSIlr8w4Tryi4L87Cg/lui6SGI68f1fWtZDhOsy8KAUTBI
+G/QFEHTcHRxlrrpGB6gKP14O3TYhlj+/s41vHJGv0MFoZ25EJ+wr6aw3XlVvPf819sDWHzPBOqO
kUDzaFIm3yikJRukAB6bPkHIeFsEMaG6hdOzBFYiP02E37/clsKB3udI1Uu6lmza1thwcFXqvKg1
99+ygjxMArdJJ4QA0m0LWRL00HBt4vpNVRVyfMsJfYzjcu8H1TnARW9J/9C/Jvt6X7XRlnojIyZs
VzeQykxlUL2BAAUvkaT2+/qPPM69NZVg244y/LsGfy2e1dP2zambjGT7nOTjfK5k0IKdZxaeXupT
IOfN/91kPhOqywF+gf7Q1L4BUYSaID22Dq6AaI4ds+GQIqYMCn9f3QqWuGIyPdK8aUO3pc1bjECy
rFSBnSamcafr4VQjSczjtfcM21BLBH3nm9xTNAtG1rwJzGaZHfZ3rYdDPBan0av2HqeH2za0xGST
AhIcAnpIWNS8aaq/TiQ6AYNx8uPyUAV/pdmaPLVtlCVEvJtP5zo8aKTbvPVdf22xq+cmO4Gx5j7q
3b272pNkM5tx2sd96ucymJq3SZagEO+vE2xVDMm+j1GFyNQJEJONdjPigmjHVheuEG+o2B9SwIjK
9sqzZJ/Xf+fT2rXQEh9MAG9ROW6fxKV4S7JupwnYcadgh0rsoU+gzoz5MMSMHPO7vRds5jNyAA3s
lxe2lXjr+mqX+ZCGW66I8CEX/dn/p6TGxPWiNEQiD6nNS+2SC4+yUzQOV9AwHsbUO3ZOs7JKy8L/
pqZmInzLrvOgKOfHr7IM+z/TrCko3siDeq3Ua4l4Jsi389oUsjdF/lbgmO7c4BN36kfwunyJq7VE
2XKKmgBfpSPU9gcvfUuWxmOWinNH4pcs9lYW/Sfs5Xc2MvIAF5/NPOB6X0kAOHS9Gwia5bN9n9NM
iUNbE5Ql96hUCfqEUNHUdxWp87jaE+IpB1TuQoZ4nhSKqxKVkS7Rr0E6gbYAyL5hDTFqW0cjftSx
8jt04JBXGgMacGmFFyJ+zKO3RphmCVC/4ILjVkL1OnRfVZYlVb0LnHHS7S4Yx9w/q7ClNao/pJfx
fox4JVcuiLZpGUEEV0PetFM8vhYl98PPQQ6kxfPgood925FvCkvLEOLJdTo0ryRtxJ/gkiIAn43B
t9vxwvbzjXhBB3AFlmXYvYqmLoE5TKXXnVWfh2uIINuqGAkF+Ik7gA+7/tVJqt3seXuPBscErhVW
BOKAawBhi4uZAOE58KG62Q7tq5/UmfqT6DFKvjKfucWPfoSs2x+3zWWZjQkLJowncQyIy2vmi7vl
2Miyeu8nwd1ybqBta8WhLYeGCRCuUjZUM2HiFaI1P6M4x/madcOXCs1ZievtQQ51apONqYpJUYlm
I1A5AAX4QpL+r6VCumRFnUTbjOd95/xbQKYtAiqMmOjhuMvdJEF7JyDJXfzc6Sp9FnQWT7dXxxLK
TVRwwzl60gGFeHVgt0MxNvOpib0LKYL50M2NWkn5bXvNcHk5sDibqiJ9rRXtZuAKgtb5BDmPrti3
U5+GK+8vtmGMm8UIZGvgei37XkTxvcrLUxpFbzrdpGSOpTA8nwsXJaFUsu95R8buDX1gZbrrgY9w
tl1OTTSwEkFQKJJF3xfZLh45SPH5ZZyDXU7X1AMt2Y6JAo5mkesaeM/vHt5qT7IEi18iAaCGSvie
KMIOvUJVUDaVf7i9wyzh0gQFM0BWqHKS8PsAtqsvaVKp7yUdh02tLQzY/I85tmB5EAxtSr5HvNPt
OejcyLuLvaGbjykdi0206BjGSBc4cYLKFYCx6wIdAh2wNjFbBdxYnNCktORtN0PwneVH3uvTshCi
Va9DEH1qk3jlocI2xLI6764iioxOjHfn/ntSZc53jwie+KdR5FM47wYkv65+LGLXWTOXbTjD30VH
QhoMLgiU24E9Jgmp90mSeZ9kX1QnXgf+f7c3l20cw+EFgLIJWBLSY/E/nH3dc5S++/ZfxEwCIcAp
u8u2VVuttlpPGPWjCa8BAgT4658Lf89Bv7EsM+uRs9MhkORO7ty5XnT5Rbe458tcdbcKai7TdYqj
GHsr7N2szIUrjTylE3LRdoLV5mjqX5e/YCs8rM2ez25H8pnnp3Ccn7IBJx54Qe8dQDe6x0b8ThSc
/W7CrAV06Kix+UEF+mGtoJLIe7nq/W2gr5dR7ik/K79iA+E/cpPJrz2T+iorzNC1kb5YbJ0FzkzF
12AQPASRAOS+A5iXYm9n2uqi9ffXgeHQJsp0XnxdhVRaeAnznJy9hd15u+fZjV3JNsxtc6Vy5vH8
ayEK84EtDYuORe0zeFtntA12EqCtD7EifMRlVD9PvEwyJT+5knwMmHfCZe5dCOrlzja+1YYV1pp7
s4i6oUqiqlU3kN2HUV8zZGedd/CvDOew/XzdrLLiulqmmqrQL5Om8KCEDInuePFIvvMZWwNiBfSU
sYHldVomk+j8nz4y4QEqnoZ9YSwv9/jiG4Fty2BqAXGDCiWlBBBZBfWfbDovZrqKqRhSG/lL86Dm
kM/GSHhdVoIVqeU3Znjf7xyh3s7aqQ3xhQHCrEIHXZS6OBDWJsrOsob7DofQ+BGeAjPqV+YqmTd8
jLWHB62oC9R7ymTu8s8+doeTopqdr5lK9B+dSuaVre83GIecPci54Ydple6+7uHrDHu1evRDKzI1
FZhJpnVvB5geJXyI9ubp22caaoN9U5cFpQcthq91gQp8M7h/K2GRKE9D0y0xzDsSr/4lh70z1Nvh
TW2tymrpORe6LhNFoxtTUj8eIMQFdcLDKKI9Eeytj7JCe0bWTPvOiK9EQaeB1UfO7tqmPkotYuVF
X3LyZfbplYNvRXpVRFLwPne+cEFQQKzB266OZTOS6wqi1MYCh8zt2qiMnOf12LkeOddrt3npT67p
D0ink8vz7O0Vi9pw4HaZQ7fQoTyxfiWNIPtQUyfj/TRkY1RsGB4t64EMcKd6zsv6nTT0UCIXLLLh
MBTQSauqc1p/aKu91eXttZH+g8VTpcibyC0TlFkRMgLaNvVp9M0U7ewfW/21zvBXcVn7YPT6Mw6A
bbBMBzqyKiG68M4zKOqny0OyESw2Ds8HDbCB9V+ZCNkFtxgy76zLntz4wBnGYdVct69TW6MyAqmW
5U5YoOoN36c7GiwwcGH+wA+CpfJFN1Kwn9d9krW902b0zNxiNdNDaL6PULG5ryPfOIewXNxPi3Ci
PcHHje3FVlgOsnIZFlfDRrgz+YfOrR4zXp7Slsmz08DQGD6yt5e/6W2OTEhtdB6ulDoVQTrs2UVp
P0cBmWKLF0Te+ItzRpYBEfUhaUdzM4ZsZ2psfZ2V03dVWTFGuzwJlvyGCJEgDwf6OtUPOESelzzY
q2JvNGSD9RouRndum3yFj3wuh346zFCNOHgtzKJgzJqkkLM9Xu7HrabWesKriPIHqBY7HrSRYUL5
G1l/Adhs/i4N0hsnqmkcwPzquobWF3jVEJ8MhVwyZBH8VHwOTfo7p843Pbpnb6Z17HX5n8vtvF0I
oTZ0z4FHi4pQ009YsBRx7S3PZixvG3+8CdX4pPX8qc/8neV7Y72z8XtpB6HZrguKpPei1D0GNM/1
qSzdetyZcVsNrL+/6jSQwHwXg8OfK4iO9l3xMhTZleNhLQplENFaOCpPcMf4ISgdKK9H1X1feSfH
LbLYz4qd4tfWN1iJQTb2OZkgHp4EpmDOoWxDGAvS3Aw7udrWDLZygYC0fWM0wT2vSs+LrwvktuMJ
HoC3S1i0hz67yjc6pLZ85ohUcMgmg4Y6L3vh3ri86NCPxM7pZaOfbAyfTI3Tj46bJz3XA41DV+VT
PGfDJK+brTaAz/FqnI0QaIlj8vnI07lNkNhe+/pWfENPZUxX19mkF5K8eL3y7hyy1HsaNBs7v43e
G/Ksh/TIiHuy3rn3y14ffGmS0E334B5b3b82/CrUnHmAKgTuzZI+7H76Re99D4js93pnY1Xia6uv
n+4VxNEt+t7H1jEV7j1qwh9dUv+GmstND4rZOKvluoDgVmSv7nbwYZR5EpL0/QRCbzzK5dnLmoR5
lMTm2iOYrarpZj1Fl2V5Am+R4VgV3pLgpEqvAkdT2yMZdLJwIRQL+TJUdXqzSOHcQ38E2NPLG8VG
oset3XyuRcaWCuvSXMggESW/8Ul904VFc1z6Yqc+u7E42ei9nhrhB36eJ7xaUCWN+gQL63lkqMWL
ZvpGgiDdWT42Pucf+F5mCqijFRh1h76bluC7z8abqp4S3LnvXMNsNWGFuAFavWAFJha0rt8jq4/T
2RGHiUWQmg0+Xx6VjTi3DZpb6ooWtdMsyWrowIYVpUh5VPe+j9rhys+wIr2fWKdIj2kbQaoy4viM
qPjG5+HOX7Kd7HRjMbHRfLALLapBYHPVAGlAtyLsTyxdvl7uoq2HW/GtJ5eGI0llsmRD8KCifLlp
s8Xdg/FtPd7ar2VXVbWY0T1NATS/NqM4kF0c/9bwWpt16mVR4BlMoaKWcPLRTzmAbVPd7Fyqbs1Q
K6ZHp8xlZkKZaMf7mXn8GUR9t4wbSlXcMtPuUQo32rGxerxfvCGAvhOSzPGDrJeHivT4DPqt1/PO
8gQ+LvaGf6Es1Ebo+VMl+orQ7AlnaRbeBlm0ZOde1e7vyKf+Z1U5nvvEu2zpjmqkyoEqk4Z4xiON
ss6862aSiQS6OcV3XuPfYQAXK/xccj8jdwOOuen3YJhlCrKog/8Kv6hEzJTKOIwxhZfwAIA2MQRz
c+wW00KVFD7y4aEq2BTEbu+jSig7h4hz54bIGIGo4m17rvqq/lbz2mmSMIXj0SHoer+A01RBaeJT
AX29ZgyEd+zrevkPcI7wxZ1zWsWQ2tTfFob7SSj4etNNGRr+qRDuXEIBZGnuS2ek5XGKBgMdZLKU
pDv6NeBDsCxY+tjM4ezcCkcs8rNb+Ay1FKFhH1/CVQt+3DDg+7QULVM/3XQsnITmrmKJmL3+V130
2GLaBgeuE3ejxoGCLcpVB2gDzS583LqK3rcylfrbPFah8yhHd/HfdZQW44HlYcpjVeaQhsdKWD8s
vtPOSWYYZ9M9D7qZDQe/dJr5EPLFS5Olmcbi7IyiDW/SvusYTlsEVOePQdOx6bc7dwX9pBdP+O0B
Y+4dclIO75ngbDhC2m9IQJXNEpOpJTpiCKLgE0zhZH1scAZmH7yWe+wmn0UOfAmsh/r8pVqcgt4D
EJmW8TIDd3LgnQrNO6A35AR8dDHTGBrtghxLVKHg54cbS/SaDHPg2csgy4LzooL6jtBUjSz2e1Gq
P6lbGgcKPRmWzormyr/nmeMHNyFYztU5BOCqr+Mcphve0fcKikwNCitRAQJ000xODB9W3iyxKxqP
VInTzZI/OCMPnyPhcmQQQa77w+y5zowb7Gz+ZWg7fzazo2/zSeiPi/DBbYbwrKdit+v7HGLGTvFY
IwHFJbdknbwRURp5iQGeDULrQOZ72Q+ZeyP/OsOOoP1Tj6WIfi9lS9RhKgkgr8GcefrMvB7DGeBU
N8bzbBZ9Fg3T421mHP3soPRUP9a+v9CD4o1h5XGMHD28bwHb4jCUYpQfe891f3GPQ3+R5MGA7jGy
FnEdZeqnE7UZdD/neXrfRiPL40KUqI6pItTpERMd6XJbz98bL59/1dzzy3ctvJDNAbWbfLglgDLm
5xLeS+SRTC640bipQfAV6DQRR6PImkPXyHB48oaiDuMFhvSPZTVN8qhI4J6YWcLP9Vzo6Qb7Ev9R
uZ5/H4z9SG7oBN2uAw9N+ARfav95mRs//WJMVC5xETT9Qz8HXXaHe3g6nGq3puON1/bwpzMFTDnf
90jPim9TgPryERa1LRSVglQOJyY7NX/BRVjf3UPwgIojLvTJt64hTJ+aCupkUO4eZ/KpHvQ8xA5M
pb2zT6Z6iFvqoAfnkLEu1oxHq3x1Gch3TKbNB2it6486VdF/aQARpwPW4W5OJK063OPmzWO6zK1z
KHDN9CR6smppaIf5p6BWafeRzj6EzA7BWAbD45Atpiji2Z+irokRjbV3huNSF2L08wrKU0sGPfG+
0XiNyR2xkECKyv+gx0l9yrSM6NmhPRdxKIrlP43OBPMbdERylKqP+CrlHQXnlqXzR9iWeu1RAySh
j3yGW+fBMzjZx06loi9TN/Q/xmg2rV5NOPwJC57I5AHCiyJxWe/9QT/0+jSK2osSX8CW4AjRbbj4
Maowd6TmIhriDobTxX9YvKBjxTUJNYSSGUr9PmuKJY9FJL32ZozguvNgmM+9lZBtyHIaqc/L4gQH
Qs0fiBja8TN0I4IXbASYd8C1ZtP7aai0OHSRMulHU1TA+AzwS60PfVvN0SkqwY4+ZQFReOlAuwx3
SH6RvuvdyRVnMK5IfQeII//qgNEF5C82FZ04fPBT+POyQbuJCqpsOsrSNF+6JUKJtcpczznnqFyG
WCFVoWPmVelZr059fVw2WUncWDfhOJwqyCHhyJ9KrLUMcmR6OXSj6+sKm4Xs/yBgtT6SMuUvTsDJ
DJHivvwyYDf5inxZlfcRFFrJJ4M7Hv/WwOmjOVYw/nOPTQ228e1csRY7vNO5w1lQMfgnlN4GJ4nc
vpkfoQjT9u+idsmBFwy9+r1funOKinfphTeiaIPmE+vTln5l6WQOLiBFLC5DNRPwx6PJRcFfTECa
QbQNS4VUgZt0ZdCaxwgiwVAaz7zJPYNuoNpbp+sWIKtMCZcu7Gcedp4YJOEwuy3BZBPIbkYxDXgg
REfjWeqgPpIQOMbHhfimwZZaQ38OZRjMrjlqg1/1mJdAs1Vp0wKF1CCXOY3Lgr9Msfirm8YFRvtU
w5eyOIz5JNu7LE+bPzJaAPCB6GVbPPl51TzSXlS/O9pjkVeex8OXYYr6rxNWhvZ2BqZ8vC1L5evx
ADoOVx/ggdFDNSyqZfuZ5VGZfsXF7FKfVrDEbIBxLwrxCIZYyu9GPQTVKRUDdueuzObwBJZ0Z+4w
/pX+EMrIufOkF4qTb6j+JVWGemmsuy6LDspQWMy40VokyDPuy7Mn2iFosK8xJ/tFBVHVKaKL+mJY
GzW4AM1zccdIIdrkcoa+kR7a+NtpaNOmCdPsyQ+nexr2twGFFxXQK3MndjLdjSzd1uRleUGF1+gM
19BOes49Vt7I3N8TMtt6unUGCEnkp1A9kEjZVPFDSgAsYaUNxvBOiWLr+dYxAHleDyl3TybEMMiI
VK2EYUDnl+V16DRqi/IWk+YUlkMyST1P3gs+5PcOVDmuocpFrl34SKs+rbzR0CTt8uyj0nl05w/p
Xue8OXvwdKtzKsJ6jVzJTQjx34Wh87KKCI919lDPezrbbx7D0IR1TgqxmOALhJu4DvZbARPABB5s
n8rJVcfLIfAXRfXP6SVy7cpHJhejByP9xIXCDhQBXoYFdByYVa/mSS7ua3Lff8wByOklZkBT1DsN
vzm10K51oZHOPcjcqqcJUkYauw18gvaVULceblVAcJHlOGXl02Tou/yQGSj6eBHkTC732cao2LWP
cXCL0l8i3DiHPGDJGFbOu7FukeHW/XRlG2vbrwqRsF9GDjPkblLiQl5HXQ6Xwvq2w5XFTgNbXbT+
/qoBA9JEH1W1mzBZVgdww4eYumV1c7mL3qynYXSt2ofSVaZLNrHEUFgaQDww1kCJxtz96BB4nk/z
nrf61mdYKyCMIReV1W1zLpaC3BAsgXEwyT3VoK2RtkKceIPpcFZEcBQLTDAVXL++EN3x7H05SACp
L3fW1jdYUT6EU1TxdPGxCBr1fuYRwCU1qcRVuwREANfCxauhVsDmK42acoKcG5s4+r7I8r0Sy8bL
29UP1VUzcSShidsNzgFcvo84wuzBDzeWWNtYZEZunrqybM5QSP2aqqV/aCMmjx2YYpJE9Hi5/zdG
2WYjZg2S1p5kLq74JU4bQCe5snpxfHKdvZ5rm4rARTWou1SzhGv/t67Hb66+0iLQtU1EsjbXHXSb
/GRgw0k0/P3gqfeIM1n41/CFMH2sWHayYQHhxkFdKPXHg/EQXaBqqdPlzt+aP1YAc0ctfJYTTULc
fMQzXxG4mf/78sM3liFmxW9Wdxr7W0kBpRHeLwwvPYR0wZmvy8iD65oK2IfdJfvNuyP0kxXGKMY1
LgUbIUH5PVkd2OYJGk4w1E1W4RvtowAEY+CdyvXGnLU5hpUa59zLkBlUfcNP1QQPccB37su6Mjst
bPSdzTLkC+llhUPJOfTrX8VQnNqugwN0+WtmcA/K9uQZNsbfZhpqGnKNzqSJZthLU6iMVrQTO9+w
9fB1XXm18oULjuIt2OcJ06V/Iyrj/gpKnOUuz66tp69j8+rprnSa0iENRSURwHTDIClXQW/0ul3B
PpxwwVzl+dJNhD9PJwEE8yEfls/XvboV00L4pGXR7CZtzn8buNskkb/rcLM1N62QVmOYDd6E7Is4
hX+jSpXHmSxwXJZTfr78/hsbg2cFNvTvOl72M0v0gPLNOxKquuWxBm8GVeYJsissOzTUZ11yub2t
T7JiG5V5V/Kqo/AaQjGbYO+Jw3EqDo1EiF9uYmM22XxAgwLuqOuCYSGHfmNYOtGnPp32PMS3nm6l
202mUAmRg5s0PUHZNINQdzqG0c67b3SPzf7jgvbN6Lvonn7hd+gqWGdRjyU5yFTHy92z1YQVytDD
ZVNFZgqQMlJ6F2zGIzwbxKlkZk/7aauJ9fdX8Qy0WNGWc0gTVPk+FSp74KX5ojz2cvkLtoZg/f3V
40U2OK1h63mx1MtHrirxUKqpPl33dCui4SAnSCMnFOka6FumKztqCBuzM8Bb726HtD9MFC7s2EgV
qkSrYNlpWrfq697diuaWLl09wnAeZ5Gqj4FMNIfGvdKa0LVZfUwNJXRsWpw0UUKPW+RfR0ZMf2wK
mCFe/oCNmWOz+gpYnqFsgQopJud3TRbvSOZliR0vugqjH+Hm+H8nT0XcGoTKuTmrHLImhQrFMfB2
BaW23n/NAV5NTZUuQVtBDw6pCzMH8Ide4EwHh41dze+NZMLm77Wd7w+oG2G/6ZrhUzH5HqDaqJLW
ccBY9TvkPLxb+CKuWyxsRh9HeXsAyg8nnrb3j64u01OGomVM12XjuiG3otmkFPWmEF/UsFS/94Pg
N5sAzyzWmXW5hfVJb1Rm/voZvRqUoi98RQokAMWMmINiT3jwp7ncefrWkFsRXfB6ziZd0KSdsaMJ
XHSghpE9QP9uj9q19f5WVINvPE1sRHqESxBxKzgtT1WIlONy72xkAH/xxq96Z5jS3k05su1MiuIU
Rlw98wEsKCl7em4MbhAut7PxFX9v/V+10yz9UGokFElp/CjRgXmiFewZr3u4HdUdB/mXrvW9fPip
ZD0eJgnvmesebgX1PBiFizb0EO4QxaHI8XQ/27Os3eoWazsW0zz7FYgKCQaiBHOZ4AYUxcPLb74x
N23Gnhg76Pdn65svGteP0F79AQMy79YRzXzdycA26KjYHDh9hmMHbmKiuCjb5tQVXbMzrhvLnW3Q
QWYZENAf1i0nukllc5fpqgXYvn9fBDCBA53kv8s9tTUMdhT3Xl/MVd6cRY5i9LHlAFF/aFS9OFc2
YAUxM27VdAF2hhZFf7haQO64IUF55RS10mqXtCEs10N1Zq36ZeCbkXjc0TuD8Hbf/MPRI1NHFxwH
vCQFifGQrSWdtfZ4Tcf/Q9DL+kIEohmwuFXDT01hITiNfni87uFW5Jq+c5e2MV5SlXl5MDx9Kads
71z59tz8h5Bn6nnOoMONVA4iIMiGirhCtX+ORBUjcXk3Zc1Vty80WqP71crJYVk+dQ4OBbx1KPSD
8vEm4N6P67poHfRXD1e4rgb2pG7OpqfkZEJ4iDjGGXfol1tTx0qmi6hKy34okKo3E4sHrZxDjSvk
nWzx7a2LRlbQpu1YOsA7pX8y39wD2/pLtzWwB/Vzl+7JLG59gBW2wCj0PtN9+ofX2X+rx2w/XOkm
/Q/nruDKC91c/v99ZVAEVbTpyju7f6h2PAwzQVFWAS4IVDsWiShGYejx8qzZ6HmbZhdG7sxSB6/O
nfCjC+7BwajwplQdLrVRNr3cyNu71z/sOpcruVTu1JzbFBbS3IW7lIBsG9wS2va6BSK0dt+0S0Xp
hoU6h3kNZDLxAhw5gq69zkmS2uQ6ENsUp0RFf/7P/aRD6ALmghoXvNJ2FtCNZcjm1VWLHxo5dg2K
KeK79vktPK0eOOyDTTYmE5ypLw/GRiDYYve4Ppg4JixoZg7ABmFpPkGHct4J5K2HW4EM3C10iKqI
JKHfjJDKm38YKvaUVbYebodwqV3R5QGqTZF/Uk2YH72p2UtQtuaotfFWgV97HfDVZ8JL7wXeIQCl
KL/znIc6A1t7J9zerohTmx+XZSyCd3PfnHVtEkLhdggPLgPNMbDZkmkY7ydcF101zraWPSs7T4JR
8f/HWZkQ2EpZCueqOxBqa9krIxTOAX30B7J7dRwGMNYNlz2O5MZg2FQ4nvYlG8P1liIapvdZr96x
mjCQIoEXutw7Wy2sv7/aLQWJVAfTMHU2AUzKZrAdANQy4YeS7JrZb8RzsE7jV00wUlcMF0XNuRoB
HUIaWh/hgTy8DLQYYgZj4hjU5vQq8HtEA2uDBk0+bYRcT68eWqs4/BS7QewM9lZvWWFN+NR5c0nD
P23WpnHBsuw0e7DqHZ1r4y+wgrtAfVyTrmrObBhNIsYcuO8IYv8+88mVY26FuJEGuFKTIyL6VaC4
0FAMj2Hc6NP3zayHvdJXhPH9t0pBbTqcEJAVG5a2hjZCGB4l3HViNTY6ASdSPw5mvHeDdrwbViWD
CmZRO7nlxhDZHLnWX9T/Xb2ABB6+S0epboRbt8d8xu3e5ZjZWH9tkXvhQfoN6sgKpHWHANg7eWcJ
1/DLD996f2sDb7FpFIUUzTnruDhAoU891kHoHZZM7vkNbwSkrXWP01TgLkOKs1Xt3ykzfEOWsLoU
jgkwUB2MWLAIXP6YrZ6yQj/1jfKWEFnV3AgNzwRAGNXiZjv8so1NxKbJpUM1VL7u6rOI4KTpzD9g
pPhloO1tx9k7KelDt+vZvjUqVuCnIiwZIYjKdKRukk0puRsBlf7sXAu7+YctV/WTigBBrs+man15
xJW015+WPnCvXOptyBgZwWb4m+LC7qo8g1jvJnQa70ex6MfLw70xsWzEWMiKevKAak8EMxCsFF+r
rnjkKU+AkH8e0z2r8a1mrNqYXhYEH8zGz8Xcz3fCsDsNCnxsGpRqJDHAkntFdl042sL3vAX2Ws1Y
xETAoDTL4Wks1HPQIGAu99lGiNiQsXQpHPgEjQTlMnjQp84vj8grE0Vb8R51prqQytTnoVXiQZSa
PTUwh90jLG69uhXdKpXwu/QbWJulWKx+ZUKVy3uhgfQ/X+6bjaizsWIhwLa6GTHQrYNzGAgxH8Fn
6SBvPe3l6euq+sYe5VtxDQQAOBwBUukVxsAzCB3hfMFo+avGsnj5I7aasDZ07gwgWlZYpbKufHRT
cq7UcFIle1wn0nVNWBs6i8awWJaAJNAzA+GiL0oQO9v62yLgVRi1pNxZcDcG3IaLZd3CWtZi4xOR
8G8cBQKB4+xCujZG28aLca9f1AJPwjMwaMVRjNivB3+abiRvyc4BfOsD1hXlVSrapl4fKUACzjMu
BSBgrc/weRTXLRU2WMyVLVSHs6o+F7pRP+cw4HDlM+nZU2LP7m9jLtlwsQz3MNRN/foMmt85XchD
qMObbmR3kl1Zo7BRY7xr3GBB8eCc9fMcz33nH8SYLt+8Xssvl6fr1ihYKTrOSdKrYYd4LsZGQCGl
TR9yp7myAmKL1EMhS0E+IkN2C+X4VMgW/Lg9k9+tN7diuRJtVOEgj2dz3DzkHjDPcL7c6/qtp9th
3KVDH+HS81z5gza3c6tpfSiqAOS+qzrehoaRUU39yCPnD6fNBMZJ3SLZz6ds7+y1sTHbwDDmUyR7
E6/PlRucVAfK4t8aF1lrXDwANa9ol52laCMSbHDYPIO+5Veocy3yfZnlR3B3WOzN5HsNkd7remtt
+tVi4YLQVhMJ09qiz3BL6Yq6Ozgth4jU5edvfcK6Dr56Pgx+uc7HAOBnNxpd9Ff+rKR+dlcJP4ew
nVY2kmQbLFZ0ZQ29flmfw0YWR6NliZq4864Kyu7gimE+DkXwEepy/133UVZsC1DyoEvlVGe/zarD
1KSHQnrmhHIOYIiYbjuZwVbfWft2AWBrkBakOhuWHlJpPkNt+B2Q0vC5ynb4OVtNWLEOebUWstW1
OvM5nM5mmA4FrCSPZQeqXsvlnkDQVjNW0GusqzooMJHFADScCHBcdtsPOMI+OLs1/402bADZbCI9
g2pOEhaK76DtHDhUnJgUQMTr4svlgd9YvGw1+RnlFqKmVp3VLL6mGpAE2kP/4bqHW/u2Bk+0r2D8
m6ho0YcZ/K9jk+3WQ7Zefe22V4FYBZBeCEPsR4qN38IJRZ064nynmr31cCvKK+r6fTWgnspB4ol5
iFKOysTeGrKx4toq8Qryx8sC82JAcc2nGUTw43qeX4/ykU7pcR+Mu5GcuVZcL+MyyREo2WQRLhR5
nZcWxmmxgcrOzjq11U9WRMOOZ5Csx/xZdftd7YGtmtM9HsXW21uxnAIKGEJgcq0BNyOI97r+lok8
S6L02tzYxpKZXAeTU3IAvQpZpShpOjm8Xboh31Oa3Oigf5BkjRcFy4zNVUDed4jJHAgWdwQSRzsj
sLFK2EAykoKFzzIPdxY4LSaQe1MHOKapBBTlZ7/UPy+H8sZQ2LLwXE0hWyUmE2w+v3ULVk6ox0/+
4O25Bm01YEXzeklYcL/HZ8BaJOZEfyiQ6BxLeiWmj9oYMsXcATTXvjrzrncOhLDyJcSVP/xYBfQg
LnfT1mivv79ak2qHpcJUOGpNYnL92y6CQ1VcRrm5DmBEbQwZD/o0kCaHykI2g54vMi+Gt8hVWlwR
2PH/+/qkGokIwS0WOLVP2bGqcbNWE5xLr+sdK56dWnIT9hWV8SzYVwrU7MF1aHTdkm0DyFQXzZ7u
KJFxAN+kWEJxI/EKZk5XvbyNG5t13rtCrz1P865FBlONN8tY7WYUG3uCLfzOYHbnuePiJGbCtQ4S
mJWrOUNeb3Vq8+cgue4zrD3ZmJHWHQVWYegRZ8yI8QDnxj2F5Y35T6wohg7FwKkXlGdgKI91WiXQ
Jtu5Idh69LpwvAqtQVUerEjwaGwGsVvU52m3TLz1aCtq3XqBWVOIXVL09COfYVcW6OjKw78NHQvn
MkiDEjBJPahzV7g301jBI8Spjn6+C+HYWD2JFbjQSmgLqEtAxWUGf8F0CFkugI/1tNzLWbaasII3
TOueeEYv8IAZ2y9LlZonaFs8B+Ou1ODWMFg5NeFEArNckSQr+596clT8l6J8zbwntsC7zwCILirc
aSwSoknERdE5gODRzsr29iZMbHn3YXJRREKWm4ggbA4r/iqdVRarXD4EoF1f/oStRqzQZR4Wtx6G
LEmm1ztSlD3XjI6vi/TkXoevILa8e0idGjbWGATSVmWsi1QeIOFyHUkZQIf/DeIwg82bB6Yd+O8a
OO4FtPexM58u98/b84f8I+9eCOHIEIVtkc0OoCETj2uYIe0M8ZtPD5G1/e+rpyXVzl9jC9cUXszX
g3g9opR6+d3fjC483Vo4uxyU4XHMne/enEMelOMuz2QRuwG7cU/Jc+sDrL4neRrRQZfmJ4Ho0ZH5
gDiOZk+j9W+K8E9JHh+wtvpqeQb0HHpjwAV+HTowDlB1SXxYR8VdER6mqn2quwW3uqDti5qcPMaO
zjD/B5LATmi8rXqA5q2DTjiEZTlA/uZn6gRJmDcfV483CafuyqDcOuSnYMgg0VUeYND0MDV7ZZqt
YbPWXfiQ4OKqpeoZEqNQjpHSgZJWVbntt1ZFst75uq2Rs5ZeHqWm9iqfP41S+vkhwA4+HXyn36tg
vnnlj86zFt5hIQHwbW305DAOGzkEj5858ayDJOXLQ8f4oy7kDTSsjpcn+8b32Or7KoeiTwEJmKc2
DAhUc5R/dABE3gmlN0tn8Nez7hk9JrzSlSJ8Mkutg986D+fxxaRDAGVFlqY0iyttiqVMStUv87cw
Gs0e9/XNFRpNW2sEkh4fLiLQusF19olH1Uvl96fSI+cRMmeX+26rifX3V3EmCx2RphX5LzkGR47J
zIriy+rjWQzOVXk6PsNaKTIdpLUwMHgkekYJmFbPvYfl7vIHbA3++vurD0hDX06kmXGnWaJT3Ba1
zHFJr8H54s2tZaBjcAfup8U8DY3/A+JEwEK73l4GtPXmVrBXk24Msgfz1NbNuxFSUbiuK6vrthdb
Vt8filKLZTRPMoXmD5QB1SEXUO26rtOtCG+nYMihf2CeJjqMx5CwB39a9mplGwFnowJVI9ywhbLG
U6f7z33TPYcNFtiJuOfZGe7rFWAnfDlfN39sYKDnO9n/4+zamuPEte4vokpcJMQrdPseX9pxO+MX
KnESxE1IgBDi13+r5ymHCe6v/DJ1ynMGGkl7a1/WXqtoGauPMqlBNCU8D7XFxCu7759aqjUyMFR+
6/UzS16KEOwCAioDmK6dXj5++MZ9sUYGYg5mHOMFHGkj2nVf0ZurdzHu5MtR//74BRtndM2M7y3K
d2wqWwhvL3W2QNumT0FiEL9/7vEr4x2nIfBl0+L3e/G1UlP3UIFw4Uybd+scrYzXDGEHiXfdgtLN
v2rnQmVd3kL7A6SSe9cALhuYEKIpE9197mNW9rz4RlSLh/cpaEhfgAumv+WMftLk1ohA3vZ57yTk
cexU713SXc39uahja5NX1iy5isAaObW7ErTiBdHvoeNnTv/GAV2j/3wvaCoaLMmLVXF4M3dWpAkl
YTZEwzkmpA0FEbDT/e8NwAtVASfexj86F1o06iLixVpmFoBx/kijrqqLDNNPRNpUdbnURVbKompN
hnABNJ0Xc7uEjH7OM9LVWhLejwLEnThdJVCHKgOHqc3iQrbmXFHtdPn/JTJe04hYHUbKCmeOQ+j/
Hjp2B97Hy5H6D4WVj00xnWE83zgU6y4xgl+w/4K49ViUxatbMJ6mSjCzfmwqW8diFdgsMm6YIjhx
k052wDVeeEAA0HPZ89bTVzFNzeLJlQQ0w1Ew5cX+xNL62PbL/Fj1hnhnPmFjfdbwyS7StfKTpdnJ
AsIhc1XTVyjKLWfGD7c+4fTWP6Iaf7C6K3NQsRaQ4MpslIBwcskPgTonu7YR961Rk2qQogBVT7NT
bDpGXvx1YsMT2HDAZ+/Olaq2lmjlEGto1HXEtM2u9cZKpDX1eMZKvXx2n1d5TNuwMG+mEs+PS3qv
qhqD+24EeSIx9urjg7rpXFb2XPnSj2aPF8c+WjgwykU9dipMFwNIbtb7Tanb29gD8Lvc1aJvFlh8
58AtbFzkUQXchpz4J4/cGlgBNzVPM3oaL01ygguAOzJ1Ef/68ZdunLg1lKKrKAOXmUze+iK8dUX5
6/RoNZnnjx+/cRbWoFACNREzF1X0Eg1OBW2q9BKbLCFDQ46fe8PqGoh83xeVbfnLouIRRYI2eZZF
zj/nDtcI0JaHU4CKSnHsBvBBM4qhBVVGvz7301cOyy4q0cNU9cccarnxHlqX+RdERqG5+Pj5G8b+
HwRoM3TzEMT1Owh3vOSC1Rac01dOEPBSh2C5BemopM6xM5iJLaP5j2yCLcciEkZ/l4O5nxVNOaol
CrqIpZa3BUhyY1RURPKoxvhMNX8j1ltjREHqAfnRoNPfWwa8GrKdy9m2t6zg10I2j6dyQ6ijz4CO
eLhGi+aOMMADKv2dOHcLCvQvXPe34Fd+dkKfecWWtaw8WzLOMWBUPsrhomzTEfLPu7FGb+7j47Bh
6msA5yBaZqG/l7+Ah3h+a5xXec/DNCZOpFUcVe5zyfMaydnGaFD3TVEciU9+O9DnI/TDrOPnvmEV
QXQscqyuhPfCp1B1jwRSL/wrZpii+LdyPRnO+P+NjfgPmpOpho+Yjz3WATjgs9IPp5MCtDlX59wo
la2hnDzmAnx5o/eCGmp8HwdAC4AirNu1jv5ms4Dm+4JqluNDkCXDWcabf2mw/hZDnj73j/CiIAWK
wXLsdrmzk8iP0MPLHwT4SeDWvHaMkz4tAWn0yp0jtOrbXRwIY7/bGTQ2oEotLaiib82olv6tFdL5
P+wk2QjOfR59G2oQn0ErVIYDrTDo4SV1iFJpO3GM8yVBDYHPoXJTndqpl+0/CS9ABQ+xMgml1isO
lb/yOa41UOspWHlZ8RZXPIS3mJekA5d23YtEpx6KiIm8FI7lc31uoGcrsF7li0Xfd9KzTfnWzeya
GIC/p53CxOC/5V5+jrJ3a8dXQRE4gaG2kSfsZSgtRkjA0j74gDgLmQk0XgAEIxd5Ap2h/Fx2t/VZ
K1/iqgp80oVXHTk+K+/UHVqTz0vcPHLIWJl2Ppf5bHiVcHWJMegHDEOZ8zdygu+UT6d6Ze9/0umG
p7f+cWLZvFQKrG7JW674BSbuevSa+U/a8kcISp0r9W5Y+xolaRs64jRaeiQtjYNfuBkdvQJPUCvP
XFMbe7Fm+x7nIOxC39Aj/MqhiNAxn2T7iE9Tqcfc1xYn7mP3uPWi1SljHhmiTlIEQ1zeVcIgQ8F9
CBCGTiMIUqfnJ9W21mx1vHjAp6buA6g0RCJJgwWHmEJF5HNX1Zr/G1NiY9G7kL8kxt2DKP8akcMX
FgZn9mMjMFpDIiHQWUZjVNsj+IAul6Zmt1aDXwQ89g6SQPTMWzaWaA2KbCGmVkzQfTkGLShwu4WT
bOw+xb7KwzW1HnTURIOfao8odyQXPca7UhuG9kwgshFXBSuj7iY9k3pxWCDJDjMLb09OsfHtxVh6
9xN1l0V/zjY2/EewsnDdOQ8UhwZCCkvAIDyTjzXEO0CxN+bPgOLk9PJj09j6pNMu/eFJINCBpm4Q
2iOkiHbdGINKsXusvPlBTsnVyQLNcG4KdWvjVzdKyQjnRkfzkeiF7CXJUfA425vY+o6Viedtor25
8eYj59PyM/a6+QeBlmJ4y9GPyrM5h00ydIaxlA5I3M8FdcHK3MvEoalgbQxVReBBYi9WKQY5zrVE
tuxxlW1rF0EaclLRW8LNhYznHamTL7w133pNfn+8/RuecQ2gjJQ5IRzkfJz1eB01ECTs23/7kT4U
zETTnyngbFzzaxhlzkE9BlLn8O10zZ8qdXWFBk/tLeZSAgZcGf8NFKjRhRrOJZFbH3b6+x/nGoSO
ERuNJW9tjqFqynZ6Zl9D196cPqwwyxnz2TjTa6a+MplIBIF2eywWr9jlEahv5uFzk3g8XIMqI2fz
OQL07rh4UJkOvUyb7naW9r4UwZkP2Ort+ysHkIe5S6RpkqM/z+npkEF1/pufFA9TGd4EBRau6m5G
iD2mQA9hqlGf6UdsHO411hLqlLysFd4LqnvwAJLdQKKbgnZv0ZR9fLa39mblEixEVZrSNtNxKpNj
V+k61SQuzjx8wz//u5x/nK9hhvpX7HFzJJywtA/qB9HVCcRo5u+f+/Ur4/f7IY49001HqJMRNJyC
4arE7NP+46dv/Pw13tLWHm0IK6ejDw7slJL2KzADh1MA+fHzN3Z3jbe0CrlRJ4vxqOf6Ao2a+1NX
d2jpwaHveiYa2thfsjLxqBu6qI7i4UgibW5FTZoDiuj2TIlrw2WtwZZzjxsj9mt+HOZop6jM2r6F
6MMpK3GQgAM+rA3VPwgALj5esa2vWV34tOBQfFpMfAy9BrBpgpmIwukfHz/8tCR/yXDX/H1+NFSy
o/5wnCN9BOP+r5NhcwrVJQju/T8C7a2PWF3xLmoaKXI2vJUzewsYuIZDMue7jz9i68yu7Jmzmgdu
0vTYNdSrdnUy9t8U1BFfgwTqZx+/Y+sDVhe6D12wYULl96g1OvhonPAsyO3z5x6+MmkyGegxsKI/
ktq9EMiAZSEUOc788r+vTrCGYAaD5a7VbX+0ExiNCQaprycr32WeV59a/2ANw7TFQmwuSH+MwU2b
GR8CN7X1RBYl3efgB1CSW93aFgppTUP7Yzib4mKy3fBESVB/KvMI/gMDtBJYikD2R1GPtAFzcqOX
zHWF/fXx/v7dZQRr/OVQkxAiBn1/hKWluE6/Q6UxLTt5GsS8jKv47hR7mOYcp+7W605n+M8riDoy
VUk44n4rX1VePPgDXjMVV61XXbTgBsOU/a2qzwk4/d2HBGsQYM5IjLEOHLCTSw+5unTNtM8pv17a
8KsPGqaPF/HvFogS2P9+lR140UyahceSui6LFrKkAszBZ6xk6+kr++5QC++oiMNjPQwuuJlaMF1n
NFSqPfOCLTNc2bgGjWnhaV8dgXX4YvyO7acTBUcYTU+fWp81vE82Kh+KDi/w9NRdA+uHy6LKlzMV
3r9ucpysMXa2h7ptNcpgz12ZpIVPvoMZZ2/M1OwIMJ/nmeb+uk540Slw+OPwjhCx9LvSHw+JOVF/
gwArc40trsOTcuInVgqvOL36j1dA+NRFKm7mg4CDSqeJ+yDdrcz+c09fWV+ObtFQWYsPoIBC/5v6
JTx4/fjhfw2f8NPD//3pXYQ6MAEabk8Mbgoirmw1PSW2vxbNZ3//ys6Ctqd9NLLk0KkSfKYyT5sC
nH8f//6/mhl+/8rMxmKZc+Xn00FBSzkD2qPHgOrZobyts7OysRx0ddAd0MNBBCbfd3KSGeRSl4vQ
0U+xQcfJGnVXxgwCn9YMh8i7M/mvuD4TVW4szBpfN0qoKwup4sOJnokwJvfVHJ8L6rcevro95yqu
Z1HnWBef7RM5fqkifvmpDV1D6wI0mExnCB4tvBQDGVeFSM7cyhu7uQbVDa5hOq/n/tAt5S30B48l
xl/SgJszHnlrVU5//8MNzL3mghreH5IFJDZf/EQH5hBKq9jXj9dmw1jX7HpaAz4+j7I/MMUOnhy+
WQWBbEq+KU++fPyKrTVaGWsxGp9gtF8fThy4FtreKcZqrz87wIPzvjLYoQd1cjv7+jCPrcYATz+n
g1//8/Gv39qBlb0SI73Wuq4/DCqZTgK9bxAoO5cFbqz+GlOn8ioBwY/FwwftLj1wN165YDA3PTju
MxdV58btN7bgP7g6j03QAOf6wJVuMNZHZTFnVgbkPSp1MOw+XqqN+3dNoydCEiQdNDgOnVffQ4P7
toyD11br67kIbsOAHj73mtNi/mETBXqRpa/C6ADM7I7p7p/G9jcKwYrfQtKahufmIbcW7fT3P97T
BIMYBlvNB79IdsU4pbrtdoImZ66ZrcevTHuARMY8Yh7lUAzNid7JBFCPhuaj8JpzXGdbx2t1E9MK
TKZgz9QHFetbwtr3VnZ3MYPY52BePt6Mra9YGTcDVTzQS2I+GO+RkX8ryCkbz/VxN4xvrbtqkeXX
LRvmQ10lkEymYEn140/BIuNkTZ+HCXXpSwm34UPvpkiDIZpehrAazjiOjZVZw6RypkaGXrA+aNCC
gUntnYMKUPjTJ2/5tapq27rAQAggONR+3uzAiCCyHNI6Zy6ev7Yk4mQNkkKkPpV1z8NDYZqvzYRM
AANtIS33teJXHsj5TNiesee/poJ41cqegVZynnNBcKhIkbatfwkgf1b10dsAboQuMU95KY8d7Pvj
E7v1utN+/WHWNgfqT09ReEBecDilgXGo7+JxuCdlnv37Zb65GEr1ueBjDaDSXpCMy5QrRAgK3yfi
sntaBpDyn3EjGza+7kMzWhSwkbg55KQ7htxc5cQ8nz6nHz83ux0n4crIdQCxScmC5sDq0aZ+yNtd
dH6maMtQVl5qBC+Tmv1AHcY6/mm75GfQejIteX3ult16wernR0Mfaky2w9MuJyI9vlyOwGjgOjw3
275x8dFVADL6VChFKn0Y/fEb8aObamkvkSAWqVTDTVwkZzp2W+9ZxSJe3Ktw0lipbnFQUI/3IGD+
ETf0htL4//GaDa+7BpUVAIvHAcagDw20utLREJX9P8h2N3ZjjSUDlh6JrLQdPAtAE/OQy3SuJVTT
/V58zubWWrLR5IXRbK06VHX/Y5LjuBNTd44kc8Pg1jgyx2g4dbU0h5JNVwFuo8TaZxW13xrZn9nn
rQ1Yuai8caNvadcdvGSpbwq/7W9JW55D92w9/fT3Pxxg3tB8XMLQHAJDf9FhLOsnA0rU+vFj/7px
SNcasnlYdlyVRh46NOFPIb/R9QVrsE5c3UUhGnUfv2drH1ZWzdD7wUD0Mh4w0b/MUJJd/Df0IAC7
q0XFvw5N8il6wzhZS8tC8oWLSHTLYXI9TX3X8Kx3QMh8/B1b9rAyakdzD8OCsjsw76RdAzHWF1Qq
wQRUlt2PT71iPQBStf1AE1nJgx9WmJWZgT7MA7DG8rY4VzTZ2I01oJ0u7dSHtJeH3i4PmIz7UcZ0
h8v+4pTrfe4rTgfuj3MLhCCGQ53XHsALfKg6fQNo152J6bmbdGMj1qi3Kl5sJKu8PYRLW4LawNiU
Yu5nj1nL5UxUtbVKK8MuQCtvxwCrhNbP46iH4gLB4V0Z1cNuaJvjx+u09ZKVfZcGFEkBV/JAQON7
OyeF+orII9/XBbW7wAQYff3ci1bXXtS0dgHkqjzAXT1UBQp8dHk9VVpVFZxZsK09WRkHINnJMPRR
efDBgfOKmb8ySxLnvaPqeK4TsfGKNXBMcKiFMIBiDzQOb6EbWWeIqlOP4398vEwb/naNGbN1gV5Q
t4jDTMIbmUzfq3p++fjRG1H6fxFjpJnihZC9YVFq3ZOY7/r6rpyukQmkVOr9mddE7ORV/9OEjZM1
eoyKni2j9qa9qudAVztJqjJ4Nos/VaDzaaeo4DtEbCRsM0nDpA/SAhOC0bzXbaviIEUBgvRVqnUX
Qew+yfk46qzwmCfcftZ5V7i0G6o6v/TayMb+rjMsKA6MNj22vB0c8384B4f/k4S08ooHTKErb9yV
apjZN6agufYGWhXbgUBKLU3+HqDDOtzo0c6FTQWkoYMbEs68tBDzBXRdZRByHmaSUur8/dihTWc1
oy1+qCZD+RJ4Ruo+DT3IMsu0NhFoVNLZuBwUbTHUT3JELtznqGVVrYimRxCKejJM6ThJfgfEkBuP
IeQwxqz2IWFrPVL+rNqls+CcjHkTxshzlOdfdmyMFnlds3CRh5hbvSz7aqlk874IR6AhFATxPPf3
iPlM4GXOll7f7OXEHHEp5lOpegQPZDv2wLfAXwWZP3dBUYNXzFHxc05mVNyrmkT1csm8pYy/WYh+
TvRpEg2aCxmfe+n6fdsjAet34TiW/b2aG+kh1ybVVItM9P00vrqxcWxBetlW5FmEEG77R83JEMr9
EOVRPGcAW3Uk2ueVV4/tlRmEob+HqiWFB4UIzCN1aaR4EV/6lYBzSknvYscuvWbwpwXqKmHevlcd
xUjsSbXCMW/XA6QYiedEjIV/GwdxfpXwGTKlATg885QGpY0P0Hvv2JVfNlX1e/J5lXxPCBBB7QWi
PqbqtNf11IaZRVc/uV8mOk1vBNolsEHRdclwG6mxRFmflxCXbFLXoLyjb+qmWuh44bymAMBgaBe0
xFKokpQo6QJpS919InJV1heAf2kf3Ny5h/nNmRWJw/8vHln7j0DfQINZloiIvsckKi1UoWhSs3vP
r4OmuSW0pvS754FTqrrw7DjRN9s1qgbfrRiVf4j6IRq/6qb0llvVQnz3emAAjIgLQKpC/ROyqqGq
M6Fks/ip9VpsIePeND1Qanlb7yXkOFmbGuhN6HHHMfi2PCdhJEJIwTRNNP9QQdKI4k5RzLV+aZXl
xO38nIDDJpP9AEGUFDwiOcZVCj+n4bzHZcK4f+dpCqzTheQdX+5K1TeBTeckL7vyilRS8291Y8Fc
fkGJLxX2Py/pFRcG7FC7uTPCfOWAs/J/PDOJKbrNgzyq4x0EEnoPGxvlsXrAyIAMr6WtyHDPBuVN
l2gXduPtNE113gNGCDjynfZClnxtRE79VyLIggmHZMARo40N0CsjXS3mm6Ypg7rCrbpM/hGqnsR+
Q+ffwwQvaEclYKjUhf0PKSCWRqD6ltj8vsuTACkciJQx/xDR3rdROkgl9GMtPAgMZYAZqsJlUoYO
0FzM9PAWxKJOi588QOgjUwkK4AATAKa15jvoKGtxF8xTntudLiFycKNYooq3TkbaHUTsN+OuL2dv
qC7Cfun5QzxLM4KbpG74TcwgRVLsZrH0w0sOme07P+jH6N40VdSahzzmE4iAkrFaZtAI9qysn2Pw
ZItnykJ01jNmKr9HmKqWCjyAkYNsYbZYPOcSU/pLbt+dLlRI9uWoodSU6tAb7C01aDcUKY9yJX9i
X4h+KSsMrx25rSe+kyICfUCIidZi58BVNmTG+rq+q0wd3pgCDisCv7gpaXvimRzKJ5EU9QBlT+k3
aI5EpK/TsRpd+95FfkT1rrZWyOo6pi5JHqiHO0aksmygbp3JDiLLOcgQRmXfQZ7sieNEPS1/lwTS
r08d49FSpN6S2O4mrKm2vzB0woZXzYKy+q05xL3fpsE3YwDJDdANoaWU90BlNEXguyzRrSSvqnEk
uGiTSMAv+10+twcTJh7pUq+gkGtNferG7jECRKu+R7FQLE+ED2ErMs8H7PR3UY6lOkiKpRt2KurD
8dCyLh7JnodDyLNuzJsySoOZyBmjRlYrX6aQGlT1zpfCVzf9kORJnoplUuyn5NCCxPG0kx0eStBD
1pc1Og+4GNspLKv7dkKyk7WORG4CRGaU/BlyZ4m9BVlK732b6qLqvmldOXHtwqa2YFjKDRCeF7nR
4fxo/dzNy7XOE9Q9UGkum/khIHGZh7syaDga5i1XPbnkM3KdNk1KuWgsRNVWrE5LwDulSu0Itn17
mbegW+AXQhO28KMjcVQqDDkiT6ruTmwAc3BbCsMx48MmsviuwNSzPnnEpPWr+VKXKo7a1DPWuF8+
tIr4ve5Dn7sdsczE13LU1JxAg/EJ9Qjsl4bkad97foagoyc/S1c0kBKoAm8K0mGxy/eZt5N/PZA8
gpc2VVVwcVmLnORf9RD0xkEBq07CNmXKjN3l0Mqy3wGanE8AtkRtnCmoiZX0pkpkQ4OsRBWn8NMW
KsYYfsgZNTMQKq69bPw4ivcFqMpUtF/g96KsDDBp1/izqiioWxH/LgA0yGW+nClgOheLYcK9JW0n
wkxCDzaablRiPdgJW5YO7QRpWiev54kQc+iVCjFZN7UQpCov0F9Fxy/twFPZsxQ4PjNrzBR5kE+9
Mcjmmg5hzazGu1nM0EhKVcEtZESxfc48CoHCxA/oLBSU41KZmuhm9PhJSLyGvk6xz+PKgNEbZD7q
B7ZLR5DElWSBLGjp1f6JJo0s/3Cw7n8PfGLByikclGX0rg1jFkDZG/+6YpmMccUdwpb4XXspPFux
y7z0dXuXq6YQD8VE646gGQoB4QpOEct2V5V5MeMkhE2hdgtQw/A2zhQTunaeV2E9SOe6b5EKZ5Ha
xPTkCkB4doPp/ChJUpAxRBOCSKOkbTBvA0JVRCVzjmsqm6tpiovrqbJzKDIWauPfS1wC7LKqHE12
iB5nnHXcIyZ/9Ktujh5qyD7V9S6ZcfW+J1Xel09Fk/vCpSLi4DPcA3L7auegZM84k2L5J1wwbBBn
iapi4CrHIq9EmWEuwC0iq0cmuy+L70fyexxrbeO0izzNTRoXk0OePVnlj1/mggw3UzmPQwQMJqGT
lzUB5IkVEAzDGM/7vKBVIIGdiEnxa+oTqr+2oq6iK9ssgR6ugyqGqVxICMnN4mKs4sr7gZGU1hUQ
6aldbtMk0VX+xQN0R/46TWirIdWYOAWVdECJQ5CYlF7H0SJlOG1kMKE/IVaA7TFUBSDA9EWOizf+
BH0jQts0niZDCPhMoQH9u12EHOS9XHwC0g9MU/FlvmviuQj3CqN9Q7QDAqeb7SWNCkqqtM0HPnnp
yJgl9HoGQk7eN+U0eIdAirJ5ddXs10Mql9JnbDe72kh+zeBdZ31HgCERT55ulltBBhAHpRjKL4PD
ZBbe3hUjsLjTjuSVCuvrgNsxbC+JKCZo2ooiUepHHwVIH3eVTfzWpQmXselvevyjnrIeEq+8u2qq
IIyWqy5nYzDtcd8KxS6bUhqj9ohXIFWD8N7Qvr6kxvOb6cAd64Nkn4QmqoE7cdEob9ASVmLJZOEn
wlzkufvuLRXJEIHKat4NiaTTE5djFY3Aq+ZJ2WQO/twzOz8skZGgxjBGrsyWU7hT7qolJ8OQjjyh
or5Yam6L4qI2JdKddJR2gQQDRTsmAlobAYz4udBeDTiE8CPJK5yRbo+BxbknV20NLeRpf5rCgB8d
bRMtJutFnC/9Ne8L5F/XNaJwqAMbOoSxuuiEN+rpqSJhuESo2DVy6FJ8z4Q7TIaIA6vTONjAb2Xt
+ZPArlSRe4ylHejr4iuF7SQxLmJRFUEDpRGVKHrhUDtj8Q6DWe3yPow2Lr8LiLcLnrKq7EMYs28V
1xnpTMnfVdA34RMXCwK1HZ+ER49+YavmsTJiaB6UIEX4zShVt4d6MDkI8JPaYvgxK5ee8jprJjQj
WQpetcaDX+YWqKbU+Oh0x7sxL+uG7iZEuIhfZD5xgeH/qRsxlT1703DfsNlvQiC5OtY+OQTugIeq
eYqmbhfMlS7kPtICFLOZQ1DkBbumqQ2/zOkQdzZtchIvSWakcezbBM+w/NMgXDSvE5G5K3bDjIjj
pcLYYz3twxm2XqY1OWlNPrvJmRqz9M0S/Q6JiUDTCig1VFTAfOBDmGA/AbsI7WZvDHIVPYYhTpFN
McUsHKjnWTAQLCa0xmoFSo6im39GrETycbXEc4B7tgNLD4mhe04llBlBrEArH5dUYIp3PeaD/+SP
eeG5tIZP3kVNh/+krYIip+kioYjW7xITJ7NMMVjsaLGvO69c3u1SWvhx1mtgJ/2Rlnn/HoDKovSR
JUrpSCZnoJH1jSvrMpLpiCKATu4FmmHDjYpw0iiQVaz0vxLftQPBp8asQVos6rL96bW6CFiW95Nr
oPZYk6TiaQ4OKP61wtVRqUwJHJJTOQGQy0vJNY5VBVI3+g+xfRc8Lj5yk5sQoSQYHuJkasZ7Gck+
uDf9UtsxlUUfV1+EcI7sHGUxcnxJG6puE9ChQQ+kWEpUXy96Lwyrdx0POIkpQ9HfPVTaNDGiuCLy
vTcbRh2/jV3RG/D22DxaXhEnF5BhaBUCF51aC7ai1yDSykAZ0xYc0JRGswapVUd8cHry1mPmLcf8
VxfcA1FYe/dehGgPJOrlTLQEI+EchgVNMabzYkrjx89trCo7papa1PKE02nh36sSeDjwYVXcN+xW
BTJB3CdZ23pQUest+5V7tUQCEKJm4rKegLCHZgFKOuClGBMPFGypTqCMMl8qvhgkUV5Re7G7aAVm
5m+beGz0sJdGGzDv5j2yb2gIqSSadEogItAxKL6WLn9PiH8aOwd5ot8O13ObzEC3OdZoZI1a1wEu
ZtjOIF5rM3VG7ZSLtXeZSK8YnoEhWGiQKmS1JqXhaB8Ejt0CBogQrWeSVjz3IdSB32y9r/WMafcj
0LbeqYot9NA/TChO9fdLVMYGxLeQqYEorEZw99oGGNTmO8SPHTtgek+SMhWDQEKXVr4pkEUVYafd
K0d6l39hoySwrhkHrD9Q5KNQQZ6VZuPdWHiquIy9vEUkOVQmL69oga7iQ7Nges/tBEGFo8nCjmqB
6HGEWub9GI2aDVnuwtrdSX8Mgpeg9Qd32Swlhq4ytkA68zkSYskfgPhUidjNTdkD5tCQAM9JF5+N
Sr92hUA8kvluLKfwkveob+AGJXO8gKMGFZaDRT6R9zfjiLQMRpzHPSDiIPLrbhY2WEeRydtCDCnz
6xwxagwQCEPotQwc+ZnvEJKnRhGnCdxAEJNvHQ2RsSIlkGGOnAwpUh5lba5oEaLkjiDveYhb2YwZ
yRHH/vAJaE/orkLg7PXp7EUY08hOrqY3aVXUMAL8KJTagIlOen+J0iIZdHCEKfaoekAVF9WLVMfQ
5WNZjxAWLYS5hMJdh7ChpBkFnjEu0lCWXuIjV21J/e7gzpebTuq6ehAIld3/cXQey5HrShD9IkYQ
9NzStJO/0tgNYzSGDnQAQff17/TbK6QWm0BVZWZl/tgXSRwlX5zxaBELFU+nyDi+eI1Y/l733I5M
X32vg7YYohc7LvZgzkdrZAI/K9HF9X6zbKgjJycia/ZZF6urOtiIbXXNDpoS2robEkPhCPprJ6LO
T/nx6gsdNTUqndhpn6Ici/bGFefQ8YTfXDgHAcKhLjJmm7NtM2KZ0qoU49ymtJJm/ug57Hb/1R43
8iET6QOJTtdmdDZRXiyDwYp6x3Q/eJ23PgxegsCyqiF1rYp+Igu0vVS/BjUXW/Afiwxbv6Q1SFVe
45ZiCiiMqjFXvaCrzFd3byW55AO6XJQvTcBud8n30iXMV2QIJl6jrR8R+9inKNDvq8PqS0oelnT/
WHW7Gp3UqqKNTMJx8d3+ulQ4arZc9vOA/YAsg/rX1C9yvGGSbhdTWtilx0Fr9TKBTlJ7mqM9DUK0
4seqaG3483uj9iWJnFJY7+tSVksA1zxrFohQZeCmTwnsi/GCz9e6FB+F32zDx6bl3P6G2rOmGpx+
mud/7dw6fBBJuAKYmW/rh9CnAMY5ZBHSxrwbWmd7dijAnK44nmePrA1Km9zzggUftzwNgTs0RxoP
RpS/5Gr5EY9jOIJaXfnAXKbp6pcI7htvkFPue03vvK97jJCEfUkfXMsFoOHwTdESfmI+7XNP9bhl
e3hqtit7+gNwgCI5HOAW0mo6hvPI+qh75K6sJn9PJXMQE5Qz08J0DBfTC8t/nh8kIxNneSLZBJYr
5cvx5Hc/sLf4PxsMsf7tdMuw/zdZc7fj2MFgUD151u4GX8e+iMs/U7sbjk0nzbp0nMppj9/ikrP2
jZe130Hv8Ul9AoA6hsfNkH/WLtTzgpl7OeJ8N0R3T/RnTWw/lTQq9qV0w335JVufMuTIQJBF2LQx
93hRTc2EA0nlKSZbhzjrdAM6kUjCdB1t30qfQQerQDlu4Gzb7mx5wN1sM71F2KMXmRmCXf0zqg6C
8xTXdfDLPsDGvjhcIga8xua+Wm8FoVM11NzSzNGNBkC8d/1chpkWvqaCKVrh5KhEzYMFfLROrKzY
YWr1zJSPRae26cY7a07uIWoeSxmRx1thPrMl5axU/VAyeegrvMJ9A8YRLAbxD3dL2vSLbvI4to7v
RdG3P6uGeEZcdSfPemgn9rKp97iW24kkofgOviudDjpY5HX3VPiyMkI+uF7dPvkzxpiJV5j+VnZe
CDTkq/lnsG7Rl+LonG+M6MFv3z72PYvtZbkoguFPYC14sDSD6M8B+xNkcHHVz2fjkw/JE60Axqgu
713nT3taTMr5qfx9eSNyzjyOdhFpCN+NGBNVbK5KoaLMSdCPkKnajc9HMbZuvjb++hfc24vfJT13
8J9b0AxeFwCrJndYZFryHmtGQC6/GH/NsaOusbu7tMBFCybFclXsJ80y9J/Ktvz5N0L/O9+oQHpP
wMrjmLUcFpCIGC+8c4+PjDofeyWOWzRblZuV++B6F2cWvG+xYU3rxrEzdLW+2zhZMZN8KVkYKs/D
0ZLj1AeDlzQqJjnUAR/7rTZ7v7lesG/JsUh3ysj6nF5iMaiQRmZg567WwWdvzVJw8rXXpCU1JMwN
6TjfWSWNhoTsHfwsZzFF3fNkm9jKXF22r+2u9ZJunt+6T7Ea/Xd7KvcjYb9R9pd9L90nQEXnsxER
Vx6dUHxzNQc4qcPI0RPj0uGHGBHIvr+oTZkp5yAGImPz3n82sFbBs7+0R5j6nfS31IGOeR/7vakT
d3bwxnVRtN6sZm5w45B0gLQd2/DFbB1f5ybbLk77emv8a1i2RZPK0e7nJHC8ckqFMaWVh0Ty/POO
wagXIPVphM7RzjfGkd3LVLRrmUXy2L9hxjEf2QE45+NNZXi3Taim6jEQMUnYs0v/fY79u8l3z5Bj
ZV5NOfMS5uIKzaF9bINIlr3yH+pNmC4RkS3e6XKpZyPPi0azqg/n4t1Bj7xnkn/WPuB2NqHrIwZ7
7F2TbGDWx4Vgh95PC2flu4eMR8lb+qH+hfsg0EpZL448QRj6+roYZ//nLsTn3JbGVvqiYDpqNsCb
ZnsqrfujArxQbeaEvXfx2Idt0zBcwhcXc/v/2q3szMnpGt5ashgZGKcmGLfrYi0Cc8bVW9j46Hdr
y7gE+Jl4aOXwV4d79RF5gZ6y0lmVeyI5sG7T2K1r/4TTzLankxWX3i2aNvXoaV6US0WHM71pT/nP
Mqqi4LQeYfxGelgFCxIQRRPFtfkhGlTxqT+t9cPoHRVA40rlvx0kptyLuK/HfKZix6lnO6ZPiQmF
oJDtHIrnqMfEIXVmhgQqNEsrX9d4qGyGiGH1gd7kNAFhQAK8eV3L66+Gxnmu/KW87hssRjbFWB0m
sWfhYdBjyHTBeF+L3GsnQn6ckCoHw+OxIrcU7kc5VsPyuFazt10jiM3pzKL39oFKun+JgsoPXkt3
5WiPiByafGYY5I9PXtSeR2nu7poHnvGFlPzf9Ez6w1k3WSVqpLP/ZrpY/K3CMfjc6qAqqHamcpqX
OapVkQN81HZa0+eL1Js610v7yVHrg2j7ub4BaK7FD6MgHpJjLJb2Q4P3/pNmCcesDw/f3FxbeZSm
OfBHzKgWXaFKahzJkV8P2/vwvSqQ6SAWe/66WuFK0RyRo7W3Zgx3tABeNYoUMdxcZfi/VDLBgK+V
Gf+lvf8dYQqOB1oRZ3rVkHE7V5O2/HR1GzVftCm7XzALPg+LnklcbX7GS8ZW7ftjsLn4G3bUbHgw
PpqdxuVUFO873d5+iV3As0S5laZYLZ7/zM62XTCH3y9+qqPfXWTnbeZaspI7ZsX98sq1jpqf4xG1
P2q6PPUHZ1OhLzCW9suxTXwsZ9iKIzmmyH0R89KaxEH+8Oh59JiOXnRwogVtvm9DZV4Gb1u+iznq
GaVja6A1XzbXOweRXf3tdIvpo4EdbpJDupCqJfrmFCJquTELWnGiNdNFGtmuvnn+VvenuRqmP7Nw
vLGCwQ2O/jwp4W80gsUibnNXyj8S1dAbYebgjvZECtVJR0SaPjhIf64lQ3n/e5hcxeMYfeeBDTb9
365BM0/BcMTBBZOZ2P70zOKo715ZC3lC6RbdA5Ol+9Ru81ydegoQ7HI7TzL3WEQ0J3tuqdw0bchi
nCnYfgdNz7jCPrvLnDQrq/vT9tCqf7qudnWOC+ieiiL231rddW5i1d3Q/7cKKOczdFbQPBVTbJaz
VbpjddmMKoLLFKyxi/2bvYepZHfwxYYJmy5OhX7gNBw8uae9ccLh0rnm8K6q0PxKhQijyWZUFvaj
ay0s4AZbabW5NqHsMlM67fFYtLQtNYlBBCznrQ/mf6YfCeq0dPyx57P1+jVq1/a3YH6LbvtWaDet
BwQvdP17tT11WwSWimgh4Kpkvo5fNG24/Fi6qGYpIYyrplvP9Y5Hqko9xw+Ps0GqNn06IozHM3Cy
OPBYa3h59B6PezKqSD/W1KEyO5QqftZePL7YAA4YaB+GcrEMigAE4TJoMU+SvssVUVsimlNRVjBU
dGtT33Ivkyo0/JtrZ5jjs1mxH/weRUQcjN934zmNfNl8Ng/Wx1na9tiY06APIOI/29H3FTfNJAP/
Ruam3td8DYcOo8qp9rCih9rerXp7gXDvxXPtCxYrzYTC6I800PxPDNotDX0UgW8HdxujNGoZYsa7
zYRVvSAHsWL2ZwDR0qbtGdQjuuowo6ORTjZvd6U8U2/5dXQKhR2JjIHxSOnwKOmlqMCDoVP7h8Ct
CFu0q9byMmeKtLrEh4pfa8c5wnOxHPrZ4Z2vcn8bdwDM0ra81ECRgDOapjfJMVT1ng8FY2qqsfs1
FyHDdnjtkcmjaHDj4Svj/vYSHmL6Qy3wvtvxLI+3bgyYz+U8j0hi+92FcQ8lnFkrhD8n0+x6TaLb
YRPvAIGNudh4dQXXHVGLlfokPXicZ3Jzs3INm9twb6MfqmMm2lGG/vhOm1UUeeeosPtu5mimfkZF
8O5Hi/OqB0u6uRzC0FmSZazjqToJdwwoutg7PDbTIjausErbL6bHWfBdH/Vw3aNBdi+dDlV9i6cC
uGP1iZciQkmSpKzZTVjcFDWCWXIRKUcnhMbxL9DQOEc2Nvej0HXA4Rl9qaSfCgO3yRvCceXTXEch
pMxiU//Gsh7WDCbSGRINeN1eCS5wrARX4qrJvdmNl0x5UrR52aOmuATuQrdzNI16B7uM/uFwGD+2
iy2PZNig01+bNgy+BdhKt18jyKm/jTc2T8tYwf9OHF37yRIYROoEWpEKKAtHfxwwDRHipN09HvtO
cZeGxTbqc1dxFQMr1Gv0XY5YF//sw8Ivq5R3u+zDdHUIh8jRBpQvXb8CHueIhLr+Bb6zKbM4HLHj
d+zZyL+Mj0v8sttEpqfeOnOxidryzPsAKCC/zmEYW6ee/YvwNO81UNyGs+TX3u7i8amM4+1npazl
OGkrKLcv4y7W9rONO2kDTE+hhbarXcNI6NTunOirGq1GITByhPgVrE3/Qsu3zmdgKozcnWBj5Tjr
jmJa7rbqXn28bEtgB4+tZ7AYSLYV86vLujVyuDLHzH1+eNinnnTrTs61sN3VPW+L5nFbMDHVeZIR
HZ+z6sDFFz6qG1CFXti5t9qqzCQw9hfDsnl4rTvPLbMgdpbvwbSEv7mGHLpaFVlzrhUfjqDmcb4i
Kuieq9VH38SQWuSMHmN8tba+EOdqXF09pIuJGoRsFXjF9KzH0ByZdEJlHqOpADxOFK1X/dijVWjy
UVmlyv3VLufXFci6/NUxLVrkAdd3qHAAe3qftml7sJx1fK7jfvvFYpiNgGBdUTYvqIFmIOljcW+Y
px3zlUCjI3y6W65wSZFew9RLG/jkbXv30o7hUeSmK9Qbuq/45kCOR5nb2MJNvb5o9ldPFcOXg6dS
p+tYVtnoarBji+bu06VTvogDAdWvmreSZALGaJmPYah+ddHqfayFrR4RsMb/YlHOHzMao7cxjuL3
TnakvR2esr8HDQ0v0Hd7/GGkg1lglKteVzkGrx7z979CNj2monY3ft3rOo7+Noza7nnq/VCkUIpM
30DN5Z+138EezXjUj2OvwvUOoPfPB9zzH/SsdGoFGphsaG3GiqWa9mtEH3EqJ3QLl3FTB2TFpoPB
JpfR2YbpBfdRvbhgv3EYXqKa+EcBQbulkDrTwMVyQFrZtFuMWbtsT0WP5cwcefu3Mua83ZWzZTbL
BXpgbGaNY2nVtOdymdY1i72tfYv2qXjjHrUelqBofkvWma7evAGtzmtpFyhxYfR2jL+vo00rlkmb
zMjbPGi13EpDDMtlO9r5V1Dvy9WMA3kvuvLyWbiDB7hsjP3N1FyYFUvXv+fFU+JUsJ+h0vZw6ajp
Df3jYntub6cC5DDOPHxUmscS4TocyFJS+uFYvK/MWHcE2NOzysnPKIOUNy5C5lJtWD0MNDJoHizx
7OPMueQlHZ9OEQsO/km5vWlu3TLXj5Xu5XoCfrczUL/Fg1dSx54do1PueYsaqYS4Dw7/AlA1fB3p
SoC0V3OPN0SacpyF6dXjuN4bP4BGBGcyYkYiY4K914ggrpZuXAV+fs80fdXxQhYlH6yyE9tmzckb
1/JPSw9lnWmn5fQ4BL2zZru3STcjZ6t+h8duXpwx6qtnCORJn1U9ucUJBVTTPW3haIaLaen+ykMU
oPkTDUwUz9WHCnnxnCLen7s1dqoUDD28OKONQLtsKvdNoiK8FUMjPpC7OGteaQsCwR5RhzadVl3q
orO7hysa+Rh3B5oZo8uyuQB5lvbVC4O1SyVZ2l+4GUM4+KOh+QSJwvsEjvEXXzMQdmivwU8bE5mB
2yzkpetJ3kv2O2iZudO6EaLm0x2T89f7T7PthAm789uFrxTIa6Vxxztd3BarDBkfmP69pDtqZd1J
0nBlsmVuxKPBpVmHuD4bNCHUrcnqRVYe7tp+OJuUf3py7N/Y2vZypwftTqct5v8d2qaB2LFUNqtm
/cKE0Ku0qA/oUKtt2n+0xDq6zqgLVTYqpzkTXhf+rTFPlBeN93HOES6YOSpL66zoCs/PY+Lz7rGd
vJuoQIrmSXSwbpktu/KqC4+L1Y64hW5tsbrRDYTQR2vUtb+tAKd12CibGwaI0yJzqa2Pp64K8XXe
NYHuGdgh3w7iuvgx8l33DCG1537V0BtXa4nYzIv1+NyWIdxaWJtvxlVMCwi6/tuK0P7Y16C91VUf
f/UE4BJdtbfnYVGoNV135f5Xty394dgLyIthD6Jn07XOZy0X0f52Rsuz50Qv+xilMC8RVWIT2rqV
8FnWmynrgsmvndaBsR249eTrFblj0NW1SXfq73IGfWHm0vi74J0JsTxlXGfCPJZWh6zGryP1S+gW
WJCx1k2nYYLTq00UyIelj0OY2j4cfqIYda8+NGFFrex4FZyB06ARl7jZit7ioWv8EWVN59ePoO/j
b+MP4lxYffgDHXJtAb2OVXfahQ+PRdh5EWWLASkiwMltv6sSgVHa2mP7RQEqVEgHIaQTPXa99w4S
jYWPH9Zh6lmcmQRunn+iRxx5nGosNuarXTI1MvqF7vGPi25s/tv93g4yr4ia9RGGqVPnRdy1vEFv
qjPKaVNfi13p5UlbVeleYi3Y1kRNuP516fpv+7TNP6NW79+qaWPXhffeKU5evLT/+tqsAXbTtXnH
PWcIT9XSoHrbtVW+yTacCOaMfe1kOCIYFw2zXDVQrTQk04OGGeTjq3xle3WLTxGwZN7NQoskNNwa
BWjxZ8wzajO5HyveCfckYyGb7jladPduEEl/d5fG1ElZh0QNFuBc6mQIf+lOGjvsPgVpcv9FC2A4
QEOw/0ZObL7V9tb8dpAsTsineqaCsSyWW1c0S38aZy22G3DGXTtU+/3xjNDCTUXoT+GlZC37zVut
ANlhgHloMRp75UkK87BEcf9NuRq1aOLu9rz8xg683E/hYAXh5S6ReMDUYyFgiQ9uhfwRKMmy01m4
BWO6Nmt7I9o7fqeKOm/FEDoP4yCsH662rNzzYOPXvoYf9+4fGtLZnlNvYeao6805Wbakk0aeVJ3L
uKGEWnV1hu4IadO3qvHyvkGpEEyTv74W8dF/znMLfmfFxlvgXbz5p4vGzTuP2zYzEMkuyBcr9PPo
OP4d/iqgOXsvDq93aIu8lUFaV+ZjdPlG4VCewt85z8jwg5+xsMbwpGAE3hdrc37yDpB7Zk/VV+0g
ikZeoAEl6W5RDnEjz9+0sNV3Z7b3PpOQ/tkcSqAYV8f+6w6lmi+xQIWjbBZk00BX0gIRbMXPoSKn
5nksGBvBbcKD7RXnWNFT86dBdwP3sz3GHQtvrlmuVr7J3RfLdwsvujPg+QZ16eyP/lGOD43v30eF
zht+Ddtc/W2xiPipZgDHRAQVXC3xvsqkkqBNK6mgYE8VQpwv2zIadXJsZ9wvs7a8H14Yt0mA9Cud
aRcz+rljP4F1133WTQ0RiLo1vuC5sUGQmq6cP53Nw+KdjYNCpcbpjjeGJfWgQYIf/P1+/bOVioyb
1biuiIaslDNg+DJN+r92F/UDih4VpZae5IAbs0NrGKAceF0ciM7eH+ekRj5WpYhBrWQadZnzlGsE
wGpWvKHD4P2z3REPVOacGHha+ONF9I6rcgehAtbz3uZ/97cq+LtiAvKhnc38UOqon+9SjjXp3H46
rWBmG1ykI35JMR9MVnv8OshwTAtxcHVNrX9BBu+nm1QFPYah/ZPN7t78JtZfuZjJuZmGsDiXoBJX
GPwVohfV1I7yuhZfVxfBSlZYKE8zO9wxoYi4a/9qpGNUgHlCs7WMNiB67915AtRbiBO8qh8+vcUO
zBPJ7fKZ1ZSCe94K1F/cRur+EzmKVsmBLX6TFvy1J6x/i9ySjXUybSSyKQq6J1N1Q3xeqwCYoR60
9xHXhBskBdsC7CYgjsmV6AbIGVqIIi1afvuGYH1Oxr2lgxjd0TyiiZ76xD8qtaSiI+Qzbal88Oxh
PX+A8Da/AoEoHl4LcH6O7f5miHx5u99/z23UVF+s/uDqn8sdRLCBNMpHKecv6O+Hh6rui9cYTcSH
hfiNF88eu5NBw/hi9RKOhjShyzo6GkFyEHxO8R2vLgI8aNt+2R7vsee3bsfx7hJFrYnTst9CVDVt
5184sqv7UBol/to9c0eiuHf6vHIdEEkCZ7kwEPnQCwftfp32NbrSyOouDzh2Gvdef/njWQciiGAi
aTSylPmxTqVw0t1QQQWjNvVnkbk9RN4JsH27+IOhax/8shUpNg5OvtCP//bD2fobU7Dc1JQNmbY9
ON+asoMEVWdPLZ3b0k5oWkIidr800qv93FodWScmsMq/cCnlP6+W9n8V6zXdMxMKRyqaFm6FKmA4
7bDo/qSeivNC7sl36rvXXCf+sy9IApvvU7G3b4OcR+usiTX+lBEzbaKRbKID7aLfG2lZ42nzTfM5
r7vMDUzXkxjsujrV1gbQvWHR7WWlv7nXeuXeSWKupRSf8OGijGO/TINrVBp223TRSNQke6kY0WUy
op++6r5cbsMmowcbEcuXymeNzkxdrdhr3KoKslva3xeNxmN0VyfXa2ceXHsfviCckT+q1l9epR7B
G1mcuiDY8D/Y6mj+Q7hp8GdEKq8zZeb4sRBuVJzJtEZx5G2djXwqsnmmFSLRjtGnLUjWio12OO8z
vI3XMzpna+2JrGqrONvMCoZQLAPv3so1OkemeYLbsz5rtRLIEVWz88TFHmWT705X3VnkPq3b3P4b
yIv9M3eRzJ2A1pzZDMh4pVIAN4T6EqNiPIHUWjcgKsQuEOSWg3dBP/1QRwkw2JW2F+dHHGtEyXsB
9D3g7RhdHQcJabICdX7Qcs+kVZYx6oqjaKLoVrZ0S/BnxmRlMB9/thKFB8Q6gvNRzsG3RQRMxjy4
9UnaVfhiFz1iONgQIBeX7qFNfBMOzdma0Bs+zCEcKWJ56ELH2iBJGn+e8UFw/eBt6rrJzWQ1Fk/2
7K7eRXqT7ugaatVvp5kNhpZtTn/1bxj2HW+H6zpvLpjISaMCqPK9n1Ci7rRpWwpq3QCfuq79yLBR
KnYRZjf4OJapFt80DWXBJwyhX6yiKZpTHDvzBz3r9hjtTOfs44FguYxa8lSHrgVq0vN8vXvuqQ8k
jfLGHfScysISnx77IkhZWUObhmV2eeo1L6axmUAgX4Qsv1Cn4q91vVdlCTs2WGGV+m1zVx5x77rz
E4IqcEi07KbOl1FHUR7qso4+kC9X+vVY4c03DJg2pDD1tI50f2HLxlM6dRNfW7isy6tTFd17BQT5
FnY2MS9dPPyH0s1JlXWUwwUMYHkSduR/2u24iAc/9Obqy+YF9hfw8TDIu2NivjZW7DvXbYvFBmYS
RsNGD1AWlbh59TwHV67lhTXFdVyX3Wa7RojtSNp9CP9jVUG6L/5B8elytbZbJpBWyWSqJvMWlIhu
sYRpXja1jU8Cav91KBBHU9yqaMiBw1z1hoAhJLG8QxIVPwqEdUW+dXoQzQttLh1Uc6wMzXEByJn2
QG9xMvD8ZaoRZ4msMKTnnLvWO+qsHs3anlHgNevFQE04EKsN8oppYMEjtejomvQoj24+oTIbMptN
njgPnGayOfHCvtZe0L/x8UGb5wMZd1L1Nh+gcJqCb8aLvvsHO2WsiEr4/0WFVcSdbBc/48Fi3Oy2
41n3lr5Zc7x+NqpG4qP8YseOCDFGjXsFP4Lg2Anrt2h0qeb2NpoXdwp3AyiCf9t5jCVnQoQuO9Lo
C4K/ZWVDUfhDpR6CJfq/mGRe4tTvDb8ckcQSZ8plcz9RNm9yHje7NaEJaYsIbs7p2c9j8B4TV+41
Ij20FV/2tpKg0vSXA+wvT+8hEH34G8cTeaFJnV6EtVjQR/dT3NPs2hfPsjeqReCaXI/sapza0mWD
NaQUFreqstcTigXoNSty3vTquC81rOKp3lteFSHG4xk9mXrghi2vfQttksnBnsH/FSJZVogseVo2
3OSBj5zTDnT+HEQgzq7hypHhGkwvU+WuFrzYAu/8Lg2/+Ka3SH7g/oI7y3EQR3Op+Ho+/CGMnvXk
Q6t1aHkeNz8ePsK10c9mNA3qucLj23B7HoMlIY0TOM85K9Bx0f9R16AdWDy9kLIQYCxMd/1YQw1+
G4CGXiO0sYg0aQiv2trg3EoBtjusU/UtnASHrPSdH24jyq+YKtNYCIsvu5J+9WPjjX8EXth+LrwB
InOWZd6o9XfQxeFNL4EuaueT3On95qgY/A99HepdnOrhCYDuxFddRCzNt97wyksVPayyqN9ryVOK
jwlSxzjsguYQ6jC1o9E7hsJH5f+r9NCxCYTD7eNYltYZVwp2iIgtrZLFiX7sNhNXUg1gBOweFeLT
0jNEaOEu8089j/FtrdzghVz67jKUW/EC5Bw/IhLzXzsTd7Qs3grht9vKOo0dIUuziroXZY3Fua1V
+2/u7pqSHvwuDxsA+I7NyB7BAMtuDku7wEG+v/2OHMW71PbVPaZuHmJmSYicDsbmVIJ/tj88z5n1
f9qegZHYGpIXEeBYWQfrCrlbRa7JvLkjFJeZsYxynGmDvz5kO3rOgcyVnu0Dznl7vHbob58l03DK
yMrRHlzHx+gi9uXfqoYkDZSS1zCy+3MU1IiHdFf+nGx0cZfRcsofzizvNI57b75WiHyGgsqVFwSS
5YNdav3LqqOB3S5U7i++3MzZwp6/yMSyt80vL2jma1sW4CMrd35CMUINiGku6wInCeT1dek2dr+j
NnAStxbVclJs6sY30IJD/CciZ3O5aUb6S4AlZkZnONzp3HmyWZJSdtWSa9uIGBpscuWPpnFXqOwg
CNGbBET7nqa7dv4RNYlReUOyrWb3xFV7FrAY+w2PRdt6Zp+atsCOybDNGORnNw/nZYs+mFb3f2LZ
NEwfBTD+N62W2i5BFYCmB2ybJY2l2C0+2roOL7FV1WwPxlEln/Gqp+f3WAruk0Pd5Z9laKLlKkjQ
tS8zzPStZaOCLcrJX2DA1cG9LKLoTxMwlSU11ICftFNTFhfDVAxEjoEygp/GRjLUR/v4hILd+2O1
ZVw/H2FXxLkwvkt9wshWJngtT8xAk4Zhrn3b71h8CdbPcIW3yDotSxYHUESo03LvB9Bdrjxe/B3A
rxa6O9IiNkdk4dFFrEcvy/qXorgsjxAB4mu4+wxPDSoQi+kRe3BAtfhji3qbYZTZhE2D3fsa9LGE
wFrbdjz3PYZYk/ZW9vD3lqHCW8Yij9pmg0dtN68D34jt/3F0Zst1IksU/SIioICieD3z0TxYkqUX
wrLVUEzFXMDX38V96uho2y2fA1WZO9feCYjqKyd5rTLCduza4kjTdJ17nedi2i9R1v+iMszmM8Sr
f06XBrPagjrxyMHDEiY2xybFSRsM6OBwM4paCiefMaPJc9KH+7zrbvPcZBULhEd8Syou81uGxgx2
aujnaOdaJS/T2m6ap7d1LC00w9641m/3/trKH0d1hXrMlm1PLUvbh8cF8PhBNq1Yzm2Prjm1wPoc
i3NSHUWDkQ53bgeXnpJlC+HEH32PKkhbuIqMdpdgQMz5gRZUslMnedRbjJqqY1x6LLOx1PQ4LdKq
bVCgG2r4rwkc9GLjYPiPNTUNRwvk7p8WW5R8FqapfqpkXD4TuPfmHCy+WQ51WzbjQ5fWOJiyMjrE
Iurv7WAxRmYJfbez5AE7LdK8dDlc/I7JI4fcjMqEoHmlPDXBN5bq+B/OE2Z9XNAxn3TRNQ+jqvI9
mchG72auGo5aJIlg37t9Ef4G0Ql9eTDspzUlUseQNTgnl5ZQytov5/ZzMGzXwDvie8E5xYqk3xMi
zlxH3xjOk9q7hygru/QO1AIZkC9hnMPbBGm72qtmhUoAPEkuhqTOlyhuZbshLF2F2lsbrN/nKBn9
/yYxFW9tK1DqcH6b22RtXaqiJJ0i7r1scK5eJiKFbW4ovsjVY3o1xkV+YsF5ONaU1AVj+SWXycdc
V70KD6JU4hRXwXIvu4lNq9C+MvhX9Mgkj34ydHcM2Nm+DkeXfqUt9uSdQwQS1x1kqZ1/OXlhwx8y
4iYuJjrFaeREixw/oiTVNPf4itGo4qCQ7WmkVXBvAAy1PqE1spPNzu4G96yN+Y9ON7KP9RB77cFk
SX/jhoL7NlHCfykXwg52k3JbjwOB3Pi8RG1VGPF/82qgkgsrlk8ssdv77inuz16X7b8NlX6pSPDM
dpphNrBxFUCQezMjSy/tYuJW43o0+V711niXLljm6OA5YLp77GjAaDhpU5ChAXvekctvqsW+dYM8
PHoMKcvnesO8i72TgwPfLmTn/gEQJ8m+AKJWDzg1VXkw+CMz3DbFmL3EEM84W0g2iHeZCkDu6hK6
7YgPpw6w5OOQ3sVALXdcJc19PC2iOhmNe3FHWgZfXtwX6bsl8QW3kuYpaNDQ76ylRGJOi73oUuWO
p1/0FKv8FxZ+r30o0INhX/iXh8jv5rtAOogtfpoVBkmFInoP+zI9JGrs5V/Lxpsb1jSChrRaVTHz
71wiOQAM3PD/X2lQYgXUSpaGuYnwbS6HqCr6n3A2Sp2asOvbc8b9y8ARAKW/NTkvIkMr+m1SFKxH
Q9nmQ0HkI27QX4PTCHXxhxAwardW5HJsl6v15vTo+EPffFOHIrLuKrg22mJpfGRI4+H8f80xHPV3
6EhowUukZH7XAtxM2E/8fnoFq13lYYro+Q4lWEe35/Kap6d0bWL6B6aFzfsImvHieaaUx7HP9Xwe
w4aci0AkhuEuUQBPeW9DgdiE5HWrVL7ER2Z0GiHAgyI9tjhCmQ43vf/UDtFyheduYF9brW+EKQEu
SEhoz65avTeO6q76dFsHoLKU6GDXKICCuhIKUeWURNES3S408g0veJF2XzGYzmXgCk4u9RhlOHyH
wTEPHB09gF3vijZ/Xpyge06RHP8RKt6hU7Yy6O4AhDL0H4mBSx/MUJrvmsG7PKx9P+bPNS5OBkFG
rum5DI1rHrLKnZACSW2T8yfv/RgFe5KDcXIMinSMn4wMSPtd6oGXfyfqVte/M7ZFtE8onIt7ygTZ
4qDMYeNQxwWdOjP1ihiqBJHt/fDsepMqXzzs7qt3CCXG6WsVM+Z4zgvt9d+zDZiHBNz49Y1gVBX9
oVeagwGF1sAycb8UYxqeMwxmAStTcFa5zMeSivV1e035Ix5aHoPgUhnrp18EKHjdfwFCUJgw5+Lg
3XqbPPIvLvaV5lvxrvS3uamqgKkRI5tP0i0F2r1QPak9dVFEVbUrA2uJZ0nZ/fTUSDy5V3THsHoY
ljlU3jF3QHU1aM2nySCkiW8P1+JK8gFDdWZo8X8lhj15ZwGvIhC+drD+V8MUb+swp5UFqkfTtvFp
TluZ3EyBNyy3DmOU7M4Zhj77WSEJxMLXTYH/mWKxrsAUYOuqt4EMsZwVI75QH3nf936y0wmH5LtI
a0l6f1GIdWAo2ssmslebchz2l9zXY5ej/BWs3Di2VpZe8qJZgO3ZfcyKo+Z+sBYbSFav2OLOKYm+
WZTvAGZsdlRxnKeXpSWJSx3mBlfzTtF7AXV3pg1OhVet677psqDhRqxCRVYUys4Sv3eTyD6XNY3y
23igyN9NIRV1c2Z/BY/4hCTUX/O6nx2Sfes5edsoLlI0NMvmX4LcY/pwSLqgRptgsQbLn0U0Yvre
dQADw1sHzDRcmN2jqSfWOMGHa0dgjXTxwOe7QcTVcWaAObwCZEf1c9N2g38LWxbSuCbVUpwyRyj9
zGeyPuFwC/SRMBm6ipxJ30u4RKHe66rAiNlK5b8UTtdTNXslQzwogTi9NAi+9pSEUcHREM5sA5yd
AXyls0DQhd8M1Udk+cGpF2vXi6/MPNLs3CtyYEDlkc0eZIlm9dD5ZD3di75YyosLqbQ+Wk16UHfw
wsikR136s71oqRP+6tMcT80TfFze8Jh725x7WtY12QXorfwLEHMfcGQ7XbgU5zoKcNkTclAxPkJ5
YVjJqR16+iyHsO8VV6GkXT72NRAT/xiMJG4IbEI0w8WOTVzch3Fj2QPrVl0X7ade6vVuqpN5dVCc
XSatidyUK4bYsKnR4qPC1d28ntNCpT/NirsUn/GURPddUzFFqjXEHk9VCxu1xB6VNTb/VwwlXbQT
joHjZ2Y3P9k6gIAxvbPeRy24+q6PImsIGZndR5dh6HqM8aNQUXX+Y90V/nJ1qwjn+TwKzeTLn5g7
ek7s/hEEssAdaL9WuwUlLj/qqtU/iZSI0CYc0recl47USNm9OESo/fGoxjh1chfGNhqL9lh3E5fk
UnLd7rt+YQCXt0N29o0IvCOJA2h7RCLo4iEZSSU/eSagyfOGLD0FUZm/MgACmw5j30qcblP5kS/1
CCRjEVV22djRPLFghYEeN6L4S88+3vVJRFjCMntIvVHZxO9pDUy6j7MZsHRd54AsoSxtXtowhk+M
502Pk5VFMmtlV3lcsUl2JNhGfBAgCpuF3x53YD4xnfe9JVz37F91/rQOCT1Hyz6+P2peR33jMW9Z
SVXXODtwpRESPznuFQCOzIdla6ltXLv45RdGJEGsNxyBeUrC4s0yfCNkChcw0SnedEmdxr2UKFOv
27l4u/QNV2DqAnaSptWZqyxTmkjqBhxscRgG3i5h7v/GpLx6YKlnWhyL0TYd+npTXteoE/xusisP
UFzhQ6Rd5KtsbDj66izcldOYXvVg1oe5gH3cWdAfIvSnKkkxXs5ub/5I8sLchjfDHeb7Phyikake
aUxHRnBZf7Y5t2B5ttjz4waPu4euVRB60sXXMFyVbqgya508u4to9bAfF4j300qzUs5MYYdlOCN6
FO5JdWFvP5NWpv5Nz3h2OmXxbGPKn3HSN0NcYY8rUKsZWFb1T5gNPpABnrO7JJujz3g1zjelGZ/J
xB1SHpYWxyST9q1u1lZQOiXJTGuyrCTQ8YD1TncOJKT4Tek7Sr81cxszZVP4nHn7x8xe8QrzTGRm
Yam9pbQFfoOW2AVu3v9GbaS0DlZq3YuOPCLmGu4Y70C3wq1iybQwD6sxqahewFewrU1u66blvlpd
T1WXIqtncRPCBmLjLuCNst/tMo/ZfSK3Ge2x6E3MCEp5iNB4SYCos4IYmwAzFL2zWSJ78X2Mvv4z
GtO4vq/RKA2cTZjU8oA3plougFxdcQqjVnlo0SO72Z4iq73uZSqwbJSLoE6zDDkeGqCi4jCZNNIn
zn8ItHZxgSZgZunnQpsy7QPyo1zCTmDnD3CoEGNzAGa2ixoS8na4pOV4q+E732HKs/7BjLOdT3Gp
Kvtq6Y7v6jxd+31E7hF3rewZRxRiakl3mwVeuypx1XCO5OD0H2nQ8hFA2wY+KLLvh/1N5o/4J6ah
WimieYuBhQqnmb/sDEJym7TE+xwznsf6lyqp0Y4aage/Q+AEvzF58MFFa11C10kP1q+KB9d8DnMu
73pSqKYzK8h7fR5G1PpHjp7enfcrSXr4aoEbKtjjIJYnj9IVWJ5S9t8yJGS98attcHBGEjvueHBM
w1A2M+IcEMs3fPaAG/85Ct0WFmDJh31CEf65dhNRGiqIau+i26VY39zcLOt+GhwZ4pbJnCTmfgrM
12zTZrrBpbO4NytM5nswdDrb9zE6xaXES6zOanW6Tz8dx99ooXQeXeWENe7VvClPqzDTfCYrr8HI
M8WvXe0x7BtR2PJT6zG/PWCSaT8Yvwb/sa8aV1ovpxWfYjttJk/BYGRJ5PJZWUsuDDogJFy2CXNR
EdTqINY0YKUjpYH+g8onnuWcRcPdJlORGjibDuqc2N/1infTP2P5dX5w4XnXluBze0/EBF7w3oCR
9mJFiIQiQu3MC+Dr3B8rcwqY2d/0eQqHHZaprR+wJbLibG5KjF9xVEdcquNMxQRPTX06dj1iCgqv
JBGLfnsL8+EQvEeFxVaJLsmXw3rbwF55t0X4mRhoil2U+KBsCFBcaaToxb97+iKMG2iP6W4dairb
dq74j9y3+USQgmkeMCqbd88Jl9fakd5X7oTibxQix/04kj2tV5ZkVdgCcZMX9juxJeWIGYp8PW/x
LPqA3TCGvi09Grilg+G5FESYMYgE2j3PGdIfMhz5bqtTPWqCHZbD7KrCPwtyyKBdWHgElBq6QYKe
PHDvBWQxXccqSF3iI4X8wJwdeQfGjvLLIxcwPmUMEsQWP8dBmFPz/0K+nC5hvuqfhXys54hwonuC
T5f/nJy6aEc+Imkq0+aP22VpQEiBGIqERDGCYe7VGq4vXts6P37mzOt+NmH8nMI/vsmRiLYd0/P0
2KVS/M2YPa87fuptdhpW/t3KUJsOhFuQslfnl0ZkPckIbXp0C5+LsVnT/jkWif/YYVUhloyoG5zS
JTNg3QyiOshRxk+bggvWIgLX5ZVhih7PUJR+isDj1LCFhEel5bvk/R6umgjKaz+QEAR1kasHIyU9
btGzS64gVvKuyGv3ZcR1tRzbdN1KGUy9el9XCREP3urcE5Nif9ue9Q0wJUvnAmRmcuZpKrM33ycg
DV+MRqYrMxe/e52Gb0FDGAQJmqn722/NKMhBNMu4I88X7reGfzm07djq3eAxXGy6JnnU/I5jMtdw
1vy5gocvjGOEaa7Zr6Dri/cMvJRR/hrOFCWdcgnBmTtSIy9G51FwoCo03W0ypvx4kuwfdZLVaJ2t
VEBLrCG4X03MyB6xtnjh08T70sSO/0bU0HRIgwpIo89kIf4Zs43s17LyTgQp5mA+0WZ79MkkeCHO
gR5kx4zHd26tV8YnF82eDJqVT+dd4FxmD0TaVArKNiwfgILw+ZOyJYZHGitdnIelKHL0d7qQB+wj
c8hxbJoXdyA4at+T/Hpn0QMIAIxYtULSoe+6nMlQAqj427lfiq5qToFtu/opH8hHvanzIR3RRrhS
rnSjVGED02Ly78KYoyxECfH3WT0hQe6GWEqytMLeSbzpbKeAMfculVXzf8iPkZraBcxmvT/OSCVw
DIvIDpeFmS6GlUlU8gSRHL4CZ4fZyepE9ie0mLSlAexBKd87XEHzdK5U29FhSeH/N7IV4TmUMjEH
aDWV3UxWpcOLk6f5VdqQuRnTZ/steNPiXQvC+7wqkd935CX/4z/Xy6HzNkithSbgO5zw+e2wAxfl
E4igTn4x9MK8yx/plM+WbI/oDHRqoyOtSQ5umPusHwf1AAtIyr4/JwNxRAeibZxvG1HQ771a2a8w
of1fGVAtdfroZhVe6wkPw1cd0CPwOWus4HaYIzz8ClCCQwEmDgifklUW4N+IhwPEJQkfJj1Myg8L
OMsa5Cjos7C+IksH0GyAEOFhHBIvelN1yMQHXOVNkv97SrFvpkcs2Bi2TYIn4UxII+h/mXBVUi7F
TxEGiYQ2tWI4W3tWXMqpr8dzXJDMtBUTfEsFsu2DKFqAB8JrnBfKwyS6qWAd/atUKW1wbXptbqox
wnGZJgk3wa7QQhLyM5bktu750pZPMvPiC+ksC0lwvGl40QeXVCqDcQA7hymz+w5RBRW1V9K708wT
u507gIQwcMK6BpEZMhhoowZpyMHnv+yipUIvT+DDfs2oBGc1pLULm4uj75jIdPgVkRi077ukbd7B
8vkK4yoO3zPR59/VyhTOGlWqc5FjmNmFMqhe21GXv0zQ2/FvWi1++wd0i+apw1LX77hVNjNO0s/D
ecWybR4VuqW5q/JyvOsYwh2xR1XR2bbRBiUMohEv5OvIZ9TrkmFQlWNwBz+YwuPILzH7YhqTD6tW
dW2Rw5hjkEd0Yhrlq0uR2pDxpSAI9bXxk1Sd8GW3+TkwFTzUkA6r3gXj0j/1AHAc3nw43Pc8Yedw
ttje64Y5O5NswTBmZM/rn3a1uDxAopjwk7zj70EpkSnGLl/+zit29WsL88yYa53kGbG2eVK9tvXd
JpDPe6XxXe8xDYfqMVcjK5MipIvhlEyN9y69JT/nwjfeHRCQQs+vKqra2dV9cYJIYfmHFyL//oVn
oJLFmiKfaGPLzV5BUO6NapRFa64dDMdPmbuMZ+m7aAHGrwrNjlVZO7czHPith1j8tPR1WP/rbW3j
g3TDtP50MovRRI1FeC0I6KzP9TTU9TnE6KjvCGVj9EJakPlqicC8gh/BpBhyHf194xivPS29B/Oj
gBALUjbxlR1XMTb3ab8BjZnu2+4psAUjdyx8MQY/o7JfaYj+jjEBJOy4AP0FVw7m4D/VCgnYit9j
x2htdk8o20oD6bMzEc5iLs5IvQRR7FLCh9+hPfPpHOPX2dyhUd1fqjBtWoL9fNnJf4I6iVjPqvN+
YRIIfsE9UDDRfaX+Q+gQr7UXfYIFN27w4t1O/dhPp1yvMGwm6t382ujAYSjn55D/KU/7hF9mCRyM
VymdztwLr3yQNpHrqWzyXJIxvZVUnWfyiw6z8h9iLULRSNw8FFHecfg7fiw+6jUGX5woyB9tEW4z
1jFw34Q7YNRIpkQDVeRJeh/EKCPfo2FQe2bsTYU5FgAEN4aUgVuiYRhFRbLuxovxV0VwYejm+LaW
mcr71K5sYiAIUxBzEDQx0+wup1QhfbVjDROgQJ/VJ1i6ttyTz0DMxexmw58Gi7x6JJtMDo/AcKTO
BrgYTpLQcmTgdq6PFv8oJsO2jG5jWWguEuIvcTYVNCTbChPxvBRR4t2mtkDoJgZx88LQw0ncZoPc
oOeKZB25ZBo2eIjwOffG/hBeHfwiZxdrRZEGuLEzjujfOgw4vsumWetDMSZcefjk4F/hD9PpsOQ4
UgyS+7qzU1sO11wT77cv8gbJJBGhZrbRuKo7OYxX+KKrubym/grlVknotX4ooui4JDUJnsnQMhRJ
fG4UYqQqKiNh0uIrwkuZ71LI9ycXpRLEE//WHns/Zo+2p24mk9gbz2ROiyciVt1qz63BQYyDZaNf
EzADPp4eFL0mtuy5wTIB2jAS2LCTavu7avoi5sYLiVc7unCHBFt0zxdkFRcrRRuWR256qBjBbocP
r8gZrxZNov5tV6S7C4JJPpGJI+8w9uLvimrCaEAPN9YT+BOsOj8TEAuxTNkT+MdeutTy0q3hDLiI
SnNy52HKjq6bpBVYVZl1pypt00dLu/+cNon9paOVmjKYxubBik7da4/TAeQvJQbBF1vMBeInmxkA
ufWDmEjLO5FcKf6odJIkKLZO+lo1kCPUxII/aAEzkvfhysx2YaR6BNhNygvnZ9E8SLGqt7So/M+g
Aw8jKXDZpC/6s0ubM73Zu+UcYfvoUj4Qa7HFEMM+DQ+J5+ToS6bG+jECOB8Tj2kPdJCN8S4HWA8o
23x8ZZxC93xp5afuBZAMBj2leM0ncc+RgX+sETmoTGj4Foh0x1SF62pzUmV1csTHuw1gmi3uxZJl
OSMyztnHMkVs/lY9B8Rezw3YMAUvlRJz155Ja63zfYEt6mr8knMwTEe4hQoP2I8kUCg+jrnPET2G
a/yqzZC9VPNcfsSVTv2d7qJt4L9G+ve4bhENYuj4tapT9bc7kY3A743fVRFhIXA7eacY7nwlaxD7
h03H6fYmIi93F7aMUFsAn1eKc9kcde3xZdCBZs/JmMXQXU1vxOvSJI6+kGIDjTbKDedJpRNctKvJ
C2D8Xv4j12ElCIaJzpfbxwAdfaX0q8HM/lWxy6S9KAhrtGS0n/5QhDkQgpFITDsZjdCUacXAXnuC
v5PuVZfuZRQCHjsV9BrGLd7yfhlL3EDaB69Ik+2hVyHXQ7EunHIV0eRc0G0YVme59NmL6baoaWIZ
OBKJX0JShvgdZ8noQFEi5fi2iFQDLdxsf0ln+vkYIFf7R5ky7Txsy+E+KS4425lB4PM1HMvPVoCA
QjHy07QpJFDFnWP2aOs8Jy38z5cTL3QB2rGwZZhINBTfYv6mXVenRFsF4kKKMPpdwjiYBQ/hUDTH
pTHL37aP4f40wZiQ6K5I9yT/M6ge4ra71Z2irVOlM3ySKssDXoQOMXBhtjHncNoYxehZsEDAIf4T
q2RnAsm9zcfYI1Xxc6IpHhiHMMdoh859S4og/xbYqc3Oejr3WP5j5U2KJ3Y9K542HK9O43/6cwFm
5FYBnVRBcmx9nn0LpgggTGoJa8em7MaauY92Yz4E2SnrgdqOvVfHxY5B7VTeg7RDPnYr0NZFEFBs
b+q2J5k97SuLN3iV7nINhItXB04GZYO/XNBBfBLE1A8y4GHVE38XdzAcj0M8oXvjiGqvBGvCBZpB
rrctzIE8Lbq0yVszLERRqXUT8LzQ7RAl+ym019lyPtAn8jNSRKurypnxH1pDB4Ne4TREcqTb0rqI
pThXN1OUfMOych608JYgg4pVCHcmGv3lNDVUSgs1Y34LndEtvJ65NhdDaxDChADWFHdi1kX9rvkW
9GPAAK17bmSB4kh8qhL7NKVco1MJG9neyjCOphEVkgjOaxAQ7HrDOVNnT7wGc8fpTm24J+2oix+D
vARLgN/s3Qubfxvd7Qnrk0T3JJZvkzW0lsgIZtU/rFCTLO7C+qaRfZuR/wGRJVlmL2rw6tE9jG41
rMMlID804qzJtnyRJIkmWsGOPREPhuUoC5JhbIuD8hnJj8cKRKhr71jeVCQvduFhfRy9nmBjncWo
t6CdXP7XIWca8pAS4S5vLWqycyQqifaGWqTozix2Z9BPMrG1dXpTBLyCAWIGgDMxnmOL6xWHISPz
G4ol6Ka9kBh88RflDFG7S2pBxn9XQHcp/pHOFRdCeNoO8iT2VvPPXV3afsExWfxuRc3o+FiW5NiA
xqdlJx7CasBGKleYq30VViMh/nomGOdE+yQcQMSxxQQ48snh6oyBqAB1SEbiWQ2gkCkepomvnyyj
mPYDUGNivjZSP2AtSb3KvRO90Mj+3VxnEcsG8jn5LtT2z4PwC1VjyZjxmALyFE0VfrkOSTIseWDj
z2GSGvVeFxPPMWlSwr9vm4lk37QYHW8nckRj0EZJAuVtMhehuotAzYmWN0MQ3JRWBpF3zocyD79I
3Io3yhKKDYewvwCo4VBs6mtX8wVsdIYRCV8SXqPrpMOmue+rrTNXzUiPuxRuTZyfF2VyeidFdqqe
LEPp4r8UeQQtZJmL9TFoyRW+LI2AqGbeJtQ9jnnOEbcmGus5HUiAeyKeqoJddbs6uO+JL3euE8wA
UcR1UAWvMmi95SkVASqZS75NASXdDs0ugDxrLwkpTyjBeMXnUzrlfvbLVKmsv5TbLEF2LFqPIpWU
QVAPgKb4TmSG0IHJJVIqoino9jysS3Odo5KZ4uJEU3awHkv/CHIImn8jr+kedMVOv7k7iUCKMzVU
pDPMdKo7MgtxImlCnpPrWCOkIX0rf/kHI+5m4wHlpnXJptpI7WE1sjp3uYdshBnevow+mP5e+27x
hvZOgcFqLVwhiRTgx2QqlGjJg1QHRjqO+YcROJx+oWT4SCawS4yHiiRcWPEb8qW734Os5Pinn3xD
1jGLQ4fqLFZvHQjPEr56ZArmUVYKlmO8V3ndFB/IIw7m+pwFMM5RAmJgSBhVKs2NmMNhxfKMooKG
PeL2vmkQi4uTjXDeZOSm2UOQE7v3u5zVkFwmgiNpQytFL0s0WNe2oKQpqfO4cVP6cDhwhnOovhk1
xUKRiDGKgqUuzHir6OqXhBe8J2CHqiwmE4eksQbDy95YuIHp0C6jL87JPKE+LVqk9mPBkUvYX6rb
9C9Grjy9wQaKf2pbBgLbbDJqESLh8aGQyJDeM+XZ2EKa5eFgiDipuEnZDDXtsGz585WkxtB5F7UG
Xdf08f6wV2nCRILxG4OGbHS5q0AuO4oRaAnCPIXqYsLLIm957rF9M+hzDJeTYBmb+XFzZwxvONTa
R7aEsP5Cb7EcXbEV8ITB4pCrvNoNGCS7RZG+EAbQ1D+6LkERFwaQ7jPdLiBlwDKl/AQrMAU3C5N3
wonJiUW6WCfaCA5FdSYabChS+rJFhZzaRl4r3l8c0YHvfevKdd2HdBqdXaTjavi9EJHAGiuMDLnP
I0nw+Q/QXJ/cUFMt5kEYC6FzWjqAER5cwyf6QvKXCB/pU7KTIYxxuiAa8I3vIXyZ9o9eatRzz6et
op1PUTowcfWBEoJ5TWfSBieNStLG9LQ7tnpE0W1TxPN4aEpXLvUR+XhYDhV2T/+K4jI3T3qs1qq/
Y22CHJ+1raa43DOcJjpjNzcpUw+XgQcpsCtWiOx1RAlq/lV9AtJGfoSbdE/sa9iS+YApyTF1FBMr
fD1cuySzIVOkmlBJYn0043ihvH5LYF45SwRBmctlzBss2a4Mh6eAKEL3tqf577Brq669N1jqv8eB
4JdrSqvSffdr56sPI9h+eVAE3/a3ywSc+eyNjqrJzAjWX/jNfe9oVbt4N1VGWsBv4TXJ/JiNZI6c
OtwEbg+XJDhMF7MM3WUkFcgjV2PAnJEkY1/cq4Xa4ZadoDhb2rFv9Jd1Gqf4kGpxnP+sXqmGmTdy
FAgiiMKd7PJADQCZzG2Pawjrvi0o2QwqeV/8ELhESkK+ukfRsrHztRXrtD6QYa0rkIdaxT5oEIav
8kJAFH8acUr9V0u2N3OaMkdv7SPaTfoPtwz6I+I2e0Z2Gar1fZAu7XiyQxi+UlWT5+YKfsK94tUQ
5EajxOxFCn9+sGTd6GdZI6n9plAst7gsv2lPLgKPT/xmRv9EMkqznElugm2jwQ4A7Cf653kX5z7Q
U1F0MT2P27cOAshs8EqTyeeHvPz58lq5eeU8Bs5k1F3gIYxx/LOqIN9RztXjG0hWgTi9Rb9CHkBo
4B9aomedJ5G9xY8g7rFlkfZBtIrAgoKOxDmVsl4MhEy66Rj8goCJhvPiKUJwg2XFL+NOuo0f2fGD
hQhFJbK/csZccnuFfLkj1j/ZdPt4+Q7idKLnNRFHc0Hya3e0kyB2JGBuFNMUIO6eOgzFKwbz7WYg
vjlyToTfJSFzfN2Vy6vkt+Ga4uRYbxwx4i/o2Qru/EkdUTDJtYx4LysMJpoKnvzxkJhFq0+ZMmA7
eWS6hKc5YUh2UDLutvFP3OjbnmST6NsErIBiUIXqt9xg6Qtg7ixp5c4RT7B3cJpwaE9Nj5eZ+B0i
yK9Vm6CeBcQxjTsLJ/fRxq35G3VdrI8Sarnm7vZ18yex7HBZgAUh63mMcEPOAeKktiX8zEAU1IEW
qxKEGxINfEaGmZszGf+caKw1c/w7nlcO4bSGRryXU8MwLMGu7t6YiBnbODvJcGonT83YYFPtPAhV
QRONQx0PZ3xJ5EgHfdT2z0pDHt2O4+BlFAyx901XUHg/yiuM92ExuRaCqFQCPKsFcudYVQVCkssy
qPZOW0u8WeJTzdzLKkcz43KfXcw5Pql4JFt7MJdmyaNDK/12uAEfNn9Z5gU9JjgiF9gywWHTrEWG
FUi4YUjuGPnku3ladfAQEkO3XiH/lb5n8FK0BwWmALArV+wFuMVdffHIDSvPNBzYL+mQZ8/5YGwx
lF8ukZPyahWSO0Q5eupb43iw3+ncd/MjoQLha9/UVh4R1ubqV0L2LzODquEK6aeJulEGaQwBUZoe
+wwOD0LA1kyE+HaitDZXhKRyuZEUvfbKOZu3T/QdNOzpAJyXYNGKXt2ypQWHpiJmIkEbPbCOj1GM
KtLF/zOGQ1VfVD3nNLHRFs67uNQ7imbaZR6oLI1pH+O3OjD4LsWFnOYiu/8fS2e2HDeOBdEvYgQI
EiT4WruqtEu2Zb8wLFvNfQHB/evn0DGvPT12S1UkLvJmniToHtuXgbikqY+Ib5yiS9myqxhWtot8
lg6L/QrvaXBhyVoC0XdkhXq1aL7n7AAbKnZqPHyw8bNpqE+c7GR3CBo0EX8b6Z/zUPFPvgIALeFl
GTQPahxEQILZPHOT43Ql8+RXFPRcpPbAKxgTrv6ffnBx/CdtB9mrWaKezjWz8pUJKWl/wNy0iJce
UPkvLIrWHm23MIHIuMLXs1u8YXIPJbYnjdNlnbGyNmv+1LgjN7TFm8jrDiznKp4G7X5iCN78dg10
SgbqKnDbvXW8+ElAwWBBCuO3O+tl8uZHlgiBuAzYXIYDTQNO+eDXRpRnvOjiib1Rom5p3jLqZlwo
/07z5lXlbe0NH8Vqc/0E6RWZHTWHPLzAGlUz2VsOnWoY8uwzi81wPwUN4ZIut2t4K9zNQAdThREw
0BUEvcJttrqXpkcPx4SSxbDStvyc9ibkkixMuCg2/67Xfsqeez85vv8+BAH/CvxR+y2hAst5M0py
6pENDxCFMZe197Pbz+01G7uiQBSDpOSwpi238yeb0cQhuZQe7C8UO2vFUeBS4W2e60jvmX3jHm/l
ZH97uFpCLmI5h2zplfIj4vAnfk3x1A+Ge3g9QzzCPtRJS34pFFMECaknRDTkVGfseJdRP+zhYe+f
mXhIQTFPecFRjj6sZ68OuOx2jEjDgwdp371PGuxNUH3iafwlCTpsj8hs+3fKekrxlgfkO34UbR/2
tCuyuqaxJ3ZYFSAkRsUToYMNLz0n5cMKXP28NeQFt0hGTO+jxx7mrW4D5TG9U1u347Hli4Msh/IK
mRKKD1ZZGd8sE+96bYI8+CI2A3cz6FSub3hF06+YDF96osjQFVTy1HxLTN4J/47gq6telgqc2I+C
/+zxsRxn2VznWK7mhyCopikvghG7zwDkqkOWB+wJbU8TGwtwj5rj85a0yA5WEKgEVoW4hrCF8+qN
5YzmoVP0+D1KBn11toPEDyRxhuPvQrjDjB+AWKiqMtLfhVkdMx4bGwf1E91Ynft39KZ6fRj7VHlg
lNqBUiYuff2Xu86g7QacvN4jamnNrbqY/Ar3dRfO0BsGMzD0N8rMy5PNli1NAcmfLp5ZmOoRcD4K
0hI2MOl5b6rllz/7yPYasmh5MhEp611Qj6G4cMP1NrC/yvBV9T5k8DBL/P/Y9AX+aywgQoI2BU3G
BciFPvuBlUWQqBCzmi9JGEzvVU16ELSjlJbBsMpOHrNIcSbWuklOyKu/WXup/qng5kptas/ocYA+
KuXZLJtFmhcu2ramb+MfMJsog/Zl95E4GBAoPSUPLW6ZrcfxrsY6ODxXo6PKG1VWSDnCTQwaUxZI
FT1s02rywMuEGG3SQY66ZDlo/0tTjQUo2TaGpAkpsR8OU4tN9QD6aG4eMTquJebhNfLfMjlO5R15
UUym6P2epRlKCDcgmjmmefinoMnev3IUsrjBdxB8Cd1OXxkM/fKxpRnAP1IJkb8FWC7Td1Twpjgl
pR+nT5oejYY5mJnJ/24DOlTeCvY3n4PrerZgzVi5zjHmxg7poBZJ9uQGHe+LzIoN/p+LIHoQbPr5
tPjL+pcJX9T8GViELJ6OuEz71yZmYttrSmfck6YgpH3lIkTQFldP1mtcyJ4L6cFDmPhv9NhYoSy7
6/reQoOa2dBFuX5dkPQBknu8bwuLuyjpKF7OdlgAWQCxGIfYJCM3BcsRcnt6JTqYNhdSMORb+1mN
7c8FtVNjjCLytR7slPfiJgILaR17CiIDLM/tVe5uA3EWpuNw4FNY2CJgfw1fK8fdTtXB88YrSVFe
FZNX+OnFy2HVvomlDQCzNpAZYTSDU/srJkYJNgYr6Dyf+Hl5nJJqct+iJUAA9LFEqSev8nl3TXiE
w1NezmiwwjMIS2U8aEEcsljQM62M1ZVtCbEHHz+CT0ShG5KnLgh4JUPlWsIzmnvlckgqW6XHKUiY
340fIsr0HtnmAxAiIQ5VYLfjXEPKNAd3oa1lxx4cwt4ubUfiLhzS+foEIdefnf3gUk/wWAVYZ9oz
f/ai7jEgL+vrJkfyvapCyP/D2ML/RnDSFBuSKuDsCYpkni4Ly0973zmqcl+kWoIcbkASsloKGgHM
nm69/nkA8lLey1EX7NxI4QfnelOTyJXZPJyv/F1hdNVREZtrTxrl1YOv75y9rIhPKLOQA31+e9GX
WNy2PgjUtQlPyxjcU0BC7MSKbSKbKweFkure+VbO3miuQ9rwMmF/nj+gI2xoNGkGNH0g0kVwDLCg
bH55g8scByU6RdNukF5aQnHg0YPIwqPJMnjlU+/a/JkhkqRrVo1TzklLvss/Za0/VAc4BynGoaBt
+1+DjvzWPZpsqI/LGDPbYr2EFw4pPmmKQ5FWc/Kj6WTvvOSg8LwL0TaUXDGR5D9kmHXJXBbgY1nW
eRzfcsjL8W6a2wE7YQay4NdAEN7w97O0R/RcVy/yTgVgLQzEvPqIMy4RtUvHaR1msmJOVIi3YQqj
4Rflt8HzoEn7vzFH+uljiCt4di91xT74iblmsB+dQTe9FBpLISY4RqP9THhKmkPZ5RstQUxL/rBy
0VhgXHAXuKSj5rY5eSN8aUtHFWWReUnm1yd0iQQSgDxPKlj1n9BJbXMeBN/4M83JnAOcKvhx8KR1
6iErK2JcVDKrm1maaaHuJSlZr2YDQTCsmdGqb7FPGuw88WNnd2weyctOekIdYCGeej95alX8wiLK
J9lOeM6+mSYCOZy5Pvtzp5g9xT211cujWGMve0u2l/cRwIIuHmIfluR1Yz/jmtAhiG+4zbk6yx5s
GgUAq/afaaiUv6Isbtr3poeucRoGGUbP8UxEdcctP+35zFkonpIKnMBLNxCUpli2QKjVxej+ZomM
a5TAEi64CdhEeadn62UPmFiJMhe+PwXv4xxP/lMpcbu63eis58jMHOHC2OFWu3NWHlBtkZ1nP2dE
J5BZ9aC3vZECi1CCPvbovMVwTjmjxnohG9gpFFj9a2qZOxSkccwpsYN9wV61MBYtpWUUCrD+z0Q4
PYlf+8D4S//WDl8adznDb77bJ3xSwHZ6wiYAfTEhSZBLCpQckfxY/hldp/GfeV3AkhUASbOjCa0y
RxwTVh7h67XdTecBQVDmMg5euvPok9pZwCuUAaeGVgA7b+TmolElzRtTzsfAcnLQ1CxVpjxJo+Ls
T9Whsk0h4JNrwIv6CYIOX59hayB6V4qmUjDabA6nO0FjAtOEi5jzESDnTV+0xrAp6jpcVMdODHwT
GBqcZKCl0rIC81WaZa+YM4LsO9pewxdrGoBP5Xiq0g/RQtoAr8hAF1rcwFt6ZGGfOEAQeqs5dRWa
joQ6TOpStS+0CvOi4iBoOEI7Iqt0f6OwQBM/BjhMm+w8IYxhfljnsGse3MEdokdDI0b8APIP2FlG
OhZTTDh24hjCw69ghBd58AwqZlFnNtmQ8ivwGez+VSOgNuUmBEyGpP7v3uNI8te6kQx0UHQ9gcDt
TENVffeph1beD1M4QKpbj62kdCtUtGNcYGwH+RRqDsIFq5ykc8M1w1uFZz57ByOJQZwXnLc+QU9g
vbLb0vD4dlkqy8PoBzPEM2woP7yBB5jhpwifaGDI3TNLDEgEk9tyh1EEdojzOQxW7/B1cLXKbqz8
BzGpifok1Zatu0N14MlqCUnb40A3LNADw1R2Qe6N7gWz5/QDpw6vbvQdwvmQULwnTTJoNZgD1Yjg
jqUYGhavLCBXfeWNyyfvk1C81RKxLBF9TFayKQXMi1U4zO8jcfHwh023VXhKvcn3wCcnflin1GGt
FVZMDmjk+ASU9Lv+2jbeTAO1dFa+l4nBQHLAgePJp9BVUo07qM00TnKl67pL4cMnuF+j0oI1Ayt5
nP0OIQxvXUh3H1wB3OzrImp1BBaAKDuzVk4wGmzP/yUZrXDuBuFm90g0iE1Zt7rmXudV/4fTq3Sf
PRYz1O2WmVf+i1wraNayoBOOe55Lgpk1YjQQzwexx9oxB9uhjhLRZ/mE3xPkN8vUzpClNynUhtKN
/7IZQFyDJ47s0VFemaVpTxB6NsELkFWYnhcR+HzYPDslX5t49MtriHXA3XNDIlLHxTXpLmGYB2jZ
ZDySxFz81Hpd/7zRz9RDrLe4HfTWpv4KsIyIm+NM5tIAfkv/S5ZKDkC2yV60W9rDHX/1FKjTvo0z
ebhDTuqh2+tZJRBDRrcMXpMcwHe209rpmU3TeVOVgwVpnyafwMY7CwV7sxlXPr/2qpv5D3sI1q5J
2hOBU5QF0yreWVmq9TfSKL6uj9EcoArWkjHxE4+LlN88P+T2sI5D4aCq+h3ONDC6YUU1QJzS3UMh
VRJ8L2N22eOewigEbhNX/vQ0Yjet7mZaeJ3v7lBit2mGlZyQDTlzXsgAsRARwVh9Be120tULau8x
GBGdzn0Do4zNW+0VL9iO+aazwifLPlI2sH7S8EkZyzLn0wf1knFxXzYTj5M/pXH4HkUq895tWYPt
AEThvuPScKIP07T9e0FYlaWuU7HKiyqPTVm/5s0lES2SqZ79or7SBIuvivsSpmhUKfZrqEuze8jo
5e5545SK23FjVtIJzBl0M75jVuvqZoeCyRqOLSphjXMzjt3wDCUp5O8ojC9/qpwmsl1P3yeqBZb9
5pEuoZI0utSkTkChgfuk71mQW8UZEuugvfUV1wB2z3Kr32WXxf51YDqBDutgTYlZq7f7JloTvFLs
lZtr0TejhwtnAW13rII2ip759jDn23A08hyi2UyngBMC5GdkBjwAtN4KSuwn2XxabAFYqgKC7+9N
XtGOTF84nhk6cZF4F2cQT3h519FFZ2PbcwwUx/uuloLz1rgOftWASyV736jArVOxQF3Tk4ATHbH6
yIP6W5On+UdqUdjIUTqgLJnGexDdn+Tj3eLX0rK1+xHpCbLsoS4pDJZAKCn/IexOs9x0Qu725pvO
bNTe8XbEH3+dJ9d+A4y3VPR++c5KA4JplFc2+wRxCEMIbu9VUOudTLCA0qFwId7BqW/BiEd+k5Dc
nFPudkCQOARjVj7LS0K0aP1ZqYKAm2DdvTIVoOyQfUrVP87jAIP0J+/IkskDUsUqHmsEJtz0TCcl
NzG4aNiHqFzi0UHYyb0PvsZj8pWw9mz3xUSK5wdCpbvcwXZdabmMa5viqt6iC7wou+k3cwvwE7pt
ZD5TC1gzy31F/AjxsUWCBbDloYDmhurXOhq/YhIU9Y6aoGz6z4VnUx97NdGkvMOZszFwmYI3ZknH
XgFg75rs88CvvoakxoiWo4mGlxqn9F/cnuTtabexz4qZXT47khzq07aeHHe0g2IXFBjCH72sURU+
B5ll33k8qxxompLYWTEWL1NyofKgwZY01pZaLARoNNeYvDodZ7NzCzFc86DPvnzJOHF5FDsm0ePY
wfS88eudh78J6bnm6vs8BuD8JLcHWg1RX5Z4k5I4BVMPmAt7XOFbPtUUGWzaj/Eg+wdWrKa9pCDs
6CSWBumXDEQcXGNeDqy9LZxtormUcpPsXfR6pseF9X42ZHTcdQRT7f2w1c+zQ1e+vmdzQ0gqq+nD
2I1qzLtXfJOY4aIskb+Eh7GIf1wPAS1tm4i52tUFzUwI+ub0Cda5JM35m9xoHNgwlT5LC6VroFqc
cZt8Qd42BDVZqOmJNQ8jVNVVZbnnCl3oQ5KQqQFw3PftX+mQlrjLnCwCjVxpKDFY/Vh23RVEwEAD
Dk0jPwOvQ0k5S6pakgfHdNiXbCV5NNHUeXniTsnktelnrT5NFfSiABteRARguG+xM97ZuYnzC31b
RJ1o1OMdgFSClsxxzHVs6kfcgklL8vDStFSWrieuMVgvYguT+dkZw8BSBIZdaoyufuFMghi5LcOM
OzSR4MXfeVUVRgRgmAqCXbhl+9A4aGVIsRqB1dTXSautsQLbkexrgDUrRi/MbdCw3oK2Q849RDE3
1yuta96C04v7/wxOjK1++l9RqCpLn7jGYoTYW5/6ZJ6RqYmzbzO0Kc0dnV+kZBPfJmv8mOiGGPjb
4PjlvHBkG0gGT3whtveZy6fIuJqj/m3XzajVERfzOgbGyyVt+EhHMrkPZb+0ZXTMxnh7SYRZR/+t
mYGd0SDWDvNF1FaNNAz53txfWvqJAueQkDqqQDDnxqzPTFye8ztQXV1y+gBeKlE6sMBjwGlDdwY/
SWNPfV6LxuO7PHErSH+zQwFUultSOYkfcQ9fB9pnM+BLKsZuecuhCTf3mTLE1wIdblfVyrKvV1xh
4m0SrQvhfCqeE4p3iMniugKt/RZ01M6zSxq8/si10575APTPsHcr8zvQM38i680v3W3lQ4K8Ehin
WsrTlOBWx3gq0DKW0lWPfCka7qF9j0eXKsWwfeDwDGFcwLR+VeVm1CUkz/Iq20r2hDL6jE7k3dvc
5B9gsbDOmXjEl4aKv9onSqXCZp/iILmCsl3LPdU0MaV4mCg0m5sS+Zrr+bCpP2ENene/cR3NAWso
3Zd9xkLp3S0CEG2HgRbxdtjjD5sEdM05lOyQI6+LCOuHa88Kyd2yWz4EE+AGxiXYwPVkcrlnMIy9
haSg1wNrJujleRi68d3EXiU9StRAKu06wRKiSVOaythkJ+57zBqQBeParOFj0uENB8Q9hSOWPieX
fzR47fkSiyJqLoI26OBEW6GtH1rcCAp76lq8VDjdYrosN+pzunREeZpFuNvub3bzAarXaNgfRfo9
sZnNbgMGEP1SWW+p7025qO7ejHka7AtMreWh8tMouwZ6VRlrtDX8w7nsoK05sV/fibLbCFDlhimI
PVO+J6tjmWr412cyUBtxIzvAHY1a7gHsUWO4Awolnb4CNNyVq95foE8oRH6OdzbpFU5v2EAomaIw
EFeHBG30nuADMf84qoPfSWjMGTbI1H52s6tufNedDlms9+zBrmQPTpy0I3AHkmdr9UDggS9T285g
EjtiFJA/85wmr1jMzoPftXN6hy+q1ffYn/kssAr3f4hv2s9G57y6qtVhySbXKMzudAoU/tGvEYP2
8Dj0mb0uP7XmW/XU1IH0902vMfKg6Ut7AVk52K+A4QUsnQyxA3+MeF2/Q31lHKzGnkOJOnOQGEys
4ZNqs4y+MtAf/Ccu08g+STIzwkp25qD9ajy3r74XvpQ/4bo1FwIERfuyDG7nfSYYmXpyDpWIEa8w
XxeImnTV593RlHLJDsGU9b+SgtPnLLw2fJ04Kl+GOCAjsiGGJ0bXtfzZxMrmaLSV8l4KwOW8z9s5
1D9lBhbjJwRNw0LCQY2WdEW1Ht7rJOcaWLkxuT0TDpi2JxtBw058UGNcyDH3/ruBIhThszV8Rau/
bawQU8DITq+uL9JXXL0MDEaDEz9utkFzLRVmSqyj24K+KTbyP1FsbBSlCVPC6v/Am2vXITkemGMw
U3QR8bdPQRUpboeGFbz43DhiEzUDEbVGwuc1EnUbMSkvEoYnHB3mCWZCMj7nSJkUW9LQOtg7mAUm
veHimUlMrpXPOAkhhoaMAjNM3+/TJHe954xf3oh5WmLSOCwdBIs/ZNXH+S2xa5u5vBtKnf+2Szyj
OLCkrHzCUaqYw1+bnYFjF3iAru5qZ07oTIyC0LnBz+DhJI1PHuJTSjhYH6ziG+dOIi17rLSF1QM9
fUnqvMQI4BcXC/RDzQJTPSsC8N25r3JInIlGPVXaS8QdSHw62ohjYQfUcIRJCxQ6QPaJ2EB3HdLU
xfY59xdwmSDSJS0Zh6WkCgBNOSmmU+hW0pwwqg0/OZY30OGS8tQNdvipZcc3fd7gqveIKwl53pW1
Y3Vew9SP7tyYJ/E+52XW/GxbRWRS481SjwlGjWuYZuKVdi5fHgOvdL8WmjD0S58HfLICmuw2KmQs
4ZbYQ2wMCchtsgtlgRz9PDqShFB2SkHn/dBdmNUPjB/yYQ5hBG4nGvt9TPzO18pAi8E2SXgL+37F
Rgf78GCy7hy2dfR3Dsm+HRo3ICe9rmvP/WMM7O+wRenGDc6O+ZDjI3nI2hj07BRt6YEQO8cJCBLj
L5421hfB4hpai8uW84oZhxlNKlCzMEi2tdOUFibkKGqY9JpmeyckHhZvTFnTE/+u/abjPL3AILTt
W5gSTwPLT30Nv5WmmAwO8Yki3tVwL981Iwh9Fc9sEoRrfPIljhM+49bE0qpGHtn7xFfcL6IgTbj5
dWFvGJEgXb8P+BS7K3uFMcJ97yiUfvZqMSphjHfT0MWWUrp2xDyNAVWDGPG5Hg8rtzVsYDmd9WNP
Ye8+ZT9VX6s+kZ8dMITuhJtt8I8cWVwlGZWgmPK+C2tmlDSSvd5Hxaj917yKoEHamGjJAzXwUXj0
U5eEyDBg0RIwMEAHQM4q7hSR2h5bTub0J9XqzWvMtq25AFzrI/XcW+n7LtWuCsbigS3xABXZJxe4
5+WQdHdMWBQrWiPjT7Y1DK47LMWVvXk4TKqNwdwN8aNbb4rRks70WmHTnaDRA3ZREWktHwzVza4p
VxpIBuAjsaGNG8wvWhmxJFZdc+JSVHxzcTuFV2FFNl18Uy1vBb/TiIXb3Mkg33XW9u4du0f8ZRdy
ki1dL9XE/1kxRxFfZLJbjjTyxd0DsJiy/ObUCSdsq8PUPcxrNtEFzaamvCdYi22LU2Wa3VcxjGSC
KBVrbMIn1qIIPRFT9KKviDk6jfaBWsroMfNVDWOT5mjL9InPzUsusc+i5hhbprgHNEC/e13FAP6U
bXzLO4doIG8rA8lA34LIyelN9vptWK8Y77msiKRAUTgM5OViMHd02puvinG47M8a/j1F44Tb1oPp
Pc2Fg85s4p8QdObqga8942aQuXipdGU566FzVLa+R44Zxxcqil3tcsbxH01PBfeVdIcngpZ5UMXG
/S8ps9z+YZZkr8uutvBYIepMfIZVE1P3PGI4vSV9SMI9syP3rCSU4C/RhpnEf1VgIfzjorEGhIfE
E8n4KjNS9w8G1+fyi0O3fdR2NOxydR28Tc6gHyz63AWJBp9AQWWTuMfrorLbrCDIPEP3CfJL2k5b
4thTfXasQv6BCPJkRJ9h9XatcHzC5Mvh7uFOqObw0/RslBu6oDYzRuDh0UDEJzWxKzr4EdQfUvRB
0XrDsMSqi7rZGnLlHipK8DUrAaOZIozsZ+2Pyu5xg8r+toYhaWUVsrXkwG0ZNRuX0BOnHevTqiDS
AmeRyF8z9JkHl4Eqz8yX2A7NOKEdDcLDXEUDc0HUkaQ7tQl6NZurkm7tzevH0EUxzkZSWheaIAKP
HMje196W+jXILlXWI5FXo7/8jPRmZsvLYqtqNAmFkCPVDeKycJZZotSSwKcOFUsRT2z3fWSV6aNu
clp36h4fFDQ3jxei0KM7vwp8lfVzBgZs+ktMCxdMAbC2+0kYcWs9YS+DK3XZPBd4q+VDlreFpd9n
hTpM6ALgpLUVeLphYEm62Hi6oViza2D2pKeiStfOZcHX0Mub0JjwqIhZVOf2nzYpVJQ4w4nreUIR
+VIjLgvi4cMB/HrU//Zp6GzIsGdcbSHUTsOWNqjdwEHbBwXbedMz1aTiErLwjU+pKoLwPMbOEpyz
VZN2WXhSf2+5wOQmzDaWRW7V/yIUyeIDtJX/16ucsC52FA118p7jV9QP5Cq5H03zmrpfOHenbxlW
lWLPL4prvA4CziHhDFF+zzrFfjHu8fvWAaHUpuKFvk+8srK00zvN6yJdFoZd4XYfQZazyPcXAVFX
Ve07iabJYklK2WAFLFwA5rncVGBMReotVxNbOLQw/YExqtRPVebIZ5LUZsBzIwAkZvAO+/G0pGHI
Wa2i+gM2TvMyIU4zsYN4eU+mCVMtast08qsGV2RlI88/kdCpL6bq8uHNCDq/RO+CAVh1OrG6+FcK
WrhYT6gok+Y7KgvNjkSe4yq7H9VqXzVfUlJsHAP6VAu0IBgs3joeaNHmqtBkNA0umC6GeM9tn3vP
LcD4QVsGqrtmY6V6+URTaZ3fF+4WYg8xbLGn7vHU8rmDxV1IRyG1n+uZ5BtQvglruV85PuMi/ZXj
zlVZyPW+wsIE9DZ/o1AHSXRyU0hnU4dH7pzVsHP+QBPFUU/ekXBuhgGfXThEXRyVIrLfM3QESDtU
08cEToEA+5zEDavSuPbummAmeOthodonZR86j1uUNz/zcyQQwEAqYP+HFs2Tjn4a/sf+qXMuwgbC
OYpQcJLvpWFJ8I3GobT7KTqE/m+BI6AJ7nhemhK8e6mbJH5BvMK3Cr2nVpyb5ewOMLAKm/y38HUI
9SGla8JL7tFG/OmRKB3CDs7+Gu4lwbvgJvIM6g7WM+D/r2xn87S+Yzlcto8x/oXxDWGl76gfbreh
DjTs7N18zQIW35xh4XpH1p55AiOx6zxSPeEMW7rdLX3+SKhpy0GnoxifJwPe8EvJASw3H7uL39G6
C6clufXAWYZX3rCiM7ug72SG/1Hz9ntWFERYhjKsYn9c08Zmebd6IZy/G1tpAiYlhv5vTpKm2WtC
epvZGsEacwdYEJXek/+s5msPUQ5KLu6DbMIv75fxsq9nJVckxLEW90zGbFHBkIXdZWWvvLyyZ6d3
1XiQwPYTtR9glKEsFhPeR7kIYCYZZhIRK+KWeMzm4LT9obDsgmhSr67I8KsOADzU/UKllPzlyXb5
kZW9W1wY/nJqBLgIqua2Bl2X3voWZASFClVb38gtQXBz5TBP/xXUmtcHeDToIv6KMFPhVdzcblsc
Y1hLdA0oQ0zYItLY+RJvwnM1mC64mijibhSqajEPxFjyjgOEAQXrYAe0js1yu3UAxlH3kuLlJnxU
VMmpIZuLHY5G6i3/1Htl9CFp0PFqXlErc0HnpvFFL7X4yLRf1nQnQ0T87q/ldD+DjJKbQKC6LwWL
iJ+P+DZrHSWIlIPelMmJ1B3cil0481yT1s//cEiHZbjlIsKRCA0iPNsUX1LKjsvS03mI+5V3V/xS
p0vYH12n8IuCOppu65Yzwg1/8L51T/XctsNjHTXcVDzPwe0K54jgN33vrCCRnTYilShJbkC0Zooh
a4lkM7WE9ShkpqcGWLHj/qrSLVlb1qSngY/OKTVsNc3pAIaiSt1P3QbnSbijsk6OUZbOMCHc6I1f
JxCTdtEU+drK193By9jyHYdVYxuvQF47u4qYh4U1hFRyciouHaCGxRuEV0z/RTeL5ZSQjY3OC2GP
5GQCJqcT4o/4nbArIsyKo+7mJnlDQEq75ID1KPwfHH6uZDihXdllMCYAxF9kRGxYSM2z6Z4DApdf
a2knD9o5666HRKEmPmYjiMZDrFia7XIMvhE0Kt81l7Id840+RG3jTkrPfvE1VdkrlNjVfBQjt9YL
BAVsTUSqeKIRjxH7ScIY/zypvGWyaDzVgozFxQ64BWpE5pH313X0bG3nlmesDbJ6mijWVN8FtRyG
071g3wzow9GsklkSJOa7sVmHi7H3Q3Qw9iaEqwuJ1W7IQlle1x5n9Kl0GV1eZTRhMkpBg5p7OwZw
BKUDvePqYfY1tzUVrjymPqfBFzJzLxQEzHZVfxcWCOkLYp/P+wx1GGBK0WbjCSBJ2BFm5DcON6lZ
KMEl95FeaVVhalmUhbKP4sfLYhBRzTmbdjnibsBPdSrWCuGAF56JH/HdcP6yY1rsPe4lopXwuuaM
AEDHQIZLhzL7GHiWoF4ByjNCQYm/EVDSADE2sgOHy5omuIGMJ8LfAyN4u6HfAJKEbNR3GJxNcZNQ
iLj7dJsXoIEzZ65ZRvHavVA5/JGB7Dbt9t3E/8orhE2Aibg+H4quDL190nm9PAnrUXIJZ3vFeVpJ
lA6SnZsFAdaLQJr5pEKZJwmsu/ouHakel7Xkd0XLBQoUlBfRf2fk5bZtEg3Mh6DZ2J83ksLP2HfT
L75ZjJIaC/1v6eXTq+4avhxmCHEsoQxTvD6hd3AQ48d0dgPs2WJfmJkbLGYzLCWgz/9dKTdMTpUJ
zEQN9n1+WKn4Sgh6f3hRbQTwXQpa7w9URlYsBdy1jxI5wMHKmRcIDwo9a++3TfdLW5Nf2bOlzgH2
WkDBKyjtBHEhXgy7Qag/6LELeZoDRDYks0CsWBwR7hP9I9GBvQ4kWJdbAs33DwZ5ktNZ7BWcb4ai
sc3RR4bCStrPDljp0VcncJIvsQv24ognrW0PSSG5YFUzqJodJbvhe4bFVh9wV5HQi6V1fvED6m8y
glCA3ZdjC/dSZuobET7sezhQoVtgduK/sOgdBFZX2e/VpHDj4YkBWQxZNvgUorI+0Skkcf8uKj0+
GmxcVXXtKIMF2uC2UHwIilKNQWPJdi+GEr2zE0BTlCB871fuyEzyTUyL6QkMNdZfES9J+Fh4QCP2
EEXp3AKxW94krAF7B5efWz9lNeMIKxc7JOHO6MrgydkaOw4hQaF9BlkzYWLcsRWwVLN1hWAHwZ9O
8XxukOR4xb20YmZMsrKN7kEfyh/O0BIIDJmY/GchWasfhGxT9RKMQEnAt23YkiUjhECcc+s4gv88
38OuKImj9Dh4Am8h8sdcVjzHUwZaBHODj/Ga9OgRcAw/hl2IcR64mizzfdIDGdg2qgvrrM3IZ2TJ
RQmxxz/S1TdBUKfdqr/TGJ2pjR9GCE8EdRiyjXB4fvy8YEKOZ0NrXIwl7DOppXPjOSGAj1M5eAnc
mftgYzJc2xm1soh19VT7zxw7DI0BBt8QEGVLmsPWrup3fP9tetelykluS2RpzikmFhf3KcYimBe4
y5I9Er77ayEpcbCohSjDXU5ATs9brIc3PMG7hW2D/23InHb6VmQRDLU8wuRbUWZ4R9hzmzqop2CM
xOfEG5Sa0gb6ISSkPwUGwWq/jo3/zSZ5JH+GNRGJm2Yd94Y6UJzqKOfY1RpA4K7w8sq/M5GASCDx
7vLpJhFm5Xhtptfclyj6wqbucVnmbua3H8MtA9VBNgZX5Dz/6M1GJoxbdlTYlFYbnH3KbRjuCNKT
65gnq/ZoyiWfsi23vBBIq5c6wT53MlMHnsanIMLjwSpjWjOg2ZAIPuWoCPoHmhBFBMASIBxbhzjK
gQWiuuCWaDEvp755IwbFQS75RRVvw4Lz9v9E4ngy638xkQM61IahoFmaVcx5aFaM8HmEU/tKF6S9
FOW/hJ1PcwBe7BYbHZmgoOcNQlPlHX175A4dlhpUEgfUyz4mgOUMF8i8v06YDLgBFK5+Ltk99OAz
Au+ncb3kMQ6H9N21ocXu5sGk2BKNw/w/7s5kuY0s+8+vwqiVvcjunAfHvztCBEAQnEWQUkkbRJKE
ckDOc6bDEX4Nr73ywju/Qb+Jn8RfgkIVE6RElZjuiu6Oju4QKV0kbt577rnn/AY69LF/l6opNrla
I4TmIUSOjBDeSFYc0VLe6Jdm0UnJYZbSC1iscsG6AtCBc0xABrOsHQRtJmVlCCbWK5weJEwraw7/
FP44ljkRNyMYZIA6ohaYraFbUn3dUW1EAaUoEaY3skJqkP1RTUCpx/oqAExlbNLszAJXVl7KbcPk
oAPhzQwZHNJRSUlXvYA1WAlHci55DfbvfgXUSEUwG5usQv4MdaZeUZYODH+SxE2/f5AxwOsX868a
BDd1+CNNIa9M/JaOLRI0LJVUTxpbw/IDS5zAAyVhBbDfcaeuAgHioEqj49GiHFksWDcrTOz8Q4Sg
pA95hqV9FYZAUSAeKiKKvkqUI2RUJVje4UPx4JilUC7iSu95bFlDO6SJNbLpGJkbMsa4IgX04dsQ
lD0rJOQIqDS0nHqnShRxlwTaIxRTi1p8tzBp16+zpgTemxR0w48a35P0iQKL6aPRVmijIEYvxQ9W
4kdUWXGVNT4aMEgYkZdEAQ/1vpWL6h+Co4vQV0X8+0ohto7kVktLsFweGMPJCuZ6fiK4RcKxhMxT
AToUYi9cjHClqUAzldzA60X2MnR8N9w4qUXSlJOS23aF0B5gFXB9V8IGFsVdI7VWYHtY8VFvpUDb
Gy64uZsuQkDt8klgChXd0hw3jM1lnig9Bb1xEbI4aRyjkDdTsN06FRelU4K5h/YzdqI59PscDCAL
h4o+Lb0Nt9nNCYxKZADCpPaYSizEMTZycFHtjvPMzxLUjXASqq/QYQCcoYk9L64lQNZz9ByDG7Tr
gIGYuQBwSW0rlb0MeMI98aj7N7gPZdQRRBLV5iwuyUtnMQgw+VrdFIC3KF/SfVcJTh9C2KoQnXxN
p9uua2WwjCi6hzcCdgLNZx2S6cc4BYPGgiMTbwX8LQBV+mV6n0Zio3BmepkjUZXCq5hg1qFV8CVM
66JGVbgNAIYt9ESt8ADl1WTZx3LVibp52BsbJ+LEgCYvTtB5M8mzs7KihQzWAflZxAac21VR5RJ1
GyXtNiesBeUydKK6yM6hmLK+dI3wQm6T1ibQc1rXDgZ35CQonUcxqNRpiJbpkQjM8QPIOsyUslxO
F75KbSmAQOoEys1GFdToc2xZeO4iiumfxa4u0HBN4RTJSqqflKbcSOGxquRo9uPdQ7Fo5kRG5yyU
pBEQtIx9JbRTVUyNI668lncHdoraM6buSnIdaYXq3AZEq/pTkBnUReiWFzpyowXgO+3WDdDwQfev
T1bNUuTzVynX2S8UxSw1J6coEgocaUdT9EtZcYlAQiEHlIhghqJ26Cx61SbVl2UG1Y2TukIDmfKx
5bYocJtygf+CUYS/lj6aJ6esoib3prIeY6k1MQNS1xMa4X210dEknDXSwJIwm7EcCv6ehA/yZdmU
JrI7ZZnWtyAkAqEF6M/6ESbgUPyebINik1kebyiztPQ3tFjHWqvLTMJTJbZQumo4lPkHmguxcGuE
phFel4gFKJB15MLZ0N0B2EEp1UGlRYYQtQIM7cOGvip1VbdwMeJOEDcL+mm1JwJ1y73kE/Jx1PrB
HsUb8VpIQinTDmMzzIRPnZNJujzp9NaBiIEtDsB/NkwcKUe4imlRNpVz2YzeCzhRxOgPSHhzQbQJ
hBWbNUDPnd7cyqAyOutgZKTtEbY2jimcdbLJv2pN9ODVabCKtBDcFdjnRjssYEqI3tR1Nf+TH4od
ij7c2ZeO73otCKgi/pTStJCVM9xTTekkTCQ8fCLW6tnGBVV7KHIrk0CnGhBGEUVBbfYwT61NOudm
V8XWzPU6OpYTKZWhAMwSBZzc+yIDwn9Bhb3A6ghGUl3dI0KptPeRjh/qGZlLZ32RTdReJwWeCdlp
woVThGdD3D3x4BIh+mqQVrBsYDeehaBWk4scD5XsqE61mjZfnqTXllphmp2jI2ZA14nQH5wg7NhC
HPIAq99Kqyz7As/bVd83st8B28zFNrhcgeFIJqqjCz7kHKwdj12qt7iZd3V4JkRC+IB7Uh7MsbwV
0cOF74vtbE1h6qoCSO8cNymnSDTxZRRZL7Scal9K5Th05WRaqLpg4wkt4XOTMYVL/MxJ1iYgGkHN
mxCCkesFcm0eeWxG/46+mhacUxYSoetREycjCB0fU3Fq2gh94rJFEyXLV80ay7sAfn1AytTJh76C
gwngyErGkFl1KBRO6Cllt6LX1KzBiiOCChWdyIuNmaGwYsCqUBbQPFteeY1jE4lUbmVfqtBv3m8U
usIGbWbJLGc0dC0Lvwk8k1aXsIUy4zOEuRRBu5UZ2NgArXJK2I5g1UvM7GkjTYBSt/Vh0WSVjhQ1
r+vQqsC9n6lGt0ov6pam3VlVhgpKkmjMG2uPtptykzTkKaBPVyhxWD6UF2tiCUYKRtHR9Esrq2ID
wbJGwOPCKhKE0yRNnBe5FeOk1bhUbzIPc+i+m5jIJOUTeDF0czbORgAEIuPIc2igwQnEyHfVk6SO
zLsVXFJ/ImViBUotl4Ao+56gTkHxWL9GnQxtA5DTSjs0qXjWc+B7WLGKmqDeIFVkLqEOFFTWOawT
Ua3tBLFfd9rhC4HeR6lv1JMKlFhKBY5YzXkfA/+EHCvfEBXac8WsURz0kdPFnThE9QZKj1+e0+8J
P1GMFhyEG1IoC8h0hl9AC7SncWpWRx73no+l48VXmHRrRxW5wLkEPPdC0APrw0qrm08llyUFxX4U
EygrbbyzhpqwbRLe0NVfiY55LMhqDEMbb0RqZIIjGmS/6GVMujor7owoMXsFTZOaElee5Ig9h3db
QGN4jb5Y9lkOUkWfGJ67ue5BC0s8d+UluK8GMpjniCdINnGggR7gUhUXzkUQ5dgEKzkAdu6TSPx4
NSCFGhOEL3JiKKforASw3jIHofC8zb5AFW1OSe8xYelynBTIfqJmLUilo8/UkAInyhEwe26w6bZa
SEPgRBiZPQKLJ/JDlr3iUlnpsb3cxCOcBJhLvvZtBZ4FkRhFSz9Lrpbehg66HeQ1mnNerKCDHzdR
o0QzksQNhmylg8qqYNGBrjZyfQk7mvajmerxJBQCTbzoMg9xjMMIyEp325KYyd6kSrsMNe8cgahJ
6urWg5ZAQZi6RLjTIEgpN8YZiLJJkCBgGpoaIMpY17iY0qKr/U91laif3NpMTkMFF4xJZhlJctxA
y8E0AvGXhZQkYjTZACxD66Zvc4KhTPRjyxdr/Qh3nY3x0ZXL8BgAJyc9OmfGFwdDMy6mG7TWp/Rj
nIpGVNXVV7osBJDsnUpdoBfkNEhgapF4GFFo52BFfM6AwyY1sABDuTb66lGu46Qhu94MZYoQztfK
jM+SUGyVCYWEUJ1aQaSlC/oBcFSgglE2jtoUrUB4nIFEQ3RldlOLGl0wqfyNdI7zfDM1kJ8k/OmB
mS86IHqfK6RdtCmO7QScODNWOcys2r2p4UMF05IebHxr6BXgpjLnM++73ooLWOrGMK+AR6rVFE95
Qz3WA98UZsImL2id+zCae4QRvh9Y2KioaONErUApDJ08Xinz1DSq8JQsQlLBKAmByQ3EaDeMtW1g
qFIY/Ep3HrGGOgrRtBZzmAGKoOa3tRbo1qFZ6OKDgsSQLfiSgISIo2g2OrElujQdEEQ6pEH4yTAl
wMiwBmE5VoBQjUOgCCFcUER3MMAuk/S9phWUr+KopFFsyeZJk4EMP1ltwHzOLE0lv/Fl0FczhBcK
er4SyDU6YamgXm6SWr7La72IzmDb5N5tnBbCJ0mQkvhE15rwgusVLXoIwvgSIdahAuDifoZbXNzi
HJMVCr7WmAYItyBrsvtWJi3HgFYQnTM5M4mAjZA2HukV2FVQPUJoi+nG2pDKcrND5JI+ajrzQu7n
M1qy4a0puSnbEROjM6NJGodLhUucLmpPN7BoDtBh1qGGvs/L0j2JN1zgpkJh+bdAGbJbjZvbicht
qD62MFKCWwQGYoUwYiK6N1YEK/oelkfUnEcObTOKutpmNW3kLgBY5Doya8YpEgA/Lnhz6cy3FD+5
LRIpbM6hvsb5zcaPFXjJiZuYwSEt3TQGo4ie+pxUHRfbDEEe+bRENiSguBJsIhvw1Ea4qeHvNpcq
MkEJPG9omRP0APASNK2oIFYiIx5S0Gsi0fLRcffFbkpwZv7RxovrM090w2AmuUEs0PnRRCADQiOs
zvEQENS5B/gT3U2vRTQLl0wKeBHNG2PR3z+zTz68FEuFjqquwsUGMWXUxkRYnJMa2QjWDu+pOseu
x5M/1VAe82aCmo+nYTkLPuOjKFFTmyYhYsU3Qsed5YMFP5027KZeGZ+YmFSlWISFx7FiNU57S9PL
qo9yGmjoZoEal+cwlH04uQ5p9TmMlsg47mqyjUkdVxohmOwEroYRG/7qKFcLX52XjSWYt1C3AQof
UmavfaxgV9pH3JwkrGw4moypX1OuhLmM6STqTo61cQ8DwFhYWxqw+MkgLRkNCPzGp63YON6ZRekp
mskwJuJj/D3z4MowdJMR6jg1lPcUrFugavIGoYFPiWykKXWANm4mpCdxdBvkZVCeEO3C0HZXsaAe
+aEvZ9oUqI4P32wlxtllAK9PvmoMqS3Pq9iNw0soCEZHj8dvaRlyGbBAUYipdVIE9JY+thLSsDNa
CLhWs9ud9gj/Xzm6AaYot6h8cmLfygBm3XYSqip29SRbAe1b3QNExrkVqZBDYa3eBnCPtLVUuJFx
1QuVtbO2S5imaYR8tgrgqAV7OtUqNzVm9ELCAJSbQ59z1qDJ1YukZOl7l91L84kwRJYI4PyLjrlO
MRNqNyEPEDXjc9MY4VKjseMfBYZZVtPS2wDS03WXYqJWIxNLNbAF0dHEVvprF+oGxSjVyCFUbeoS
1wzqr+hNo8e9mVq1ka0uUtdSL1Kfa8YsTIX2DrcNhWTCLwsoS3oDK36Kx+gGmgy9vcOaOA24VLbk
DxkMU1joIekgJAuK91Se4GtNRKX1LhNSwx764uYfRZxoKPzSlzlNOIgqCvVS/qDUtVQjlu0XSMB7
Vl4dizINbuQFHJyujQQLP4TsaCcghxkTatg+9EzFxtJBZbUWRde6Tmq8gpxsQxMNVxFqzjTE4uPE
whkS4RDKirBHkDyaFaFnZbM2wOJ2gRwwKbhLf281yQQKPjPL0FLQkAqdtlOs4VLQj1TuMSIP+1Yk
qbQxob9dmYe5EnjOEep2MPk1UFZYd/U33UPeqWoe5ZqRYYOccEQcIrAqfzRW1GVmCqiczyjc11+c
VQkoEa0UzBByM+UQln01UE5YZ/HHygvaORVtvZwl0FH9WZcHonpM7BLBSnGTupTiFRrNXevLHRJ7
q+yDoWZ5+yEF8Fjhty7U7b1X+yT8iEsiRsPM1s0xhiPuBfIwUnLNdQo1cbNNW2XBseEodHNM9Eho
y+ZxKR+C8E7rC2CbcnysawjloI+HE8vRqrZIFdMslKHYZLngnXsCPIoJnfbIOnaFrI2hpyWYQR6a
XmW6p4jL+wAcyjJ2QS6ozh3Mf1VGUbZ2T/0aGcuLDhfN7tyqy0K/RByxK9HQRMhnqgmCbhto1DqH
WuaR5UhxGmyONy39rJmBzkH/Ey+78AFLn7C5ys+OBbuPFV9tfk2cjelewv+3Ngu86rLuKEw14xoN
n7qZ4YsELYgoWce3HcVSIEQQjDfQy4kg3Aj1Bogbbqi8CM0XPupI8SWnsIVX0akeen7DjIAVAIdd
FBT/rGilI52VlrOOYfDVQMVXmJYCKjW3ugwlHBknMPpHvLGsu+VSb8lTvCmihIWUtjbwKWwo9diV
UJtHcz+8qspMS878Wq/9s8zcYIXYwcKMZ1YXlWhnktneIyMF6D4Ky8zutKSuZitMnSu+mBey2Tol
gpFede2RXriqMctaEwmbACdQ5UbRUEt5kBIRGCyNVb++6vApaadCpSrJPM0oYs3NgFPrkHhZ4rfS
KqY5jeWwNihKVxGe5jER5QiDjmS5aeXiC5xvpAHh++mXqxQ8Evi3Elh9raPNv/CB9NTHgil47rSi
uFo+hBTbEZh36YajVFJnq7lCyVuagqlHlD1oDevGKQWQmzI6HMFJFQpFtFBEPROn9JKF6ghEFmVC
TXPj5CzUIIlruAea5PSoxoC/XF3EtQynGgXwtZRwE07REbtQaH7PWzOMS1sLywDASWV+NhP8RrNI
TudaHgm3lZKaAFbQWb8OvDa51DDBYM8jfzdjSzTzyDLidYFXbi+CJgHIC1YrgczfkN8nlAzsnDh4
1AE1P9HEKomvyCGkC3UlGOpcMTbc3RQUM9dh5lrA77r8BIa2jiKi3EwzOrJLQpo891xBCmdQ8/UZ
SrnhHKGF9n1SiQo8sgh9PiXX7yjeVcvExbN9ATdLu2+JyKeW1AiLtFh1n5FYReI1No10ArWJcmWO
XeWxnyGGdCSWjapxgoiGMk0iN1/GbqOf5Dkc68kmqQCienSd3wuosyiImvr6HFyUN4skrEHR39aP
cIgAXhNa1QmY1lLkxp7o3gXqz6W3iGTVYDVgrjgpBaT8Et9bLdy8a3G9BPJ3CJ3W+zXzffRc60Th
Bi14YL0PUTMHM6/ligsCg81T4apK35fCa1F/RLLYTXGQdeGgC7ok18dxqmXXK0ehw4CIIdIYFAgw
6EvhQp03WF6kySGc1/IBxzADFekcmX4kF8T8XKCwkE81GhRQhv1Ni8lnGnUkeHmrwSZCzKQ8gqPa
ojSuSJfU+60zdwPtGfZg98moW+UWt1UQD9w2VVQlYaycMseut8ABz4eJR3eRsCowlpjK4qcGMqd4
jG5inx9RBixou1UxigDFBkUjFqKTHyO509VnbaT48QQ1GlgbyLjSbVqIjU+thIQxDOaFHipXiJUg
ZloF6Vyq8+wUGTplLiJtfWkiyPVhk+LPgR9IdkTWn187QZTlc9OzELfIuLwRhU21yE7lDZBciirA
LQ4VzxTolMToAEwxg2opRDiZJk9xxUM+K5FUvQbhDKfhgxMgkp2mdbiM21w+p8yXQQ5HxuZD3aUx
NmOpSZ/QBMos0TbRqyg+NiFo4WGNTTACm6ibYMFe5SmpYVQnHN4rCzF6jHx5haBhaA9j+bGaOUnn
n5d98YdTgAJTyqwhqrXJxffI/zbHWSLVv9J1RQywW4m2h3/EYqW22jG8pmgBdchvZ4YDMW1aB52w
WagkzuFnIUWe8UiJNjW4S8w91YmYWBlyrdz8NhNQd5I/c3w6accA5DFz8s0QLXxqjKFk6khaRhkE
3MpTBBxS0zrmbRfc7PCc7Jq5l22qHCC2161O4Rh01q1l4q90kxJvSQ20HA/M1jdXwRlS9SVmLTTm
Ke4JGMSIhqlNJTPx7nzW5qnhFColAh1h60zRrkBwNSRn/CyJqwCYZyrBYk5SnxJlWT7UEhvVirK0
PVb0vsucIQiBrSlMR279zarDXBrI87zKOvizCTZaq0uMFqNiilTQ5gItL/8SPzqrBWXmZSdV0SzR
m/HVCzHwIYRQngCPhHOJh8oTUkVTX8Ve6qhAkBchBAoiNRJ3QpWfALOTcq5UKsoYF14SdWxVhdaO
h44ubd/ythXoSnEgSOgFenMfERMJAz8Lw14XHj9p0eoSXHgnNFMBgGU57xRhw+1Q0BIrvAH5KXnF
NMxFzcyPUCPEHRXeHjiVuoivjBx6Sh0JKQKSuCIiDTYLC+7BxdSTOkFT0QzL1SSfClzVy/gMO+Iu
uMXEWEg+tnVe8VRJIavNiSblNEcXWWrQ+ZmayIFkNoDHCoZejEMxDYbagUPGJof07Uw1itn9ktON
gt4Vwo7tRLBU69rERYO8AMEIoT3RObM367JIVJpNZi5mKq3S3O30mQflRL6SJU0QF78c/PXv//HX
++a/OGtqf0iwxVH+9//gz/cx/SnPoRE4/OPf0S/nv9t/89vf2fsr83V8YdNC2v9L/ef89m8Y9+vn
Tu3CHvxhFhVe0b4v11l7veaGVXz/t49PyBfoB7oCgVzcxM+G+KG/tP0e3xzoYL19rps2Wf/tl/u4
jIr++SiaRr98/dXi4W+/aOp2Th+n9Lcn2n6Z7w0Q2Hzn8oGRrb9YBlB9S7JkybIM0fjlgLTX+fpb
wVT/Ill0qFRJ0QwV9wfz6Tv87QNfmILvf7vdTO89+GCc732Bx8npZwABxzdOgWr8RdI12TRECRys
LOv6YA4k6y+qxDfXIGxbqqZI8o9PwZM19+pSmbhe8LBdSd46f7Icf1tL3/oLu5l+/vsnC0WxREP8
ZfBX+6X1OPjvS+3v95j8eBE/2O6XJ7/ot+mTP8b3azt65e8MVu3j/nwywm5Dbh/767N8na/n32Tw
4LN+ZzBJux8ee+vMzu7ddvuL9uu37oPC33559yXz7u2nW4ZlvPvjbnN9/cpP1tF3h4wKPq3YG1bS
LRbi79+v37R/cNzcGzyoLMlvHHGGLHay3j3V427RVGn3g5/7+he4DbsH78L1/sTKGI6+cewlZKMX
x1YkeK1ve24mw96bYQPolUId06L4QdNWFBVl/zPK3+Nu/nTfD5bobyfG4KdP9vBupf7x3z/dwts5
GAz1jS385KH/FbZo5vTbJhosfunZSnrypX5wo8KT8aq9PfVsEf3EsFQgvGC3UPpdpTyLKH981H5p
DLaqOsKj9ir84d1wCrQRZnZ2X9oPcfZ0DvpTs3+NRbsLK398Do6ydXTvHsxLzx6uBmOMwW38We3o
4WCR9//Hbn583P4FGs8C7R9/+HnZ7j01qPDdh/z8nIAUYWuEg6UB2fXtA1/Zme2UdrsbaXs8mNru
jz//xFfrrNyN8jgoSeVbl8YtQrt7DyuPsUM+rKN1V64De/eI/RPL6qvr4aVM5Z9zDDwes/9+x8CE
3fMweA3Kq2/h8frwvWRtnq3XUb/fn75f63vH/A8eLufrxruPn44qjRECl8CsioMrMtpsfdBHq3ME
M9ZcyZ5+kiyOEA9vcSlaPxwsC7tYD4Ih4gi7D/v5IDBhw2d28GKeaIjm9w7Mxzzr9Vc7sTPv7o5r
yO5pt8GGJM4yTXH3sxe+weP4f94G3t4U/v3277sXr0Xa60v1z3sTqqGTZ771VTx9/n65cS99+qNZ
nxTtrvSDz9r9ZvfD78WxQ9vNCA27Zb1d6iMcq5MW5Pdg92tjBF27swksmZcMnlf83q7/wbC7yPb2
uzRCKFzkmb0eZPSSNMLk8qzpYALkEdI2AAIPe1MgjzAFp2Vte8XgaZURhj1b39nR8PDiFrv7mBeC
8w8ug8twbw70Ec6s91R0B3cayRphFSzt8sE7eJfZe/cwWRwh115SNh/kTNQv3z67X1OD/pkPZvRL
nmUI8giz/XGdFweHdrTZPe8289ZGmJRP63A9iJSyPsLGm8ekkQfH622b4ukzq7zJEZb0TRndvXQ3
lUQOKcMa4Ru8uysPaDcO1svX0UdYNP/1eracXX+YTf/bQf9q11l08Gx1GjLMc8WAeiBJIvLd/Gc3
k9+KBS8dpd85YIeNhTfV2ySxr5XuDuftUF+P92EpfFDm/leotwXE5GHUGCHSv4soCGWDtUWv6K3X
/ndlThoxGFUaIfYcrnFILMPd820jzwgbDN0JJnZ7bTteZ90asuZeWVMeIbzx8PZe0va8UVD+Xrf+
wSMV9rLDjWow18oIjztdR6GdDaL8GOF4kTENw2u9PsKCm+VIyg0ngb7Zm9fxpFvfu3vDjjC3aB7v
T8LrEfX1m/WRncXrl86iMeqOR2Tw9+vdlPZbzxxhR8+9O8oNe/mbNcKbmwMMiJBGe/rA1gjH5Xyd
kcMOhx1jHqh3DWfXGmFXTLIYxMAgNEjiCOMelxExZzAJ237+W4+Nxf2z4EDCsXuF30o1Xt8Yi8IO
hk8rjTALJ+tsb4FJsvL2hz0hXT2322EqLI1xAp3ZxV5fDeHltz/wmYe4/X5qAvTk7SMvg7iyN3sL
WB1hjs884nqxjsh394oz6gjh/ayEIHuH5K6zm4Jt3Ud9NWl+fSWfx8EDczIYVxshrJ3Hkb1XFtdG
2CLnfWwfPKw+wtu7WBfuOutP0Hww9hjtRmAS9V5zbYyjGdjcXtYjjXE1RJivKB17WAMbo01yHXPK
DTce/l+72f75SNzv6PX+wD00661Hx3IbNem5Dno78hi3jmWyV8GVx6gyLiubC132sPvq28uMPMYU
1+uH4eEhj1HAXOIc0D3uuuEjj7Chbzd9kXyQXMpjnB9fC2KnXuQ8xMNr43M02R+/en0gubpn3U1A
TwzmRBthTojIHFBrJxsu6DFuNct1tl/UNEY4rQForA/iLyQvgyqepEljVLof8Wvn9v36Yf+mJ1n6
GPkcitFxNZhty4JdYFq7d/utsPfn1bp6UOS/Y6XLAaU4yBtGuGK9ixwO4d277MPtqy/29XzsMC7y
eh8/NMa4HJKDXSSPkI0dlniBPHhPp0AZYdiJaw9OsTEi9/U6Ke8C776PJyR7BxPA7YOtOcYtYDvo
wX+aXk/+89M5GQVHAfQri4cdtNfRSa+vt0kcxlk8SHu1EXKG32AfW9h1dLCb/qfTMkaLZ2In64MP
6+xhcNZrI1yMpr7HjasYLG59hLxy5rRJ8XQa9BEedpaWdoFFIUAbQJPRehCV9BHCxyzzimw47Bgn
/KxwUeUZRmZjhFznhh0+t/cRr+YI7Y25fTfchOYIr2/u7kX811OE13f284UgjXHhmvzj/xTrg4f/
+9//x6KCgz7Yd5I0wlI7XUftYP2+QH/446n1mXe3nwJIY6TsZ+s8LtzBSUKKt9vf30rwXn97PO/e
LKgjnKznICtha9/vwRvGOEioMMZFMVwOo1xb7MCuB1EYDdu3zy+FpL1BR9jH5xyl9/tVrxG2xLkN
+LvYr5+gszjCPMRdHyfBlu7G2pYWx2ihXXhk3YNRxwjt21GHJ4ZkaLuP+fkN9xgucQHMc7vcDbed
i+eEoz8efq7J6YegZlkc4QrylSf1jNuGENHuK/z8jCz7asGwFCiP0TxZ9qBm++BsjcX87im3xSpp
hJN/SZ0xGC4PeQxo4LLcQ9tBk909/M9P8Q3KR7tRtlMwBoNo+Y//GR/Alv7H/9oiEK6yf/zv6N4b
8v/k7zLcfhApAFIJh9fBWS0rI6zqGzvq9oOdPAZa8NZ5tgvH6FdxDd6A7zg4svPh2xyj9wN91dsv
rvVs77fWt2eUGSDbDQ5BWR/h6vf5Wd4tj9Gj+eyFd/ZdPYwYY6A9H2Po8/09RvPn0MsObkhfBv0U
7XVA7Z9XAJS3pIy3lgCfPn8fHf//QOHXgdcN18MI+2IS54V9cL3H6h5lxwUHSzuo9gmTxghZ3Jzr
/5qDbxCLn/PQ/3jechxHDz1fehdvtgnR61SO1+83F0zwlnc4GPm7fKAfPJWuuEuHg4lA02L3Kd86
qp8u2NlXosY/B126Zfe/db8x37+fB2g3PHnRf5regkNRw2MvDarOI2R472ga3tmePxxYe+0Nv74k
32XAxYfpzAh3QpDtTmA/rHN394SPid7uT99aka8/7zk8YxCVu4G2w47xwG65/9JGCKsINUXrQbKh
jPCsE3KN+GH4zsbI6JaZd3AGJWEQRsYoF4EeHzLax0gRCdLOwWn/P8t310+XgzTGHXMBoDta7+X5
0hi6DIw8fHW4rO4e/+e3xYmdDEODNAYV5rTNnLbbD2eSMkLC/NiIPo336uuIlb59Mh6T2xfGHmFL
n8Luw0FjL1hIY+zrM3vYkpLGaCvS6rfjZ1tkDBkMoBW0gvfW8hgpI1XKB68a0rLRqHr7umBgu93f
02N0oi7WybBkhJbW2x+316gAyvsSFH0rRfZ78vNMIw2ludeP0itAoc8W8hio8SvUXLwkoSU3SKHR
G3r7pCxBIdmYSg6vQNIIq+PGtb19eKEsj3Be39i+93ym5TGwCDe2R411N6uPOdYYT0xtp08L91eH
PEZEuu3u1i9Mxxi43g/euuAeNJiPMULdAv+9Mvm6EZ+OjrFaLxr41p14WkZ27lI2eVTn2Q24vXca
6hiFpGUCjzVoX4olitTrALz5O5x7Dw8g12Z2XuwG65//UWXg26MTIX4oWC1dbxNz6r4wRWjPYRU1
QmF6ez7YB6f0nQJavfnGbvuiyIMzCDbUinRljG7njQcKRaCXOmwgGrJlKeIIOSGtjI29KXfv/K9T
z45brjnewXsATPagaosMviGP0amaxpuH+OCvFAA33P68YU3CMnRVG4MufGrj/ecNaHXoTYm6YY2Q
4l3ZQuAJ9zDW8Dwony7mr58xQicWoLXzwsgjxJIzOyncvWzkcWpeTUn+vHoQII1H4Zpd3jLp9UC/
FlG/U+d5Rjh++hW+/vOnP5qNIkfyLivvBpfkEcInAjIeGl/b5tWhnd3ReXu6Pl6t5b2e7oHcLL1g
WC0dI2/qn5by7iDVGwNI3MOZEH6hrDkYeox77YVd2XS8XzhLxrh+TuwW2scu7D59i2PkOJO9tTcG
LmSKLni0V/wfI+vYjfsyFHKMKx0KZ/vCaWMwgh61GAU6DA/Ij5XDNvIY0Ihj9GYGhUEUIXYr5S1V
oNDee43SGGolX6fj3MZwJHoGmxkDOtvzNPIeITFIHqUx0LJXcJiLuG9uDTIeeQxBpmVxcOoVRb4N
2xfryhuGqjHuBo+aeGfl/bDSgib329fLDUwv78F+2D7+TXxn7wEzxqDL3nCXfJyfCWszzl+Ki/IY
Eg68iw8e5HoUBAE8bPHuj9HhWR1iDFAh5hIFGv98ZOZ4LwZ7pJXf/oZul9/9hBHSgkM4q3uIVqwf
3/7kEzqolB53Az02akaIcUt7mHvJxggp/+MmwxoGPUivHG7iMXB2j+OTKcHCwBKofTor2jjwMpb9
uc0HDEmLimiNUeBkbz0G/6cPrkjG603xl7Lvf06P+SV983+J6wWeHsSUQfrfO0+8tch0XeZ7tW95
jJyjj+9DgRA0el972p9cFS/9sydC818BN/fB2s7+/v8AAAD//w==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rgbClr val="FF0000"/>
            </cx:midColor>
          </cx:valueColors>
          <cx:valueColorPositions count="3">
            <cx:maxPosition>
              <cx:number val="10"/>
            </cx:maxPosition>
          </cx:valueColorPositions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6869" y="1679128"/>
            <a:ext cx="7557850" cy="3572005"/>
          </a:xfrm>
        </p:spPr>
        <p:txBody>
          <a:bodyPr anchor="b"/>
          <a:lstStyle>
            <a:lvl1pPr algn="ctr">
              <a:defRPr sz="5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1449" y="5388883"/>
            <a:ext cx="6668691" cy="2477127"/>
          </a:xfrm>
        </p:spPr>
        <p:txBody>
          <a:bodyPr/>
          <a:lstStyle>
            <a:lvl1pPr marL="0" indent="0" algn="ctr">
              <a:buNone/>
              <a:defRPr sz="2334"/>
            </a:lvl1pPr>
            <a:lvl2pPr marL="444581" indent="0" algn="ctr">
              <a:buNone/>
              <a:defRPr sz="1945"/>
            </a:lvl2pPr>
            <a:lvl3pPr marL="889163" indent="0" algn="ctr">
              <a:buNone/>
              <a:defRPr sz="1750"/>
            </a:lvl3pPr>
            <a:lvl4pPr marL="1333744" indent="0" algn="ctr">
              <a:buNone/>
              <a:defRPr sz="1556"/>
            </a:lvl4pPr>
            <a:lvl5pPr marL="1778325" indent="0" algn="ctr">
              <a:buNone/>
              <a:defRPr sz="1556"/>
            </a:lvl5pPr>
            <a:lvl6pPr marL="2222906" indent="0" algn="ctr">
              <a:buNone/>
              <a:defRPr sz="1556"/>
            </a:lvl6pPr>
            <a:lvl7pPr marL="2667488" indent="0" algn="ctr">
              <a:buNone/>
              <a:defRPr sz="1556"/>
            </a:lvl7pPr>
            <a:lvl8pPr marL="3112069" indent="0" algn="ctr">
              <a:buNone/>
              <a:defRPr sz="1556"/>
            </a:lvl8pPr>
            <a:lvl9pPr marL="3556650" indent="0" algn="ctr">
              <a:buNone/>
              <a:defRPr sz="15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408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236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63043" y="546251"/>
            <a:ext cx="1917249" cy="86948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297" y="546251"/>
            <a:ext cx="5640601" cy="86948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0522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381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666" y="2557881"/>
            <a:ext cx="7668995" cy="4267880"/>
          </a:xfrm>
        </p:spPr>
        <p:txBody>
          <a:bodyPr anchor="b"/>
          <a:lstStyle>
            <a:lvl1pPr>
              <a:defRPr sz="5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666" y="6866137"/>
            <a:ext cx="7668995" cy="2244377"/>
          </a:xfrm>
        </p:spPr>
        <p:txBody>
          <a:bodyPr/>
          <a:lstStyle>
            <a:lvl1pPr marL="0" indent="0">
              <a:buNone/>
              <a:defRPr sz="2334">
                <a:solidFill>
                  <a:schemeClr val="tx1"/>
                </a:solidFill>
              </a:defRPr>
            </a:lvl1pPr>
            <a:lvl2pPr marL="444581" indent="0">
              <a:buNone/>
              <a:defRPr sz="1945">
                <a:solidFill>
                  <a:schemeClr val="tx1">
                    <a:tint val="75000"/>
                  </a:schemeClr>
                </a:solidFill>
              </a:defRPr>
            </a:lvl2pPr>
            <a:lvl3pPr marL="889163" indent="0">
              <a:buNone/>
              <a:defRPr sz="1750">
                <a:solidFill>
                  <a:schemeClr val="tx1">
                    <a:tint val="75000"/>
                  </a:schemeClr>
                </a:solidFill>
              </a:defRPr>
            </a:lvl3pPr>
            <a:lvl4pPr marL="1333744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4pPr>
            <a:lvl5pPr marL="1778325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5pPr>
            <a:lvl6pPr marL="2222906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6pPr>
            <a:lvl7pPr marL="2667488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7pPr>
            <a:lvl8pPr marL="3112069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8pPr>
            <a:lvl9pPr marL="3556650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46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1297" y="2731253"/>
            <a:ext cx="3778925" cy="65098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01366" y="2731253"/>
            <a:ext cx="3778925" cy="65098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4784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455" y="546253"/>
            <a:ext cx="7668995" cy="198312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456" y="2515129"/>
            <a:ext cx="3761558" cy="1232626"/>
          </a:xfrm>
        </p:spPr>
        <p:txBody>
          <a:bodyPr anchor="b"/>
          <a:lstStyle>
            <a:lvl1pPr marL="0" indent="0">
              <a:buNone/>
              <a:defRPr sz="2334" b="1"/>
            </a:lvl1pPr>
            <a:lvl2pPr marL="444581" indent="0">
              <a:buNone/>
              <a:defRPr sz="1945" b="1"/>
            </a:lvl2pPr>
            <a:lvl3pPr marL="889163" indent="0">
              <a:buNone/>
              <a:defRPr sz="1750" b="1"/>
            </a:lvl3pPr>
            <a:lvl4pPr marL="1333744" indent="0">
              <a:buNone/>
              <a:defRPr sz="1556" b="1"/>
            </a:lvl4pPr>
            <a:lvl5pPr marL="1778325" indent="0">
              <a:buNone/>
              <a:defRPr sz="1556" b="1"/>
            </a:lvl5pPr>
            <a:lvl6pPr marL="2222906" indent="0">
              <a:buNone/>
              <a:defRPr sz="1556" b="1"/>
            </a:lvl6pPr>
            <a:lvl7pPr marL="2667488" indent="0">
              <a:buNone/>
              <a:defRPr sz="1556" b="1"/>
            </a:lvl7pPr>
            <a:lvl8pPr marL="3112069" indent="0">
              <a:buNone/>
              <a:defRPr sz="1556" b="1"/>
            </a:lvl8pPr>
            <a:lvl9pPr marL="3556650" indent="0">
              <a:buNone/>
              <a:defRPr sz="15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56" y="3747755"/>
            <a:ext cx="3761558" cy="5512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01367" y="2515129"/>
            <a:ext cx="3780083" cy="1232626"/>
          </a:xfrm>
        </p:spPr>
        <p:txBody>
          <a:bodyPr anchor="b"/>
          <a:lstStyle>
            <a:lvl1pPr marL="0" indent="0">
              <a:buNone/>
              <a:defRPr sz="2334" b="1"/>
            </a:lvl1pPr>
            <a:lvl2pPr marL="444581" indent="0">
              <a:buNone/>
              <a:defRPr sz="1945" b="1"/>
            </a:lvl2pPr>
            <a:lvl3pPr marL="889163" indent="0">
              <a:buNone/>
              <a:defRPr sz="1750" b="1"/>
            </a:lvl3pPr>
            <a:lvl4pPr marL="1333744" indent="0">
              <a:buNone/>
              <a:defRPr sz="1556" b="1"/>
            </a:lvl4pPr>
            <a:lvl5pPr marL="1778325" indent="0">
              <a:buNone/>
              <a:defRPr sz="1556" b="1"/>
            </a:lvl5pPr>
            <a:lvl6pPr marL="2222906" indent="0">
              <a:buNone/>
              <a:defRPr sz="1556" b="1"/>
            </a:lvl6pPr>
            <a:lvl7pPr marL="2667488" indent="0">
              <a:buNone/>
              <a:defRPr sz="1556" b="1"/>
            </a:lvl7pPr>
            <a:lvl8pPr marL="3112069" indent="0">
              <a:buNone/>
              <a:defRPr sz="1556" b="1"/>
            </a:lvl8pPr>
            <a:lvl9pPr marL="3556650" indent="0">
              <a:buNone/>
              <a:defRPr sz="15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01367" y="3747755"/>
            <a:ext cx="3780083" cy="5512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1397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9055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0165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455" y="684001"/>
            <a:ext cx="2867769" cy="2394003"/>
          </a:xfrm>
        </p:spPr>
        <p:txBody>
          <a:bodyPr anchor="b"/>
          <a:lstStyle>
            <a:lvl1pPr>
              <a:defRPr sz="31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0083" y="1477254"/>
            <a:ext cx="4501366" cy="7291259"/>
          </a:xfrm>
        </p:spPr>
        <p:txBody>
          <a:bodyPr/>
          <a:lstStyle>
            <a:lvl1pPr>
              <a:defRPr sz="3112"/>
            </a:lvl1pPr>
            <a:lvl2pPr>
              <a:defRPr sz="2723"/>
            </a:lvl2pPr>
            <a:lvl3pPr>
              <a:defRPr sz="2334"/>
            </a:lvl3pPr>
            <a:lvl4pPr>
              <a:defRPr sz="1945"/>
            </a:lvl4pPr>
            <a:lvl5pPr>
              <a:defRPr sz="1945"/>
            </a:lvl5pPr>
            <a:lvl6pPr>
              <a:defRPr sz="1945"/>
            </a:lvl6pPr>
            <a:lvl7pPr>
              <a:defRPr sz="1945"/>
            </a:lvl7pPr>
            <a:lvl8pPr>
              <a:defRPr sz="1945"/>
            </a:lvl8pPr>
            <a:lvl9pPr>
              <a:defRPr sz="194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455" y="3078004"/>
            <a:ext cx="2867769" cy="5702383"/>
          </a:xfrm>
        </p:spPr>
        <p:txBody>
          <a:bodyPr/>
          <a:lstStyle>
            <a:lvl1pPr marL="0" indent="0">
              <a:buNone/>
              <a:defRPr sz="1556"/>
            </a:lvl1pPr>
            <a:lvl2pPr marL="444581" indent="0">
              <a:buNone/>
              <a:defRPr sz="1361"/>
            </a:lvl2pPr>
            <a:lvl3pPr marL="889163" indent="0">
              <a:buNone/>
              <a:defRPr sz="1167"/>
            </a:lvl3pPr>
            <a:lvl4pPr marL="1333744" indent="0">
              <a:buNone/>
              <a:defRPr sz="972"/>
            </a:lvl4pPr>
            <a:lvl5pPr marL="1778325" indent="0">
              <a:buNone/>
              <a:defRPr sz="972"/>
            </a:lvl5pPr>
            <a:lvl6pPr marL="2222906" indent="0">
              <a:buNone/>
              <a:defRPr sz="972"/>
            </a:lvl6pPr>
            <a:lvl7pPr marL="2667488" indent="0">
              <a:buNone/>
              <a:defRPr sz="972"/>
            </a:lvl7pPr>
            <a:lvl8pPr marL="3112069" indent="0">
              <a:buNone/>
              <a:defRPr sz="972"/>
            </a:lvl8pPr>
            <a:lvl9pPr marL="3556650" indent="0">
              <a:buNone/>
              <a:defRPr sz="9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288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455" y="684001"/>
            <a:ext cx="2867769" cy="2394003"/>
          </a:xfrm>
        </p:spPr>
        <p:txBody>
          <a:bodyPr anchor="b"/>
          <a:lstStyle>
            <a:lvl1pPr>
              <a:defRPr sz="31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780083" y="1477254"/>
            <a:ext cx="4501366" cy="7291259"/>
          </a:xfrm>
        </p:spPr>
        <p:txBody>
          <a:bodyPr anchor="t"/>
          <a:lstStyle>
            <a:lvl1pPr marL="0" indent="0">
              <a:buNone/>
              <a:defRPr sz="3112"/>
            </a:lvl1pPr>
            <a:lvl2pPr marL="444581" indent="0">
              <a:buNone/>
              <a:defRPr sz="2723"/>
            </a:lvl2pPr>
            <a:lvl3pPr marL="889163" indent="0">
              <a:buNone/>
              <a:defRPr sz="2334"/>
            </a:lvl3pPr>
            <a:lvl4pPr marL="1333744" indent="0">
              <a:buNone/>
              <a:defRPr sz="1945"/>
            </a:lvl4pPr>
            <a:lvl5pPr marL="1778325" indent="0">
              <a:buNone/>
              <a:defRPr sz="1945"/>
            </a:lvl5pPr>
            <a:lvl6pPr marL="2222906" indent="0">
              <a:buNone/>
              <a:defRPr sz="1945"/>
            </a:lvl6pPr>
            <a:lvl7pPr marL="2667488" indent="0">
              <a:buNone/>
              <a:defRPr sz="1945"/>
            </a:lvl7pPr>
            <a:lvl8pPr marL="3112069" indent="0">
              <a:buNone/>
              <a:defRPr sz="1945"/>
            </a:lvl8pPr>
            <a:lvl9pPr marL="3556650" indent="0">
              <a:buNone/>
              <a:defRPr sz="194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455" y="3078004"/>
            <a:ext cx="2867769" cy="5702383"/>
          </a:xfrm>
        </p:spPr>
        <p:txBody>
          <a:bodyPr/>
          <a:lstStyle>
            <a:lvl1pPr marL="0" indent="0">
              <a:buNone/>
              <a:defRPr sz="1556"/>
            </a:lvl1pPr>
            <a:lvl2pPr marL="444581" indent="0">
              <a:buNone/>
              <a:defRPr sz="1361"/>
            </a:lvl2pPr>
            <a:lvl3pPr marL="889163" indent="0">
              <a:buNone/>
              <a:defRPr sz="1167"/>
            </a:lvl3pPr>
            <a:lvl4pPr marL="1333744" indent="0">
              <a:buNone/>
              <a:defRPr sz="972"/>
            </a:lvl4pPr>
            <a:lvl5pPr marL="1778325" indent="0">
              <a:buNone/>
              <a:defRPr sz="972"/>
            </a:lvl5pPr>
            <a:lvl6pPr marL="2222906" indent="0">
              <a:buNone/>
              <a:defRPr sz="972"/>
            </a:lvl6pPr>
            <a:lvl7pPr marL="2667488" indent="0">
              <a:buNone/>
              <a:defRPr sz="972"/>
            </a:lvl7pPr>
            <a:lvl8pPr marL="3112069" indent="0">
              <a:buNone/>
              <a:defRPr sz="972"/>
            </a:lvl8pPr>
            <a:lvl9pPr marL="3556650" indent="0">
              <a:buNone/>
              <a:defRPr sz="9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4461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1297" y="546253"/>
            <a:ext cx="7668995" cy="1983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297" y="2731253"/>
            <a:ext cx="7668995" cy="6509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1297" y="9509514"/>
            <a:ext cx="2000607" cy="546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45339" y="9509514"/>
            <a:ext cx="3000911" cy="546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79684" y="9509514"/>
            <a:ext cx="2000607" cy="546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37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889163" rtl="0" eaLnBrk="1" latinLnBrk="0" hangingPunct="1">
        <a:lnSpc>
          <a:spcPct val="90000"/>
        </a:lnSpc>
        <a:spcBef>
          <a:spcPct val="0"/>
        </a:spcBef>
        <a:buNone/>
        <a:defRPr sz="42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2291" indent="-222291" algn="l" defTabSz="889163" rtl="0" eaLnBrk="1" latinLnBrk="0" hangingPunct="1">
        <a:lnSpc>
          <a:spcPct val="90000"/>
        </a:lnSpc>
        <a:spcBef>
          <a:spcPts val="972"/>
        </a:spcBef>
        <a:buFont typeface="Arial" panose="020B0604020202020204" pitchFamily="34" charset="0"/>
        <a:buChar char="•"/>
        <a:defRPr sz="2723" kern="1200">
          <a:solidFill>
            <a:schemeClr val="tx1"/>
          </a:solidFill>
          <a:latin typeface="+mn-lt"/>
          <a:ea typeface="+mn-ea"/>
          <a:cs typeface="+mn-cs"/>
        </a:defRPr>
      </a:lvl1pPr>
      <a:lvl2pPr marL="666872" indent="-222291" algn="l" defTabSz="889163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2334" kern="1200">
          <a:solidFill>
            <a:schemeClr val="tx1"/>
          </a:solidFill>
          <a:latin typeface="+mn-lt"/>
          <a:ea typeface="+mn-ea"/>
          <a:cs typeface="+mn-cs"/>
        </a:defRPr>
      </a:lvl2pPr>
      <a:lvl3pPr marL="1111453" indent="-222291" algn="l" defTabSz="889163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945" kern="1200">
          <a:solidFill>
            <a:schemeClr val="tx1"/>
          </a:solidFill>
          <a:latin typeface="+mn-lt"/>
          <a:ea typeface="+mn-ea"/>
          <a:cs typeface="+mn-cs"/>
        </a:defRPr>
      </a:lvl3pPr>
      <a:lvl4pPr marL="1556034" indent="-222291" algn="l" defTabSz="889163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4pPr>
      <a:lvl5pPr marL="2000616" indent="-222291" algn="l" defTabSz="889163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5pPr>
      <a:lvl6pPr marL="2445197" indent="-222291" algn="l" defTabSz="889163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6pPr>
      <a:lvl7pPr marL="2889778" indent="-222291" algn="l" defTabSz="889163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7pPr>
      <a:lvl8pPr marL="3334360" indent="-222291" algn="l" defTabSz="889163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8pPr>
      <a:lvl9pPr marL="3778941" indent="-222291" algn="l" defTabSz="889163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9163" rtl="0" eaLnBrk="1" latinLnBrk="0" hangingPunct="1">
        <a:defRPr sz="1750" kern="1200">
          <a:solidFill>
            <a:schemeClr val="tx1"/>
          </a:solidFill>
          <a:latin typeface="+mn-lt"/>
          <a:ea typeface="+mn-ea"/>
          <a:cs typeface="+mn-cs"/>
        </a:defRPr>
      </a:lvl1pPr>
      <a:lvl2pPr marL="444581" algn="l" defTabSz="889163" rtl="0" eaLnBrk="1" latinLnBrk="0" hangingPunct="1"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889163" algn="l" defTabSz="889163" rtl="0" eaLnBrk="1" latinLnBrk="0" hangingPunct="1">
        <a:defRPr sz="1750" kern="1200">
          <a:solidFill>
            <a:schemeClr val="tx1"/>
          </a:solidFill>
          <a:latin typeface="+mn-lt"/>
          <a:ea typeface="+mn-ea"/>
          <a:cs typeface="+mn-cs"/>
        </a:defRPr>
      </a:lvl3pPr>
      <a:lvl4pPr marL="1333744" algn="l" defTabSz="889163" rtl="0" eaLnBrk="1" latinLnBrk="0" hangingPunct="1">
        <a:defRPr sz="1750" kern="1200">
          <a:solidFill>
            <a:schemeClr val="tx1"/>
          </a:solidFill>
          <a:latin typeface="+mn-lt"/>
          <a:ea typeface="+mn-ea"/>
          <a:cs typeface="+mn-cs"/>
        </a:defRPr>
      </a:lvl4pPr>
      <a:lvl5pPr marL="1778325" algn="l" defTabSz="889163" rtl="0" eaLnBrk="1" latinLnBrk="0" hangingPunct="1">
        <a:defRPr sz="1750" kern="1200">
          <a:solidFill>
            <a:schemeClr val="tx1"/>
          </a:solidFill>
          <a:latin typeface="+mn-lt"/>
          <a:ea typeface="+mn-ea"/>
          <a:cs typeface="+mn-cs"/>
        </a:defRPr>
      </a:lvl5pPr>
      <a:lvl6pPr marL="2222906" algn="l" defTabSz="889163" rtl="0" eaLnBrk="1" latinLnBrk="0" hangingPunct="1">
        <a:defRPr sz="1750" kern="1200">
          <a:solidFill>
            <a:schemeClr val="tx1"/>
          </a:solidFill>
          <a:latin typeface="+mn-lt"/>
          <a:ea typeface="+mn-ea"/>
          <a:cs typeface="+mn-cs"/>
        </a:defRPr>
      </a:lvl6pPr>
      <a:lvl7pPr marL="2667488" algn="l" defTabSz="889163" rtl="0" eaLnBrk="1" latinLnBrk="0" hangingPunct="1">
        <a:defRPr sz="1750" kern="1200">
          <a:solidFill>
            <a:schemeClr val="tx1"/>
          </a:solidFill>
          <a:latin typeface="+mn-lt"/>
          <a:ea typeface="+mn-ea"/>
          <a:cs typeface="+mn-cs"/>
        </a:defRPr>
      </a:lvl7pPr>
      <a:lvl8pPr marL="3112069" algn="l" defTabSz="889163" rtl="0" eaLnBrk="1" latinLnBrk="0" hangingPunct="1">
        <a:defRPr sz="1750" kern="1200">
          <a:solidFill>
            <a:schemeClr val="tx1"/>
          </a:solidFill>
          <a:latin typeface="+mn-lt"/>
          <a:ea typeface="+mn-ea"/>
          <a:cs typeface="+mn-cs"/>
        </a:defRPr>
      </a:lvl8pPr>
      <a:lvl9pPr marL="3556650" algn="l" defTabSz="889163" rtl="0" eaLnBrk="1" latinLnBrk="0" hangingPunct="1">
        <a:defRPr sz="17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73">
            <a:extLst>
              <a:ext uri="{FF2B5EF4-FFF2-40B4-BE49-F238E27FC236}">
                <a16:creationId xmlns:a16="http://schemas.microsoft.com/office/drawing/2014/main" id="{AAE95AA2-7121-4E7D-8DBF-CD9FC408C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3482895"/>
            <a:ext cx="3525404" cy="32786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02E5A7DE-C422-4C57-A70B-9211832DF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6826676"/>
            <a:ext cx="3519908" cy="336979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5171F5E2-9EC9-478F-B3AE-E55C518F01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08" y="8731454"/>
            <a:ext cx="1203636" cy="1346643"/>
          </a:xfrm>
          <a:prstGeom prst="rect">
            <a:avLst/>
          </a:prstGeom>
        </p:spPr>
      </p:pic>
      <p:pic>
        <p:nvPicPr>
          <p:cNvPr id="77" name="Picture 4" descr="Home - IMN">
            <a:extLst>
              <a:ext uri="{FF2B5EF4-FFF2-40B4-BE49-F238E27FC236}">
                <a16:creationId xmlns:a16="http://schemas.microsoft.com/office/drawing/2014/main" id="{BD13DF30-9559-4A76-9F5B-2896831E8A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1" r="17199" b="25588"/>
          <a:stretch/>
        </p:blipFill>
        <p:spPr bwMode="auto">
          <a:xfrm>
            <a:off x="1429403" y="9107127"/>
            <a:ext cx="664364" cy="271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F99787F0-46A8-4629-B55C-DD63EEEEE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5026" y="6826674"/>
            <a:ext cx="5148012" cy="33697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E31F1E23-90DC-4B7F-B5FB-C0F9DC2F9D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6574" y="8485083"/>
            <a:ext cx="1220517" cy="1663610"/>
          </a:xfrm>
          <a:prstGeom prst="rect">
            <a:avLst/>
          </a:prstGeom>
        </p:spPr>
      </p:pic>
      <p:pic>
        <p:nvPicPr>
          <p:cNvPr id="80" name="Picture 6" descr="Csapadékintenzitás - ÉGHAJLAT - met.hu">
            <a:extLst>
              <a:ext uri="{FF2B5EF4-FFF2-40B4-BE49-F238E27FC236}">
                <a16:creationId xmlns:a16="http://schemas.microsoft.com/office/drawing/2014/main" id="{6F2D08C4-E63B-4FA2-8708-3A1B1A8A5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202" y="6961037"/>
            <a:ext cx="1475419" cy="50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23607F8F-09B9-4329-A82E-1B72EFA466B5}"/>
              </a:ext>
            </a:extLst>
          </p:cNvPr>
          <p:cNvSpPr txBox="1"/>
          <p:nvPr/>
        </p:nvSpPr>
        <p:spPr>
          <a:xfrm>
            <a:off x="150752" y="6304606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7794D9E-2F24-44FC-99FD-216FC5D1C9D1}"/>
              </a:ext>
            </a:extLst>
          </p:cNvPr>
          <p:cNvSpPr txBox="1"/>
          <p:nvPr/>
        </p:nvSpPr>
        <p:spPr>
          <a:xfrm>
            <a:off x="3124864" y="6914761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0E67B32-FC12-4523-871E-1D21E1747C86}"/>
              </a:ext>
            </a:extLst>
          </p:cNvPr>
          <p:cNvSpPr txBox="1"/>
          <p:nvPr/>
        </p:nvSpPr>
        <p:spPr>
          <a:xfrm>
            <a:off x="3769324" y="6914761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e</a:t>
            </a: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CC2FEAFD-8E41-4C24-8100-926B6CD6B8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458" y="90093"/>
            <a:ext cx="3519909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2F5CD6B6-3C07-4151-9A73-1C42D6A32829}"/>
              </a:ext>
            </a:extLst>
          </p:cNvPr>
          <p:cNvSpPr/>
          <p:nvPr/>
        </p:nvSpPr>
        <p:spPr>
          <a:xfrm>
            <a:off x="127887" y="2168039"/>
            <a:ext cx="2043813" cy="1176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C2837241-297B-4B76-84DA-FC44B9F0C9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66845" y="90093"/>
            <a:ext cx="5146193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177F7C07-F84F-468E-8233-5693D3D4C399}"/>
              </a:ext>
            </a:extLst>
          </p:cNvPr>
          <p:cNvSpPr txBox="1"/>
          <p:nvPr/>
        </p:nvSpPr>
        <p:spPr>
          <a:xfrm>
            <a:off x="8376833" y="146434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CDB5F6F-A19A-49F2-B7FB-E4706A57FCBB}"/>
              </a:ext>
            </a:extLst>
          </p:cNvPr>
          <p:cNvSpPr txBox="1"/>
          <p:nvPr/>
        </p:nvSpPr>
        <p:spPr>
          <a:xfrm>
            <a:off x="3175878" y="146434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A41CD527-5140-4FD5-9D7C-3399A0A1DAA0}"/>
              </a:ext>
            </a:extLst>
          </p:cNvPr>
          <p:cNvSpPr/>
          <p:nvPr/>
        </p:nvSpPr>
        <p:spPr>
          <a:xfrm>
            <a:off x="3702004" y="136909"/>
            <a:ext cx="1784396" cy="8740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96E6C92E-8DC8-4B98-82D5-8A201BE70E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66845" y="3482895"/>
            <a:ext cx="5146194" cy="32786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1675E4EA-6671-424B-80FF-A2546F3174EE}"/>
              </a:ext>
            </a:extLst>
          </p:cNvPr>
          <p:cNvSpPr txBox="1"/>
          <p:nvPr/>
        </p:nvSpPr>
        <p:spPr>
          <a:xfrm>
            <a:off x="8376833" y="6304606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722A9C78-855D-48AB-A1AA-83EE24401B7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05652" y="3571937"/>
            <a:ext cx="459254" cy="14825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84213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2A49863E-9072-4E35-836A-08268BE29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949" y="3719539"/>
            <a:ext cx="4523451" cy="280708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00878D4-B3E1-410F-8199-882E3B36F6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2106718" y="3628881"/>
            <a:ext cx="4628956" cy="3073405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1AD83B3-111E-4571-A167-89004A5CC3AC}"/>
              </a:ext>
            </a:extLst>
          </p:cNvPr>
          <p:cNvGrpSpPr/>
          <p:nvPr/>
        </p:nvGrpSpPr>
        <p:grpSpPr>
          <a:xfrm>
            <a:off x="7306887" y="4077074"/>
            <a:ext cx="1380354" cy="1859635"/>
            <a:chOff x="10225223" y="-52133"/>
            <a:chExt cx="1847851" cy="248945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1F5E46-953B-4257-890B-583DB240DA1E}"/>
                </a:ext>
              </a:extLst>
            </p:cNvPr>
            <p:cNvSpPr txBox="1"/>
            <p:nvPr/>
          </p:nvSpPr>
          <p:spPr>
            <a:xfrm>
              <a:off x="10225223" y="-52133"/>
              <a:ext cx="1847851" cy="5541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45" b="1" dirty="0"/>
                <a:t>Annual </a:t>
              </a:r>
            </a:p>
            <a:p>
              <a:pPr algn="ctr"/>
              <a:r>
                <a:rPr lang="es-ES" sz="1045" b="1" dirty="0"/>
                <a:t>Rainfall [mm</a:t>
              </a:r>
              <a:r>
                <a:rPr lang="en-GB" sz="1045" b="1" dirty="0"/>
                <a:t>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AE9A2D-FEC8-42CD-9983-E320B3BF883E}"/>
                </a:ext>
              </a:extLst>
            </p:cNvPr>
            <p:cNvSpPr/>
            <p:nvPr/>
          </p:nvSpPr>
          <p:spPr>
            <a:xfrm>
              <a:off x="10538566" y="522299"/>
              <a:ext cx="360000" cy="180975"/>
            </a:xfrm>
            <a:prstGeom prst="rect">
              <a:avLst/>
            </a:prstGeom>
            <a:solidFill>
              <a:srgbClr val="E3E3F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1E99C5-3D73-4B90-B35A-9A742F56D51D}"/>
                </a:ext>
              </a:extLst>
            </p:cNvPr>
            <p:cNvSpPr/>
            <p:nvPr/>
          </p:nvSpPr>
          <p:spPr>
            <a:xfrm>
              <a:off x="10538566" y="729128"/>
              <a:ext cx="360000" cy="180975"/>
            </a:xfrm>
            <a:prstGeom prst="rect">
              <a:avLst/>
            </a:prstGeom>
            <a:solidFill>
              <a:srgbClr val="C7C7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FE13D1-4EB3-4EB6-AF81-5A87B8C1A186}"/>
                </a:ext>
              </a:extLst>
            </p:cNvPr>
            <p:cNvSpPr/>
            <p:nvPr/>
          </p:nvSpPr>
          <p:spPr>
            <a:xfrm>
              <a:off x="10538566" y="935957"/>
              <a:ext cx="360000" cy="180975"/>
            </a:xfrm>
            <a:prstGeom prst="rect">
              <a:avLst/>
            </a:prstGeom>
            <a:solidFill>
              <a:srgbClr val="A8A6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AC37-67B5-4B61-8A82-3659F04237BD}"/>
                </a:ext>
              </a:extLst>
            </p:cNvPr>
            <p:cNvSpPr/>
            <p:nvPr/>
          </p:nvSpPr>
          <p:spPr>
            <a:xfrm>
              <a:off x="10538566" y="1142786"/>
              <a:ext cx="360000" cy="180975"/>
            </a:xfrm>
            <a:prstGeom prst="rect">
              <a:avLst/>
            </a:prstGeom>
            <a:solidFill>
              <a:srgbClr val="6D6AFF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00B829-D73C-4348-A8CC-DDDCA7347DB2}"/>
                </a:ext>
              </a:extLst>
            </p:cNvPr>
            <p:cNvSpPr/>
            <p:nvPr/>
          </p:nvSpPr>
          <p:spPr>
            <a:xfrm>
              <a:off x="10538566" y="1349615"/>
              <a:ext cx="360000" cy="180975"/>
            </a:xfrm>
            <a:prstGeom prst="rect">
              <a:avLst/>
            </a:prstGeom>
            <a:solidFill>
              <a:srgbClr val="2B28FB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7194CA-40B9-4422-B326-88F8D6A1775C}"/>
                </a:ext>
              </a:extLst>
            </p:cNvPr>
            <p:cNvSpPr/>
            <p:nvPr/>
          </p:nvSpPr>
          <p:spPr>
            <a:xfrm>
              <a:off x="10538566" y="1556444"/>
              <a:ext cx="360000" cy="180975"/>
            </a:xfrm>
            <a:prstGeom prst="rect">
              <a:avLst/>
            </a:prstGeom>
            <a:solidFill>
              <a:srgbClr val="0105EC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9592FA-46AB-4C8C-9E21-DCC6DD181BF4}"/>
                </a:ext>
              </a:extLst>
            </p:cNvPr>
            <p:cNvSpPr/>
            <p:nvPr/>
          </p:nvSpPr>
          <p:spPr>
            <a:xfrm>
              <a:off x="10538566" y="1763273"/>
              <a:ext cx="360000" cy="180975"/>
            </a:xfrm>
            <a:prstGeom prst="rect">
              <a:avLst/>
            </a:prstGeom>
            <a:solidFill>
              <a:srgbClr val="0503B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03312DF-E337-4813-9CB1-9CA71FA781F8}"/>
                </a:ext>
              </a:extLst>
            </p:cNvPr>
            <p:cNvSpPr/>
            <p:nvPr/>
          </p:nvSpPr>
          <p:spPr>
            <a:xfrm>
              <a:off x="10538566" y="1970099"/>
              <a:ext cx="360000" cy="180975"/>
            </a:xfrm>
            <a:prstGeom prst="rect">
              <a:avLst/>
            </a:prstGeom>
            <a:solidFill>
              <a:srgbClr val="0201A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AB908D-0129-4A34-B770-B73900D1A032}"/>
                </a:ext>
              </a:extLst>
            </p:cNvPr>
            <p:cNvSpPr txBox="1"/>
            <p:nvPr/>
          </p:nvSpPr>
          <p:spPr>
            <a:xfrm>
              <a:off x="10576666" y="673228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500 - 550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0C5FAA-D44E-4DF9-9985-42D7A0ECB8BB}"/>
                </a:ext>
              </a:extLst>
            </p:cNvPr>
            <p:cNvSpPr txBox="1"/>
            <p:nvPr/>
          </p:nvSpPr>
          <p:spPr>
            <a:xfrm>
              <a:off x="10576666" y="881306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550 - 600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764BFA-817F-4412-B81B-A7AE56F886B2}"/>
                </a:ext>
              </a:extLst>
            </p:cNvPr>
            <p:cNvSpPr txBox="1"/>
            <p:nvPr/>
          </p:nvSpPr>
          <p:spPr>
            <a:xfrm>
              <a:off x="10576666" y="1089385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600 - 650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06494B-8A7A-484A-9C8B-8276E61A7069}"/>
                </a:ext>
              </a:extLst>
            </p:cNvPr>
            <p:cNvSpPr txBox="1"/>
            <p:nvPr/>
          </p:nvSpPr>
          <p:spPr>
            <a:xfrm>
              <a:off x="10576666" y="1297464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650 - 700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1F852B-D78F-417C-B458-F5E94229634D}"/>
                </a:ext>
              </a:extLst>
            </p:cNvPr>
            <p:cNvSpPr txBox="1"/>
            <p:nvPr/>
          </p:nvSpPr>
          <p:spPr>
            <a:xfrm>
              <a:off x="10576666" y="1505545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700 - 750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C9A550-2A48-4EF7-9416-501F59BDADBF}"/>
                </a:ext>
              </a:extLst>
            </p:cNvPr>
            <p:cNvSpPr txBox="1"/>
            <p:nvPr/>
          </p:nvSpPr>
          <p:spPr>
            <a:xfrm>
              <a:off x="10576666" y="1713623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750 - 800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FE7531-A447-4ABA-B752-76600D269AF1}"/>
                </a:ext>
              </a:extLst>
            </p:cNvPr>
            <p:cNvSpPr txBox="1"/>
            <p:nvPr/>
          </p:nvSpPr>
          <p:spPr>
            <a:xfrm>
              <a:off x="10468112" y="2128912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&gt; 850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45BB00-AE1B-4661-A419-E28E5C89488F}"/>
                </a:ext>
              </a:extLst>
            </p:cNvPr>
            <p:cNvSpPr txBox="1"/>
            <p:nvPr/>
          </p:nvSpPr>
          <p:spPr>
            <a:xfrm>
              <a:off x="10443317" y="465149"/>
              <a:ext cx="134302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&lt; 500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238D320-28D6-472C-AAFD-65BF3895A186}"/>
                </a:ext>
              </a:extLst>
            </p:cNvPr>
            <p:cNvSpPr/>
            <p:nvPr/>
          </p:nvSpPr>
          <p:spPr>
            <a:xfrm>
              <a:off x="10538566" y="2176925"/>
              <a:ext cx="360000" cy="180975"/>
            </a:xfrm>
            <a:prstGeom prst="rect">
              <a:avLst/>
            </a:prstGeom>
            <a:solidFill>
              <a:srgbClr val="03018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D4BD6DC-51E9-4456-AB99-DD7B720BAFAF}"/>
                </a:ext>
              </a:extLst>
            </p:cNvPr>
            <p:cNvSpPr txBox="1"/>
            <p:nvPr/>
          </p:nvSpPr>
          <p:spPr>
            <a:xfrm>
              <a:off x="10576666" y="1922086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800 - 850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84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GraphicFramePr/>
              <p:nvPr/>
            </p:nvGraphicFramePr>
            <p:xfrm>
              <a:off x="1559386" y="3141697"/>
              <a:ext cx="6071658" cy="4047773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59386" y="3141697"/>
                <a:ext cx="6071658" cy="404777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46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48502049-6224-486B-AF04-628706F0C545}"/>
              </a:ext>
            </a:extLst>
          </p:cNvPr>
          <p:cNvGrpSpPr/>
          <p:nvPr/>
        </p:nvGrpSpPr>
        <p:grpSpPr>
          <a:xfrm>
            <a:off x="1480098" y="2172914"/>
            <a:ext cx="5399869" cy="5082230"/>
            <a:chOff x="1380994" y="1838534"/>
            <a:chExt cx="4695825" cy="4419600"/>
          </a:xfrm>
        </p:grpSpPr>
        <p:pic>
          <p:nvPicPr>
            <p:cNvPr id="30" name="Picture 29" descr="Map&#10;&#10;Description automatically generated">
              <a:extLst>
                <a:ext uri="{FF2B5EF4-FFF2-40B4-BE49-F238E27FC236}">
                  <a16:creationId xmlns:a16="http://schemas.microsoft.com/office/drawing/2014/main" id="{1E861386-7CD5-4FC9-99EF-FA78BD69D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0994" y="1838534"/>
              <a:ext cx="4695825" cy="44196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2F69DC-5F77-4D09-8B2E-56C2724FCC43}"/>
                </a:ext>
              </a:extLst>
            </p:cNvPr>
            <p:cNvSpPr txBox="1"/>
            <p:nvPr/>
          </p:nvSpPr>
          <p:spPr>
            <a:xfrm>
              <a:off x="1822316" y="2722585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Pacífico Norte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E5BF154-4709-42AA-B7E9-011F0C6A41E6}"/>
                </a:ext>
              </a:extLst>
            </p:cNvPr>
            <p:cNvSpPr txBox="1"/>
            <p:nvPr/>
          </p:nvSpPr>
          <p:spPr>
            <a:xfrm>
              <a:off x="2859780" y="2509634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Zona Norte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B0C6997-12EB-4648-89F6-35673EF1D231}"/>
                </a:ext>
              </a:extLst>
            </p:cNvPr>
            <p:cNvSpPr txBox="1"/>
            <p:nvPr/>
          </p:nvSpPr>
          <p:spPr>
            <a:xfrm>
              <a:off x="3241561" y="3300472"/>
              <a:ext cx="974690" cy="295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Valle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49E04B6-8EDE-4DB8-9AE3-93072C41D5A8}"/>
                </a:ext>
              </a:extLst>
            </p:cNvPr>
            <p:cNvSpPr txBox="1"/>
            <p:nvPr/>
          </p:nvSpPr>
          <p:spPr>
            <a:xfrm>
              <a:off x="3347125" y="3435310"/>
              <a:ext cx="974690" cy="295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C47A2D-A9C6-4658-BEBA-833559015BFF}"/>
                </a:ext>
              </a:extLst>
            </p:cNvPr>
            <p:cNvSpPr txBox="1"/>
            <p:nvPr/>
          </p:nvSpPr>
          <p:spPr>
            <a:xfrm>
              <a:off x="3222511" y="3765154"/>
              <a:ext cx="974690" cy="295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Pacífico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CF8F3F-D4CF-4210-B60C-71CC3AB759B1}"/>
                </a:ext>
              </a:extLst>
            </p:cNvPr>
            <p:cNvSpPr txBox="1"/>
            <p:nvPr/>
          </p:nvSpPr>
          <p:spPr>
            <a:xfrm>
              <a:off x="3364268" y="3928165"/>
              <a:ext cx="974690" cy="295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ADC0A01-79A8-47A0-9D50-CE4359BE6739}"/>
                </a:ext>
              </a:extLst>
            </p:cNvPr>
            <p:cNvSpPr txBox="1"/>
            <p:nvPr/>
          </p:nvSpPr>
          <p:spPr>
            <a:xfrm>
              <a:off x="4468294" y="4533610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Pacífico Sur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A51E6A4-FE64-45BB-A5B4-27B8729B4D59}"/>
                </a:ext>
              </a:extLst>
            </p:cNvPr>
            <p:cNvSpPr txBox="1"/>
            <p:nvPr/>
          </p:nvSpPr>
          <p:spPr>
            <a:xfrm>
              <a:off x="3960019" y="2906835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Caribe Norte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21E8227-E773-4C0F-9160-FA3EE9B0178B}"/>
                </a:ext>
              </a:extLst>
            </p:cNvPr>
            <p:cNvSpPr txBox="1"/>
            <p:nvPr/>
          </p:nvSpPr>
          <p:spPr>
            <a:xfrm>
              <a:off x="4463572" y="3677595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Caribe </a:t>
              </a:r>
            </a:p>
            <a:p>
              <a:pPr algn="ctr"/>
              <a:r>
                <a:rPr lang="en-GB" sz="161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 pitchFamily="34" charset="0"/>
                </a:rPr>
                <a:t>Sur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FDA131F1-B627-4FFD-9152-EB53F78F8904}"/>
              </a:ext>
            </a:extLst>
          </p:cNvPr>
          <p:cNvSpPr/>
          <p:nvPr/>
        </p:nvSpPr>
        <p:spPr>
          <a:xfrm>
            <a:off x="1601852" y="2205535"/>
            <a:ext cx="5278115" cy="49726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17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02B3729-7A97-4B70-B7DC-F7DFF01A66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8"/>
          <a:stretch/>
        </p:blipFill>
        <p:spPr>
          <a:xfrm>
            <a:off x="1718449" y="5330249"/>
            <a:ext cx="3009715" cy="1722603"/>
          </a:xfrm>
          <a:prstGeom prst="rect">
            <a:avLst/>
          </a:prstGeom>
          <a:ln>
            <a:noFill/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7486FDF-066B-4DCD-9953-1C8BD42B0B0D}"/>
              </a:ext>
            </a:extLst>
          </p:cNvPr>
          <p:cNvSpPr txBox="1"/>
          <p:nvPr/>
        </p:nvSpPr>
        <p:spPr>
          <a:xfrm>
            <a:off x="1830927" y="6366293"/>
            <a:ext cx="1120825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" dirty="0">
                <a:latin typeface="Abadi" panose="020B0604020104020204" pitchFamily="34" charset="0"/>
              </a:rPr>
              <a:t>Pacific</a:t>
            </a:r>
          </a:p>
          <a:p>
            <a:pPr algn="ctr"/>
            <a:r>
              <a:rPr lang="en-GB" sz="1380" dirty="0">
                <a:latin typeface="Abadi" panose="020B0604020104020204" pitchFamily="34" charset="0"/>
              </a:rPr>
              <a:t>Ocean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917802-924C-45B3-95E8-3805B56BB312}"/>
              </a:ext>
            </a:extLst>
          </p:cNvPr>
          <p:cNvSpPr txBox="1"/>
          <p:nvPr/>
        </p:nvSpPr>
        <p:spPr>
          <a:xfrm>
            <a:off x="3253864" y="5906590"/>
            <a:ext cx="1120825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" dirty="0">
                <a:latin typeface="Abadi" panose="020B0604020104020204" pitchFamily="34" charset="0"/>
              </a:rPr>
              <a:t>Caribbean</a:t>
            </a:r>
          </a:p>
          <a:p>
            <a:pPr algn="ctr"/>
            <a:r>
              <a:rPr lang="en-GB" sz="1380" dirty="0">
                <a:latin typeface="Abadi" panose="020B0604020104020204" pitchFamily="34" charset="0"/>
              </a:rPr>
              <a:t>Sea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7482AB-C56A-47A9-A1F2-7FF23CF286B3}"/>
              </a:ext>
            </a:extLst>
          </p:cNvPr>
          <p:cNvSpPr/>
          <p:nvPr/>
        </p:nvSpPr>
        <p:spPr>
          <a:xfrm>
            <a:off x="1712021" y="5329675"/>
            <a:ext cx="3006517" cy="312345"/>
          </a:xfrm>
          <a:prstGeom prst="rect">
            <a:avLst/>
          </a:prstGeom>
          <a:solidFill>
            <a:schemeClr val="bg2">
              <a:lumMod val="90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17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E5ED50-9E02-4F6B-9C45-4CD3BC195278}"/>
              </a:ext>
            </a:extLst>
          </p:cNvPr>
          <p:cNvSpPr txBox="1"/>
          <p:nvPr/>
        </p:nvSpPr>
        <p:spPr>
          <a:xfrm>
            <a:off x="2526690" y="5345890"/>
            <a:ext cx="1578746" cy="30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" dirty="0">
                <a:solidFill>
                  <a:srgbClr val="0000FF"/>
                </a:solidFill>
                <a:latin typeface="Abadi" panose="020B0604020104020204" pitchFamily="34" charset="0"/>
              </a:rPr>
              <a:t>Extra-Tropics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172BBE5-617B-4923-A73F-C18F6C086644}"/>
              </a:ext>
            </a:extLst>
          </p:cNvPr>
          <p:cNvSpPr txBox="1"/>
          <p:nvPr/>
        </p:nvSpPr>
        <p:spPr>
          <a:xfrm>
            <a:off x="2526690" y="5598276"/>
            <a:ext cx="1578746" cy="30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" dirty="0">
                <a:solidFill>
                  <a:srgbClr val="0000FF"/>
                </a:solidFill>
                <a:latin typeface="Abadi" panose="020B0604020104020204" pitchFamily="34" charset="0"/>
              </a:rPr>
              <a:t>Tropics</a:t>
            </a:r>
          </a:p>
        </p:txBody>
      </p:sp>
    </p:spTree>
    <p:extLst>
      <p:ext uri="{BB962C8B-B14F-4D97-AF65-F5344CB8AC3E}">
        <p14:creationId xmlns:p14="http://schemas.microsoft.com/office/powerpoint/2010/main" val="341322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B79260-2843-4A96-9810-77DACA039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48" y="2572444"/>
            <a:ext cx="8250198" cy="5115124"/>
          </a:xfrm>
          <a:prstGeom prst="rect">
            <a:avLst/>
          </a:prstGeom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9D5F76-047E-44E4-A370-69E186607A8E}"/>
              </a:ext>
            </a:extLst>
          </p:cNvPr>
          <p:cNvSpPr/>
          <p:nvPr/>
        </p:nvSpPr>
        <p:spPr>
          <a:xfrm>
            <a:off x="699957" y="4743379"/>
            <a:ext cx="541442" cy="149092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6C7DFB-9AE7-4A2F-9F43-23D9E6BDCF0B}"/>
              </a:ext>
            </a:extLst>
          </p:cNvPr>
          <p:cNvSpPr/>
          <p:nvPr/>
        </p:nvSpPr>
        <p:spPr>
          <a:xfrm>
            <a:off x="582253" y="4918629"/>
            <a:ext cx="834396" cy="149092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latin typeface="Abadi" panose="020B06040201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4B1BE3-F5BB-450A-AD97-85167DEB5794}"/>
              </a:ext>
            </a:extLst>
          </p:cNvPr>
          <p:cNvSpPr/>
          <p:nvPr/>
        </p:nvSpPr>
        <p:spPr>
          <a:xfrm>
            <a:off x="1628518" y="5055459"/>
            <a:ext cx="834396" cy="149092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4D8F2A-E444-452F-BDC4-A7230FB213CC}"/>
              </a:ext>
            </a:extLst>
          </p:cNvPr>
          <p:cNvSpPr/>
          <p:nvPr/>
        </p:nvSpPr>
        <p:spPr>
          <a:xfrm>
            <a:off x="1481056" y="4867949"/>
            <a:ext cx="834396" cy="187511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0AD137-09E3-4CF9-A49F-856B7D8844FF}"/>
              </a:ext>
            </a:extLst>
          </p:cNvPr>
          <p:cNvSpPr/>
          <p:nvPr/>
        </p:nvSpPr>
        <p:spPr>
          <a:xfrm>
            <a:off x="2698324" y="4918629"/>
            <a:ext cx="686935" cy="285922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E2951C-6E5B-4494-8EF6-3D69556815CE}"/>
              </a:ext>
            </a:extLst>
          </p:cNvPr>
          <p:cNvSpPr/>
          <p:nvPr/>
        </p:nvSpPr>
        <p:spPr>
          <a:xfrm>
            <a:off x="1563125" y="4050229"/>
            <a:ext cx="512670" cy="324341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58937F-ED5A-4901-9011-023EC012ADFD}"/>
              </a:ext>
            </a:extLst>
          </p:cNvPr>
          <p:cNvSpPr/>
          <p:nvPr/>
        </p:nvSpPr>
        <p:spPr>
          <a:xfrm>
            <a:off x="1536969" y="6153922"/>
            <a:ext cx="834396" cy="324341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4C20C-87A0-4162-AAF3-95094C43BB51}"/>
              </a:ext>
            </a:extLst>
          </p:cNvPr>
          <p:cNvSpPr/>
          <p:nvPr/>
        </p:nvSpPr>
        <p:spPr>
          <a:xfrm>
            <a:off x="2207393" y="6920745"/>
            <a:ext cx="834396" cy="324341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F08275-08FB-40EF-9656-034F5AE2C63E}"/>
              </a:ext>
            </a:extLst>
          </p:cNvPr>
          <p:cNvSpPr/>
          <p:nvPr/>
        </p:nvSpPr>
        <p:spPr>
          <a:xfrm>
            <a:off x="3677395" y="5895404"/>
            <a:ext cx="834396" cy="417372"/>
          </a:xfrm>
          <a:prstGeom prst="rect">
            <a:avLst/>
          </a:prstGeom>
          <a:solidFill>
            <a:srgbClr val="639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471F15-122A-4C43-9D44-E498D29F6A1A}"/>
              </a:ext>
            </a:extLst>
          </p:cNvPr>
          <p:cNvSpPr/>
          <p:nvPr/>
        </p:nvSpPr>
        <p:spPr>
          <a:xfrm>
            <a:off x="3680167" y="4908050"/>
            <a:ext cx="1013906" cy="147410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D0CEAE-F9C6-4979-937F-B836AC06CCEB}"/>
              </a:ext>
            </a:extLst>
          </p:cNvPr>
          <p:cNvSpPr/>
          <p:nvPr/>
        </p:nvSpPr>
        <p:spPr>
          <a:xfrm>
            <a:off x="3855416" y="4300864"/>
            <a:ext cx="454154" cy="147410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D9835-27E5-4336-AB66-1705438BEF2A}"/>
              </a:ext>
            </a:extLst>
          </p:cNvPr>
          <p:cNvSpPr/>
          <p:nvPr/>
        </p:nvSpPr>
        <p:spPr>
          <a:xfrm>
            <a:off x="3604798" y="4422608"/>
            <a:ext cx="186873" cy="147410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DC4C10-9A45-406E-A51E-B8D6A3750D00}"/>
              </a:ext>
            </a:extLst>
          </p:cNvPr>
          <p:cNvSpPr/>
          <p:nvPr/>
        </p:nvSpPr>
        <p:spPr>
          <a:xfrm>
            <a:off x="5040311" y="4745062"/>
            <a:ext cx="834396" cy="322659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FAB05D-65BA-48F9-98EE-ACE798A8D65D}"/>
              </a:ext>
            </a:extLst>
          </p:cNvPr>
          <p:cNvSpPr/>
          <p:nvPr/>
        </p:nvSpPr>
        <p:spPr>
          <a:xfrm>
            <a:off x="5651404" y="3191361"/>
            <a:ext cx="345268" cy="435133"/>
          </a:xfrm>
          <a:prstGeom prst="rect">
            <a:avLst/>
          </a:prstGeom>
          <a:solidFill>
            <a:srgbClr val="005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latin typeface="Abadi" panose="020B0604020104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72DD5B-0E43-4B55-B6B4-597EB4AFEB3F}"/>
              </a:ext>
            </a:extLst>
          </p:cNvPr>
          <p:cNvSpPr/>
          <p:nvPr/>
        </p:nvSpPr>
        <p:spPr>
          <a:xfrm>
            <a:off x="5600063" y="2802559"/>
            <a:ext cx="686935" cy="38880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latin typeface="Abadi" panose="020B0604020104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DA781C-F82F-440B-8064-74F714E333A2}"/>
              </a:ext>
            </a:extLst>
          </p:cNvPr>
          <p:cNvSpPr/>
          <p:nvPr/>
        </p:nvSpPr>
        <p:spPr>
          <a:xfrm>
            <a:off x="6516529" y="4376692"/>
            <a:ext cx="586568" cy="322659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A2E20C-9E80-4A00-9987-E3F6577C1335}"/>
              </a:ext>
            </a:extLst>
          </p:cNvPr>
          <p:cNvSpPr txBox="1"/>
          <p:nvPr/>
        </p:nvSpPr>
        <p:spPr>
          <a:xfrm>
            <a:off x="837093" y="3940798"/>
            <a:ext cx="1532411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    Győr -</a:t>
            </a:r>
          </a:p>
          <a:p>
            <a:pPr algn="ctr"/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Moson-Sopron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DE23F9-7007-41F6-8230-6E23AC8D5A4F}"/>
              </a:ext>
            </a:extLst>
          </p:cNvPr>
          <p:cNvSpPr txBox="1"/>
          <p:nvPr/>
        </p:nvSpPr>
        <p:spPr>
          <a:xfrm>
            <a:off x="724499" y="4817924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Vas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A35645C-82C0-49E0-A4F7-B3C601807647}"/>
              </a:ext>
            </a:extLst>
          </p:cNvPr>
          <p:cNvSpPr txBox="1"/>
          <p:nvPr/>
        </p:nvSpPr>
        <p:spPr>
          <a:xfrm>
            <a:off x="724499" y="5754694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Zala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616D55-92BA-4752-9420-806CD36B6E7E}"/>
              </a:ext>
            </a:extLst>
          </p:cNvPr>
          <p:cNvSpPr txBox="1"/>
          <p:nvPr/>
        </p:nvSpPr>
        <p:spPr>
          <a:xfrm>
            <a:off x="1456027" y="6202940"/>
            <a:ext cx="954404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Somogy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4B6839-FC51-41C5-AE23-ABF4076D2689}"/>
              </a:ext>
            </a:extLst>
          </p:cNvPr>
          <p:cNvSpPr txBox="1"/>
          <p:nvPr/>
        </p:nvSpPr>
        <p:spPr>
          <a:xfrm>
            <a:off x="1501559" y="4955590"/>
            <a:ext cx="1039724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Veszprém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E37FB-CF00-47CE-8D05-BDB6C1BB9300}"/>
              </a:ext>
            </a:extLst>
          </p:cNvPr>
          <p:cNvSpPr txBox="1"/>
          <p:nvPr/>
        </p:nvSpPr>
        <p:spPr>
          <a:xfrm>
            <a:off x="2284510" y="4066278"/>
            <a:ext cx="1208763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Komárom -Esztergom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67C7DC-1662-48C8-8CCF-DA1DB7ADF588}"/>
              </a:ext>
            </a:extLst>
          </p:cNvPr>
          <p:cNvSpPr txBox="1"/>
          <p:nvPr/>
        </p:nvSpPr>
        <p:spPr>
          <a:xfrm>
            <a:off x="2769363" y="4981755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Fejér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76783C-3723-4013-BC75-60B0EF408119}"/>
              </a:ext>
            </a:extLst>
          </p:cNvPr>
          <p:cNvSpPr txBox="1"/>
          <p:nvPr/>
        </p:nvSpPr>
        <p:spPr>
          <a:xfrm>
            <a:off x="2151476" y="6953461"/>
            <a:ext cx="890314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Baranya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D6A25DE-C5AF-49A5-BF75-4A4249F42228}"/>
              </a:ext>
            </a:extLst>
          </p:cNvPr>
          <p:cNvSpPr txBox="1"/>
          <p:nvPr/>
        </p:nvSpPr>
        <p:spPr>
          <a:xfrm>
            <a:off x="3651234" y="3971204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Pest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E82A4C-5161-4830-BEC4-49963DB30606}"/>
              </a:ext>
            </a:extLst>
          </p:cNvPr>
          <p:cNvSpPr txBox="1"/>
          <p:nvPr/>
        </p:nvSpPr>
        <p:spPr>
          <a:xfrm>
            <a:off x="3604798" y="5870784"/>
            <a:ext cx="957622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Bács -</a:t>
            </a:r>
          </a:p>
          <a:p>
            <a:pPr algn="ctr"/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Kiskun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3A377DC-A9D5-4384-A023-A7A1D6495105}"/>
              </a:ext>
            </a:extLst>
          </p:cNvPr>
          <p:cNvSpPr txBox="1"/>
          <p:nvPr/>
        </p:nvSpPr>
        <p:spPr>
          <a:xfrm>
            <a:off x="3855417" y="4787477"/>
            <a:ext cx="987255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Budapest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270AF-1709-4AA9-83A3-869C8612174B}"/>
              </a:ext>
            </a:extLst>
          </p:cNvPr>
          <p:cNvSpPr txBox="1"/>
          <p:nvPr/>
        </p:nvSpPr>
        <p:spPr>
          <a:xfrm>
            <a:off x="3779723" y="3541105"/>
            <a:ext cx="1013906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Nógrád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CDB9E5-F334-4FE2-9785-F819363CDE52}"/>
              </a:ext>
            </a:extLst>
          </p:cNvPr>
          <p:cNvSpPr txBox="1"/>
          <p:nvPr/>
        </p:nvSpPr>
        <p:spPr>
          <a:xfrm>
            <a:off x="4694073" y="3834490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Heves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3C4610-35E4-4535-912A-69339CDE740B}"/>
              </a:ext>
            </a:extLst>
          </p:cNvPr>
          <p:cNvSpPr txBox="1"/>
          <p:nvPr/>
        </p:nvSpPr>
        <p:spPr>
          <a:xfrm>
            <a:off x="4984168" y="4579162"/>
            <a:ext cx="1253071" cy="78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Jász -Nagykun -Szolnok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CC2919-E44F-45CC-AE5C-FEA5F15812DD}"/>
              </a:ext>
            </a:extLst>
          </p:cNvPr>
          <p:cNvCxnSpPr>
            <a:cxnSpLocks/>
          </p:cNvCxnSpPr>
          <p:nvPr/>
        </p:nvCxnSpPr>
        <p:spPr>
          <a:xfrm flipH="1" flipV="1">
            <a:off x="3773928" y="4614667"/>
            <a:ext cx="400718" cy="2305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A81F886-E502-4E63-B14A-885FC89469AE}"/>
              </a:ext>
            </a:extLst>
          </p:cNvPr>
          <p:cNvSpPr txBox="1"/>
          <p:nvPr/>
        </p:nvSpPr>
        <p:spPr>
          <a:xfrm>
            <a:off x="5390535" y="2876354"/>
            <a:ext cx="1766117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Borsod - Abaúj - Zemplén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BDC00A-44B4-481F-BABC-E656AB01924F}"/>
              </a:ext>
            </a:extLst>
          </p:cNvPr>
          <p:cNvSpPr txBox="1"/>
          <p:nvPr/>
        </p:nvSpPr>
        <p:spPr>
          <a:xfrm>
            <a:off x="6800909" y="3228332"/>
            <a:ext cx="1175579" cy="78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Szaboics -Szatmár - Bereg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B03309D-0D13-47FB-803A-D6450D52DD97}"/>
              </a:ext>
            </a:extLst>
          </p:cNvPr>
          <p:cNvSpPr txBox="1"/>
          <p:nvPr/>
        </p:nvSpPr>
        <p:spPr>
          <a:xfrm>
            <a:off x="6187124" y="4332149"/>
            <a:ext cx="881993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Hajdú - Bihar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541050-4D38-40EC-AE59-1D33FB67C39C}"/>
              </a:ext>
            </a:extLst>
          </p:cNvPr>
          <p:cNvSpPr txBox="1"/>
          <p:nvPr/>
        </p:nvSpPr>
        <p:spPr>
          <a:xfrm>
            <a:off x="5757338" y="5727292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Békés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01518CF-08CF-476A-BDC5-5889A1C752EE}"/>
              </a:ext>
            </a:extLst>
          </p:cNvPr>
          <p:cNvSpPr/>
          <p:nvPr/>
        </p:nvSpPr>
        <p:spPr>
          <a:xfrm>
            <a:off x="4649741" y="6638061"/>
            <a:ext cx="551464" cy="234156"/>
          </a:xfrm>
          <a:prstGeom prst="rect">
            <a:avLst/>
          </a:prstGeom>
          <a:solidFill>
            <a:srgbClr val="6196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0F977FD-E350-4413-9591-FA3E32D7EBCD}"/>
              </a:ext>
            </a:extLst>
          </p:cNvPr>
          <p:cNvSpPr txBox="1"/>
          <p:nvPr/>
        </p:nvSpPr>
        <p:spPr>
          <a:xfrm>
            <a:off x="4629872" y="6556159"/>
            <a:ext cx="1194165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Csongrád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80F8B5-A98E-412D-8C7A-F335C4215754}"/>
              </a:ext>
            </a:extLst>
          </p:cNvPr>
          <p:cNvSpPr txBox="1"/>
          <p:nvPr/>
        </p:nvSpPr>
        <p:spPr>
          <a:xfrm>
            <a:off x="2650081" y="6090919"/>
            <a:ext cx="954404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chemeClr val="bg1"/>
                </a:solidFill>
                <a:latin typeface="Abadi" panose="020B0604020104020204" pitchFamily="34" charset="0"/>
              </a:rPr>
              <a:t>Tolna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EAB187-7E56-475F-846B-0FB680EDBBB9}"/>
              </a:ext>
            </a:extLst>
          </p:cNvPr>
          <p:cNvSpPr txBox="1"/>
          <p:nvPr/>
        </p:nvSpPr>
        <p:spPr>
          <a:xfrm>
            <a:off x="6736741" y="6124795"/>
            <a:ext cx="3190592" cy="1702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b="1" dirty="0">
                <a:solidFill>
                  <a:srgbClr val="CC5300"/>
                </a:solidFill>
                <a:latin typeface="Abadi" panose="020B0604020104020204" pitchFamily="34" charset="0"/>
              </a:rPr>
              <a:t>Western Transdanubia</a:t>
            </a:r>
          </a:p>
          <a:p>
            <a:r>
              <a:rPr lang="en-GB" sz="1495" b="1" dirty="0">
                <a:solidFill>
                  <a:srgbClr val="800059"/>
                </a:solidFill>
                <a:latin typeface="Abadi" panose="020B0604020104020204" pitchFamily="34" charset="0"/>
              </a:rPr>
              <a:t>Central Transdanubia</a:t>
            </a:r>
          </a:p>
          <a:p>
            <a:r>
              <a:rPr lang="en-GB" sz="1495" b="1" dirty="0">
                <a:solidFill>
                  <a:srgbClr val="C90046"/>
                </a:solidFill>
                <a:latin typeface="Abadi" panose="020B0604020104020204" pitchFamily="34" charset="0"/>
              </a:rPr>
              <a:t>Southern Transdanubia</a:t>
            </a:r>
          </a:p>
          <a:p>
            <a:r>
              <a:rPr lang="en-GB" sz="1495" b="1" dirty="0">
                <a:solidFill>
                  <a:srgbClr val="E99E11"/>
                </a:solidFill>
                <a:latin typeface="Abadi" panose="020B0604020104020204" pitchFamily="34" charset="0"/>
              </a:rPr>
              <a:t>Central Hungary</a:t>
            </a:r>
          </a:p>
          <a:p>
            <a:r>
              <a:rPr lang="en-GB" sz="1495" b="1" dirty="0">
                <a:solidFill>
                  <a:srgbClr val="639A08"/>
                </a:solidFill>
                <a:latin typeface="Abadi" panose="020B0604020104020204" pitchFamily="34" charset="0"/>
              </a:rPr>
              <a:t>Southern Great Plain</a:t>
            </a:r>
          </a:p>
          <a:p>
            <a:r>
              <a:rPr lang="en-GB" sz="1495" b="1" dirty="0">
                <a:solidFill>
                  <a:srgbClr val="00599B"/>
                </a:solidFill>
                <a:latin typeface="Abadi" panose="020B0604020104020204" pitchFamily="34" charset="0"/>
              </a:rPr>
              <a:t>Northern Hungary</a:t>
            </a:r>
          </a:p>
          <a:p>
            <a:r>
              <a:rPr lang="en-GB" sz="1495" b="1" dirty="0">
                <a:solidFill>
                  <a:srgbClr val="C51808"/>
                </a:solidFill>
                <a:latin typeface="Abadi" panose="020B0604020104020204" pitchFamily="34" charset="0"/>
              </a:rPr>
              <a:t>Northern Great Plain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6AA85A0-6988-40FA-BD48-131A7204EC61}"/>
              </a:ext>
            </a:extLst>
          </p:cNvPr>
          <p:cNvSpPr/>
          <p:nvPr/>
        </p:nvSpPr>
        <p:spPr>
          <a:xfrm>
            <a:off x="-10358" y="1646927"/>
            <a:ext cx="8878459" cy="6292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17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8B5C7F59-F6DF-4307-A8C8-9E75981D2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08" y="1795722"/>
            <a:ext cx="3063108" cy="1624376"/>
          </a:xfrm>
          <a:prstGeom prst="rect">
            <a:avLst/>
          </a:prstGeom>
          <a:ln>
            <a:noFill/>
          </a:ln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88E9C372-691B-4CD8-A779-6BE9A1DF44E6}"/>
              </a:ext>
            </a:extLst>
          </p:cNvPr>
          <p:cNvSpPr txBox="1"/>
          <p:nvPr/>
        </p:nvSpPr>
        <p:spPr>
          <a:xfrm>
            <a:off x="-54170" y="2123533"/>
            <a:ext cx="1120825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" dirty="0">
                <a:latin typeface="Abadi" panose="020B0604020104020204" pitchFamily="34" charset="0"/>
              </a:rPr>
              <a:t>Atlantic</a:t>
            </a:r>
          </a:p>
          <a:p>
            <a:pPr algn="ctr"/>
            <a:r>
              <a:rPr lang="en-GB" sz="1380" dirty="0">
                <a:latin typeface="Abadi" panose="020B0604020104020204" pitchFamily="34" charset="0"/>
              </a:rPr>
              <a:t>Ocean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01E78D5-A8A9-481A-AAF1-9AF05B943F48}"/>
              </a:ext>
            </a:extLst>
          </p:cNvPr>
          <p:cNvSpPr txBox="1"/>
          <p:nvPr/>
        </p:nvSpPr>
        <p:spPr>
          <a:xfrm rot="21234114">
            <a:off x="979451" y="2687396"/>
            <a:ext cx="987792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50" dirty="0">
                <a:latin typeface="Abadi" panose="020B0604020104020204" pitchFamily="34" charset="0"/>
              </a:rPr>
              <a:t>Med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B0D3487-ECBA-4B5A-A1A8-4F323D908BD3}"/>
              </a:ext>
            </a:extLst>
          </p:cNvPr>
          <p:cNvSpPr txBox="1"/>
          <p:nvPr/>
        </p:nvSpPr>
        <p:spPr>
          <a:xfrm>
            <a:off x="1198354" y="2668349"/>
            <a:ext cx="987792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50" dirty="0">
                <a:latin typeface="Abadi" panose="020B0604020104020204" pitchFamily="34" charset="0"/>
              </a:rPr>
              <a:t>ite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01E2BEB-0823-4C7C-A5E7-EE3E3E797468}"/>
              </a:ext>
            </a:extLst>
          </p:cNvPr>
          <p:cNvSpPr txBox="1"/>
          <p:nvPr/>
        </p:nvSpPr>
        <p:spPr>
          <a:xfrm rot="1284838">
            <a:off x="1401708" y="2723868"/>
            <a:ext cx="987792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50" dirty="0">
                <a:latin typeface="Abadi" panose="020B0604020104020204" pitchFamily="34" charset="0"/>
              </a:rPr>
              <a:t>rran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23A34DD-F79F-409D-AE70-29D4415F4432}"/>
              </a:ext>
            </a:extLst>
          </p:cNvPr>
          <p:cNvSpPr txBox="1"/>
          <p:nvPr/>
        </p:nvSpPr>
        <p:spPr>
          <a:xfrm rot="1284838">
            <a:off x="1620360" y="2814737"/>
            <a:ext cx="987792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50" dirty="0">
                <a:latin typeface="Abadi" panose="020B0604020104020204" pitchFamily="34" charset="0"/>
              </a:rPr>
              <a:t>ean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7326700-7EB1-4237-AAB4-26DC7852811C}"/>
              </a:ext>
            </a:extLst>
          </p:cNvPr>
          <p:cNvSpPr txBox="1"/>
          <p:nvPr/>
        </p:nvSpPr>
        <p:spPr>
          <a:xfrm>
            <a:off x="1930125" y="2899529"/>
            <a:ext cx="987792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50" dirty="0">
                <a:latin typeface="Abadi" panose="020B0604020104020204" pitchFamily="34" charset="0"/>
              </a:rPr>
              <a:t>Sea</a:t>
            </a:r>
          </a:p>
        </p:txBody>
      </p:sp>
    </p:spTree>
    <p:extLst>
      <p:ext uri="{BB962C8B-B14F-4D97-AF65-F5344CB8AC3E}">
        <p14:creationId xmlns:p14="http://schemas.microsoft.com/office/powerpoint/2010/main" val="1838584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DE6792-1B98-43B4-920E-21DACDB64F5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92483" y="2663208"/>
            <a:ext cx="5257235" cy="5139868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17623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DFBC6826-3F88-4D69-A866-E285B3ACFD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031" t="5206" r="29526" b="70286"/>
          <a:stretch/>
        </p:blipFill>
        <p:spPr>
          <a:xfrm>
            <a:off x="1694033" y="2835245"/>
            <a:ext cx="5607611" cy="370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Picture 342">
            <a:extLst>
              <a:ext uri="{FF2B5EF4-FFF2-40B4-BE49-F238E27FC236}">
                <a16:creationId xmlns:a16="http://schemas.microsoft.com/office/drawing/2014/main" id="{11DE6761-4B71-4548-BF40-F4070339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379" y="2599962"/>
            <a:ext cx="5474074" cy="509152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7ADD61-407E-48AF-BA68-DA57DCEF45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92483" y="2663208"/>
            <a:ext cx="5257235" cy="5139868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FD9C08-A23A-41C5-B512-9804BA2B44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0" t="511" r="1660" b="55710"/>
          <a:stretch/>
        </p:blipFill>
        <p:spPr>
          <a:xfrm>
            <a:off x="8156692" y="3820731"/>
            <a:ext cx="326963" cy="14079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EAC4382-94E2-4B9F-8AE9-9B92C5BA73CE}"/>
              </a:ext>
            </a:extLst>
          </p:cNvPr>
          <p:cNvSpPr txBox="1"/>
          <p:nvPr/>
        </p:nvSpPr>
        <p:spPr>
          <a:xfrm>
            <a:off x="7974097" y="3567830"/>
            <a:ext cx="778997" cy="322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4" b="1" dirty="0"/>
              <a:t>m.a.s.l.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2470C97-C747-4E4B-87C4-2E00F82EA09F}"/>
              </a:ext>
            </a:extLst>
          </p:cNvPr>
          <p:cNvCxnSpPr>
            <a:cxnSpLocks/>
          </p:cNvCxnSpPr>
          <p:nvPr/>
        </p:nvCxnSpPr>
        <p:spPr>
          <a:xfrm flipH="1" flipV="1">
            <a:off x="2816353" y="4927493"/>
            <a:ext cx="220629" cy="3011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66D1123-4E4D-41BB-883E-3C2ECA76D530}"/>
              </a:ext>
            </a:extLst>
          </p:cNvPr>
          <p:cNvSpPr txBox="1"/>
          <p:nvPr/>
        </p:nvSpPr>
        <p:spPr>
          <a:xfrm>
            <a:off x="2727152" y="5249191"/>
            <a:ext cx="1042291" cy="55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4" b="1" i="1" dirty="0"/>
              <a:t>Nicoya Peninsula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45DF21-0173-429F-9F7E-30702B2FC81B}"/>
              </a:ext>
            </a:extLst>
          </p:cNvPr>
          <p:cNvSpPr/>
          <p:nvPr/>
        </p:nvSpPr>
        <p:spPr>
          <a:xfrm>
            <a:off x="6704635" y="2663207"/>
            <a:ext cx="34152" cy="43808"/>
          </a:xfrm>
          <a:prstGeom prst="rect">
            <a:avLst/>
          </a:prstGeom>
          <a:solidFill>
            <a:srgbClr val="637E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4"/>
          </a:p>
        </p:txBody>
      </p:sp>
    </p:spTree>
    <p:extLst>
      <p:ext uri="{BB962C8B-B14F-4D97-AF65-F5344CB8AC3E}">
        <p14:creationId xmlns:p14="http://schemas.microsoft.com/office/powerpoint/2010/main" val="194693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1B50F-5AD4-4249-9CA1-73D41140C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1" t="30292" r="24314" b="18060"/>
          <a:stretch/>
        </p:blipFill>
        <p:spPr>
          <a:xfrm>
            <a:off x="2524226" y="4120391"/>
            <a:ext cx="4260964" cy="2645921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2DDD64F7-FE78-4BBF-A748-9D1F97A1C6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2648999" y="4207565"/>
            <a:ext cx="3861291" cy="253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7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F9FF811-50CB-45B9-9C79-E2B199C98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8" t="2778" r="4489" b="3334"/>
          <a:stretch/>
        </p:blipFill>
        <p:spPr>
          <a:xfrm>
            <a:off x="1884313" y="2710831"/>
            <a:ext cx="5094502" cy="48098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C8AE89C-A89A-459B-9DBC-8A53DCC22F94}"/>
              </a:ext>
            </a:extLst>
          </p:cNvPr>
          <p:cNvSpPr/>
          <p:nvPr/>
        </p:nvSpPr>
        <p:spPr>
          <a:xfrm>
            <a:off x="2311228" y="6062100"/>
            <a:ext cx="1373238" cy="1124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6E60D1A-1BB6-47AC-9B5A-A33485954AFA}"/>
              </a:ext>
            </a:extLst>
          </p:cNvPr>
          <p:cNvGrpSpPr/>
          <p:nvPr/>
        </p:nvGrpSpPr>
        <p:grpSpPr>
          <a:xfrm>
            <a:off x="7212089" y="4221177"/>
            <a:ext cx="1455695" cy="1524778"/>
            <a:chOff x="9620250" y="2514600"/>
            <a:chExt cx="1948709" cy="204118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15C141-05B2-4C3F-968D-16D813EE8CFD}"/>
                </a:ext>
              </a:extLst>
            </p:cNvPr>
            <p:cNvSpPr txBox="1"/>
            <p:nvPr/>
          </p:nvSpPr>
          <p:spPr>
            <a:xfrm>
              <a:off x="9620250" y="2514600"/>
              <a:ext cx="1948709" cy="338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45" b="1" dirty="0"/>
                <a:t>Annual Rainfall [mm</a:t>
              </a:r>
              <a:r>
                <a:rPr lang="en-GB" sz="1045" b="1" dirty="0"/>
                <a:t>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FCA8AF2-E6F1-448C-9AF9-AC3AD0835BE6}"/>
                </a:ext>
              </a:extLst>
            </p:cNvPr>
            <p:cNvSpPr/>
            <p:nvPr/>
          </p:nvSpPr>
          <p:spPr>
            <a:xfrm>
              <a:off x="9915524" y="2847975"/>
              <a:ext cx="360000" cy="180975"/>
            </a:xfrm>
            <a:prstGeom prst="rect">
              <a:avLst/>
            </a:prstGeom>
            <a:solidFill>
              <a:srgbClr val="F9F80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6B16F9-BA52-4334-A2B4-EC9E1DD9758C}"/>
                </a:ext>
              </a:extLst>
            </p:cNvPr>
            <p:cNvSpPr/>
            <p:nvPr/>
          </p:nvSpPr>
          <p:spPr>
            <a:xfrm>
              <a:off x="9915524" y="3054804"/>
              <a:ext cx="360000" cy="180975"/>
            </a:xfrm>
            <a:prstGeom prst="rect">
              <a:avLst/>
            </a:prstGeom>
            <a:solidFill>
              <a:srgbClr val="D3EA07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A9D9296-2ADC-40DD-92FB-85B01A5F4916}"/>
                </a:ext>
              </a:extLst>
            </p:cNvPr>
            <p:cNvSpPr/>
            <p:nvPr/>
          </p:nvSpPr>
          <p:spPr>
            <a:xfrm>
              <a:off x="9915524" y="3261633"/>
              <a:ext cx="360000" cy="180975"/>
            </a:xfrm>
            <a:prstGeom prst="rect">
              <a:avLst/>
            </a:prstGeom>
            <a:solidFill>
              <a:srgbClr val="78A8B6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92B5F0D-4C42-4BA6-8F41-F4617B136E80}"/>
                </a:ext>
              </a:extLst>
            </p:cNvPr>
            <p:cNvSpPr/>
            <p:nvPr/>
          </p:nvSpPr>
          <p:spPr>
            <a:xfrm>
              <a:off x="9915524" y="3468462"/>
              <a:ext cx="360000" cy="180975"/>
            </a:xfrm>
            <a:prstGeom prst="rect">
              <a:avLst/>
            </a:prstGeom>
            <a:solidFill>
              <a:srgbClr val="46D6E8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1D2ABF-C954-464B-8FC2-D31D8EE2E70D}"/>
                </a:ext>
              </a:extLst>
            </p:cNvPr>
            <p:cNvSpPr/>
            <p:nvPr/>
          </p:nvSpPr>
          <p:spPr>
            <a:xfrm>
              <a:off x="9915524" y="3675291"/>
              <a:ext cx="360000" cy="180975"/>
            </a:xfrm>
            <a:prstGeom prst="rect">
              <a:avLst/>
            </a:prstGeom>
            <a:solidFill>
              <a:srgbClr val="70F6E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C611E46-B45B-4FA9-B325-954D7D0FC80D}"/>
                </a:ext>
              </a:extLst>
            </p:cNvPr>
            <p:cNvSpPr/>
            <p:nvPr/>
          </p:nvSpPr>
          <p:spPr>
            <a:xfrm>
              <a:off x="9915524" y="3882120"/>
              <a:ext cx="360000" cy="180975"/>
            </a:xfrm>
            <a:prstGeom prst="rect">
              <a:avLst/>
            </a:prstGeom>
            <a:solidFill>
              <a:srgbClr val="C10ED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B7EF94F-FACA-4BF0-AA6E-AAE1E90663B2}"/>
                </a:ext>
              </a:extLst>
            </p:cNvPr>
            <p:cNvSpPr/>
            <p:nvPr/>
          </p:nvSpPr>
          <p:spPr>
            <a:xfrm>
              <a:off x="9915524" y="4088949"/>
              <a:ext cx="360000" cy="180975"/>
            </a:xfrm>
            <a:prstGeom prst="rect">
              <a:avLst/>
            </a:prstGeom>
            <a:solidFill>
              <a:srgbClr val="57055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D143868-85FD-4A7D-B468-85F463B2886E}"/>
                </a:ext>
              </a:extLst>
            </p:cNvPr>
            <p:cNvSpPr/>
            <p:nvPr/>
          </p:nvSpPr>
          <p:spPr>
            <a:xfrm>
              <a:off x="9915524" y="4295775"/>
              <a:ext cx="360000" cy="180975"/>
            </a:xfrm>
            <a:prstGeom prst="rect">
              <a:avLst/>
            </a:prstGeom>
            <a:solidFill>
              <a:srgbClr val="35005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8BFCD7-5FD0-4721-9FA6-57526387314B}"/>
                </a:ext>
              </a:extLst>
            </p:cNvPr>
            <p:cNvSpPr txBox="1"/>
            <p:nvPr/>
          </p:nvSpPr>
          <p:spPr>
            <a:xfrm>
              <a:off x="10048875" y="2998903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1500 - 2000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81FBFA-8B73-4A4F-896F-9680B52E93B1}"/>
                </a:ext>
              </a:extLst>
            </p:cNvPr>
            <p:cNvSpPr txBox="1"/>
            <p:nvPr/>
          </p:nvSpPr>
          <p:spPr>
            <a:xfrm>
              <a:off x="10048875" y="3206982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2000 - 3000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2901783-F84C-4D50-B46F-49B42152EF62}"/>
                </a:ext>
              </a:extLst>
            </p:cNvPr>
            <p:cNvSpPr txBox="1"/>
            <p:nvPr/>
          </p:nvSpPr>
          <p:spPr>
            <a:xfrm>
              <a:off x="10048875" y="3415064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3000 - 4000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756628E-16ED-4A68-B2C7-8D4A6D60A51E}"/>
                </a:ext>
              </a:extLst>
            </p:cNvPr>
            <p:cNvSpPr txBox="1"/>
            <p:nvPr/>
          </p:nvSpPr>
          <p:spPr>
            <a:xfrm>
              <a:off x="10048875" y="3623142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4000 - 5000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34C790-901B-49AC-AEF8-6C652A428EC8}"/>
                </a:ext>
              </a:extLst>
            </p:cNvPr>
            <p:cNvSpPr txBox="1"/>
            <p:nvPr/>
          </p:nvSpPr>
          <p:spPr>
            <a:xfrm>
              <a:off x="10048875" y="3831220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5000 - 6000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CA8C24E-017D-4A6B-963F-71780ACDE6E8}"/>
                </a:ext>
              </a:extLst>
            </p:cNvPr>
            <p:cNvSpPr txBox="1"/>
            <p:nvPr/>
          </p:nvSpPr>
          <p:spPr>
            <a:xfrm>
              <a:off x="10048875" y="4039299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6000 - 7000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E9F023A-5F44-4EE9-9F3A-0B99A2DB838B}"/>
                </a:ext>
              </a:extLst>
            </p:cNvPr>
            <p:cNvSpPr txBox="1"/>
            <p:nvPr/>
          </p:nvSpPr>
          <p:spPr>
            <a:xfrm>
              <a:off x="9906001" y="4247378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&gt; 7000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DE4516-8B76-41DE-A56B-579FC0BC4B0F}"/>
                </a:ext>
              </a:extLst>
            </p:cNvPr>
            <p:cNvSpPr txBox="1"/>
            <p:nvPr/>
          </p:nvSpPr>
          <p:spPr>
            <a:xfrm>
              <a:off x="9896474" y="2790824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&lt; 1500</a:t>
              </a:r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A0C8C0CB-A727-45FD-8431-DF252BCF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77550" y="2710832"/>
            <a:ext cx="5094502" cy="4963749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3C5303-7495-456A-AF59-717EFE805FCE}"/>
              </a:ext>
            </a:extLst>
          </p:cNvPr>
          <p:cNvSpPr/>
          <p:nvPr/>
        </p:nvSpPr>
        <p:spPr>
          <a:xfrm>
            <a:off x="1679502" y="2645132"/>
            <a:ext cx="205549" cy="4963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76A1B7-A445-4B68-BD5B-A60DD09D27F7}"/>
              </a:ext>
            </a:extLst>
          </p:cNvPr>
          <p:cNvSpPr/>
          <p:nvPr/>
        </p:nvSpPr>
        <p:spPr>
          <a:xfrm>
            <a:off x="6970937" y="2619199"/>
            <a:ext cx="205549" cy="4963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B92C198-F43E-4644-AFEA-FA8522BD1CAC}"/>
              </a:ext>
            </a:extLst>
          </p:cNvPr>
          <p:cNvSpPr/>
          <p:nvPr/>
        </p:nvSpPr>
        <p:spPr>
          <a:xfrm rot="16200000">
            <a:off x="4410170" y="46051"/>
            <a:ext cx="124220" cy="5202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A01A9F-CE39-4F58-AC94-492BFB6DCB6E}"/>
              </a:ext>
            </a:extLst>
          </p:cNvPr>
          <p:cNvSpPr/>
          <p:nvPr/>
        </p:nvSpPr>
        <p:spPr>
          <a:xfrm rot="16200000">
            <a:off x="4395955" y="4983238"/>
            <a:ext cx="179703" cy="5202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</p:spTree>
    <p:extLst>
      <p:ext uri="{BB962C8B-B14F-4D97-AF65-F5344CB8AC3E}">
        <p14:creationId xmlns:p14="http://schemas.microsoft.com/office/powerpoint/2010/main" val="1370769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3499</TotalTime>
  <Words>157</Words>
  <Application>Microsoft Office PowerPoint</Application>
  <PresentationFormat>Custom</PresentationFormat>
  <Paragraphs>80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Abadi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</dc:creator>
  <cp:lastModifiedBy>Fatima Maria Pillosu</cp:lastModifiedBy>
  <cp:revision>16</cp:revision>
  <dcterms:created xsi:type="dcterms:W3CDTF">2021-03-04T15:43:31Z</dcterms:created>
  <dcterms:modified xsi:type="dcterms:W3CDTF">2021-03-16T15:56:40Z</dcterms:modified>
</cp:coreProperties>
</file>

<file path=docProps/thumbnail.jpeg>
</file>